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93" r:id="rId2"/>
    <p:sldId id="906" r:id="rId3"/>
    <p:sldId id="90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AD68C-152F-3EE1-3311-05286ED87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89B2A3-73CD-94EB-89D5-C26D90C0F612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年収の壁のイラスト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F1C895A-89FE-F955-7712-774628EE7F2A}"/>
              </a:ext>
            </a:extLst>
          </p:cNvPr>
          <p:cNvGrpSpPr/>
          <p:nvPr/>
        </p:nvGrpSpPr>
        <p:grpSpPr>
          <a:xfrm>
            <a:off x="3775177" y="868847"/>
            <a:ext cx="2510561" cy="2420453"/>
            <a:chOff x="4891227" y="538646"/>
            <a:chExt cx="4275474" cy="412202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4286500-9552-869D-AFCD-390E76D7FCAB}"/>
                </a:ext>
              </a:extLst>
            </p:cNvPr>
            <p:cNvSpPr/>
            <p:nvPr/>
          </p:nvSpPr>
          <p:spPr bwMode="auto">
            <a:xfrm rot="16200000">
              <a:off x="7572629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083EE51-D5D3-0C0B-4DEE-5F4813E9FCC0}"/>
                </a:ext>
              </a:extLst>
            </p:cNvPr>
            <p:cNvSpPr/>
            <p:nvPr/>
          </p:nvSpPr>
          <p:spPr bwMode="auto">
            <a:xfrm rot="16200000" flipV="1">
              <a:off x="8109742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3827C81-1FAE-0870-6940-60CA39F699B7}"/>
                </a:ext>
              </a:extLst>
            </p:cNvPr>
            <p:cNvSpPr/>
            <p:nvPr/>
          </p:nvSpPr>
          <p:spPr bwMode="auto">
            <a:xfrm rot="16200000">
              <a:off x="8553481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F3D1B5C-87E4-663E-28D5-906C689A45F4}"/>
                </a:ext>
              </a:extLst>
            </p:cNvPr>
            <p:cNvSpPr/>
            <p:nvPr/>
          </p:nvSpPr>
          <p:spPr bwMode="auto">
            <a:xfrm>
              <a:off x="8459064" y="80110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434A555-9356-CD3F-9BCA-28274304A361}"/>
                </a:ext>
              </a:extLst>
            </p:cNvPr>
            <p:cNvSpPr/>
            <p:nvPr/>
          </p:nvSpPr>
          <p:spPr bwMode="auto">
            <a:xfrm rot="16200000">
              <a:off x="7109689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667D981-5BA8-2A49-F005-3EFAA105C9C2}"/>
                </a:ext>
              </a:extLst>
            </p:cNvPr>
            <p:cNvSpPr/>
            <p:nvPr/>
          </p:nvSpPr>
          <p:spPr bwMode="auto">
            <a:xfrm rot="16200000">
              <a:off x="7851715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7381FD2-7872-FD90-CAAE-0B454A450DCD}"/>
                </a:ext>
              </a:extLst>
            </p:cNvPr>
            <p:cNvSpPr/>
            <p:nvPr/>
          </p:nvSpPr>
          <p:spPr bwMode="auto">
            <a:xfrm rot="16200000" flipV="1">
              <a:off x="7652741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8789130-8A83-1416-434F-B7A81ADD8DA7}"/>
                </a:ext>
              </a:extLst>
            </p:cNvPr>
            <p:cNvSpPr/>
            <p:nvPr/>
          </p:nvSpPr>
          <p:spPr bwMode="auto">
            <a:xfrm>
              <a:off x="7764012" y="167273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57B0B21-F26A-F2FB-C3A0-A22FE3625582}"/>
                </a:ext>
              </a:extLst>
            </p:cNvPr>
            <p:cNvSpPr/>
            <p:nvPr/>
          </p:nvSpPr>
          <p:spPr bwMode="auto">
            <a:xfrm rot="16200000">
              <a:off x="6508710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7FC82AB-494E-AFB9-EF9F-642D1BB8F0BD}"/>
                </a:ext>
              </a:extLst>
            </p:cNvPr>
            <p:cNvSpPr/>
            <p:nvPr/>
          </p:nvSpPr>
          <p:spPr bwMode="auto">
            <a:xfrm rot="16200000">
              <a:off x="7149950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1F48EFC-E3F4-6BF8-5DC1-72E52E9F121E}"/>
                </a:ext>
              </a:extLst>
            </p:cNvPr>
            <p:cNvSpPr/>
            <p:nvPr/>
          </p:nvSpPr>
          <p:spPr bwMode="auto">
            <a:xfrm rot="16200000" flipV="1">
              <a:off x="7051762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8DCB0E5-6207-8396-1C5E-CA68DC69C1C5}"/>
                </a:ext>
              </a:extLst>
            </p:cNvPr>
            <p:cNvSpPr/>
            <p:nvPr/>
          </p:nvSpPr>
          <p:spPr bwMode="auto">
            <a:xfrm>
              <a:off x="7061272" y="224631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B894B8F-283B-76F2-CBCF-3B7C1C2B1324}"/>
                </a:ext>
              </a:extLst>
            </p:cNvPr>
            <p:cNvSpPr/>
            <p:nvPr/>
          </p:nvSpPr>
          <p:spPr bwMode="auto">
            <a:xfrm rot="16200000">
              <a:off x="5919250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CD8A3D8-5E26-1B39-4A24-6A6A3455728D}"/>
                </a:ext>
              </a:extLst>
            </p:cNvPr>
            <p:cNvSpPr/>
            <p:nvPr/>
          </p:nvSpPr>
          <p:spPr bwMode="auto">
            <a:xfrm rot="16200000">
              <a:off x="6448186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A8FB306-BD15-D283-2EFF-2FC0E8E1D384}"/>
                </a:ext>
              </a:extLst>
            </p:cNvPr>
            <p:cNvSpPr/>
            <p:nvPr/>
          </p:nvSpPr>
          <p:spPr bwMode="auto">
            <a:xfrm rot="16200000" flipV="1">
              <a:off x="6462302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AC47879-6DE2-5057-796F-C822B751F6A1}"/>
                </a:ext>
              </a:extLst>
            </p:cNvPr>
            <p:cNvSpPr/>
            <p:nvPr/>
          </p:nvSpPr>
          <p:spPr bwMode="auto">
            <a:xfrm>
              <a:off x="6393499" y="282242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3A128A8-D564-1FBD-B2A0-8555743243C7}"/>
                </a:ext>
              </a:extLst>
            </p:cNvPr>
            <p:cNvSpPr/>
            <p:nvPr/>
          </p:nvSpPr>
          <p:spPr bwMode="auto">
            <a:xfrm rot="16200000">
              <a:off x="5230030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69279B0-42C1-FDC7-63C8-ABD91DB6905C}"/>
                </a:ext>
              </a:extLst>
            </p:cNvPr>
            <p:cNvSpPr/>
            <p:nvPr/>
          </p:nvSpPr>
          <p:spPr bwMode="auto">
            <a:xfrm rot="16200000">
              <a:off x="5746421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CD9B5AA-0082-97DA-E51F-C83212474904}"/>
                </a:ext>
              </a:extLst>
            </p:cNvPr>
            <p:cNvSpPr/>
            <p:nvPr/>
          </p:nvSpPr>
          <p:spPr bwMode="auto">
            <a:xfrm rot="16200000" flipV="1">
              <a:off x="5773083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284FB94-EC47-1987-4794-D98B3CB173EB}"/>
                </a:ext>
              </a:extLst>
            </p:cNvPr>
            <p:cNvSpPr/>
            <p:nvPr/>
          </p:nvSpPr>
          <p:spPr bwMode="auto">
            <a:xfrm>
              <a:off x="5674156" y="314954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17B644C-2E78-AD7B-74FD-290ECEC9D892}"/>
                </a:ext>
              </a:extLst>
            </p:cNvPr>
            <p:cNvSpPr/>
            <p:nvPr/>
          </p:nvSpPr>
          <p:spPr bwMode="auto">
            <a:xfrm rot="16200000">
              <a:off x="4557882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2B3EAB4-7980-E1E0-FBE1-E1415783B920}"/>
                </a:ext>
              </a:extLst>
            </p:cNvPr>
            <p:cNvSpPr/>
            <p:nvPr/>
          </p:nvSpPr>
          <p:spPr bwMode="auto">
            <a:xfrm rot="16200000">
              <a:off x="5044656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DB1DB67-3BDD-4326-CDE5-C53453F44A9E}"/>
                </a:ext>
              </a:extLst>
            </p:cNvPr>
            <p:cNvSpPr/>
            <p:nvPr/>
          </p:nvSpPr>
          <p:spPr bwMode="auto">
            <a:xfrm rot="16200000" flipV="1">
              <a:off x="5100935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11047C4-2F57-622F-0F1D-32F26B086C1A}"/>
                </a:ext>
              </a:extLst>
            </p:cNvPr>
            <p:cNvSpPr/>
            <p:nvPr/>
          </p:nvSpPr>
          <p:spPr bwMode="auto">
            <a:xfrm>
              <a:off x="4953245" y="351876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9928675-A3F4-81BE-1688-F49F4DD7496C}"/>
              </a:ext>
            </a:extLst>
          </p:cNvPr>
          <p:cNvGrpSpPr/>
          <p:nvPr/>
        </p:nvGrpSpPr>
        <p:grpSpPr>
          <a:xfrm>
            <a:off x="801134" y="868847"/>
            <a:ext cx="2510561" cy="2420453"/>
            <a:chOff x="342384" y="538646"/>
            <a:chExt cx="4275474" cy="4122022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B86AADE-D668-138A-05D3-1D104AA8AF7A}"/>
                </a:ext>
              </a:extLst>
            </p:cNvPr>
            <p:cNvSpPr/>
            <p:nvPr/>
          </p:nvSpPr>
          <p:spPr bwMode="auto">
            <a:xfrm rot="16200000">
              <a:off x="3023786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848E77B-244C-DA36-925B-0A2C00E45E2A}"/>
                </a:ext>
              </a:extLst>
            </p:cNvPr>
            <p:cNvSpPr/>
            <p:nvPr/>
          </p:nvSpPr>
          <p:spPr bwMode="auto">
            <a:xfrm rot="16200000">
              <a:off x="3038408" y="1425516"/>
              <a:ext cx="2278402" cy="652800"/>
            </a:xfrm>
            <a:custGeom>
              <a:avLst/>
              <a:gdLst>
                <a:gd name="connsiteX0" fmla="*/ 247992 w 3691297"/>
                <a:gd name="connsiteY0" fmla="*/ 956540 h 1057618"/>
                <a:gd name="connsiteX1" fmla="*/ 187084 w 3691297"/>
                <a:gd name="connsiteY1" fmla="*/ 1057618 h 1057618"/>
                <a:gd name="connsiteX2" fmla="*/ 0 w 3691297"/>
                <a:gd name="connsiteY2" fmla="*/ 1057618 h 1057618"/>
                <a:gd name="connsiteX3" fmla="*/ 60265 w 3691297"/>
                <a:gd name="connsiteY3" fmla="*/ 957605 h 1057618"/>
                <a:gd name="connsiteX4" fmla="*/ 101193 w 3691297"/>
                <a:gd name="connsiteY4" fmla="*/ 941434 h 1057618"/>
                <a:gd name="connsiteX5" fmla="*/ 226341 w 3691297"/>
                <a:gd name="connsiteY5" fmla="*/ 940722 h 1057618"/>
                <a:gd name="connsiteX6" fmla="*/ 245643 w 3691297"/>
                <a:gd name="connsiteY6" fmla="*/ 945282 h 1057618"/>
                <a:gd name="connsiteX7" fmla="*/ 247992 w 3691297"/>
                <a:gd name="connsiteY7" fmla="*/ 956540 h 1057618"/>
                <a:gd name="connsiteX8" fmla="*/ 386203 w 3691297"/>
                <a:gd name="connsiteY8" fmla="*/ 727171 h 1057618"/>
                <a:gd name="connsiteX9" fmla="*/ 282929 w 3691297"/>
                <a:gd name="connsiteY9" fmla="*/ 898561 h 1057618"/>
                <a:gd name="connsiteX10" fmla="*/ 242002 w 3691297"/>
                <a:gd name="connsiteY10" fmla="*/ 914733 h 1057618"/>
                <a:gd name="connsiteX11" fmla="*/ 116852 w 3691297"/>
                <a:gd name="connsiteY11" fmla="*/ 915443 h 1057618"/>
                <a:gd name="connsiteX12" fmla="*/ 95201 w 3691297"/>
                <a:gd name="connsiteY12" fmla="*/ 899627 h 1057618"/>
                <a:gd name="connsiteX13" fmla="*/ 198477 w 3691297"/>
                <a:gd name="connsiteY13" fmla="*/ 728238 h 1057618"/>
                <a:gd name="connsiteX14" fmla="*/ 239404 w 3691297"/>
                <a:gd name="connsiteY14" fmla="*/ 712066 h 1057618"/>
                <a:gd name="connsiteX15" fmla="*/ 364554 w 3691297"/>
                <a:gd name="connsiteY15" fmla="*/ 711355 h 1057618"/>
                <a:gd name="connsiteX16" fmla="*/ 383854 w 3691297"/>
                <a:gd name="connsiteY16" fmla="*/ 715913 h 1057618"/>
                <a:gd name="connsiteX17" fmla="*/ 386203 w 3691297"/>
                <a:gd name="connsiteY17" fmla="*/ 727171 h 1057618"/>
                <a:gd name="connsiteX18" fmla="*/ 417897 w 3691297"/>
                <a:gd name="connsiteY18" fmla="*/ 1057618 h 1057618"/>
                <a:gd name="connsiteX19" fmla="*/ 235787 w 3691297"/>
                <a:gd name="connsiteY19" fmla="*/ 1057618 h 1057618"/>
                <a:gd name="connsiteX20" fmla="*/ 246682 w 3691297"/>
                <a:gd name="connsiteY20" fmla="*/ 1049871 h 1057618"/>
                <a:gd name="connsiteX21" fmla="*/ 271628 w 3691297"/>
                <a:gd name="connsiteY21" fmla="*/ 1045061 h 1057618"/>
                <a:gd name="connsiteX22" fmla="*/ 396778 w 3691297"/>
                <a:gd name="connsiteY22" fmla="*/ 1044350 h 1057618"/>
                <a:gd name="connsiteX23" fmla="*/ 416080 w 3691297"/>
                <a:gd name="connsiteY23" fmla="*/ 1048910 h 1057618"/>
                <a:gd name="connsiteX24" fmla="*/ 524416 w 3691297"/>
                <a:gd name="connsiteY24" fmla="*/ 497803 h 1057618"/>
                <a:gd name="connsiteX25" fmla="*/ 421140 w 3691297"/>
                <a:gd name="connsiteY25" fmla="*/ 669194 h 1057618"/>
                <a:gd name="connsiteX26" fmla="*/ 380213 w 3691297"/>
                <a:gd name="connsiteY26" fmla="*/ 685365 h 1057618"/>
                <a:gd name="connsiteX27" fmla="*/ 255065 w 3691297"/>
                <a:gd name="connsiteY27" fmla="*/ 686075 h 1057618"/>
                <a:gd name="connsiteX28" fmla="*/ 233414 w 3691297"/>
                <a:gd name="connsiteY28" fmla="*/ 670260 h 1057618"/>
                <a:gd name="connsiteX29" fmla="*/ 336690 w 3691297"/>
                <a:gd name="connsiteY29" fmla="*/ 498869 h 1057618"/>
                <a:gd name="connsiteX30" fmla="*/ 377616 w 3691297"/>
                <a:gd name="connsiteY30" fmla="*/ 482697 h 1057618"/>
                <a:gd name="connsiteX31" fmla="*/ 502766 w 3691297"/>
                <a:gd name="connsiteY31" fmla="*/ 481987 h 1057618"/>
                <a:gd name="connsiteX32" fmla="*/ 522066 w 3691297"/>
                <a:gd name="connsiteY32" fmla="*/ 486546 h 1057618"/>
                <a:gd name="connsiteX33" fmla="*/ 524416 w 3691297"/>
                <a:gd name="connsiteY33" fmla="*/ 497803 h 1057618"/>
                <a:gd name="connsiteX34" fmla="*/ 556642 w 3691297"/>
                <a:gd name="connsiteY34" fmla="*/ 830798 h 1057618"/>
                <a:gd name="connsiteX35" fmla="*/ 453366 w 3691297"/>
                <a:gd name="connsiteY35" fmla="*/ 1002189 h 1057618"/>
                <a:gd name="connsiteX36" fmla="*/ 412439 w 3691297"/>
                <a:gd name="connsiteY36" fmla="*/ 1018361 h 1057618"/>
                <a:gd name="connsiteX37" fmla="*/ 287289 w 3691297"/>
                <a:gd name="connsiteY37" fmla="*/ 1019071 h 1057618"/>
                <a:gd name="connsiteX38" fmla="*/ 265640 w 3691297"/>
                <a:gd name="connsiteY38" fmla="*/ 1003255 h 1057618"/>
                <a:gd name="connsiteX39" fmla="*/ 368916 w 3691297"/>
                <a:gd name="connsiteY39" fmla="*/ 831864 h 1057618"/>
                <a:gd name="connsiteX40" fmla="*/ 409841 w 3691297"/>
                <a:gd name="connsiteY40" fmla="*/ 815694 h 1057618"/>
                <a:gd name="connsiteX41" fmla="*/ 534991 w 3691297"/>
                <a:gd name="connsiteY41" fmla="*/ 814982 h 1057618"/>
                <a:gd name="connsiteX42" fmla="*/ 554292 w 3691297"/>
                <a:gd name="connsiteY42" fmla="*/ 819541 h 1057618"/>
                <a:gd name="connsiteX43" fmla="*/ 556642 w 3691297"/>
                <a:gd name="connsiteY43" fmla="*/ 830798 h 1057618"/>
                <a:gd name="connsiteX44" fmla="*/ 662626 w 3691297"/>
                <a:gd name="connsiteY44" fmla="*/ 268434 h 1057618"/>
                <a:gd name="connsiteX45" fmla="*/ 559352 w 3691297"/>
                <a:gd name="connsiteY45" fmla="*/ 439825 h 1057618"/>
                <a:gd name="connsiteX46" fmla="*/ 518426 w 3691297"/>
                <a:gd name="connsiteY46" fmla="*/ 455996 h 1057618"/>
                <a:gd name="connsiteX47" fmla="*/ 393277 w 3691297"/>
                <a:gd name="connsiteY47" fmla="*/ 456708 h 1057618"/>
                <a:gd name="connsiteX48" fmla="*/ 371626 w 3691297"/>
                <a:gd name="connsiteY48" fmla="*/ 440891 h 1057618"/>
                <a:gd name="connsiteX49" fmla="*/ 474902 w 3691297"/>
                <a:gd name="connsiteY49" fmla="*/ 269501 h 1057618"/>
                <a:gd name="connsiteX50" fmla="*/ 515827 w 3691297"/>
                <a:gd name="connsiteY50" fmla="*/ 253328 h 1057618"/>
                <a:gd name="connsiteX51" fmla="*/ 640977 w 3691297"/>
                <a:gd name="connsiteY51" fmla="*/ 252618 h 1057618"/>
                <a:gd name="connsiteX52" fmla="*/ 660277 w 3691297"/>
                <a:gd name="connsiteY52" fmla="*/ 257176 h 1057618"/>
                <a:gd name="connsiteX53" fmla="*/ 662626 w 3691297"/>
                <a:gd name="connsiteY53" fmla="*/ 268434 h 1057618"/>
                <a:gd name="connsiteX54" fmla="*/ 694852 w 3691297"/>
                <a:gd name="connsiteY54" fmla="*/ 601430 h 1057618"/>
                <a:gd name="connsiteX55" fmla="*/ 591576 w 3691297"/>
                <a:gd name="connsiteY55" fmla="*/ 772821 h 1057618"/>
                <a:gd name="connsiteX56" fmla="*/ 550652 w 3691297"/>
                <a:gd name="connsiteY56" fmla="*/ 788992 h 1057618"/>
                <a:gd name="connsiteX57" fmla="*/ 425503 w 3691297"/>
                <a:gd name="connsiteY57" fmla="*/ 789703 h 1057618"/>
                <a:gd name="connsiteX58" fmla="*/ 403852 w 3691297"/>
                <a:gd name="connsiteY58" fmla="*/ 773887 h 1057618"/>
                <a:gd name="connsiteX59" fmla="*/ 507127 w 3691297"/>
                <a:gd name="connsiteY59" fmla="*/ 602496 h 1057618"/>
                <a:gd name="connsiteX60" fmla="*/ 548051 w 3691297"/>
                <a:gd name="connsiteY60" fmla="*/ 586324 h 1057618"/>
                <a:gd name="connsiteX61" fmla="*/ 673202 w 3691297"/>
                <a:gd name="connsiteY61" fmla="*/ 585614 h 1057618"/>
                <a:gd name="connsiteX62" fmla="*/ 692503 w 3691297"/>
                <a:gd name="connsiteY62" fmla="*/ 590173 h 1057618"/>
                <a:gd name="connsiteX63" fmla="*/ 694852 w 3691297"/>
                <a:gd name="connsiteY63" fmla="*/ 601430 h 1057618"/>
                <a:gd name="connsiteX64" fmla="*/ 715357 w 3691297"/>
                <a:gd name="connsiteY64" fmla="*/ 953885 h 1057618"/>
                <a:gd name="connsiteX65" fmla="*/ 652850 w 3691297"/>
                <a:gd name="connsiteY65" fmla="*/ 1057618 h 1057618"/>
                <a:gd name="connsiteX66" fmla="*/ 465765 w 3691297"/>
                <a:gd name="connsiteY66" fmla="*/ 1057618 h 1057618"/>
                <a:gd name="connsiteX67" fmla="*/ 527629 w 3691297"/>
                <a:gd name="connsiteY67" fmla="*/ 954951 h 1057618"/>
                <a:gd name="connsiteX68" fmla="*/ 568556 w 3691297"/>
                <a:gd name="connsiteY68" fmla="*/ 938781 h 1057618"/>
                <a:gd name="connsiteX69" fmla="*/ 693706 w 3691297"/>
                <a:gd name="connsiteY69" fmla="*/ 938069 h 1057618"/>
                <a:gd name="connsiteX70" fmla="*/ 713006 w 3691297"/>
                <a:gd name="connsiteY70" fmla="*/ 942628 h 1057618"/>
                <a:gd name="connsiteX71" fmla="*/ 715357 w 3691297"/>
                <a:gd name="connsiteY71" fmla="*/ 953885 h 1057618"/>
                <a:gd name="connsiteX72" fmla="*/ 800839 w 3691297"/>
                <a:gd name="connsiteY72" fmla="*/ 39066 h 1057618"/>
                <a:gd name="connsiteX73" fmla="*/ 697563 w 3691297"/>
                <a:gd name="connsiteY73" fmla="*/ 210456 h 1057618"/>
                <a:gd name="connsiteX74" fmla="*/ 656638 w 3691297"/>
                <a:gd name="connsiteY74" fmla="*/ 226629 h 1057618"/>
                <a:gd name="connsiteX75" fmla="*/ 531488 w 3691297"/>
                <a:gd name="connsiteY75" fmla="*/ 227339 h 1057618"/>
                <a:gd name="connsiteX76" fmla="*/ 509837 w 3691297"/>
                <a:gd name="connsiteY76" fmla="*/ 211523 h 1057618"/>
                <a:gd name="connsiteX77" fmla="*/ 613113 w 3691297"/>
                <a:gd name="connsiteY77" fmla="*/ 40132 h 1057618"/>
                <a:gd name="connsiteX78" fmla="*/ 654038 w 3691297"/>
                <a:gd name="connsiteY78" fmla="*/ 23960 h 1057618"/>
                <a:gd name="connsiteX79" fmla="*/ 779188 w 3691297"/>
                <a:gd name="connsiteY79" fmla="*/ 23250 h 1057618"/>
                <a:gd name="connsiteX80" fmla="*/ 798490 w 3691297"/>
                <a:gd name="connsiteY80" fmla="*/ 27809 h 1057618"/>
                <a:gd name="connsiteX81" fmla="*/ 800839 w 3691297"/>
                <a:gd name="connsiteY81" fmla="*/ 39066 h 1057618"/>
                <a:gd name="connsiteX82" fmla="*/ 833065 w 3691297"/>
                <a:gd name="connsiteY82" fmla="*/ 372061 h 1057618"/>
                <a:gd name="connsiteX83" fmla="*/ 729787 w 3691297"/>
                <a:gd name="connsiteY83" fmla="*/ 543452 h 1057618"/>
                <a:gd name="connsiteX84" fmla="*/ 688864 w 3691297"/>
                <a:gd name="connsiteY84" fmla="*/ 559624 h 1057618"/>
                <a:gd name="connsiteX85" fmla="*/ 563714 w 3691297"/>
                <a:gd name="connsiteY85" fmla="*/ 560334 h 1057618"/>
                <a:gd name="connsiteX86" fmla="*/ 542063 w 3691297"/>
                <a:gd name="connsiteY86" fmla="*/ 544518 h 1057618"/>
                <a:gd name="connsiteX87" fmla="*/ 645340 w 3691297"/>
                <a:gd name="connsiteY87" fmla="*/ 373127 h 1057618"/>
                <a:gd name="connsiteX88" fmla="*/ 686264 w 3691297"/>
                <a:gd name="connsiteY88" fmla="*/ 356955 h 1057618"/>
                <a:gd name="connsiteX89" fmla="*/ 811414 w 3691297"/>
                <a:gd name="connsiteY89" fmla="*/ 356245 h 1057618"/>
                <a:gd name="connsiteX90" fmla="*/ 830714 w 3691297"/>
                <a:gd name="connsiteY90" fmla="*/ 360804 h 1057618"/>
                <a:gd name="connsiteX91" fmla="*/ 833065 w 3691297"/>
                <a:gd name="connsiteY91" fmla="*/ 372061 h 1057618"/>
                <a:gd name="connsiteX92" fmla="*/ 853568 w 3691297"/>
                <a:gd name="connsiteY92" fmla="*/ 724517 h 1057618"/>
                <a:gd name="connsiteX93" fmla="*/ 750292 w 3691297"/>
                <a:gd name="connsiteY93" fmla="*/ 895908 h 1057618"/>
                <a:gd name="connsiteX94" fmla="*/ 709367 w 3691297"/>
                <a:gd name="connsiteY94" fmla="*/ 912079 h 1057618"/>
                <a:gd name="connsiteX95" fmla="*/ 584217 w 3691297"/>
                <a:gd name="connsiteY95" fmla="*/ 912790 h 1057618"/>
                <a:gd name="connsiteX96" fmla="*/ 562566 w 3691297"/>
                <a:gd name="connsiteY96" fmla="*/ 896974 h 1057618"/>
                <a:gd name="connsiteX97" fmla="*/ 665842 w 3691297"/>
                <a:gd name="connsiteY97" fmla="*/ 725583 h 1057618"/>
                <a:gd name="connsiteX98" fmla="*/ 706767 w 3691297"/>
                <a:gd name="connsiteY98" fmla="*/ 709411 h 1057618"/>
                <a:gd name="connsiteX99" fmla="*/ 831918 w 3691297"/>
                <a:gd name="connsiteY99" fmla="*/ 708701 h 1057618"/>
                <a:gd name="connsiteX100" fmla="*/ 851219 w 3691297"/>
                <a:gd name="connsiteY100" fmla="*/ 713260 h 1057618"/>
                <a:gd name="connsiteX101" fmla="*/ 853568 w 3691297"/>
                <a:gd name="connsiteY101" fmla="*/ 724517 h 1057618"/>
                <a:gd name="connsiteX102" fmla="*/ 885796 w 3691297"/>
                <a:gd name="connsiteY102" fmla="*/ 1057513 h 1057618"/>
                <a:gd name="connsiteX103" fmla="*/ 885733 w 3691297"/>
                <a:gd name="connsiteY103" fmla="*/ 1057618 h 1057618"/>
                <a:gd name="connsiteX104" fmla="*/ 699422 w 3691297"/>
                <a:gd name="connsiteY104" fmla="*/ 1057618 h 1057618"/>
                <a:gd name="connsiteX105" fmla="*/ 714050 w 3691297"/>
                <a:gd name="connsiteY105" fmla="*/ 1047217 h 1057618"/>
                <a:gd name="connsiteX106" fmla="*/ 738997 w 3691297"/>
                <a:gd name="connsiteY106" fmla="*/ 1042407 h 1057618"/>
                <a:gd name="connsiteX107" fmla="*/ 864147 w 3691297"/>
                <a:gd name="connsiteY107" fmla="*/ 1041697 h 1057618"/>
                <a:gd name="connsiteX108" fmla="*/ 883447 w 3691297"/>
                <a:gd name="connsiteY108" fmla="*/ 1046255 h 1057618"/>
                <a:gd name="connsiteX109" fmla="*/ 885796 w 3691297"/>
                <a:gd name="connsiteY109" fmla="*/ 1057513 h 1057618"/>
                <a:gd name="connsiteX110" fmla="*/ 971276 w 3691297"/>
                <a:gd name="connsiteY110" fmla="*/ 142693 h 1057618"/>
                <a:gd name="connsiteX111" fmla="*/ 868001 w 3691297"/>
                <a:gd name="connsiteY111" fmla="*/ 314083 h 1057618"/>
                <a:gd name="connsiteX112" fmla="*/ 827076 w 3691297"/>
                <a:gd name="connsiteY112" fmla="*/ 330255 h 1057618"/>
                <a:gd name="connsiteX113" fmla="*/ 701926 w 3691297"/>
                <a:gd name="connsiteY113" fmla="*/ 330965 h 1057618"/>
                <a:gd name="connsiteX114" fmla="*/ 680275 w 3691297"/>
                <a:gd name="connsiteY114" fmla="*/ 315150 h 1057618"/>
                <a:gd name="connsiteX115" fmla="*/ 783551 w 3691297"/>
                <a:gd name="connsiteY115" fmla="*/ 143759 h 1057618"/>
                <a:gd name="connsiteX116" fmla="*/ 824476 w 3691297"/>
                <a:gd name="connsiteY116" fmla="*/ 127588 h 1057618"/>
                <a:gd name="connsiteX117" fmla="*/ 949626 w 3691297"/>
                <a:gd name="connsiteY117" fmla="*/ 126876 h 1057618"/>
                <a:gd name="connsiteX118" fmla="*/ 968927 w 3691297"/>
                <a:gd name="connsiteY118" fmla="*/ 131436 h 1057618"/>
                <a:gd name="connsiteX119" fmla="*/ 971276 w 3691297"/>
                <a:gd name="connsiteY119" fmla="*/ 142693 h 1057618"/>
                <a:gd name="connsiteX120" fmla="*/ 991780 w 3691297"/>
                <a:gd name="connsiteY120" fmla="*/ 495148 h 1057618"/>
                <a:gd name="connsiteX121" fmla="*/ 888504 w 3691297"/>
                <a:gd name="connsiteY121" fmla="*/ 666539 h 1057618"/>
                <a:gd name="connsiteX122" fmla="*/ 847578 w 3691297"/>
                <a:gd name="connsiteY122" fmla="*/ 682711 h 1057618"/>
                <a:gd name="connsiteX123" fmla="*/ 722429 w 3691297"/>
                <a:gd name="connsiteY123" fmla="*/ 683421 h 1057618"/>
                <a:gd name="connsiteX124" fmla="*/ 700778 w 3691297"/>
                <a:gd name="connsiteY124" fmla="*/ 667605 h 1057618"/>
                <a:gd name="connsiteX125" fmla="*/ 804054 w 3691297"/>
                <a:gd name="connsiteY125" fmla="*/ 496215 h 1057618"/>
                <a:gd name="connsiteX126" fmla="*/ 844979 w 3691297"/>
                <a:gd name="connsiteY126" fmla="*/ 480044 h 1057618"/>
                <a:gd name="connsiteX127" fmla="*/ 970129 w 3691297"/>
                <a:gd name="connsiteY127" fmla="*/ 479332 h 1057618"/>
                <a:gd name="connsiteX128" fmla="*/ 989431 w 3691297"/>
                <a:gd name="connsiteY128" fmla="*/ 483891 h 1057618"/>
                <a:gd name="connsiteX129" fmla="*/ 991780 w 3691297"/>
                <a:gd name="connsiteY129" fmla="*/ 495148 h 1057618"/>
                <a:gd name="connsiteX130" fmla="*/ 1024009 w 3691297"/>
                <a:gd name="connsiteY130" fmla="*/ 828145 h 1057618"/>
                <a:gd name="connsiteX131" fmla="*/ 920733 w 3691297"/>
                <a:gd name="connsiteY131" fmla="*/ 999535 h 1057618"/>
                <a:gd name="connsiteX132" fmla="*/ 879808 w 3691297"/>
                <a:gd name="connsiteY132" fmla="*/ 1015706 h 1057618"/>
                <a:gd name="connsiteX133" fmla="*/ 754658 w 3691297"/>
                <a:gd name="connsiteY133" fmla="*/ 1016417 h 1057618"/>
                <a:gd name="connsiteX134" fmla="*/ 733008 w 3691297"/>
                <a:gd name="connsiteY134" fmla="*/ 1000600 h 1057618"/>
                <a:gd name="connsiteX135" fmla="*/ 836283 w 3691297"/>
                <a:gd name="connsiteY135" fmla="*/ 829211 h 1057618"/>
                <a:gd name="connsiteX136" fmla="*/ 877208 w 3691297"/>
                <a:gd name="connsiteY136" fmla="*/ 813039 h 1057618"/>
                <a:gd name="connsiteX137" fmla="*/ 1002358 w 3691297"/>
                <a:gd name="connsiteY137" fmla="*/ 812328 h 1057618"/>
                <a:gd name="connsiteX138" fmla="*/ 1021660 w 3691297"/>
                <a:gd name="connsiteY138" fmla="*/ 816886 h 1057618"/>
                <a:gd name="connsiteX139" fmla="*/ 1024009 w 3691297"/>
                <a:gd name="connsiteY139" fmla="*/ 828145 h 1057618"/>
                <a:gd name="connsiteX140" fmla="*/ 1057259 w 3691297"/>
                <a:gd name="connsiteY140" fmla="*/ 0 h 1057618"/>
                <a:gd name="connsiteX141" fmla="*/ 1006212 w 3691297"/>
                <a:gd name="connsiteY141" fmla="*/ 84715 h 1057618"/>
                <a:gd name="connsiteX142" fmla="*/ 965287 w 3691297"/>
                <a:gd name="connsiteY142" fmla="*/ 100887 h 1057618"/>
                <a:gd name="connsiteX143" fmla="*/ 840137 w 3691297"/>
                <a:gd name="connsiteY143" fmla="*/ 101598 h 1057618"/>
                <a:gd name="connsiteX144" fmla="*/ 818486 w 3691297"/>
                <a:gd name="connsiteY144" fmla="*/ 85781 h 1057618"/>
                <a:gd name="connsiteX145" fmla="*/ 870176 w 3691297"/>
                <a:gd name="connsiteY145" fmla="*/ 0 h 1057618"/>
                <a:gd name="connsiteX146" fmla="*/ 1129991 w 3691297"/>
                <a:gd name="connsiteY146" fmla="*/ 265781 h 1057618"/>
                <a:gd name="connsiteX147" fmla="*/ 1026716 w 3691297"/>
                <a:gd name="connsiteY147" fmla="*/ 437170 h 1057618"/>
                <a:gd name="connsiteX148" fmla="*/ 985790 w 3691297"/>
                <a:gd name="connsiteY148" fmla="*/ 453342 h 1057618"/>
                <a:gd name="connsiteX149" fmla="*/ 860640 w 3691297"/>
                <a:gd name="connsiteY149" fmla="*/ 454053 h 1057618"/>
                <a:gd name="connsiteX150" fmla="*/ 838989 w 3691297"/>
                <a:gd name="connsiteY150" fmla="*/ 438237 h 1057618"/>
                <a:gd name="connsiteX151" fmla="*/ 942266 w 3691297"/>
                <a:gd name="connsiteY151" fmla="*/ 266846 h 1057618"/>
                <a:gd name="connsiteX152" fmla="*/ 983191 w 3691297"/>
                <a:gd name="connsiteY152" fmla="*/ 250675 h 1057618"/>
                <a:gd name="connsiteX153" fmla="*/ 1108341 w 3691297"/>
                <a:gd name="connsiteY153" fmla="*/ 249965 h 1057618"/>
                <a:gd name="connsiteX154" fmla="*/ 1127643 w 3691297"/>
                <a:gd name="connsiteY154" fmla="*/ 254523 h 1057618"/>
                <a:gd name="connsiteX155" fmla="*/ 1129991 w 3691297"/>
                <a:gd name="connsiteY155" fmla="*/ 265781 h 1057618"/>
                <a:gd name="connsiteX156" fmla="*/ 1162220 w 3691297"/>
                <a:gd name="connsiteY156" fmla="*/ 598776 h 1057618"/>
                <a:gd name="connsiteX157" fmla="*/ 1058944 w 3691297"/>
                <a:gd name="connsiteY157" fmla="*/ 770167 h 1057618"/>
                <a:gd name="connsiteX158" fmla="*/ 1018019 w 3691297"/>
                <a:gd name="connsiteY158" fmla="*/ 786338 h 1057618"/>
                <a:gd name="connsiteX159" fmla="*/ 892870 w 3691297"/>
                <a:gd name="connsiteY159" fmla="*/ 787048 h 1057618"/>
                <a:gd name="connsiteX160" fmla="*/ 871219 w 3691297"/>
                <a:gd name="connsiteY160" fmla="*/ 771233 h 1057618"/>
                <a:gd name="connsiteX161" fmla="*/ 974495 w 3691297"/>
                <a:gd name="connsiteY161" fmla="*/ 599841 h 1057618"/>
                <a:gd name="connsiteX162" fmla="*/ 1015420 w 3691297"/>
                <a:gd name="connsiteY162" fmla="*/ 583670 h 1057618"/>
                <a:gd name="connsiteX163" fmla="*/ 1140570 w 3691297"/>
                <a:gd name="connsiteY163" fmla="*/ 582959 h 1057618"/>
                <a:gd name="connsiteX164" fmla="*/ 1159870 w 3691297"/>
                <a:gd name="connsiteY164" fmla="*/ 587519 h 1057618"/>
                <a:gd name="connsiteX165" fmla="*/ 1162220 w 3691297"/>
                <a:gd name="connsiteY165" fmla="*/ 598776 h 1057618"/>
                <a:gd name="connsiteX166" fmla="*/ 1182724 w 3691297"/>
                <a:gd name="connsiteY166" fmla="*/ 951232 h 1057618"/>
                <a:gd name="connsiteX167" fmla="*/ 1118618 w 3691297"/>
                <a:gd name="connsiteY167" fmla="*/ 1057618 h 1057618"/>
                <a:gd name="connsiteX168" fmla="*/ 931534 w 3691297"/>
                <a:gd name="connsiteY168" fmla="*/ 1057618 h 1057618"/>
                <a:gd name="connsiteX169" fmla="*/ 994998 w 3691297"/>
                <a:gd name="connsiteY169" fmla="*/ 952297 h 1057618"/>
                <a:gd name="connsiteX170" fmla="*/ 1035923 w 3691297"/>
                <a:gd name="connsiteY170" fmla="*/ 936126 h 1057618"/>
                <a:gd name="connsiteX171" fmla="*/ 1161073 w 3691297"/>
                <a:gd name="connsiteY171" fmla="*/ 935416 h 1057618"/>
                <a:gd name="connsiteX172" fmla="*/ 1180375 w 3691297"/>
                <a:gd name="connsiteY172" fmla="*/ 939975 h 1057618"/>
                <a:gd name="connsiteX173" fmla="*/ 1182724 w 3691297"/>
                <a:gd name="connsiteY173" fmla="*/ 951232 h 1057618"/>
                <a:gd name="connsiteX174" fmla="*/ 1268203 w 3691297"/>
                <a:gd name="connsiteY174" fmla="*/ 36411 h 1057618"/>
                <a:gd name="connsiteX175" fmla="*/ 1164927 w 3691297"/>
                <a:gd name="connsiteY175" fmla="*/ 207802 h 1057618"/>
                <a:gd name="connsiteX176" fmla="*/ 1124002 w 3691297"/>
                <a:gd name="connsiteY176" fmla="*/ 223974 h 1057618"/>
                <a:gd name="connsiteX177" fmla="*/ 998852 w 3691297"/>
                <a:gd name="connsiteY177" fmla="*/ 224685 h 1057618"/>
                <a:gd name="connsiteX178" fmla="*/ 977201 w 3691297"/>
                <a:gd name="connsiteY178" fmla="*/ 208868 h 1057618"/>
                <a:gd name="connsiteX179" fmla="*/ 1080477 w 3691297"/>
                <a:gd name="connsiteY179" fmla="*/ 37477 h 1057618"/>
                <a:gd name="connsiteX180" fmla="*/ 1121402 w 3691297"/>
                <a:gd name="connsiteY180" fmla="*/ 21307 h 1057618"/>
                <a:gd name="connsiteX181" fmla="*/ 1246554 w 3691297"/>
                <a:gd name="connsiteY181" fmla="*/ 20596 h 1057618"/>
                <a:gd name="connsiteX182" fmla="*/ 1265854 w 3691297"/>
                <a:gd name="connsiteY182" fmla="*/ 25154 h 1057618"/>
                <a:gd name="connsiteX183" fmla="*/ 1268203 w 3691297"/>
                <a:gd name="connsiteY183" fmla="*/ 36411 h 1057618"/>
                <a:gd name="connsiteX184" fmla="*/ 1300432 w 3691297"/>
                <a:gd name="connsiteY184" fmla="*/ 369407 h 1057618"/>
                <a:gd name="connsiteX185" fmla="*/ 1197156 w 3691297"/>
                <a:gd name="connsiteY185" fmla="*/ 540798 h 1057618"/>
                <a:gd name="connsiteX186" fmla="*/ 1156231 w 3691297"/>
                <a:gd name="connsiteY186" fmla="*/ 556969 h 1057618"/>
                <a:gd name="connsiteX187" fmla="*/ 1031081 w 3691297"/>
                <a:gd name="connsiteY187" fmla="*/ 557681 h 1057618"/>
                <a:gd name="connsiteX188" fmla="*/ 1009432 w 3691297"/>
                <a:gd name="connsiteY188" fmla="*/ 541863 h 1057618"/>
                <a:gd name="connsiteX189" fmla="*/ 1112706 w 3691297"/>
                <a:gd name="connsiteY189" fmla="*/ 370474 h 1057618"/>
                <a:gd name="connsiteX190" fmla="*/ 1153631 w 3691297"/>
                <a:gd name="connsiteY190" fmla="*/ 354302 h 1057618"/>
                <a:gd name="connsiteX191" fmla="*/ 1278781 w 3691297"/>
                <a:gd name="connsiteY191" fmla="*/ 353592 h 1057618"/>
                <a:gd name="connsiteX192" fmla="*/ 1298083 w 3691297"/>
                <a:gd name="connsiteY192" fmla="*/ 358149 h 1057618"/>
                <a:gd name="connsiteX193" fmla="*/ 1300432 w 3691297"/>
                <a:gd name="connsiteY193" fmla="*/ 369407 h 1057618"/>
                <a:gd name="connsiteX194" fmla="*/ 1320936 w 3691297"/>
                <a:gd name="connsiteY194" fmla="*/ 721863 h 1057618"/>
                <a:gd name="connsiteX195" fmla="*/ 1217659 w 3691297"/>
                <a:gd name="connsiteY195" fmla="*/ 893254 h 1057618"/>
                <a:gd name="connsiteX196" fmla="*/ 1176734 w 3691297"/>
                <a:gd name="connsiteY196" fmla="*/ 909425 h 1057618"/>
                <a:gd name="connsiteX197" fmla="*/ 1051584 w 3691297"/>
                <a:gd name="connsiteY197" fmla="*/ 910135 h 1057618"/>
                <a:gd name="connsiteX198" fmla="*/ 1029933 w 3691297"/>
                <a:gd name="connsiteY198" fmla="*/ 894319 h 1057618"/>
                <a:gd name="connsiteX199" fmla="*/ 1133210 w 3691297"/>
                <a:gd name="connsiteY199" fmla="*/ 722930 h 1057618"/>
                <a:gd name="connsiteX200" fmla="*/ 1174135 w 3691297"/>
                <a:gd name="connsiteY200" fmla="*/ 706757 h 1057618"/>
                <a:gd name="connsiteX201" fmla="*/ 1299285 w 3691297"/>
                <a:gd name="connsiteY201" fmla="*/ 706047 h 1057618"/>
                <a:gd name="connsiteX202" fmla="*/ 1318586 w 3691297"/>
                <a:gd name="connsiteY202" fmla="*/ 710605 h 1057618"/>
                <a:gd name="connsiteX203" fmla="*/ 1320936 w 3691297"/>
                <a:gd name="connsiteY203" fmla="*/ 721863 h 1057618"/>
                <a:gd name="connsiteX204" fmla="*/ 1353163 w 3691297"/>
                <a:gd name="connsiteY204" fmla="*/ 1054858 h 1057618"/>
                <a:gd name="connsiteX205" fmla="*/ 1351500 w 3691297"/>
                <a:gd name="connsiteY205" fmla="*/ 1057618 h 1057618"/>
                <a:gd name="connsiteX206" fmla="*/ 1164419 w 3691297"/>
                <a:gd name="connsiteY206" fmla="*/ 1057618 h 1057618"/>
                <a:gd name="connsiteX207" fmla="*/ 1165439 w 3691297"/>
                <a:gd name="connsiteY207" fmla="*/ 1055925 h 1057618"/>
                <a:gd name="connsiteX208" fmla="*/ 1206364 w 3691297"/>
                <a:gd name="connsiteY208" fmla="*/ 1039753 h 1057618"/>
                <a:gd name="connsiteX209" fmla="*/ 1331514 w 3691297"/>
                <a:gd name="connsiteY209" fmla="*/ 1039042 h 1057618"/>
                <a:gd name="connsiteX210" fmla="*/ 1350814 w 3691297"/>
                <a:gd name="connsiteY210" fmla="*/ 1043602 h 1057618"/>
                <a:gd name="connsiteX211" fmla="*/ 1353163 w 3691297"/>
                <a:gd name="connsiteY211" fmla="*/ 1054858 h 1057618"/>
                <a:gd name="connsiteX212" fmla="*/ 1438644 w 3691297"/>
                <a:gd name="connsiteY212" fmla="*/ 140039 h 1057618"/>
                <a:gd name="connsiteX213" fmla="*/ 1335367 w 3691297"/>
                <a:gd name="connsiteY213" fmla="*/ 311430 h 1057618"/>
                <a:gd name="connsiteX214" fmla="*/ 1294442 w 3691297"/>
                <a:gd name="connsiteY214" fmla="*/ 327602 h 1057618"/>
                <a:gd name="connsiteX215" fmla="*/ 1169292 w 3691297"/>
                <a:gd name="connsiteY215" fmla="*/ 328312 h 1057618"/>
                <a:gd name="connsiteX216" fmla="*/ 1147642 w 3691297"/>
                <a:gd name="connsiteY216" fmla="*/ 312496 h 1057618"/>
                <a:gd name="connsiteX217" fmla="*/ 1250918 w 3691297"/>
                <a:gd name="connsiteY217" fmla="*/ 141105 h 1057618"/>
                <a:gd name="connsiteX218" fmla="*/ 1291843 w 3691297"/>
                <a:gd name="connsiteY218" fmla="*/ 124934 h 1057618"/>
                <a:gd name="connsiteX219" fmla="*/ 1416993 w 3691297"/>
                <a:gd name="connsiteY219" fmla="*/ 124223 h 1057618"/>
                <a:gd name="connsiteX220" fmla="*/ 1436294 w 3691297"/>
                <a:gd name="connsiteY220" fmla="*/ 128782 h 1057618"/>
                <a:gd name="connsiteX221" fmla="*/ 1438644 w 3691297"/>
                <a:gd name="connsiteY221" fmla="*/ 140039 h 1057618"/>
                <a:gd name="connsiteX222" fmla="*/ 1459147 w 3691297"/>
                <a:gd name="connsiteY222" fmla="*/ 492495 h 1057618"/>
                <a:gd name="connsiteX223" fmla="*/ 1355872 w 3691297"/>
                <a:gd name="connsiteY223" fmla="*/ 663886 h 1057618"/>
                <a:gd name="connsiteX224" fmla="*/ 1314945 w 3691297"/>
                <a:gd name="connsiteY224" fmla="*/ 680058 h 1057618"/>
                <a:gd name="connsiteX225" fmla="*/ 1189796 w 3691297"/>
                <a:gd name="connsiteY225" fmla="*/ 680768 h 1057618"/>
                <a:gd name="connsiteX226" fmla="*/ 1168145 w 3691297"/>
                <a:gd name="connsiteY226" fmla="*/ 664950 h 1057618"/>
                <a:gd name="connsiteX227" fmla="*/ 1271421 w 3691297"/>
                <a:gd name="connsiteY227" fmla="*/ 493561 h 1057618"/>
                <a:gd name="connsiteX228" fmla="*/ 1312347 w 3691297"/>
                <a:gd name="connsiteY228" fmla="*/ 477389 h 1057618"/>
                <a:gd name="connsiteX229" fmla="*/ 1437498 w 3691297"/>
                <a:gd name="connsiteY229" fmla="*/ 476678 h 1057618"/>
                <a:gd name="connsiteX230" fmla="*/ 1456798 w 3691297"/>
                <a:gd name="connsiteY230" fmla="*/ 481236 h 1057618"/>
                <a:gd name="connsiteX231" fmla="*/ 1459147 w 3691297"/>
                <a:gd name="connsiteY231" fmla="*/ 492495 h 1057618"/>
                <a:gd name="connsiteX232" fmla="*/ 1491376 w 3691297"/>
                <a:gd name="connsiteY232" fmla="*/ 825489 h 1057618"/>
                <a:gd name="connsiteX233" fmla="*/ 1388100 w 3691297"/>
                <a:gd name="connsiteY233" fmla="*/ 996881 h 1057618"/>
                <a:gd name="connsiteX234" fmla="*/ 1347175 w 3691297"/>
                <a:gd name="connsiteY234" fmla="*/ 1013053 h 1057618"/>
                <a:gd name="connsiteX235" fmla="*/ 1222025 w 3691297"/>
                <a:gd name="connsiteY235" fmla="*/ 1013763 h 1057618"/>
                <a:gd name="connsiteX236" fmla="*/ 1200374 w 3691297"/>
                <a:gd name="connsiteY236" fmla="*/ 997947 h 1057618"/>
                <a:gd name="connsiteX237" fmla="*/ 1303651 w 3691297"/>
                <a:gd name="connsiteY237" fmla="*/ 826556 h 1057618"/>
                <a:gd name="connsiteX238" fmla="*/ 1344576 w 3691297"/>
                <a:gd name="connsiteY238" fmla="*/ 810384 h 1057618"/>
                <a:gd name="connsiteX239" fmla="*/ 1469726 w 3691297"/>
                <a:gd name="connsiteY239" fmla="*/ 809674 h 1057618"/>
                <a:gd name="connsiteX240" fmla="*/ 1489027 w 3691297"/>
                <a:gd name="connsiteY240" fmla="*/ 814233 h 1057618"/>
                <a:gd name="connsiteX241" fmla="*/ 1491376 w 3691297"/>
                <a:gd name="connsiteY241" fmla="*/ 825489 h 1057618"/>
                <a:gd name="connsiteX242" fmla="*/ 1523027 w 3691297"/>
                <a:gd name="connsiteY242" fmla="*/ 0 h 1057618"/>
                <a:gd name="connsiteX243" fmla="*/ 1473579 w 3691297"/>
                <a:gd name="connsiteY243" fmla="*/ 82061 h 1057618"/>
                <a:gd name="connsiteX244" fmla="*/ 1432654 w 3691297"/>
                <a:gd name="connsiteY244" fmla="*/ 98232 h 1057618"/>
                <a:gd name="connsiteX245" fmla="*/ 1307506 w 3691297"/>
                <a:gd name="connsiteY245" fmla="*/ 98944 h 1057618"/>
                <a:gd name="connsiteX246" fmla="*/ 1285855 w 3691297"/>
                <a:gd name="connsiteY246" fmla="*/ 83127 h 1057618"/>
                <a:gd name="connsiteX247" fmla="*/ 1335945 w 3691297"/>
                <a:gd name="connsiteY247" fmla="*/ 0 h 1057618"/>
                <a:gd name="connsiteX248" fmla="*/ 1597359 w 3691297"/>
                <a:gd name="connsiteY248" fmla="*/ 263126 h 1057618"/>
                <a:gd name="connsiteX249" fmla="*/ 1494083 w 3691297"/>
                <a:gd name="connsiteY249" fmla="*/ 434517 h 1057618"/>
                <a:gd name="connsiteX250" fmla="*/ 1453157 w 3691297"/>
                <a:gd name="connsiteY250" fmla="*/ 450689 h 1057618"/>
                <a:gd name="connsiteX251" fmla="*/ 1328008 w 3691297"/>
                <a:gd name="connsiteY251" fmla="*/ 451399 h 1057618"/>
                <a:gd name="connsiteX252" fmla="*/ 1306358 w 3691297"/>
                <a:gd name="connsiteY252" fmla="*/ 435583 h 1057618"/>
                <a:gd name="connsiteX253" fmla="*/ 1409634 w 3691297"/>
                <a:gd name="connsiteY253" fmla="*/ 264192 h 1057618"/>
                <a:gd name="connsiteX254" fmla="*/ 1450558 w 3691297"/>
                <a:gd name="connsiteY254" fmla="*/ 248020 h 1057618"/>
                <a:gd name="connsiteX255" fmla="*/ 1575708 w 3691297"/>
                <a:gd name="connsiteY255" fmla="*/ 247310 h 1057618"/>
                <a:gd name="connsiteX256" fmla="*/ 1595010 w 3691297"/>
                <a:gd name="connsiteY256" fmla="*/ 251869 h 1057618"/>
                <a:gd name="connsiteX257" fmla="*/ 1597359 w 3691297"/>
                <a:gd name="connsiteY257" fmla="*/ 263126 h 1057618"/>
                <a:gd name="connsiteX258" fmla="*/ 1629587 w 3691297"/>
                <a:gd name="connsiteY258" fmla="*/ 596123 h 1057618"/>
                <a:gd name="connsiteX259" fmla="*/ 1526312 w 3691297"/>
                <a:gd name="connsiteY259" fmla="*/ 767512 h 1057618"/>
                <a:gd name="connsiteX260" fmla="*/ 1485387 w 3691297"/>
                <a:gd name="connsiteY260" fmla="*/ 783684 h 1057618"/>
                <a:gd name="connsiteX261" fmla="*/ 1360237 w 3691297"/>
                <a:gd name="connsiteY261" fmla="*/ 784395 h 1057618"/>
                <a:gd name="connsiteX262" fmla="*/ 1338588 w 3691297"/>
                <a:gd name="connsiteY262" fmla="*/ 768578 h 1057618"/>
                <a:gd name="connsiteX263" fmla="*/ 1441862 w 3691297"/>
                <a:gd name="connsiteY263" fmla="*/ 597187 h 1057618"/>
                <a:gd name="connsiteX264" fmla="*/ 1482787 w 3691297"/>
                <a:gd name="connsiteY264" fmla="*/ 581017 h 1057618"/>
                <a:gd name="connsiteX265" fmla="*/ 1607937 w 3691297"/>
                <a:gd name="connsiteY265" fmla="*/ 580305 h 1057618"/>
                <a:gd name="connsiteX266" fmla="*/ 1627239 w 3691297"/>
                <a:gd name="connsiteY266" fmla="*/ 584864 h 1057618"/>
                <a:gd name="connsiteX267" fmla="*/ 1629587 w 3691297"/>
                <a:gd name="connsiteY267" fmla="*/ 596123 h 1057618"/>
                <a:gd name="connsiteX268" fmla="*/ 1650091 w 3691297"/>
                <a:gd name="connsiteY268" fmla="*/ 948577 h 1057618"/>
                <a:gd name="connsiteX269" fmla="*/ 1584386 w 3691297"/>
                <a:gd name="connsiteY269" fmla="*/ 1057618 h 1057618"/>
                <a:gd name="connsiteX270" fmla="*/ 1397302 w 3691297"/>
                <a:gd name="connsiteY270" fmla="*/ 1057618 h 1057618"/>
                <a:gd name="connsiteX271" fmla="*/ 1462365 w 3691297"/>
                <a:gd name="connsiteY271" fmla="*/ 949643 h 1057618"/>
                <a:gd name="connsiteX272" fmla="*/ 1503291 w 3691297"/>
                <a:gd name="connsiteY272" fmla="*/ 933471 h 1057618"/>
                <a:gd name="connsiteX273" fmla="*/ 1628442 w 3691297"/>
                <a:gd name="connsiteY273" fmla="*/ 932761 h 1057618"/>
                <a:gd name="connsiteX274" fmla="*/ 1647742 w 3691297"/>
                <a:gd name="connsiteY274" fmla="*/ 937320 h 1057618"/>
                <a:gd name="connsiteX275" fmla="*/ 1650091 w 3691297"/>
                <a:gd name="connsiteY275" fmla="*/ 948577 h 1057618"/>
                <a:gd name="connsiteX276" fmla="*/ 1735570 w 3691297"/>
                <a:gd name="connsiteY276" fmla="*/ 33758 h 1057618"/>
                <a:gd name="connsiteX277" fmla="*/ 1632294 w 3691297"/>
                <a:gd name="connsiteY277" fmla="*/ 205148 h 1057618"/>
                <a:gd name="connsiteX278" fmla="*/ 1591370 w 3691297"/>
                <a:gd name="connsiteY278" fmla="*/ 221319 h 1057618"/>
                <a:gd name="connsiteX279" fmla="*/ 1466221 w 3691297"/>
                <a:gd name="connsiteY279" fmla="*/ 222031 h 1057618"/>
                <a:gd name="connsiteX280" fmla="*/ 1444570 w 3691297"/>
                <a:gd name="connsiteY280" fmla="*/ 206215 h 1057618"/>
                <a:gd name="connsiteX281" fmla="*/ 1547846 w 3691297"/>
                <a:gd name="connsiteY281" fmla="*/ 34824 h 1057618"/>
                <a:gd name="connsiteX282" fmla="*/ 1588769 w 3691297"/>
                <a:gd name="connsiteY282" fmla="*/ 18652 h 1057618"/>
                <a:gd name="connsiteX283" fmla="*/ 1713921 w 3691297"/>
                <a:gd name="connsiteY283" fmla="*/ 17942 h 1057618"/>
                <a:gd name="connsiteX284" fmla="*/ 1733221 w 3691297"/>
                <a:gd name="connsiteY284" fmla="*/ 22501 h 1057618"/>
                <a:gd name="connsiteX285" fmla="*/ 1735570 w 3691297"/>
                <a:gd name="connsiteY285" fmla="*/ 33758 h 1057618"/>
                <a:gd name="connsiteX286" fmla="*/ 1767800 w 3691297"/>
                <a:gd name="connsiteY286" fmla="*/ 366753 h 1057618"/>
                <a:gd name="connsiteX287" fmla="*/ 1664523 w 3691297"/>
                <a:gd name="connsiteY287" fmla="*/ 538145 h 1057618"/>
                <a:gd name="connsiteX288" fmla="*/ 1623598 w 3691297"/>
                <a:gd name="connsiteY288" fmla="*/ 554315 h 1057618"/>
                <a:gd name="connsiteX289" fmla="*/ 1498448 w 3691297"/>
                <a:gd name="connsiteY289" fmla="*/ 555026 h 1057618"/>
                <a:gd name="connsiteX290" fmla="*/ 1476799 w 3691297"/>
                <a:gd name="connsiteY290" fmla="*/ 539210 h 1057618"/>
                <a:gd name="connsiteX291" fmla="*/ 1580075 w 3691297"/>
                <a:gd name="connsiteY291" fmla="*/ 367819 h 1057618"/>
                <a:gd name="connsiteX292" fmla="*/ 1620999 w 3691297"/>
                <a:gd name="connsiteY292" fmla="*/ 351648 h 1057618"/>
                <a:gd name="connsiteX293" fmla="*/ 1746150 w 3691297"/>
                <a:gd name="connsiteY293" fmla="*/ 350938 h 1057618"/>
                <a:gd name="connsiteX294" fmla="*/ 1765450 w 3691297"/>
                <a:gd name="connsiteY294" fmla="*/ 355496 h 1057618"/>
                <a:gd name="connsiteX295" fmla="*/ 1767800 w 3691297"/>
                <a:gd name="connsiteY295" fmla="*/ 366753 h 1057618"/>
                <a:gd name="connsiteX296" fmla="*/ 1788303 w 3691297"/>
                <a:gd name="connsiteY296" fmla="*/ 719210 h 1057618"/>
                <a:gd name="connsiteX297" fmla="*/ 1685027 w 3691297"/>
                <a:gd name="connsiteY297" fmla="*/ 890599 h 1057618"/>
                <a:gd name="connsiteX298" fmla="*/ 1644101 w 3691297"/>
                <a:gd name="connsiteY298" fmla="*/ 906771 h 1057618"/>
                <a:gd name="connsiteX299" fmla="*/ 1518952 w 3691297"/>
                <a:gd name="connsiteY299" fmla="*/ 907481 h 1057618"/>
                <a:gd name="connsiteX300" fmla="*/ 1497302 w 3691297"/>
                <a:gd name="connsiteY300" fmla="*/ 891666 h 1057618"/>
                <a:gd name="connsiteX301" fmla="*/ 1600578 w 3691297"/>
                <a:gd name="connsiteY301" fmla="*/ 720275 h 1057618"/>
                <a:gd name="connsiteX302" fmla="*/ 1641502 w 3691297"/>
                <a:gd name="connsiteY302" fmla="*/ 704104 h 1057618"/>
                <a:gd name="connsiteX303" fmla="*/ 1766652 w 3691297"/>
                <a:gd name="connsiteY303" fmla="*/ 703392 h 1057618"/>
                <a:gd name="connsiteX304" fmla="*/ 1785954 w 3691297"/>
                <a:gd name="connsiteY304" fmla="*/ 707952 h 1057618"/>
                <a:gd name="connsiteX305" fmla="*/ 1788303 w 3691297"/>
                <a:gd name="connsiteY305" fmla="*/ 719210 h 1057618"/>
                <a:gd name="connsiteX306" fmla="*/ 1820532 w 3691297"/>
                <a:gd name="connsiteY306" fmla="*/ 1052205 h 1057618"/>
                <a:gd name="connsiteX307" fmla="*/ 1817270 w 3691297"/>
                <a:gd name="connsiteY307" fmla="*/ 1057618 h 1057618"/>
                <a:gd name="connsiteX308" fmla="*/ 1630187 w 3691297"/>
                <a:gd name="connsiteY308" fmla="*/ 1057618 h 1057618"/>
                <a:gd name="connsiteX309" fmla="*/ 1632806 w 3691297"/>
                <a:gd name="connsiteY309" fmla="*/ 1053271 h 1057618"/>
                <a:gd name="connsiteX310" fmla="*/ 1673731 w 3691297"/>
                <a:gd name="connsiteY310" fmla="*/ 1037099 h 1057618"/>
                <a:gd name="connsiteX311" fmla="*/ 1798881 w 3691297"/>
                <a:gd name="connsiteY311" fmla="*/ 1036387 h 1057618"/>
                <a:gd name="connsiteX312" fmla="*/ 1818183 w 3691297"/>
                <a:gd name="connsiteY312" fmla="*/ 1040948 h 1057618"/>
                <a:gd name="connsiteX313" fmla="*/ 1820532 w 3691297"/>
                <a:gd name="connsiteY313" fmla="*/ 1052205 h 1057618"/>
                <a:gd name="connsiteX314" fmla="*/ 1906011 w 3691297"/>
                <a:gd name="connsiteY314" fmla="*/ 137384 h 1057618"/>
                <a:gd name="connsiteX315" fmla="*/ 1802735 w 3691297"/>
                <a:gd name="connsiteY315" fmla="*/ 308775 h 1057618"/>
                <a:gd name="connsiteX316" fmla="*/ 1761811 w 3691297"/>
                <a:gd name="connsiteY316" fmla="*/ 324947 h 1057618"/>
                <a:gd name="connsiteX317" fmla="*/ 1636661 w 3691297"/>
                <a:gd name="connsiteY317" fmla="*/ 325657 h 1057618"/>
                <a:gd name="connsiteX318" fmla="*/ 1615011 w 3691297"/>
                <a:gd name="connsiteY318" fmla="*/ 309843 h 1057618"/>
                <a:gd name="connsiteX319" fmla="*/ 1718286 w 3691297"/>
                <a:gd name="connsiteY319" fmla="*/ 138451 h 1057618"/>
                <a:gd name="connsiteX320" fmla="*/ 1759212 w 3691297"/>
                <a:gd name="connsiteY320" fmla="*/ 122280 h 1057618"/>
                <a:gd name="connsiteX321" fmla="*/ 1884361 w 3691297"/>
                <a:gd name="connsiteY321" fmla="*/ 121568 h 1057618"/>
                <a:gd name="connsiteX322" fmla="*/ 1903662 w 3691297"/>
                <a:gd name="connsiteY322" fmla="*/ 126129 h 1057618"/>
                <a:gd name="connsiteX323" fmla="*/ 1906011 w 3691297"/>
                <a:gd name="connsiteY323" fmla="*/ 137384 h 1057618"/>
                <a:gd name="connsiteX324" fmla="*/ 1926516 w 3691297"/>
                <a:gd name="connsiteY324" fmla="*/ 489840 h 1057618"/>
                <a:gd name="connsiteX325" fmla="*/ 1823238 w 3691297"/>
                <a:gd name="connsiteY325" fmla="*/ 661231 h 1057618"/>
                <a:gd name="connsiteX326" fmla="*/ 1782313 w 3691297"/>
                <a:gd name="connsiteY326" fmla="*/ 677403 h 1057618"/>
                <a:gd name="connsiteX327" fmla="*/ 1657163 w 3691297"/>
                <a:gd name="connsiteY327" fmla="*/ 678113 h 1057618"/>
                <a:gd name="connsiteX328" fmla="*/ 1635512 w 3691297"/>
                <a:gd name="connsiteY328" fmla="*/ 662297 h 1057618"/>
                <a:gd name="connsiteX329" fmla="*/ 1738788 w 3691297"/>
                <a:gd name="connsiteY329" fmla="*/ 490908 h 1057618"/>
                <a:gd name="connsiteX330" fmla="*/ 1779715 w 3691297"/>
                <a:gd name="connsiteY330" fmla="*/ 474735 h 1057618"/>
                <a:gd name="connsiteX331" fmla="*/ 1904865 w 3691297"/>
                <a:gd name="connsiteY331" fmla="*/ 474025 h 1057618"/>
                <a:gd name="connsiteX332" fmla="*/ 1924165 w 3691297"/>
                <a:gd name="connsiteY332" fmla="*/ 478583 h 1057618"/>
                <a:gd name="connsiteX333" fmla="*/ 1926516 w 3691297"/>
                <a:gd name="connsiteY333" fmla="*/ 489840 h 1057618"/>
                <a:gd name="connsiteX334" fmla="*/ 1958744 w 3691297"/>
                <a:gd name="connsiteY334" fmla="*/ 822836 h 1057618"/>
                <a:gd name="connsiteX335" fmla="*/ 1855467 w 3691297"/>
                <a:gd name="connsiteY335" fmla="*/ 994227 h 1057618"/>
                <a:gd name="connsiteX336" fmla="*/ 1814544 w 3691297"/>
                <a:gd name="connsiteY336" fmla="*/ 1010398 h 1057618"/>
                <a:gd name="connsiteX337" fmla="*/ 1689392 w 3691297"/>
                <a:gd name="connsiteY337" fmla="*/ 1011108 h 1057618"/>
                <a:gd name="connsiteX338" fmla="*/ 1667743 w 3691297"/>
                <a:gd name="connsiteY338" fmla="*/ 995293 h 1057618"/>
                <a:gd name="connsiteX339" fmla="*/ 1771019 w 3691297"/>
                <a:gd name="connsiteY339" fmla="*/ 823903 h 1057618"/>
                <a:gd name="connsiteX340" fmla="*/ 1811943 w 3691297"/>
                <a:gd name="connsiteY340" fmla="*/ 807731 h 1057618"/>
                <a:gd name="connsiteX341" fmla="*/ 1937094 w 3691297"/>
                <a:gd name="connsiteY341" fmla="*/ 807020 h 1057618"/>
                <a:gd name="connsiteX342" fmla="*/ 1956395 w 3691297"/>
                <a:gd name="connsiteY342" fmla="*/ 811579 h 1057618"/>
                <a:gd name="connsiteX343" fmla="*/ 1958744 w 3691297"/>
                <a:gd name="connsiteY343" fmla="*/ 822836 h 1057618"/>
                <a:gd name="connsiteX344" fmla="*/ 1988797 w 3691297"/>
                <a:gd name="connsiteY344" fmla="*/ 0 h 1057618"/>
                <a:gd name="connsiteX345" fmla="*/ 1940948 w 3691297"/>
                <a:gd name="connsiteY345" fmla="*/ 79408 h 1057618"/>
                <a:gd name="connsiteX346" fmla="*/ 1900023 w 3691297"/>
                <a:gd name="connsiteY346" fmla="*/ 95579 h 1057618"/>
                <a:gd name="connsiteX347" fmla="*/ 1774873 w 3691297"/>
                <a:gd name="connsiteY347" fmla="*/ 96291 h 1057618"/>
                <a:gd name="connsiteX348" fmla="*/ 1753222 w 3691297"/>
                <a:gd name="connsiteY348" fmla="*/ 80473 h 1057618"/>
                <a:gd name="connsiteX349" fmla="*/ 1801713 w 3691297"/>
                <a:gd name="connsiteY349" fmla="*/ 0 h 1057618"/>
                <a:gd name="connsiteX350" fmla="*/ 2064727 w 3691297"/>
                <a:gd name="connsiteY350" fmla="*/ 260473 h 1057618"/>
                <a:gd name="connsiteX351" fmla="*/ 1961451 w 3691297"/>
                <a:gd name="connsiteY351" fmla="*/ 431862 h 1057618"/>
                <a:gd name="connsiteX352" fmla="*/ 1920526 w 3691297"/>
                <a:gd name="connsiteY352" fmla="*/ 448034 h 1057618"/>
                <a:gd name="connsiteX353" fmla="*/ 1795376 w 3691297"/>
                <a:gd name="connsiteY353" fmla="*/ 448745 h 1057618"/>
                <a:gd name="connsiteX354" fmla="*/ 1773725 w 3691297"/>
                <a:gd name="connsiteY354" fmla="*/ 432930 h 1057618"/>
                <a:gd name="connsiteX355" fmla="*/ 1877002 w 3691297"/>
                <a:gd name="connsiteY355" fmla="*/ 261538 h 1057618"/>
                <a:gd name="connsiteX356" fmla="*/ 1917926 w 3691297"/>
                <a:gd name="connsiteY356" fmla="*/ 245367 h 1057618"/>
                <a:gd name="connsiteX357" fmla="*/ 2043076 w 3691297"/>
                <a:gd name="connsiteY357" fmla="*/ 244657 h 1057618"/>
                <a:gd name="connsiteX358" fmla="*/ 2062378 w 3691297"/>
                <a:gd name="connsiteY358" fmla="*/ 249216 h 1057618"/>
                <a:gd name="connsiteX359" fmla="*/ 2064727 w 3691297"/>
                <a:gd name="connsiteY359" fmla="*/ 260473 h 1057618"/>
                <a:gd name="connsiteX360" fmla="*/ 2096955 w 3691297"/>
                <a:gd name="connsiteY360" fmla="*/ 593468 h 1057618"/>
                <a:gd name="connsiteX361" fmla="*/ 1993679 w 3691297"/>
                <a:gd name="connsiteY361" fmla="*/ 764858 h 1057618"/>
                <a:gd name="connsiteX362" fmla="*/ 1952755 w 3691297"/>
                <a:gd name="connsiteY362" fmla="*/ 781029 h 1057618"/>
                <a:gd name="connsiteX363" fmla="*/ 1827604 w 3691297"/>
                <a:gd name="connsiteY363" fmla="*/ 781741 h 1057618"/>
                <a:gd name="connsiteX364" fmla="*/ 1805955 w 3691297"/>
                <a:gd name="connsiteY364" fmla="*/ 765925 h 1057618"/>
                <a:gd name="connsiteX365" fmla="*/ 1909231 w 3691297"/>
                <a:gd name="connsiteY365" fmla="*/ 594534 h 1057618"/>
                <a:gd name="connsiteX366" fmla="*/ 1950156 w 3691297"/>
                <a:gd name="connsiteY366" fmla="*/ 578362 h 1057618"/>
                <a:gd name="connsiteX367" fmla="*/ 2075304 w 3691297"/>
                <a:gd name="connsiteY367" fmla="*/ 577651 h 1057618"/>
                <a:gd name="connsiteX368" fmla="*/ 2094606 w 3691297"/>
                <a:gd name="connsiteY368" fmla="*/ 582211 h 1057618"/>
                <a:gd name="connsiteX369" fmla="*/ 2096955 w 3691297"/>
                <a:gd name="connsiteY369" fmla="*/ 593468 h 1057618"/>
                <a:gd name="connsiteX370" fmla="*/ 2117460 w 3691297"/>
                <a:gd name="connsiteY370" fmla="*/ 945923 h 1057618"/>
                <a:gd name="connsiteX371" fmla="*/ 2050155 w 3691297"/>
                <a:gd name="connsiteY371" fmla="*/ 1057618 h 1057618"/>
                <a:gd name="connsiteX372" fmla="*/ 1863071 w 3691297"/>
                <a:gd name="connsiteY372" fmla="*/ 1057618 h 1057618"/>
                <a:gd name="connsiteX373" fmla="*/ 1929734 w 3691297"/>
                <a:gd name="connsiteY373" fmla="*/ 946990 h 1057618"/>
                <a:gd name="connsiteX374" fmla="*/ 1970659 w 3691297"/>
                <a:gd name="connsiteY374" fmla="*/ 930818 h 1057618"/>
                <a:gd name="connsiteX375" fmla="*/ 2095809 w 3691297"/>
                <a:gd name="connsiteY375" fmla="*/ 930107 h 1057618"/>
                <a:gd name="connsiteX376" fmla="*/ 2115111 w 3691297"/>
                <a:gd name="connsiteY376" fmla="*/ 934665 h 1057618"/>
                <a:gd name="connsiteX377" fmla="*/ 2117460 w 3691297"/>
                <a:gd name="connsiteY377" fmla="*/ 945923 h 1057618"/>
                <a:gd name="connsiteX378" fmla="*/ 2202939 w 3691297"/>
                <a:gd name="connsiteY378" fmla="*/ 31104 h 1057618"/>
                <a:gd name="connsiteX379" fmla="*/ 2099662 w 3691297"/>
                <a:gd name="connsiteY379" fmla="*/ 202495 h 1057618"/>
                <a:gd name="connsiteX380" fmla="*/ 2058738 w 3691297"/>
                <a:gd name="connsiteY380" fmla="*/ 218666 h 1057618"/>
                <a:gd name="connsiteX381" fmla="*/ 1933588 w 3691297"/>
                <a:gd name="connsiteY381" fmla="*/ 219378 h 1057618"/>
                <a:gd name="connsiteX382" fmla="*/ 1911937 w 3691297"/>
                <a:gd name="connsiteY382" fmla="*/ 203560 h 1057618"/>
                <a:gd name="connsiteX383" fmla="*/ 2015213 w 3691297"/>
                <a:gd name="connsiteY383" fmla="*/ 32169 h 1057618"/>
                <a:gd name="connsiteX384" fmla="*/ 2056138 w 3691297"/>
                <a:gd name="connsiteY384" fmla="*/ 15998 h 1057618"/>
                <a:gd name="connsiteX385" fmla="*/ 2181288 w 3691297"/>
                <a:gd name="connsiteY385" fmla="*/ 15288 h 1057618"/>
                <a:gd name="connsiteX386" fmla="*/ 2200588 w 3691297"/>
                <a:gd name="connsiteY386" fmla="*/ 19846 h 1057618"/>
                <a:gd name="connsiteX387" fmla="*/ 2202939 w 3691297"/>
                <a:gd name="connsiteY387" fmla="*/ 31104 h 1057618"/>
                <a:gd name="connsiteX388" fmla="*/ 2235168 w 3691297"/>
                <a:gd name="connsiteY388" fmla="*/ 364099 h 1057618"/>
                <a:gd name="connsiteX389" fmla="*/ 2131892 w 3691297"/>
                <a:gd name="connsiteY389" fmla="*/ 535490 h 1057618"/>
                <a:gd name="connsiteX390" fmla="*/ 2090967 w 3691297"/>
                <a:gd name="connsiteY390" fmla="*/ 551661 h 1057618"/>
                <a:gd name="connsiteX391" fmla="*/ 1965817 w 3691297"/>
                <a:gd name="connsiteY391" fmla="*/ 552373 h 1057618"/>
                <a:gd name="connsiteX392" fmla="*/ 1944166 w 3691297"/>
                <a:gd name="connsiteY392" fmla="*/ 536556 h 1057618"/>
                <a:gd name="connsiteX393" fmla="*/ 2047442 w 3691297"/>
                <a:gd name="connsiteY393" fmla="*/ 365166 h 1057618"/>
                <a:gd name="connsiteX394" fmla="*/ 2088368 w 3691297"/>
                <a:gd name="connsiteY394" fmla="*/ 348994 h 1057618"/>
                <a:gd name="connsiteX395" fmla="*/ 2213517 w 3691297"/>
                <a:gd name="connsiteY395" fmla="*/ 348283 h 1057618"/>
                <a:gd name="connsiteX396" fmla="*/ 2232817 w 3691297"/>
                <a:gd name="connsiteY396" fmla="*/ 352842 h 1057618"/>
                <a:gd name="connsiteX397" fmla="*/ 2235168 w 3691297"/>
                <a:gd name="connsiteY397" fmla="*/ 364099 h 1057618"/>
                <a:gd name="connsiteX398" fmla="*/ 2255671 w 3691297"/>
                <a:gd name="connsiteY398" fmla="*/ 716555 h 1057618"/>
                <a:gd name="connsiteX399" fmla="*/ 2152395 w 3691297"/>
                <a:gd name="connsiteY399" fmla="*/ 887946 h 1057618"/>
                <a:gd name="connsiteX400" fmla="*/ 2111470 w 3691297"/>
                <a:gd name="connsiteY400" fmla="*/ 904118 h 1057618"/>
                <a:gd name="connsiteX401" fmla="*/ 1986320 w 3691297"/>
                <a:gd name="connsiteY401" fmla="*/ 904828 h 1057618"/>
                <a:gd name="connsiteX402" fmla="*/ 1964670 w 3691297"/>
                <a:gd name="connsiteY402" fmla="*/ 889012 h 1057618"/>
                <a:gd name="connsiteX403" fmla="*/ 2067945 w 3691297"/>
                <a:gd name="connsiteY403" fmla="*/ 717621 h 1057618"/>
                <a:gd name="connsiteX404" fmla="*/ 2108871 w 3691297"/>
                <a:gd name="connsiteY404" fmla="*/ 701449 h 1057618"/>
                <a:gd name="connsiteX405" fmla="*/ 2234021 w 3691297"/>
                <a:gd name="connsiteY405" fmla="*/ 700739 h 1057618"/>
                <a:gd name="connsiteX406" fmla="*/ 2253321 w 3691297"/>
                <a:gd name="connsiteY406" fmla="*/ 705298 h 1057618"/>
                <a:gd name="connsiteX407" fmla="*/ 2255671 w 3691297"/>
                <a:gd name="connsiteY407" fmla="*/ 716555 h 1057618"/>
                <a:gd name="connsiteX408" fmla="*/ 2287901 w 3691297"/>
                <a:gd name="connsiteY408" fmla="*/ 1049550 h 1057618"/>
                <a:gd name="connsiteX409" fmla="*/ 2283039 w 3691297"/>
                <a:gd name="connsiteY409" fmla="*/ 1057618 h 1057618"/>
                <a:gd name="connsiteX410" fmla="*/ 2095956 w 3691297"/>
                <a:gd name="connsiteY410" fmla="*/ 1057618 h 1057618"/>
                <a:gd name="connsiteX411" fmla="*/ 2100175 w 3691297"/>
                <a:gd name="connsiteY411" fmla="*/ 1050617 h 1057618"/>
                <a:gd name="connsiteX412" fmla="*/ 2141100 w 3691297"/>
                <a:gd name="connsiteY412" fmla="*/ 1034446 h 1057618"/>
                <a:gd name="connsiteX413" fmla="*/ 2266248 w 3691297"/>
                <a:gd name="connsiteY413" fmla="*/ 1033734 h 1057618"/>
                <a:gd name="connsiteX414" fmla="*/ 2285550 w 3691297"/>
                <a:gd name="connsiteY414" fmla="*/ 1038293 h 1057618"/>
                <a:gd name="connsiteX415" fmla="*/ 2287901 w 3691297"/>
                <a:gd name="connsiteY415" fmla="*/ 1049550 h 1057618"/>
                <a:gd name="connsiteX416" fmla="*/ 2373380 w 3691297"/>
                <a:gd name="connsiteY416" fmla="*/ 134731 h 1057618"/>
                <a:gd name="connsiteX417" fmla="*/ 2270104 w 3691297"/>
                <a:gd name="connsiteY417" fmla="*/ 306122 h 1057618"/>
                <a:gd name="connsiteX418" fmla="*/ 2229178 w 3691297"/>
                <a:gd name="connsiteY418" fmla="*/ 322294 h 1057618"/>
                <a:gd name="connsiteX419" fmla="*/ 2104028 w 3691297"/>
                <a:gd name="connsiteY419" fmla="*/ 323004 h 1057618"/>
                <a:gd name="connsiteX420" fmla="*/ 2082377 w 3691297"/>
                <a:gd name="connsiteY420" fmla="*/ 307188 h 1057618"/>
                <a:gd name="connsiteX421" fmla="*/ 2185654 w 3691297"/>
                <a:gd name="connsiteY421" fmla="*/ 135797 h 1057618"/>
                <a:gd name="connsiteX422" fmla="*/ 2226580 w 3691297"/>
                <a:gd name="connsiteY422" fmla="*/ 119625 h 1057618"/>
                <a:gd name="connsiteX423" fmla="*/ 2351729 w 3691297"/>
                <a:gd name="connsiteY423" fmla="*/ 118914 h 1057618"/>
                <a:gd name="connsiteX424" fmla="*/ 2371031 w 3691297"/>
                <a:gd name="connsiteY424" fmla="*/ 123474 h 1057618"/>
                <a:gd name="connsiteX425" fmla="*/ 2373380 w 3691297"/>
                <a:gd name="connsiteY425" fmla="*/ 134731 h 1057618"/>
                <a:gd name="connsiteX426" fmla="*/ 2393881 w 3691297"/>
                <a:gd name="connsiteY426" fmla="*/ 487187 h 1057618"/>
                <a:gd name="connsiteX427" fmla="*/ 2290607 w 3691297"/>
                <a:gd name="connsiteY427" fmla="*/ 658578 h 1057618"/>
                <a:gd name="connsiteX428" fmla="*/ 2249682 w 3691297"/>
                <a:gd name="connsiteY428" fmla="*/ 674749 h 1057618"/>
                <a:gd name="connsiteX429" fmla="*/ 2124532 w 3691297"/>
                <a:gd name="connsiteY429" fmla="*/ 675460 h 1057618"/>
                <a:gd name="connsiteX430" fmla="*/ 2102881 w 3691297"/>
                <a:gd name="connsiteY430" fmla="*/ 659644 h 1057618"/>
                <a:gd name="connsiteX431" fmla="*/ 2206157 w 3691297"/>
                <a:gd name="connsiteY431" fmla="*/ 488253 h 1057618"/>
                <a:gd name="connsiteX432" fmla="*/ 2247082 w 3691297"/>
                <a:gd name="connsiteY432" fmla="*/ 472081 h 1057618"/>
                <a:gd name="connsiteX433" fmla="*/ 2372232 w 3691297"/>
                <a:gd name="connsiteY433" fmla="*/ 471370 h 1057618"/>
                <a:gd name="connsiteX434" fmla="*/ 2391534 w 3691297"/>
                <a:gd name="connsiteY434" fmla="*/ 475929 h 1057618"/>
                <a:gd name="connsiteX435" fmla="*/ 2393881 w 3691297"/>
                <a:gd name="connsiteY435" fmla="*/ 487187 h 1057618"/>
                <a:gd name="connsiteX436" fmla="*/ 2426111 w 3691297"/>
                <a:gd name="connsiteY436" fmla="*/ 820181 h 1057618"/>
                <a:gd name="connsiteX437" fmla="*/ 2322836 w 3691297"/>
                <a:gd name="connsiteY437" fmla="*/ 991574 h 1057618"/>
                <a:gd name="connsiteX438" fmla="*/ 2281911 w 3691297"/>
                <a:gd name="connsiteY438" fmla="*/ 1007745 h 1057618"/>
                <a:gd name="connsiteX439" fmla="*/ 2156759 w 3691297"/>
                <a:gd name="connsiteY439" fmla="*/ 1008455 h 1057618"/>
                <a:gd name="connsiteX440" fmla="*/ 2135110 w 3691297"/>
                <a:gd name="connsiteY440" fmla="*/ 992639 h 1057618"/>
                <a:gd name="connsiteX441" fmla="*/ 2238387 w 3691297"/>
                <a:gd name="connsiteY441" fmla="*/ 821248 h 1057618"/>
                <a:gd name="connsiteX442" fmla="*/ 2279312 w 3691297"/>
                <a:gd name="connsiteY442" fmla="*/ 805077 h 1057618"/>
                <a:gd name="connsiteX443" fmla="*/ 2404460 w 3691297"/>
                <a:gd name="connsiteY443" fmla="*/ 804367 h 1057618"/>
                <a:gd name="connsiteX444" fmla="*/ 2423762 w 3691297"/>
                <a:gd name="connsiteY444" fmla="*/ 808925 h 1057618"/>
                <a:gd name="connsiteX445" fmla="*/ 2426111 w 3691297"/>
                <a:gd name="connsiteY445" fmla="*/ 820181 h 1057618"/>
                <a:gd name="connsiteX446" fmla="*/ 2454565 w 3691297"/>
                <a:gd name="connsiteY446" fmla="*/ 0 h 1057618"/>
                <a:gd name="connsiteX447" fmla="*/ 2408315 w 3691297"/>
                <a:gd name="connsiteY447" fmla="*/ 76753 h 1057618"/>
                <a:gd name="connsiteX448" fmla="*/ 2367390 w 3691297"/>
                <a:gd name="connsiteY448" fmla="*/ 92925 h 1057618"/>
                <a:gd name="connsiteX449" fmla="*/ 2242240 w 3691297"/>
                <a:gd name="connsiteY449" fmla="*/ 93635 h 1057618"/>
                <a:gd name="connsiteX450" fmla="*/ 2220591 w 3691297"/>
                <a:gd name="connsiteY450" fmla="*/ 77819 h 1057618"/>
                <a:gd name="connsiteX451" fmla="*/ 2267482 w 3691297"/>
                <a:gd name="connsiteY451" fmla="*/ 0 h 1057618"/>
                <a:gd name="connsiteX452" fmla="*/ 2532094 w 3691297"/>
                <a:gd name="connsiteY452" fmla="*/ 257818 h 1057618"/>
                <a:gd name="connsiteX453" fmla="*/ 2428818 w 3691297"/>
                <a:gd name="connsiteY453" fmla="*/ 429209 h 1057618"/>
                <a:gd name="connsiteX454" fmla="*/ 2387893 w 3691297"/>
                <a:gd name="connsiteY454" fmla="*/ 445381 h 1057618"/>
                <a:gd name="connsiteX455" fmla="*/ 2262743 w 3691297"/>
                <a:gd name="connsiteY455" fmla="*/ 446091 h 1057618"/>
                <a:gd name="connsiteX456" fmla="*/ 2241093 w 3691297"/>
                <a:gd name="connsiteY456" fmla="*/ 430275 h 1057618"/>
                <a:gd name="connsiteX457" fmla="*/ 2344368 w 3691297"/>
                <a:gd name="connsiteY457" fmla="*/ 258884 h 1057618"/>
                <a:gd name="connsiteX458" fmla="*/ 2385294 w 3691297"/>
                <a:gd name="connsiteY458" fmla="*/ 242712 h 1057618"/>
                <a:gd name="connsiteX459" fmla="*/ 2510444 w 3691297"/>
                <a:gd name="connsiteY459" fmla="*/ 242001 h 1057618"/>
                <a:gd name="connsiteX460" fmla="*/ 2529745 w 3691297"/>
                <a:gd name="connsiteY460" fmla="*/ 246561 h 1057618"/>
                <a:gd name="connsiteX461" fmla="*/ 2532094 w 3691297"/>
                <a:gd name="connsiteY461" fmla="*/ 257818 h 1057618"/>
                <a:gd name="connsiteX462" fmla="*/ 2564324 w 3691297"/>
                <a:gd name="connsiteY462" fmla="*/ 590813 h 1057618"/>
                <a:gd name="connsiteX463" fmla="*/ 2461048 w 3691297"/>
                <a:gd name="connsiteY463" fmla="*/ 762205 h 1057618"/>
                <a:gd name="connsiteX464" fmla="*/ 2420123 w 3691297"/>
                <a:gd name="connsiteY464" fmla="*/ 778376 h 1057618"/>
                <a:gd name="connsiteX465" fmla="*/ 2294973 w 3691297"/>
                <a:gd name="connsiteY465" fmla="*/ 779087 h 1057618"/>
                <a:gd name="connsiteX466" fmla="*/ 2273322 w 3691297"/>
                <a:gd name="connsiteY466" fmla="*/ 763270 h 1057618"/>
                <a:gd name="connsiteX467" fmla="*/ 2376598 w 3691297"/>
                <a:gd name="connsiteY467" fmla="*/ 591879 h 1057618"/>
                <a:gd name="connsiteX468" fmla="*/ 2417523 w 3691297"/>
                <a:gd name="connsiteY468" fmla="*/ 575708 h 1057618"/>
                <a:gd name="connsiteX469" fmla="*/ 2542671 w 3691297"/>
                <a:gd name="connsiteY469" fmla="*/ 574997 h 1057618"/>
                <a:gd name="connsiteX470" fmla="*/ 2561973 w 3691297"/>
                <a:gd name="connsiteY470" fmla="*/ 579556 h 1057618"/>
                <a:gd name="connsiteX471" fmla="*/ 2564324 w 3691297"/>
                <a:gd name="connsiteY471" fmla="*/ 590813 h 1057618"/>
                <a:gd name="connsiteX472" fmla="*/ 2584827 w 3691297"/>
                <a:gd name="connsiteY472" fmla="*/ 943269 h 1057618"/>
                <a:gd name="connsiteX473" fmla="*/ 2515923 w 3691297"/>
                <a:gd name="connsiteY473" fmla="*/ 1057618 h 1057618"/>
                <a:gd name="connsiteX474" fmla="*/ 2328840 w 3691297"/>
                <a:gd name="connsiteY474" fmla="*/ 1057618 h 1057618"/>
                <a:gd name="connsiteX475" fmla="*/ 2397102 w 3691297"/>
                <a:gd name="connsiteY475" fmla="*/ 944335 h 1057618"/>
                <a:gd name="connsiteX476" fmla="*/ 2438027 w 3691297"/>
                <a:gd name="connsiteY476" fmla="*/ 928164 h 1057618"/>
                <a:gd name="connsiteX477" fmla="*/ 2563177 w 3691297"/>
                <a:gd name="connsiteY477" fmla="*/ 927454 h 1057618"/>
                <a:gd name="connsiteX478" fmla="*/ 2582478 w 3691297"/>
                <a:gd name="connsiteY478" fmla="*/ 932012 h 1057618"/>
                <a:gd name="connsiteX479" fmla="*/ 2584827 w 3691297"/>
                <a:gd name="connsiteY479" fmla="*/ 943269 h 1057618"/>
                <a:gd name="connsiteX480" fmla="*/ 2670306 w 3691297"/>
                <a:gd name="connsiteY480" fmla="*/ 28449 h 1057618"/>
                <a:gd name="connsiteX481" fmla="*/ 2567030 w 3691297"/>
                <a:gd name="connsiteY481" fmla="*/ 199840 h 1057618"/>
                <a:gd name="connsiteX482" fmla="*/ 2526105 w 3691297"/>
                <a:gd name="connsiteY482" fmla="*/ 216012 h 1057618"/>
                <a:gd name="connsiteX483" fmla="*/ 2400955 w 3691297"/>
                <a:gd name="connsiteY483" fmla="*/ 216723 h 1057618"/>
                <a:gd name="connsiteX484" fmla="*/ 2379304 w 3691297"/>
                <a:gd name="connsiteY484" fmla="*/ 200907 h 1057618"/>
                <a:gd name="connsiteX485" fmla="*/ 2482580 w 3691297"/>
                <a:gd name="connsiteY485" fmla="*/ 29516 h 1057618"/>
                <a:gd name="connsiteX486" fmla="*/ 2523505 w 3691297"/>
                <a:gd name="connsiteY486" fmla="*/ 13345 h 1057618"/>
                <a:gd name="connsiteX487" fmla="*/ 2648655 w 3691297"/>
                <a:gd name="connsiteY487" fmla="*/ 12635 h 1057618"/>
                <a:gd name="connsiteX488" fmla="*/ 2667957 w 3691297"/>
                <a:gd name="connsiteY488" fmla="*/ 17192 h 1057618"/>
                <a:gd name="connsiteX489" fmla="*/ 2670306 w 3691297"/>
                <a:gd name="connsiteY489" fmla="*/ 28449 h 1057618"/>
                <a:gd name="connsiteX490" fmla="*/ 2702535 w 3691297"/>
                <a:gd name="connsiteY490" fmla="*/ 361446 h 1057618"/>
                <a:gd name="connsiteX491" fmla="*/ 2599259 w 3691297"/>
                <a:gd name="connsiteY491" fmla="*/ 532835 h 1057618"/>
                <a:gd name="connsiteX492" fmla="*/ 2558334 w 3691297"/>
                <a:gd name="connsiteY492" fmla="*/ 549007 h 1057618"/>
                <a:gd name="connsiteX493" fmla="*/ 2433184 w 3691297"/>
                <a:gd name="connsiteY493" fmla="*/ 549718 h 1057618"/>
                <a:gd name="connsiteX494" fmla="*/ 2411533 w 3691297"/>
                <a:gd name="connsiteY494" fmla="*/ 533903 h 1057618"/>
                <a:gd name="connsiteX495" fmla="*/ 2514809 w 3691297"/>
                <a:gd name="connsiteY495" fmla="*/ 362511 h 1057618"/>
                <a:gd name="connsiteX496" fmla="*/ 2555735 w 3691297"/>
                <a:gd name="connsiteY496" fmla="*/ 346340 h 1057618"/>
                <a:gd name="connsiteX497" fmla="*/ 2680884 w 3691297"/>
                <a:gd name="connsiteY497" fmla="*/ 345628 h 1057618"/>
                <a:gd name="connsiteX498" fmla="*/ 2700186 w 3691297"/>
                <a:gd name="connsiteY498" fmla="*/ 350189 h 1057618"/>
                <a:gd name="connsiteX499" fmla="*/ 2702535 w 3691297"/>
                <a:gd name="connsiteY499" fmla="*/ 361446 h 1057618"/>
                <a:gd name="connsiteX500" fmla="*/ 2723038 w 3691297"/>
                <a:gd name="connsiteY500" fmla="*/ 713902 h 1057618"/>
                <a:gd name="connsiteX501" fmla="*/ 2619763 w 3691297"/>
                <a:gd name="connsiteY501" fmla="*/ 885291 h 1057618"/>
                <a:gd name="connsiteX502" fmla="*/ 2578837 w 3691297"/>
                <a:gd name="connsiteY502" fmla="*/ 901463 h 1057618"/>
                <a:gd name="connsiteX503" fmla="*/ 2453688 w 3691297"/>
                <a:gd name="connsiteY503" fmla="*/ 902173 h 1057618"/>
                <a:gd name="connsiteX504" fmla="*/ 2432037 w 3691297"/>
                <a:gd name="connsiteY504" fmla="*/ 886359 h 1057618"/>
                <a:gd name="connsiteX505" fmla="*/ 2535313 w 3691297"/>
                <a:gd name="connsiteY505" fmla="*/ 714967 h 1057618"/>
                <a:gd name="connsiteX506" fmla="*/ 2576238 w 3691297"/>
                <a:gd name="connsiteY506" fmla="*/ 698795 h 1057618"/>
                <a:gd name="connsiteX507" fmla="*/ 2701388 w 3691297"/>
                <a:gd name="connsiteY507" fmla="*/ 698085 h 1057618"/>
                <a:gd name="connsiteX508" fmla="*/ 2720690 w 3691297"/>
                <a:gd name="connsiteY508" fmla="*/ 702645 h 1057618"/>
                <a:gd name="connsiteX509" fmla="*/ 2723038 w 3691297"/>
                <a:gd name="connsiteY509" fmla="*/ 713902 h 1057618"/>
                <a:gd name="connsiteX510" fmla="*/ 2755266 w 3691297"/>
                <a:gd name="connsiteY510" fmla="*/ 1046897 h 1057618"/>
                <a:gd name="connsiteX511" fmla="*/ 2748806 w 3691297"/>
                <a:gd name="connsiteY511" fmla="*/ 1057618 h 1057618"/>
                <a:gd name="connsiteX512" fmla="*/ 2561724 w 3691297"/>
                <a:gd name="connsiteY512" fmla="*/ 1057618 h 1057618"/>
                <a:gd name="connsiteX513" fmla="*/ 2567542 w 3691297"/>
                <a:gd name="connsiteY513" fmla="*/ 1047963 h 1057618"/>
                <a:gd name="connsiteX514" fmla="*/ 2608467 w 3691297"/>
                <a:gd name="connsiteY514" fmla="*/ 1031791 h 1057618"/>
                <a:gd name="connsiteX515" fmla="*/ 2733617 w 3691297"/>
                <a:gd name="connsiteY515" fmla="*/ 1031080 h 1057618"/>
                <a:gd name="connsiteX516" fmla="*/ 2752919 w 3691297"/>
                <a:gd name="connsiteY516" fmla="*/ 1035640 h 1057618"/>
                <a:gd name="connsiteX517" fmla="*/ 2755266 w 3691297"/>
                <a:gd name="connsiteY517" fmla="*/ 1046897 h 1057618"/>
                <a:gd name="connsiteX518" fmla="*/ 2840747 w 3691297"/>
                <a:gd name="connsiteY518" fmla="*/ 132077 h 1057618"/>
                <a:gd name="connsiteX519" fmla="*/ 2737471 w 3691297"/>
                <a:gd name="connsiteY519" fmla="*/ 303468 h 1057618"/>
                <a:gd name="connsiteX520" fmla="*/ 2696546 w 3691297"/>
                <a:gd name="connsiteY520" fmla="*/ 319639 h 1057618"/>
                <a:gd name="connsiteX521" fmla="*/ 2571396 w 3691297"/>
                <a:gd name="connsiteY521" fmla="*/ 320349 h 1057618"/>
                <a:gd name="connsiteX522" fmla="*/ 2549745 w 3691297"/>
                <a:gd name="connsiteY522" fmla="*/ 304533 h 1057618"/>
                <a:gd name="connsiteX523" fmla="*/ 2653021 w 3691297"/>
                <a:gd name="connsiteY523" fmla="*/ 133144 h 1057618"/>
                <a:gd name="connsiteX524" fmla="*/ 2693947 w 3691297"/>
                <a:gd name="connsiteY524" fmla="*/ 116972 h 1057618"/>
                <a:gd name="connsiteX525" fmla="*/ 2819096 w 3691297"/>
                <a:gd name="connsiteY525" fmla="*/ 116261 h 1057618"/>
                <a:gd name="connsiteX526" fmla="*/ 2838398 w 3691297"/>
                <a:gd name="connsiteY526" fmla="*/ 120819 h 1057618"/>
                <a:gd name="connsiteX527" fmla="*/ 2840747 w 3691297"/>
                <a:gd name="connsiteY527" fmla="*/ 132077 h 1057618"/>
                <a:gd name="connsiteX528" fmla="*/ 2861250 w 3691297"/>
                <a:gd name="connsiteY528" fmla="*/ 484533 h 1057618"/>
                <a:gd name="connsiteX529" fmla="*/ 2757974 w 3691297"/>
                <a:gd name="connsiteY529" fmla="*/ 655924 h 1057618"/>
                <a:gd name="connsiteX530" fmla="*/ 2717049 w 3691297"/>
                <a:gd name="connsiteY530" fmla="*/ 672095 h 1057618"/>
                <a:gd name="connsiteX531" fmla="*/ 2591899 w 3691297"/>
                <a:gd name="connsiteY531" fmla="*/ 672805 h 1057618"/>
                <a:gd name="connsiteX532" fmla="*/ 2570249 w 3691297"/>
                <a:gd name="connsiteY532" fmla="*/ 656989 h 1057618"/>
                <a:gd name="connsiteX533" fmla="*/ 2673525 w 3691297"/>
                <a:gd name="connsiteY533" fmla="*/ 485598 h 1057618"/>
                <a:gd name="connsiteX534" fmla="*/ 2714451 w 3691297"/>
                <a:gd name="connsiteY534" fmla="*/ 469427 h 1057618"/>
                <a:gd name="connsiteX535" fmla="*/ 2839600 w 3691297"/>
                <a:gd name="connsiteY535" fmla="*/ 468717 h 1057618"/>
                <a:gd name="connsiteX536" fmla="*/ 2858901 w 3691297"/>
                <a:gd name="connsiteY536" fmla="*/ 473275 h 1057618"/>
                <a:gd name="connsiteX537" fmla="*/ 2861250 w 3691297"/>
                <a:gd name="connsiteY537" fmla="*/ 484533 h 1057618"/>
                <a:gd name="connsiteX538" fmla="*/ 2893479 w 3691297"/>
                <a:gd name="connsiteY538" fmla="*/ 817528 h 1057618"/>
                <a:gd name="connsiteX539" fmla="*/ 2790203 w 3691297"/>
                <a:gd name="connsiteY539" fmla="*/ 988919 h 1057618"/>
                <a:gd name="connsiteX540" fmla="*/ 2749278 w 3691297"/>
                <a:gd name="connsiteY540" fmla="*/ 1005091 h 1057618"/>
                <a:gd name="connsiteX541" fmla="*/ 2624128 w 3691297"/>
                <a:gd name="connsiteY541" fmla="*/ 1005801 h 1057618"/>
                <a:gd name="connsiteX542" fmla="*/ 2602478 w 3691297"/>
                <a:gd name="connsiteY542" fmla="*/ 989985 h 1057618"/>
                <a:gd name="connsiteX543" fmla="*/ 2705753 w 3691297"/>
                <a:gd name="connsiteY543" fmla="*/ 818594 h 1057618"/>
                <a:gd name="connsiteX544" fmla="*/ 2746679 w 3691297"/>
                <a:gd name="connsiteY544" fmla="*/ 802423 h 1057618"/>
                <a:gd name="connsiteX545" fmla="*/ 2871829 w 3691297"/>
                <a:gd name="connsiteY545" fmla="*/ 801712 h 1057618"/>
                <a:gd name="connsiteX546" fmla="*/ 2891130 w 3691297"/>
                <a:gd name="connsiteY546" fmla="*/ 806271 h 1057618"/>
                <a:gd name="connsiteX547" fmla="*/ 2893479 w 3691297"/>
                <a:gd name="connsiteY547" fmla="*/ 817528 h 1057618"/>
                <a:gd name="connsiteX548" fmla="*/ 2920334 w 3691297"/>
                <a:gd name="connsiteY548" fmla="*/ 0 h 1057618"/>
                <a:gd name="connsiteX549" fmla="*/ 2875684 w 3691297"/>
                <a:gd name="connsiteY549" fmla="*/ 74100 h 1057618"/>
                <a:gd name="connsiteX550" fmla="*/ 2834757 w 3691297"/>
                <a:gd name="connsiteY550" fmla="*/ 90272 h 1057618"/>
                <a:gd name="connsiteX551" fmla="*/ 2709607 w 3691297"/>
                <a:gd name="connsiteY551" fmla="*/ 90982 h 1057618"/>
                <a:gd name="connsiteX552" fmla="*/ 2687956 w 3691297"/>
                <a:gd name="connsiteY552" fmla="*/ 75166 h 1057618"/>
                <a:gd name="connsiteX553" fmla="*/ 2733250 w 3691297"/>
                <a:gd name="connsiteY553" fmla="*/ 0 h 1057618"/>
                <a:gd name="connsiteX554" fmla="*/ 2999461 w 3691297"/>
                <a:gd name="connsiteY554" fmla="*/ 255165 h 1057618"/>
                <a:gd name="connsiteX555" fmla="*/ 2896186 w 3691297"/>
                <a:gd name="connsiteY555" fmla="*/ 426555 h 1057618"/>
                <a:gd name="connsiteX556" fmla="*/ 2855261 w 3691297"/>
                <a:gd name="connsiteY556" fmla="*/ 442726 h 1057618"/>
                <a:gd name="connsiteX557" fmla="*/ 2730111 w 3691297"/>
                <a:gd name="connsiteY557" fmla="*/ 443438 h 1057618"/>
                <a:gd name="connsiteX558" fmla="*/ 2708461 w 3691297"/>
                <a:gd name="connsiteY558" fmla="*/ 427620 h 1057618"/>
                <a:gd name="connsiteX559" fmla="*/ 2811736 w 3691297"/>
                <a:gd name="connsiteY559" fmla="*/ 256229 h 1057618"/>
                <a:gd name="connsiteX560" fmla="*/ 2852661 w 3691297"/>
                <a:gd name="connsiteY560" fmla="*/ 240059 h 1057618"/>
                <a:gd name="connsiteX561" fmla="*/ 2977811 w 3691297"/>
                <a:gd name="connsiteY561" fmla="*/ 239348 h 1057618"/>
                <a:gd name="connsiteX562" fmla="*/ 2997113 w 3691297"/>
                <a:gd name="connsiteY562" fmla="*/ 243906 h 1057618"/>
                <a:gd name="connsiteX563" fmla="*/ 2999461 w 3691297"/>
                <a:gd name="connsiteY563" fmla="*/ 255165 h 1057618"/>
                <a:gd name="connsiteX564" fmla="*/ 3031691 w 3691297"/>
                <a:gd name="connsiteY564" fmla="*/ 588160 h 1057618"/>
                <a:gd name="connsiteX565" fmla="*/ 2928415 w 3691297"/>
                <a:gd name="connsiteY565" fmla="*/ 759550 h 1057618"/>
                <a:gd name="connsiteX566" fmla="*/ 2887490 w 3691297"/>
                <a:gd name="connsiteY566" fmla="*/ 775721 h 1057618"/>
                <a:gd name="connsiteX567" fmla="*/ 2762340 w 3691297"/>
                <a:gd name="connsiteY567" fmla="*/ 776433 h 1057618"/>
                <a:gd name="connsiteX568" fmla="*/ 2740689 w 3691297"/>
                <a:gd name="connsiteY568" fmla="*/ 760617 h 1057618"/>
                <a:gd name="connsiteX569" fmla="*/ 2843965 w 3691297"/>
                <a:gd name="connsiteY569" fmla="*/ 589226 h 1057618"/>
                <a:gd name="connsiteX570" fmla="*/ 2884891 w 3691297"/>
                <a:gd name="connsiteY570" fmla="*/ 573054 h 1057618"/>
                <a:gd name="connsiteX571" fmla="*/ 3010040 w 3691297"/>
                <a:gd name="connsiteY571" fmla="*/ 572343 h 1057618"/>
                <a:gd name="connsiteX572" fmla="*/ 3029340 w 3691297"/>
                <a:gd name="connsiteY572" fmla="*/ 576902 h 1057618"/>
                <a:gd name="connsiteX573" fmla="*/ 3031691 w 3691297"/>
                <a:gd name="connsiteY573" fmla="*/ 588160 h 1057618"/>
                <a:gd name="connsiteX574" fmla="*/ 3052194 w 3691297"/>
                <a:gd name="connsiteY574" fmla="*/ 940615 h 1057618"/>
                <a:gd name="connsiteX575" fmla="*/ 2981691 w 3691297"/>
                <a:gd name="connsiteY575" fmla="*/ 1057618 h 1057618"/>
                <a:gd name="connsiteX576" fmla="*/ 2794609 w 3691297"/>
                <a:gd name="connsiteY576" fmla="*/ 1057618 h 1057618"/>
                <a:gd name="connsiteX577" fmla="*/ 2864469 w 3691297"/>
                <a:gd name="connsiteY577" fmla="*/ 941682 h 1057618"/>
                <a:gd name="connsiteX578" fmla="*/ 2905393 w 3691297"/>
                <a:gd name="connsiteY578" fmla="*/ 925511 h 1057618"/>
                <a:gd name="connsiteX579" fmla="*/ 3030543 w 3691297"/>
                <a:gd name="connsiteY579" fmla="*/ 924799 h 1057618"/>
                <a:gd name="connsiteX580" fmla="*/ 3049845 w 3691297"/>
                <a:gd name="connsiteY580" fmla="*/ 929358 h 1057618"/>
                <a:gd name="connsiteX581" fmla="*/ 3052194 w 3691297"/>
                <a:gd name="connsiteY581" fmla="*/ 940615 h 1057618"/>
                <a:gd name="connsiteX582" fmla="*/ 3074679 w 3691297"/>
                <a:gd name="connsiteY582" fmla="*/ 1029360 h 1057618"/>
                <a:gd name="connsiteX583" fmla="*/ 3057752 w 3691297"/>
                <a:gd name="connsiteY583" fmla="*/ 1057618 h 1057618"/>
                <a:gd name="connsiteX584" fmla="*/ 3027492 w 3691297"/>
                <a:gd name="connsiteY584" fmla="*/ 1057618 h 1057618"/>
                <a:gd name="connsiteX585" fmla="*/ 3034909 w 3691297"/>
                <a:gd name="connsiteY585" fmla="*/ 1045308 h 1057618"/>
                <a:gd name="connsiteX586" fmla="*/ 3050888 w 3691297"/>
                <a:gd name="connsiteY586" fmla="*/ 1033947 h 1057618"/>
                <a:gd name="connsiteX587" fmla="*/ 3137673 w 3691297"/>
                <a:gd name="connsiteY587" fmla="*/ 25796 h 1057618"/>
                <a:gd name="connsiteX588" fmla="*/ 3034397 w 3691297"/>
                <a:gd name="connsiteY588" fmla="*/ 197187 h 1057618"/>
                <a:gd name="connsiteX589" fmla="*/ 2993472 w 3691297"/>
                <a:gd name="connsiteY589" fmla="*/ 213357 h 1057618"/>
                <a:gd name="connsiteX590" fmla="*/ 2868322 w 3691297"/>
                <a:gd name="connsiteY590" fmla="*/ 214069 h 1057618"/>
                <a:gd name="connsiteX591" fmla="*/ 2846673 w 3691297"/>
                <a:gd name="connsiteY591" fmla="*/ 198253 h 1057618"/>
                <a:gd name="connsiteX592" fmla="*/ 2949949 w 3691297"/>
                <a:gd name="connsiteY592" fmla="*/ 26862 h 1057618"/>
                <a:gd name="connsiteX593" fmla="*/ 2990874 w 3691297"/>
                <a:gd name="connsiteY593" fmla="*/ 10690 h 1057618"/>
                <a:gd name="connsiteX594" fmla="*/ 3116024 w 3691297"/>
                <a:gd name="connsiteY594" fmla="*/ 9980 h 1057618"/>
                <a:gd name="connsiteX595" fmla="*/ 3135324 w 3691297"/>
                <a:gd name="connsiteY595" fmla="*/ 14539 h 1057618"/>
                <a:gd name="connsiteX596" fmla="*/ 3137673 w 3691297"/>
                <a:gd name="connsiteY596" fmla="*/ 25796 h 1057618"/>
                <a:gd name="connsiteX597" fmla="*/ 3169903 w 3691297"/>
                <a:gd name="connsiteY597" fmla="*/ 358791 h 1057618"/>
                <a:gd name="connsiteX598" fmla="*/ 3066627 w 3691297"/>
                <a:gd name="connsiteY598" fmla="*/ 530182 h 1057618"/>
                <a:gd name="connsiteX599" fmla="*/ 3025701 w 3691297"/>
                <a:gd name="connsiteY599" fmla="*/ 546354 h 1057618"/>
                <a:gd name="connsiteX600" fmla="*/ 2900551 w 3691297"/>
                <a:gd name="connsiteY600" fmla="*/ 547064 h 1057618"/>
                <a:gd name="connsiteX601" fmla="*/ 2878901 w 3691297"/>
                <a:gd name="connsiteY601" fmla="*/ 531248 h 1057618"/>
                <a:gd name="connsiteX602" fmla="*/ 2982176 w 3691297"/>
                <a:gd name="connsiteY602" fmla="*/ 359857 h 1057618"/>
                <a:gd name="connsiteX603" fmla="*/ 3023102 w 3691297"/>
                <a:gd name="connsiteY603" fmla="*/ 343687 h 1057618"/>
                <a:gd name="connsiteX604" fmla="*/ 3148252 w 3691297"/>
                <a:gd name="connsiteY604" fmla="*/ 342975 h 1057618"/>
                <a:gd name="connsiteX605" fmla="*/ 3167553 w 3691297"/>
                <a:gd name="connsiteY605" fmla="*/ 347534 h 1057618"/>
                <a:gd name="connsiteX606" fmla="*/ 3169903 w 3691297"/>
                <a:gd name="connsiteY606" fmla="*/ 358791 h 1057618"/>
                <a:gd name="connsiteX607" fmla="*/ 3190405 w 3691297"/>
                <a:gd name="connsiteY607" fmla="*/ 711247 h 1057618"/>
                <a:gd name="connsiteX608" fmla="*/ 3087130 w 3691297"/>
                <a:gd name="connsiteY608" fmla="*/ 882638 h 1057618"/>
                <a:gd name="connsiteX609" fmla="*/ 3046204 w 3691297"/>
                <a:gd name="connsiteY609" fmla="*/ 898810 h 1057618"/>
                <a:gd name="connsiteX610" fmla="*/ 2921055 w 3691297"/>
                <a:gd name="connsiteY610" fmla="*/ 899520 h 1057618"/>
                <a:gd name="connsiteX611" fmla="*/ 2899404 w 3691297"/>
                <a:gd name="connsiteY611" fmla="*/ 883704 h 1057618"/>
                <a:gd name="connsiteX612" fmla="*/ 3002682 w 3691297"/>
                <a:gd name="connsiteY612" fmla="*/ 712313 h 1057618"/>
                <a:gd name="connsiteX613" fmla="*/ 3043605 w 3691297"/>
                <a:gd name="connsiteY613" fmla="*/ 696141 h 1057618"/>
                <a:gd name="connsiteX614" fmla="*/ 3168755 w 3691297"/>
                <a:gd name="connsiteY614" fmla="*/ 695431 h 1057618"/>
                <a:gd name="connsiteX615" fmla="*/ 3188057 w 3691297"/>
                <a:gd name="connsiteY615" fmla="*/ 699989 h 1057618"/>
                <a:gd name="connsiteX616" fmla="*/ 3190405 w 3691297"/>
                <a:gd name="connsiteY616" fmla="*/ 711247 h 1057618"/>
                <a:gd name="connsiteX617" fmla="*/ 3211972 w 3691297"/>
                <a:gd name="connsiteY617" fmla="*/ 800169 h 1057618"/>
                <a:gd name="connsiteX618" fmla="*/ 3090520 w 3691297"/>
                <a:gd name="connsiteY618" fmla="*/ 1002917 h 1057618"/>
                <a:gd name="connsiteX619" fmla="*/ 3072194 w 3691297"/>
                <a:gd name="connsiteY619" fmla="*/ 998588 h 1057618"/>
                <a:gd name="connsiteX620" fmla="*/ 3069845 w 3691297"/>
                <a:gd name="connsiteY620" fmla="*/ 987330 h 1057618"/>
                <a:gd name="connsiteX621" fmla="*/ 3173120 w 3691297"/>
                <a:gd name="connsiteY621" fmla="*/ 815939 h 1057618"/>
                <a:gd name="connsiteX622" fmla="*/ 3189100 w 3691297"/>
                <a:gd name="connsiteY622" fmla="*/ 804578 h 1057618"/>
                <a:gd name="connsiteX623" fmla="*/ 3308116 w 3691297"/>
                <a:gd name="connsiteY623" fmla="*/ 129423 h 1057618"/>
                <a:gd name="connsiteX624" fmla="*/ 3204838 w 3691297"/>
                <a:gd name="connsiteY624" fmla="*/ 300815 h 1057618"/>
                <a:gd name="connsiteX625" fmla="*/ 3163914 w 3691297"/>
                <a:gd name="connsiteY625" fmla="*/ 316985 h 1057618"/>
                <a:gd name="connsiteX626" fmla="*/ 3038763 w 3691297"/>
                <a:gd name="connsiteY626" fmla="*/ 317696 h 1057618"/>
                <a:gd name="connsiteX627" fmla="*/ 3017113 w 3691297"/>
                <a:gd name="connsiteY627" fmla="*/ 301880 h 1057618"/>
                <a:gd name="connsiteX628" fmla="*/ 3120389 w 3691297"/>
                <a:gd name="connsiteY628" fmla="*/ 130489 h 1057618"/>
                <a:gd name="connsiteX629" fmla="*/ 3161315 w 3691297"/>
                <a:gd name="connsiteY629" fmla="*/ 114318 h 1057618"/>
                <a:gd name="connsiteX630" fmla="*/ 3286463 w 3691297"/>
                <a:gd name="connsiteY630" fmla="*/ 113606 h 1057618"/>
                <a:gd name="connsiteX631" fmla="*/ 3305765 w 3691297"/>
                <a:gd name="connsiteY631" fmla="*/ 118166 h 1057618"/>
                <a:gd name="connsiteX632" fmla="*/ 3308116 w 3691297"/>
                <a:gd name="connsiteY632" fmla="*/ 129423 h 1057618"/>
                <a:gd name="connsiteX633" fmla="*/ 3328617 w 3691297"/>
                <a:gd name="connsiteY633" fmla="*/ 481878 h 1057618"/>
                <a:gd name="connsiteX634" fmla="*/ 3225341 w 3691297"/>
                <a:gd name="connsiteY634" fmla="*/ 653269 h 1057618"/>
                <a:gd name="connsiteX635" fmla="*/ 3184416 w 3691297"/>
                <a:gd name="connsiteY635" fmla="*/ 669441 h 1057618"/>
                <a:gd name="connsiteX636" fmla="*/ 3059268 w 3691297"/>
                <a:gd name="connsiteY636" fmla="*/ 670151 h 1057618"/>
                <a:gd name="connsiteX637" fmla="*/ 3037617 w 3691297"/>
                <a:gd name="connsiteY637" fmla="*/ 654335 h 1057618"/>
                <a:gd name="connsiteX638" fmla="*/ 3140893 w 3691297"/>
                <a:gd name="connsiteY638" fmla="*/ 482944 h 1057618"/>
                <a:gd name="connsiteX639" fmla="*/ 3181818 w 3691297"/>
                <a:gd name="connsiteY639" fmla="*/ 466772 h 1057618"/>
                <a:gd name="connsiteX640" fmla="*/ 3306966 w 3691297"/>
                <a:gd name="connsiteY640" fmla="*/ 466062 h 1057618"/>
                <a:gd name="connsiteX641" fmla="*/ 3326268 w 3691297"/>
                <a:gd name="connsiteY641" fmla="*/ 470622 h 1057618"/>
                <a:gd name="connsiteX642" fmla="*/ 3328617 w 3691297"/>
                <a:gd name="connsiteY642" fmla="*/ 481878 h 1057618"/>
                <a:gd name="connsiteX643" fmla="*/ 3349264 w 3691297"/>
                <a:gd name="connsiteY643" fmla="*/ 570977 h 1057618"/>
                <a:gd name="connsiteX644" fmla="*/ 3228019 w 3691297"/>
                <a:gd name="connsiteY644" fmla="*/ 773379 h 1057618"/>
                <a:gd name="connsiteX645" fmla="*/ 3210406 w 3691297"/>
                <a:gd name="connsiteY645" fmla="*/ 769219 h 1057618"/>
                <a:gd name="connsiteX646" fmla="*/ 3208056 w 3691297"/>
                <a:gd name="connsiteY646" fmla="*/ 757962 h 1057618"/>
                <a:gd name="connsiteX647" fmla="*/ 3311332 w 3691297"/>
                <a:gd name="connsiteY647" fmla="*/ 586571 h 1057618"/>
                <a:gd name="connsiteX648" fmla="*/ 3327311 w 3691297"/>
                <a:gd name="connsiteY648" fmla="*/ 575211 h 1057618"/>
                <a:gd name="connsiteX649" fmla="*/ 3386102 w 3691297"/>
                <a:gd name="connsiteY649" fmla="*/ 0 h 1057618"/>
                <a:gd name="connsiteX650" fmla="*/ 3343051 w 3691297"/>
                <a:gd name="connsiteY650" fmla="*/ 71445 h 1057618"/>
                <a:gd name="connsiteX651" fmla="*/ 3302126 w 3691297"/>
                <a:gd name="connsiteY651" fmla="*/ 87617 h 1057618"/>
                <a:gd name="connsiteX652" fmla="*/ 3176976 w 3691297"/>
                <a:gd name="connsiteY652" fmla="*/ 88327 h 1057618"/>
                <a:gd name="connsiteX653" fmla="*/ 3155325 w 3691297"/>
                <a:gd name="connsiteY653" fmla="*/ 72511 h 1057618"/>
                <a:gd name="connsiteX654" fmla="*/ 3199018 w 3691297"/>
                <a:gd name="connsiteY654" fmla="*/ 0 h 1057618"/>
                <a:gd name="connsiteX655" fmla="*/ 3466829 w 3691297"/>
                <a:gd name="connsiteY655" fmla="*/ 252510 h 1057618"/>
                <a:gd name="connsiteX656" fmla="*/ 3363554 w 3691297"/>
                <a:gd name="connsiteY656" fmla="*/ 423900 h 1057618"/>
                <a:gd name="connsiteX657" fmla="*/ 3322627 w 3691297"/>
                <a:gd name="connsiteY657" fmla="*/ 440072 h 1057618"/>
                <a:gd name="connsiteX658" fmla="*/ 3197479 w 3691297"/>
                <a:gd name="connsiteY658" fmla="*/ 440783 h 1057618"/>
                <a:gd name="connsiteX659" fmla="*/ 3175829 w 3691297"/>
                <a:gd name="connsiteY659" fmla="*/ 424967 h 1057618"/>
                <a:gd name="connsiteX660" fmla="*/ 3279105 w 3691297"/>
                <a:gd name="connsiteY660" fmla="*/ 253576 h 1057618"/>
                <a:gd name="connsiteX661" fmla="*/ 3320030 w 3691297"/>
                <a:gd name="connsiteY661" fmla="*/ 237405 h 1057618"/>
                <a:gd name="connsiteX662" fmla="*/ 3445179 w 3691297"/>
                <a:gd name="connsiteY662" fmla="*/ 236695 h 1057618"/>
                <a:gd name="connsiteX663" fmla="*/ 3464479 w 3691297"/>
                <a:gd name="connsiteY663" fmla="*/ 241253 h 1057618"/>
                <a:gd name="connsiteX664" fmla="*/ 3466829 w 3691297"/>
                <a:gd name="connsiteY664" fmla="*/ 252510 h 1057618"/>
                <a:gd name="connsiteX665" fmla="*/ 3486556 w 3691297"/>
                <a:gd name="connsiteY665" fmla="*/ 341787 h 1057618"/>
                <a:gd name="connsiteX666" fmla="*/ 3365519 w 3691297"/>
                <a:gd name="connsiteY666" fmla="*/ 543842 h 1057618"/>
                <a:gd name="connsiteX667" fmla="*/ 3348618 w 3691297"/>
                <a:gd name="connsiteY667" fmla="*/ 539851 h 1057618"/>
                <a:gd name="connsiteX668" fmla="*/ 3346269 w 3691297"/>
                <a:gd name="connsiteY668" fmla="*/ 528595 h 1057618"/>
                <a:gd name="connsiteX669" fmla="*/ 3449545 w 3691297"/>
                <a:gd name="connsiteY669" fmla="*/ 357204 h 1057618"/>
                <a:gd name="connsiteX670" fmla="*/ 3465524 w 3691297"/>
                <a:gd name="connsiteY670" fmla="*/ 345842 h 1057618"/>
                <a:gd name="connsiteX671" fmla="*/ 3605040 w 3691297"/>
                <a:gd name="connsiteY671" fmla="*/ 23141 h 1057618"/>
                <a:gd name="connsiteX672" fmla="*/ 3501764 w 3691297"/>
                <a:gd name="connsiteY672" fmla="*/ 194532 h 1057618"/>
                <a:gd name="connsiteX673" fmla="*/ 3460840 w 3691297"/>
                <a:gd name="connsiteY673" fmla="*/ 210704 h 1057618"/>
                <a:gd name="connsiteX674" fmla="*/ 3335691 w 3691297"/>
                <a:gd name="connsiteY674" fmla="*/ 211415 h 1057618"/>
                <a:gd name="connsiteX675" fmla="*/ 3314041 w 3691297"/>
                <a:gd name="connsiteY675" fmla="*/ 195598 h 1057618"/>
                <a:gd name="connsiteX676" fmla="*/ 3417316 w 3691297"/>
                <a:gd name="connsiteY676" fmla="*/ 24208 h 1057618"/>
                <a:gd name="connsiteX677" fmla="*/ 3458241 w 3691297"/>
                <a:gd name="connsiteY677" fmla="*/ 8037 h 1057618"/>
                <a:gd name="connsiteX678" fmla="*/ 3583389 w 3691297"/>
                <a:gd name="connsiteY678" fmla="*/ 7325 h 1057618"/>
                <a:gd name="connsiteX679" fmla="*/ 3602691 w 3691297"/>
                <a:gd name="connsiteY679" fmla="*/ 11884 h 1057618"/>
                <a:gd name="connsiteX680" fmla="*/ 3605040 w 3691297"/>
                <a:gd name="connsiteY680" fmla="*/ 23141 h 1057618"/>
                <a:gd name="connsiteX681" fmla="*/ 3623849 w 3691297"/>
                <a:gd name="connsiteY681" fmla="*/ 112595 h 1057618"/>
                <a:gd name="connsiteX682" fmla="*/ 3503017 w 3691297"/>
                <a:gd name="connsiteY682" fmla="*/ 314308 h 1057618"/>
                <a:gd name="connsiteX683" fmla="*/ 3486829 w 3691297"/>
                <a:gd name="connsiteY683" fmla="*/ 310484 h 1057618"/>
                <a:gd name="connsiteX684" fmla="*/ 3484480 w 3691297"/>
                <a:gd name="connsiteY684" fmla="*/ 299226 h 1057618"/>
                <a:gd name="connsiteX685" fmla="*/ 3587756 w 3691297"/>
                <a:gd name="connsiteY685" fmla="*/ 127835 h 1057618"/>
                <a:gd name="connsiteX686" fmla="*/ 3603735 w 3691297"/>
                <a:gd name="connsiteY686" fmla="*/ 116474 h 1057618"/>
                <a:gd name="connsiteX687" fmla="*/ 3691297 w 3691297"/>
                <a:gd name="connsiteY687" fmla="*/ 0 h 1057618"/>
                <a:gd name="connsiteX688" fmla="*/ 3640517 w 3691297"/>
                <a:gd name="connsiteY688" fmla="*/ 84770 h 1057618"/>
                <a:gd name="connsiteX689" fmla="*/ 3625041 w 3691297"/>
                <a:gd name="connsiteY689" fmla="*/ 81115 h 1057618"/>
                <a:gd name="connsiteX690" fmla="*/ 3622692 w 3691297"/>
                <a:gd name="connsiteY690" fmla="*/ 69857 h 1057618"/>
                <a:gd name="connsiteX691" fmla="*/ 3664786 w 3691297"/>
                <a:gd name="connsiteY69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</a:cxnLst>
              <a:rect l="l" t="t" r="r" b="b"/>
              <a:pathLst>
                <a:path w="3691297" h="1057618">
                  <a:moveTo>
                    <a:pt x="247992" y="956540"/>
                  </a:moveTo>
                  <a:lnTo>
                    <a:pt x="187084" y="1057618"/>
                  </a:lnTo>
                  <a:lnTo>
                    <a:pt x="0" y="1057618"/>
                  </a:lnTo>
                  <a:lnTo>
                    <a:pt x="60265" y="957605"/>
                  </a:lnTo>
                  <a:cubicBezTo>
                    <a:pt x="65590" y="948773"/>
                    <a:pt x="83912" y="941531"/>
                    <a:pt x="101193" y="941434"/>
                  </a:cubicBezTo>
                  <a:lnTo>
                    <a:pt x="226341" y="940722"/>
                  </a:lnTo>
                  <a:cubicBezTo>
                    <a:pt x="234982" y="940673"/>
                    <a:pt x="241725" y="942420"/>
                    <a:pt x="245643" y="945282"/>
                  </a:cubicBezTo>
                  <a:cubicBezTo>
                    <a:pt x="249560" y="948145"/>
                    <a:pt x="250652" y="952123"/>
                    <a:pt x="247992" y="956540"/>
                  </a:cubicBezTo>
                  <a:close/>
                  <a:moveTo>
                    <a:pt x="386203" y="727171"/>
                  </a:moveTo>
                  <a:lnTo>
                    <a:pt x="282929" y="898561"/>
                  </a:lnTo>
                  <a:cubicBezTo>
                    <a:pt x="277604" y="907394"/>
                    <a:pt x="259283" y="914634"/>
                    <a:pt x="242002" y="914733"/>
                  </a:cubicBezTo>
                  <a:lnTo>
                    <a:pt x="116852" y="915443"/>
                  </a:lnTo>
                  <a:cubicBezTo>
                    <a:pt x="99572" y="915542"/>
                    <a:pt x="89880" y="908461"/>
                    <a:pt x="95201" y="899627"/>
                  </a:cubicBezTo>
                  <a:lnTo>
                    <a:pt x="198477" y="728238"/>
                  </a:lnTo>
                  <a:cubicBezTo>
                    <a:pt x="203801" y="719403"/>
                    <a:pt x="222123" y="712164"/>
                    <a:pt x="239404" y="712066"/>
                  </a:cubicBezTo>
                  <a:lnTo>
                    <a:pt x="364554" y="711355"/>
                  </a:lnTo>
                  <a:cubicBezTo>
                    <a:pt x="373193" y="711306"/>
                    <a:pt x="379937" y="713051"/>
                    <a:pt x="383854" y="715913"/>
                  </a:cubicBezTo>
                  <a:cubicBezTo>
                    <a:pt x="387773" y="718776"/>
                    <a:pt x="388865" y="722754"/>
                    <a:pt x="386203" y="727171"/>
                  </a:cubicBezTo>
                  <a:close/>
                  <a:moveTo>
                    <a:pt x="417897" y="1057618"/>
                  </a:moveTo>
                  <a:lnTo>
                    <a:pt x="235787" y="1057618"/>
                  </a:lnTo>
                  <a:lnTo>
                    <a:pt x="246682" y="1049871"/>
                  </a:lnTo>
                  <a:cubicBezTo>
                    <a:pt x="254088" y="1046945"/>
                    <a:pt x="262989" y="1045110"/>
                    <a:pt x="271628" y="1045061"/>
                  </a:cubicBezTo>
                  <a:lnTo>
                    <a:pt x="396778" y="1044350"/>
                  </a:lnTo>
                  <a:cubicBezTo>
                    <a:pt x="405419" y="1044301"/>
                    <a:pt x="412162" y="1046047"/>
                    <a:pt x="416080" y="1048910"/>
                  </a:cubicBezTo>
                  <a:close/>
                  <a:moveTo>
                    <a:pt x="524416" y="497803"/>
                  </a:moveTo>
                  <a:lnTo>
                    <a:pt x="421140" y="669194"/>
                  </a:lnTo>
                  <a:cubicBezTo>
                    <a:pt x="415816" y="678027"/>
                    <a:pt x="397494" y="685266"/>
                    <a:pt x="380213" y="685365"/>
                  </a:cubicBezTo>
                  <a:lnTo>
                    <a:pt x="255065" y="686075"/>
                  </a:lnTo>
                  <a:cubicBezTo>
                    <a:pt x="237784" y="686173"/>
                    <a:pt x="228091" y="679092"/>
                    <a:pt x="233414" y="670260"/>
                  </a:cubicBezTo>
                  <a:lnTo>
                    <a:pt x="336690" y="498869"/>
                  </a:lnTo>
                  <a:cubicBezTo>
                    <a:pt x="342013" y="490036"/>
                    <a:pt x="360335" y="482796"/>
                    <a:pt x="377616" y="482697"/>
                  </a:cubicBezTo>
                  <a:lnTo>
                    <a:pt x="502766" y="481987"/>
                  </a:lnTo>
                  <a:cubicBezTo>
                    <a:pt x="511405" y="481938"/>
                    <a:pt x="518148" y="483683"/>
                    <a:pt x="522066" y="486546"/>
                  </a:cubicBezTo>
                  <a:cubicBezTo>
                    <a:pt x="525983" y="489408"/>
                    <a:pt x="527077" y="493386"/>
                    <a:pt x="524416" y="497803"/>
                  </a:cubicBezTo>
                  <a:close/>
                  <a:moveTo>
                    <a:pt x="556642" y="830798"/>
                  </a:moveTo>
                  <a:lnTo>
                    <a:pt x="453366" y="1002189"/>
                  </a:lnTo>
                  <a:cubicBezTo>
                    <a:pt x="448042" y="1011022"/>
                    <a:pt x="429720" y="1018262"/>
                    <a:pt x="412439" y="1018361"/>
                  </a:cubicBezTo>
                  <a:lnTo>
                    <a:pt x="287289" y="1019071"/>
                  </a:lnTo>
                  <a:cubicBezTo>
                    <a:pt x="270010" y="1019170"/>
                    <a:pt x="260317" y="1012089"/>
                    <a:pt x="265640" y="1003255"/>
                  </a:cubicBezTo>
                  <a:lnTo>
                    <a:pt x="368916" y="831864"/>
                  </a:lnTo>
                  <a:cubicBezTo>
                    <a:pt x="374237" y="823031"/>
                    <a:pt x="392561" y="815791"/>
                    <a:pt x="409841" y="815694"/>
                  </a:cubicBezTo>
                  <a:lnTo>
                    <a:pt x="534991" y="814982"/>
                  </a:lnTo>
                  <a:cubicBezTo>
                    <a:pt x="543631" y="814933"/>
                    <a:pt x="550374" y="816678"/>
                    <a:pt x="554292" y="819541"/>
                  </a:cubicBezTo>
                  <a:cubicBezTo>
                    <a:pt x="558209" y="822403"/>
                    <a:pt x="559302" y="826382"/>
                    <a:pt x="556642" y="830798"/>
                  </a:cubicBezTo>
                  <a:close/>
                  <a:moveTo>
                    <a:pt x="662626" y="268434"/>
                  </a:moveTo>
                  <a:lnTo>
                    <a:pt x="559352" y="439825"/>
                  </a:lnTo>
                  <a:cubicBezTo>
                    <a:pt x="554029" y="448659"/>
                    <a:pt x="535706" y="455899"/>
                    <a:pt x="518426" y="455996"/>
                  </a:cubicBezTo>
                  <a:lnTo>
                    <a:pt x="393277" y="456708"/>
                  </a:lnTo>
                  <a:cubicBezTo>
                    <a:pt x="375995" y="456805"/>
                    <a:pt x="366303" y="449725"/>
                    <a:pt x="371626" y="440891"/>
                  </a:cubicBezTo>
                  <a:lnTo>
                    <a:pt x="474902" y="269501"/>
                  </a:lnTo>
                  <a:cubicBezTo>
                    <a:pt x="480224" y="260667"/>
                    <a:pt x="498548" y="253427"/>
                    <a:pt x="515827" y="253328"/>
                  </a:cubicBezTo>
                  <a:lnTo>
                    <a:pt x="640977" y="252618"/>
                  </a:lnTo>
                  <a:cubicBezTo>
                    <a:pt x="649616" y="252569"/>
                    <a:pt x="656360" y="254315"/>
                    <a:pt x="660277" y="257176"/>
                  </a:cubicBezTo>
                  <a:cubicBezTo>
                    <a:pt x="664196" y="260039"/>
                    <a:pt x="665288" y="264019"/>
                    <a:pt x="662626" y="268434"/>
                  </a:cubicBezTo>
                  <a:close/>
                  <a:moveTo>
                    <a:pt x="694852" y="601430"/>
                  </a:moveTo>
                  <a:lnTo>
                    <a:pt x="591576" y="772821"/>
                  </a:lnTo>
                  <a:cubicBezTo>
                    <a:pt x="586255" y="781653"/>
                    <a:pt x="567931" y="788894"/>
                    <a:pt x="550652" y="788992"/>
                  </a:cubicBezTo>
                  <a:lnTo>
                    <a:pt x="425503" y="789703"/>
                  </a:lnTo>
                  <a:cubicBezTo>
                    <a:pt x="408222" y="789801"/>
                    <a:pt x="398528" y="782720"/>
                    <a:pt x="403852" y="773887"/>
                  </a:cubicBezTo>
                  <a:lnTo>
                    <a:pt x="507127" y="602496"/>
                  </a:lnTo>
                  <a:cubicBezTo>
                    <a:pt x="512450" y="593662"/>
                    <a:pt x="530774" y="586422"/>
                    <a:pt x="548051" y="586324"/>
                  </a:cubicBezTo>
                  <a:lnTo>
                    <a:pt x="673202" y="585614"/>
                  </a:lnTo>
                  <a:cubicBezTo>
                    <a:pt x="681842" y="585564"/>
                    <a:pt x="688585" y="587311"/>
                    <a:pt x="692503" y="590173"/>
                  </a:cubicBezTo>
                  <a:cubicBezTo>
                    <a:pt x="696422" y="593034"/>
                    <a:pt x="697514" y="597014"/>
                    <a:pt x="694852" y="601430"/>
                  </a:cubicBezTo>
                  <a:close/>
                  <a:moveTo>
                    <a:pt x="715357" y="953885"/>
                  </a:moveTo>
                  <a:lnTo>
                    <a:pt x="652850" y="1057618"/>
                  </a:lnTo>
                  <a:lnTo>
                    <a:pt x="465765" y="1057618"/>
                  </a:lnTo>
                  <a:lnTo>
                    <a:pt x="527629" y="954951"/>
                  </a:lnTo>
                  <a:cubicBezTo>
                    <a:pt x="532953" y="946118"/>
                    <a:pt x="551275" y="938878"/>
                    <a:pt x="568556" y="938781"/>
                  </a:cubicBezTo>
                  <a:lnTo>
                    <a:pt x="693706" y="938069"/>
                  </a:lnTo>
                  <a:cubicBezTo>
                    <a:pt x="702345" y="938020"/>
                    <a:pt x="709089" y="939765"/>
                    <a:pt x="713006" y="942628"/>
                  </a:cubicBezTo>
                  <a:cubicBezTo>
                    <a:pt x="716925" y="945490"/>
                    <a:pt x="718017" y="949469"/>
                    <a:pt x="715357" y="953885"/>
                  </a:cubicBezTo>
                  <a:close/>
                  <a:moveTo>
                    <a:pt x="800839" y="39066"/>
                  </a:moveTo>
                  <a:lnTo>
                    <a:pt x="697563" y="210456"/>
                  </a:lnTo>
                  <a:cubicBezTo>
                    <a:pt x="692240" y="219290"/>
                    <a:pt x="673917" y="226530"/>
                    <a:pt x="656638" y="226629"/>
                  </a:cubicBezTo>
                  <a:lnTo>
                    <a:pt x="531488" y="227339"/>
                  </a:lnTo>
                  <a:cubicBezTo>
                    <a:pt x="514207" y="227436"/>
                    <a:pt x="504515" y="220356"/>
                    <a:pt x="509837" y="211523"/>
                  </a:cubicBezTo>
                  <a:lnTo>
                    <a:pt x="613113" y="40132"/>
                  </a:lnTo>
                  <a:cubicBezTo>
                    <a:pt x="618436" y="31299"/>
                    <a:pt x="636759" y="24058"/>
                    <a:pt x="654038" y="23960"/>
                  </a:cubicBezTo>
                  <a:lnTo>
                    <a:pt x="779188" y="23250"/>
                  </a:lnTo>
                  <a:cubicBezTo>
                    <a:pt x="787828" y="23201"/>
                    <a:pt x="794571" y="24946"/>
                    <a:pt x="798490" y="27809"/>
                  </a:cubicBezTo>
                  <a:cubicBezTo>
                    <a:pt x="802408" y="30671"/>
                    <a:pt x="803500" y="34650"/>
                    <a:pt x="800839" y="39066"/>
                  </a:cubicBezTo>
                  <a:close/>
                  <a:moveTo>
                    <a:pt x="833065" y="372061"/>
                  </a:moveTo>
                  <a:lnTo>
                    <a:pt x="729787" y="543452"/>
                  </a:lnTo>
                  <a:cubicBezTo>
                    <a:pt x="724467" y="552285"/>
                    <a:pt x="706143" y="559526"/>
                    <a:pt x="688864" y="559624"/>
                  </a:cubicBezTo>
                  <a:lnTo>
                    <a:pt x="563714" y="560334"/>
                  </a:lnTo>
                  <a:cubicBezTo>
                    <a:pt x="546435" y="560433"/>
                    <a:pt x="536740" y="553351"/>
                    <a:pt x="542063" y="544518"/>
                  </a:cubicBezTo>
                  <a:lnTo>
                    <a:pt x="645340" y="373127"/>
                  </a:lnTo>
                  <a:cubicBezTo>
                    <a:pt x="650661" y="364294"/>
                    <a:pt x="668985" y="357054"/>
                    <a:pt x="686264" y="356955"/>
                  </a:cubicBezTo>
                  <a:lnTo>
                    <a:pt x="811414" y="356245"/>
                  </a:lnTo>
                  <a:cubicBezTo>
                    <a:pt x="820054" y="356197"/>
                    <a:pt x="826797" y="357942"/>
                    <a:pt x="830714" y="360804"/>
                  </a:cubicBezTo>
                  <a:cubicBezTo>
                    <a:pt x="834633" y="363666"/>
                    <a:pt x="835726" y="367645"/>
                    <a:pt x="833065" y="372061"/>
                  </a:cubicBezTo>
                  <a:close/>
                  <a:moveTo>
                    <a:pt x="853568" y="724517"/>
                  </a:moveTo>
                  <a:lnTo>
                    <a:pt x="750292" y="895908"/>
                  </a:lnTo>
                  <a:cubicBezTo>
                    <a:pt x="744969" y="904741"/>
                    <a:pt x="726646" y="911981"/>
                    <a:pt x="709367" y="912079"/>
                  </a:cubicBezTo>
                  <a:lnTo>
                    <a:pt x="584217" y="912790"/>
                  </a:lnTo>
                  <a:cubicBezTo>
                    <a:pt x="566936" y="912888"/>
                    <a:pt x="557244" y="905807"/>
                    <a:pt x="562566" y="896974"/>
                  </a:cubicBezTo>
                  <a:lnTo>
                    <a:pt x="665842" y="725583"/>
                  </a:lnTo>
                  <a:cubicBezTo>
                    <a:pt x="671164" y="716750"/>
                    <a:pt x="689488" y="709509"/>
                    <a:pt x="706767" y="709411"/>
                  </a:cubicBezTo>
                  <a:lnTo>
                    <a:pt x="831918" y="708701"/>
                  </a:lnTo>
                  <a:cubicBezTo>
                    <a:pt x="840557" y="708651"/>
                    <a:pt x="847300" y="710398"/>
                    <a:pt x="851219" y="713260"/>
                  </a:cubicBezTo>
                  <a:cubicBezTo>
                    <a:pt x="855137" y="716121"/>
                    <a:pt x="856229" y="720101"/>
                    <a:pt x="853568" y="724517"/>
                  </a:cubicBezTo>
                  <a:close/>
                  <a:moveTo>
                    <a:pt x="885796" y="1057513"/>
                  </a:moveTo>
                  <a:lnTo>
                    <a:pt x="885733" y="1057618"/>
                  </a:lnTo>
                  <a:lnTo>
                    <a:pt x="699422" y="1057618"/>
                  </a:lnTo>
                  <a:lnTo>
                    <a:pt x="714050" y="1047217"/>
                  </a:lnTo>
                  <a:cubicBezTo>
                    <a:pt x="721456" y="1044291"/>
                    <a:pt x="730357" y="1042456"/>
                    <a:pt x="738997" y="1042407"/>
                  </a:cubicBezTo>
                  <a:lnTo>
                    <a:pt x="864147" y="1041697"/>
                  </a:lnTo>
                  <a:cubicBezTo>
                    <a:pt x="872787" y="1041648"/>
                    <a:pt x="879530" y="1043393"/>
                    <a:pt x="883447" y="1046255"/>
                  </a:cubicBezTo>
                  <a:cubicBezTo>
                    <a:pt x="887366" y="1049118"/>
                    <a:pt x="888458" y="1053096"/>
                    <a:pt x="885796" y="1057513"/>
                  </a:cubicBezTo>
                  <a:close/>
                  <a:moveTo>
                    <a:pt x="971276" y="142693"/>
                  </a:moveTo>
                  <a:lnTo>
                    <a:pt x="868001" y="314083"/>
                  </a:lnTo>
                  <a:cubicBezTo>
                    <a:pt x="862678" y="322917"/>
                    <a:pt x="844355" y="330157"/>
                    <a:pt x="827076" y="330255"/>
                  </a:cubicBezTo>
                  <a:lnTo>
                    <a:pt x="701926" y="330965"/>
                  </a:lnTo>
                  <a:cubicBezTo>
                    <a:pt x="684646" y="331064"/>
                    <a:pt x="674952" y="323983"/>
                    <a:pt x="680275" y="315150"/>
                  </a:cubicBezTo>
                  <a:lnTo>
                    <a:pt x="783551" y="143759"/>
                  </a:lnTo>
                  <a:cubicBezTo>
                    <a:pt x="788873" y="134926"/>
                    <a:pt x="807197" y="127685"/>
                    <a:pt x="824476" y="127588"/>
                  </a:cubicBezTo>
                  <a:lnTo>
                    <a:pt x="949626" y="126876"/>
                  </a:lnTo>
                  <a:cubicBezTo>
                    <a:pt x="958266" y="126827"/>
                    <a:pt x="965008" y="128574"/>
                    <a:pt x="968927" y="131436"/>
                  </a:cubicBezTo>
                  <a:cubicBezTo>
                    <a:pt x="972846" y="134299"/>
                    <a:pt x="973937" y="138276"/>
                    <a:pt x="971276" y="142693"/>
                  </a:cubicBezTo>
                  <a:close/>
                  <a:moveTo>
                    <a:pt x="991780" y="495148"/>
                  </a:moveTo>
                  <a:lnTo>
                    <a:pt x="888504" y="666539"/>
                  </a:lnTo>
                  <a:cubicBezTo>
                    <a:pt x="883181" y="675373"/>
                    <a:pt x="864858" y="682613"/>
                    <a:pt x="847578" y="682711"/>
                  </a:cubicBezTo>
                  <a:lnTo>
                    <a:pt x="722429" y="683421"/>
                  </a:lnTo>
                  <a:cubicBezTo>
                    <a:pt x="705149" y="683520"/>
                    <a:pt x="695455" y="676438"/>
                    <a:pt x="700778" y="667605"/>
                  </a:cubicBezTo>
                  <a:lnTo>
                    <a:pt x="804054" y="496215"/>
                  </a:lnTo>
                  <a:cubicBezTo>
                    <a:pt x="809377" y="487383"/>
                    <a:pt x="827700" y="480141"/>
                    <a:pt x="844979" y="480044"/>
                  </a:cubicBezTo>
                  <a:lnTo>
                    <a:pt x="970129" y="479332"/>
                  </a:lnTo>
                  <a:cubicBezTo>
                    <a:pt x="978769" y="479283"/>
                    <a:pt x="985511" y="481030"/>
                    <a:pt x="989431" y="483891"/>
                  </a:cubicBezTo>
                  <a:cubicBezTo>
                    <a:pt x="993348" y="486753"/>
                    <a:pt x="994442" y="490732"/>
                    <a:pt x="991780" y="495148"/>
                  </a:cubicBezTo>
                  <a:close/>
                  <a:moveTo>
                    <a:pt x="1024009" y="828145"/>
                  </a:moveTo>
                  <a:lnTo>
                    <a:pt x="920733" y="999535"/>
                  </a:lnTo>
                  <a:cubicBezTo>
                    <a:pt x="915410" y="1008369"/>
                    <a:pt x="897087" y="1015609"/>
                    <a:pt x="879808" y="1015706"/>
                  </a:cubicBezTo>
                  <a:lnTo>
                    <a:pt x="754658" y="1016417"/>
                  </a:lnTo>
                  <a:cubicBezTo>
                    <a:pt x="737377" y="1016515"/>
                    <a:pt x="727684" y="1009434"/>
                    <a:pt x="733008" y="1000600"/>
                  </a:cubicBezTo>
                  <a:lnTo>
                    <a:pt x="836283" y="829211"/>
                  </a:lnTo>
                  <a:cubicBezTo>
                    <a:pt x="841606" y="820378"/>
                    <a:pt x="859929" y="813137"/>
                    <a:pt x="877208" y="813039"/>
                  </a:cubicBezTo>
                  <a:lnTo>
                    <a:pt x="1002358" y="812328"/>
                  </a:lnTo>
                  <a:cubicBezTo>
                    <a:pt x="1010998" y="812279"/>
                    <a:pt x="1017741" y="814025"/>
                    <a:pt x="1021660" y="816886"/>
                  </a:cubicBezTo>
                  <a:cubicBezTo>
                    <a:pt x="1025578" y="819749"/>
                    <a:pt x="1026669" y="823729"/>
                    <a:pt x="1024009" y="828145"/>
                  </a:cubicBezTo>
                  <a:close/>
                  <a:moveTo>
                    <a:pt x="1057259" y="0"/>
                  </a:moveTo>
                  <a:lnTo>
                    <a:pt x="1006212" y="84715"/>
                  </a:lnTo>
                  <a:cubicBezTo>
                    <a:pt x="1000889" y="93548"/>
                    <a:pt x="982566" y="100789"/>
                    <a:pt x="965287" y="100887"/>
                  </a:cubicBezTo>
                  <a:lnTo>
                    <a:pt x="840137" y="101598"/>
                  </a:lnTo>
                  <a:cubicBezTo>
                    <a:pt x="822858" y="101696"/>
                    <a:pt x="813165" y="94615"/>
                    <a:pt x="818486" y="85781"/>
                  </a:cubicBezTo>
                  <a:lnTo>
                    <a:pt x="870176" y="0"/>
                  </a:lnTo>
                  <a:close/>
                  <a:moveTo>
                    <a:pt x="1129991" y="265781"/>
                  </a:moveTo>
                  <a:lnTo>
                    <a:pt x="1026716" y="437170"/>
                  </a:lnTo>
                  <a:cubicBezTo>
                    <a:pt x="1021393" y="446004"/>
                    <a:pt x="1003071" y="453244"/>
                    <a:pt x="985790" y="453342"/>
                  </a:cubicBezTo>
                  <a:lnTo>
                    <a:pt x="860640" y="454053"/>
                  </a:lnTo>
                  <a:cubicBezTo>
                    <a:pt x="843359" y="454151"/>
                    <a:pt x="833667" y="447070"/>
                    <a:pt x="838989" y="438237"/>
                  </a:cubicBezTo>
                  <a:lnTo>
                    <a:pt x="942266" y="266846"/>
                  </a:lnTo>
                  <a:cubicBezTo>
                    <a:pt x="947588" y="258013"/>
                    <a:pt x="965912" y="250774"/>
                    <a:pt x="983191" y="250675"/>
                  </a:cubicBezTo>
                  <a:lnTo>
                    <a:pt x="1108341" y="249965"/>
                  </a:lnTo>
                  <a:cubicBezTo>
                    <a:pt x="1116980" y="249916"/>
                    <a:pt x="1123723" y="251661"/>
                    <a:pt x="1127643" y="254523"/>
                  </a:cubicBezTo>
                  <a:cubicBezTo>
                    <a:pt x="1131560" y="257384"/>
                    <a:pt x="1132652" y="261364"/>
                    <a:pt x="1129991" y="265781"/>
                  </a:cubicBezTo>
                  <a:close/>
                  <a:moveTo>
                    <a:pt x="1162220" y="598776"/>
                  </a:moveTo>
                  <a:lnTo>
                    <a:pt x="1058944" y="770167"/>
                  </a:lnTo>
                  <a:cubicBezTo>
                    <a:pt x="1053622" y="779000"/>
                    <a:pt x="1035299" y="786239"/>
                    <a:pt x="1018019" y="786338"/>
                  </a:cubicBezTo>
                  <a:lnTo>
                    <a:pt x="892870" y="787048"/>
                  </a:lnTo>
                  <a:cubicBezTo>
                    <a:pt x="875590" y="787146"/>
                    <a:pt x="865896" y="780065"/>
                    <a:pt x="871219" y="771233"/>
                  </a:cubicBezTo>
                  <a:lnTo>
                    <a:pt x="974495" y="599841"/>
                  </a:lnTo>
                  <a:cubicBezTo>
                    <a:pt x="979817" y="591009"/>
                    <a:pt x="998140" y="583768"/>
                    <a:pt x="1015420" y="583670"/>
                  </a:cubicBezTo>
                  <a:lnTo>
                    <a:pt x="1140570" y="582959"/>
                  </a:lnTo>
                  <a:cubicBezTo>
                    <a:pt x="1149210" y="582911"/>
                    <a:pt x="1155953" y="584656"/>
                    <a:pt x="1159870" y="587519"/>
                  </a:cubicBezTo>
                  <a:cubicBezTo>
                    <a:pt x="1163789" y="590381"/>
                    <a:pt x="1164881" y="594359"/>
                    <a:pt x="1162220" y="598776"/>
                  </a:cubicBezTo>
                  <a:close/>
                  <a:moveTo>
                    <a:pt x="1182724" y="951232"/>
                  </a:moveTo>
                  <a:lnTo>
                    <a:pt x="1118618" y="1057618"/>
                  </a:lnTo>
                  <a:lnTo>
                    <a:pt x="931534" y="1057618"/>
                  </a:lnTo>
                  <a:lnTo>
                    <a:pt x="994998" y="952297"/>
                  </a:lnTo>
                  <a:cubicBezTo>
                    <a:pt x="1000320" y="943465"/>
                    <a:pt x="1018644" y="936224"/>
                    <a:pt x="1035923" y="936126"/>
                  </a:cubicBezTo>
                  <a:lnTo>
                    <a:pt x="1161073" y="935416"/>
                  </a:lnTo>
                  <a:cubicBezTo>
                    <a:pt x="1169712" y="935366"/>
                    <a:pt x="1176456" y="937112"/>
                    <a:pt x="1180375" y="939975"/>
                  </a:cubicBezTo>
                  <a:cubicBezTo>
                    <a:pt x="1184292" y="942837"/>
                    <a:pt x="1185384" y="946815"/>
                    <a:pt x="1182724" y="951232"/>
                  </a:cubicBezTo>
                  <a:close/>
                  <a:moveTo>
                    <a:pt x="1268203" y="36411"/>
                  </a:moveTo>
                  <a:lnTo>
                    <a:pt x="1164927" y="207802"/>
                  </a:lnTo>
                  <a:cubicBezTo>
                    <a:pt x="1159604" y="216635"/>
                    <a:pt x="1141281" y="223876"/>
                    <a:pt x="1124002" y="223974"/>
                  </a:cubicBezTo>
                  <a:lnTo>
                    <a:pt x="998852" y="224685"/>
                  </a:lnTo>
                  <a:cubicBezTo>
                    <a:pt x="981572" y="224783"/>
                    <a:pt x="971878" y="217701"/>
                    <a:pt x="977201" y="208868"/>
                  </a:cubicBezTo>
                  <a:lnTo>
                    <a:pt x="1080477" y="37477"/>
                  </a:lnTo>
                  <a:cubicBezTo>
                    <a:pt x="1085800" y="28644"/>
                    <a:pt x="1104123" y="21405"/>
                    <a:pt x="1121402" y="21307"/>
                  </a:cubicBezTo>
                  <a:lnTo>
                    <a:pt x="1246554" y="20596"/>
                  </a:lnTo>
                  <a:cubicBezTo>
                    <a:pt x="1255192" y="20547"/>
                    <a:pt x="1261936" y="22292"/>
                    <a:pt x="1265854" y="25154"/>
                  </a:cubicBezTo>
                  <a:cubicBezTo>
                    <a:pt x="1269771" y="28017"/>
                    <a:pt x="1270865" y="31995"/>
                    <a:pt x="1268203" y="36411"/>
                  </a:cubicBezTo>
                  <a:close/>
                  <a:moveTo>
                    <a:pt x="1300432" y="369407"/>
                  </a:moveTo>
                  <a:lnTo>
                    <a:pt x="1197156" y="540798"/>
                  </a:lnTo>
                  <a:cubicBezTo>
                    <a:pt x="1191834" y="549631"/>
                    <a:pt x="1173510" y="556872"/>
                    <a:pt x="1156231" y="556969"/>
                  </a:cubicBezTo>
                  <a:lnTo>
                    <a:pt x="1031081" y="557681"/>
                  </a:lnTo>
                  <a:cubicBezTo>
                    <a:pt x="1013802" y="557778"/>
                    <a:pt x="1004108" y="550698"/>
                    <a:pt x="1009432" y="541863"/>
                  </a:cubicBezTo>
                  <a:lnTo>
                    <a:pt x="1112706" y="370474"/>
                  </a:lnTo>
                  <a:cubicBezTo>
                    <a:pt x="1118029" y="361640"/>
                    <a:pt x="1136352" y="354400"/>
                    <a:pt x="1153631" y="354302"/>
                  </a:cubicBezTo>
                  <a:lnTo>
                    <a:pt x="1278781" y="353592"/>
                  </a:lnTo>
                  <a:cubicBezTo>
                    <a:pt x="1287423" y="353542"/>
                    <a:pt x="1294164" y="355287"/>
                    <a:pt x="1298083" y="358149"/>
                  </a:cubicBezTo>
                  <a:cubicBezTo>
                    <a:pt x="1302001" y="361012"/>
                    <a:pt x="1303093" y="364992"/>
                    <a:pt x="1300432" y="369407"/>
                  </a:cubicBezTo>
                  <a:close/>
                  <a:moveTo>
                    <a:pt x="1320936" y="721863"/>
                  </a:moveTo>
                  <a:lnTo>
                    <a:pt x="1217659" y="893254"/>
                  </a:lnTo>
                  <a:cubicBezTo>
                    <a:pt x="1212337" y="902087"/>
                    <a:pt x="1194014" y="909328"/>
                    <a:pt x="1176734" y="909425"/>
                  </a:cubicBezTo>
                  <a:lnTo>
                    <a:pt x="1051584" y="910135"/>
                  </a:lnTo>
                  <a:cubicBezTo>
                    <a:pt x="1034305" y="910233"/>
                    <a:pt x="1024610" y="903154"/>
                    <a:pt x="1029933" y="894319"/>
                  </a:cubicBezTo>
                  <a:lnTo>
                    <a:pt x="1133210" y="722930"/>
                  </a:lnTo>
                  <a:cubicBezTo>
                    <a:pt x="1138532" y="714096"/>
                    <a:pt x="1156856" y="706856"/>
                    <a:pt x="1174135" y="706757"/>
                  </a:cubicBezTo>
                  <a:lnTo>
                    <a:pt x="1299285" y="706047"/>
                  </a:lnTo>
                  <a:cubicBezTo>
                    <a:pt x="1307924" y="705998"/>
                    <a:pt x="1314667" y="707743"/>
                    <a:pt x="1318586" y="710605"/>
                  </a:cubicBezTo>
                  <a:cubicBezTo>
                    <a:pt x="1322503" y="713468"/>
                    <a:pt x="1323596" y="717446"/>
                    <a:pt x="1320936" y="721863"/>
                  </a:cubicBezTo>
                  <a:close/>
                  <a:moveTo>
                    <a:pt x="1353163" y="1054858"/>
                  </a:moveTo>
                  <a:lnTo>
                    <a:pt x="1351500" y="1057618"/>
                  </a:lnTo>
                  <a:lnTo>
                    <a:pt x="1164419" y="1057618"/>
                  </a:lnTo>
                  <a:lnTo>
                    <a:pt x="1165439" y="1055925"/>
                  </a:lnTo>
                  <a:cubicBezTo>
                    <a:pt x="1170762" y="1047091"/>
                    <a:pt x="1189085" y="1039851"/>
                    <a:pt x="1206364" y="1039753"/>
                  </a:cubicBezTo>
                  <a:lnTo>
                    <a:pt x="1331514" y="1039042"/>
                  </a:lnTo>
                  <a:cubicBezTo>
                    <a:pt x="1340154" y="1038993"/>
                    <a:pt x="1346896" y="1040740"/>
                    <a:pt x="1350814" y="1043602"/>
                  </a:cubicBezTo>
                  <a:cubicBezTo>
                    <a:pt x="1354733" y="1046463"/>
                    <a:pt x="1355825" y="1050442"/>
                    <a:pt x="1353163" y="1054858"/>
                  </a:cubicBezTo>
                  <a:close/>
                  <a:moveTo>
                    <a:pt x="1438644" y="140039"/>
                  </a:moveTo>
                  <a:lnTo>
                    <a:pt x="1335367" y="311430"/>
                  </a:lnTo>
                  <a:cubicBezTo>
                    <a:pt x="1330045" y="320263"/>
                    <a:pt x="1311723" y="327503"/>
                    <a:pt x="1294442" y="327602"/>
                  </a:cubicBezTo>
                  <a:lnTo>
                    <a:pt x="1169292" y="328312"/>
                  </a:lnTo>
                  <a:cubicBezTo>
                    <a:pt x="1152013" y="328411"/>
                    <a:pt x="1142319" y="321329"/>
                    <a:pt x="1147642" y="312496"/>
                  </a:cubicBezTo>
                  <a:lnTo>
                    <a:pt x="1250918" y="141105"/>
                  </a:lnTo>
                  <a:cubicBezTo>
                    <a:pt x="1256240" y="132272"/>
                    <a:pt x="1274563" y="125032"/>
                    <a:pt x="1291843" y="124934"/>
                  </a:cubicBezTo>
                  <a:lnTo>
                    <a:pt x="1416993" y="124223"/>
                  </a:lnTo>
                  <a:cubicBezTo>
                    <a:pt x="1425634" y="124174"/>
                    <a:pt x="1432377" y="125919"/>
                    <a:pt x="1436294" y="128782"/>
                  </a:cubicBezTo>
                  <a:cubicBezTo>
                    <a:pt x="1440214" y="131644"/>
                    <a:pt x="1441306" y="135623"/>
                    <a:pt x="1438644" y="140039"/>
                  </a:cubicBezTo>
                  <a:close/>
                  <a:moveTo>
                    <a:pt x="1459147" y="492495"/>
                  </a:moveTo>
                  <a:lnTo>
                    <a:pt x="1355872" y="663886"/>
                  </a:lnTo>
                  <a:cubicBezTo>
                    <a:pt x="1350548" y="672719"/>
                    <a:pt x="1332227" y="679959"/>
                    <a:pt x="1314945" y="680058"/>
                  </a:cubicBezTo>
                  <a:lnTo>
                    <a:pt x="1189796" y="680768"/>
                  </a:lnTo>
                  <a:cubicBezTo>
                    <a:pt x="1172516" y="680865"/>
                    <a:pt x="1162824" y="673785"/>
                    <a:pt x="1168145" y="664950"/>
                  </a:cubicBezTo>
                  <a:lnTo>
                    <a:pt x="1271421" y="493561"/>
                  </a:lnTo>
                  <a:cubicBezTo>
                    <a:pt x="1276744" y="484727"/>
                    <a:pt x="1295067" y="477487"/>
                    <a:pt x="1312347" y="477389"/>
                  </a:cubicBezTo>
                  <a:lnTo>
                    <a:pt x="1437498" y="476678"/>
                  </a:lnTo>
                  <a:cubicBezTo>
                    <a:pt x="1446136" y="476630"/>
                    <a:pt x="1452880" y="478375"/>
                    <a:pt x="1456798" y="481236"/>
                  </a:cubicBezTo>
                  <a:cubicBezTo>
                    <a:pt x="1460715" y="484099"/>
                    <a:pt x="1461809" y="488079"/>
                    <a:pt x="1459147" y="492495"/>
                  </a:cubicBezTo>
                  <a:close/>
                  <a:moveTo>
                    <a:pt x="1491376" y="825489"/>
                  </a:moveTo>
                  <a:lnTo>
                    <a:pt x="1388100" y="996881"/>
                  </a:lnTo>
                  <a:cubicBezTo>
                    <a:pt x="1382778" y="1005714"/>
                    <a:pt x="1364456" y="1012954"/>
                    <a:pt x="1347175" y="1013053"/>
                  </a:cubicBezTo>
                  <a:lnTo>
                    <a:pt x="1222025" y="1013763"/>
                  </a:lnTo>
                  <a:cubicBezTo>
                    <a:pt x="1204746" y="1013862"/>
                    <a:pt x="1195052" y="1006780"/>
                    <a:pt x="1200374" y="997947"/>
                  </a:cubicBezTo>
                  <a:lnTo>
                    <a:pt x="1303651" y="826556"/>
                  </a:lnTo>
                  <a:cubicBezTo>
                    <a:pt x="1308973" y="817723"/>
                    <a:pt x="1327296" y="810483"/>
                    <a:pt x="1344576" y="810384"/>
                  </a:cubicBezTo>
                  <a:lnTo>
                    <a:pt x="1469726" y="809674"/>
                  </a:lnTo>
                  <a:cubicBezTo>
                    <a:pt x="1478367" y="809626"/>
                    <a:pt x="1485110" y="811371"/>
                    <a:pt x="1489027" y="814233"/>
                  </a:cubicBezTo>
                  <a:cubicBezTo>
                    <a:pt x="1492945" y="817094"/>
                    <a:pt x="1494037" y="821074"/>
                    <a:pt x="1491376" y="825489"/>
                  </a:cubicBezTo>
                  <a:close/>
                  <a:moveTo>
                    <a:pt x="1523027" y="0"/>
                  </a:moveTo>
                  <a:lnTo>
                    <a:pt x="1473579" y="82061"/>
                  </a:lnTo>
                  <a:cubicBezTo>
                    <a:pt x="1468257" y="90895"/>
                    <a:pt x="1449933" y="98135"/>
                    <a:pt x="1432654" y="98232"/>
                  </a:cubicBezTo>
                  <a:lnTo>
                    <a:pt x="1307506" y="98944"/>
                  </a:lnTo>
                  <a:cubicBezTo>
                    <a:pt x="1290225" y="99042"/>
                    <a:pt x="1280532" y="91961"/>
                    <a:pt x="1285855" y="83127"/>
                  </a:cubicBezTo>
                  <a:lnTo>
                    <a:pt x="1335945" y="0"/>
                  </a:lnTo>
                  <a:close/>
                  <a:moveTo>
                    <a:pt x="1597359" y="263126"/>
                  </a:moveTo>
                  <a:lnTo>
                    <a:pt x="1494083" y="434517"/>
                  </a:lnTo>
                  <a:cubicBezTo>
                    <a:pt x="1488760" y="443350"/>
                    <a:pt x="1470438" y="450589"/>
                    <a:pt x="1453157" y="450689"/>
                  </a:cubicBezTo>
                  <a:lnTo>
                    <a:pt x="1328008" y="451399"/>
                  </a:lnTo>
                  <a:cubicBezTo>
                    <a:pt x="1310728" y="451498"/>
                    <a:pt x="1301034" y="444415"/>
                    <a:pt x="1306358" y="435583"/>
                  </a:cubicBezTo>
                  <a:lnTo>
                    <a:pt x="1409634" y="264192"/>
                  </a:lnTo>
                  <a:cubicBezTo>
                    <a:pt x="1414955" y="255359"/>
                    <a:pt x="1433279" y="248119"/>
                    <a:pt x="1450558" y="248020"/>
                  </a:cubicBezTo>
                  <a:lnTo>
                    <a:pt x="1575708" y="247310"/>
                  </a:lnTo>
                  <a:cubicBezTo>
                    <a:pt x="1584349" y="247261"/>
                    <a:pt x="1591092" y="249008"/>
                    <a:pt x="1595010" y="251869"/>
                  </a:cubicBezTo>
                  <a:cubicBezTo>
                    <a:pt x="1598927" y="254731"/>
                    <a:pt x="1600020" y="258710"/>
                    <a:pt x="1597359" y="263126"/>
                  </a:cubicBezTo>
                  <a:close/>
                  <a:moveTo>
                    <a:pt x="1629587" y="596123"/>
                  </a:moveTo>
                  <a:lnTo>
                    <a:pt x="1526312" y="767512"/>
                  </a:lnTo>
                  <a:cubicBezTo>
                    <a:pt x="1520989" y="776346"/>
                    <a:pt x="1502666" y="783586"/>
                    <a:pt x="1485387" y="783684"/>
                  </a:cubicBezTo>
                  <a:lnTo>
                    <a:pt x="1360237" y="784395"/>
                  </a:lnTo>
                  <a:cubicBezTo>
                    <a:pt x="1342957" y="784493"/>
                    <a:pt x="1333263" y="777412"/>
                    <a:pt x="1338588" y="768578"/>
                  </a:cubicBezTo>
                  <a:lnTo>
                    <a:pt x="1441862" y="597187"/>
                  </a:lnTo>
                  <a:cubicBezTo>
                    <a:pt x="1447185" y="588354"/>
                    <a:pt x="1465508" y="581114"/>
                    <a:pt x="1482787" y="581017"/>
                  </a:cubicBezTo>
                  <a:lnTo>
                    <a:pt x="1607937" y="580305"/>
                  </a:lnTo>
                  <a:cubicBezTo>
                    <a:pt x="1616578" y="580256"/>
                    <a:pt x="1623321" y="582003"/>
                    <a:pt x="1627239" y="584864"/>
                  </a:cubicBezTo>
                  <a:cubicBezTo>
                    <a:pt x="1631157" y="587726"/>
                    <a:pt x="1632250" y="591705"/>
                    <a:pt x="1629587" y="596123"/>
                  </a:cubicBezTo>
                  <a:close/>
                  <a:moveTo>
                    <a:pt x="1650091" y="948577"/>
                  </a:moveTo>
                  <a:lnTo>
                    <a:pt x="1584386" y="1057618"/>
                  </a:lnTo>
                  <a:lnTo>
                    <a:pt x="1397302" y="1057618"/>
                  </a:lnTo>
                  <a:lnTo>
                    <a:pt x="1462365" y="949643"/>
                  </a:lnTo>
                  <a:cubicBezTo>
                    <a:pt x="1467688" y="940810"/>
                    <a:pt x="1486011" y="933571"/>
                    <a:pt x="1503291" y="933471"/>
                  </a:cubicBezTo>
                  <a:lnTo>
                    <a:pt x="1628442" y="932761"/>
                  </a:lnTo>
                  <a:cubicBezTo>
                    <a:pt x="1637080" y="932713"/>
                    <a:pt x="1643824" y="934458"/>
                    <a:pt x="1647742" y="937320"/>
                  </a:cubicBezTo>
                  <a:cubicBezTo>
                    <a:pt x="1651659" y="940181"/>
                    <a:pt x="1652753" y="944161"/>
                    <a:pt x="1650091" y="948577"/>
                  </a:cubicBezTo>
                  <a:close/>
                  <a:moveTo>
                    <a:pt x="1735570" y="33758"/>
                  </a:moveTo>
                  <a:lnTo>
                    <a:pt x="1632294" y="205148"/>
                  </a:lnTo>
                  <a:cubicBezTo>
                    <a:pt x="1626973" y="213982"/>
                    <a:pt x="1608650" y="221222"/>
                    <a:pt x="1591370" y="221319"/>
                  </a:cubicBezTo>
                  <a:lnTo>
                    <a:pt x="1466221" y="222031"/>
                  </a:lnTo>
                  <a:cubicBezTo>
                    <a:pt x="1448939" y="222129"/>
                    <a:pt x="1439245" y="215048"/>
                    <a:pt x="1444570" y="206215"/>
                  </a:cubicBezTo>
                  <a:lnTo>
                    <a:pt x="1547846" y="34824"/>
                  </a:lnTo>
                  <a:cubicBezTo>
                    <a:pt x="1553166" y="25991"/>
                    <a:pt x="1571492" y="18750"/>
                    <a:pt x="1588769" y="18652"/>
                  </a:cubicBezTo>
                  <a:lnTo>
                    <a:pt x="1713921" y="17942"/>
                  </a:lnTo>
                  <a:cubicBezTo>
                    <a:pt x="1722560" y="17892"/>
                    <a:pt x="1729303" y="19639"/>
                    <a:pt x="1733221" y="22501"/>
                  </a:cubicBezTo>
                  <a:cubicBezTo>
                    <a:pt x="1737140" y="25363"/>
                    <a:pt x="1738232" y="29340"/>
                    <a:pt x="1735570" y="33758"/>
                  </a:cubicBezTo>
                  <a:close/>
                  <a:moveTo>
                    <a:pt x="1767800" y="366753"/>
                  </a:moveTo>
                  <a:lnTo>
                    <a:pt x="1664523" y="538145"/>
                  </a:lnTo>
                  <a:cubicBezTo>
                    <a:pt x="1659201" y="546977"/>
                    <a:pt x="1640879" y="554217"/>
                    <a:pt x="1623598" y="554315"/>
                  </a:cubicBezTo>
                  <a:lnTo>
                    <a:pt x="1498448" y="555026"/>
                  </a:lnTo>
                  <a:cubicBezTo>
                    <a:pt x="1481169" y="555124"/>
                    <a:pt x="1471476" y="548043"/>
                    <a:pt x="1476799" y="539210"/>
                  </a:cubicBezTo>
                  <a:lnTo>
                    <a:pt x="1580075" y="367819"/>
                  </a:lnTo>
                  <a:cubicBezTo>
                    <a:pt x="1585396" y="358986"/>
                    <a:pt x="1603719" y="351747"/>
                    <a:pt x="1620999" y="351648"/>
                  </a:cubicBezTo>
                  <a:lnTo>
                    <a:pt x="1746150" y="350938"/>
                  </a:lnTo>
                  <a:cubicBezTo>
                    <a:pt x="1754790" y="350887"/>
                    <a:pt x="1761533" y="352634"/>
                    <a:pt x="1765450" y="355496"/>
                  </a:cubicBezTo>
                  <a:cubicBezTo>
                    <a:pt x="1769368" y="358359"/>
                    <a:pt x="1770462" y="362337"/>
                    <a:pt x="1767800" y="366753"/>
                  </a:cubicBezTo>
                  <a:close/>
                  <a:moveTo>
                    <a:pt x="1788303" y="719210"/>
                  </a:moveTo>
                  <a:lnTo>
                    <a:pt x="1685027" y="890599"/>
                  </a:lnTo>
                  <a:cubicBezTo>
                    <a:pt x="1679704" y="899433"/>
                    <a:pt x="1661382" y="906673"/>
                    <a:pt x="1644101" y="906771"/>
                  </a:cubicBezTo>
                  <a:lnTo>
                    <a:pt x="1518952" y="907481"/>
                  </a:lnTo>
                  <a:cubicBezTo>
                    <a:pt x="1501672" y="907580"/>
                    <a:pt x="1491978" y="900499"/>
                    <a:pt x="1497302" y="891666"/>
                  </a:cubicBezTo>
                  <a:lnTo>
                    <a:pt x="1600578" y="720275"/>
                  </a:lnTo>
                  <a:cubicBezTo>
                    <a:pt x="1605899" y="711443"/>
                    <a:pt x="1624223" y="704201"/>
                    <a:pt x="1641502" y="704104"/>
                  </a:cubicBezTo>
                  <a:lnTo>
                    <a:pt x="1766652" y="703392"/>
                  </a:lnTo>
                  <a:cubicBezTo>
                    <a:pt x="1775293" y="703343"/>
                    <a:pt x="1782036" y="705090"/>
                    <a:pt x="1785954" y="707952"/>
                  </a:cubicBezTo>
                  <a:cubicBezTo>
                    <a:pt x="1789871" y="710815"/>
                    <a:pt x="1790965" y="714792"/>
                    <a:pt x="1788303" y="719210"/>
                  </a:cubicBezTo>
                  <a:close/>
                  <a:moveTo>
                    <a:pt x="1820532" y="1052205"/>
                  </a:moveTo>
                  <a:lnTo>
                    <a:pt x="1817270" y="1057618"/>
                  </a:lnTo>
                  <a:lnTo>
                    <a:pt x="1630187" y="1057618"/>
                  </a:lnTo>
                  <a:lnTo>
                    <a:pt x="1632806" y="1053271"/>
                  </a:lnTo>
                  <a:cubicBezTo>
                    <a:pt x="1638129" y="1044436"/>
                    <a:pt x="1656452" y="1037197"/>
                    <a:pt x="1673731" y="1037099"/>
                  </a:cubicBezTo>
                  <a:lnTo>
                    <a:pt x="1798881" y="1036387"/>
                  </a:lnTo>
                  <a:cubicBezTo>
                    <a:pt x="1807521" y="1036340"/>
                    <a:pt x="1814265" y="1038085"/>
                    <a:pt x="1818183" y="1040948"/>
                  </a:cubicBezTo>
                  <a:cubicBezTo>
                    <a:pt x="1822101" y="1043809"/>
                    <a:pt x="1823194" y="1047788"/>
                    <a:pt x="1820532" y="1052205"/>
                  </a:cubicBezTo>
                  <a:close/>
                  <a:moveTo>
                    <a:pt x="1906011" y="137384"/>
                  </a:moveTo>
                  <a:lnTo>
                    <a:pt x="1802735" y="308775"/>
                  </a:lnTo>
                  <a:cubicBezTo>
                    <a:pt x="1797412" y="317610"/>
                    <a:pt x="1779090" y="324849"/>
                    <a:pt x="1761811" y="324947"/>
                  </a:cubicBezTo>
                  <a:lnTo>
                    <a:pt x="1636661" y="325657"/>
                  </a:lnTo>
                  <a:cubicBezTo>
                    <a:pt x="1619381" y="325756"/>
                    <a:pt x="1609688" y="318675"/>
                    <a:pt x="1615011" y="309843"/>
                  </a:cubicBezTo>
                  <a:lnTo>
                    <a:pt x="1718286" y="138451"/>
                  </a:lnTo>
                  <a:cubicBezTo>
                    <a:pt x="1723609" y="129619"/>
                    <a:pt x="1741931" y="122378"/>
                    <a:pt x="1759212" y="122280"/>
                  </a:cubicBezTo>
                  <a:lnTo>
                    <a:pt x="1884361" y="121568"/>
                  </a:lnTo>
                  <a:cubicBezTo>
                    <a:pt x="1893002" y="121520"/>
                    <a:pt x="1899745" y="123266"/>
                    <a:pt x="1903662" y="126129"/>
                  </a:cubicBezTo>
                  <a:cubicBezTo>
                    <a:pt x="1907581" y="128991"/>
                    <a:pt x="1908674" y="132968"/>
                    <a:pt x="1906011" y="137384"/>
                  </a:cubicBezTo>
                  <a:close/>
                  <a:moveTo>
                    <a:pt x="1926516" y="489840"/>
                  </a:moveTo>
                  <a:lnTo>
                    <a:pt x="1823238" y="661231"/>
                  </a:lnTo>
                  <a:cubicBezTo>
                    <a:pt x="1817917" y="670064"/>
                    <a:pt x="1799593" y="677304"/>
                    <a:pt x="1782313" y="677403"/>
                  </a:cubicBezTo>
                  <a:lnTo>
                    <a:pt x="1657163" y="678113"/>
                  </a:lnTo>
                  <a:cubicBezTo>
                    <a:pt x="1639884" y="678212"/>
                    <a:pt x="1630189" y="671130"/>
                    <a:pt x="1635512" y="662297"/>
                  </a:cubicBezTo>
                  <a:lnTo>
                    <a:pt x="1738788" y="490908"/>
                  </a:lnTo>
                  <a:cubicBezTo>
                    <a:pt x="1744112" y="482073"/>
                    <a:pt x="1762434" y="474834"/>
                    <a:pt x="1779715" y="474735"/>
                  </a:cubicBezTo>
                  <a:lnTo>
                    <a:pt x="1904865" y="474025"/>
                  </a:lnTo>
                  <a:cubicBezTo>
                    <a:pt x="1913505" y="473976"/>
                    <a:pt x="1920247" y="475721"/>
                    <a:pt x="1924165" y="478583"/>
                  </a:cubicBezTo>
                  <a:cubicBezTo>
                    <a:pt x="1928084" y="481446"/>
                    <a:pt x="1929176" y="485424"/>
                    <a:pt x="1926516" y="489840"/>
                  </a:cubicBezTo>
                  <a:close/>
                  <a:moveTo>
                    <a:pt x="1958744" y="822836"/>
                  </a:moveTo>
                  <a:lnTo>
                    <a:pt x="1855467" y="994227"/>
                  </a:lnTo>
                  <a:cubicBezTo>
                    <a:pt x="1850145" y="1003059"/>
                    <a:pt x="1831823" y="1010299"/>
                    <a:pt x="1814544" y="1010398"/>
                  </a:cubicBezTo>
                  <a:lnTo>
                    <a:pt x="1689392" y="1011108"/>
                  </a:lnTo>
                  <a:cubicBezTo>
                    <a:pt x="1672113" y="1011207"/>
                    <a:pt x="1662420" y="1004127"/>
                    <a:pt x="1667743" y="995293"/>
                  </a:cubicBezTo>
                  <a:lnTo>
                    <a:pt x="1771019" y="823903"/>
                  </a:lnTo>
                  <a:cubicBezTo>
                    <a:pt x="1776340" y="815069"/>
                    <a:pt x="1794663" y="807829"/>
                    <a:pt x="1811943" y="807731"/>
                  </a:cubicBezTo>
                  <a:lnTo>
                    <a:pt x="1937094" y="807020"/>
                  </a:lnTo>
                  <a:cubicBezTo>
                    <a:pt x="1945734" y="806971"/>
                    <a:pt x="1952477" y="808717"/>
                    <a:pt x="1956395" y="811579"/>
                  </a:cubicBezTo>
                  <a:cubicBezTo>
                    <a:pt x="1960314" y="814441"/>
                    <a:pt x="1961406" y="818419"/>
                    <a:pt x="1958744" y="822836"/>
                  </a:cubicBezTo>
                  <a:close/>
                  <a:moveTo>
                    <a:pt x="1988797" y="0"/>
                  </a:moveTo>
                  <a:lnTo>
                    <a:pt x="1940948" y="79408"/>
                  </a:lnTo>
                  <a:cubicBezTo>
                    <a:pt x="1935625" y="88241"/>
                    <a:pt x="1917302" y="95482"/>
                    <a:pt x="1900023" y="95579"/>
                  </a:cubicBezTo>
                  <a:lnTo>
                    <a:pt x="1774873" y="96291"/>
                  </a:lnTo>
                  <a:cubicBezTo>
                    <a:pt x="1757592" y="96388"/>
                    <a:pt x="1747900" y="89306"/>
                    <a:pt x="1753222" y="80473"/>
                  </a:cubicBezTo>
                  <a:lnTo>
                    <a:pt x="1801713" y="0"/>
                  </a:lnTo>
                  <a:close/>
                  <a:moveTo>
                    <a:pt x="2064727" y="260473"/>
                  </a:moveTo>
                  <a:lnTo>
                    <a:pt x="1961451" y="431862"/>
                  </a:lnTo>
                  <a:cubicBezTo>
                    <a:pt x="1956129" y="440695"/>
                    <a:pt x="1937805" y="447936"/>
                    <a:pt x="1920526" y="448034"/>
                  </a:cubicBezTo>
                  <a:lnTo>
                    <a:pt x="1795376" y="448745"/>
                  </a:lnTo>
                  <a:cubicBezTo>
                    <a:pt x="1778097" y="448843"/>
                    <a:pt x="1768402" y="441762"/>
                    <a:pt x="1773725" y="432930"/>
                  </a:cubicBezTo>
                  <a:lnTo>
                    <a:pt x="1877002" y="261538"/>
                  </a:lnTo>
                  <a:cubicBezTo>
                    <a:pt x="1882322" y="252706"/>
                    <a:pt x="1900648" y="245466"/>
                    <a:pt x="1917926" y="245367"/>
                  </a:cubicBezTo>
                  <a:lnTo>
                    <a:pt x="2043076" y="244657"/>
                  </a:lnTo>
                  <a:cubicBezTo>
                    <a:pt x="2051716" y="244607"/>
                    <a:pt x="2058459" y="246353"/>
                    <a:pt x="2062378" y="249216"/>
                  </a:cubicBezTo>
                  <a:cubicBezTo>
                    <a:pt x="2066296" y="252077"/>
                    <a:pt x="2067387" y="256056"/>
                    <a:pt x="2064727" y="260473"/>
                  </a:cubicBezTo>
                  <a:close/>
                  <a:moveTo>
                    <a:pt x="2096955" y="593468"/>
                  </a:moveTo>
                  <a:lnTo>
                    <a:pt x="1993679" y="764858"/>
                  </a:lnTo>
                  <a:cubicBezTo>
                    <a:pt x="1988358" y="773692"/>
                    <a:pt x="1970035" y="780932"/>
                    <a:pt x="1952755" y="781029"/>
                  </a:cubicBezTo>
                  <a:lnTo>
                    <a:pt x="1827604" y="781741"/>
                  </a:lnTo>
                  <a:cubicBezTo>
                    <a:pt x="1810325" y="781838"/>
                    <a:pt x="1800632" y="774758"/>
                    <a:pt x="1805955" y="765925"/>
                  </a:cubicBezTo>
                  <a:lnTo>
                    <a:pt x="1909231" y="594534"/>
                  </a:lnTo>
                  <a:cubicBezTo>
                    <a:pt x="1914553" y="585701"/>
                    <a:pt x="1932875" y="578460"/>
                    <a:pt x="1950156" y="578362"/>
                  </a:cubicBezTo>
                  <a:lnTo>
                    <a:pt x="2075304" y="577651"/>
                  </a:lnTo>
                  <a:cubicBezTo>
                    <a:pt x="2083945" y="577603"/>
                    <a:pt x="2090689" y="579348"/>
                    <a:pt x="2094606" y="582211"/>
                  </a:cubicBezTo>
                  <a:cubicBezTo>
                    <a:pt x="2098525" y="585073"/>
                    <a:pt x="2099617" y="589052"/>
                    <a:pt x="2096955" y="593468"/>
                  </a:cubicBezTo>
                  <a:close/>
                  <a:moveTo>
                    <a:pt x="2117460" y="945923"/>
                  </a:moveTo>
                  <a:lnTo>
                    <a:pt x="2050155" y="1057618"/>
                  </a:lnTo>
                  <a:lnTo>
                    <a:pt x="1863071" y="1057618"/>
                  </a:lnTo>
                  <a:lnTo>
                    <a:pt x="1929734" y="946990"/>
                  </a:lnTo>
                  <a:cubicBezTo>
                    <a:pt x="1935056" y="938156"/>
                    <a:pt x="1953379" y="930916"/>
                    <a:pt x="1970659" y="930818"/>
                  </a:cubicBezTo>
                  <a:lnTo>
                    <a:pt x="2095809" y="930107"/>
                  </a:lnTo>
                  <a:cubicBezTo>
                    <a:pt x="2104449" y="930058"/>
                    <a:pt x="2111192" y="931803"/>
                    <a:pt x="2115111" y="934665"/>
                  </a:cubicBezTo>
                  <a:cubicBezTo>
                    <a:pt x="2119028" y="937528"/>
                    <a:pt x="2120120" y="941506"/>
                    <a:pt x="2117460" y="945923"/>
                  </a:cubicBezTo>
                  <a:close/>
                  <a:moveTo>
                    <a:pt x="2202939" y="31104"/>
                  </a:moveTo>
                  <a:lnTo>
                    <a:pt x="2099662" y="202495"/>
                  </a:lnTo>
                  <a:cubicBezTo>
                    <a:pt x="2094341" y="211327"/>
                    <a:pt x="2076017" y="218569"/>
                    <a:pt x="2058738" y="218666"/>
                  </a:cubicBezTo>
                  <a:lnTo>
                    <a:pt x="1933588" y="219378"/>
                  </a:lnTo>
                  <a:cubicBezTo>
                    <a:pt x="1916307" y="219475"/>
                    <a:pt x="1906614" y="212393"/>
                    <a:pt x="1911937" y="203560"/>
                  </a:cubicBezTo>
                  <a:lnTo>
                    <a:pt x="2015213" y="32169"/>
                  </a:lnTo>
                  <a:cubicBezTo>
                    <a:pt x="2020535" y="23337"/>
                    <a:pt x="2038859" y="16097"/>
                    <a:pt x="2056138" y="15998"/>
                  </a:cubicBezTo>
                  <a:lnTo>
                    <a:pt x="2181288" y="15288"/>
                  </a:lnTo>
                  <a:cubicBezTo>
                    <a:pt x="2189928" y="15239"/>
                    <a:pt x="2196670" y="16984"/>
                    <a:pt x="2200588" y="19846"/>
                  </a:cubicBezTo>
                  <a:cubicBezTo>
                    <a:pt x="2204508" y="22709"/>
                    <a:pt x="2205599" y="26687"/>
                    <a:pt x="2202939" y="31104"/>
                  </a:cubicBezTo>
                  <a:close/>
                  <a:moveTo>
                    <a:pt x="2235168" y="364099"/>
                  </a:moveTo>
                  <a:lnTo>
                    <a:pt x="2131892" y="535490"/>
                  </a:lnTo>
                  <a:cubicBezTo>
                    <a:pt x="2126570" y="544323"/>
                    <a:pt x="2108246" y="551564"/>
                    <a:pt x="2090967" y="551661"/>
                  </a:cubicBezTo>
                  <a:lnTo>
                    <a:pt x="1965817" y="552373"/>
                  </a:lnTo>
                  <a:cubicBezTo>
                    <a:pt x="1948538" y="552471"/>
                    <a:pt x="1938844" y="545390"/>
                    <a:pt x="1944166" y="536556"/>
                  </a:cubicBezTo>
                  <a:lnTo>
                    <a:pt x="2047442" y="365166"/>
                  </a:lnTo>
                  <a:cubicBezTo>
                    <a:pt x="2052765" y="356332"/>
                    <a:pt x="2071088" y="349092"/>
                    <a:pt x="2088368" y="348994"/>
                  </a:cubicBezTo>
                  <a:lnTo>
                    <a:pt x="2213517" y="348283"/>
                  </a:lnTo>
                  <a:cubicBezTo>
                    <a:pt x="2222158" y="348234"/>
                    <a:pt x="2228900" y="349979"/>
                    <a:pt x="2232817" y="352842"/>
                  </a:cubicBezTo>
                  <a:cubicBezTo>
                    <a:pt x="2236737" y="355704"/>
                    <a:pt x="2237829" y="359683"/>
                    <a:pt x="2235168" y="364099"/>
                  </a:cubicBezTo>
                  <a:close/>
                  <a:moveTo>
                    <a:pt x="2255671" y="716555"/>
                  </a:moveTo>
                  <a:lnTo>
                    <a:pt x="2152395" y="887946"/>
                  </a:lnTo>
                  <a:cubicBezTo>
                    <a:pt x="2147073" y="896779"/>
                    <a:pt x="2128750" y="904019"/>
                    <a:pt x="2111470" y="904118"/>
                  </a:cubicBezTo>
                  <a:lnTo>
                    <a:pt x="1986320" y="904828"/>
                  </a:lnTo>
                  <a:cubicBezTo>
                    <a:pt x="1969039" y="904925"/>
                    <a:pt x="1959346" y="897845"/>
                    <a:pt x="1964670" y="889012"/>
                  </a:cubicBezTo>
                  <a:lnTo>
                    <a:pt x="2067945" y="717621"/>
                  </a:lnTo>
                  <a:cubicBezTo>
                    <a:pt x="2073268" y="708788"/>
                    <a:pt x="2091590" y="701548"/>
                    <a:pt x="2108871" y="701449"/>
                  </a:cubicBezTo>
                  <a:lnTo>
                    <a:pt x="2234021" y="700739"/>
                  </a:lnTo>
                  <a:cubicBezTo>
                    <a:pt x="2242660" y="700690"/>
                    <a:pt x="2249403" y="702435"/>
                    <a:pt x="2253321" y="705298"/>
                  </a:cubicBezTo>
                  <a:cubicBezTo>
                    <a:pt x="2257240" y="708160"/>
                    <a:pt x="2258332" y="712139"/>
                    <a:pt x="2255671" y="716555"/>
                  </a:cubicBezTo>
                  <a:close/>
                  <a:moveTo>
                    <a:pt x="2287901" y="1049550"/>
                  </a:moveTo>
                  <a:lnTo>
                    <a:pt x="2283039" y="1057618"/>
                  </a:lnTo>
                  <a:lnTo>
                    <a:pt x="2095956" y="1057618"/>
                  </a:lnTo>
                  <a:lnTo>
                    <a:pt x="2100175" y="1050617"/>
                  </a:lnTo>
                  <a:cubicBezTo>
                    <a:pt x="2105497" y="1041783"/>
                    <a:pt x="2123819" y="1034543"/>
                    <a:pt x="2141100" y="1034446"/>
                  </a:cubicBezTo>
                  <a:lnTo>
                    <a:pt x="2266248" y="1033734"/>
                  </a:lnTo>
                  <a:cubicBezTo>
                    <a:pt x="2274889" y="1033685"/>
                    <a:pt x="2281632" y="1035431"/>
                    <a:pt x="2285550" y="1038293"/>
                  </a:cubicBezTo>
                  <a:cubicBezTo>
                    <a:pt x="2289469" y="1041155"/>
                    <a:pt x="2290561" y="1045134"/>
                    <a:pt x="2287901" y="1049550"/>
                  </a:cubicBezTo>
                  <a:close/>
                  <a:moveTo>
                    <a:pt x="2373380" y="134731"/>
                  </a:moveTo>
                  <a:lnTo>
                    <a:pt x="2270104" y="306122"/>
                  </a:lnTo>
                  <a:cubicBezTo>
                    <a:pt x="2264781" y="314955"/>
                    <a:pt x="2246458" y="322195"/>
                    <a:pt x="2229178" y="322294"/>
                  </a:cubicBezTo>
                  <a:lnTo>
                    <a:pt x="2104028" y="323004"/>
                  </a:lnTo>
                  <a:cubicBezTo>
                    <a:pt x="2086749" y="323103"/>
                    <a:pt x="2077057" y="316021"/>
                    <a:pt x="2082377" y="307188"/>
                  </a:cubicBezTo>
                  <a:lnTo>
                    <a:pt x="2185654" y="135797"/>
                  </a:lnTo>
                  <a:cubicBezTo>
                    <a:pt x="2190977" y="126964"/>
                    <a:pt x="2209300" y="119723"/>
                    <a:pt x="2226580" y="119625"/>
                  </a:cubicBezTo>
                  <a:lnTo>
                    <a:pt x="2351729" y="118914"/>
                  </a:lnTo>
                  <a:cubicBezTo>
                    <a:pt x="2360369" y="118866"/>
                    <a:pt x="2367113" y="120612"/>
                    <a:pt x="2371031" y="123474"/>
                  </a:cubicBezTo>
                  <a:cubicBezTo>
                    <a:pt x="2374948" y="126336"/>
                    <a:pt x="2376042" y="130315"/>
                    <a:pt x="2373380" y="134731"/>
                  </a:cubicBezTo>
                  <a:close/>
                  <a:moveTo>
                    <a:pt x="2393881" y="487187"/>
                  </a:moveTo>
                  <a:lnTo>
                    <a:pt x="2290607" y="658578"/>
                  </a:lnTo>
                  <a:cubicBezTo>
                    <a:pt x="2285284" y="667411"/>
                    <a:pt x="2266961" y="674651"/>
                    <a:pt x="2249682" y="674749"/>
                  </a:cubicBezTo>
                  <a:lnTo>
                    <a:pt x="2124532" y="675460"/>
                  </a:lnTo>
                  <a:cubicBezTo>
                    <a:pt x="2107251" y="675558"/>
                    <a:pt x="2097558" y="668477"/>
                    <a:pt x="2102881" y="659644"/>
                  </a:cubicBezTo>
                  <a:lnTo>
                    <a:pt x="2206157" y="488253"/>
                  </a:lnTo>
                  <a:cubicBezTo>
                    <a:pt x="2211479" y="479419"/>
                    <a:pt x="2229803" y="472179"/>
                    <a:pt x="2247082" y="472081"/>
                  </a:cubicBezTo>
                  <a:lnTo>
                    <a:pt x="2372232" y="471370"/>
                  </a:lnTo>
                  <a:cubicBezTo>
                    <a:pt x="2380872" y="471321"/>
                    <a:pt x="2387615" y="473068"/>
                    <a:pt x="2391534" y="475929"/>
                  </a:cubicBezTo>
                  <a:cubicBezTo>
                    <a:pt x="2395452" y="478791"/>
                    <a:pt x="2396543" y="482771"/>
                    <a:pt x="2393881" y="487187"/>
                  </a:cubicBezTo>
                  <a:close/>
                  <a:moveTo>
                    <a:pt x="2426111" y="820181"/>
                  </a:moveTo>
                  <a:lnTo>
                    <a:pt x="2322836" y="991574"/>
                  </a:lnTo>
                  <a:cubicBezTo>
                    <a:pt x="2317514" y="1000406"/>
                    <a:pt x="2299190" y="1007646"/>
                    <a:pt x="2281911" y="1007745"/>
                  </a:cubicBezTo>
                  <a:lnTo>
                    <a:pt x="2156759" y="1008455"/>
                  </a:lnTo>
                  <a:cubicBezTo>
                    <a:pt x="2139482" y="1008553"/>
                    <a:pt x="2129788" y="1001472"/>
                    <a:pt x="2135110" y="992639"/>
                  </a:cubicBezTo>
                  <a:lnTo>
                    <a:pt x="2238387" y="821248"/>
                  </a:lnTo>
                  <a:cubicBezTo>
                    <a:pt x="2243709" y="812415"/>
                    <a:pt x="2262031" y="805174"/>
                    <a:pt x="2279312" y="805077"/>
                  </a:cubicBezTo>
                  <a:lnTo>
                    <a:pt x="2404460" y="804367"/>
                  </a:lnTo>
                  <a:cubicBezTo>
                    <a:pt x="2413101" y="804316"/>
                    <a:pt x="2419844" y="806063"/>
                    <a:pt x="2423762" y="808925"/>
                  </a:cubicBezTo>
                  <a:cubicBezTo>
                    <a:pt x="2427681" y="811786"/>
                    <a:pt x="2428773" y="815766"/>
                    <a:pt x="2426111" y="820181"/>
                  </a:cubicBezTo>
                  <a:close/>
                  <a:moveTo>
                    <a:pt x="2454565" y="0"/>
                  </a:moveTo>
                  <a:lnTo>
                    <a:pt x="2408315" y="76753"/>
                  </a:lnTo>
                  <a:cubicBezTo>
                    <a:pt x="2402993" y="85587"/>
                    <a:pt x="2384669" y="92827"/>
                    <a:pt x="2367390" y="92925"/>
                  </a:cubicBezTo>
                  <a:lnTo>
                    <a:pt x="2242240" y="93635"/>
                  </a:lnTo>
                  <a:cubicBezTo>
                    <a:pt x="2224961" y="93734"/>
                    <a:pt x="2215267" y="86653"/>
                    <a:pt x="2220591" y="77819"/>
                  </a:cubicBezTo>
                  <a:lnTo>
                    <a:pt x="2267482" y="0"/>
                  </a:lnTo>
                  <a:close/>
                  <a:moveTo>
                    <a:pt x="2532094" y="257818"/>
                  </a:moveTo>
                  <a:lnTo>
                    <a:pt x="2428818" y="429209"/>
                  </a:lnTo>
                  <a:cubicBezTo>
                    <a:pt x="2423496" y="438042"/>
                    <a:pt x="2405174" y="445282"/>
                    <a:pt x="2387893" y="445381"/>
                  </a:cubicBezTo>
                  <a:lnTo>
                    <a:pt x="2262743" y="446091"/>
                  </a:lnTo>
                  <a:cubicBezTo>
                    <a:pt x="2245464" y="446189"/>
                    <a:pt x="2235770" y="439108"/>
                    <a:pt x="2241093" y="430275"/>
                  </a:cubicBezTo>
                  <a:lnTo>
                    <a:pt x="2344368" y="258884"/>
                  </a:lnTo>
                  <a:cubicBezTo>
                    <a:pt x="2349691" y="250051"/>
                    <a:pt x="2368014" y="242810"/>
                    <a:pt x="2385294" y="242712"/>
                  </a:cubicBezTo>
                  <a:lnTo>
                    <a:pt x="2510444" y="242001"/>
                  </a:lnTo>
                  <a:cubicBezTo>
                    <a:pt x="2519084" y="241953"/>
                    <a:pt x="2525827" y="243699"/>
                    <a:pt x="2529745" y="246561"/>
                  </a:cubicBezTo>
                  <a:cubicBezTo>
                    <a:pt x="2533663" y="249423"/>
                    <a:pt x="2534755" y="253402"/>
                    <a:pt x="2532094" y="257818"/>
                  </a:cubicBezTo>
                  <a:close/>
                  <a:moveTo>
                    <a:pt x="2564324" y="590813"/>
                  </a:moveTo>
                  <a:lnTo>
                    <a:pt x="2461048" y="762205"/>
                  </a:lnTo>
                  <a:cubicBezTo>
                    <a:pt x="2455726" y="771037"/>
                    <a:pt x="2437402" y="778278"/>
                    <a:pt x="2420123" y="778376"/>
                  </a:cubicBezTo>
                  <a:lnTo>
                    <a:pt x="2294973" y="779087"/>
                  </a:lnTo>
                  <a:cubicBezTo>
                    <a:pt x="2277694" y="779185"/>
                    <a:pt x="2267999" y="772103"/>
                    <a:pt x="2273322" y="763270"/>
                  </a:cubicBezTo>
                  <a:lnTo>
                    <a:pt x="2376598" y="591879"/>
                  </a:lnTo>
                  <a:cubicBezTo>
                    <a:pt x="2381920" y="583046"/>
                    <a:pt x="2400244" y="575807"/>
                    <a:pt x="2417523" y="575708"/>
                  </a:cubicBezTo>
                  <a:lnTo>
                    <a:pt x="2542671" y="574997"/>
                  </a:lnTo>
                  <a:cubicBezTo>
                    <a:pt x="2551313" y="574949"/>
                    <a:pt x="2558056" y="576695"/>
                    <a:pt x="2561973" y="579556"/>
                  </a:cubicBezTo>
                  <a:cubicBezTo>
                    <a:pt x="2565892" y="582419"/>
                    <a:pt x="2566985" y="586397"/>
                    <a:pt x="2564324" y="590813"/>
                  </a:cubicBezTo>
                  <a:close/>
                  <a:moveTo>
                    <a:pt x="2584827" y="943269"/>
                  </a:moveTo>
                  <a:lnTo>
                    <a:pt x="2515923" y="1057618"/>
                  </a:lnTo>
                  <a:lnTo>
                    <a:pt x="2328840" y="1057618"/>
                  </a:lnTo>
                  <a:lnTo>
                    <a:pt x="2397102" y="944335"/>
                  </a:lnTo>
                  <a:cubicBezTo>
                    <a:pt x="2402424" y="935503"/>
                    <a:pt x="2420745" y="928261"/>
                    <a:pt x="2438027" y="928164"/>
                  </a:cubicBezTo>
                  <a:lnTo>
                    <a:pt x="2563177" y="927454"/>
                  </a:lnTo>
                  <a:cubicBezTo>
                    <a:pt x="2571816" y="927403"/>
                    <a:pt x="2578559" y="929150"/>
                    <a:pt x="2582478" y="932012"/>
                  </a:cubicBezTo>
                  <a:cubicBezTo>
                    <a:pt x="2586395" y="934875"/>
                    <a:pt x="2587488" y="938853"/>
                    <a:pt x="2584827" y="943269"/>
                  </a:cubicBezTo>
                  <a:close/>
                  <a:moveTo>
                    <a:pt x="2670306" y="28449"/>
                  </a:moveTo>
                  <a:lnTo>
                    <a:pt x="2567030" y="199840"/>
                  </a:lnTo>
                  <a:cubicBezTo>
                    <a:pt x="2561707" y="208673"/>
                    <a:pt x="2543384" y="215914"/>
                    <a:pt x="2526105" y="216012"/>
                  </a:cubicBezTo>
                  <a:lnTo>
                    <a:pt x="2400955" y="216723"/>
                  </a:lnTo>
                  <a:cubicBezTo>
                    <a:pt x="2383676" y="216821"/>
                    <a:pt x="2373981" y="209740"/>
                    <a:pt x="2379304" y="200907"/>
                  </a:cubicBezTo>
                  <a:lnTo>
                    <a:pt x="2482580" y="29516"/>
                  </a:lnTo>
                  <a:cubicBezTo>
                    <a:pt x="2487902" y="20682"/>
                    <a:pt x="2506226" y="13442"/>
                    <a:pt x="2523505" y="13345"/>
                  </a:cubicBezTo>
                  <a:lnTo>
                    <a:pt x="2648655" y="12635"/>
                  </a:lnTo>
                  <a:cubicBezTo>
                    <a:pt x="2657295" y="12584"/>
                    <a:pt x="2664039" y="14331"/>
                    <a:pt x="2667957" y="17192"/>
                  </a:cubicBezTo>
                  <a:cubicBezTo>
                    <a:pt x="2671875" y="20054"/>
                    <a:pt x="2672968" y="24033"/>
                    <a:pt x="2670306" y="28449"/>
                  </a:cubicBezTo>
                  <a:close/>
                  <a:moveTo>
                    <a:pt x="2702535" y="361446"/>
                  </a:moveTo>
                  <a:lnTo>
                    <a:pt x="2599259" y="532835"/>
                  </a:lnTo>
                  <a:cubicBezTo>
                    <a:pt x="2593937" y="541670"/>
                    <a:pt x="2575613" y="548909"/>
                    <a:pt x="2558334" y="549007"/>
                  </a:cubicBezTo>
                  <a:lnTo>
                    <a:pt x="2433184" y="549718"/>
                  </a:lnTo>
                  <a:cubicBezTo>
                    <a:pt x="2415905" y="549816"/>
                    <a:pt x="2406211" y="542735"/>
                    <a:pt x="2411533" y="533903"/>
                  </a:cubicBezTo>
                  <a:lnTo>
                    <a:pt x="2514809" y="362511"/>
                  </a:lnTo>
                  <a:cubicBezTo>
                    <a:pt x="2520132" y="353679"/>
                    <a:pt x="2538456" y="346437"/>
                    <a:pt x="2555735" y="346340"/>
                  </a:cubicBezTo>
                  <a:lnTo>
                    <a:pt x="2680884" y="345628"/>
                  </a:lnTo>
                  <a:cubicBezTo>
                    <a:pt x="2689524" y="345580"/>
                    <a:pt x="2696269" y="347326"/>
                    <a:pt x="2700186" y="350189"/>
                  </a:cubicBezTo>
                  <a:cubicBezTo>
                    <a:pt x="2704104" y="353051"/>
                    <a:pt x="2705196" y="357028"/>
                    <a:pt x="2702535" y="361446"/>
                  </a:cubicBezTo>
                  <a:close/>
                  <a:moveTo>
                    <a:pt x="2723038" y="713902"/>
                  </a:moveTo>
                  <a:lnTo>
                    <a:pt x="2619763" y="885291"/>
                  </a:lnTo>
                  <a:cubicBezTo>
                    <a:pt x="2614440" y="894126"/>
                    <a:pt x="2596117" y="901365"/>
                    <a:pt x="2578837" y="901463"/>
                  </a:cubicBezTo>
                  <a:lnTo>
                    <a:pt x="2453688" y="902173"/>
                  </a:lnTo>
                  <a:cubicBezTo>
                    <a:pt x="2436406" y="902272"/>
                    <a:pt x="2426714" y="895191"/>
                    <a:pt x="2432037" y="886359"/>
                  </a:cubicBezTo>
                  <a:lnTo>
                    <a:pt x="2535313" y="714967"/>
                  </a:lnTo>
                  <a:cubicBezTo>
                    <a:pt x="2540636" y="706133"/>
                    <a:pt x="2558957" y="698894"/>
                    <a:pt x="2576238" y="698795"/>
                  </a:cubicBezTo>
                  <a:lnTo>
                    <a:pt x="2701388" y="698085"/>
                  </a:lnTo>
                  <a:cubicBezTo>
                    <a:pt x="2710029" y="698036"/>
                    <a:pt x="2716770" y="699782"/>
                    <a:pt x="2720690" y="702645"/>
                  </a:cubicBezTo>
                  <a:cubicBezTo>
                    <a:pt x="2724607" y="705506"/>
                    <a:pt x="2725699" y="709484"/>
                    <a:pt x="2723038" y="713902"/>
                  </a:cubicBezTo>
                  <a:close/>
                  <a:moveTo>
                    <a:pt x="2755266" y="1046897"/>
                  </a:moveTo>
                  <a:lnTo>
                    <a:pt x="2748806" y="1057618"/>
                  </a:lnTo>
                  <a:lnTo>
                    <a:pt x="2561724" y="1057618"/>
                  </a:lnTo>
                  <a:lnTo>
                    <a:pt x="2567542" y="1047963"/>
                  </a:lnTo>
                  <a:cubicBezTo>
                    <a:pt x="2572864" y="1039130"/>
                    <a:pt x="2591186" y="1031889"/>
                    <a:pt x="2608467" y="1031791"/>
                  </a:cubicBezTo>
                  <a:lnTo>
                    <a:pt x="2733617" y="1031080"/>
                  </a:lnTo>
                  <a:cubicBezTo>
                    <a:pt x="2742257" y="1031031"/>
                    <a:pt x="2749000" y="1032777"/>
                    <a:pt x="2752919" y="1035640"/>
                  </a:cubicBezTo>
                  <a:cubicBezTo>
                    <a:pt x="2756836" y="1038501"/>
                    <a:pt x="2757929" y="1042481"/>
                    <a:pt x="2755266" y="1046897"/>
                  </a:cubicBezTo>
                  <a:close/>
                  <a:moveTo>
                    <a:pt x="2840747" y="132077"/>
                  </a:moveTo>
                  <a:lnTo>
                    <a:pt x="2737471" y="303468"/>
                  </a:lnTo>
                  <a:cubicBezTo>
                    <a:pt x="2732148" y="312300"/>
                    <a:pt x="2713825" y="319542"/>
                    <a:pt x="2696546" y="319639"/>
                  </a:cubicBezTo>
                  <a:lnTo>
                    <a:pt x="2571396" y="320349"/>
                  </a:lnTo>
                  <a:cubicBezTo>
                    <a:pt x="2554117" y="320448"/>
                    <a:pt x="2544422" y="313368"/>
                    <a:pt x="2549745" y="304533"/>
                  </a:cubicBezTo>
                  <a:lnTo>
                    <a:pt x="2653021" y="133144"/>
                  </a:lnTo>
                  <a:cubicBezTo>
                    <a:pt x="2658344" y="124310"/>
                    <a:pt x="2676667" y="117070"/>
                    <a:pt x="2693947" y="116972"/>
                  </a:cubicBezTo>
                  <a:lnTo>
                    <a:pt x="2819096" y="116261"/>
                  </a:lnTo>
                  <a:cubicBezTo>
                    <a:pt x="2827736" y="116212"/>
                    <a:pt x="2834480" y="117957"/>
                    <a:pt x="2838398" y="120819"/>
                  </a:cubicBezTo>
                  <a:cubicBezTo>
                    <a:pt x="2842316" y="123682"/>
                    <a:pt x="2843409" y="127660"/>
                    <a:pt x="2840747" y="132077"/>
                  </a:cubicBezTo>
                  <a:close/>
                  <a:moveTo>
                    <a:pt x="2861250" y="484533"/>
                  </a:moveTo>
                  <a:lnTo>
                    <a:pt x="2757974" y="655924"/>
                  </a:lnTo>
                  <a:cubicBezTo>
                    <a:pt x="2752652" y="664757"/>
                    <a:pt x="2734330" y="671996"/>
                    <a:pt x="2717049" y="672095"/>
                  </a:cubicBezTo>
                  <a:lnTo>
                    <a:pt x="2591899" y="672805"/>
                  </a:lnTo>
                  <a:cubicBezTo>
                    <a:pt x="2574618" y="672903"/>
                    <a:pt x="2564926" y="665822"/>
                    <a:pt x="2570249" y="656989"/>
                  </a:cubicBezTo>
                  <a:lnTo>
                    <a:pt x="2673525" y="485598"/>
                  </a:lnTo>
                  <a:cubicBezTo>
                    <a:pt x="2678847" y="476766"/>
                    <a:pt x="2697168" y="469526"/>
                    <a:pt x="2714451" y="469427"/>
                  </a:cubicBezTo>
                  <a:lnTo>
                    <a:pt x="2839600" y="468717"/>
                  </a:lnTo>
                  <a:cubicBezTo>
                    <a:pt x="2848241" y="468668"/>
                    <a:pt x="2854982" y="470413"/>
                    <a:pt x="2858901" y="473275"/>
                  </a:cubicBezTo>
                  <a:cubicBezTo>
                    <a:pt x="2862819" y="476138"/>
                    <a:pt x="2863911" y="480116"/>
                    <a:pt x="2861250" y="484533"/>
                  </a:cubicBezTo>
                  <a:close/>
                  <a:moveTo>
                    <a:pt x="2893479" y="817528"/>
                  </a:moveTo>
                  <a:lnTo>
                    <a:pt x="2790203" y="988919"/>
                  </a:lnTo>
                  <a:cubicBezTo>
                    <a:pt x="2784881" y="997752"/>
                    <a:pt x="2766557" y="1004991"/>
                    <a:pt x="2749278" y="1005091"/>
                  </a:cubicBezTo>
                  <a:lnTo>
                    <a:pt x="2624128" y="1005801"/>
                  </a:lnTo>
                  <a:cubicBezTo>
                    <a:pt x="2606849" y="1005898"/>
                    <a:pt x="2597155" y="998819"/>
                    <a:pt x="2602478" y="989985"/>
                  </a:cubicBezTo>
                  <a:lnTo>
                    <a:pt x="2705753" y="818594"/>
                  </a:lnTo>
                  <a:cubicBezTo>
                    <a:pt x="2711076" y="809761"/>
                    <a:pt x="2729399" y="802521"/>
                    <a:pt x="2746679" y="802423"/>
                  </a:cubicBezTo>
                  <a:lnTo>
                    <a:pt x="2871829" y="801712"/>
                  </a:lnTo>
                  <a:cubicBezTo>
                    <a:pt x="2880469" y="801662"/>
                    <a:pt x="2887213" y="803408"/>
                    <a:pt x="2891130" y="806271"/>
                  </a:cubicBezTo>
                  <a:cubicBezTo>
                    <a:pt x="2895048" y="809133"/>
                    <a:pt x="2896142" y="813111"/>
                    <a:pt x="2893479" y="817528"/>
                  </a:cubicBezTo>
                  <a:close/>
                  <a:moveTo>
                    <a:pt x="2920334" y="0"/>
                  </a:moveTo>
                  <a:lnTo>
                    <a:pt x="2875684" y="74100"/>
                  </a:lnTo>
                  <a:cubicBezTo>
                    <a:pt x="2870360" y="82933"/>
                    <a:pt x="2852038" y="90173"/>
                    <a:pt x="2834757" y="90272"/>
                  </a:cubicBezTo>
                  <a:lnTo>
                    <a:pt x="2709607" y="90982"/>
                  </a:lnTo>
                  <a:cubicBezTo>
                    <a:pt x="2692328" y="91079"/>
                    <a:pt x="2682636" y="83998"/>
                    <a:pt x="2687956" y="75166"/>
                  </a:cubicBezTo>
                  <a:lnTo>
                    <a:pt x="2733250" y="0"/>
                  </a:lnTo>
                  <a:close/>
                  <a:moveTo>
                    <a:pt x="2999461" y="255165"/>
                  </a:moveTo>
                  <a:lnTo>
                    <a:pt x="2896186" y="426555"/>
                  </a:lnTo>
                  <a:cubicBezTo>
                    <a:pt x="2890863" y="435387"/>
                    <a:pt x="2872541" y="442629"/>
                    <a:pt x="2855261" y="442726"/>
                  </a:cubicBezTo>
                  <a:lnTo>
                    <a:pt x="2730111" y="443438"/>
                  </a:lnTo>
                  <a:cubicBezTo>
                    <a:pt x="2712829" y="443535"/>
                    <a:pt x="2703137" y="436455"/>
                    <a:pt x="2708461" y="427620"/>
                  </a:cubicBezTo>
                  <a:lnTo>
                    <a:pt x="2811736" y="256229"/>
                  </a:lnTo>
                  <a:cubicBezTo>
                    <a:pt x="2817060" y="247397"/>
                    <a:pt x="2835381" y="240157"/>
                    <a:pt x="2852661" y="240059"/>
                  </a:cubicBezTo>
                  <a:lnTo>
                    <a:pt x="2977811" y="239348"/>
                  </a:lnTo>
                  <a:cubicBezTo>
                    <a:pt x="2986452" y="239299"/>
                    <a:pt x="2993195" y="241045"/>
                    <a:pt x="2997113" y="243906"/>
                  </a:cubicBezTo>
                  <a:cubicBezTo>
                    <a:pt x="3001030" y="246769"/>
                    <a:pt x="3002123" y="250749"/>
                    <a:pt x="2999461" y="255165"/>
                  </a:cubicBezTo>
                  <a:close/>
                  <a:moveTo>
                    <a:pt x="3031691" y="588160"/>
                  </a:moveTo>
                  <a:lnTo>
                    <a:pt x="2928415" y="759550"/>
                  </a:lnTo>
                  <a:cubicBezTo>
                    <a:pt x="2923092" y="768383"/>
                    <a:pt x="2904769" y="775624"/>
                    <a:pt x="2887490" y="775721"/>
                  </a:cubicBezTo>
                  <a:lnTo>
                    <a:pt x="2762340" y="776433"/>
                  </a:lnTo>
                  <a:cubicBezTo>
                    <a:pt x="2745059" y="776531"/>
                    <a:pt x="2735367" y="769450"/>
                    <a:pt x="2740689" y="760617"/>
                  </a:cubicBezTo>
                  <a:lnTo>
                    <a:pt x="2843965" y="589226"/>
                  </a:lnTo>
                  <a:cubicBezTo>
                    <a:pt x="2849288" y="580392"/>
                    <a:pt x="2867609" y="573152"/>
                    <a:pt x="2884891" y="573054"/>
                  </a:cubicBezTo>
                  <a:lnTo>
                    <a:pt x="3010040" y="572343"/>
                  </a:lnTo>
                  <a:cubicBezTo>
                    <a:pt x="3018681" y="572294"/>
                    <a:pt x="3025423" y="574041"/>
                    <a:pt x="3029340" y="576902"/>
                  </a:cubicBezTo>
                  <a:cubicBezTo>
                    <a:pt x="3033260" y="579764"/>
                    <a:pt x="3034352" y="583744"/>
                    <a:pt x="3031691" y="588160"/>
                  </a:cubicBezTo>
                  <a:close/>
                  <a:moveTo>
                    <a:pt x="3052194" y="940615"/>
                  </a:moveTo>
                  <a:lnTo>
                    <a:pt x="2981691" y="1057618"/>
                  </a:lnTo>
                  <a:lnTo>
                    <a:pt x="2794609" y="1057618"/>
                  </a:lnTo>
                  <a:lnTo>
                    <a:pt x="2864469" y="941682"/>
                  </a:lnTo>
                  <a:cubicBezTo>
                    <a:pt x="2869791" y="932848"/>
                    <a:pt x="2888114" y="925608"/>
                    <a:pt x="2905393" y="925511"/>
                  </a:cubicBezTo>
                  <a:lnTo>
                    <a:pt x="3030543" y="924799"/>
                  </a:lnTo>
                  <a:cubicBezTo>
                    <a:pt x="3039183" y="924750"/>
                    <a:pt x="3045926" y="926495"/>
                    <a:pt x="3049845" y="929358"/>
                  </a:cubicBezTo>
                  <a:cubicBezTo>
                    <a:pt x="3053763" y="932220"/>
                    <a:pt x="3054854" y="936199"/>
                    <a:pt x="3052194" y="940615"/>
                  </a:cubicBezTo>
                  <a:close/>
                  <a:moveTo>
                    <a:pt x="3074679" y="1029360"/>
                  </a:moveTo>
                  <a:lnTo>
                    <a:pt x="3057752" y="1057618"/>
                  </a:lnTo>
                  <a:lnTo>
                    <a:pt x="3027492" y="1057618"/>
                  </a:lnTo>
                  <a:lnTo>
                    <a:pt x="3034909" y="1045308"/>
                  </a:lnTo>
                  <a:cubicBezTo>
                    <a:pt x="3037571" y="1040891"/>
                    <a:pt x="3043482" y="1036873"/>
                    <a:pt x="3050888" y="1033947"/>
                  </a:cubicBezTo>
                  <a:close/>
                  <a:moveTo>
                    <a:pt x="3137673" y="25796"/>
                  </a:moveTo>
                  <a:lnTo>
                    <a:pt x="3034397" y="197187"/>
                  </a:lnTo>
                  <a:cubicBezTo>
                    <a:pt x="3029075" y="206020"/>
                    <a:pt x="3010753" y="213259"/>
                    <a:pt x="2993472" y="213357"/>
                  </a:cubicBezTo>
                  <a:lnTo>
                    <a:pt x="2868322" y="214069"/>
                  </a:lnTo>
                  <a:cubicBezTo>
                    <a:pt x="2851042" y="214166"/>
                    <a:pt x="2841350" y="207085"/>
                    <a:pt x="2846673" y="198253"/>
                  </a:cubicBezTo>
                  <a:lnTo>
                    <a:pt x="2949949" y="26862"/>
                  </a:lnTo>
                  <a:cubicBezTo>
                    <a:pt x="2955270" y="18029"/>
                    <a:pt x="2973592" y="10788"/>
                    <a:pt x="2990874" y="10690"/>
                  </a:cubicBezTo>
                  <a:lnTo>
                    <a:pt x="3116024" y="9980"/>
                  </a:lnTo>
                  <a:cubicBezTo>
                    <a:pt x="3124664" y="9930"/>
                    <a:pt x="3131406" y="11676"/>
                    <a:pt x="3135324" y="14539"/>
                  </a:cubicBezTo>
                  <a:cubicBezTo>
                    <a:pt x="3139243" y="17401"/>
                    <a:pt x="3140335" y="21379"/>
                    <a:pt x="3137673" y="25796"/>
                  </a:cubicBezTo>
                  <a:close/>
                  <a:moveTo>
                    <a:pt x="3169903" y="358791"/>
                  </a:moveTo>
                  <a:lnTo>
                    <a:pt x="3066627" y="530182"/>
                  </a:lnTo>
                  <a:cubicBezTo>
                    <a:pt x="3061304" y="539015"/>
                    <a:pt x="3042980" y="546256"/>
                    <a:pt x="3025701" y="546354"/>
                  </a:cubicBezTo>
                  <a:lnTo>
                    <a:pt x="2900551" y="547064"/>
                  </a:lnTo>
                  <a:cubicBezTo>
                    <a:pt x="2883272" y="547163"/>
                    <a:pt x="2873578" y="540081"/>
                    <a:pt x="2878901" y="531248"/>
                  </a:cubicBezTo>
                  <a:lnTo>
                    <a:pt x="2982176" y="359857"/>
                  </a:lnTo>
                  <a:cubicBezTo>
                    <a:pt x="2987501" y="351024"/>
                    <a:pt x="3005822" y="343784"/>
                    <a:pt x="3023102" y="343687"/>
                  </a:cubicBezTo>
                  <a:lnTo>
                    <a:pt x="3148252" y="342975"/>
                  </a:lnTo>
                  <a:cubicBezTo>
                    <a:pt x="3156891" y="342926"/>
                    <a:pt x="3163636" y="344671"/>
                    <a:pt x="3167553" y="347534"/>
                  </a:cubicBezTo>
                  <a:cubicBezTo>
                    <a:pt x="3171473" y="350396"/>
                    <a:pt x="3172565" y="354375"/>
                    <a:pt x="3169903" y="358791"/>
                  </a:cubicBezTo>
                  <a:close/>
                  <a:moveTo>
                    <a:pt x="3190405" y="711247"/>
                  </a:moveTo>
                  <a:lnTo>
                    <a:pt x="3087130" y="882638"/>
                  </a:lnTo>
                  <a:cubicBezTo>
                    <a:pt x="3081807" y="891471"/>
                    <a:pt x="3063484" y="898711"/>
                    <a:pt x="3046204" y="898810"/>
                  </a:cubicBezTo>
                  <a:lnTo>
                    <a:pt x="2921055" y="899520"/>
                  </a:lnTo>
                  <a:cubicBezTo>
                    <a:pt x="2903775" y="899619"/>
                    <a:pt x="2894081" y="892537"/>
                    <a:pt x="2899404" y="883704"/>
                  </a:cubicBezTo>
                  <a:lnTo>
                    <a:pt x="3002682" y="712313"/>
                  </a:lnTo>
                  <a:cubicBezTo>
                    <a:pt x="3008003" y="703479"/>
                    <a:pt x="3026326" y="696239"/>
                    <a:pt x="3043605" y="696141"/>
                  </a:cubicBezTo>
                  <a:lnTo>
                    <a:pt x="3168755" y="695431"/>
                  </a:lnTo>
                  <a:cubicBezTo>
                    <a:pt x="3177396" y="695383"/>
                    <a:pt x="3184139" y="697128"/>
                    <a:pt x="3188057" y="699989"/>
                  </a:cubicBezTo>
                  <a:cubicBezTo>
                    <a:pt x="3191974" y="702851"/>
                    <a:pt x="3193066" y="706831"/>
                    <a:pt x="3190405" y="711247"/>
                  </a:cubicBezTo>
                  <a:close/>
                  <a:moveTo>
                    <a:pt x="3211972" y="800169"/>
                  </a:moveTo>
                  <a:lnTo>
                    <a:pt x="3090520" y="1002917"/>
                  </a:lnTo>
                  <a:lnTo>
                    <a:pt x="3072194" y="998588"/>
                  </a:lnTo>
                  <a:cubicBezTo>
                    <a:pt x="3068277" y="995726"/>
                    <a:pt x="3067184" y="991747"/>
                    <a:pt x="3069845" y="987330"/>
                  </a:cubicBezTo>
                  <a:lnTo>
                    <a:pt x="3173120" y="815939"/>
                  </a:lnTo>
                  <a:cubicBezTo>
                    <a:pt x="3175782" y="811523"/>
                    <a:pt x="3181694" y="807505"/>
                    <a:pt x="3189100" y="804578"/>
                  </a:cubicBezTo>
                  <a:close/>
                  <a:moveTo>
                    <a:pt x="3308116" y="129423"/>
                  </a:moveTo>
                  <a:lnTo>
                    <a:pt x="3204838" y="300815"/>
                  </a:lnTo>
                  <a:cubicBezTo>
                    <a:pt x="3199517" y="309647"/>
                    <a:pt x="3181193" y="316887"/>
                    <a:pt x="3163914" y="316985"/>
                  </a:cubicBezTo>
                  <a:lnTo>
                    <a:pt x="3038763" y="317696"/>
                  </a:lnTo>
                  <a:cubicBezTo>
                    <a:pt x="3021483" y="317794"/>
                    <a:pt x="3011791" y="310713"/>
                    <a:pt x="3017113" y="301880"/>
                  </a:cubicBezTo>
                  <a:lnTo>
                    <a:pt x="3120389" y="130489"/>
                  </a:lnTo>
                  <a:cubicBezTo>
                    <a:pt x="3125712" y="121656"/>
                    <a:pt x="3144034" y="114415"/>
                    <a:pt x="3161315" y="114318"/>
                  </a:cubicBezTo>
                  <a:lnTo>
                    <a:pt x="3286463" y="113606"/>
                  </a:lnTo>
                  <a:cubicBezTo>
                    <a:pt x="3295104" y="113557"/>
                    <a:pt x="3301847" y="115304"/>
                    <a:pt x="3305765" y="118166"/>
                  </a:cubicBezTo>
                  <a:cubicBezTo>
                    <a:pt x="3309684" y="121029"/>
                    <a:pt x="3310776" y="125007"/>
                    <a:pt x="3308116" y="129423"/>
                  </a:cubicBezTo>
                  <a:close/>
                  <a:moveTo>
                    <a:pt x="3328617" y="481878"/>
                  </a:moveTo>
                  <a:lnTo>
                    <a:pt x="3225341" y="653269"/>
                  </a:lnTo>
                  <a:cubicBezTo>
                    <a:pt x="3220019" y="662102"/>
                    <a:pt x="3201695" y="669342"/>
                    <a:pt x="3184416" y="669441"/>
                  </a:cubicBezTo>
                  <a:lnTo>
                    <a:pt x="3059268" y="670151"/>
                  </a:lnTo>
                  <a:cubicBezTo>
                    <a:pt x="3041987" y="670250"/>
                    <a:pt x="3032294" y="663168"/>
                    <a:pt x="3037617" y="654335"/>
                  </a:cubicBezTo>
                  <a:lnTo>
                    <a:pt x="3140893" y="482944"/>
                  </a:lnTo>
                  <a:cubicBezTo>
                    <a:pt x="3146215" y="474111"/>
                    <a:pt x="3164537" y="466871"/>
                    <a:pt x="3181818" y="466772"/>
                  </a:cubicBezTo>
                  <a:lnTo>
                    <a:pt x="3306966" y="466062"/>
                  </a:lnTo>
                  <a:cubicBezTo>
                    <a:pt x="3315606" y="466013"/>
                    <a:pt x="3322350" y="467760"/>
                    <a:pt x="3326268" y="470622"/>
                  </a:cubicBezTo>
                  <a:cubicBezTo>
                    <a:pt x="3330186" y="473483"/>
                    <a:pt x="3331279" y="477462"/>
                    <a:pt x="3328617" y="481878"/>
                  </a:cubicBezTo>
                  <a:close/>
                  <a:moveTo>
                    <a:pt x="3349264" y="570977"/>
                  </a:moveTo>
                  <a:lnTo>
                    <a:pt x="3228019" y="773379"/>
                  </a:lnTo>
                  <a:lnTo>
                    <a:pt x="3210406" y="769219"/>
                  </a:lnTo>
                  <a:cubicBezTo>
                    <a:pt x="3206488" y="766357"/>
                    <a:pt x="3205396" y="762379"/>
                    <a:pt x="3208056" y="757962"/>
                  </a:cubicBezTo>
                  <a:lnTo>
                    <a:pt x="3311332" y="586571"/>
                  </a:lnTo>
                  <a:cubicBezTo>
                    <a:pt x="3313994" y="582155"/>
                    <a:pt x="3319905" y="578137"/>
                    <a:pt x="3327311" y="575211"/>
                  </a:cubicBezTo>
                  <a:close/>
                  <a:moveTo>
                    <a:pt x="3386102" y="0"/>
                  </a:moveTo>
                  <a:lnTo>
                    <a:pt x="3343051" y="71445"/>
                  </a:lnTo>
                  <a:cubicBezTo>
                    <a:pt x="3337729" y="80278"/>
                    <a:pt x="3319405" y="87518"/>
                    <a:pt x="3302126" y="87617"/>
                  </a:cubicBezTo>
                  <a:lnTo>
                    <a:pt x="3176976" y="88327"/>
                  </a:lnTo>
                  <a:cubicBezTo>
                    <a:pt x="3159695" y="88425"/>
                    <a:pt x="3150002" y="81344"/>
                    <a:pt x="3155325" y="72511"/>
                  </a:cubicBezTo>
                  <a:lnTo>
                    <a:pt x="3199018" y="0"/>
                  </a:lnTo>
                  <a:close/>
                  <a:moveTo>
                    <a:pt x="3466829" y="252510"/>
                  </a:moveTo>
                  <a:lnTo>
                    <a:pt x="3363554" y="423900"/>
                  </a:lnTo>
                  <a:cubicBezTo>
                    <a:pt x="3358230" y="432734"/>
                    <a:pt x="3339908" y="439974"/>
                    <a:pt x="3322627" y="440072"/>
                  </a:cubicBezTo>
                  <a:lnTo>
                    <a:pt x="3197479" y="440783"/>
                  </a:lnTo>
                  <a:cubicBezTo>
                    <a:pt x="3180198" y="440881"/>
                    <a:pt x="3170506" y="433800"/>
                    <a:pt x="3175829" y="424967"/>
                  </a:cubicBezTo>
                  <a:lnTo>
                    <a:pt x="3279105" y="253576"/>
                  </a:lnTo>
                  <a:cubicBezTo>
                    <a:pt x="3284427" y="244743"/>
                    <a:pt x="3302749" y="237502"/>
                    <a:pt x="3320030" y="237405"/>
                  </a:cubicBezTo>
                  <a:lnTo>
                    <a:pt x="3445179" y="236695"/>
                  </a:lnTo>
                  <a:cubicBezTo>
                    <a:pt x="3453819" y="236644"/>
                    <a:pt x="3460562" y="238391"/>
                    <a:pt x="3464479" y="241253"/>
                  </a:cubicBezTo>
                  <a:cubicBezTo>
                    <a:pt x="3468397" y="244116"/>
                    <a:pt x="3469491" y="248094"/>
                    <a:pt x="3466829" y="252510"/>
                  </a:cubicBezTo>
                  <a:close/>
                  <a:moveTo>
                    <a:pt x="3486556" y="341787"/>
                  </a:moveTo>
                  <a:lnTo>
                    <a:pt x="3365519" y="543842"/>
                  </a:lnTo>
                  <a:lnTo>
                    <a:pt x="3348618" y="539851"/>
                  </a:lnTo>
                  <a:cubicBezTo>
                    <a:pt x="3344700" y="536989"/>
                    <a:pt x="3343607" y="533011"/>
                    <a:pt x="3346269" y="528595"/>
                  </a:cubicBezTo>
                  <a:lnTo>
                    <a:pt x="3449545" y="357204"/>
                  </a:lnTo>
                  <a:cubicBezTo>
                    <a:pt x="3452206" y="352788"/>
                    <a:pt x="3458118" y="348769"/>
                    <a:pt x="3465524" y="345842"/>
                  </a:cubicBezTo>
                  <a:close/>
                  <a:moveTo>
                    <a:pt x="3605040" y="23141"/>
                  </a:moveTo>
                  <a:lnTo>
                    <a:pt x="3501764" y="194532"/>
                  </a:lnTo>
                  <a:cubicBezTo>
                    <a:pt x="3496443" y="203365"/>
                    <a:pt x="3478119" y="210606"/>
                    <a:pt x="3460840" y="210704"/>
                  </a:cubicBezTo>
                  <a:lnTo>
                    <a:pt x="3335691" y="211415"/>
                  </a:lnTo>
                  <a:cubicBezTo>
                    <a:pt x="3318410" y="211513"/>
                    <a:pt x="3308717" y="204432"/>
                    <a:pt x="3314041" y="195598"/>
                  </a:cubicBezTo>
                  <a:lnTo>
                    <a:pt x="3417316" y="24208"/>
                  </a:lnTo>
                  <a:cubicBezTo>
                    <a:pt x="3422639" y="15374"/>
                    <a:pt x="3440960" y="8135"/>
                    <a:pt x="3458241" y="8037"/>
                  </a:cubicBezTo>
                  <a:lnTo>
                    <a:pt x="3583389" y="7325"/>
                  </a:lnTo>
                  <a:cubicBezTo>
                    <a:pt x="3592030" y="7277"/>
                    <a:pt x="3598774" y="9022"/>
                    <a:pt x="3602691" y="11884"/>
                  </a:cubicBezTo>
                  <a:cubicBezTo>
                    <a:pt x="3606610" y="14747"/>
                    <a:pt x="3607702" y="18725"/>
                    <a:pt x="3605040" y="23141"/>
                  </a:cubicBezTo>
                  <a:close/>
                  <a:moveTo>
                    <a:pt x="3623849" y="112595"/>
                  </a:moveTo>
                  <a:lnTo>
                    <a:pt x="3503017" y="314308"/>
                  </a:lnTo>
                  <a:lnTo>
                    <a:pt x="3486829" y="310484"/>
                  </a:lnTo>
                  <a:cubicBezTo>
                    <a:pt x="3482911" y="307622"/>
                    <a:pt x="3481819" y="303643"/>
                    <a:pt x="3484480" y="299226"/>
                  </a:cubicBezTo>
                  <a:lnTo>
                    <a:pt x="3587756" y="127835"/>
                  </a:lnTo>
                  <a:cubicBezTo>
                    <a:pt x="3590417" y="123419"/>
                    <a:pt x="3596329" y="119400"/>
                    <a:pt x="3603735" y="116474"/>
                  </a:cubicBezTo>
                  <a:close/>
                  <a:moveTo>
                    <a:pt x="3691297" y="0"/>
                  </a:moveTo>
                  <a:lnTo>
                    <a:pt x="3640517" y="84770"/>
                  </a:lnTo>
                  <a:lnTo>
                    <a:pt x="3625041" y="81115"/>
                  </a:lnTo>
                  <a:cubicBezTo>
                    <a:pt x="3621123" y="78253"/>
                    <a:pt x="3620030" y="74274"/>
                    <a:pt x="3622692" y="69857"/>
                  </a:cubicBezTo>
                  <a:lnTo>
                    <a:pt x="366478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262C67C-056C-F2D8-8E6A-6487DF7FC5EE}"/>
                </a:ext>
              </a:extLst>
            </p:cNvPr>
            <p:cNvSpPr/>
            <p:nvPr/>
          </p:nvSpPr>
          <p:spPr bwMode="auto">
            <a:xfrm rot="16200000" flipV="1">
              <a:off x="3560899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112AC9C-88A1-0007-DE3F-7CEAC4BA11A6}"/>
                </a:ext>
              </a:extLst>
            </p:cNvPr>
            <p:cNvSpPr/>
            <p:nvPr/>
          </p:nvSpPr>
          <p:spPr bwMode="auto">
            <a:xfrm rot="16200000">
              <a:off x="4004638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7C58866-267B-C96D-99C3-BFB427004D3F}"/>
                </a:ext>
              </a:extLst>
            </p:cNvPr>
            <p:cNvSpPr/>
            <p:nvPr/>
          </p:nvSpPr>
          <p:spPr bwMode="auto">
            <a:xfrm>
              <a:off x="3941658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D9BEEC1-5B70-9FF9-CA45-CF672156C86A}"/>
                </a:ext>
              </a:extLst>
            </p:cNvPr>
            <p:cNvSpPr/>
            <p:nvPr/>
          </p:nvSpPr>
          <p:spPr bwMode="auto">
            <a:xfrm rot="16200000">
              <a:off x="2560846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9AE2FD0-6C4D-6DF1-864F-14739764C766}"/>
                </a:ext>
              </a:extLst>
            </p:cNvPr>
            <p:cNvSpPr/>
            <p:nvPr/>
          </p:nvSpPr>
          <p:spPr bwMode="auto">
            <a:xfrm rot="16200000">
              <a:off x="2584289" y="2061427"/>
              <a:ext cx="1794987" cy="640919"/>
            </a:xfrm>
            <a:custGeom>
              <a:avLst/>
              <a:gdLst>
                <a:gd name="connsiteX0" fmla="*/ 267232 w 2908104"/>
                <a:gd name="connsiteY0" fmla="*/ 924610 h 1057618"/>
                <a:gd name="connsiteX1" fmla="*/ 187083 w 2908104"/>
                <a:gd name="connsiteY1" fmla="*/ 1057618 h 1057618"/>
                <a:gd name="connsiteX2" fmla="*/ 0 w 2908104"/>
                <a:gd name="connsiteY2" fmla="*/ 1057618 h 1057618"/>
                <a:gd name="connsiteX3" fmla="*/ 79505 w 2908104"/>
                <a:gd name="connsiteY3" fmla="*/ 925675 h 1057618"/>
                <a:gd name="connsiteX4" fmla="*/ 120432 w 2908104"/>
                <a:gd name="connsiteY4" fmla="*/ 909504 h 1057618"/>
                <a:gd name="connsiteX5" fmla="*/ 245581 w 2908104"/>
                <a:gd name="connsiteY5" fmla="*/ 908793 h 1057618"/>
                <a:gd name="connsiteX6" fmla="*/ 264883 w 2908104"/>
                <a:gd name="connsiteY6" fmla="*/ 913353 h 1057618"/>
                <a:gd name="connsiteX7" fmla="*/ 267232 w 2908104"/>
                <a:gd name="connsiteY7" fmla="*/ 924610 h 1057618"/>
                <a:gd name="connsiteX8" fmla="*/ 405443 w 2908104"/>
                <a:gd name="connsiteY8" fmla="*/ 695241 h 1057618"/>
                <a:gd name="connsiteX9" fmla="*/ 302168 w 2908104"/>
                <a:gd name="connsiteY9" fmla="*/ 866632 h 1057618"/>
                <a:gd name="connsiteX10" fmla="*/ 261242 w 2908104"/>
                <a:gd name="connsiteY10" fmla="*/ 882803 h 1057618"/>
                <a:gd name="connsiteX11" fmla="*/ 136092 w 2908104"/>
                <a:gd name="connsiteY11" fmla="*/ 883513 h 1057618"/>
                <a:gd name="connsiteX12" fmla="*/ 114441 w 2908104"/>
                <a:gd name="connsiteY12" fmla="*/ 867697 h 1057618"/>
                <a:gd name="connsiteX13" fmla="*/ 217717 w 2908104"/>
                <a:gd name="connsiteY13" fmla="*/ 696308 h 1057618"/>
                <a:gd name="connsiteX14" fmla="*/ 258643 w 2908104"/>
                <a:gd name="connsiteY14" fmla="*/ 680136 h 1057618"/>
                <a:gd name="connsiteX15" fmla="*/ 383793 w 2908104"/>
                <a:gd name="connsiteY15" fmla="*/ 679425 h 1057618"/>
                <a:gd name="connsiteX16" fmla="*/ 403094 w 2908104"/>
                <a:gd name="connsiteY16" fmla="*/ 683984 h 1057618"/>
                <a:gd name="connsiteX17" fmla="*/ 405443 w 2908104"/>
                <a:gd name="connsiteY17" fmla="*/ 695241 h 1057618"/>
                <a:gd name="connsiteX18" fmla="*/ 437669 w 2908104"/>
                <a:gd name="connsiteY18" fmla="*/ 1028237 h 1057618"/>
                <a:gd name="connsiteX19" fmla="*/ 419965 w 2908104"/>
                <a:gd name="connsiteY19" fmla="*/ 1057618 h 1057618"/>
                <a:gd name="connsiteX20" fmla="*/ 232881 w 2908104"/>
                <a:gd name="connsiteY20" fmla="*/ 1057618 h 1057618"/>
                <a:gd name="connsiteX21" fmla="*/ 249943 w 2908104"/>
                <a:gd name="connsiteY21" fmla="*/ 1029303 h 1057618"/>
                <a:gd name="connsiteX22" fmla="*/ 290868 w 2908104"/>
                <a:gd name="connsiteY22" fmla="*/ 1013131 h 1057618"/>
                <a:gd name="connsiteX23" fmla="*/ 416018 w 2908104"/>
                <a:gd name="connsiteY23" fmla="*/ 1012420 h 1057618"/>
                <a:gd name="connsiteX24" fmla="*/ 435320 w 2908104"/>
                <a:gd name="connsiteY24" fmla="*/ 1016980 h 1057618"/>
                <a:gd name="connsiteX25" fmla="*/ 437669 w 2908104"/>
                <a:gd name="connsiteY25" fmla="*/ 1028237 h 1057618"/>
                <a:gd name="connsiteX26" fmla="*/ 543655 w 2908104"/>
                <a:gd name="connsiteY26" fmla="*/ 465873 h 1057618"/>
                <a:gd name="connsiteX27" fmla="*/ 440379 w 2908104"/>
                <a:gd name="connsiteY27" fmla="*/ 637264 h 1057618"/>
                <a:gd name="connsiteX28" fmla="*/ 399453 w 2908104"/>
                <a:gd name="connsiteY28" fmla="*/ 653436 h 1057618"/>
                <a:gd name="connsiteX29" fmla="*/ 274304 w 2908104"/>
                <a:gd name="connsiteY29" fmla="*/ 654146 h 1057618"/>
                <a:gd name="connsiteX30" fmla="*/ 252653 w 2908104"/>
                <a:gd name="connsiteY30" fmla="*/ 638330 h 1057618"/>
                <a:gd name="connsiteX31" fmla="*/ 355929 w 2908104"/>
                <a:gd name="connsiteY31" fmla="*/ 466939 h 1057618"/>
                <a:gd name="connsiteX32" fmla="*/ 396855 w 2908104"/>
                <a:gd name="connsiteY32" fmla="*/ 450767 h 1057618"/>
                <a:gd name="connsiteX33" fmla="*/ 522006 w 2908104"/>
                <a:gd name="connsiteY33" fmla="*/ 450057 h 1057618"/>
                <a:gd name="connsiteX34" fmla="*/ 541306 w 2908104"/>
                <a:gd name="connsiteY34" fmla="*/ 454616 h 1057618"/>
                <a:gd name="connsiteX35" fmla="*/ 543655 w 2908104"/>
                <a:gd name="connsiteY35" fmla="*/ 465873 h 1057618"/>
                <a:gd name="connsiteX36" fmla="*/ 575881 w 2908104"/>
                <a:gd name="connsiteY36" fmla="*/ 798868 h 1057618"/>
                <a:gd name="connsiteX37" fmla="*/ 472605 w 2908104"/>
                <a:gd name="connsiteY37" fmla="*/ 970259 h 1057618"/>
                <a:gd name="connsiteX38" fmla="*/ 431679 w 2908104"/>
                <a:gd name="connsiteY38" fmla="*/ 986431 h 1057618"/>
                <a:gd name="connsiteX39" fmla="*/ 306529 w 2908104"/>
                <a:gd name="connsiteY39" fmla="*/ 987141 h 1057618"/>
                <a:gd name="connsiteX40" fmla="*/ 284879 w 2908104"/>
                <a:gd name="connsiteY40" fmla="*/ 971325 h 1057618"/>
                <a:gd name="connsiteX41" fmla="*/ 388155 w 2908104"/>
                <a:gd name="connsiteY41" fmla="*/ 799934 h 1057618"/>
                <a:gd name="connsiteX42" fmla="*/ 429080 w 2908104"/>
                <a:gd name="connsiteY42" fmla="*/ 783764 h 1057618"/>
                <a:gd name="connsiteX43" fmla="*/ 554230 w 2908104"/>
                <a:gd name="connsiteY43" fmla="*/ 783052 h 1057618"/>
                <a:gd name="connsiteX44" fmla="*/ 573532 w 2908104"/>
                <a:gd name="connsiteY44" fmla="*/ 787611 h 1057618"/>
                <a:gd name="connsiteX45" fmla="*/ 575881 w 2908104"/>
                <a:gd name="connsiteY45" fmla="*/ 798868 h 1057618"/>
                <a:gd name="connsiteX46" fmla="*/ 681866 w 2908104"/>
                <a:gd name="connsiteY46" fmla="*/ 236504 h 1057618"/>
                <a:gd name="connsiteX47" fmla="*/ 578591 w 2908104"/>
                <a:gd name="connsiteY47" fmla="*/ 407895 h 1057618"/>
                <a:gd name="connsiteX48" fmla="*/ 537665 w 2908104"/>
                <a:gd name="connsiteY48" fmla="*/ 424067 h 1057618"/>
                <a:gd name="connsiteX49" fmla="*/ 412516 w 2908104"/>
                <a:gd name="connsiteY49" fmla="*/ 424778 h 1057618"/>
                <a:gd name="connsiteX50" fmla="*/ 390866 w 2908104"/>
                <a:gd name="connsiteY50" fmla="*/ 408961 h 1057618"/>
                <a:gd name="connsiteX51" fmla="*/ 494142 w 2908104"/>
                <a:gd name="connsiteY51" fmla="*/ 237571 h 1057618"/>
                <a:gd name="connsiteX52" fmla="*/ 535066 w 2908104"/>
                <a:gd name="connsiteY52" fmla="*/ 221398 h 1057618"/>
                <a:gd name="connsiteX53" fmla="*/ 660216 w 2908104"/>
                <a:gd name="connsiteY53" fmla="*/ 220688 h 1057618"/>
                <a:gd name="connsiteX54" fmla="*/ 679517 w 2908104"/>
                <a:gd name="connsiteY54" fmla="*/ 225247 h 1057618"/>
                <a:gd name="connsiteX55" fmla="*/ 681866 w 2908104"/>
                <a:gd name="connsiteY55" fmla="*/ 236504 h 1057618"/>
                <a:gd name="connsiteX56" fmla="*/ 714092 w 2908104"/>
                <a:gd name="connsiteY56" fmla="*/ 569501 h 1057618"/>
                <a:gd name="connsiteX57" fmla="*/ 610816 w 2908104"/>
                <a:gd name="connsiteY57" fmla="*/ 740892 h 1057618"/>
                <a:gd name="connsiteX58" fmla="*/ 569891 w 2908104"/>
                <a:gd name="connsiteY58" fmla="*/ 757062 h 1057618"/>
                <a:gd name="connsiteX59" fmla="*/ 444742 w 2908104"/>
                <a:gd name="connsiteY59" fmla="*/ 757773 h 1057618"/>
                <a:gd name="connsiteX60" fmla="*/ 423092 w 2908104"/>
                <a:gd name="connsiteY60" fmla="*/ 741957 h 1057618"/>
                <a:gd name="connsiteX61" fmla="*/ 526366 w 2908104"/>
                <a:gd name="connsiteY61" fmla="*/ 570566 h 1057618"/>
                <a:gd name="connsiteX62" fmla="*/ 567291 w 2908104"/>
                <a:gd name="connsiteY62" fmla="*/ 554395 h 1057618"/>
                <a:gd name="connsiteX63" fmla="*/ 692441 w 2908104"/>
                <a:gd name="connsiteY63" fmla="*/ 553685 h 1057618"/>
                <a:gd name="connsiteX64" fmla="*/ 711743 w 2908104"/>
                <a:gd name="connsiteY64" fmla="*/ 558243 h 1057618"/>
                <a:gd name="connsiteX65" fmla="*/ 714092 w 2908104"/>
                <a:gd name="connsiteY65" fmla="*/ 569501 h 1057618"/>
                <a:gd name="connsiteX66" fmla="*/ 734596 w 2908104"/>
                <a:gd name="connsiteY66" fmla="*/ 921955 h 1057618"/>
                <a:gd name="connsiteX67" fmla="*/ 652849 w 2908104"/>
                <a:gd name="connsiteY67" fmla="*/ 1057618 h 1057618"/>
                <a:gd name="connsiteX68" fmla="*/ 465765 w 2908104"/>
                <a:gd name="connsiteY68" fmla="*/ 1057618 h 1057618"/>
                <a:gd name="connsiteX69" fmla="*/ 546869 w 2908104"/>
                <a:gd name="connsiteY69" fmla="*/ 923021 h 1057618"/>
                <a:gd name="connsiteX70" fmla="*/ 587795 w 2908104"/>
                <a:gd name="connsiteY70" fmla="*/ 906851 h 1057618"/>
                <a:gd name="connsiteX71" fmla="*/ 712945 w 2908104"/>
                <a:gd name="connsiteY71" fmla="*/ 906139 h 1057618"/>
                <a:gd name="connsiteX72" fmla="*/ 732246 w 2908104"/>
                <a:gd name="connsiteY72" fmla="*/ 910698 h 1057618"/>
                <a:gd name="connsiteX73" fmla="*/ 734596 w 2908104"/>
                <a:gd name="connsiteY73" fmla="*/ 921955 h 1057618"/>
                <a:gd name="connsiteX74" fmla="*/ 820078 w 2908104"/>
                <a:gd name="connsiteY74" fmla="*/ 7136 h 1057618"/>
                <a:gd name="connsiteX75" fmla="*/ 716802 w 2908104"/>
                <a:gd name="connsiteY75" fmla="*/ 178526 h 1057618"/>
                <a:gd name="connsiteX76" fmla="*/ 675877 w 2908104"/>
                <a:gd name="connsiteY76" fmla="*/ 194699 h 1057618"/>
                <a:gd name="connsiteX77" fmla="*/ 550727 w 2908104"/>
                <a:gd name="connsiteY77" fmla="*/ 195409 h 1057618"/>
                <a:gd name="connsiteX78" fmla="*/ 529077 w 2908104"/>
                <a:gd name="connsiteY78" fmla="*/ 179593 h 1057618"/>
                <a:gd name="connsiteX79" fmla="*/ 632352 w 2908104"/>
                <a:gd name="connsiteY79" fmla="*/ 8202 h 1057618"/>
                <a:gd name="connsiteX80" fmla="*/ 643888 w 2908104"/>
                <a:gd name="connsiteY80" fmla="*/ 0 h 1057618"/>
                <a:gd name="connsiteX81" fmla="*/ 818589 w 2908104"/>
                <a:gd name="connsiteY81" fmla="*/ 0 h 1057618"/>
                <a:gd name="connsiteX82" fmla="*/ 852304 w 2908104"/>
                <a:gd name="connsiteY82" fmla="*/ 340131 h 1057618"/>
                <a:gd name="connsiteX83" fmla="*/ 749027 w 2908104"/>
                <a:gd name="connsiteY83" fmla="*/ 511523 h 1057618"/>
                <a:gd name="connsiteX84" fmla="*/ 708103 w 2908104"/>
                <a:gd name="connsiteY84" fmla="*/ 527694 h 1057618"/>
                <a:gd name="connsiteX85" fmla="*/ 582953 w 2908104"/>
                <a:gd name="connsiteY85" fmla="*/ 528404 h 1057618"/>
                <a:gd name="connsiteX86" fmla="*/ 561302 w 2908104"/>
                <a:gd name="connsiteY86" fmla="*/ 512588 h 1057618"/>
                <a:gd name="connsiteX87" fmla="*/ 664580 w 2908104"/>
                <a:gd name="connsiteY87" fmla="*/ 341197 h 1057618"/>
                <a:gd name="connsiteX88" fmla="*/ 705503 w 2908104"/>
                <a:gd name="connsiteY88" fmla="*/ 325026 h 1057618"/>
                <a:gd name="connsiteX89" fmla="*/ 830653 w 2908104"/>
                <a:gd name="connsiteY89" fmla="*/ 324316 h 1057618"/>
                <a:gd name="connsiteX90" fmla="*/ 849954 w 2908104"/>
                <a:gd name="connsiteY90" fmla="*/ 328874 h 1057618"/>
                <a:gd name="connsiteX91" fmla="*/ 852304 w 2908104"/>
                <a:gd name="connsiteY91" fmla="*/ 340131 h 1057618"/>
                <a:gd name="connsiteX92" fmla="*/ 872807 w 2908104"/>
                <a:gd name="connsiteY92" fmla="*/ 692588 h 1057618"/>
                <a:gd name="connsiteX93" fmla="*/ 769531 w 2908104"/>
                <a:gd name="connsiteY93" fmla="*/ 863979 h 1057618"/>
                <a:gd name="connsiteX94" fmla="*/ 728606 w 2908104"/>
                <a:gd name="connsiteY94" fmla="*/ 880149 h 1057618"/>
                <a:gd name="connsiteX95" fmla="*/ 603456 w 2908104"/>
                <a:gd name="connsiteY95" fmla="*/ 880860 h 1057618"/>
                <a:gd name="connsiteX96" fmla="*/ 581805 w 2908104"/>
                <a:gd name="connsiteY96" fmla="*/ 865044 h 1057618"/>
                <a:gd name="connsiteX97" fmla="*/ 685081 w 2908104"/>
                <a:gd name="connsiteY97" fmla="*/ 693653 h 1057618"/>
                <a:gd name="connsiteX98" fmla="*/ 726006 w 2908104"/>
                <a:gd name="connsiteY98" fmla="*/ 677482 h 1057618"/>
                <a:gd name="connsiteX99" fmla="*/ 851158 w 2908104"/>
                <a:gd name="connsiteY99" fmla="*/ 676772 h 1057618"/>
                <a:gd name="connsiteX100" fmla="*/ 870458 w 2908104"/>
                <a:gd name="connsiteY100" fmla="*/ 681330 h 1057618"/>
                <a:gd name="connsiteX101" fmla="*/ 872807 w 2908104"/>
                <a:gd name="connsiteY101" fmla="*/ 692588 h 1057618"/>
                <a:gd name="connsiteX102" fmla="*/ 905036 w 2908104"/>
                <a:gd name="connsiteY102" fmla="*/ 1025583 h 1057618"/>
                <a:gd name="connsiteX103" fmla="*/ 885733 w 2908104"/>
                <a:gd name="connsiteY103" fmla="*/ 1057618 h 1057618"/>
                <a:gd name="connsiteX104" fmla="*/ 698650 w 2908104"/>
                <a:gd name="connsiteY104" fmla="*/ 1057618 h 1057618"/>
                <a:gd name="connsiteX105" fmla="*/ 717311 w 2908104"/>
                <a:gd name="connsiteY105" fmla="*/ 1026648 h 1057618"/>
                <a:gd name="connsiteX106" fmla="*/ 758236 w 2908104"/>
                <a:gd name="connsiteY106" fmla="*/ 1010477 h 1057618"/>
                <a:gd name="connsiteX107" fmla="*/ 883386 w 2908104"/>
                <a:gd name="connsiteY107" fmla="*/ 1009767 h 1057618"/>
                <a:gd name="connsiteX108" fmla="*/ 902687 w 2908104"/>
                <a:gd name="connsiteY108" fmla="*/ 1014325 h 1057618"/>
                <a:gd name="connsiteX109" fmla="*/ 905036 w 2908104"/>
                <a:gd name="connsiteY109" fmla="*/ 1025583 h 1057618"/>
                <a:gd name="connsiteX110" fmla="*/ 990515 w 2908104"/>
                <a:gd name="connsiteY110" fmla="*/ 110764 h 1057618"/>
                <a:gd name="connsiteX111" fmla="*/ 887241 w 2908104"/>
                <a:gd name="connsiteY111" fmla="*/ 282153 h 1057618"/>
                <a:gd name="connsiteX112" fmla="*/ 846316 w 2908104"/>
                <a:gd name="connsiteY112" fmla="*/ 298325 h 1057618"/>
                <a:gd name="connsiteX113" fmla="*/ 721166 w 2908104"/>
                <a:gd name="connsiteY113" fmla="*/ 299035 h 1057618"/>
                <a:gd name="connsiteX114" fmla="*/ 699515 w 2908104"/>
                <a:gd name="connsiteY114" fmla="*/ 283221 h 1057618"/>
                <a:gd name="connsiteX115" fmla="*/ 802791 w 2908104"/>
                <a:gd name="connsiteY115" fmla="*/ 111829 h 1057618"/>
                <a:gd name="connsiteX116" fmla="*/ 843716 w 2908104"/>
                <a:gd name="connsiteY116" fmla="*/ 95658 h 1057618"/>
                <a:gd name="connsiteX117" fmla="*/ 968866 w 2908104"/>
                <a:gd name="connsiteY117" fmla="*/ 94946 h 1057618"/>
                <a:gd name="connsiteX118" fmla="*/ 988166 w 2908104"/>
                <a:gd name="connsiteY118" fmla="*/ 99507 h 1057618"/>
                <a:gd name="connsiteX119" fmla="*/ 990515 w 2908104"/>
                <a:gd name="connsiteY119" fmla="*/ 110764 h 1057618"/>
                <a:gd name="connsiteX120" fmla="*/ 1011019 w 2908104"/>
                <a:gd name="connsiteY120" fmla="*/ 463218 h 1057618"/>
                <a:gd name="connsiteX121" fmla="*/ 907743 w 2908104"/>
                <a:gd name="connsiteY121" fmla="*/ 634609 h 1057618"/>
                <a:gd name="connsiteX122" fmla="*/ 866817 w 2908104"/>
                <a:gd name="connsiteY122" fmla="*/ 650781 h 1057618"/>
                <a:gd name="connsiteX123" fmla="*/ 741669 w 2908104"/>
                <a:gd name="connsiteY123" fmla="*/ 651491 h 1057618"/>
                <a:gd name="connsiteX124" fmla="*/ 720018 w 2908104"/>
                <a:gd name="connsiteY124" fmla="*/ 635675 h 1057618"/>
                <a:gd name="connsiteX125" fmla="*/ 823294 w 2908104"/>
                <a:gd name="connsiteY125" fmla="*/ 464286 h 1057618"/>
                <a:gd name="connsiteX126" fmla="*/ 864218 w 2908104"/>
                <a:gd name="connsiteY126" fmla="*/ 448114 h 1057618"/>
                <a:gd name="connsiteX127" fmla="*/ 989369 w 2908104"/>
                <a:gd name="connsiteY127" fmla="*/ 447403 h 1057618"/>
                <a:gd name="connsiteX128" fmla="*/ 1008670 w 2908104"/>
                <a:gd name="connsiteY128" fmla="*/ 451961 h 1057618"/>
                <a:gd name="connsiteX129" fmla="*/ 1011019 w 2908104"/>
                <a:gd name="connsiteY129" fmla="*/ 463218 h 1057618"/>
                <a:gd name="connsiteX130" fmla="*/ 1043248 w 2908104"/>
                <a:gd name="connsiteY130" fmla="*/ 796215 h 1057618"/>
                <a:gd name="connsiteX131" fmla="*/ 939972 w 2908104"/>
                <a:gd name="connsiteY131" fmla="*/ 967605 h 1057618"/>
                <a:gd name="connsiteX132" fmla="*/ 899047 w 2908104"/>
                <a:gd name="connsiteY132" fmla="*/ 983776 h 1057618"/>
                <a:gd name="connsiteX133" fmla="*/ 773897 w 2908104"/>
                <a:gd name="connsiteY133" fmla="*/ 984488 h 1057618"/>
                <a:gd name="connsiteX134" fmla="*/ 752248 w 2908104"/>
                <a:gd name="connsiteY134" fmla="*/ 968670 h 1057618"/>
                <a:gd name="connsiteX135" fmla="*/ 855522 w 2908104"/>
                <a:gd name="connsiteY135" fmla="*/ 797281 h 1057618"/>
                <a:gd name="connsiteX136" fmla="*/ 896447 w 2908104"/>
                <a:gd name="connsiteY136" fmla="*/ 781109 h 1057618"/>
                <a:gd name="connsiteX137" fmla="*/ 1021597 w 2908104"/>
                <a:gd name="connsiteY137" fmla="*/ 780398 h 1057618"/>
                <a:gd name="connsiteX138" fmla="*/ 1040899 w 2908104"/>
                <a:gd name="connsiteY138" fmla="*/ 784956 h 1057618"/>
                <a:gd name="connsiteX139" fmla="*/ 1043248 w 2908104"/>
                <a:gd name="connsiteY139" fmla="*/ 796215 h 1057618"/>
                <a:gd name="connsiteX140" fmla="*/ 1057259 w 2908104"/>
                <a:gd name="connsiteY140" fmla="*/ 0 h 1057618"/>
                <a:gd name="connsiteX141" fmla="*/ 1025452 w 2908104"/>
                <a:gd name="connsiteY141" fmla="*/ 52786 h 1057618"/>
                <a:gd name="connsiteX142" fmla="*/ 984527 w 2908104"/>
                <a:gd name="connsiteY142" fmla="*/ 68957 h 1057618"/>
                <a:gd name="connsiteX143" fmla="*/ 859377 w 2908104"/>
                <a:gd name="connsiteY143" fmla="*/ 69669 h 1057618"/>
                <a:gd name="connsiteX144" fmla="*/ 837726 w 2908104"/>
                <a:gd name="connsiteY144" fmla="*/ 53851 h 1057618"/>
                <a:gd name="connsiteX145" fmla="*/ 870175 w 2908104"/>
                <a:gd name="connsiteY145" fmla="*/ 0 h 1057618"/>
                <a:gd name="connsiteX146" fmla="*/ 1149231 w 2908104"/>
                <a:gd name="connsiteY146" fmla="*/ 233851 h 1057618"/>
                <a:gd name="connsiteX147" fmla="*/ 1045956 w 2908104"/>
                <a:gd name="connsiteY147" fmla="*/ 405240 h 1057618"/>
                <a:gd name="connsiteX148" fmla="*/ 1005030 w 2908104"/>
                <a:gd name="connsiteY148" fmla="*/ 421412 h 1057618"/>
                <a:gd name="connsiteX149" fmla="*/ 879880 w 2908104"/>
                <a:gd name="connsiteY149" fmla="*/ 422123 h 1057618"/>
                <a:gd name="connsiteX150" fmla="*/ 858229 w 2908104"/>
                <a:gd name="connsiteY150" fmla="*/ 406308 h 1057618"/>
                <a:gd name="connsiteX151" fmla="*/ 961506 w 2908104"/>
                <a:gd name="connsiteY151" fmla="*/ 234916 h 1057618"/>
                <a:gd name="connsiteX152" fmla="*/ 1002431 w 2908104"/>
                <a:gd name="connsiteY152" fmla="*/ 218745 h 1057618"/>
                <a:gd name="connsiteX153" fmla="*/ 1127581 w 2908104"/>
                <a:gd name="connsiteY153" fmla="*/ 218035 h 1057618"/>
                <a:gd name="connsiteX154" fmla="*/ 1146883 w 2908104"/>
                <a:gd name="connsiteY154" fmla="*/ 222594 h 1057618"/>
                <a:gd name="connsiteX155" fmla="*/ 1149231 w 2908104"/>
                <a:gd name="connsiteY155" fmla="*/ 233851 h 1057618"/>
                <a:gd name="connsiteX156" fmla="*/ 1181459 w 2908104"/>
                <a:gd name="connsiteY156" fmla="*/ 566846 h 1057618"/>
                <a:gd name="connsiteX157" fmla="*/ 1078183 w 2908104"/>
                <a:gd name="connsiteY157" fmla="*/ 738237 h 1057618"/>
                <a:gd name="connsiteX158" fmla="*/ 1037258 w 2908104"/>
                <a:gd name="connsiteY158" fmla="*/ 754409 h 1057618"/>
                <a:gd name="connsiteX159" fmla="*/ 912110 w 2908104"/>
                <a:gd name="connsiteY159" fmla="*/ 755119 h 1057618"/>
                <a:gd name="connsiteX160" fmla="*/ 890459 w 2908104"/>
                <a:gd name="connsiteY160" fmla="*/ 739303 h 1057618"/>
                <a:gd name="connsiteX161" fmla="*/ 993735 w 2908104"/>
                <a:gd name="connsiteY161" fmla="*/ 567912 h 1057618"/>
                <a:gd name="connsiteX162" fmla="*/ 1034660 w 2908104"/>
                <a:gd name="connsiteY162" fmla="*/ 551740 h 1057618"/>
                <a:gd name="connsiteX163" fmla="*/ 1159810 w 2908104"/>
                <a:gd name="connsiteY163" fmla="*/ 551029 h 1057618"/>
                <a:gd name="connsiteX164" fmla="*/ 1179110 w 2908104"/>
                <a:gd name="connsiteY164" fmla="*/ 555589 h 1057618"/>
                <a:gd name="connsiteX165" fmla="*/ 1181459 w 2908104"/>
                <a:gd name="connsiteY165" fmla="*/ 566846 h 1057618"/>
                <a:gd name="connsiteX166" fmla="*/ 1201964 w 2908104"/>
                <a:gd name="connsiteY166" fmla="*/ 919302 h 1057618"/>
                <a:gd name="connsiteX167" fmla="*/ 1118617 w 2908104"/>
                <a:gd name="connsiteY167" fmla="*/ 1057618 h 1057618"/>
                <a:gd name="connsiteX168" fmla="*/ 931533 w 2908104"/>
                <a:gd name="connsiteY168" fmla="*/ 1057618 h 1057618"/>
                <a:gd name="connsiteX169" fmla="*/ 1014238 w 2908104"/>
                <a:gd name="connsiteY169" fmla="*/ 920368 h 1057618"/>
                <a:gd name="connsiteX170" fmla="*/ 1055162 w 2908104"/>
                <a:gd name="connsiteY170" fmla="*/ 904196 h 1057618"/>
                <a:gd name="connsiteX171" fmla="*/ 1180313 w 2908104"/>
                <a:gd name="connsiteY171" fmla="*/ 903486 h 1057618"/>
                <a:gd name="connsiteX172" fmla="*/ 1199614 w 2908104"/>
                <a:gd name="connsiteY172" fmla="*/ 908045 h 1057618"/>
                <a:gd name="connsiteX173" fmla="*/ 1201964 w 2908104"/>
                <a:gd name="connsiteY173" fmla="*/ 919302 h 1057618"/>
                <a:gd name="connsiteX174" fmla="*/ 1287443 w 2908104"/>
                <a:gd name="connsiteY174" fmla="*/ 4482 h 1057618"/>
                <a:gd name="connsiteX175" fmla="*/ 1184167 w 2908104"/>
                <a:gd name="connsiteY175" fmla="*/ 175873 h 1057618"/>
                <a:gd name="connsiteX176" fmla="*/ 1143242 w 2908104"/>
                <a:gd name="connsiteY176" fmla="*/ 192044 h 1057618"/>
                <a:gd name="connsiteX177" fmla="*/ 1018092 w 2908104"/>
                <a:gd name="connsiteY177" fmla="*/ 192756 h 1057618"/>
                <a:gd name="connsiteX178" fmla="*/ 996441 w 2908104"/>
                <a:gd name="connsiteY178" fmla="*/ 176938 h 1057618"/>
                <a:gd name="connsiteX179" fmla="*/ 1099717 w 2908104"/>
                <a:gd name="connsiteY179" fmla="*/ 5547 h 1057618"/>
                <a:gd name="connsiteX180" fmla="*/ 1107519 w 2908104"/>
                <a:gd name="connsiteY180" fmla="*/ 0 h 1057618"/>
                <a:gd name="connsiteX181" fmla="*/ 1286508 w 2908104"/>
                <a:gd name="connsiteY181" fmla="*/ 0 h 1057618"/>
                <a:gd name="connsiteX182" fmla="*/ 1319672 w 2908104"/>
                <a:gd name="connsiteY182" fmla="*/ 337477 h 1057618"/>
                <a:gd name="connsiteX183" fmla="*/ 1216396 w 2908104"/>
                <a:gd name="connsiteY183" fmla="*/ 508868 h 1057618"/>
                <a:gd name="connsiteX184" fmla="*/ 1175471 w 2908104"/>
                <a:gd name="connsiteY184" fmla="*/ 525040 h 1057618"/>
                <a:gd name="connsiteX185" fmla="*/ 1050321 w 2908104"/>
                <a:gd name="connsiteY185" fmla="*/ 525751 h 1057618"/>
                <a:gd name="connsiteX186" fmla="*/ 1028671 w 2908104"/>
                <a:gd name="connsiteY186" fmla="*/ 509934 h 1057618"/>
                <a:gd name="connsiteX187" fmla="*/ 1131946 w 2908104"/>
                <a:gd name="connsiteY187" fmla="*/ 338544 h 1057618"/>
                <a:gd name="connsiteX188" fmla="*/ 1172871 w 2908104"/>
                <a:gd name="connsiteY188" fmla="*/ 322372 h 1057618"/>
                <a:gd name="connsiteX189" fmla="*/ 1298021 w 2908104"/>
                <a:gd name="connsiteY189" fmla="*/ 321662 h 1057618"/>
                <a:gd name="connsiteX190" fmla="*/ 1317323 w 2908104"/>
                <a:gd name="connsiteY190" fmla="*/ 326220 h 1057618"/>
                <a:gd name="connsiteX191" fmla="*/ 1319672 w 2908104"/>
                <a:gd name="connsiteY191" fmla="*/ 337477 h 1057618"/>
                <a:gd name="connsiteX192" fmla="*/ 1340176 w 2908104"/>
                <a:gd name="connsiteY192" fmla="*/ 689933 h 1057618"/>
                <a:gd name="connsiteX193" fmla="*/ 1236899 w 2908104"/>
                <a:gd name="connsiteY193" fmla="*/ 861324 h 1057618"/>
                <a:gd name="connsiteX194" fmla="*/ 1195974 w 2908104"/>
                <a:gd name="connsiteY194" fmla="*/ 877496 h 1057618"/>
                <a:gd name="connsiteX195" fmla="*/ 1070824 w 2908104"/>
                <a:gd name="connsiteY195" fmla="*/ 878206 h 1057618"/>
                <a:gd name="connsiteX196" fmla="*/ 1049173 w 2908104"/>
                <a:gd name="connsiteY196" fmla="*/ 862390 h 1057618"/>
                <a:gd name="connsiteX197" fmla="*/ 1152450 w 2908104"/>
                <a:gd name="connsiteY197" fmla="*/ 691000 h 1057618"/>
                <a:gd name="connsiteX198" fmla="*/ 1193375 w 2908104"/>
                <a:gd name="connsiteY198" fmla="*/ 674827 h 1057618"/>
                <a:gd name="connsiteX199" fmla="*/ 1318525 w 2908104"/>
                <a:gd name="connsiteY199" fmla="*/ 674117 h 1057618"/>
                <a:gd name="connsiteX200" fmla="*/ 1337825 w 2908104"/>
                <a:gd name="connsiteY200" fmla="*/ 678676 h 1057618"/>
                <a:gd name="connsiteX201" fmla="*/ 1340176 w 2908104"/>
                <a:gd name="connsiteY201" fmla="*/ 689933 h 1057618"/>
                <a:gd name="connsiteX202" fmla="*/ 1372403 w 2908104"/>
                <a:gd name="connsiteY202" fmla="*/ 1022928 h 1057618"/>
                <a:gd name="connsiteX203" fmla="*/ 1351500 w 2908104"/>
                <a:gd name="connsiteY203" fmla="*/ 1057618 h 1057618"/>
                <a:gd name="connsiteX204" fmla="*/ 1164418 w 2908104"/>
                <a:gd name="connsiteY204" fmla="*/ 1057618 h 1057618"/>
                <a:gd name="connsiteX205" fmla="*/ 1184679 w 2908104"/>
                <a:gd name="connsiteY205" fmla="*/ 1023995 h 1057618"/>
                <a:gd name="connsiteX206" fmla="*/ 1225604 w 2908104"/>
                <a:gd name="connsiteY206" fmla="*/ 1007823 h 1057618"/>
                <a:gd name="connsiteX207" fmla="*/ 1350754 w 2908104"/>
                <a:gd name="connsiteY207" fmla="*/ 1007112 h 1057618"/>
                <a:gd name="connsiteX208" fmla="*/ 1370054 w 2908104"/>
                <a:gd name="connsiteY208" fmla="*/ 1011672 h 1057618"/>
                <a:gd name="connsiteX209" fmla="*/ 1372403 w 2908104"/>
                <a:gd name="connsiteY209" fmla="*/ 1022928 h 1057618"/>
                <a:gd name="connsiteX210" fmla="*/ 1457884 w 2908104"/>
                <a:gd name="connsiteY210" fmla="*/ 108109 h 1057618"/>
                <a:gd name="connsiteX211" fmla="*/ 1354607 w 2908104"/>
                <a:gd name="connsiteY211" fmla="*/ 279500 h 1057618"/>
                <a:gd name="connsiteX212" fmla="*/ 1313682 w 2908104"/>
                <a:gd name="connsiteY212" fmla="*/ 295672 h 1057618"/>
                <a:gd name="connsiteX213" fmla="*/ 1188532 w 2908104"/>
                <a:gd name="connsiteY213" fmla="*/ 296382 h 1057618"/>
                <a:gd name="connsiteX214" fmla="*/ 1166882 w 2908104"/>
                <a:gd name="connsiteY214" fmla="*/ 280566 h 1057618"/>
                <a:gd name="connsiteX215" fmla="*/ 1270158 w 2908104"/>
                <a:gd name="connsiteY215" fmla="*/ 109175 h 1057618"/>
                <a:gd name="connsiteX216" fmla="*/ 1311083 w 2908104"/>
                <a:gd name="connsiteY216" fmla="*/ 93005 h 1057618"/>
                <a:gd name="connsiteX217" fmla="*/ 1436233 w 2908104"/>
                <a:gd name="connsiteY217" fmla="*/ 92293 h 1057618"/>
                <a:gd name="connsiteX218" fmla="*/ 1455533 w 2908104"/>
                <a:gd name="connsiteY218" fmla="*/ 96852 h 1057618"/>
                <a:gd name="connsiteX219" fmla="*/ 1457884 w 2908104"/>
                <a:gd name="connsiteY219" fmla="*/ 108109 h 1057618"/>
                <a:gd name="connsiteX220" fmla="*/ 1478387 w 2908104"/>
                <a:gd name="connsiteY220" fmla="*/ 460565 h 1057618"/>
                <a:gd name="connsiteX221" fmla="*/ 1375112 w 2908104"/>
                <a:gd name="connsiteY221" fmla="*/ 631956 h 1057618"/>
                <a:gd name="connsiteX222" fmla="*/ 1334185 w 2908104"/>
                <a:gd name="connsiteY222" fmla="*/ 648128 h 1057618"/>
                <a:gd name="connsiteX223" fmla="*/ 1209036 w 2908104"/>
                <a:gd name="connsiteY223" fmla="*/ 648838 h 1057618"/>
                <a:gd name="connsiteX224" fmla="*/ 1187385 w 2908104"/>
                <a:gd name="connsiteY224" fmla="*/ 633021 h 1057618"/>
                <a:gd name="connsiteX225" fmla="*/ 1290661 w 2908104"/>
                <a:gd name="connsiteY225" fmla="*/ 461631 h 1057618"/>
                <a:gd name="connsiteX226" fmla="*/ 1331587 w 2908104"/>
                <a:gd name="connsiteY226" fmla="*/ 445459 h 1057618"/>
                <a:gd name="connsiteX227" fmla="*/ 1456737 w 2908104"/>
                <a:gd name="connsiteY227" fmla="*/ 444748 h 1057618"/>
                <a:gd name="connsiteX228" fmla="*/ 1476038 w 2908104"/>
                <a:gd name="connsiteY228" fmla="*/ 449307 h 1057618"/>
                <a:gd name="connsiteX229" fmla="*/ 1478387 w 2908104"/>
                <a:gd name="connsiteY229" fmla="*/ 460565 h 1057618"/>
                <a:gd name="connsiteX230" fmla="*/ 1510616 w 2908104"/>
                <a:gd name="connsiteY230" fmla="*/ 793559 h 1057618"/>
                <a:gd name="connsiteX231" fmla="*/ 1407340 w 2908104"/>
                <a:gd name="connsiteY231" fmla="*/ 964952 h 1057618"/>
                <a:gd name="connsiteX232" fmla="*/ 1366415 w 2908104"/>
                <a:gd name="connsiteY232" fmla="*/ 981123 h 1057618"/>
                <a:gd name="connsiteX233" fmla="*/ 1241265 w 2908104"/>
                <a:gd name="connsiteY233" fmla="*/ 981833 h 1057618"/>
                <a:gd name="connsiteX234" fmla="*/ 1219614 w 2908104"/>
                <a:gd name="connsiteY234" fmla="*/ 966017 h 1057618"/>
                <a:gd name="connsiteX235" fmla="*/ 1322891 w 2908104"/>
                <a:gd name="connsiteY235" fmla="*/ 794626 h 1057618"/>
                <a:gd name="connsiteX236" fmla="*/ 1363816 w 2908104"/>
                <a:gd name="connsiteY236" fmla="*/ 778455 h 1057618"/>
                <a:gd name="connsiteX237" fmla="*/ 1488966 w 2908104"/>
                <a:gd name="connsiteY237" fmla="*/ 777745 h 1057618"/>
                <a:gd name="connsiteX238" fmla="*/ 1508266 w 2908104"/>
                <a:gd name="connsiteY238" fmla="*/ 782303 h 1057618"/>
                <a:gd name="connsiteX239" fmla="*/ 1510616 w 2908104"/>
                <a:gd name="connsiteY239" fmla="*/ 793559 h 1057618"/>
                <a:gd name="connsiteX240" fmla="*/ 1523027 w 2908104"/>
                <a:gd name="connsiteY240" fmla="*/ 0 h 1057618"/>
                <a:gd name="connsiteX241" fmla="*/ 1492819 w 2908104"/>
                <a:gd name="connsiteY241" fmla="*/ 50131 h 1057618"/>
                <a:gd name="connsiteX242" fmla="*/ 1451894 w 2908104"/>
                <a:gd name="connsiteY242" fmla="*/ 66303 h 1057618"/>
                <a:gd name="connsiteX243" fmla="*/ 1326745 w 2908104"/>
                <a:gd name="connsiteY243" fmla="*/ 67014 h 1057618"/>
                <a:gd name="connsiteX244" fmla="*/ 1305094 w 2908104"/>
                <a:gd name="connsiteY244" fmla="*/ 51197 h 1057618"/>
                <a:gd name="connsiteX245" fmla="*/ 1335944 w 2908104"/>
                <a:gd name="connsiteY245" fmla="*/ 0 h 1057618"/>
                <a:gd name="connsiteX246" fmla="*/ 1616599 w 2908104"/>
                <a:gd name="connsiteY246" fmla="*/ 231196 h 1057618"/>
                <a:gd name="connsiteX247" fmla="*/ 1513323 w 2908104"/>
                <a:gd name="connsiteY247" fmla="*/ 402587 h 1057618"/>
                <a:gd name="connsiteX248" fmla="*/ 1472397 w 2908104"/>
                <a:gd name="connsiteY248" fmla="*/ 418759 h 1057618"/>
                <a:gd name="connsiteX249" fmla="*/ 1347248 w 2908104"/>
                <a:gd name="connsiteY249" fmla="*/ 419469 h 1057618"/>
                <a:gd name="connsiteX250" fmla="*/ 1325597 w 2908104"/>
                <a:gd name="connsiteY250" fmla="*/ 403653 h 1057618"/>
                <a:gd name="connsiteX251" fmla="*/ 1428873 w 2908104"/>
                <a:gd name="connsiteY251" fmla="*/ 232262 h 1057618"/>
                <a:gd name="connsiteX252" fmla="*/ 1469798 w 2908104"/>
                <a:gd name="connsiteY252" fmla="*/ 216090 h 1057618"/>
                <a:gd name="connsiteX253" fmla="*/ 1594948 w 2908104"/>
                <a:gd name="connsiteY253" fmla="*/ 215380 h 1057618"/>
                <a:gd name="connsiteX254" fmla="*/ 1614250 w 2908104"/>
                <a:gd name="connsiteY254" fmla="*/ 219939 h 1057618"/>
                <a:gd name="connsiteX255" fmla="*/ 1616599 w 2908104"/>
                <a:gd name="connsiteY255" fmla="*/ 231196 h 1057618"/>
                <a:gd name="connsiteX256" fmla="*/ 1648827 w 2908104"/>
                <a:gd name="connsiteY256" fmla="*/ 564193 h 1057618"/>
                <a:gd name="connsiteX257" fmla="*/ 1545552 w 2908104"/>
                <a:gd name="connsiteY257" fmla="*/ 735582 h 1057618"/>
                <a:gd name="connsiteX258" fmla="*/ 1504627 w 2908104"/>
                <a:gd name="connsiteY258" fmla="*/ 751754 h 1057618"/>
                <a:gd name="connsiteX259" fmla="*/ 1379477 w 2908104"/>
                <a:gd name="connsiteY259" fmla="*/ 752465 h 1057618"/>
                <a:gd name="connsiteX260" fmla="*/ 1357827 w 2908104"/>
                <a:gd name="connsiteY260" fmla="*/ 736648 h 1057618"/>
                <a:gd name="connsiteX261" fmla="*/ 1461102 w 2908104"/>
                <a:gd name="connsiteY261" fmla="*/ 565257 h 1057618"/>
                <a:gd name="connsiteX262" fmla="*/ 1502027 w 2908104"/>
                <a:gd name="connsiteY262" fmla="*/ 549087 h 1057618"/>
                <a:gd name="connsiteX263" fmla="*/ 1627177 w 2908104"/>
                <a:gd name="connsiteY263" fmla="*/ 548376 h 1057618"/>
                <a:gd name="connsiteX264" fmla="*/ 1646479 w 2908104"/>
                <a:gd name="connsiteY264" fmla="*/ 552934 h 1057618"/>
                <a:gd name="connsiteX265" fmla="*/ 1648827 w 2908104"/>
                <a:gd name="connsiteY265" fmla="*/ 564193 h 1057618"/>
                <a:gd name="connsiteX266" fmla="*/ 1669331 w 2908104"/>
                <a:gd name="connsiteY266" fmla="*/ 916647 h 1057618"/>
                <a:gd name="connsiteX267" fmla="*/ 1584385 w 2908104"/>
                <a:gd name="connsiteY267" fmla="*/ 1057618 h 1057618"/>
                <a:gd name="connsiteX268" fmla="*/ 1397302 w 2908104"/>
                <a:gd name="connsiteY268" fmla="*/ 1057618 h 1057618"/>
                <a:gd name="connsiteX269" fmla="*/ 1481605 w 2908104"/>
                <a:gd name="connsiteY269" fmla="*/ 917713 h 1057618"/>
                <a:gd name="connsiteX270" fmla="*/ 1522531 w 2908104"/>
                <a:gd name="connsiteY270" fmla="*/ 901542 h 1057618"/>
                <a:gd name="connsiteX271" fmla="*/ 1647681 w 2908104"/>
                <a:gd name="connsiteY271" fmla="*/ 900832 h 1057618"/>
                <a:gd name="connsiteX272" fmla="*/ 1666982 w 2908104"/>
                <a:gd name="connsiteY272" fmla="*/ 905390 h 1057618"/>
                <a:gd name="connsiteX273" fmla="*/ 1669331 w 2908104"/>
                <a:gd name="connsiteY273" fmla="*/ 916647 h 1057618"/>
                <a:gd name="connsiteX274" fmla="*/ 1754810 w 2908104"/>
                <a:gd name="connsiteY274" fmla="*/ 1828 h 1057618"/>
                <a:gd name="connsiteX275" fmla="*/ 1651534 w 2908104"/>
                <a:gd name="connsiteY275" fmla="*/ 173218 h 1057618"/>
                <a:gd name="connsiteX276" fmla="*/ 1610609 w 2908104"/>
                <a:gd name="connsiteY276" fmla="*/ 189390 h 1057618"/>
                <a:gd name="connsiteX277" fmla="*/ 1485461 w 2908104"/>
                <a:gd name="connsiteY277" fmla="*/ 190101 h 1057618"/>
                <a:gd name="connsiteX278" fmla="*/ 1463810 w 2908104"/>
                <a:gd name="connsiteY278" fmla="*/ 174285 h 1057618"/>
                <a:gd name="connsiteX279" fmla="*/ 1567086 w 2908104"/>
                <a:gd name="connsiteY279" fmla="*/ 2894 h 1057618"/>
                <a:gd name="connsiteX280" fmla="*/ 1571155 w 2908104"/>
                <a:gd name="connsiteY280" fmla="*/ 0 h 1057618"/>
                <a:gd name="connsiteX281" fmla="*/ 1754429 w 2908104"/>
                <a:gd name="connsiteY281" fmla="*/ 0 h 1057618"/>
                <a:gd name="connsiteX282" fmla="*/ 1787040 w 2908104"/>
                <a:gd name="connsiteY282" fmla="*/ 334824 h 1057618"/>
                <a:gd name="connsiteX283" fmla="*/ 1683763 w 2908104"/>
                <a:gd name="connsiteY283" fmla="*/ 506215 h 1057618"/>
                <a:gd name="connsiteX284" fmla="*/ 1642838 w 2908104"/>
                <a:gd name="connsiteY284" fmla="*/ 522385 h 1057618"/>
                <a:gd name="connsiteX285" fmla="*/ 1517688 w 2908104"/>
                <a:gd name="connsiteY285" fmla="*/ 523096 h 1057618"/>
                <a:gd name="connsiteX286" fmla="*/ 1496038 w 2908104"/>
                <a:gd name="connsiteY286" fmla="*/ 507280 h 1057618"/>
                <a:gd name="connsiteX287" fmla="*/ 1599314 w 2908104"/>
                <a:gd name="connsiteY287" fmla="*/ 335889 h 1057618"/>
                <a:gd name="connsiteX288" fmla="*/ 1640239 w 2908104"/>
                <a:gd name="connsiteY288" fmla="*/ 319718 h 1057618"/>
                <a:gd name="connsiteX289" fmla="*/ 1765389 w 2908104"/>
                <a:gd name="connsiteY289" fmla="*/ 319008 h 1057618"/>
                <a:gd name="connsiteX290" fmla="*/ 1784690 w 2908104"/>
                <a:gd name="connsiteY290" fmla="*/ 323566 h 1057618"/>
                <a:gd name="connsiteX291" fmla="*/ 1787040 w 2908104"/>
                <a:gd name="connsiteY291" fmla="*/ 334824 h 1057618"/>
                <a:gd name="connsiteX292" fmla="*/ 1807543 w 2908104"/>
                <a:gd name="connsiteY292" fmla="*/ 687280 h 1057618"/>
                <a:gd name="connsiteX293" fmla="*/ 1704267 w 2908104"/>
                <a:gd name="connsiteY293" fmla="*/ 858669 h 1057618"/>
                <a:gd name="connsiteX294" fmla="*/ 1663341 w 2908104"/>
                <a:gd name="connsiteY294" fmla="*/ 874841 h 1057618"/>
                <a:gd name="connsiteX295" fmla="*/ 1538192 w 2908104"/>
                <a:gd name="connsiteY295" fmla="*/ 875551 h 1057618"/>
                <a:gd name="connsiteX296" fmla="*/ 1516541 w 2908104"/>
                <a:gd name="connsiteY296" fmla="*/ 859737 h 1057618"/>
                <a:gd name="connsiteX297" fmla="*/ 1619817 w 2908104"/>
                <a:gd name="connsiteY297" fmla="*/ 688345 h 1057618"/>
                <a:gd name="connsiteX298" fmla="*/ 1660742 w 2908104"/>
                <a:gd name="connsiteY298" fmla="*/ 672174 h 1057618"/>
                <a:gd name="connsiteX299" fmla="*/ 1785892 w 2908104"/>
                <a:gd name="connsiteY299" fmla="*/ 671462 h 1057618"/>
                <a:gd name="connsiteX300" fmla="*/ 1805194 w 2908104"/>
                <a:gd name="connsiteY300" fmla="*/ 676023 h 1057618"/>
                <a:gd name="connsiteX301" fmla="*/ 1807543 w 2908104"/>
                <a:gd name="connsiteY301" fmla="*/ 687280 h 1057618"/>
                <a:gd name="connsiteX302" fmla="*/ 1839772 w 2908104"/>
                <a:gd name="connsiteY302" fmla="*/ 1020275 h 1057618"/>
                <a:gd name="connsiteX303" fmla="*/ 1817270 w 2908104"/>
                <a:gd name="connsiteY303" fmla="*/ 1057618 h 1057618"/>
                <a:gd name="connsiteX304" fmla="*/ 1630186 w 2908104"/>
                <a:gd name="connsiteY304" fmla="*/ 1057618 h 1057618"/>
                <a:gd name="connsiteX305" fmla="*/ 1652046 w 2908104"/>
                <a:gd name="connsiteY305" fmla="*/ 1021341 h 1057618"/>
                <a:gd name="connsiteX306" fmla="*/ 1692971 w 2908104"/>
                <a:gd name="connsiteY306" fmla="*/ 1005169 h 1057618"/>
                <a:gd name="connsiteX307" fmla="*/ 1818121 w 2908104"/>
                <a:gd name="connsiteY307" fmla="*/ 1004457 h 1057618"/>
                <a:gd name="connsiteX308" fmla="*/ 1837423 w 2908104"/>
                <a:gd name="connsiteY308" fmla="*/ 1009018 h 1057618"/>
                <a:gd name="connsiteX309" fmla="*/ 1839772 w 2908104"/>
                <a:gd name="connsiteY309" fmla="*/ 1020275 h 1057618"/>
                <a:gd name="connsiteX310" fmla="*/ 1925251 w 2908104"/>
                <a:gd name="connsiteY310" fmla="*/ 105455 h 1057618"/>
                <a:gd name="connsiteX311" fmla="*/ 1821975 w 2908104"/>
                <a:gd name="connsiteY311" fmla="*/ 276846 h 1057618"/>
                <a:gd name="connsiteX312" fmla="*/ 1781050 w 2908104"/>
                <a:gd name="connsiteY312" fmla="*/ 293017 h 1057618"/>
                <a:gd name="connsiteX313" fmla="*/ 1655900 w 2908104"/>
                <a:gd name="connsiteY313" fmla="*/ 293727 h 1057618"/>
                <a:gd name="connsiteX314" fmla="*/ 1634251 w 2908104"/>
                <a:gd name="connsiteY314" fmla="*/ 277913 h 1057618"/>
                <a:gd name="connsiteX315" fmla="*/ 1737525 w 2908104"/>
                <a:gd name="connsiteY315" fmla="*/ 106522 h 1057618"/>
                <a:gd name="connsiteX316" fmla="*/ 1778452 w 2908104"/>
                <a:gd name="connsiteY316" fmla="*/ 90350 h 1057618"/>
                <a:gd name="connsiteX317" fmla="*/ 1903600 w 2908104"/>
                <a:gd name="connsiteY317" fmla="*/ 89639 h 1057618"/>
                <a:gd name="connsiteX318" fmla="*/ 1922902 w 2908104"/>
                <a:gd name="connsiteY318" fmla="*/ 94199 h 1057618"/>
                <a:gd name="connsiteX319" fmla="*/ 1925251 w 2908104"/>
                <a:gd name="connsiteY319" fmla="*/ 105455 h 1057618"/>
                <a:gd name="connsiteX320" fmla="*/ 1945755 w 2908104"/>
                <a:gd name="connsiteY320" fmla="*/ 457911 h 1057618"/>
                <a:gd name="connsiteX321" fmla="*/ 1842478 w 2908104"/>
                <a:gd name="connsiteY321" fmla="*/ 629302 h 1057618"/>
                <a:gd name="connsiteX322" fmla="*/ 1801553 w 2908104"/>
                <a:gd name="connsiteY322" fmla="*/ 645473 h 1057618"/>
                <a:gd name="connsiteX323" fmla="*/ 1676403 w 2908104"/>
                <a:gd name="connsiteY323" fmla="*/ 646183 h 1057618"/>
                <a:gd name="connsiteX324" fmla="*/ 1654752 w 2908104"/>
                <a:gd name="connsiteY324" fmla="*/ 630367 h 1057618"/>
                <a:gd name="connsiteX325" fmla="*/ 1758028 w 2908104"/>
                <a:gd name="connsiteY325" fmla="*/ 458978 h 1057618"/>
                <a:gd name="connsiteX326" fmla="*/ 1798954 w 2908104"/>
                <a:gd name="connsiteY326" fmla="*/ 442805 h 1057618"/>
                <a:gd name="connsiteX327" fmla="*/ 1924105 w 2908104"/>
                <a:gd name="connsiteY327" fmla="*/ 442095 h 1057618"/>
                <a:gd name="connsiteX328" fmla="*/ 1943405 w 2908104"/>
                <a:gd name="connsiteY328" fmla="*/ 446653 h 1057618"/>
                <a:gd name="connsiteX329" fmla="*/ 1945755 w 2908104"/>
                <a:gd name="connsiteY329" fmla="*/ 457911 h 1057618"/>
                <a:gd name="connsiteX330" fmla="*/ 1977984 w 2908104"/>
                <a:gd name="connsiteY330" fmla="*/ 790906 h 1057618"/>
                <a:gd name="connsiteX331" fmla="*/ 1874707 w 2908104"/>
                <a:gd name="connsiteY331" fmla="*/ 962297 h 1057618"/>
                <a:gd name="connsiteX332" fmla="*/ 1833783 w 2908104"/>
                <a:gd name="connsiteY332" fmla="*/ 978469 h 1057618"/>
                <a:gd name="connsiteX333" fmla="*/ 1708632 w 2908104"/>
                <a:gd name="connsiteY333" fmla="*/ 979179 h 1057618"/>
                <a:gd name="connsiteX334" fmla="*/ 1686982 w 2908104"/>
                <a:gd name="connsiteY334" fmla="*/ 963363 h 1057618"/>
                <a:gd name="connsiteX335" fmla="*/ 1790258 w 2908104"/>
                <a:gd name="connsiteY335" fmla="*/ 791973 h 1057618"/>
                <a:gd name="connsiteX336" fmla="*/ 1831183 w 2908104"/>
                <a:gd name="connsiteY336" fmla="*/ 775801 h 1057618"/>
                <a:gd name="connsiteX337" fmla="*/ 1956333 w 2908104"/>
                <a:gd name="connsiteY337" fmla="*/ 775090 h 1057618"/>
                <a:gd name="connsiteX338" fmla="*/ 1975635 w 2908104"/>
                <a:gd name="connsiteY338" fmla="*/ 779649 h 1057618"/>
                <a:gd name="connsiteX339" fmla="*/ 1977984 w 2908104"/>
                <a:gd name="connsiteY339" fmla="*/ 790906 h 1057618"/>
                <a:gd name="connsiteX340" fmla="*/ 1988796 w 2908104"/>
                <a:gd name="connsiteY340" fmla="*/ 0 h 1057618"/>
                <a:gd name="connsiteX341" fmla="*/ 1960188 w 2908104"/>
                <a:gd name="connsiteY341" fmla="*/ 47478 h 1057618"/>
                <a:gd name="connsiteX342" fmla="*/ 1919263 w 2908104"/>
                <a:gd name="connsiteY342" fmla="*/ 63650 h 1057618"/>
                <a:gd name="connsiteX343" fmla="*/ 1794113 w 2908104"/>
                <a:gd name="connsiteY343" fmla="*/ 64361 h 1057618"/>
                <a:gd name="connsiteX344" fmla="*/ 1772462 w 2908104"/>
                <a:gd name="connsiteY344" fmla="*/ 48544 h 1057618"/>
                <a:gd name="connsiteX345" fmla="*/ 1801713 w 2908104"/>
                <a:gd name="connsiteY345" fmla="*/ 0 h 1057618"/>
                <a:gd name="connsiteX346" fmla="*/ 2083966 w 2908104"/>
                <a:gd name="connsiteY346" fmla="*/ 228543 h 1057618"/>
                <a:gd name="connsiteX347" fmla="*/ 1980690 w 2908104"/>
                <a:gd name="connsiteY347" fmla="*/ 399933 h 1057618"/>
                <a:gd name="connsiteX348" fmla="*/ 1939766 w 2908104"/>
                <a:gd name="connsiteY348" fmla="*/ 416104 h 1057618"/>
                <a:gd name="connsiteX349" fmla="*/ 1814615 w 2908104"/>
                <a:gd name="connsiteY349" fmla="*/ 416816 h 1057618"/>
                <a:gd name="connsiteX350" fmla="*/ 1792965 w 2908104"/>
                <a:gd name="connsiteY350" fmla="*/ 401000 h 1057618"/>
                <a:gd name="connsiteX351" fmla="*/ 1896242 w 2908104"/>
                <a:gd name="connsiteY351" fmla="*/ 229609 h 1057618"/>
                <a:gd name="connsiteX352" fmla="*/ 1937165 w 2908104"/>
                <a:gd name="connsiteY352" fmla="*/ 213437 h 1057618"/>
                <a:gd name="connsiteX353" fmla="*/ 2062315 w 2908104"/>
                <a:gd name="connsiteY353" fmla="*/ 212727 h 1057618"/>
                <a:gd name="connsiteX354" fmla="*/ 2081617 w 2908104"/>
                <a:gd name="connsiteY354" fmla="*/ 217286 h 1057618"/>
                <a:gd name="connsiteX355" fmla="*/ 2083966 w 2908104"/>
                <a:gd name="connsiteY355" fmla="*/ 228543 h 1057618"/>
                <a:gd name="connsiteX356" fmla="*/ 2116195 w 2908104"/>
                <a:gd name="connsiteY356" fmla="*/ 561538 h 1057618"/>
                <a:gd name="connsiteX357" fmla="*/ 2012919 w 2908104"/>
                <a:gd name="connsiteY357" fmla="*/ 732928 h 1057618"/>
                <a:gd name="connsiteX358" fmla="*/ 1971994 w 2908104"/>
                <a:gd name="connsiteY358" fmla="*/ 749099 h 1057618"/>
                <a:gd name="connsiteX359" fmla="*/ 1846844 w 2908104"/>
                <a:gd name="connsiteY359" fmla="*/ 749811 h 1057618"/>
                <a:gd name="connsiteX360" fmla="*/ 1825195 w 2908104"/>
                <a:gd name="connsiteY360" fmla="*/ 733995 h 1057618"/>
                <a:gd name="connsiteX361" fmla="*/ 1928471 w 2908104"/>
                <a:gd name="connsiteY361" fmla="*/ 562604 h 1057618"/>
                <a:gd name="connsiteX362" fmla="*/ 1969396 w 2908104"/>
                <a:gd name="connsiteY362" fmla="*/ 546432 h 1057618"/>
                <a:gd name="connsiteX363" fmla="*/ 2094544 w 2908104"/>
                <a:gd name="connsiteY363" fmla="*/ 545721 h 1057618"/>
                <a:gd name="connsiteX364" fmla="*/ 2113846 w 2908104"/>
                <a:gd name="connsiteY364" fmla="*/ 550281 h 1057618"/>
                <a:gd name="connsiteX365" fmla="*/ 2116195 w 2908104"/>
                <a:gd name="connsiteY365" fmla="*/ 561538 h 1057618"/>
                <a:gd name="connsiteX366" fmla="*/ 2136699 w 2908104"/>
                <a:gd name="connsiteY366" fmla="*/ 913993 h 1057618"/>
                <a:gd name="connsiteX367" fmla="*/ 2050154 w 2908104"/>
                <a:gd name="connsiteY367" fmla="*/ 1057618 h 1057618"/>
                <a:gd name="connsiteX368" fmla="*/ 1863071 w 2908104"/>
                <a:gd name="connsiteY368" fmla="*/ 1057618 h 1057618"/>
                <a:gd name="connsiteX369" fmla="*/ 1948974 w 2908104"/>
                <a:gd name="connsiteY369" fmla="*/ 915060 h 1057618"/>
                <a:gd name="connsiteX370" fmla="*/ 1989898 w 2908104"/>
                <a:gd name="connsiteY370" fmla="*/ 898888 h 1057618"/>
                <a:gd name="connsiteX371" fmla="*/ 2115048 w 2908104"/>
                <a:gd name="connsiteY371" fmla="*/ 898177 h 1057618"/>
                <a:gd name="connsiteX372" fmla="*/ 2134350 w 2908104"/>
                <a:gd name="connsiteY372" fmla="*/ 902736 h 1057618"/>
                <a:gd name="connsiteX373" fmla="*/ 2136699 w 2908104"/>
                <a:gd name="connsiteY373" fmla="*/ 913993 h 1057618"/>
                <a:gd name="connsiteX374" fmla="*/ 2221681 w 2908104"/>
                <a:gd name="connsiteY374" fmla="*/ 0 h 1057618"/>
                <a:gd name="connsiteX375" fmla="*/ 2118901 w 2908104"/>
                <a:gd name="connsiteY375" fmla="*/ 170565 h 1057618"/>
                <a:gd name="connsiteX376" fmla="*/ 2077978 w 2908104"/>
                <a:gd name="connsiteY376" fmla="*/ 186737 h 1057618"/>
                <a:gd name="connsiteX377" fmla="*/ 1952828 w 2908104"/>
                <a:gd name="connsiteY377" fmla="*/ 187448 h 1057618"/>
                <a:gd name="connsiteX378" fmla="*/ 1931177 w 2908104"/>
                <a:gd name="connsiteY378" fmla="*/ 171631 h 1057618"/>
                <a:gd name="connsiteX379" fmla="*/ 2034453 w 2908104"/>
                <a:gd name="connsiteY379" fmla="*/ 240 h 1057618"/>
                <a:gd name="connsiteX380" fmla="*/ 2034790 w 2908104"/>
                <a:gd name="connsiteY380" fmla="*/ 0 h 1057618"/>
                <a:gd name="connsiteX381" fmla="*/ 2254407 w 2908104"/>
                <a:gd name="connsiteY381" fmla="*/ 332169 h 1057618"/>
                <a:gd name="connsiteX382" fmla="*/ 2151131 w 2908104"/>
                <a:gd name="connsiteY382" fmla="*/ 503560 h 1057618"/>
                <a:gd name="connsiteX383" fmla="*/ 2110207 w 2908104"/>
                <a:gd name="connsiteY383" fmla="*/ 519732 h 1057618"/>
                <a:gd name="connsiteX384" fmla="*/ 1985057 w 2908104"/>
                <a:gd name="connsiteY384" fmla="*/ 520443 h 1057618"/>
                <a:gd name="connsiteX385" fmla="*/ 1963406 w 2908104"/>
                <a:gd name="connsiteY385" fmla="*/ 504626 h 1057618"/>
                <a:gd name="connsiteX386" fmla="*/ 2066682 w 2908104"/>
                <a:gd name="connsiteY386" fmla="*/ 333236 h 1057618"/>
                <a:gd name="connsiteX387" fmla="*/ 2107608 w 2908104"/>
                <a:gd name="connsiteY387" fmla="*/ 317065 h 1057618"/>
                <a:gd name="connsiteX388" fmla="*/ 2232757 w 2908104"/>
                <a:gd name="connsiteY388" fmla="*/ 316353 h 1057618"/>
                <a:gd name="connsiteX389" fmla="*/ 2252057 w 2908104"/>
                <a:gd name="connsiteY389" fmla="*/ 320912 h 1057618"/>
                <a:gd name="connsiteX390" fmla="*/ 2254407 w 2908104"/>
                <a:gd name="connsiteY390" fmla="*/ 332169 h 1057618"/>
                <a:gd name="connsiteX391" fmla="*/ 2274910 w 2908104"/>
                <a:gd name="connsiteY391" fmla="*/ 684625 h 1057618"/>
                <a:gd name="connsiteX392" fmla="*/ 2171634 w 2908104"/>
                <a:gd name="connsiteY392" fmla="*/ 856016 h 1057618"/>
                <a:gd name="connsiteX393" fmla="*/ 2130709 w 2908104"/>
                <a:gd name="connsiteY393" fmla="*/ 872188 h 1057618"/>
                <a:gd name="connsiteX394" fmla="*/ 2005559 w 2908104"/>
                <a:gd name="connsiteY394" fmla="*/ 872898 h 1057618"/>
                <a:gd name="connsiteX395" fmla="*/ 1983910 w 2908104"/>
                <a:gd name="connsiteY395" fmla="*/ 857082 h 1057618"/>
                <a:gd name="connsiteX396" fmla="*/ 2087184 w 2908104"/>
                <a:gd name="connsiteY396" fmla="*/ 685691 h 1057618"/>
                <a:gd name="connsiteX397" fmla="*/ 2128111 w 2908104"/>
                <a:gd name="connsiteY397" fmla="*/ 669519 h 1057618"/>
                <a:gd name="connsiteX398" fmla="*/ 2253261 w 2908104"/>
                <a:gd name="connsiteY398" fmla="*/ 668809 h 1057618"/>
                <a:gd name="connsiteX399" fmla="*/ 2272561 w 2908104"/>
                <a:gd name="connsiteY399" fmla="*/ 673368 h 1057618"/>
                <a:gd name="connsiteX400" fmla="*/ 2274910 w 2908104"/>
                <a:gd name="connsiteY400" fmla="*/ 684625 h 1057618"/>
                <a:gd name="connsiteX401" fmla="*/ 2304912 w 2908104"/>
                <a:gd name="connsiteY401" fmla="*/ 1006948 h 1057618"/>
                <a:gd name="connsiteX402" fmla="*/ 2274559 w 2908104"/>
                <a:gd name="connsiteY402" fmla="*/ 1057618 h 1057618"/>
                <a:gd name="connsiteX403" fmla="*/ 2095956 w 2908104"/>
                <a:gd name="connsiteY403" fmla="*/ 1057618 h 1057618"/>
                <a:gd name="connsiteX404" fmla="*/ 2119415 w 2908104"/>
                <a:gd name="connsiteY404" fmla="*/ 1018687 h 1057618"/>
                <a:gd name="connsiteX405" fmla="*/ 2160339 w 2908104"/>
                <a:gd name="connsiteY405" fmla="*/ 1002516 h 1057618"/>
                <a:gd name="connsiteX406" fmla="*/ 2285488 w 2908104"/>
                <a:gd name="connsiteY406" fmla="*/ 1001804 h 1057618"/>
                <a:gd name="connsiteX407" fmla="*/ 2304790 w 2908104"/>
                <a:gd name="connsiteY407" fmla="*/ 1006363 h 1057618"/>
                <a:gd name="connsiteX408" fmla="*/ 2392620 w 2908104"/>
                <a:gd name="connsiteY408" fmla="*/ 102801 h 1057618"/>
                <a:gd name="connsiteX409" fmla="*/ 2289344 w 2908104"/>
                <a:gd name="connsiteY409" fmla="*/ 274192 h 1057618"/>
                <a:gd name="connsiteX410" fmla="*/ 2248418 w 2908104"/>
                <a:gd name="connsiteY410" fmla="*/ 290364 h 1057618"/>
                <a:gd name="connsiteX411" fmla="*/ 2123267 w 2908104"/>
                <a:gd name="connsiteY411" fmla="*/ 291074 h 1057618"/>
                <a:gd name="connsiteX412" fmla="*/ 2101617 w 2908104"/>
                <a:gd name="connsiteY412" fmla="*/ 275258 h 1057618"/>
                <a:gd name="connsiteX413" fmla="*/ 2204894 w 2908104"/>
                <a:gd name="connsiteY413" fmla="*/ 103867 h 1057618"/>
                <a:gd name="connsiteX414" fmla="*/ 2245820 w 2908104"/>
                <a:gd name="connsiteY414" fmla="*/ 87696 h 1057618"/>
                <a:gd name="connsiteX415" fmla="*/ 2370969 w 2908104"/>
                <a:gd name="connsiteY415" fmla="*/ 86984 h 1057618"/>
                <a:gd name="connsiteX416" fmla="*/ 2390270 w 2908104"/>
                <a:gd name="connsiteY416" fmla="*/ 91544 h 1057618"/>
                <a:gd name="connsiteX417" fmla="*/ 2392620 w 2908104"/>
                <a:gd name="connsiteY417" fmla="*/ 102801 h 1057618"/>
                <a:gd name="connsiteX418" fmla="*/ 2413121 w 2908104"/>
                <a:gd name="connsiteY418" fmla="*/ 455257 h 1057618"/>
                <a:gd name="connsiteX419" fmla="*/ 2309847 w 2908104"/>
                <a:gd name="connsiteY419" fmla="*/ 626649 h 1057618"/>
                <a:gd name="connsiteX420" fmla="*/ 2268922 w 2908104"/>
                <a:gd name="connsiteY420" fmla="*/ 642819 h 1057618"/>
                <a:gd name="connsiteX421" fmla="*/ 2143772 w 2908104"/>
                <a:gd name="connsiteY421" fmla="*/ 643530 h 1057618"/>
                <a:gd name="connsiteX422" fmla="*/ 2122121 w 2908104"/>
                <a:gd name="connsiteY422" fmla="*/ 627714 h 1057618"/>
                <a:gd name="connsiteX423" fmla="*/ 2225397 w 2908104"/>
                <a:gd name="connsiteY423" fmla="*/ 456323 h 1057618"/>
                <a:gd name="connsiteX424" fmla="*/ 2266322 w 2908104"/>
                <a:gd name="connsiteY424" fmla="*/ 440152 h 1057618"/>
                <a:gd name="connsiteX425" fmla="*/ 2391472 w 2908104"/>
                <a:gd name="connsiteY425" fmla="*/ 439440 h 1057618"/>
                <a:gd name="connsiteX426" fmla="*/ 2410774 w 2908104"/>
                <a:gd name="connsiteY426" fmla="*/ 443999 h 1057618"/>
                <a:gd name="connsiteX427" fmla="*/ 2413121 w 2908104"/>
                <a:gd name="connsiteY427" fmla="*/ 455257 h 1057618"/>
                <a:gd name="connsiteX428" fmla="*/ 2442703 w 2908104"/>
                <a:gd name="connsiteY428" fmla="*/ 776925 h 1057618"/>
                <a:gd name="connsiteX429" fmla="*/ 2326700 w 2908104"/>
                <a:gd name="connsiteY429" fmla="*/ 970576 h 1057618"/>
                <a:gd name="connsiteX430" fmla="*/ 2326097 w 2908104"/>
                <a:gd name="connsiteY430" fmla="*/ 971005 h 1057618"/>
                <a:gd name="connsiteX431" fmla="*/ 2301151 w 2908104"/>
                <a:gd name="connsiteY431" fmla="*/ 975815 h 1057618"/>
                <a:gd name="connsiteX432" fmla="*/ 2175999 w 2908104"/>
                <a:gd name="connsiteY432" fmla="*/ 976525 h 1057618"/>
                <a:gd name="connsiteX433" fmla="*/ 2154350 w 2908104"/>
                <a:gd name="connsiteY433" fmla="*/ 960709 h 1057618"/>
                <a:gd name="connsiteX434" fmla="*/ 2257627 w 2908104"/>
                <a:gd name="connsiteY434" fmla="*/ 789318 h 1057618"/>
                <a:gd name="connsiteX435" fmla="*/ 2298552 w 2908104"/>
                <a:gd name="connsiteY435" fmla="*/ 773147 h 1057618"/>
                <a:gd name="connsiteX436" fmla="*/ 2423700 w 2908104"/>
                <a:gd name="connsiteY436" fmla="*/ 772437 h 1057618"/>
                <a:gd name="connsiteX437" fmla="*/ 2454564 w 2908104"/>
                <a:gd name="connsiteY437" fmla="*/ 0 h 1057618"/>
                <a:gd name="connsiteX438" fmla="*/ 2427555 w 2908104"/>
                <a:gd name="connsiteY438" fmla="*/ 44823 h 1057618"/>
                <a:gd name="connsiteX439" fmla="*/ 2386630 w 2908104"/>
                <a:gd name="connsiteY439" fmla="*/ 60995 h 1057618"/>
                <a:gd name="connsiteX440" fmla="*/ 2261480 w 2908104"/>
                <a:gd name="connsiteY440" fmla="*/ 61705 h 1057618"/>
                <a:gd name="connsiteX441" fmla="*/ 2239830 w 2908104"/>
                <a:gd name="connsiteY441" fmla="*/ 45889 h 1057618"/>
                <a:gd name="connsiteX442" fmla="*/ 2267482 w 2908104"/>
                <a:gd name="connsiteY442" fmla="*/ 0 h 1057618"/>
                <a:gd name="connsiteX443" fmla="*/ 2551334 w 2908104"/>
                <a:gd name="connsiteY443" fmla="*/ 225888 h 1057618"/>
                <a:gd name="connsiteX444" fmla="*/ 2448058 w 2908104"/>
                <a:gd name="connsiteY444" fmla="*/ 397279 h 1057618"/>
                <a:gd name="connsiteX445" fmla="*/ 2407133 w 2908104"/>
                <a:gd name="connsiteY445" fmla="*/ 413451 h 1057618"/>
                <a:gd name="connsiteX446" fmla="*/ 2281983 w 2908104"/>
                <a:gd name="connsiteY446" fmla="*/ 414161 h 1057618"/>
                <a:gd name="connsiteX447" fmla="*/ 2260333 w 2908104"/>
                <a:gd name="connsiteY447" fmla="*/ 398345 h 1057618"/>
                <a:gd name="connsiteX448" fmla="*/ 2363608 w 2908104"/>
                <a:gd name="connsiteY448" fmla="*/ 226954 h 1057618"/>
                <a:gd name="connsiteX449" fmla="*/ 2404534 w 2908104"/>
                <a:gd name="connsiteY449" fmla="*/ 210783 h 1057618"/>
                <a:gd name="connsiteX450" fmla="*/ 2529684 w 2908104"/>
                <a:gd name="connsiteY450" fmla="*/ 210071 h 1057618"/>
                <a:gd name="connsiteX451" fmla="*/ 2548984 w 2908104"/>
                <a:gd name="connsiteY451" fmla="*/ 214631 h 1057618"/>
                <a:gd name="connsiteX452" fmla="*/ 2551334 w 2908104"/>
                <a:gd name="connsiteY452" fmla="*/ 225888 h 1057618"/>
                <a:gd name="connsiteX453" fmla="*/ 2580202 w 2908104"/>
                <a:gd name="connsiteY453" fmla="*/ 547388 h 1057618"/>
                <a:gd name="connsiteX454" fmla="*/ 2463781 w 2908104"/>
                <a:gd name="connsiteY454" fmla="*/ 741738 h 1057618"/>
                <a:gd name="connsiteX455" fmla="*/ 2439363 w 2908104"/>
                <a:gd name="connsiteY455" fmla="*/ 746446 h 1057618"/>
                <a:gd name="connsiteX456" fmla="*/ 2314213 w 2908104"/>
                <a:gd name="connsiteY456" fmla="*/ 747158 h 1057618"/>
                <a:gd name="connsiteX457" fmla="*/ 2292562 w 2908104"/>
                <a:gd name="connsiteY457" fmla="*/ 731340 h 1057618"/>
                <a:gd name="connsiteX458" fmla="*/ 2395838 w 2908104"/>
                <a:gd name="connsiteY458" fmla="*/ 559949 h 1057618"/>
                <a:gd name="connsiteX459" fmla="*/ 2436763 w 2908104"/>
                <a:gd name="connsiteY459" fmla="*/ 543778 h 1057618"/>
                <a:gd name="connsiteX460" fmla="*/ 2561911 w 2908104"/>
                <a:gd name="connsiteY460" fmla="*/ 543068 h 1057618"/>
                <a:gd name="connsiteX461" fmla="*/ 2687448 w 2908104"/>
                <a:gd name="connsiteY461" fmla="*/ 0 h 1057618"/>
                <a:gd name="connsiteX462" fmla="*/ 2586270 w 2908104"/>
                <a:gd name="connsiteY462" fmla="*/ 167910 h 1057618"/>
                <a:gd name="connsiteX463" fmla="*/ 2545345 w 2908104"/>
                <a:gd name="connsiteY463" fmla="*/ 184082 h 1057618"/>
                <a:gd name="connsiteX464" fmla="*/ 2420195 w 2908104"/>
                <a:gd name="connsiteY464" fmla="*/ 184793 h 1057618"/>
                <a:gd name="connsiteX465" fmla="*/ 2398544 w 2908104"/>
                <a:gd name="connsiteY465" fmla="*/ 168978 h 1057618"/>
                <a:gd name="connsiteX466" fmla="*/ 2500366 w 2908104"/>
                <a:gd name="connsiteY466" fmla="*/ 0 h 1057618"/>
                <a:gd name="connsiteX467" fmla="*/ 2717701 w 2908104"/>
                <a:gd name="connsiteY467" fmla="*/ 317851 h 1057618"/>
                <a:gd name="connsiteX468" fmla="*/ 2601073 w 2908104"/>
                <a:gd name="connsiteY468" fmla="*/ 512547 h 1057618"/>
                <a:gd name="connsiteX469" fmla="*/ 2577574 w 2908104"/>
                <a:gd name="connsiteY469" fmla="*/ 517077 h 1057618"/>
                <a:gd name="connsiteX470" fmla="*/ 2452424 w 2908104"/>
                <a:gd name="connsiteY470" fmla="*/ 517789 h 1057618"/>
                <a:gd name="connsiteX471" fmla="*/ 2430773 w 2908104"/>
                <a:gd name="connsiteY471" fmla="*/ 501973 h 1057618"/>
                <a:gd name="connsiteX472" fmla="*/ 2534049 w 2908104"/>
                <a:gd name="connsiteY472" fmla="*/ 330582 h 1057618"/>
                <a:gd name="connsiteX473" fmla="*/ 2574975 w 2908104"/>
                <a:gd name="connsiteY473" fmla="*/ 314410 h 1057618"/>
                <a:gd name="connsiteX474" fmla="*/ 2700124 w 2908104"/>
                <a:gd name="connsiteY474" fmla="*/ 313699 h 1057618"/>
                <a:gd name="connsiteX475" fmla="*/ 2855201 w 2908104"/>
                <a:gd name="connsiteY475" fmla="*/ 88314 h 1057618"/>
                <a:gd name="connsiteX476" fmla="*/ 2738365 w 2908104"/>
                <a:gd name="connsiteY476" fmla="*/ 283356 h 1057618"/>
                <a:gd name="connsiteX477" fmla="*/ 2715786 w 2908104"/>
                <a:gd name="connsiteY477" fmla="*/ 287709 h 1057618"/>
                <a:gd name="connsiteX478" fmla="*/ 2590636 w 2908104"/>
                <a:gd name="connsiteY478" fmla="*/ 288419 h 1057618"/>
                <a:gd name="connsiteX479" fmla="*/ 2568985 w 2908104"/>
                <a:gd name="connsiteY479" fmla="*/ 272604 h 1057618"/>
                <a:gd name="connsiteX480" fmla="*/ 2672261 w 2908104"/>
                <a:gd name="connsiteY480" fmla="*/ 101214 h 1057618"/>
                <a:gd name="connsiteX481" fmla="*/ 2713187 w 2908104"/>
                <a:gd name="connsiteY481" fmla="*/ 85042 h 1057618"/>
                <a:gd name="connsiteX482" fmla="*/ 2838336 w 2908104"/>
                <a:gd name="connsiteY482" fmla="*/ 84331 h 1057618"/>
                <a:gd name="connsiteX483" fmla="*/ 2908104 w 2908104"/>
                <a:gd name="connsiteY483" fmla="*/ 0 h 1057618"/>
                <a:gd name="connsiteX484" fmla="*/ 2875658 w 2908104"/>
                <a:gd name="connsiteY484" fmla="*/ 54165 h 1057618"/>
                <a:gd name="connsiteX485" fmla="*/ 2853997 w 2908104"/>
                <a:gd name="connsiteY485" fmla="*/ 58342 h 1057618"/>
                <a:gd name="connsiteX486" fmla="*/ 2728847 w 2908104"/>
                <a:gd name="connsiteY486" fmla="*/ 59052 h 1057618"/>
                <a:gd name="connsiteX487" fmla="*/ 2707196 w 2908104"/>
                <a:gd name="connsiteY487" fmla="*/ 43236 h 1057618"/>
                <a:gd name="connsiteX488" fmla="*/ 2733249 w 2908104"/>
                <a:gd name="connsiteY48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</a:cxnLst>
              <a:rect l="l" t="t" r="r" b="b"/>
              <a:pathLst>
                <a:path w="2908104" h="1057618">
                  <a:moveTo>
                    <a:pt x="267232" y="924610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9505" y="925675"/>
                  </a:lnTo>
                  <a:cubicBezTo>
                    <a:pt x="84829" y="916843"/>
                    <a:pt x="103152" y="909602"/>
                    <a:pt x="120432" y="909504"/>
                  </a:cubicBezTo>
                  <a:lnTo>
                    <a:pt x="245581" y="908793"/>
                  </a:lnTo>
                  <a:cubicBezTo>
                    <a:pt x="254221" y="908744"/>
                    <a:pt x="260964" y="910490"/>
                    <a:pt x="264883" y="913353"/>
                  </a:cubicBezTo>
                  <a:cubicBezTo>
                    <a:pt x="268800" y="916215"/>
                    <a:pt x="269892" y="920193"/>
                    <a:pt x="267232" y="924610"/>
                  </a:cubicBezTo>
                  <a:close/>
                  <a:moveTo>
                    <a:pt x="405443" y="695241"/>
                  </a:moveTo>
                  <a:lnTo>
                    <a:pt x="302168" y="866632"/>
                  </a:lnTo>
                  <a:cubicBezTo>
                    <a:pt x="296844" y="875465"/>
                    <a:pt x="278522" y="882704"/>
                    <a:pt x="261242" y="882803"/>
                  </a:cubicBezTo>
                  <a:lnTo>
                    <a:pt x="136092" y="883513"/>
                  </a:lnTo>
                  <a:cubicBezTo>
                    <a:pt x="118811" y="883612"/>
                    <a:pt x="109119" y="876532"/>
                    <a:pt x="114441" y="867697"/>
                  </a:cubicBezTo>
                  <a:lnTo>
                    <a:pt x="217717" y="696308"/>
                  </a:lnTo>
                  <a:cubicBezTo>
                    <a:pt x="223040" y="687474"/>
                    <a:pt x="241363" y="680234"/>
                    <a:pt x="258643" y="680136"/>
                  </a:cubicBezTo>
                  <a:lnTo>
                    <a:pt x="383793" y="679425"/>
                  </a:lnTo>
                  <a:cubicBezTo>
                    <a:pt x="392432" y="679376"/>
                    <a:pt x="399177" y="681121"/>
                    <a:pt x="403094" y="683984"/>
                  </a:cubicBezTo>
                  <a:cubicBezTo>
                    <a:pt x="407012" y="686846"/>
                    <a:pt x="408104" y="690824"/>
                    <a:pt x="405443" y="695241"/>
                  </a:cubicBezTo>
                  <a:close/>
                  <a:moveTo>
                    <a:pt x="437669" y="1028237"/>
                  </a:moveTo>
                  <a:lnTo>
                    <a:pt x="419965" y="1057618"/>
                  </a:lnTo>
                  <a:lnTo>
                    <a:pt x="232881" y="1057618"/>
                  </a:lnTo>
                  <a:lnTo>
                    <a:pt x="249943" y="1029303"/>
                  </a:lnTo>
                  <a:cubicBezTo>
                    <a:pt x="255266" y="1020470"/>
                    <a:pt x="273589" y="1013229"/>
                    <a:pt x="290868" y="1013131"/>
                  </a:cubicBezTo>
                  <a:lnTo>
                    <a:pt x="416018" y="1012420"/>
                  </a:lnTo>
                  <a:cubicBezTo>
                    <a:pt x="424658" y="1012371"/>
                    <a:pt x="431401" y="1014117"/>
                    <a:pt x="435320" y="1016980"/>
                  </a:cubicBezTo>
                  <a:cubicBezTo>
                    <a:pt x="439238" y="1019842"/>
                    <a:pt x="440330" y="1023819"/>
                    <a:pt x="437669" y="1028237"/>
                  </a:cubicBezTo>
                  <a:close/>
                  <a:moveTo>
                    <a:pt x="543655" y="465873"/>
                  </a:moveTo>
                  <a:lnTo>
                    <a:pt x="440379" y="637264"/>
                  </a:lnTo>
                  <a:cubicBezTo>
                    <a:pt x="435056" y="646097"/>
                    <a:pt x="416733" y="653337"/>
                    <a:pt x="399453" y="653436"/>
                  </a:cubicBezTo>
                  <a:lnTo>
                    <a:pt x="274304" y="654146"/>
                  </a:lnTo>
                  <a:cubicBezTo>
                    <a:pt x="257024" y="654243"/>
                    <a:pt x="247330" y="647163"/>
                    <a:pt x="252653" y="638330"/>
                  </a:cubicBezTo>
                  <a:lnTo>
                    <a:pt x="355929" y="466939"/>
                  </a:lnTo>
                  <a:cubicBezTo>
                    <a:pt x="361252" y="458106"/>
                    <a:pt x="379575" y="450866"/>
                    <a:pt x="396855" y="450767"/>
                  </a:cubicBezTo>
                  <a:lnTo>
                    <a:pt x="522006" y="450057"/>
                  </a:lnTo>
                  <a:cubicBezTo>
                    <a:pt x="530644" y="450008"/>
                    <a:pt x="537388" y="451753"/>
                    <a:pt x="541306" y="454616"/>
                  </a:cubicBezTo>
                  <a:cubicBezTo>
                    <a:pt x="545223" y="457478"/>
                    <a:pt x="546317" y="461457"/>
                    <a:pt x="543655" y="465873"/>
                  </a:cubicBezTo>
                  <a:close/>
                  <a:moveTo>
                    <a:pt x="575881" y="798868"/>
                  </a:moveTo>
                  <a:lnTo>
                    <a:pt x="472605" y="970259"/>
                  </a:lnTo>
                  <a:cubicBezTo>
                    <a:pt x="467282" y="979092"/>
                    <a:pt x="448959" y="986332"/>
                    <a:pt x="431679" y="986431"/>
                  </a:cubicBezTo>
                  <a:lnTo>
                    <a:pt x="306529" y="987141"/>
                  </a:lnTo>
                  <a:cubicBezTo>
                    <a:pt x="289250" y="987240"/>
                    <a:pt x="279556" y="980159"/>
                    <a:pt x="284879" y="971325"/>
                  </a:cubicBezTo>
                  <a:lnTo>
                    <a:pt x="388155" y="799934"/>
                  </a:lnTo>
                  <a:cubicBezTo>
                    <a:pt x="393477" y="791101"/>
                    <a:pt x="411801" y="783861"/>
                    <a:pt x="429080" y="783764"/>
                  </a:cubicBezTo>
                  <a:lnTo>
                    <a:pt x="554230" y="783052"/>
                  </a:lnTo>
                  <a:cubicBezTo>
                    <a:pt x="562870" y="783004"/>
                    <a:pt x="569614" y="784749"/>
                    <a:pt x="573532" y="787611"/>
                  </a:cubicBezTo>
                  <a:cubicBezTo>
                    <a:pt x="577449" y="790473"/>
                    <a:pt x="578541" y="794452"/>
                    <a:pt x="575881" y="798868"/>
                  </a:cubicBezTo>
                  <a:close/>
                  <a:moveTo>
                    <a:pt x="681866" y="236504"/>
                  </a:moveTo>
                  <a:lnTo>
                    <a:pt x="578591" y="407895"/>
                  </a:lnTo>
                  <a:cubicBezTo>
                    <a:pt x="573268" y="416729"/>
                    <a:pt x="554946" y="423969"/>
                    <a:pt x="537665" y="424067"/>
                  </a:cubicBezTo>
                  <a:lnTo>
                    <a:pt x="412516" y="424778"/>
                  </a:lnTo>
                  <a:cubicBezTo>
                    <a:pt x="395235" y="424876"/>
                    <a:pt x="385542" y="417795"/>
                    <a:pt x="390866" y="408961"/>
                  </a:cubicBezTo>
                  <a:lnTo>
                    <a:pt x="494142" y="237571"/>
                  </a:lnTo>
                  <a:cubicBezTo>
                    <a:pt x="499463" y="228737"/>
                    <a:pt x="517787" y="221497"/>
                    <a:pt x="535066" y="221398"/>
                  </a:cubicBezTo>
                  <a:lnTo>
                    <a:pt x="660216" y="220688"/>
                  </a:lnTo>
                  <a:cubicBezTo>
                    <a:pt x="668855" y="220639"/>
                    <a:pt x="675600" y="222386"/>
                    <a:pt x="679517" y="225247"/>
                  </a:cubicBezTo>
                  <a:cubicBezTo>
                    <a:pt x="683435" y="228109"/>
                    <a:pt x="684528" y="232089"/>
                    <a:pt x="681866" y="236504"/>
                  </a:cubicBezTo>
                  <a:close/>
                  <a:moveTo>
                    <a:pt x="714092" y="569501"/>
                  </a:moveTo>
                  <a:lnTo>
                    <a:pt x="610816" y="740892"/>
                  </a:lnTo>
                  <a:cubicBezTo>
                    <a:pt x="605494" y="749723"/>
                    <a:pt x="587170" y="756964"/>
                    <a:pt x="569891" y="757062"/>
                  </a:cubicBezTo>
                  <a:lnTo>
                    <a:pt x="444742" y="757773"/>
                  </a:lnTo>
                  <a:cubicBezTo>
                    <a:pt x="427462" y="757871"/>
                    <a:pt x="417767" y="750790"/>
                    <a:pt x="423092" y="741957"/>
                  </a:cubicBezTo>
                  <a:lnTo>
                    <a:pt x="526366" y="570566"/>
                  </a:lnTo>
                  <a:cubicBezTo>
                    <a:pt x="531689" y="561732"/>
                    <a:pt x="550013" y="554492"/>
                    <a:pt x="567291" y="554395"/>
                  </a:cubicBezTo>
                  <a:lnTo>
                    <a:pt x="692441" y="553685"/>
                  </a:lnTo>
                  <a:cubicBezTo>
                    <a:pt x="701081" y="553634"/>
                    <a:pt x="707824" y="555381"/>
                    <a:pt x="711743" y="558243"/>
                  </a:cubicBezTo>
                  <a:cubicBezTo>
                    <a:pt x="715661" y="561104"/>
                    <a:pt x="716754" y="565084"/>
                    <a:pt x="714092" y="569501"/>
                  </a:cubicBezTo>
                  <a:close/>
                  <a:moveTo>
                    <a:pt x="734596" y="921955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6869" y="923021"/>
                  </a:lnTo>
                  <a:cubicBezTo>
                    <a:pt x="552192" y="914188"/>
                    <a:pt x="570515" y="906948"/>
                    <a:pt x="587795" y="906851"/>
                  </a:cubicBezTo>
                  <a:lnTo>
                    <a:pt x="712945" y="906139"/>
                  </a:lnTo>
                  <a:cubicBezTo>
                    <a:pt x="721584" y="906090"/>
                    <a:pt x="728329" y="907836"/>
                    <a:pt x="732246" y="910698"/>
                  </a:cubicBezTo>
                  <a:cubicBezTo>
                    <a:pt x="736164" y="913560"/>
                    <a:pt x="737256" y="917539"/>
                    <a:pt x="734596" y="921955"/>
                  </a:cubicBezTo>
                  <a:close/>
                  <a:moveTo>
                    <a:pt x="820078" y="7136"/>
                  </a:moveTo>
                  <a:lnTo>
                    <a:pt x="716802" y="178526"/>
                  </a:lnTo>
                  <a:cubicBezTo>
                    <a:pt x="711479" y="187360"/>
                    <a:pt x="693157" y="194600"/>
                    <a:pt x="675877" y="194699"/>
                  </a:cubicBezTo>
                  <a:lnTo>
                    <a:pt x="550727" y="195409"/>
                  </a:lnTo>
                  <a:cubicBezTo>
                    <a:pt x="533447" y="195507"/>
                    <a:pt x="523755" y="188426"/>
                    <a:pt x="529077" y="179593"/>
                  </a:cubicBezTo>
                  <a:lnTo>
                    <a:pt x="632352" y="8202"/>
                  </a:lnTo>
                  <a:lnTo>
                    <a:pt x="643888" y="0"/>
                  </a:lnTo>
                  <a:lnTo>
                    <a:pt x="818589" y="0"/>
                  </a:lnTo>
                  <a:close/>
                  <a:moveTo>
                    <a:pt x="852304" y="340131"/>
                  </a:moveTo>
                  <a:lnTo>
                    <a:pt x="749027" y="511523"/>
                  </a:lnTo>
                  <a:cubicBezTo>
                    <a:pt x="743707" y="520355"/>
                    <a:pt x="725383" y="527596"/>
                    <a:pt x="708103" y="527694"/>
                  </a:cubicBezTo>
                  <a:lnTo>
                    <a:pt x="582953" y="528404"/>
                  </a:lnTo>
                  <a:cubicBezTo>
                    <a:pt x="565674" y="528503"/>
                    <a:pt x="555979" y="521421"/>
                    <a:pt x="561302" y="512588"/>
                  </a:cubicBezTo>
                  <a:lnTo>
                    <a:pt x="664580" y="341197"/>
                  </a:lnTo>
                  <a:cubicBezTo>
                    <a:pt x="669900" y="332364"/>
                    <a:pt x="688224" y="325125"/>
                    <a:pt x="705503" y="325026"/>
                  </a:cubicBezTo>
                  <a:lnTo>
                    <a:pt x="830653" y="324316"/>
                  </a:lnTo>
                  <a:cubicBezTo>
                    <a:pt x="839294" y="324267"/>
                    <a:pt x="846037" y="326012"/>
                    <a:pt x="849954" y="328874"/>
                  </a:cubicBezTo>
                  <a:cubicBezTo>
                    <a:pt x="853872" y="331737"/>
                    <a:pt x="854966" y="335715"/>
                    <a:pt x="852304" y="340131"/>
                  </a:cubicBezTo>
                  <a:close/>
                  <a:moveTo>
                    <a:pt x="872807" y="692588"/>
                  </a:moveTo>
                  <a:lnTo>
                    <a:pt x="769531" y="863979"/>
                  </a:lnTo>
                  <a:cubicBezTo>
                    <a:pt x="764208" y="872811"/>
                    <a:pt x="745885" y="880051"/>
                    <a:pt x="728606" y="880149"/>
                  </a:cubicBezTo>
                  <a:lnTo>
                    <a:pt x="603456" y="880860"/>
                  </a:lnTo>
                  <a:cubicBezTo>
                    <a:pt x="586176" y="880958"/>
                    <a:pt x="576484" y="873877"/>
                    <a:pt x="581805" y="865044"/>
                  </a:cubicBezTo>
                  <a:lnTo>
                    <a:pt x="685081" y="693653"/>
                  </a:lnTo>
                  <a:cubicBezTo>
                    <a:pt x="690403" y="684820"/>
                    <a:pt x="708727" y="677579"/>
                    <a:pt x="726006" y="677482"/>
                  </a:cubicBezTo>
                  <a:lnTo>
                    <a:pt x="851158" y="676772"/>
                  </a:lnTo>
                  <a:cubicBezTo>
                    <a:pt x="859797" y="676721"/>
                    <a:pt x="866540" y="678468"/>
                    <a:pt x="870458" y="681330"/>
                  </a:cubicBezTo>
                  <a:cubicBezTo>
                    <a:pt x="874376" y="684191"/>
                    <a:pt x="875469" y="688171"/>
                    <a:pt x="872807" y="692588"/>
                  </a:cubicBezTo>
                  <a:close/>
                  <a:moveTo>
                    <a:pt x="905036" y="1025583"/>
                  </a:moveTo>
                  <a:lnTo>
                    <a:pt x="885733" y="1057618"/>
                  </a:lnTo>
                  <a:lnTo>
                    <a:pt x="698650" y="1057618"/>
                  </a:lnTo>
                  <a:lnTo>
                    <a:pt x="717311" y="1026648"/>
                  </a:lnTo>
                  <a:cubicBezTo>
                    <a:pt x="722633" y="1017815"/>
                    <a:pt x="740957" y="1010576"/>
                    <a:pt x="758236" y="1010477"/>
                  </a:cubicBezTo>
                  <a:lnTo>
                    <a:pt x="883386" y="1009767"/>
                  </a:lnTo>
                  <a:cubicBezTo>
                    <a:pt x="892027" y="1009718"/>
                    <a:pt x="898770" y="1011463"/>
                    <a:pt x="902687" y="1014325"/>
                  </a:cubicBezTo>
                  <a:cubicBezTo>
                    <a:pt x="906605" y="1017188"/>
                    <a:pt x="907697" y="1021166"/>
                    <a:pt x="905036" y="1025583"/>
                  </a:cubicBezTo>
                  <a:close/>
                  <a:moveTo>
                    <a:pt x="990515" y="110764"/>
                  </a:moveTo>
                  <a:lnTo>
                    <a:pt x="887241" y="282153"/>
                  </a:lnTo>
                  <a:cubicBezTo>
                    <a:pt x="881918" y="290988"/>
                    <a:pt x="863595" y="298227"/>
                    <a:pt x="846316" y="298325"/>
                  </a:cubicBezTo>
                  <a:lnTo>
                    <a:pt x="721166" y="299035"/>
                  </a:lnTo>
                  <a:cubicBezTo>
                    <a:pt x="703885" y="299134"/>
                    <a:pt x="694192" y="292053"/>
                    <a:pt x="699515" y="283221"/>
                  </a:cubicBezTo>
                  <a:lnTo>
                    <a:pt x="802791" y="111829"/>
                  </a:lnTo>
                  <a:cubicBezTo>
                    <a:pt x="808112" y="102997"/>
                    <a:pt x="826436" y="95756"/>
                    <a:pt x="843716" y="95658"/>
                  </a:cubicBezTo>
                  <a:lnTo>
                    <a:pt x="968866" y="94946"/>
                  </a:lnTo>
                  <a:cubicBezTo>
                    <a:pt x="977506" y="94898"/>
                    <a:pt x="984248" y="96644"/>
                    <a:pt x="988166" y="99507"/>
                  </a:cubicBezTo>
                  <a:cubicBezTo>
                    <a:pt x="992086" y="102369"/>
                    <a:pt x="993177" y="106346"/>
                    <a:pt x="990515" y="110764"/>
                  </a:cubicBezTo>
                  <a:close/>
                  <a:moveTo>
                    <a:pt x="1011019" y="463218"/>
                  </a:moveTo>
                  <a:lnTo>
                    <a:pt x="907743" y="634609"/>
                  </a:lnTo>
                  <a:cubicBezTo>
                    <a:pt x="902420" y="643444"/>
                    <a:pt x="884098" y="650683"/>
                    <a:pt x="866817" y="650781"/>
                  </a:cubicBezTo>
                  <a:lnTo>
                    <a:pt x="741669" y="651491"/>
                  </a:lnTo>
                  <a:cubicBezTo>
                    <a:pt x="724388" y="651590"/>
                    <a:pt x="714695" y="644508"/>
                    <a:pt x="720018" y="635675"/>
                  </a:cubicBezTo>
                  <a:lnTo>
                    <a:pt x="823294" y="464286"/>
                  </a:lnTo>
                  <a:cubicBezTo>
                    <a:pt x="828617" y="455453"/>
                    <a:pt x="846939" y="448212"/>
                    <a:pt x="864218" y="448114"/>
                  </a:cubicBezTo>
                  <a:lnTo>
                    <a:pt x="989369" y="447403"/>
                  </a:lnTo>
                  <a:cubicBezTo>
                    <a:pt x="998009" y="447354"/>
                    <a:pt x="1004751" y="449100"/>
                    <a:pt x="1008670" y="451961"/>
                  </a:cubicBezTo>
                  <a:cubicBezTo>
                    <a:pt x="1012587" y="454824"/>
                    <a:pt x="1013681" y="458802"/>
                    <a:pt x="1011019" y="463218"/>
                  </a:cubicBezTo>
                  <a:close/>
                  <a:moveTo>
                    <a:pt x="1043248" y="796215"/>
                  </a:moveTo>
                  <a:lnTo>
                    <a:pt x="939972" y="967605"/>
                  </a:lnTo>
                  <a:cubicBezTo>
                    <a:pt x="934649" y="976439"/>
                    <a:pt x="916327" y="983679"/>
                    <a:pt x="899047" y="983776"/>
                  </a:cubicBezTo>
                  <a:lnTo>
                    <a:pt x="773897" y="984488"/>
                  </a:lnTo>
                  <a:cubicBezTo>
                    <a:pt x="756617" y="984585"/>
                    <a:pt x="746923" y="977505"/>
                    <a:pt x="752248" y="968670"/>
                  </a:cubicBezTo>
                  <a:lnTo>
                    <a:pt x="855522" y="797281"/>
                  </a:lnTo>
                  <a:cubicBezTo>
                    <a:pt x="860846" y="788448"/>
                    <a:pt x="879168" y="781207"/>
                    <a:pt x="896447" y="781109"/>
                  </a:cubicBezTo>
                  <a:lnTo>
                    <a:pt x="1021597" y="780398"/>
                  </a:lnTo>
                  <a:cubicBezTo>
                    <a:pt x="1030238" y="780349"/>
                    <a:pt x="1036981" y="782095"/>
                    <a:pt x="1040899" y="784956"/>
                  </a:cubicBezTo>
                  <a:cubicBezTo>
                    <a:pt x="1044818" y="787819"/>
                    <a:pt x="1045908" y="791799"/>
                    <a:pt x="1043248" y="796215"/>
                  </a:cubicBezTo>
                  <a:close/>
                  <a:moveTo>
                    <a:pt x="1057259" y="0"/>
                  </a:moveTo>
                  <a:lnTo>
                    <a:pt x="1025452" y="52786"/>
                  </a:lnTo>
                  <a:cubicBezTo>
                    <a:pt x="1020128" y="61618"/>
                    <a:pt x="1001806" y="68860"/>
                    <a:pt x="984527" y="68957"/>
                  </a:cubicBezTo>
                  <a:lnTo>
                    <a:pt x="859377" y="69669"/>
                  </a:lnTo>
                  <a:cubicBezTo>
                    <a:pt x="842097" y="69766"/>
                    <a:pt x="832404" y="62686"/>
                    <a:pt x="837726" y="53851"/>
                  </a:cubicBezTo>
                  <a:lnTo>
                    <a:pt x="870175" y="0"/>
                  </a:lnTo>
                  <a:close/>
                  <a:moveTo>
                    <a:pt x="1149231" y="233851"/>
                  </a:moveTo>
                  <a:lnTo>
                    <a:pt x="1045956" y="405240"/>
                  </a:lnTo>
                  <a:cubicBezTo>
                    <a:pt x="1040633" y="414075"/>
                    <a:pt x="1022310" y="421314"/>
                    <a:pt x="1005030" y="421412"/>
                  </a:cubicBezTo>
                  <a:lnTo>
                    <a:pt x="879880" y="422123"/>
                  </a:lnTo>
                  <a:cubicBezTo>
                    <a:pt x="862599" y="422221"/>
                    <a:pt x="852907" y="415140"/>
                    <a:pt x="858229" y="406308"/>
                  </a:cubicBezTo>
                  <a:lnTo>
                    <a:pt x="961506" y="234916"/>
                  </a:lnTo>
                  <a:cubicBezTo>
                    <a:pt x="966828" y="226084"/>
                    <a:pt x="985152" y="218844"/>
                    <a:pt x="1002431" y="218745"/>
                  </a:cubicBezTo>
                  <a:lnTo>
                    <a:pt x="1127581" y="218035"/>
                  </a:lnTo>
                  <a:cubicBezTo>
                    <a:pt x="1136220" y="217986"/>
                    <a:pt x="1142963" y="219731"/>
                    <a:pt x="1146883" y="222594"/>
                  </a:cubicBezTo>
                  <a:cubicBezTo>
                    <a:pt x="1150800" y="225455"/>
                    <a:pt x="1151892" y="229434"/>
                    <a:pt x="1149231" y="233851"/>
                  </a:cubicBezTo>
                  <a:close/>
                  <a:moveTo>
                    <a:pt x="1181459" y="566846"/>
                  </a:moveTo>
                  <a:lnTo>
                    <a:pt x="1078183" y="738237"/>
                  </a:lnTo>
                  <a:cubicBezTo>
                    <a:pt x="1072862" y="747070"/>
                    <a:pt x="1054539" y="754310"/>
                    <a:pt x="1037258" y="754409"/>
                  </a:cubicBezTo>
                  <a:lnTo>
                    <a:pt x="912110" y="755119"/>
                  </a:lnTo>
                  <a:cubicBezTo>
                    <a:pt x="894829" y="755216"/>
                    <a:pt x="885136" y="748136"/>
                    <a:pt x="890459" y="739303"/>
                  </a:cubicBezTo>
                  <a:lnTo>
                    <a:pt x="993735" y="567912"/>
                  </a:lnTo>
                  <a:cubicBezTo>
                    <a:pt x="999056" y="559079"/>
                    <a:pt x="1017379" y="551838"/>
                    <a:pt x="1034660" y="551740"/>
                  </a:cubicBezTo>
                  <a:lnTo>
                    <a:pt x="1159810" y="551029"/>
                  </a:lnTo>
                  <a:cubicBezTo>
                    <a:pt x="1168450" y="550981"/>
                    <a:pt x="1175193" y="552726"/>
                    <a:pt x="1179110" y="555589"/>
                  </a:cubicBezTo>
                  <a:cubicBezTo>
                    <a:pt x="1183029" y="558451"/>
                    <a:pt x="1184121" y="562430"/>
                    <a:pt x="1181459" y="566846"/>
                  </a:cubicBezTo>
                  <a:close/>
                  <a:moveTo>
                    <a:pt x="1201964" y="919302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14238" y="920368"/>
                  </a:lnTo>
                  <a:cubicBezTo>
                    <a:pt x="1019559" y="911535"/>
                    <a:pt x="1037883" y="904294"/>
                    <a:pt x="1055162" y="904196"/>
                  </a:cubicBezTo>
                  <a:lnTo>
                    <a:pt x="1180313" y="903486"/>
                  </a:lnTo>
                  <a:cubicBezTo>
                    <a:pt x="1188952" y="903436"/>
                    <a:pt x="1195696" y="905182"/>
                    <a:pt x="1199614" y="908045"/>
                  </a:cubicBezTo>
                  <a:cubicBezTo>
                    <a:pt x="1203531" y="910907"/>
                    <a:pt x="1204624" y="914886"/>
                    <a:pt x="1201964" y="919302"/>
                  </a:cubicBezTo>
                  <a:close/>
                  <a:moveTo>
                    <a:pt x="1287443" y="4482"/>
                  </a:moveTo>
                  <a:lnTo>
                    <a:pt x="1184167" y="175873"/>
                  </a:lnTo>
                  <a:cubicBezTo>
                    <a:pt x="1178844" y="184705"/>
                    <a:pt x="1160521" y="191947"/>
                    <a:pt x="1143242" y="192044"/>
                  </a:cubicBezTo>
                  <a:lnTo>
                    <a:pt x="1018092" y="192756"/>
                  </a:lnTo>
                  <a:cubicBezTo>
                    <a:pt x="1000811" y="192853"/>
                    <a:pt x="991118" y="185771"/>
                    <a:pt x="996441" y="176938"/>
                  </a:cubicBezTo>
                  <a:lnTo>
                    <a:pt x="1099717" y="5547"/>
                  </a:lnTo>
                  <a:lnTo>
                    <a:pt x="1107519" y="0"/>
                  </a:lnTo>
                  <a:lnTo>
                    <a:pt x="1286508" y="0"/>
                  </a:lnTo>
                  <a:close/>
                  <a:moveTo>
                    <a:pt x="1319672" y="337477"/>
                  </a:moveTo>
                  <a:lnTo>
                    <a:pt x="1216396" y="508868"/>
                  </a:lnTo>
                  <a:cubicBezTo>
                    <a:pt x="1211074" y="517701"/>
                    <a:pt x="1192750" y="524942"/>
                    <a:pt x="1175471" y="525040"/>
                  </a:cubicBezTo>
                  <a:lnTo>
                    <a:pt x="1050321" y="525751"/>
                  </a:lnTo>
                  <a:cubicBezTo>
                    <a:pt x="1033041" y="525849"/>
                    <a:pt x="1023348" y="518768"/>
                    <a:pt x="1028671" y="509934"/>
                  </a:cubicBezTo>
                  <a:lnTo>
                    <a:pt x="1131946" y="338544"/>
                  </a:lnTo>
                  <a:cubicBezTo>
                    <a:pt x="1137269" y="329710"/>
                    <a:pt x="1155591" y="322470"/>
                    <a:pt x="1172871" y="322372"/>
                  </a:cubicBezTo>
                  <a:lnTo>
                    <a:pt x="1298021" y="321662"/>
                  </a:lnTo>
                  <a:cubicBezTo>
                    <a:pt x="1306662" y="321612"/>
                    <a:pt x="1313404" y="323357"/>
                    <a:pt x="1317323" y="326220"/>
                  </a:cubicBezTo>
                  <a:cubicBezTo>
                    <a:pt x="1321241" y="329082"/>
                    <a:pt x="1322333" y="333062"/>
                    <a:pt x="1319672" y="337477"/>
                  </a:cubicBezTo>
                  <a:close/>
                  <a:moveTo>
                    <a:pt x="1340176" y="689933"/>
                  </a:moveTo>
                  <a:lnTo>
                    <a:pt x="1236899" y="861324"/>
                  </a:lnTo>
                  <a:cubicBezTo>
                    <a:pt x="1231577" y="870157"/>
                    <a:pt x="1213254" y="877398"/>
                    <a:pt x="1195974" y="877496"/>
                  </a:cubicBezTo>
                  <a:lnTo>
                    <a:pt x="1070824" y="878206"/>
                  </a:lnTo>
                  <a:cubicBezTo>
                    <a:pt x="1053544" y="878303"/>
                    <a:pt x="1043849" y="871224"/>
                    <a:pt x="1049173" y="862390"/>
                  </a:cubicBezTo>
                  <a:lnTo>
                    <a:pt x="1152450" y="691000"/>
                  </a:lnTo>
                  <a:cubicBezTo>
                    <a:pt x="1157772" y="682166"/>
                    <a:pt x="1176096" y="674926"/>
                    <a:pt x="1193375" y="674827"/>
                  </a:cubicBezTo>
                  <a:lnTo>
                    <a:pt x="1318525" y="674117"/>
                  </a:lnTo>
                  <a:cubicBezTo>
                    <a:pt x="1327164" y="674068"/>
                    <a:pt x="1333907" y="675813"/>
                    <a:pt x="1337825" y="678676"/>
                  </a:cubicBezTo>
                  <a:cubicBezTo>
                    <a:pt x="1341742" y="681538"/>
                    <a:pt x="1342836" y="685517"/>
                    <a:pt x="1340176" y="689933"/>
                  </a:cubicBezTo>
                  <a:close/>
                  <a:moveTo>
                    <a:pt x="1372403" y="1022928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84679" y="1023995"/>
                  </a:lnTo>
                  <a:cubicBezTo>
                    <a:pt x="1190002" y="1015161"/>
                    <a:pt x="1208324" y="1007921"/>
                    <a:pt x="1225604" y="1007823"/>
                  </a:cubicBezTo>
                  <a:lnTo>
                    <a:pt x="1350754" y="1007112"/>
                  </a:lnTo>
                  <a:cubicBezTo>
                    <a:pt x="1359394" y="1007063"/>
                    <a:pt x="1366136" y="1008810"/>
                    <a:pt x="1370054" y="1011672"/>
                  </a:cubicBezTo>
                  <a:cubicBezTo>
                    <a:pt x="1373973" y="1014533"/>
                    <a:pt x="1375065" y="1018512"/>
                    <a:pt x="1372403" y="1022928"/>
                  </a:cubicBezTo>
                  <a:close/>
                  <a:moveTo>
                    <a:pt x="1457884" y="108109"/>
                  </a:moveTo>
                  <a:lnTo>
                    <a:pt x="1354607" y="279500"/>
                  </a:lnTo>
                  <a:cubicBezTo>
                    <a:pt x="1349285" y="288333"/>
                    <a:pt x="1330962" y="295573"/>
                    <a:pt x="1313682" y="295672"/>
                  </a:cubicBezTo>
                  <a:lnTo>
                    <a:pt x="1188532" y="296382"/>
                  </a:lnTo>
                  <a:cubicBezTo>
                    <a:pt x="1171252" y="296481"/>
                    <a:pt x="1161559" y="289399"/>
                    <a:pt x="1166882" y="280566"/>
                  </a:cubicBezTo>
                  <a:lnTo>
                    <a:pt x="1270158" y="109175"/>
                  </a:lnTo>
                  <a:cubicBezTo>
                    <a:pt x="1275480" y="100342"/>
                    <a:pt x="1293802" y="93102"/>
                    <a:pt x="1311083" y="93005"/>
                  </a:cubicBezTo>
                  <a:lnTo>
                    <a:pt x="1436233" y="92293"/>
                  </a:lnTo>
                  <a:cubicBezTo>
                    <a:pt x="1444873" y="92244"/>
                    <a:pt x="1451616" y="93990"/>
                    <a:pt x="1455533" y="96852"/>
                  </a:cubicBezTo>
                  <a:cubicBezTo>
                    <a:pt x="1459453" y="99714"/>
                    <a:pt x="1460545" y="103693"/>
                    <a:pt x="1457884" y="108109"/>
                  </a:cubicBezTo>
                  <a:close/>
                  <a:moveTo>
                    <a:pt x="1478387" y="460565"/>
                  </a:moveTo>
                  <a:lnTo>
                    <a:pt x="1375112" y="631956"/>
                  </a:lnTo>
                  <a:cubicBezTo>
                    <a:pt x="1369788" y="640789"/>
                    <a:pt x="1351467" y="648029"/>
                    <a:pt x="1334185" y="648128"/>
                  </a:cubicBezTo>
                  <a:lnTo>
                    <a:pt x="1209036" y="648838"/>
                  </a:lnTo>
                  <a:cubicBezTo>
                    <a:pt x="1191755" y="648936"/>
                    <a:pt x="1182063" y="641855"/>
                    <a:pt x="1187385" y="633021"/>
                  </a:cubicBezTo>
                  <a:lnTo>
                    <a:pt x="1290661" y="461631"/>
                  </a:lnTo>
                  <a:cubicBezTo>
                    <a:pt x="1295984" y="452797"/>
                    <a:pt x="1314307" y="445557"/>
                    <a:pt x="1331587" y="445459"/>
                  </a:cubicBezTo>
                  <a:lnTo>
                    <a:pt x="1456737" y="444748"/>
                  </a:lnTo>
                  <a:cubicBezTo>
                    <a:pt x="1465376" y="444701"/>
                    <a:pt x="1472119" y="446446"/>
                    <a:pt x="1476038" y="449307"/>
                  </a:cubicBezTo>
                  <a:cubicBezTo>
                    <a:pt x="1479955" y="452169"/>
                    <a:pt x="1481048" y="456149"/>
                    <a:pt x="1478387" y="460565"/>
                  </a:cubicBezTo>
                  <a:close/>
                  <a:moveTo>
                    <a:pt x="1510616" y="793559"/>
                  </a:moveTo>
                  <a:lnTo>
                    <a:pt x="1407340" y="964952"/>
                  </a:lnTo>
                  <a:cubicBezTo>
                    <a:pt x="1402018" y="973784"/>
                    <a:pt x="1383695" y="981024"/>
                    <a:pt x="1366415" y="981123"/>
                  </a:cubicBezTo>
                  <a:lnTo>
                    <a:pt x="1241265" y="981833"/>
                  </a:lnTo>
                  <a:cubicBezTo>
                    <a:pt x="1223986" y="981932"/>
                    <a:pt x="1214292" y="974850"/>
                    <a:pt x="1219614" y="966017"/>
                  </a:cubicBezTo>
                  <a:lnTo>
                    <a:pt x="1322891" y="794626"/>
                  </a:lnTo>
                  <a:cubicBezTo>
                    <a:pt x="1328213" y="785793"/>
                    <a:pt x="1346535" y="778554"/>
                    <a:pt x="1363816" y="778455"/>
                  </a:cubicBezTo>
                  <a:lnTo>
                    <a:pt x="1488966" y="777745"/>
                  </a:lnTo>
                  <a:cubicBezTo>
                    <a:pt x="1497606" y="777696"/>
                    <a:pt x="1504349" y="779441"/>
                    <a:pt x="1508266" y="782303"/>
                  </a:cubicBezTo>
                  <a:cubicBezTo>
                    <a:pt x="1512185" y="785164"/>
                    <a:pt x="1513277" y="789144"/>
                    <a:pt x="1510616" y="793559"/>
                  </a:cubicBezTo>
                  <a:close/>
                  <a:moveTo>
                    <a:pt x="1523027" y="0"/>
                  </a:moveTo>
                  <a:lnTo>
                    <a:pt x="1492819" y="50131"/>
                  </a:lnTo>
                  <a:cubicBezTo>
                    <a:pt x="1487497" y="58965"/>
                    <a:pt x="1469173" y="66205"/>
                    <a:pt x="1451894" y="66303"/>
                  </a:cubicBezTo>
                  <a:lnTo>
                    <a:pt x="1326745" y="67014"/>
                  </a:lnTo>
                  <a:cubicBezTo>
                    <a:pt x="1309465" y="67112"/>
                    <a:pt x="1299771" y="60031"/>
                    <a:pt x="1305094" y="51197"/>
                  </a:cubicBezTo>
                  <a:lnTo>
                    <a:pt x="1335944" y="0"/>
                  </a:lnTo>
                  <a:close/>
                  <a:moveTo>
                    <a:pt x="1616599" y="231196"/>
                  </a:moveTo>
                  <a:lnTo>
                    <a:pt x="1513323" y="402587"/>
                  </a:lnTo>
                  <a:cubicBezTo>
                    <a:pt x="1508000" y="411420"/>
                    <a:pt x="1489677" y="418660"/>
                    <a:pt x="1472397" y="418759"/>
                  </a:cubicBezTo>
                  <a:lnTo>
                    <a:pt x="1347248" y="419469"/>
                  </a:lnTo>
                  <a:cubicBezTo>
                    <a:pt x="1329968" y="419568"/>
                    <a:pt x="1320274" y="412486"/>
                    <a:pt x="1325597" y="403653"/>
                  </a:cubicBezTo>
                  <a:lnTo>
                    <a:pt x="1428873" y="232262"/>
                  </a:lnTo>
                  <a:cubicBezTo>
                    <a:pt x="1434195" y="223429"/>
                    <a:pt x="1452519" y="216189"/>
                    <a:pt x="1469798" y="216090"/>
                  </a:cubicBezTo>
                  <a:lnTo>
                    <a:pt x="1594948" y="215380"/>
                  </a:lnTo>
                  <a:cubicBezTo>
                    <a:pt x="1603589" y="215331"/>
                    <a:pt x="1610332" y="217078"/>
                    <a:pt x="1614250" y="219939"/>
                  </a:cubicBezTo>
                  <a:cubicBezTo>
                    <a:pt x="1618167" y="222801"/>
                    <a:pt x="1619259" y="226780"/>
                    <a:pt x="1616599" y="231196"/>
                  </a:cubicBezTo>
                  <a:close/>
                  <a:moveTo>
                    <a:pt x="1648827" y="564193"/>
                  </a:moveTo>
                  <a:lnTo>
                    <a:pt x="1545552" y="735582"/>
                  </a:lnTo>
                  <a:cubicBezTo>
                    <a:pt x="1540229" y="744417"/>
                    <a:pt x="1521906" y="751656"/>
                    <a:pt x="1504627" y="751754"/>
                  </a:cubicBezTo>
                  <a:lnTo>
                    <a:pt x="1379477" y="752465"/>
                  </a:lnTo>
                  <a:cubicBezTo>
                    <a:pt x="1362196" y="752563"/>
                    <a:pt x="1352503" y="745482"/>
                    <a:pt x="1357827" y="736648"/>
                  </a:cubicBezTo>
                  <a:lnTo>
                    <a:pt x="1461102" y="565257"/>
                  </a:lnTo>
                  <a:cubicBezTo>
                    <a:pt x="1466425" y="556424"/>
                    <a:pt x="1484748" y="549185"/>
                    <a:pt x="1502027" y="549087"/>
                  </a:cubicBezTo>
                  <a:lnTo>
                    <a:pt x="1627177" y="548376"/>
                  </a:lnTo>
                  <a:cubicBezTo>
                    <a:pt x="1635817" y="548327"/>
                    <a:pt x="1642560" y="550073"/>
                    <a:pt x="1646479" y="552934"/>
                  </a:cubicBezTo>
                  <a:cubicBezTo>
                    <a:pt x="1650397" y="555797"/>
                    <a:pt x="1651489" y="559775"/>
                    <a:pt x="1648827" y="564193"/>
                  </a:cubicBezTo>
                  <a:close/>
                  <a:moveTo>
                    <a:pt x="1669331" y="916647"/>
                  </a:moveTo>
                  <a:lnTo>
                    <a:pt x="1584385" y="1057618"/>
                  </a:lnTo>
                  <a:lnTo>
                    <a:pt x="1397302" y="1057618"/>
                  </a:lnTo>
                  <a:lnTo>
                    <a:pt x="1481605" y="917713"/>
                  </a:lnTo>
                  <a:cubicBezTo>
                    <a:pt x="1486928" y="908880"/>
                    <a:pt x="1505251" y="901641"/>
                    <a:pt x="1522531" y="901542"/>
                  </a:cubicBezTo>
                  <a:lnTo>
                    <a:pt x="1647681" y="900832"/>
                  </a:lnTo>
                  <a:cubicBezTo>
                    <a:pt x="1656320" y="900783"/>
                    <a:pt x="1663063" y="902528"/>
                    <a:pt x="1666982" y="905390"/>
                  </a:cubicBezTo>
                  <a:cubicBezTo>
                    <a:pt x="1670899" y="908251"/>
                    <a:pt x="1671992" y="912231"/>
                    <a:pt x="1669331" y="916647"/>
                  </a:cubicBezTo>
                  <a:close/>
                  <a:moveTo>
                    <a:pt x="1754810" y="1828"/>
                  </a:moveTo>
                  <a:lnTo>
                    <a:pt x="1651534" y="173218"/>
                  </a:lnTo>
                  <a:cubicBezTo>
                    <a:pt x="1646212" y="182052"/>
                    <a:pt x="1627890" y="189292"/>
                    <a:pt x="1610609" y="189390"/>
                  </a:cubicBezTo>
                  <a:lnTo>
                    <a:pt x="1485461" y="190101"/>
                  </a:lnTo>
                  <a:cubicBezTo>
                    <a:pt x="1468179" y="190199"/>
                    <a:pt x="1458485" y="183118"/>
                    <a:pt x="1463810" y="174285"/>
                  </a:cubicBezTo>
                  <a:lnTo>
                    <a:pt x="1567086" y="2894"/>
                  </a:lnTo>
                  <a:lnTo>
                    <a:pt x="1571155" y="0"/>
                  </a:lnTo>
                  <a:lnTo>
                    <a:pt x="1754429" y="0"/>
                  </a:lnTo>
                  <a:close/>
                  <a:moveTo>
                    <a:pt x="1787040" y="334824"/>
                  </a:moveTo>
                  <a:lnTo>
                    <a:pt x="1683763" y="506215"/>
                  </a:lnTo>
                  <a:cubicBezTo>
                    <a:pt x="1678441" y="515048"/>
                    <a:pt x="1660119" y="522287"/>
                    <a:pt x="1642838" y="522385"/>
                  </a:cubicBezTo>
                  <a:lnTo>
                    <a:pt x="1517688" y="523096"/>
                  </a:lnTo>
                  <a:cubicBezTo>
                    <a:pt x="1500409" y="523194"/>
                    <a:pt x="1490715" y="516113"/>
                    <a:pt x="1496038" y="507280"/>
                  </a:cubicBezTo>
                  <a:lnTo>
                    <a:pt x="1599314" y="335889"/>
                  </a:lnTo>
                  <a:cubicBezTo>
                    <a:pt x="1604636" y="327057"/>
                    <a:pt x="1622959" y="319817"/>
                    <a:pt x="1640239" y="319718"/>
                  </a:cubicBezTo>
                  <a:lnTo>
                    <a:pt x="1765389" y="319008"/>
                  </a:lnTo>
                  <a:cubicBezTo>
                    <a:pt x="1774030" y="318958"/>
                    <a:pt x="1780773" y="320704"/>
                    <a:pt x="1784690" y="323566"/>
                  </a:cubicBezTo>
                  <a:cubicBezTo>
                    <a:pt x="1788608" y="326429"/>
                    <a:pt x="1789702" y="330407"/>
                    <a:pt x="1787040" y="334824"/>
                  </a:cubicBezTo>
                  <a:close/>
                  <a:moveTo>
                    <a:pt x="1807543" y="687280"/>
                  </a:moveTo>
                  <a:lnTo>
                    <a:pt x="1704267" y="858669"/>
                  </a:lnTo>
                  <a:cubicBezTo>
                    <a:pt x="1698944" y="867504"/>
                    <a:pt x="1680621" y="874743"/>
                    <a:pt x="1663341" y="874841"/>
                  </a:cubicBezTo>
                  <a:lnTo>
                    <a:pt x="1538192" y="875551"/>
                  </a:lnTo>
                  <a:cubicBezTo>
                    <a:pt x="1520912" y="875650"/>
                    <a:pt x="1511218" y="868569"/>
                    <a:pt x="1516541" y="859737"/>
                  </a:cubicBezTo>
                  <a:lnTo>
                    <a:pt x="1619817" y="688345"/>
                  </a:lnTo>
                  <a:cubicBezTo>
                    <a:pt x="1625139" y="679513"/>
                    <a:pt x="1643463" y="672272"/>
                    <a:pt x="1660742" y="672174"/>
                  </a:cubicBezTo>
                  <a:lnTo>
                    <a:pt x="1785892" y="671462"/>
                  </a:lnTo>
                  <a:cubicBezTo>
                    <a:pt x="1794532" y="671414"/>
                    <a:pt x="1801276" y="673160"/>
                    <a:pt x="1805194" y="676023"/>
                  </a:cubicBezTo>
                  <a:cubicBezTo>
                    <a:pt x="1809111" y="678885"/>
                    <a:pt x="1810205" y="682862"/>
                    <a:pt x="1807543" y="687280"/>
                  </a:cubicBezTo>
                  <a:close/>
                  <a:moveTo>
                    <a:pt x="1839772" y="1020275"/>
                  </a:moveTo>
                  <a:lnTo>
                    <a:pt x="1817270" y="1057618"/>
                  </a:lnTo>
                  <a:lnTo>
                    <a:pt x="1630186" y="1057618"/>
                  </a:lnTo>
                  <a:lnTo>
                    <a:pt x="1652046" y="1021341"/>
                  </a:lnTo>
                  <a:cubicBezTo>
                    <a:pt x="1657369" y="1012506"/>
                    <a:pt x="1675692" y="1005267"/>
                    <a:pt x="1692971" y="1005169"/>
                  </a:cubicBezTo>
                  <a:lnTo>
                    <a:pt x="1818121" y="1004457"/>
                  </a:lnTo>
                  <a:cubicBezTo>
                    <a:pt x="1826761" y="1004410"/>
                    <a:pt x="1833504" y="1006155"/>
                    <a:pt x="1837423" y="1009018"/>
                  </a:cubicBezTo>
                  <a:cubicBezTo>
                    <a:pt x="1841341" y="1011879"/>
                    <a:pt x="1842433" y="1015858"/>
                    <a:pt x="1839772" y="1020275"/>
                  </a:cubicBezTo>
                  <a:close/>
                  <a:moveTo>
                    <a:pt x="1925251" y="105455"/>
                  </a:moveTo>
                  <a:lnTo>
                    <a:pt x="1821975" y="276846"/>
                  </a:lnTo>
                  <a:cubicBezTo>
                    <a:pt x="1816652" y="285680"/>
                    <a:pt x="1798329" y="292920"/>
                    <a:pt x="1781050" y="293017"/>
                  </a:cubicBezTo>
                  <a:lnTo>
                    <a:pt x="1655900" y="293727"/>
                  </a:lnTo>
                  <a:cubicBezTo>
                    <a:pt x="1638621" y="293826"/>
                    <a:pt x="1628928" y="286746"/>
                    <a:pt x="1634251" y="277913"/>
                  </a:cubicBezTo>
                  <a:lnTo>
                    <a:pt x="1737525" y="106522"/>
                  </a:lnTo>
                  <a:cubicBezTo>
                    <a:pt x="1742848" y="97689"/>
                    <a:pt x="1761171" y="90448"/>
                    <a:pt x="1778452" y="90350"/>
                  </a:cubicBezTo>
                  <a:lnTo>
                    <a:pt x="1903600" y="89639"/>
                  </a:lnTo>
                  <a:cubicBezTo>
                    <a:pt x="1912242" y="89590"/>
                    <a:pt x="1918985" y="91336"/>
                    <a:pt x="1922902" y="94199"/>
                  </a:cubicBezTo>
                  <a:cubicBezTo>
                    <a:pt x="1926820" y="97061"/>
                    <a:pt x="1927914" y="101038"/>
                    <a:pt x="1925251" y="105455"/>
                  </a:cubicBezTo>
                  <a:close/>
                  <a:moveTo>
                    <a:pt x="1945755" y="457911"/>
                  </a:moveTo>
                  <a:lnTo>
                    <a:pt x="1842478" y="629302"/>
                  </a:lnTo>
                  <a:cubicBezTo>
                    <a:pt x="1837156" y="638135"/>
                    <a:pt x="1818832" y="645374"/>
                    <a:pt x="1801553" y="645473"/>
                  </a:cubicBezTo>
                  <a:lnTo>
                    <a:pt x="1676403" y="646183"/>
                  </a:lnTo>
                  <a:cubicBezTo>
                    <a:pt x="1659124" y="646282"/>
                    <a:pt x="1649429" y="639200"/>
                    <a:pt x="1654752" y="630367"/>
                  </a:cubicBezTo>
                  <a:lnTo>
                    <a:pt x="1758028" y="458978"/>
                  </a:lnTo>
                  <a:cubicBezTo>
                    <a:pt x="1763351" y="450144"/>
                    <a:pt x="1781674" y="442904"/>
                    <a:pt x="1798954" y="442805"/>
                  </a:cubicBezTo>
                  <a:lnTo>
                    <a:pt x="1924105" y="442095"/>
                  </a:lnTo>
                  <a:cubicBezTo>
                    <a:pt x="1932745" y="442046"/>
                    <a:pt x="1939487" y="443791"/>
                    <a:pt x="1943405" y="446653"/>
                  </a:cubicBezTo>
                  <a:cubicBezTo>
                    <a:pt x="1947323" y="449516"/>
                    <a:pt x="1948416" y="453494"/>
                    <a:pt x="1945755" y="457911"/>
                  </a:cubicBezTo>
                  <a:close/>
                  <a:moveTo>
                    <a:pt x="1977984" y="790906"/>
                  </a:moveTo>
                  <a:lnTo>
                    <a:pt x="1874707" y="962297"/>
                  </a:lnTo>
                  <a:cubicBezTo>
                    <a:pt x="1869385" y="971130"/>
                    <a:pt x="1851063" y="978369"/>
                    <a:pt x="1833783" y="978469"/>
                  </a:cubicBezTo>
                  <a:lnTo>
                    <a:pt x="1708632" y="979179"/>
                  </a:lnTo>
                  <a:cubicBezTo>
                    <a:pt x="1691353" y="979278"/>
                    <a:pt x="1681659" y="972197"/>
                    <a:pt x="1686982" y="963363"/>
                  </a:cubicBezTo>
                  <a:lnTo>
                    <a:pt x="1790258" y="791973"/>
                  </a:lnTo>
                  <a:cubicBezTo>
                    <a:pt x="1795580" y="783139"/>
                    <a:pt x="1813903" y="775899"/>
                    <a:pt x="1831183" y="775801"/>
                  </a:cubicBezTo>
                  <a:lnTo>
                    <a:pt x="1956333" y="775090"/>
                  </a:lnTo>
                  <a:cubicBezTo>
                    <a:pt x="1964974" y="775041"/>
                    <a:pt x="1971717" y="776788"/>
                    <a:pt x="1975635" y="779649"/>
                  </a:cubicBezTo>
                  <a:cubicBezTo>
                    <a:pt x="1979553" y="782511"/>
                    <a:pt x="1980646" y="786490"/>
                    <a:pt x="1977984" y="790906"/>
                  </a:cubicBezTo>
                  <a:close/>
                  <a:moveTo>
                    <a:pt x="1988796" y="0"/>
                  </a:moveTo>
                  <a:lnTo>
                    <a:pt x="1960188" y="47478"/>
                  </a:lnTo>
                  <a:cubicBezTo>
                    <a:pt x="1954864" y="56311"/>
                    <a:pt x="1936542" y="63552"/>
                    <a:pt x="1919263" y="63650"/>
                  </a:cubicBezTo>
                  <a:lnTo>
                    <a:pt x="1794113" y="64361"/>
                  </a:lnTo>
                  <a:cubicBezTo>
                    <a:pt x="1776832" y="64459"/>
                    <a:pt x="1767140" y="57376"/>
                    <a:pt x="1772462" y="48544"/>
                  </a:cubicBezTo>
                  <a:lnTo>
                    <a:pt x="1801713" y="0"/>
                  </a:lnTo>
                  <a:close/>
                  <a:moveTo>
                    <a:pt x="2083966" y="228543"/>
                  </a:moveTo>
                  <a:lnTo>
                    <a:pt x="1980690" y="399933"/>
                  </a:lnTo>
                  <a:cubicBezTo>
                    <a:pt x="1975369" y="408765"/>
                    <a:pt x="1957045" y="416007"/>
                    <a:pt x="1939766" y="416104"/>
                  </a:cubicBezTo>
                  <a:lnTo>
                    <a:pt x="1814615" y="416816"/>
                  </a:lnTo>
                  <a:cubicBezTo>
                    <a:pt x="1797336" y="416913"/>
                    <a:pt x="1787641" y="409833"/>
                    <a:pt x="1792965" y="401000"/>
                  </a:cubicBezTo>
                  <a:lnTo>
                    <a:pt x="1896242" y="229609"/>
                  </a:lnTo>
                  <a:cubicBezTo>
                    <a:pt x="1901562" y="220776"/>
                    <a:pt x="1919888" y="213536"/>
                    <a:pt x="1937165" y="213437"/>
                  </a:cubicBezTo>
                  <a:lnTo>
                    <a:pt x="2062315" y="212727"/>
                  </a:lnTo>
                  <a:cubicBezTo>
                    <a:pt x="2070956" y="212677"/>
                    <a:pt x="2077699" y="214423"/>
                    <a:pt x="2081617" y="217286"/>
                  </a:cubicBezTo>
                  <a:cubicBezTo>
                    <a:pt x="2085536" y="220147"/>
                    <a:pt x="2086627" y="224127"/>
                    <a:pt x="2083966" y="228543"/>
                  </a:cubicBezTo>
                  <a:close/>
                  <a:moveTo>
                    <a:pt x="2116195" y="561538"/>
                  </a:moveTo>
                  <a:lnTo>
                    <a:pt x="2012919" y="732928"/>
                  </a:lnTo>
                  <a:cubicBezTo>
                    <a:pt x="2007597" y="741762"/>
                    <a:pt x="1989275" y="749002"/>
                    <a:pt x="1971994" y="749099"/>
                  </a:cubicBezTo>
                  <a:lnTo>
                    <a:pt x="1846844" y="749811"/>
                  </a:lnTo>
                  <a:cubicBezTo>
                    <a:pt x="1829565" y="749909"/>
                    <a:pt x="1819872" y="742828"/>
                    <a:pt x="1825195" y="733995"/>
                  </a:cubicBezTo>
                  <a:lnTo>
                    <a:pt x="1928471" y="562604"/>
                  </a:lnTo>
                  <a:cubicBezTo>
                    <a:pt x="1933792" y="553771"/>
                    <a:pt x="1952115" y="546530"/>
                    <a:pt x="1969396" y="546432"/>
                  </a:cubicBezTo>
                  <a:lnTo>
                    <a:pt x="2094544" y="545721"/>
                  </a:lnTo>
                  <a:cubicBezTo>
                    <a:pt x="2103184" y="545674"/>
                    <a:pt x="2109929" y="547419"/>
                    <a:pt x="2113846" y="550281"/>
                  </a:cubicBezTo>
                  <a:cubicBezTo>
                    <a:pt x="2117764" y="553143"/>
                    <a:pt x="2118857" y="557122"/>
                    <a:pt x="2116195" y="561538"/>
                  </a:cubicBezTo>
                  <a:close/>
                  <a:moveTo>
                    <a:pt x="2136699" y="913993"/>
                  </a:moveTo>
                  <a:lnTo>
                    <a:pt x="2050154" y="1057618"/>
                  </a:lnTo>
                  <a:lnTo>
                    <a:pt x="1863071" y="1057618"/>
                  </a:lnTo>
                  <a:lnTo>
                    <a:pt x="1948974" y="915060"/>
                  </a:lnTo>
                  <a:cubicBezTo>
                    <a:pt x="1954295" y="906226"/>
                    <a:pt x="1972619" y="898986"/>
                    <a:pt x="1989898" y="898888"/>
                  </a:cubicBezTo>
                  <a:lnTo>
                    <a:pt x="2115048" y="898177"/>
                  </a:lnTo>
                  <a:cubicBezTo>
                    <a:pt x="2123689" y="898128"/>
                    <a:pt x="2130432" y="899873"/>
                    <a:pt x="2134350" y="902736"/>
                  </a:cubicBezTo>
                  <a:cubicBezTo>
                    <a:pt x="2138267" y="905598"/>
                    <a:pt x="2139360" y="909576"/>
                    <a:pt x="2136699" y="913993"/>
                  </a:cubicBezTo>
                  <a:close/>
                  <a:moveTo>
                    <a:pt x="2221681" y="0"/>
                  </a:moveTo>
                  <a:lnTo>
                    <a:pt x="2118901" y="170565"/>
                  </a:lnTo>
                  <a:cubicBezTo>
                    <a:pt x="2113581" y="179398"/>
                    <a:pt x="2095257" y="186639"/>
                    <a:pt x="2077978" y="186737"/>
                  </a:cubicBezTo>
                  <a:lnTo>
                    <a:pt x="1952828" y="187448"/>
                  </a:lnTo>
                  <a:cubicBezTo>
                    <a:pt x="1935547" y="187546"/>
                    <a:pt x="1925854" y="180463"/>
                    <a:pt x="1931177" y="171631"/>
                  </a:cubicBezTo>
                  <a:lnTo>
                    <a:pt x="2034453" y="240"/>
                  </a:lnTo>
                  <a:lnTo>
                    <a:pt x="2034790" y="0"/>
                  </a:lnTo>
                  <a:close/>
                  <a:moveTo>
                    <a:pt x="2254407" y="332169"/>
                  </a:moveTo>
                  <a:lnTo>
                    <a:pt x="2151131" y="503560"/>
                  </a:lnTo>
                  <a:cubicBezTo>
                    <a:pt x="2145810" y="512393"/>
                    <a:pt x="2127486" y="519634"/>
                    <a:pt x="2110207" y="519732"/>
                  </a:cubicBezTo>
                  <a:lnTo>
                    <a:pt x="1985057" y="520443"/>
                  </a:lnTo>
                  <a:cubicBezTo>
                    <a:pt x="1967777" y="520541"/>
                    <a:pt x="1958084" y="513460"/>
                    <a:pt x="1963406" y="504626"/>
                  </a:cubicBezTo>
                  <a:lnTo>
                    <a:pt x="2066682" y="333236"/>
                  </a:lnTo>
                  <a:cubicBezTo>
                    <a:pt x="2072005" y="324402"/>
                    <a:pt x="2090327" y="317162"/>
                    <a:pt x="2107608" y="317065"/>
                  </a:cubicBezTo>
                  <a:lnTo>
                    <a:pt x="2232757" y="316353"/>
                  </a:lnTo>
                  <a:cubicBezTo>
                    <a:pt x="2241398" y="316304"/>
                    <a:pt x="2248140" y="318049"/>
                    <a:pt x="2252057" y="320912"/>
                  </a:cubicBezTo>
                  <a:cubicBezTo>
                    <a:pt x="2255977" y="323774"/>
                    <a:pt x="2257069" y="327753"/>
                    <a:pt x="2254407" y="332169"/>
                  </a:cubicBezTo>
                  <a:close/>
                  <a:moveTo>
                    <a:pt x="2274910" y="684625"/>
                  </a:moveTo>
                  <a:lnTo>
                    <a:pt x="2171634" y="856016"/>
                  </a:lnTo>
                  <a:cubicBezTo>
                    <a:pt x="2166313" y="864849"/>
                    <a:pt x="2147990" y="872089"/>
                    <a:pt x="2130709" y="872188"/>
                  </a:cubicBezTo>
                  <a:lnTo>
                    <a:pt x="2005559" y="872898"/>
                  </a:lnTo>
                  <a:cubicBezTo>
                    <a:pt x="1988279" y="872995"/>
                    <a:pt x="1978585" y="865915"/>
                    <a:pt x="1983910" y="857082"/>
                  </a:cubicBezTo>
                  <a:lnTo>
                    <a:pt x="2087184" y="685691"/>
                  </a:lnTo>
                  <a:cubicBezTo>
                    <a:pt x="2092508" y="676858"/>
                    <a:pt x="2110830" y="669618"/>
                    <a:pt x="2128111" y="669519"/>
                  </a:cubicBezTo>
                  <a:lnTo>
                    <a:pt x="2253261" y="668809"/>
                  </a:lnTo>
                  <a:cubicBezTo>
                    <a:pt x="2261900" y="668760"/>
                    <a:pt x="2268643" y="670506"/>
                    <a:pt x="2272561" y="673368"/>
                  </a:cubicBezTo>
                  <a:cubicBezTo>
                    <a:pt x="2276480" y="676230"/>
                    <a:pt x="2277572" y="680209"/>
                    <a:pt x="2274910" y="684625"/>
                  </a:cubicBezTo>
                  <a:close/>
                  <a:moveTo>
                    <a:pt x="2304912" y="1006948"/>
                  </a:moveTo>
                  <a:lnTo>
                    <a:pt x="2274559" y="1057618"/>
                  </a:lnTo>
                  <a:lnTo>
                    <a:pt x="2095956" y="1057618"/>
                  </a:lnTo>
                  <a:lnTo>
                    <a:pt x="2119415" y="1018687"/>
                  </a:lnTo>
                  <a:cubicBezTo>
                    <a:pt x="2124736" y="1009853"/>
                    <a:pt x="2143059" y="1002613"/>
                    <a:pt x="2160339" y="1002516"/>
                  </a:cubicBezTo>
                  <a:lnTo>
                    <a:pt x="2285488" y="1001804"/>
                  </a:lnTo>
                  <a:cubicBezTo>
                    <a:pt x="2294128" y="1001755"/>
                    <a:pt x="2300872" y="1003501"/>
                    <a:pt x="2304790" y="1006363"/>
                  </a:cubicBezTo>
                  <a:close/>
                  <a:moveTo>
                    <a:pt x="2392620" y="102801"/>
                  </a:moveTo>
                  <a:lnTo>
                    <a:pt x="2289344" y="274192"/>
                  </a:lnTo>
                  <a:cubicBezTo>
                    <a:pt x="2284021" y="283025"/>
                    <a:pt x="2265698" y="290265"/>
                    <a:pt x="2248418" y="290364"/>
                  </a:cubicBezTo>
                  <a:lnTo>
                    <a:pt x="2123267" y="291074"/>
                  </a:lnTo>
                  <a:cubicBezTo>
                    <a:pt x="2105988" y="291173"/>
                    <a:pt x="2096296" y="284091"/>
                    <a:pt x="2101617" y="275258"/>
                  </a:cubicBezTo>
                  <a:lnTo>
                    <a:pt x="2204894" y="103867"/>
                  </a:lnTo>
                  <a:cubicBezTo>
                    <a:pt x="2210217" y="95034"/>
                    <a:pt x="2228540" y="87793"/>
                    <a:pt x="2245820" y="87696"/>
                  </a:cubicBezTo>
                  <a:lnTo>
                    <a:pt x="2370969" y="86984"/>
                  </a:lnTo>
                  <a:cubicBezTo>
                    <a:pt x="2379609" y="86937"/>
                    <a:pt x="2386352" y="88682"/>
                    <a:pt x="2390270" y="91544"/>
                  </a:cubicBezTo>
                  <a:cubicBezTo>
                    <a:pt x="2394188" y="94407"/>
                    <a:pt x="2395281" y="98385"/>
                    <a:pt x="2392620" y="102801"/>
                  </a:cubicBezTo>
                  <a:close/>
                  <a:moveTo>
                    <a:pt x="2413121" y="455257"/>
                  </a:moveTo>
                  <a:lnTo>
                    <a:pt x="2309847" y="626649"/>
                  </a:lnTo>
                  <a:cubicBezTo>
                    <a:pt x="2304524" y="635481"/>
                    <a:pt x="2286201" y="642721"/>
                    <a:pt x="2268922" y="642819"/>
                  </a:cubicBezTo>
                  <a:lnTo>
                    <a:pt x="2143772" y="643530"/>
                  </a:lnTo>
                  <a:cubicBezTo>
                    <a:pt x="2126491" y="643628"/>
                    <a:pt x="2116798" y="636547"/>
                    <a:pt x="2122121" y="627714"/>
                  </a:cubicBezTo>
                  <a:lnTo>
                    <a:pt x="2225397" y="456323"/>
                  </a:lnTo>
                  <a:cubicBezTo>
                    <a:pt x="2230719" y="447489"/>
                    <a:pt x="2249042" y="440249"/>
                    <a:pt x="2266322" y="440152"/>
                  </a:cubicBezTo>
                  <a:lnTo>
                    <a:pt x="2391472" y="439440"/>
                  </a:lnTo>
                  <a:cubicBezTo>
                    <a:pt x="2400112" y="439391"/>
                    <a:pt x="2406855" y="441138"/>
                    <a:pt x="2410774" y="443999"/>
                  </a:cubicBezTo>
                  <a:cubicBezTo>
                    <a:pt x="2414692" y="446861"/>
                    <a:pt x="2415783" y="450841"/>
                    <a:pt x="2413121" y="455257"/>
                  </a:cubicBezTo>
                  <a:close/>
                  <a:moveTo>
                    <a:pt x="2442703" y="776925"/>
                  </a:moveTo>
                  <a:lnTo>
                    <a:pt x="2326700" y="970576"/>
                  </a:lnTo>
                  <a:lnTo>
                    <a:pt x="2326097" y="971005"/>
                  </a:lnTo>
                  <a:cubicBezTo>
                    <a:pt x="2318691" y="973931"/>
                    <a:pt x="2309790" y="975766"/>
                    <a:pt x="2301151" y="975815"/>
                  </a:cubicBezTo>
                  <a:lnTo>
                    <a:pt x="2175999" y="976525"/>
                  </a:lnTo>
                  <a:cubicBezTo>
                    <a:pt x="2158721" y="976623"/>
                    <a:pt x="2149028" y="969542"/>
                    <a:pt x="2154350" y="960709"/>
                  </a:cubicBezTo>
                  <a:lnTo>
                    <a:pt x="2257627" y="789318"/>
                  </a:lnTo>
                  <a:cubicBezTo>
                    <a:pt x="2262949" y="780486"/>
                    <a:pt x="2281271" y="773245"/>
                    <a:pt x="2298552" y="773147"/>
                  </a:cubicBezTo>
                  <a:lnTo>
                    <a:pt x="2423700" y="772437"/>
                  </a:lnTo>
                  <a:close/>
                  <a:moveTo>
                    <a:pt x="2454564" y="0"/>
                  </a:moveTo>
                  <a:lnTo>
                    <a:pt x="2427555" y="44823"/>
                  </a:lnTo>
                  <a:cubicBezTo>
                    <a:pt x="2422233" y="53658"/>
                    <a:pt x="2403909" y="60897"/>
                    <a:pt x="2386630" y="60995"/>
                  </a:cubicBezTo>
                  <a:lnTo>
                    <a:pt x="2261480" y="61705"/>
                  </a:lnTo>
                  <a:cubicBezTo>
                    <a:pt x="2244201" y="61804"/>
                    <a:pt x="2234507" y="54723"/>
                    <a:pt x="2239830" y="45889"/>
                  </a:cubicBezTo>
                  <a:lnTo>
                    <a:pt x="2267482" y="0"/>
                  </a:lnTo>
                  <a:close/>
                  <a:moveTo>
                    <a:pt x="2551334" y="225888"/>
                  </a:moveTo>
                  <a:lnTo>
                    <a:pt x="2448058" y="397279"/>
                  </a:lnTo>
                  <a:cubicBezTo>
                    <a:pt x="2442736" y="406112"/>
                    <a:pt x="2424413" y="413352"/>
                    <a:pt x="2407133" y="413451"/>
                  </a:cubicBezTo>
                  <a:lnTo>
                    <a:pt x="2281983" y="414161"/>
                  </a:lnTo>
                  <a:cubicBezTo>
                    <a:pt x="2264704" y="414259"/>
                    <a:pt x="2255010" y="407178"/>
                    <a:pt x="2260333" y="398345"/>
                  </a:cubicBezTo>
                  <a:lnTo>
                    <a:pt x="2363608" y="226954"/>
                  </a:lnTo>
                  <a:cubicBezTo>
                    <a:pt x="2368931" y="218121"/>
                    <a:pt x="2387253" y="210880"/>
                    <a:pt x="2404534" y="210783"/>
                  </a:cubicBezTo>
                  <a:lnTo>
                    <a:pt x="2529684" y="210071"/>
                  </a:lnTo>
                  <a:cubicBezTo>
                    <a:pt x="2538324" y="210024"/>
                    <a:pt x="2545067" y="211769"/>
                    <a:pt x="2548984" y="214631"/>
                  </a:cubicBezTo>
                  <a:cubicBezTo>
                    <a:pt x="2552903" y="217494"/>
                    <a:pt x="2553995" y="221472"/>
                    <a:pt x="2551334" y="225888"/>
                  </a:cubicBezTo>
                  <a:close/>
                  <a:moveTo>
                    <a:pt x="2580202" y="547388"/>
                  </a:moveTo>
                  <a:lnTo>
                    <a:pt x="2463781" y="741738"/>
                  </a:lnTo>
                  <a:lnTo>
                    <a:pt x="2439363" y="746446"/>
                  </a:lnTo>
                  <a:lnTo>
                    <a:pt x="2314213" y="747158"/>
                  </a:lnTo>
                  <a:cubicBezTo>
                    <a:pt x="2296934" y="747255"/>
                    <a:pt x="2287239" y="740173"/>
                    <a:pt x="2292562" y="731340"/>
                  </a:cubicBezTo>
                  <a:lnTo>
                    <a:pt x="2395838" y="559949"/>
                  </a:lnTo>
                  <a:cubicBezTo>
                    <a:pt x="2401160" y="551117"/>
                    <a:pt x="2419484" y="543877"/>
                    <a:pt x="2436763" y="543778"/>
                  </a:cubicBezTo>
                  <a:lnTo>
                    <a:pt x="2561911" y="543068"/>
                  </a:lnTo>
                  <a:close/>
                  <a:moveTo>
                    <a:pt x="2687448" y="0"/>
                  </a:moveTo>
                  <a:lnTo>
                    <a:pt x="2586270" y="167910"/>
                  </a:lnTo>
                  <a:cubicBezTo>
                    <a:pt x="2580947" y="176743"/>
                    <a:pt x="2562624" y="183984"/>
                    <a:pt x="2545345" y="184082"/>
                  </a:cubicBezTo>
                  <a:lnTo>
                    <a:pt x="2420195" y="184793"/>
                  </a:lnTo>
                  <a:cubicBezTo>
                    <a:pt x="2402916" y="184891"/>
                    <a:pt x="2393221" y="177810"/>
                    <a:pt x="2398544" y="168978"/>
                  </a:cubicBezTo>
                  <a:lnTo>
                    <a:pt x="2500366" y="0"/>
                  </a:lnTo>
                  <a:close/>
                  <a:moveTo>
                    <a:pt x="2717701" y="317851"/>
                  </a:moveTo>
                  <a:lnTo>
                    <a:pt x="2601073" y="512547"/>
                  </a:lnTo>
                  <a:lnTo>
                    <a:pt x="2577574" y="517077"/>
                  </a:lnTo>
                  <a:lnTo>
                    <a:pt x="2452424" y="517789"/>
                  </a:lnTo>
                  <a:cubicBezTo>
                    <a:pt x="2435145" y="517886"/>
                    <a:pt x="2425451" y="510806"/>
                    <a:pt x="2430773" y="501973"/>
                  </a:cubicBezTo>
                  <a:lnTo>
                    <a:pt x="2534049" y="330582"/>
                  </a:lnTo>
                  <a:cubicBezTo>
                    <a:pt x="2539372" y="321749"/>
                    <a:pt x="2557696" y="314508"/>
                    <a:pt x="2574975" y="314410"/>
                  </a:cubicBezTo>
                  <a:lnTo>
                    <a:pt x="2700124" y="313699"/>
                  </a:lnTo>
                  <a:close/>
                  <a:moveTo>
                    <a:pt x="2855201" y="88314"/>
                  </a:moveTo>
                  <a:lnTo>
                    <a:pt x="2738365" y="283356"/>
                  </a:lnTo>
                  <a:lnTo>
                    <a:pt x="2715786" y="287709"/>
                  </a:lnTo>
                  <a:lnTo>
                    <a:pt x="2590636" y="288419"/>
                  </a:lnTo>
                  <a:cubicBezTo>
                    <a:pt x="2573357" y="288519"/>
                    <a:pt x="2563662" y="281438"/>
                    <a:pt x="2568985" y="272604"/>
                  </a:cubicBezTo>
                  <a:lnTo>
                    <a:pt x="2672261" y="101214"/>
                  </a:lnTo>
                  <a:cubicBezTo>
                    <a:pt x="2677584" y="92380"/>
                    <a:pt x="2695907" y="85140"/>
                    <a:pt x="2713187" y="85042"/>
                  </a:cubicBezTo>
                  <a:lnTo>
                    <a:pt x="2838336" y="84331"/>
                  </a:lnTo>
                  <a:close/>
                  <a:moveTo>
                    <a:pt x="2908104" y="0"/>
                  </a:moveTo>
                  <a:lnTo>
                    <a:pt x="2875658" y="54165"/>
                  </a:lnTo>
                  <a:lnTo>
                    <a:pt x="2853997" y="58342"/>
                  </a:lnTo>
                  <a:lnTo>
                    <a:pt x="2728847" y="59052"/>
                  </a:lnTo>
                  <a:cubicBezTo>
                    <a:pt x="2711568" y="59149"/>
                    <a:pt x="2701876" y="52069"/>
                    <a:pt x="2707196" y="43236"/>
                  </a:cubicBezTo>
                  <a:lnTo>
                    <a:pt x="2733249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71950028-CEDB-F9D5-607B-F29ED624915D}"/>
                </a:ext>
              </a:extLst>
            </p:cNvPr>
            <p:cNvSpPr/>
            <p:nvPr/>
          </p:nvSpPr>
          <p:spPr bwMode="auto">
            <a:xfrm rot="16200000">
              <a:off x="3302872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6C0633E6-61D8-7238-4F15-416D1609D7D1}"/>
                </a:ext>
              </a:extLst>
            </p:cNvPr>
            <p:cNvSpPr/>
            <p:nvPr/>
          </p:nvSpPr>
          <p:spPr bwMode="auto">
            <a:xfrm rot="16200000" flipV="1">
              <a:off x="3103898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6C0CA1D7-7ED9-F335-864C-A7AC1F9E9AA2}"/>
                </a:ext>
              </a:extLst>
            </p:cNvPr>
            <p:cNvSpPr/>
            <p:nvPr/>
          </p:nvSpPr>
          <p:spPr bwMode="auto">
            <a:xfrm>
              <a:off x="3240256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79F214B4-B17E-5754-CD20-8A75CFE850C9}"/>
                </a:ext>
              </a:extLst>
            </p:cNvPr>
            <p:cNvSpPr/>
            <p:nvPr/>
          </p:nvSpPr>
          <p:spPr bwMode="auto">
            <a:xfrm rot="16200000">
              <a:off x="1959867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A2F5BAA6-E324-EE86-A1DE-8070E2543BA1}"/>
                </a:ext>
              </a:extLst>
            </p:cNvPr>
            <p:cNvSpPr/>
            <p:nvPr/>
          </p:nvSpPr>
          <p:spPr bwMode="auto">
            <a:xfrm rot="16200000">
              <a:off x="1977974" y="2537815"/>
              <a:ext cx="1592208" cy="652799"/>
            </a:xfrm>
            <a:custGeom>
              <a:avLst/>
              <a:gdLst>
                <a:gd name="connsiteX0" fmla="*/ 265277 w 2579577"/>
                <a:gd name="connsiteY0" fmla="*/ 927853 h 1057617"/>
                <a:gd name="connsiteX1" fmla="*/ 187083 w 2579577"/>
                <a:gd name="connsiteY1" fmla="*/ 1057617 h 1057617"/>
                <a:gd name="connsiteX2" fmla="*/ 0 w 2579577"/>
                <a:gd name="connsiteY2" fmla="*/ 1057617 h 1057617"/>
                <a:gd name="connsiteX3" fmla="*/ 77550 w 2579577"/>
                <a:gd name="connsiteY3" fmla="*/ 928919 h 1057617"/>
                <a:gd name="connsiteX4" fmla="*/ 118477 w 2579577"/>
                <a:gd name="connsiteY4" fmla="*/ 912748 h 1057617"/>
                <a:gd name="connsiteX5" fmla="*/ 243626 w 2579577"/>
                <a:gd name="connsiteY5" fmla="*/ 912036 h 1057617"/>
                <a:gd name="connsiteX6" fmla="*/ 262928 w 2579577"/>
                <a:gd name="connsiteY6" fmla="*/ 916596 h 1057617"/>
                <a:gd name="connsiteX7" fmla="*/ 265277 w 2579577"/>
                <a:gd name="connsiteY7" fmla="*/ 927853 h 1057617"/>
                <a:gd name="connsiteX8" fmla="*/ 403487 w 2579577"/>
                <a:gd name="connsiteY8" fmla="*/ 698484 h 1057617"/>
                <a:gd name="connsiteX9" fmla="*/ 300213 w 2579577"/>
                <a:gd name="connsiteY9" fmla="*/ 869875 h 1057617"/>
                <a:gd name="connsiteX10" fmla="*/ 259287 w 2579577"/>
                <a:gd name="connsiteY10" fmla="*/ 886047 h 1057617"/>
                <a:gd name="connsiteX11" fmla="*/ 134137 w 2579577"/>
                <a:gd name="connsiteY11" fmla="*/ 886757 h 1057617"/>
                <a:gd name="connsiteX12" fmla="*/ 112486 w 2579577"/>
                <a:gd name="connsiteY12" fmla="*/ 870941 h 1057617"/>
                <a:gd name="connsiteX13" fmla="*/ 215762 w 2579577"/>
                <a:gd name="connsiteY13" fmla="*/ 699551 h 1057617"/>
                <a:gd name="connsiteX14" fmla="*/ 256688 w 2579577"/>
                <a:gd name="connsiteY14" fmla="*/ 683380 h 1057617"/>
                <a:gd name="connsiteX15" fmla="*/ 381838 w 2579577"/>
                <a:gd name="connsiteY15" fmla="*/ 682668 h 1057617"/>
                <a:gd name="connsiteX16" fmla="*/ 401138 w 2579577"/>
                <a:gd name="connsiteY16" fmla="*/ 687227 h 1057617"/>
                <a:gd name="connsiteX17" fmla="*/ 403487 w 2579577"/>
                <a:gd name="connsiteY17" fmla="*/ 698484 h 1057617"/>
                <a:gd name="connsiteX18" fmla="*/ 435713 w 2579577"/>
                <a:gd name="connsiteY18" fmla="*/ 1031481 h 1057617"/>
                <a:gd name="connsiteX19" fmla="*/ 419964 w 2579577"/>
                <a:gd name="connsiteY19" fmla="*/ 1057617 h 1057617"/>
                <a:gd name="connsiteX20" fmla="*/ 232881 w 2579577"/>
                <a:gd name="connsiteY20" fmla="*/ 1057617 h 1057617"/>
                <a:gd name="connsiteX21" fmla="*/ 247988 w 2579577"/>
                <a:gd name="connsiteY21" fmla="*/ 1032547 h 1057617"/>
                <a:gd name="connsiteX22" fmla="*/ 288913 w 2579577"/>
                <a:gd name="connsiteY22" fmla="*/ 1016375 h 1057617"/>
                <a:gd name="connsiteX23" fmla="*/ 414062 w 2579577"/>
                <a:gd name="connsiteY23" fmla="*/ 1015664 h 1057617"/>
                <a:gd name="connsiteX24" fmla="*/ 433364 w 2579577"/>
                <a:gd name="connsiteY24" fmla="*/ 1020224 h 1057617"/>
                <a:gd name="connsiteX25" fmla="*/ 435713 w 2579577"/>
                <a:gd name="connsiteY25" fmla="*/ 1031481 h 1057617"/>
                <a:gd name="connsiteX26" fmla="*/ 541700 w 2579577"/>
                <a:gd name="connsiteY26" fmla="*/ 469117 h 1057617"/>
                <a:gd name="connsiteX27" fmla="*/ 438424 w 2579577"/>
                <a:gd name="connsiteY27" fmla="*/ 640508 h 1057617"/>
                <a:gd name="connsiteX28" fmla="*/ 397497 w 2579577"/>
                <a:gd name="connsiteY28" fmla="*/ 656679 h 1057617"/>
                <a:gd name="connsiteX29" fmla="*/ 272349 w 2579577"/>
                <a:gd name="connsiteY29" fmla="*/ 657389 h 1057617"/>
                <a:gd name="connsiteX30" fmla="*/ 250698 w 2579577"/>
                <a:gd name="connsiteY30" fmla="*/ 641573 h 1057617"/>
                <a:gd name="connsiteX31" fmla="*/ 353974 w 2579577"/>
                <a:gd name="connsiteY31" fmla="*/ 470182 h 1057617"/>
                <a:gd name="connsiteX32" fmla="*/ 394900 w 2579577"/>
                <a:gd name="connsiteY32" fmla="*/ 454011 h 1057617"/>
                <a:gd name="connsiteX33" fmla="*/ 520051 w 2579577"/>
                <a:gd name="connsiteY33" fmla="*/ 453301 h 1057617"/>
                <a:gd name="connsiteX34" fmla="*/ 539351 w 2579577"/>
                <a:gd name="connsiteY34" fmla="*/ 457859 h 1057617"/>
                <a:gd name="connsiteX35" fmla="*/ 541700 w 2579577"/>
                <a:gd name="connsiteY35" fmla="*/ 469117 h 1057617"/>
                <a:gd name="connsiteX36" fmla="*/ 573926 w 2579577"/>
                <a:gd name="connsiteY36" fmla="*/ 802112 h 1057617"/>
                <a:gd name="connsiteX37" fmla="*/ 470650 w 2579577"/>
                <a:gd name="connsiteY37" fmla="*/ 973503 h 1057617"/>
                <a:gd name="connsiteX38" fmla="*/ 429723 w 2579577"/>
                <a:gd name="connsiteY38" fmla="*/ 989674 h 1057617"/>
                <a:gd name="connsiteX39" fmla="*/ 304573 w 2579577"/>
                <a:gd name="connsiteY39" fmla="*/ 990385 h 1057617"/>
                <a:gd name="connsiteX40" fmla="*/ 282924 w 2579577"/>
                <a:gd name="connsiteY40" fmla="*/ 974569 h 1057617"/>
                <a:gd name="connsiteX41" fmla="*/ 386200 w 2579577"/>
                <a:gd name="connsiteY41" fmla="*/ 803178 h 1057617"/>
                <a:gd name="connsiteX42" fmla="*/ 427125 w 2579577"/>
                <a:gd name="connsiteY42" fmla="*/ 787007 h 1057617"/>
                <a:gd name="connsiteX43" fmla="*/ 552275 w 2579577"/>
                <a:gd name="connsiteY43" fmla="*/ 786296 h 1057617"/>
                <a:gd name="connsiteX44" fmla="*/ 571576 w 2579577"/>
                <a:gd name="connsiteY44" fmla="*/ 790855 h 1057617"/>
                <a:gd name="connsiteX45" fmla="*/ 573926 w 2579577"/>
                <a:gd name="connsiteY45" fmla="*/ 802112 h 1057617"/>
                <a:gd name="connsiteX46" fmla="*/ 679911 w 2579577"/>
                <a:gd name="connsiteY46" fmla="*/ 239747 h 1057617"/>
                <a:gd name="connsiteX47" fmla="*/ 576636 w 2579577"/>
                <a:gd name="connsiteY47" fmla="*/ 411139 h 1057617"/>
                <a:gd name="connsiteX48" fmla="*/ 535710 w 2579577"/>
                <a:gd name="connsiteY48" fmla="*/ 427310 h 1057617"/>
                <a:gd name="connsiteX49" fmla="*/ 410561 w 2579577"/>
                <a:gd name="connsiteY49" fmla="*/ 428022 h 1057617"/>
                <a:gd name="connsiteX50" fmla="*/ 388911 w 2579577"/>
                <a:gd name="connsiteY50" fmla="*/ 412204 h 1057617"/>
                <a:gd name="connsiteX51" fmla="*/ 492187 w 2579577"/>
                <a:gd name="connsiteY51" fmla="*/ 240815 h 1057617"/>
                <a:gd name="connsiteX52" fmla="*/ 533111 w 2579577"/>
                <a:gd name="connsiteY52" fmla="*/ 224642 h 1057617"/>
                <a:gd name="connsiteX53" fmla="*/ 658261 w 2579577"/>
                <a:gd name="connsiteY53" fmla="*/ 223932 h 1057617"/>
                <a:gd name="connsiteX54" fmla="*/ 677562 w 2579577"/>
                <a:gd name="connsiteY54" fmla="*/ 228490 h 1057617"/>
                <a:gd name="connsiteX55" fmla="*/ 679911 w 2579577"/>
                <a:gd name="connsiteY55" fmla="*/ 239747 h 1057617"/>
                <a:gd name="connsiteX56" fmla="*/ 712136 w 2579577"/>
                <a:gd name="connsiteY56" fmla="*/ 572744 h 1057617"/>
                <a:gd name="connsiteX57" fmla="*/ 608860 w 2579577"/>
                <a:gd name="connsiteY57" fmla="*/ 744135 h 1057617"/>
                <a:gd name="connsiteX58" fmla="*/ 567936 w 2579577"/>
                <a:gd name="connsiteY58" fmla="*/ 760305 h 1057617"/>
                <a:gd name="connsiteX59" fmla="*/ 442787 w 2579577"/>
                <a:gd name="connsiteY59" fmla="*/ 761017 h 1057617"/>
                <a:gd name="connsiteX60" fmla="*/ 421136 w 2579577"/>
                <a:gd name="connsiteY60" fmla="*/ 745201 h 1057617"/>
                <a:gd name="connsiteX61" fmla="*/ 524411 w 2579577"/>
                <a:gd name="connsiteY61" fmla="*/ 573810 h 1057617"/>
                <a:gd name="connsiteX62" fmla="*/ 565335 w 2579577"/>
                <a:gd name="connsiteY62" fmla="*/ 557638 h 1057617"/>
                <a:gd name="connsiteX63" fmla="*/ 690486 w 2579577"/>
                <a:gd name="connsiteY63" fmla="*/ 556928 h 1057617"/>
                <a:gd name="connsiteX64" fmla="*/ 709787 w 2579577"/>
                <a:gd name="connsiteY64" fmla="*/ 561487 h 1057617"/>
                <a:gd name="connsiteX65" fmla="*/ 712136 w 2579577"/>
                <a:gd name="connsiteY65" fmla="*/ 572744 h 1057617"/>
                <a:gd name="connsiteX66" fmla="*/ 732641 w 2579577"/>
                <a:gd name="connsiteY66" fmla="*/ 925199 h 1057617"/>
                <a:gd name="connsiteX67" fmla="*/ 652849 w 2579577"/>
                <a:gd name="connsiteY67" fmla="*/ 1057617 h 1057617"/>
                <a:gd name="connsiteX68" fmla="*/ 465765 w 2579577"/>
                <a:gd name="connsiteY68" fmla="*/ 1057617 h 1057617"/>
                <a:gd name="connsiteX69" fmla="*/ 544913 w 2579577"/>
                <a:gd name="connsiteY69" fmla="*/ 926265 h 1057617"/>
                <a:gd name="connsiteX70" fmla="*/ 585840 w 2579577"/>
                <a:gd name="connsiteY70" fmla="*/ 910094 h 1057617"/>
                <a:gd name="connsiteX71" fmla="*/ 710990 w 2579577"/>
                <a:gd name="connsiteY71" fmla="*/ 909383 h 1057617"/>
                <a:gd name="connsiteX72" fmla="*/ 730290 w 2579577"/>
                <a:gd name="connsiteY72" fmla="*/ 913942 h 1057617"/>
                <a:gd name="connsiteX73" fmla="*/ 732641 w 2579577"/>
                <a:gd name="connsiteY73" fmla="*/ 925199 h 1057617"/>
                <a:gd name="connsiteX74" fmla="*/ 818123 w 2579577"/>
                <a:gd name="connsiteY74" fmla="*/ 10380 h 1057617"/>
                <a:gd name="connsiteX75" fmla="*/ 714847 w 2579577"/>
                <a:gd name="connsiteY75" fmla="*/ 181769 h 1057617"/>
                <a:gd name="connsiteX76" fmla="*/ 673922 w 2579577"/>
                <a:gd name="connsiteY76" fmla="*/ 197942 h 1057617"/>
                <a:gd name="connsiteX77" fmla="*/ 548772 w 2579577"/>
                <a:gd name="connsiteY77" fmla="*/ 198652 h 1057617"/>
                <a:gd name="connsiteX78" fmla="*/ 527122 w 2579577"/>
                <a:gd name="connsiteY78" fmla="*/ 182837 h 1057617"/>
                <a:gd name="connsiteX79" fmla="*/ 630397 w 2579577"/>
                <a:gd name="connsiteY79" fmla="*/ 11445 h 1057617"/>
                <a:gd name="connsiteX80" fmla="*/ 646376 w 2579577"/>
                <a:gd name="connsiteY80" fmla="*/ 84 h 1057617"/>
                <a:gd name="connsiteX81" fmla="*/ 646811 w 2579577"/>
                <a:gd name="connsiteY81" fmla="*/ 0 h 1057617"/>
                <a:gd name="connsiteX82" fmla="*/ 815957 w 2579577"/>
                <a:gd name="connsiteY82" fmla="*/ 0 h 1057617"/>
                <a:gd name="connsiteX83" fmla="*/ 850349 w 2579577"/>
                <a:gd name="connsiteY83" fmla="*/ 343375 h 1057617"/>
                <a:gd name="connsiteX84" fmla="*/ 747072 w 2579577"/>
                <a:gd name="connsiteY84" fmla="*/ 514766 h 1057617"/>
                <a:gd name="connsiteX85" fmla="*/ 706148 w 2579577"/>
                <a:gd name="connsiteY85" fmla="*/ 530938 h 1057617"/>
                <a:gd name="connsiteX86" fmla="*/ 580998 w 2579577"/>
                <a:gd name="connsiteY86" fmla="*/ 531648 h 1057617"/>
                <a:gd name="connsiteX87" fmla="*/ 559347 w 2579577"/>
                <a:gd name="connsiteY87" fmla="*/ 515832 h 1057617"/>
                <a:gd name="connsiteX88" fmla="*/ 662625 w 2579577"/>
                <a:gd name="connsiteY88" fmla="*/ 344441 h 1057617"/>
                <a:gd name="connsiteX89" fmla="*/ 703548 w 2579577"/>
                <a:gd name="connsiteY89" fmla="*/ 328269 h 1057617"/>
                <a:gd name="connsiteX90" fmla="*/ 828698 w 2579577"/>
                <a:gd name="connsiteY90" fmla="*/ 327559 h 1057617"/>
                <a:gd name="connsiteX91" fmla="*/ 847999 w 2579577"/>
                <a:gd name="connsiteY91" fmla="*/ 332118 h 1057617"/>
                <a:gd name="connsiteX92" fmla="*/ 850349 w 2579577"/>
                <a:gd name="connsiteY92" fmla="*/ 343375 h 1057617"/>
                <a:gd name="connsiteX93" fmla="*/ 870852 w 2579577"/>
                <a:gd name="connsiteY93" fmla="*/ 695831 h 1057617"/>
                <a:gd name="connsiteX94" fmla="*/ 767576 w 2579577"/>
                <a:gd name="connsiteY94" fmla="*/ 867222 h 1057617"/>
                <a:gd name="connsiteX95" fmla="*/ 726651 w 2579577"/>
                <a:gd name="connsiteY95" fmla="*/ 883392 h 1057617"/>
                <a:gd name="connsiteX96" fmla="*/ 601501 w 2579577"/>
                <a:gd name="connsiteY96" fmla="*/ 884104 h 1057617"/>
                <a:gd name="connsiteX97" fmla="*/ 579850 w 2579577"/>
                <a:gd name="connsiteY97" fmla="*/ 868288 h 1057617"/>
                <a:gd name="connsiteX98" fmla="*/ 683126 w 2579577"/>
                <a:gd name="connsiteY98" fmla="*/ 696897 h 1057617"/>
                <a:gd name="connsiteX99" fmla="*/ 724051 w 2579577"/>
                <a:gd name="connsiteY99" fmla="*/ 680725 h 1057617"/>
                <a:gd name="connsiteX100" fmla="*/ 849202 w 2579577"/>
                <a:gd name="connsiteY100" fmla="*/ 680015 h 1057617"/>
                <a:gd name="connsiteX101" fmla="*/ 868503 w 2579577"/>
                <a:gd name="connsiteY101" fmla="*/ 684574 h 1057617"/>
                <a:gd name="connsiteX102" fmla="*/ 870852 w 2579577"/>
                <a:gd name="connsiteY102" fmla="*/ 695831 h 1057617"/>
                <a:gd name="connsiteX103" fmla="*/ 903080 w 2579577"/>
                <a:gd name="connsiteY103" fmla="*/ 1028826 h 1057617"/>
                <a:gd name="connsiteX104" fmla="*/ 885732 w 2579577"/>
                <a:gd name="connsiteY104" fmla="*/ 1057617 h 1057617"/>
                <a:gd name="connsiteX105" fmla="*/ 698649 w 2579577"/>
                <a:gd name="connsiteY105" fmla="*/ 1057617 h 1057617"/>
                <a:gd name="connsiteX106" fmla="*/ 715356 w 2579577"/>
                <a:gd name="connsiteY106" fmla="*/ 1029892 h 1057617"/>
                <a:gd name="connsiteX107" fmla="*/ 756281 w 2579577"/>
                <a:gd name="connsiteY107" fmla="*/ 1013721 h 1057617"/>
                <a:gd name="connsiteX108" fmla="*/ 881431 w 2579577"/>
                <a:gd name="connsiteY108" fmla="*/ 1013010 h 1057617"/>
                <a:gd name="connsiteX109" fmla="*/ 900731 w 2579577"/>
                <a:gd name="connsiteY109" fmla="*/ 1017569 h 1057617"/>
                <a:gd name="connsiteX110" fmla="*/ 903080 w 2579577"/>
                <a:gd name="connsiteY110" fmla="*/ 1028826 h 1057617"/>
                <a:gd name="connsiteX111" fmla="*/ 988560 w 2579577"/>
                <a:gd name="connsiteY111" fmla="*/ 114007 h 1057617"/>
                <a:gd name="connsiteX112" fmla="*/ 885286 w 2579577"/>
                <a:gd name="connsiteY112" fmla="*/ 285397 h 1057617"/>
                <a:gd name="connsiteX113" fmla="*/ 844361 w 2579577"/>
                <a:gd name="connsiteY113" fmla="*/ 301569 h 1057617"/>
                <a:gd name="connsiteX114" fmla="*/ 719211 w 2579577"/>
                <a:gd name="connsiteY114" fmla="*/ 302279 h 1057617"/>
                <a:gd name="connsiteX115" fmla="*/ 697560 w 2579577"/>
                <a:gd name="connsiteY115" fmla="*/ 286464 h 1057617"/>
                <a:gd name="connsiteX116" fmla="*/ 800836 w 2579577"/>
                <a:gd name="connsiteY116" fmla="*/ 115073 h 1057617"/>
                <a:gd name="connsiteX117" fmla="*/ 841761 w 2579577"/>
                <a:gd name="connsiteY117" fmla="*/ 98901 h 1057617"/>
                <a:gd name="connsiteX118" fmla="*/ 966911 w 2579577"/>
                <a:gd name="connsiteY118" fmla="*/ 98190 h 1057617"/>
                <a:gd name="connsiteX119" fmla="*/ 986211 w 2579577"/>
                <a:gd name="connsiteY119" fmla="*/ 102750 h 1057617"/>
                <a:gd name="connsiteX120" fmla="*/ 988560 w 2579577"/>
                <a:gd name="connsiteY120" fmla="*/ 114007 h 1057617"/>
                <a:gd name="connsiteX121" fmla="*/ 1009064 w 2579577"/>
                <a:gd name="connsiteY121" fmla="*/ 466462 h 1057617"/>
                <a:gd name="connsiteX122" fmla="*/ 905788 w 2579577"/>
                <a:gd name="connsiteY122" fmla="*/ 637853 h 1057617"/>
                <a:gd name="connsiteX123" fmla="*/ 864862 w 2579577"/>
                <a:gd name="connsiteY123" fmla="*/ 654025 h 1057617"/>
                <a:gd name="connsiteX124" fmla="*/ 739713 w 2579577"/>
                <a:gd name="connsiteY124" fmla="*/ 654735 h 1057617"/>
                <a:gd name="connsiteX125" fmla="*/ 718062 w 2579577"/>
                <a:gd name="connsiteY125" fmla="*/ 638919 h 1057617"/>
                <a:gd name="connsiteX126" fmla="*/ 821339 w 2579577"/>
                <a:gd name="connsiteY126" fmla="*/ 467529 h 1057617"/>
                <a:gd name="connsiteX127" fmla="*/ 862263 w 2579577"/>
                <a:gd name="connsiteY127" fmla="*/ 451358 h 1057617"/>
                <a:gd name="connsiteX128" fmla="*/ 987414 w 2579577"/>
                <a:gd name="connsiteY128" fmla="*/ 450646 h 1057617"/>
                <a:gd name="connsiteX129" fmla="*/ 1006715 w 2579577"/>
                <a:gd name="connsiteY129" fmla="*/ 455205 h 1057617"/>
                <a:gd name="connsiteX130" fmla="*/ 1009064 w 2579577"/>
                <a:gd name="connsiteY130" fmla="*/ 466462 h 1057617"/>
                <a:gd name="connsiteX131" fmla="*/ 1041293 w 2579577"/>
                <a:gd name="connsiteY131" fmla="*/ 799459 h 1057617"/>
                <a:gd name="connsiteX132" fmla="*/ 938017 w 2579577"/>
                <a:gd name="connsiteY132" fmla="*/ 970848 h 1057617"/>
                <a:gd name="connsiteX133" fmla="*/ 897092 w 2579577"/>
                <a:gd name="connsiteY133" fmla="*/ 987020 h 1057617"/>
                <a:gd name="connsiteX134" fmla="*/ 771942 w 2579577"/>
                <a:gd name="connsiteY134" fmla="*/ 987731 h 1057617"/>
                <a:gd name="connsiteX135" fmla="*/ 750292 w 2579577"/>
                <a:gd name="connsiteY135" fmla="*/ 971914 h 1057617"/>
                <a:gd name="connsiteX136" fmla="*/ 853567 w 2579577"/>
                <a:gd name="connsiteY136" fmla="*/ 800524 h 1057617"/>
                <a:gd name="connsiteX137" fmla="*/ 894492 w 2579577"/>
                <a:gd name="connsiteY137" fmla="*/ 784353 h 1057617"/>
                <a:gd name="connsiteX138" fmla="*/ 1019642 w 2579577"/>
                <a:gd name="connsiteY138" fmla="*/ 783641 h 1057617"/>
                <a:gd name="connsiteX139" fmla="*/ 1038944 w 2579577"/>
                <a:gd name="connsiteY139" fmla="*/ 788200 h 1057617"/>
                <a:gd name="connsiteX140" fmla="*/ 1041293 w 2579577"/>
                <a:gd name="connsiteY140" fmla="*/ 799459 h 1057617"/>
                <a:gd name="connsiteX141" fmla="*/ 1057258 w 2579577"/>
                <a:gd name="connsiteY141" fmla="*/ 0 h 1057617"/>
                <a:gd name="connsiteX142" fmla="*/ 1023497 w 2579577"/>
                <a:gd name="connsiteY142" fmla="*/ 56029 h 1057617"/>
                <a:gd name="connsiteX143" fmla="*/ 982572 w 2579577"/>
                <a:gd name="connsiteY143" fmla="*/ 72201 h 1057617"/>
                <a:gd name="connsiteX144" fmla="*/ 857422 w 2579577"/>
                <a:gd name="connsiteY144" fmla="*/ 72912 h 1057617"/>
                <a:gd name="connsiteX145" fmla="*/ 835771 w 2579577"/>
                <a:gd name="connsiteY145" fmla="*/ 57095 h 1057617"/>
                <a:gd name="connsiteX146" fmla="*/ 870174 w 2579577"/>
                <a:gd name="connsiteY146" fmla="*/ 0 h 1057617"/>
                <a:gd name="connsiteX147" fmla="*/ 1147275 w 2579577"/>
                <a:gd name="connsiteY147" fmla="*/ 237094 h 1057617"/>
                <a:gd name="connsiteX148" fmla="*/ 1044001 w 2579577"/>
                <a:gd name="connsiteY148" fmla="*/ 408484 h 1057617"/>
                <a:gd name="connsiteX149" fmla="*/ 1003075 w 2579577"/>
                <a:gd name="connsiteY149" fmla="*/ 424656 h 1057617"/>
                <a:gd name="connsiteX150" fmla="*/ 877925 w 2579577"/>
                <a:gd name="connsiteY150" fmla="*/ 425367 h 1057617"/>
                <a:gd name="connsiteX151" fmla="*/ 856274 w 2579577"/>
                <a:gd name="connsiteY151" fmla="*/ 409551 h 1057617"/>
                <a:gd name="connsiteX152" fmla="*/ 959551 w 2579577"/>
                <a:gd name="connsiteY152" fmla="*/ 238160 h 1057617"/>
                <a:gd name="connsiteX153" fmla="*/ 1000476 w 2579577"/>
                <a:gd name="connsiteY153" fmla="*/ 221988 h 1057617"/>
                <a:gd name="connsiteX154" fmla="*/ 1125626 w 2579577"/>
                <a:gd name="connsiteY154" fmla="*/ 221278 h 1057617"/>
                <a:gd name="connsiteX155" fmla="*/ 1144928 w 2579577"/>
                <a:gd name="connsiteY155" fmla="*/ 225837 h 1057617"/>
                <a:gd name="connsiteX156" fmla="*/ 1147275 w 2579577"/>
                <a:gd name="connsiteY156" fmla="*/ 237094 h 1057617"/>
                <a:gd name="connsiteX157" fmla="*/ 1179504 w 2579577"/>
                <a:gd name="connsiteY157" fmla="*/ 570090 h 1057617"/>
                <a:gd name="connsiteX158" fmla="*/ 1076228 w 2579577"/>
                <a:gd name="connsiteY158" fmla="*/ 741481 h 1057617"/>
                <a:gd name="connsiteX159" fmla="*/ 1035303 w 2579577"/>
                <a:gd name="connsiteY159" fmla="*/ 757652 h 1057617"/>
                <a:gd name="connsiteX160" fmla="*/ 910154 w 2579577"/>
                <a:gd name="connsiteY160" fmla="*/ 758362 h 1057617"/>
                <a:gd name="connsiteX161" fmla="*/ 888503 w 2579577"/>
                <a:gd name="connsiteY161" fmla="*/ 742546 h 1057617"/>
                <a:gd name="connsiteX162" fmla="*/ 991779 w 2579577"/>
                <a:gd name="connsiteY162" fmla="*/ 571155 h 1057617"/>
                <a:gd name="connsiteX163" fmla="*/ 1032704 w 2579577"/>
                <a:gd name="connsiteY163" fmla="*/ 554984 h 1057617"/>
                <a:gd name="connsiteX164" fmla="*/ 1157854 w 2579577"/>
                <a:gd name="connsiteY164" fmla="*/ 554272 h 1057617"/>
                <a:gd name="connsiteX165" fmla="*/ 1177155 w 2579577"/>
                <a:gd name="connsiteY165" fmla="*/ 558832 h 1057617"/>
                <a:gd name="connsiteX166" fmla="*/ 1179504 w 2579577"/>
                <a:gd name="connsiteY166" fmla="*/ 570090 h 1057617"/>
                <a:gd name="connsiteX167" fmla="*/ 1200008 w 2579577"/>
                <a:gd name="connsiteY167" fmla="*/ 922546 h 1057617"/>
                <a:gd name="connsiteX168" fmla="*/ 1118617 w 2579577"/>
                <a:gd name="connsiteY168" fmla="*/ 1057617 h 1057617"/>
                <a:gd name="connsiteX169" fmla="*/ 931533 w 2579577"/>
                <a:gd name="connsiteY169" fmla="*/ 1057617 h 1057617"/>
                <a:gd name="connsiteX170" fmla="*/ 1012282 w 2579577"/>
                <a:gd name="connsiteY170" fmla="*/ 923611 h 1057617"/>
                <a:gd name="connsiteX171" fmla="*/ 1053207 w 2579577"/>
                <a:gd name="connsiteY171" fmla="*/ 907440 h 1057617"/>
                <a:gd name="connsiteX172" fmla="*/ 1178357 w 2579577"/>
                <a:gd name="connsiteY172" fmla="*/ 906730 h 1057617"/>
                <a:gd name="connsiteX173" fmla="*/ 1197659 w 2579577"/>
                <a:gd name="connsiteY173" fmla="*/ 911288 h 1057617"/>
                <a:gd name="connsiteX174" fmla="*/ 1200008 w 2579577"/>
                <a:gd name="connsiteY174" fmla="*/ 922546 h 1057617"/>
                <a:gd name="connsiteX175" fmla="*/ 1285488 w 2579577"/>
                <a:gd name="connsiteY175" fmla="*/ 7725 h 1057617"/>
                <a:gd name="connsiteX176" fmla="*/ 1182212 w 2579577"/>
                <a:gd name="connsiteY176" fmla="*/ 179116 h 1057617"/>
                <a:gd name="connsiteX177" fmla="*/ 1141287 w 2579577"/>
                <a:gd name="connsiteY177" fmla="*/ 195288 h 1057617"/>
                <a:gd name="connsiteX178" fmla="*/ 1016137 w 2579577"/>
                <a:gd name="connsiteY178" fmla="*/ 195999 h 1057617"/>
                <a:gd name="connsiteX179" fmla="*/ 994486 w 2579577"/>
                <a:gd name="connsiteY179" fmla="*/ 180182 h 1057617"/>
                <a:gd name="connsiteX180" fmla="*/ 1097762 w 2579577"/>
                <a:gd name="connsiteY180" fmla="*/ 8791 h 1057617"/>
                <a:gd name="connsiteX181" fmla="*/ 1110126 w 2579577"/>
                <a:gd name="connsiteY181" fmla="*/ 0 h 1057617"/>
                <a:gd name="connsiteX182" fmla="*/ 1283876 w 2579577"/>
                <a:gd name="connsiteY182" fmla="*/ 0 h 1057617"/>
                <a:gd name="connsiteX183" fmla="*/ 1317716 w 2579577"/>
                <a:gd name="connsiteY183" fmla="*/ 340720 h 1057617"/>
                <a:gd name="connsiteX184" fmla="*/ 1214440 w 2579577"/>
                <a:gd name="connsiteY184" fmla="*/ 512111 h 1057617"/>
                <a:gd name="connsiteX185" fmla="*/ 1173515 w 2579577"/>
                <a:gd name="connsiteY185" fmla="*/ 528283 h 1057617"/>
                <a:gd name="connsiteX186" fmla="*/ 1048365 w 2579577"/>
                <a:gd name="connsiteY186" fmla="*/ 528994 h 1057617"/>
                <a:gd name="connsiteX187" fmla="*/ 1026716 w 2579577"/>
                <a:gd name="connsiteY187" fmla="*/ 513177 h 1057617"/>
                <a:gd name="connsiteX188" fmla="*/ 1129991 w 2579577"/>
                <a:gd name="connsiteY188" fmla="*/ 341788 h 1057617"/>
                <a:gd name="connsiteX189" fmla="*/ 1170915 w 2579577"/>
                <a:gd name="connsiteY189" fmla="*/ 325616 h 1057617"/>
                <a:gd name="connsiteX190" fmla="*/ 1296065 w 2579577"/>
                <a:gd name="connsiteY190" fmla="*/ 324906 h 1057617"/>
                <a:gd name="connsiteX191" fmla="*/ 1315367 w 2579577"/>
                <a:gd name="connsiteY191" fmla="*/ 329463 h 1057617"/>
                <a:gd name="connsiteX192" fmla="*/ 1317716 w 2579577"/>
                <a:gd name="connsiteY192" fmla="*/ 340720 h 1057617"/>
                <a:gd name="connsiteX193" fmla="*/ 1338220 w 2579577"/>
                <a:gd name="connsiteY193" fmla="*/ 693176 h 1057617"/>
                <a:gd name="connsiteX194" fmla="*/ 1234943 w 2579577"/>
                <a:gd name="connsiteY194" fmla="*/ 864568 h 1057617"/>
                <a:gd name="connsiteX195" fmla="*/ 1194018 w 2579577"/>
                <a:gd name="connsiteY195" fmla="*/ 880739 h 1057617"/>
                <a:gd name="connsiteX196" fmla="*/ 1068868 w 2579577"/>
                <a:gd name="connsiteY196" fmla="*/ 881449 h 1057617"/>
                <a:gd name="connsiteX197" fmla="*/ 1047217 w 2579577"/>
                <a:gd name="connsiteY197" fmla="*/ 865633 h 1057617"/>
                <a:gd name="connsiteX198" fmla="*/ 1150495 w 2579577"/>
                <a:gd name="connsiteY198" fmla="*/ 694244 h 1057617"/>
                <a:gd name="connsiteX199" fmla="*/ 1191419 w 2579577"/>
                <a:gd name="connsiteY199" fmla="*/ 678071 h 1057617"/>
                <a:gd name="connsiteX200" fmla="*/ 1316569 w 2579577"/>
                <a:gd name="connsiteY200" fmla="*/ 677361 h 1057617"/>
                <a:gd name="connsiteX201" fmla="*/ 1335870 w 2579577"/>
                <a:gd name="connsiteY201" fmla="*/ 681919 h 1057617"/>
                <a:gd name="connsiteX202" fmla="*/ 1338220 w 2579577"/>
                <a:gd name="connsiteY202" fmla="*/ 693176 h 1057617"/>
                <a:gd name="connsiteX203" fmla="*/ 1370448 w 2579577"/>
                <a:gd name="connsiteY203" fmla="*/ 1026172 h 1057617"/>
                <a:gd name="connsiteX204" fmla="*/ 1351500 w 2579577"/>
                <a:gd name="connsiteY204" fmla="*/ 1057617 h 1057617"/>
                <a:gd name="connsiteX205" fmla="*/ 1164418 w 2579577"/>
                <a:gd name="connsiteY205" fmla="*/ 1057617 h 1057617"/>
                <a:gd name="connsiteX206" fmla="*/ 1182723 w 2579577"/>
                <a:gd name="connsiteY206" fmla="*/ 1027239 h 1057617"/>
                <a:gd name="connsiteX207" fmla="*/ 1223648 w 2579577"/>
                <a:gd name="connsiteY207" fmla="*/ 1011067 h 1057617"/>
                <a:gd name="connsiteX208" fmla="*/ 1348798 w 2579577"/>
                <a:gd name="connsiteY208" fmla="*/ 1010356 h 1057617"/>
                <a:gd name="connsiteX209" fmla="*/ 1368099 w 2579577"/>
                <a:gd name="connsiteY209" fmla="*/ 1014916 h 1057617"/>
                <a:gd name="connsiteX210" fmla="*/ 1370448 w 2579577"/>
                <a:gd name="connsiteY210" fmla="*/ 1026172 h 1057617"/>
                <a:gd name="connsiteX211" fmla="*/ 1455929 w 2579577"/>
                <a:gd name="connsiteY211" fmla="*/ 111353 h 1057617"/>
                <a:gd name="connsiteX212" fmla="*/ 1352651 w 2579577"/>
                <a:gd name="connsiteY212" fmla="*/ 282744 h 1057617"/>
                <a:gd name="connsiteX213" fmla="*/ 1311726 w 2579577"/>
                <a:gd name="connsiteY213" fmla="*/ 298915 h 1057617"/>
                <a:gd name="connsiteX214" fmla="*/ 1186576 w 2579577"/>
                <a:gd name="connsiteY214" fmla="*/ 299625 h 1057617"/>
                <a:gd name="connsiteX215" fmla="*/ 1164927 w 2579577"/>
                <a:gd name="connsiteY215" fmla="*/ 283810 h 1057617"/>
                <a:gd name="connsiteX216" fmla="*/ 1268203 w 2579577"/>
                <a:gd name="connsiteY216" fmla="*/ 112418 h 1057617"/>
                <a:gd name="connsiteX217" fmla="*/ 1309128 w 2579577"/>
                <a:gd name="connsiteY217" fmla="*/ 96248 h 1057617"/>
                <a:gd name="connsiteX218" fmla="*/ 1434278 w 2579577"/>
                <a:gd name="connsiteY218" fmla="*/ 95537 h 1057617"/>
                <a:gd name="connsiteX219" fmla="*/ 1453578 w 2579577"/>
                <a:gd name="connsiteY219" fmla="*/ 100096 h 1057617"/>
                <a:gd name="connsiteX220" fmla="*/ 1455929 w 2579577"/>
                <a:gd name="connsiteY220" fmla="*/ 111353 h 1057617"/>
                <a:gd name="connsiteX221" fmla="*/ 1476432 w 2579577"/>
                <a:gd name="connsiteY221" fmla="*/ 463809 h 1057617"/>
                <a:gd name="connsiteX222" fmla="*/ 1373157 w 2579577"/>
                <a:gd name="connsiteY222" fmla="*/ 635200 h 1057617"/>
                <a:gd name="connsiteX223" fmla="*/ 1332229 w 2579577"/>
                <a:gd name="connsiteY223" fmla="*/ 651371 h 1057617"/>
                <a:gd name="connsiteX224" fmla="*/ 1207080 w 2579577"/>
                <a:gd name="connsiteY224" fmla="*/ 652081 h 1057617"/>
                <a:gd name="connsiteX225" fmla="*/ 1185430 w 2579577"/>
                <a:gd name="connsiteY225" fmla="*/ 636264 h 1057617"/>
                <a:gd name="connsiteX226" fmla="*/ 1288706 w 2579577"/>
                <a:gd name="connsiteY226" fmla="*/ 464875 h 1057617"/>
                <a:gd name="connsiteX227" fmla="*/ 1329632 w 2579577"/>
                <a:gd name="connsiteY227" fmla="*/ 448703 h 1057617"/>
                <a:gd name="connsiteX228" fmla="*/ 1454782 w 2579577"/>
                <a:gd name="connsiteY228" fmla="*/ 447992 h 1057617"/>
                <a:gd name="connsiteX229" fmla="*/ 1474082 w 2579577"/>
                <a:gd name="connsiteY229" fmla="*/ 452550 h 1057617"/>
                <a:gd name="connsiteX230" fmla="*/ 1476432 w 2579577"/>
                <a:gd name="connsiteY230" fmla="*/ 463809 h 1057617"/>
                <a:gd name="connsiteX231" fmla="*/ 1508660 w 2579577"/>
                <a:gd name="connsiteY231" fmla="*/ 796803 h 1057617"/>
                <a:gd name="connsiteX232" fmla="*/ 1405384 w 2579577"/>
                <a:gd name="connsiteY232" fmla="*/ 968195 h 1057617"/>
                <a:gd name="connsiteX233" fmla="*/ 1364459 w 2579577"/>
                <a:gd name="connsiteY233" fmla="*/ 984367 h 1057617"/>
                <a:gd name="connsiteX234" fmla="*/ 1239309 w 2579577"/>
                <a:gd name="connsiteY234" fmla="*/ 985077 h 1057617"/>
                <a:gd name="connsiteX235" fmla="*/ 1217658 w 2579577"/>
                <a:gd name="connsiteY235" fmla="*/ 969261 h 1057617"/>
                <a:gd name="connsiteX236" fmla="*/ 1320936 w 2579577"/>
                <a:gd name="connsiteY236" fmla="*/ 797870 h 1057617"/>
                <a:gd name="connsiteX237" fmla="*/ 1361860 w 2579577"/>
                <a:gd name="connsiteY237" fmla="*/ 781698 h 1057617"/>
                <a:gd name="connsiteX238" fmla="*/ 1487011 w 2579577"/>
                <a:gd name="connsiteY238" fmla="*/ 780988 h 1057617"/>
                <a:gd name="connsiteX239" fmla="*/ 1506311 w 2579577"/>
                <a:gd name="connsiteY239" fmla="*/ 785547 h 1057617"/>
                <a:gd name="connsiteX240" fmla="*/ 1508660 w 2579577"/>
                <a:gd name="connsiteY240" fmla="*/ 796803 h 1057617"/>
                <a:gd name="connsiteX241" fmla="*/ 1523026 w 2579577"/>
                <a:gd name="connsiteY241" fmla="*/ 0 h 1057617"/>
                <a:gd name="connsiteX242" fmla="*/ 1490864 w 2579577"/>
                <a:gd name="connsiteY242" fmla="*/ 53375 h 1057617"/>
                <a:gd name="connsiteX243" fmla="*/ 1449939 w 2579577"/>
                <a:gd name="connsiteY243" fmla="*/ 69546 h 1057617"/>
                <a:gd name="connsiteX244" fmla="*/ 1324790 w 2579577"/>
                <a:gd name="connsiteY244" fmla="*/ 70258 h 1057617"/>
                <a:gd name="connsiteX245" fmla="*/ 1303139 w 2579577"/>
                <a:gd name="connsiteY245" fmla="*/ 54440 h 1057617"/>
                <a:gd name="connsiteX246" fmla="*/ 1335943 w 2579577"/>
                <a:gd name="connsiteY246" fmla="*/ 0 h 1057617"/>
                <a:gd name="connsiteX247" fmla="*/ 1614644 w 2579577"/>
                <a:gd name="connsiteY247" fmla="*/ 234440 h 1057617"/>
                <a:gd name="connsiteX248" fmla="*/ 1511368 w 2579577"/>
                <a:gd name="connsiteY248" fmla="*/ 405831 h 1057617"/>
                <a:gd name="connsiteX249" fmla="*/ 1470442 w 2579577"/>
                <a:gd name="connsiteY249" fmla="*/ 422002 h 1057617"/>
                <a:gd name="connsiteX250" fmla="*/ 1345293 w 2579577"/>
                <a:gd name="connsiteY250" fmla="*/ 422712 h 1057617"/>
                <a:gd name="connsiteX251" fmla="*/ 1323642 w 2579577"/>
                <a:gd name="connsiteY251" fmla="*/ 406897 h 1057617"/>
                <a:gd name="connsiteX252" fmla="*/ 1426918 w 2579577"/>
                <a:gd name="connsiteY252" fmla="*/ 235505 h 1057617"/>
                <a:gd name="connsiteX253" fmla="*/ 1467843 w 2579577"/>
                <a:gd name="connsiteY253" fmla="*/ 219334 h 1057617"/>
                <a:gd name="connsiteX254" fmla="*/ 1592993 w 2579577"/>
                <a:gd name="connsiteY254" fmla="*/ 218624 h 1057617"/>
                <a:gd name="connsiteX255" fmla="*/ 1612295 w 2579577"/>
                <a:gd name="connsiteY255" fmla="*/ 223182 h 1057617"/>
                <a:gd name="connsiteX256" fmla="*/ 1614644 w 2579577"/>
                <a:gd name="connsiteY256" fmla="*/ 234440 h 1057617"/>
                <a:gd name="connsiteX257" fmla="*/ 1646871 w 2579577"/>
                <a:gd name="connsiteY257" fmla="*/ 567436 h 1057617"/>
                <a:gd name="connsiteX258" fmla="*/ 1543596 w 2579577"/>
                <a:gd name="connsiteY258" fmla="*/ 738826 h 1057617"/>
                <a:gd name="connsiteX259" fmla="*/ 1502672 w 2579577"/>
                <a:gd name="connsiteY259" fmla="*/ 754998 h 1057617"/>
                <a:gd name="connsiteX260" fmla="*/ 1377521 w 2579577"/>
                <a:gd name="connsiteY260" fmla="*/ 755709 h 1057617"/>
                <a:gd name="connsiteX261" fmla="*/ 1355872 w 2579577"/>
                <a:gd name="connsiteY261" fmla="*/ 739892 h 1057617"/>
                <a:gd name="connsiteX262" fmla="*/ 1459147 w 2579577"/>
                <a:gd name="connsiteY262" fmla="*/ 568501 h 1057617"/>
                <a:gd name="connsiteX263" fmla="*/ 1500071 w 2579577"/>
                <a:gd name="connsiteY263" fmla="*/ 552330 h 1057617"/>
                <a:gd name="connsiteX264" fmla="*/ 1625221 w 2579577"/>
                <a:gd name="connsiteY264" fmla="*/ 551619 h 1057617"/>
                <a:gd name="connsiteX265" fmla="*/ 1644523 w 2579577"/>
                <a:gd name="connsiteY265" fmla="*/ 556178 h 1057617"/>
                <a:gd name="connsiteX266" fmla="*/ 1646871 w 2579577"/>
                <a:gd name="connsiteY266" fmla="*/ 567436 h 1057617"/>
                <a:gd name="connsiteX267" fmla="*/ 1667375 w 2579577"/>
                <a:gd name="connsiteY267" fmla="*/ 919891 h 1057617"/>
                <a:gd name="connsiteX268" fmla="*/ 1584385 w 2579577"/>
                <a:gd name="connsiteY268" fmla="*/ 1057617 h 1057617"/>
                <a:gd name="connsiteX269" fmla="*/ 1397301 w 2579577"/>
                <a:gd name="connsiteY269" fmla="*/ 1057617 h 1057617"/>
                <a:gd name="connsiteX270" fmla="*/ 1479649 w 2579577"/>
                <a:gd name="connsiteY270" fmla="*/ 920957 h 1057617"/>
                <a:gd name="connsiteX271" fmla="*/ 1520576 w 2579577"/>
                <a:gd name="connsiteY271" fmla="*/ 904785 h 1057617"/>
                <a:gd name="connsiteX272" fmla="*/ 1645726 w 2579577"/>
                <a:gd name="connsiteY272" fmla="*/ 904075 h 1057617"/>
                <a:gd name="connsiteX273" fmla="*/ 1665026 w 2579577"/>
                <a:gd name="connsiteY273" fmla="*/ 908634 h 1057617"/>
                <a:gd name="connsiteX274" fmla="*/ 1667375 w 2579577"/>
                <a:gd name="connsiteY274" fmla="*/ 919891 h 1057617"/>
                <a:gd name="connsiteX275" fmla="*/ 1752855 w 2579577"/>
                <a:gd name="connsiteY275" fmla="*/ 5072 h 1057617"/>
                <a:gd name="connsiteX276" fmla="*/ 1649579 w 2579577"/>
                <a:gd name="connsiteY276" fmla="*/ 176462 h 1057617"/>
                <a:gd name="connsiteX277" fmla="*/ 1608654 w 2579577"/>
                <a:gd name="connsiteY277" fmla="*/ 192633 h 1057617"/>
                <a:gd name="connsiteX278" fmla="*/ 1483505 w 2579577"/>
                <a:gd name="connsiteY278" fmla="*/ 193345 h 1057617"/>
                <a:gd name="connsiteX279" fmla="*/ 1461854 w 2579577"/>
                <a:gd name="connsiteY279" fmla="*/ 177529 h 1057617"/>
                <a:gd name="connsiteX280" fmla="*/ 1565130 w 2579577"/>
                <a:gd name="connsiteY280" fmla="*/ 6138 h 1057617"/>
                <a:gd name="connsiteX281" fmla="*/ 1573762 w 2579577"/>
                <a:gd name="connsiteY281" fmla="*/ 0 h 1057617"/>
                <a:gd name="connsiteX282" fmla="*/ 1751796 w 2579577"/>
                <a:gd name="connsiteY282" fmla="*/ 0 h 1057617"/>
                <a:gd name="connsiteX283" fmla="*/ 1785085 w 2579577"/>
                <a:gd name="connsiteY283" fmla="*/ 338067 h 1057617"/>
                <a:gd name="connsiteX284" fmla="*/ 1681808 w 2579577"/>
                <a:gd name="connsiteY284" fmla="*/ 509458 h 1057617"/>
                <a:gd name="connsiteX285" fmla="*/ 1640883 w 2579577"/>
                <a:gd name="connsiteY285" fmla="*/ 525628 h 1057617"/>
                <a:gd name="connsiteX286" fmla="*/ 1515732 w 2579577"/>
                <a:gd name="connsiteY286" fmla="*/ 526340 h 1057617"/>
                <a:gd name="connsiteX287" fmla="*/ 1494083 w 2579577"/>
                <a:gd name="connsiteY287" fmla="*/ 510524 h 1057617"/>
                <a:gd name="connsiteX288" fmla="*/ 1597359 w 2579577"/>
                <a:gd name="connsiteY288" fmla="*/ 339133 h 1057617"/>
                <a:gd name="connsiteX289" fmla="*/ 1638284 w 2579577"/>
                <a:gd name="connsiteY289" fmla="*/ 322961 h 1057617"/>
                <a:gd name="connsiteX290" fmla="*/ 1763434 w 2579577"/>
                <a:gd name="connsiteY290" fmla="*/ 322251 h 1057617"/>
                <a:gd name="connsiteX291" fmla="*/ 1782734 w 2579577"/>
                <a:gd name="connsiteY291" fmla="*/ 326810 h 1057617"/>
                <a:gd name="connsiteX292" fmla="*/ 1785085 w 2579577"/>
                <a:gd name="connsiteY292" fmla="*/ 338067 h 1057617"/>
                <a:gd name="connsiteX293" fmla="*/ 1805588 w 2579577"/>
                <a:gd name="connsiteY293" fmla="*/ 690523 h 1057617"/>
                <a:gd name="connsiteX294" fmla="*/ 1702312 w 2579577"/>
                <a:gd name="connsiteY294" fmla="*/ 861913 h 1057617"/>
                <a:gd name="connsiteX295" fmla="*/ 1661385 w 2579577"/>
                <a:gd name="connsiteY295" fmla="*/ 878085 h 1057617"/>
                <a:gd name="connsiteX296" fmla="*/ 1536237 w 2579577"/>
                <a:gd name="connsiteY296" fmla="*/ 878795 h 1057617"/>
                <a:gd name="connsiteX297" fmla="*/ 1514586 w 2579577"/>
                <a:gd name="connsiteY297" fmla="*/ 862980 h 1057617"/>
                <a:gd name="connsiteX298" fmla="*/ 1617862 w 2579577"/>
                <a:gd name="connsiteY298" fmla="*/ 691589 h 1057617"/>
                <a:gd name="connsiteX299" fmla="*/ 1658787 w 2579577"/>
                <a:gd name="connsiteY299" fmla="*/ 675417 h 1057617"/>
                <a:gd name="connsiteX300" fmla="*/ 1783937 w 2579577"/>
                <a:gd name="connsiteY300" fmla="*/ 674706 h 1057617"/>
                <a:gd name="connsiteX301" fmla="*/ 1803239 w 2579577"/>
                <a:gd name="connsiteY301" fmla="*/ 679266 h 1057617"/>
                <a:gd name="connsiteX302" fmla="*/ 1805588 w 2579577"/>
                <a:gd name="connsiteY302" fmla="*/ 690523 h 1057617"/>
                <a:gd name="connsiteX303" fmla="*/ 1837816 w 2579577"/>
                <a:gd name="connsiteY303" fmla="*/ 1023519 h 1057617"/>
                <a:gd name="connsiteX304" fmla="*/ 1817269 w 2579577"/>
                <a:gd name="connsiteY304" fmla="*/ 1057617 h 1057617"/>
                <a:gd name="connsiteX305" fmla="*/ 1630186 w 2579577"/>
                <a:gd name="connsiteY305" fmla="*/ 1057617 h 1057617"/>
                <a:gd name="connsiteX306" fmla="*/ 1650091 w 2579577"/>
                <a:gd name="connsiteY306" fmla="*/ 1024584 h 1057617"/>
                <a:gd name="connsiteX307" fmla="*/ 1691015 w 2579577"/>
                <a:gd name="connsiteY307" fmla="*/ 1008413 h 1057617"/>
                <a:gd name="connsiteX308" fmla="*/ 1816165 w 2579577"/>
                <a:gd name="connsiteY308" fmla="*/ 1007701 h 1057617"/>
                <a:gd name="connsiteX309" fmla="*/ 1835467 w 2579577"/>
                <a:gd name="connsiteY309" fmla="*/ 1012261 h 1057617"/>
                <a:gd name="connsiteX310" fmla="*/ 1837816 w 2579577"/>
                <a:gd name="connsiteY310" fmla="*/ 1023519 h 1057617"/>
                <a:gd name="connsiteX311" fmla="*/ 1923296 w 2579577"/>
                <a:gd name="connsiteY311" fmla="*/ 108698 h 1057617"/>
                <a:gd name="connsiteX312" fmla="*/ 1820020 w 2579577"/>
                <a:gd name="connsiteY312" fmla="*/ 280089 h 1057617"/>
                <a:gd name="connsiteX313" fmla="*/ 1779095 w 2579577"/>
                <a:gd name="connsiteY313" fmla="*/ 296261 h 1057617"/>
                <a:gd name="connsiteX314" fmla="*/ 1653945 w 2579577"/>
                <a:gd name="connsiteY314" fmla="*/ 296971 h 1057617"/>
                <a:gd name="connsiteX315" fmla="*/ 1632295 w 2579577"/>
                <a:gd name="connsiteY315" fmla="*/ 281156 h 1057617"/>
                <a:gd name="connsiteX316" fmla="*/ 1735570 w 2579577"/>
                <a:gd name="connsiteY316" fmla="*/ 109765 h 1057617"/>
                <a:gd name="connsiteX317" fmla="*/ 1776496 w 2579577"/>
                <a:gd name="connsiteY317" fmla="*/ 93594 h 1057617"/>
                <a:gd name="connsiteX318" fmla="*/ 1901645 w 2579577"/>
                <a:gd name="connsiteY318" fmla="*/ 92882 h 1057617"/>
                <a:gd name="connsiteX319" fmla="*/ 1920947 w 2579577"/>
                <a:gd name="connsiteY319" fmla="*/ 97442 h 1057617"/>
                <a:gd name="connsiteX320" fmla="*/ 1923296 w 2579577"/>
                <a:gd name="connsiteY320" fmla="*/ 108698 h 1057617"/>
                <a:gd name="connsiteX321" fmla="*/ 1943800 w 2579577"/>
                <a:gd name="connsiteY321" fmla="*/ 461154 h 1057617"/>
                <a:gd name="connsiteX322" fmla="*/ 1840523 w 2579577"/>
                <a:gd name="connsiteY322" fmla="*/ 632545 h 1057617"/>
                <a:gd name="connsiteX323" fmla="*/ 1799598 w 2579577"/>
                <a:gd name="connsiteY323" fmla="*/ 648717 h 1057617"/>
                <a:gd name="connsiteX324" fmla="*/ 1674448 w 2579577"/>
                <a:gd name="connsiteY324" fmla="*/ 649427 h 1057617"/>
                <a:gd name="connsiteX325" fmla="*/ 1652797 w 2579577"/>
                <a:gd name="connsiteY325" fmla="*/ 633611 h 1057617"/>
                <a:gd name="connsiteX326" fmla="*/ 1756073 w 2579577"/>
                <a:gd name="connsiteY326" fmla="*/ 462221 h 1057617"/>
                <a:gd name="connsiteX327" fmla="*/ 1796999 w 2579577"/>
                <a:gd name="connsiteY327" fmla="*/ 446048 h 1057617"/>
                <a:gd name="connsiteX328" fmla="*/ 1922149 w 2579577"/>
                <a:gd name="connsiteY328" fmla="*/ 445338 h 1057617"/>
                <a:gd name="connsiteX329" fmla="*/ 1941450 w 2579577"/>
                <a:gd name="connsiteY329" fmla="*/ 449897 h 1057617"/>
                <a:gd name="connsiteX330" fmla="*/ 1943800 w 2579577"/>
                <a:gd name="connsiteY330" fmla="*/ 461154 h 1057617"/>
                <a:gd name="connsiteX331" fmla="*/ 1976029 w 2579577"/>
                <a:gd name="connsiteY331" fmla="*/ 794149 h 1057617"/>
                <a:gd name="connsiteX332" fmla="*/ 1872751 w 2579577"/>
                <a:gd name="connsiteY332" fmla="*/ 965541 h 1057617"/>
                <a:gd name="connsiteX333" fmla="*/ 1831828 w 2579577"/>
                <a:gd name="connsiteY333" fmla="*/ 981712 h 1057617"/>
                <a:gd name="connsiteX334" fmla="*/ 1706676 w 2579577"/>
                <a:gd name="connsiteY334" fmla="*/ 982422 h 1057617"/>
                <a:gd name="connsiteX335" fmla="*/ 1685027 w 2579577"/>
                <a:gd name="connsiteY335" fmla="*/ 966606 h 1057617"/>
                <a:gd name="connsiteX336" fmla="*/ 1788303 w 2579577"/>
                <a:gd name="connsiteY336" fmla="*/ 795217 h 1057617"/>
                <a:gd name="connsiteX337" fmla="*/ 1829228 w 2579577"/>
                <a:gd name="connsiteY337" fmla="*/ 779045 h 1057617"/>
                <a:gd name="connsiteX338" fmla="*/ 1954378 w 2579577"/>
                <a:gd name="connsiteY338" fmla="*/ 778334 h 1057617"/>
                <a:gd name="connsiteX339" fmla="*/ 1973680 w 2579577"/>
                <a:gd name="connsiteY339" fmla="*/ 782892 h 1057617"/>
                <a:gd name="connsiteX340" fmla="*/ 1976029 w 2579577"/>
                <a:gd name="connsiteY340" fmla="*/ 794149 h 1057617"/>
                <a:gd name="connsiteX341" fmla="*/ 1988796 w 2579577"/>
                <a:gd name="connsiteY341" fmla="*/ 0 h 1057617"/>
                <a:gd name="connsiteX342" fmla="*/ 1958232 w 2579577"/>
                <a:gd name="connsiteY342" fmla="*/ 50721 h 1057617"/>
                <a:gd name="connsiteX343" fmla="*/ 1917307 w 2579577"/>
                <a:gd name="connsiteY343" fmla="*/ 66893 h 1057617"/>
                <a:gd name="connsiteX344" fmla="*/ 1792157 w 2579577"/>
                <a:gd name="connsiteY344" fmla="*/ 67604 h 1057617"/>
                <a:gd name="connsiteX345" fmla="*/ 1770506 w 2579577"/>
                <a:gd name="connsiteY345" fmla="*/ 51787 h 1057617"/>
                <a:gd name="connsiteX346" fmla="*/ 1801712 w 2579577"/>
                <a:gd name="connsiteY346" fmla="*/ 0 h 1057617"/>
                <a:gd name="connsiteX347" fmla="*/ 2039348 w 2579577"/>
                <a:gd name="connsiteY347" fmla="*/ 901840 h 1057617"/>
                <a:gd name="connsiteX348" fmla="*/ 1946033 w 2579577"/>
                <a:gd name="connsiteY348" fmla="*/ 1057617 h 1057617"/>
                <a:gd name="connsiteX349" fmla="*/ 1863070 w 2579577"/>
                <a:gd name="connsiteY349" fmla="*/ 1057617 h 1057617"/>
                <a:gd name="connsiteX350" fmla="*/ 1947018 w 2579577"/>
                <a:gd name="connsiteY350" fmla="*/ 918304 h 1057617"/>
                <a:gd name="connsiteX351" fmla="*/ 1987943 w 2579577"/>
                <a:gd name="connsiteY351" fmla="*/ 902132 h 1057617"/>
                <a:gd name="connsiteX352" fmla="*/ 2082011 w 2579577"/>
                <a:gd name="connsiteY352" fmla="*/ 231786 h 1057617"/>
                <a:gd name="connsiteX353" fmla="*/ 1978735 w 2579577"/>
                <a:gd name="connsiteY353" fmla="*/ 403176 h 1057617"/>
                <a:gd name="connsiteX354" fmla="*/ 1937810 w 2579577"/>
                <a:gd name="connsiteY354" fmla="*/ 419348 h 1057617"/>
                <a:gd name="connsiteX355" fmla="*/ 1812660 w 2579577"/>
                <a:gd name="connsiteY355" fmla="*/ 420059 h 1057617"/>
                <a:gd name="connsiteX356" fmla="*/ 1791009 w 2579577"/>
                <a:gd name="connsiteY356" fmla="*/ 404243 h 1057617"/>
                <a:gd name="connsiteX357" fmla="*/ 1894287 w 2579577"/>
                <a:gd name="connsiteY357" fmla="*/ 232852 h 1057617"/>
                <a:gd name="connsiteX358" fmla="*/ 1935210 w 2579577"/>
                <a:gd name="connsiteY358" fmla="*/ 216681 h 1057617"/>
                <a:gd name="connsiteX359" fmla="*/ 2060360 w 2579577"/>
                <a:gd name="connsiteY359" fmla="*/ 215971 h 1057617"/>
                <a:gd name="connsiteX360" fmla="*/ 2079662 w 2579577"/>
                <a:gd name="connsiteY360" fmla="*/ 220529 h 1057617"/>
                <a:gd name="connsiteX361" fmla="*/ 2082011 w 2579577"/>
                <a:gd name="connsiteY361" fmla="*/ 231786 h 1057617"/>
                <a:gd name="connsiteX362" fmla="*/ 2114240 w 2579577"/>
                <a:gd name="connsiteY362" fmla="*/ 564782 h 1057617"/>
                <a:gd name="connsiteX363" fmla="*/ 2010964 w 2579577"/>
                <a:gd name="connsiteY363" fmla="*/ 736171 h 1057617"/>
                <a:gd name="connsiteX364" fmla="*/ 1970039 w 2579577"/>
                <a:gd name="connsiteY364" fmla="*/ 752343 h 1057617"/>
                <a:gd name="connsiteX365" fmla="*/ 1844889 w 2579577"/>
                <a:gd name="connsiteY365" fmla="*/ 753054 h 1057617"/>
                <a:gd name="connsiteX366" fmla="*/ 1823239 w 2579577"/>
                <a:gd name="connsiteY366" fmla="*/ 737239 h 1057617"/>
                <a:gd name="connsiteX367" fmla="*/ 1926515 w 2579577"/>
                <a:gd name="connsiteY367" fmla="*/ 565847 h 1057617"/>
                <a:gd name="connsiteX368" fmla="*/ 1967440 w 2579577"/>
                <a:gd name="connsiteY368" fmla="*/ 549676 h 1057617"/>
                <a:gd name="connsiteX369" fmla="*/ 2092589 w 2579577"/>
                <a:gd name="connsiteY369" fmla="*/ 548964 h 1057617"/>
                <a:gd name="connsiteX370" fmla="*/ 2111891 w 2579577"/>
                <a:gd name="connsiteY370" fmla="*/ 553525 h 1057617"/>
                <a:gd name="connsiteX371" fmla="*/ 2114240 w 2579577"/>
                <a:gd name="connsiteY371" fmla="*/ 564782 h 1057617"/>
                <a:gd name="connsiteX372" fmla="*/ 2176744 w 2579577"/>
                <a:gd name="connsiteY372" fmla="*/ 672476 h 1057617"/>
                <a:gd name="connsiteX373" fmla="*/ 2054917 w 2579577"/>
                <a:gd name="connsiteY373" fmla="*/ 875850 h 1057617"/>
                <a:gd name="connsiteX374" fmla="*/ 2003604 w 2579577"/>
                <a:gd name="connsiteY374" fmla="*/ 876141 h 1057617"/>
                <a:gd name="connsiteX375" fmla="*/ 1981954 w 2579577"/>
                <a:gd name="connsiteY375" fmla="*/ 860326 h 1057617"/>
                <a:gd name="connsiteX376" fmla="*/ 2085229 w 2579577"/>
                <a:gd name="connsiteY376" fmla="*/ 688934 h 1057617"/>
                <a:gd name="connsiteX377" fmla="*/ 2126155 w 2579577"/>
                <a:gd name="connsiteY377" fmla="*/ 672763 h 1057617"/>
                <a:gd name="connsiteX378" fmla="*/ 2220223 w 2579577"/>
                <a:gd name="connsiteY378" fmla="*/ 2417 h 1057617"/>
                <a:gd name="connsiteX379" fmla="*/ 2116946 w 2579577"/>
                <a:gd name="connsiteY379" fmla="*/ 173808 h 1057617"/>
                <a:gd name="connsiteX380" fmla="*/ 2076023 w 2579577"/>
                <a:gd name="connsiteY380" fmla="*/ 189980 h 1057617"/>
                <a:gd name="connsiteX381" fmla="*/ 1950873 w 2579577"/>
                <a:gd name="connsiteY381" fmla="*/ 190691 h 1057617"/>
                <a:gd name="connsiteX382" fmla="*/ 1929222 w 2579577"/>
                <a:gd name="connsiteY382" fmla="*/ 174874 h 1057617"/>
                <a:gd name="connsiteX383" fmla="*/ 2032498 w 2579577"/>
                <a:gd name="connsiteY383" fmla="*/ 3483 h 1057617"/>
                <a:gd name="connsiteX384" fmla="*/ 2037396 w 2579577"/>
                <a:gd name="connsiteY384" fmla="*/ 0 h 1057617"/>
                <a:gd name="connsiteX385" fmla="*/ 2219719 w 2579577"/>
                <a:gd name="connsiteY385" fmla="*/ 0 h 1057617"/>
                <a:gd name="connsiteX386" fmla="*/ 2252452 w 2579577"/>
                <a:gd name="connsiteY386" fmla="*/ 335413 h 1057617"/>
                <a:gd name="connsiteX387" fmla="*/ 2149176 w 2579577"/>
                <a:gd name="connsiteY387" fmla="*/ 506804 h 1057617"/>
                <a:gd name="connsiteX388" fmla="*/ 2108251 w 2579577"/>
                <a:gd name="connsiteY388" fmla="*/ 522975 h 1057617"/>
                <a:gd name="connsiteX389" fmla="*/ 1983101 w 2579577"/>
                <a:gd name="connsiteY389" fmla="*/ 523687 h 1057617"/>
                <a:gd name="connsiteX390" fmla="*/ 1961450 w 2579577"/>
                <a:gd name="connsiteY390" fmla="*/ 507869 h 1057617"/>
                <a:gd name="connsiteX391" fmla="*/ 2064726 w 2579577"/>
                <a:gd name="connsiteY391" fmla="*/ 336480 h 1057617"/>
                <a:gd name="connsiteX392" fmla="*/ 2105653 w 2579577"/>
                <a:gd name="connsiteY392" fmla="*/ 320308 h 1057617"/>
                <a:gd name="connsiteX393" fmla="*/ 2230801 w 2579577"/>
                <a:gd name="connsiteY393" fmla="*/ 319597 h 1057617"/>
                <a:gd name="connsiteX394" fmla="*/ 2250102 w 2579577"/>
                <a:gd name="connsiteY394" fmla="*/ 324155 h 1057617"/>
                <a:gd name="connsiteX395" fmla="*/ 2252452 w 2579577"/>
                <a:gd name="connsiteY395" fmla="*/ 335413 h 1057617"/>
                <a:gd name="connsiteX396" fmla="*/ 2314140 w 2579577"/>
                <a:gd name="connsiteY396" fmla="*/ 443112 h 1057617"/>
                <a:gd name="connsiteX397" fmla="*/ 2192312 w 2579577"/>
                <a:gd name="connsiteY397" fmla="*/ 646487 h 1057617"/>
                <a:gd name="connsiteX398" fmla="*/ 2141816 w 2579577"/>
                <a:gd name="connsiteY398" fmla="*/ 646774 h 1057617"/>
                <a:gd name="connsiteX399" fmla="*/ 2120165 w 2579577"/>
                <a:gd name="connsiteY399" fmla="*/ 630958 h 1057617"/>
                <a:gd name="connsiteX400" fmla="*/ 2223442 w 2579577"/>
                <a:gd name="connsiteY400" fmla="*/ 459567 h 1057617"/>
                <a:gd name="connsiteX401" fmla="*/ 2264366 w 2579577"/>
                <a:gd name="connsiteY401" fmla="*/ 443395 h 1057617"/>
                <a:gd name="connsiteX402" fmla="*/ 2390665 w 2579577"/>
                <a:gd name="connsiteY402" fmla="*/ 106045 h 1057617"/>
                <a:gd name="connsiteX403" fmla="*/ 2287389 w 2579577"/>
                <a:gd name="connsiteY403" fmla="*/ 277436 h 1057617"/>
                <a:gd name="connsiteX404" fmla="*/ 2246462 w 2579577"/>
                <a:gd name="connsiteY404" fmla="*/ 293608 h 1057617"/>
                <a:gd name="connsiteX405" fmla="*/ 2121312 w 2579577"/>
                <a:gd name="connsiteY405" fmla="*/ 294318 h 1057617"/>
                <a:gd name="connsiteX406" fmla="*/ 2099661 w 2579577"/>
                <a:gd name="connsiteY406" fmla="*/ 278502 h 1057617"/>
                <a:gd name="connsiteX407" fmla="*/ 2202939 w 2579577"/>
                <a:gd name="connsiteY407" fmla="*/ 107111 h 1057617"/>
                <a:gd name="connsiteX408" fmla="*/ 2243865 w 2579577"/>
                <a:gd name="connsiteY408" fmla="*/ 90939 h 1057617"/>
                <a:gd name="connsiteX409" fmla="*/ 2369014 w 2579577"/>
                <a:gd name="connsiteY409" fmla="*/ 90228 h 1057617"/>
                <a:gd name="connsiteX410" fmla="*/ 2388315 w 2579577"/>
                <a:gd name="connsiteY410" fmla="*/ 94788 h 1057617"/>
                <a:gd name="connsiteX411" fmla="*/ 2390665 w 2579577"/>
                <a:gd name="connsiteY411" fmla="*/ 106045 h 1057617"/>
                <a:gd name="connsiteX412" fmla="*/ 2451536 w 2579577"/>
                <a:gd name="connsiteY412" fmla="*/ 213748 h 1057617"/>
                <a:gd name="connsiteX413" fmla="*/ 2329708 w 2579577"/>
                <a:gd name="connsiteY413" fmla="*/ 417123 h 1057617"/>
                <a:gd name="connsiteX414" fmla="*/ 2280027 w 2579577"/>
                <a:gd name="connsiteY414" fmla="*/ 417405 h 1057617"/>
                <a:gd name="connsiteX415" fmla="*/ 2258378 w 2579577"/>
                <a:gd name="connsiteY415" fmla="*/ 401589 h 1057617"/>
                <a:gd name="connsiteX416" fmla="*/ 2361652 w 2579577"/>
                <a:gd name="connsiteY416" fmla="*/ 230198 h 1057617"/>
                <a:gd name="connsiteX417" fmla="*/ 2402578 w 2579577"/>
                <a:gd name="connsiteY417" fmla="*/ 214026 h 1057617"/>
                <a:gd name="connsiteX418" fmla="*/ 2454563 w 2579577"/>
                <a:gd name="connsiteY418" fmla="*/ 0 h 1057617"/>
                <a:gd name="connsiteX419" fmla="*/ 2425599 w 2579577"/>
                <a:gd name="connsiteY419" fmla="*/ 48067 h 1057617"/>
                <a:gd name="connsiteX420" fmla="*/ 2384675 w 2579577"/>
                <a:gd name="connsiteY420" fmla="*/ 64238 h 1057617"/>
                <a:gd name="connsiteX421" fmla="*/ 2259525 w 2579577"/>
                <a:gd name="connsiteY421" fmla="*/ 64949 h 1057617"/>
                <a:gd name="connsiteX422" fmla="*/ 2237875 w 2579577"/>
                <a:gd name="connsiteY422" fmla="*/ 49133 h 1057617"/>
                <a:gd name="connsiteX423" fmla="*/ 2267481 w 2579577"/>
                <a:gd name="connsiteY423" fmla="*/ 0 h 1057617"/>
                <a:gd name="connsiteX424" fmla="*/ 2579577 w 2579577"/>
                <a:gd name="connsiteY424" fmla="*/ 0 h 1057617"/>
                <a:gd name="connsiteX425" fmla="*/ 2467104 w 2579577"/>
                <a:gd name="connsiteY425" fmla="*/ 187759 h 1057617"/>
                <a:gd name="connsiteX426" fmla="*/ 2418239 w 2579577"/>
                <a:gd name="connsiteY426" fmla="*/ 188037 h 1057617"/>
                <a:gd name="connsiteX427" fmla="*/ 2396589 w 2579577"/>
                <a:gd name="connsiteY427" fmla="*/ 172221 h 1057617"/>
                <a:gd name="connsiteX428" fmla="*/ 2499865 w 2579577"/>
                <a:gd name="connsiteY428" fmla="*/ 830 h 1057617"/>
                <a:gd name="connsiteX429" fmla="*/ 2501031 w 2579577"/>
                <a:gd name="connsiteY429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</a:cxnLst>
              <a:rect l="l" t="t" r="r" b="b"/>
              <a:pathLst>
                <a:path w="2579577" h="1057617">
                  <a:moveTo>
                    <a:pt x="265277" y="927853"/>
                  </a:moveTo>
                  <a:lnTo>
                    <a:pt x="187083" y="1057617"/>
                  </a:lnTo>
                  <a:lnTo>
                    <a:pt x="0" y="1057617"/>
                  </a:lnTo>
                  <a:lnTo>
                    <a:pt x="77550" y="928919"/>
                  </a:lnTo>
                  <a:cubicBezTo>
                    <a:pt x="82874" y="920086"/>
                    <a:pt x="101197" y="912845"/>
                    <a:pt x="118477" y="912748"/>
                  </a:cubicBezTo>
                  <a:lnTo>
                    <a:pt x="243626" y="912036"/>
                  </a:lnTo>
                  <a:cubicBezTo>
                    <a:pt x="252266" y="911987"/>
                    <a:pt x="259009" y="913734"/>
                    <a:pt x="262928" y="916596"/>
                  </a:cubicBezTo>
                  <a:cubicBezTo>
                    <a:pt x="266845" y="919459"/>
                    <a:pt x="267937" y="923437"/>
                    <a:pt x="265277" y="927853"/>
                  </a:cubicBezTo>
                  <a:close/>
                  <a:moveTo>
                    <a:pt x="403487" y="698484"/>
                  </a:moveTo>
                  <a:lnTo>
                    <a:pt x="300213" y="869875"/>
                  </a:lnTo>
                  <a:cubicBezTo>
                    <a:pt x="294889" y="878708"/>
                    <a:pt x="276567" y="885948"/>
                    <a:pt x="259287" y="886047"/>
                  </a:cubicBezTo>
                  <a:lnTo>
                    <a:pt x="134137" y="886757"/>
                  </a:lnTo>
                  <a:cubicBezTo>
                    <a:pt x="116856" y="886856"/>
                    <a:pt x="107164" y="879775"/>
                    <a:pt x="112486" y="870941"/>
                  </a:cubicBezTo>
                  <a:lnTo>
                    <a:pt x="215762" y="699551"/>
                  </a:lnTo>
                  <a:cubicBezTo>
                    <a:pt x="221085" y="690717"/>
                    <a:pt x="239408" y="683477"/>
                    <a:pt x="256688" y="683380"/>
                  </a:cubicBezTo>
                  <a:lnTo>
                    <a:pt x="381838" y="682668"/>
                  </a:lnTo>
                  <a:cubicBezTo>
                    <a:pt x="390477" y="682620"/>
                    <a:pt x="397221" y="684365"/>
                    <a:pt x="401138" y="687227"/>
                  </a:cubicBezTo>
                  <a:cubicBezTo>
                    <a:pt x="405057" y="690089"/>
                    <a:pt x="406149" y="694068"/>
                    <a:pt x="403487" y="698484"/>
                  </a:cubicBezTo>
                  <a:close/>
                  <a:moveTo>
                    <a:pt x="435713" y="1031481"/>
                  </a:moveTo>
                  <a:lnTo>
                    <a:pt x="419964" y="1057617"/>
                  </a:lnTo>
                  <a:lnTo>
                    <a:pt x="232881" y="1057617"/>
                  </a:lnTo>
                  <a:lnTo>
                    <a:pt x="247988" y="1032547"/>
                  </a:lnTo>
                  <a:cubicBezTo>
                    <a:pt x="253311" y="1023714"/>
                    <a:pt x="271634" y="1016473"/>
                    <a:pt x="288913" y="1016375"/>
                  </a:cubicBezTo>
                  <a:lnTo>
                    <a:pt x="414062" y="1015664"/>
                  </a:lnTo>
                  <a:cubicBezTo>
                    <a:pt x="422703" y="1015615"/>
                    <a:pt x="429446" y="1017361"/>
                    <a:pt x="433364" y="1020224"/>
                  </a:cubicBezTo>
                  <a:cubicBezTo>
                    <a:pt x="437283" y="1023086"/>
                    <a:pt x="438375" y="1027063"/>
                    <a:pt x="435713" y="1031481"/>
                  </a:cubicBezTo>
                  <a:close/>
                  <a:moveTo>
                    <a:pt x="541700" y="469117"/>
                  </a:moveTo>
                  <a:lnTo>
                    <a:pt x="438424" y="640508"/>
                  </a:lnTo>
                  <a:cubicBezTo>
                    <a:pt x="433100" y="649340"/>
                    <a:pt x="414778" y="656580"/>
                    <a:pt x="397497" y="656679"/>
                  </a:cubicBezTo>
                  <a:lnTo>
                    <a:pt x="272349" y="657389"/>
                  </a:lnTo>
                  <a:cubicBezTo>
                    <a:pt x="255069" y="657487"/>
                    <a:pt x="245375" y="650406"/>
                    <a:pt x="250698" y="641573"/>
                  </a:cubicBezTo>
                  <a:lnTo>
                    <a:pt x="353974" y="470182"/>
                  </a:lnTo>
                  <a:cubicBezTo>
                    <a:pt x="359297" y="461350"/>
                    <a:pt x="377620" y="454110"/>
                    <a:pt x="394900" y="454011"/>
                  </a:cubicBezTo>
                  <a:lnTo>
                    <a:pt x="520051" y="453301"/>
                  </a:lnTo>
                  <a:cubicBezTo>
                    <a:pt x="528689" y="453252"/>
                    <a:pt x="535433" y="454997"/>
                    <a:pt x="539351" y="457859"/>
                  </a:cubicBezTo>
                  <a:cubicBezTo>
                    <a:pt x="543268" y="460722"/>
                    <a:pt x="544362" y="464700"/>
                    <a:pt x="541700" y="469117"/>
                  </a:cubicBezTo>
                  <a:close/>
                  <a:moveTo>
                    <a:pt x="573926" y="802112"/>
                  </a:moveTo>
                  <a:lnTo>
                    <a:pt x="470650" y="973503"/>
                  </a:lnTo>
                  <a:cubicBezTo>
                    <a:pt x="465326" y="982336"/>
                    <a:pt x="447004" y="989575"/>
                    <a:pt x="429723" y="989674"/>
                  </a:cubicBezTo>
                  <a:lnTo>
                    <a:pt x="304573" y="990385"/>
                  </a:lnTo>
                  <a:cubicBezTo>
                    <a:pt x="287295" y="990484"/>
                    <a:pt x="277601" y="983403"/>
                    <a:pt x="282924" y="974569"/>
                  </a:cubicBezTo>
                  <a:lnTo>
                    <a:pt x="386200" y="803178"/>
                  </a:lnTo>
                  <a:cubicBezTo>
                    <a:pt x="391521" y="794345"/>
                    <a:pt x="409845" y="787105"/>
                    <a:pt x="427125" y="787007"/>
                  </a:cubicBezTo>
                  <a:lnTo>
                    <a:pt x="552275" y="786296"/>
                  </a:lnTo>
                  <a:cubicBezTo>
                    <a:pt x="560915" y="786247"/>
                    <a:pt x="567658" y="787992"/>
                    <a:pt x="571576" y="790855"/>
                  </a:cubicBezTo>
                  <a:cubicBezTo>
                    <a:pt x="575493" y="793717"/>
                    <a:pt x="576586" y="797695"/>
                    <a:pt x="573926" y="802112"/>
                  </a:cubicBezTo>
                  <a:close/>
                  <a:moveTo>
                    <a:pt x="679911" y="239747"/>
                  </a:moveTo>
                  <a:lnTo>
                    <a:pt x="576636" y="411139"/>
                  </a:lnTo>
                  <a:cubicBezTo>
                    <a:pt x="571313" y="419973"/>
                    <a:pt x="552991" y="427212"/>
                    <a:pt x="535710" y="427310"/>
                  </a:cubicBezTo>
                  <a:lnTo>
                    <a:pt x="410561" y="428022"/>
                  </a:lnTo>
                  <a:cubicBezTo>
                    <a:pt x="393280" y="428119"/>
                    <a:pt x="383587" y="421038"/>
                    <a:pt x="388911" y="412204"/>
                  </a:cubicBezTo>
                  <a:lnTo>
                    <a:pt x="492187" y="240815"/>
                  </a:lnTo>
                  <a:cubicBezTo>
                    <a:pt x="497508" y="231980"/>
                    <a:pt x="515832" y="224741"/>
                    <a:pt x="533111" y="224642"/>
                  </a:cubicBezTo>
                  <a:lnTo>
                    <a:pt x="658261" y="223932"/>
                  </a:lnTo>
                  <a:cubicBezTo>
                    <a:pt x="666900" y="223883"/>
                    <a:pt x="673645" y="225629"/>
                    <a:pt x="677562" y="228490"/>
                  </a:cubicBezTo>
                  <a:cubicBezTo>
                    <a:pt x="681480" y="231353"/>
                    <a:pt x="682573" y="235332"/>
                    <a:pt x="679911" y="239747"/>
                  </a:cubicBezTo>
                  <a:close/>
                  <a:moveTo>
                    <a:pt x="712136" y="572744"/>
                  </a:moveTo>
                  <a:lnTo>
                    <a:pt x="608860" y="744135"/>
                  </a:lnTo>
                  <a:cubicBezTo>
                    <a:pt x="603539" y="752967"/>
                    <a:pt x="585215" y="760208"/>
                    <a:pt x="567936" y="760305"/>
                  </a:cubicBezTo>
                  <a:lnTo>
                    <a:pt x="442787" y="761017"/>
                  </a:lnTo>
                  <a:cubicBezTo>
                    <a:pt x="425506" y="761114"/>
                    <a:pt x="415812" y="754034"/>
                    <a:pt x="421136" y="745201"/>
                  </a:cubicBezTo>
                  <a:lnTo>
                    <a:pt x="524411" y="573810"/>
                  </a:lnTo>
                  <a:cubicBezTo>
                    <a:pt x="529734" y="564976"/>
                    <a:pt x="548058" y="557736"/>
                    <a:pt x="565335" y="557638"/>
                  </a:cubicBezTo>
                  <a:lnTo>
                    <a:pt x="690486" y="556928"/>
                  </a:lnTo>
                  <a:cubicBezTo>
                    <a:pt x="699126" y="556878"/>
                    <a:pt x="705869" y="558624"/>
                    <a:pt x="709787" y="561487"/>
                  </a:cubicBezTo>
                  <a:cubicBezTo>
                    <a:pt x="713706" y="564348"/>
                    <a:pt x="714798" y="568328"/>
                    <a:pt x="712136" y="572744"/>
                  </a:cubicBezTo>
                  <a:close/>
                  <a:moveTo>
                    <a:pt x="732641" y="925199"/>
                  </a:moveTo>
                  <a:lnTo>
                    <a:pt x="652849" y="1057617"/>
                  </a:lnTo>
                  <a:lnTo>
                    <a:pt x="465765" y="1057617"/>
                  </a:lnTo>
                  <a:lnTo>
                    <a:pt x="544913" y="926265"/>
                  </a:lnTo>
                  <a:cubicBezTo>
                    <a:pt x="550237" y="917432"/>
                    <a:pt x="568559" y="910192"/>
                    <a:pt x="585840" y="910094"/>
                  </a:cubicBezTo>
                  <a:lnTo>
                    <a:pt x="710990" y="909383"/>
                  </a:lnTo>
                  <a:cubicBezTo>
                    <a:pt x="719629" y="909334"/>
                    <a:pt x="726373" y="911079"/>
                    <a:pt x="730290" y="913942"/>
                  </a:cubicBezTo>
                  <a:cubicBezTo>
                    <a:pt x="734209" y="916804"/>
                    <a:pt x="735301" y="920782"/>
                    <a:pt x="732641" y="925199"/>
                  </a:cubicBezTo>
                  <a:close/>
                  <a:moveTo>
                    <a:pt x="818123" y="10380"/>
                  </a:moveTo>
                  <a:lnTo>
                    <a:pt x="714847" y="181769"/>
                  </a:lnTo>
                  <a:cubicBezTo>
                    <a:pt x="709524" y="190604"/>
                    <a:pt x="691202" y="197843"/>
                    <a:pt x="673922" y="197942"/>
                  </a:cubicBezTo>
                  <a:lnTo>
                    <a:pt x="548772" y="198652"/>
                  </a:lnTo>
                  <a:cubicBezTo>
                    <a:pt x="531492" y="198750"/>
                    <a:pt x="521800" y="191669"/>
                    <a:pt x="527122" y="182837"/>
                  </a:cubicBezTo>
                  <a:lnTo>
                    <a:pt x="630397" y="11445"/>
                  </a:lnTo>
                  <a:cubicBezTo>
                    <a:pt x="633059" y="7029"/>
                    <a:pt x="638970" y="3011"/>
                    <a:pt x="646376" y="84"/>
                  </a:cubicBezTo>
                  <a:lnTo>
                    <a:pt x="646811" y="0"/>
                  </a:lnTo>
                  <a:lnTo>
                    <a:pt x="815957" y="0"/>
                  </a:lnTo>
                  <a:close/>
                  <a:moveTo>
                    <a:pt x="850349" y="343375"/>
                  </a:moveTo>
                  <a:lnTo>
                    <a:pt x="747072" y="514766"/>
                  </a:lnTo>
                  <a:cubicBezTo>
                    <a:pt x="741751" y="523599"/>
                    <a:pt x="723427" y="530840"/>
                    <a:pt x="706148" y="530938"/>
                  </a:cubicBezTo>
                  <a:lnTo>
                    <a:pt x="580998" y="531648"/>
                  </a:lnTo>
                  <a:cubicBezTo>
                    <a:pt x="563719" y="531747"/>
                    <a:pt x="554024" y="524665"/>
                    <a:pt x="559347" y="515832"/>
                  </a:cubicBezTo>
                  <a:lnTo>
                    <a:pt x="662625" y="344441"/>
                  </a:lnTo>
                  <a:cubicBezTo>
                    <a:pt x="667945" y="335608"/>
                    <a:pt x="686269" y="328368"/>
                    <a:pt x="703548" y="328269"/>
                  </a:cubicBezTo>
                  <a:lnTo>
                    <a:pt x="828698" y="327559"/>
                  </a:lnTo>
                  <a:cubicBezTo>
                    <a:pt x="837339" y="327510"/>
                    <a:pt x="844082" y="329255"/>
                    <a:pt x="847999" y="332118"/>
                  </a:cubicBezTo>
                  <a:cubicBezTo>
                    <a:pt x="851917" y="334980"/>
                    <a:pt x="853011" y="338959"/>
                    <a:pt x="850349" y="343375"/>
                  </a:cubicBezTo>
                  <a:close/>
                  <a:moveTo>
                    <a:pt x="870852" y="695831"/>
                  </a:moveTo>
                  <a:lnTo>
                    <a:pt x="767576" y="867222"/>
                  </a:lnTo>
                  <a:cubicBezTo>
                    <a:pt x="762253" y="876055"/>
                    <a:pt x="743930" y="883295"/>
                    <a:pt x="726651" y="883392"/>
                  </a:cubicBezTo>
                  <a:lnTo>
                    <a:pt x="601501" y="884104"/>
                  </a:lnTo>
                  <a:cubicBezTo>
                    <a:pt x="584220" y="884201"/>
                    <a:pt x="574528" y="877121"/>
                    <a:pt x="579850" y="868288"/>
                  </a:cubicBezTo>
                  <a:lnTo>
                    <a:pt x="683126" y="696897"/>
                  </a:lnTo>
                  <a:cubicBezTo>
                    <a:pt x="688448" y="688064"/>
                    <a:pt x="706772" y="680823"/>
                    <a:pt x="724051" y="680725"/>
                  </a:cubicBezTo>
                  <a:lnTo>
                    <a:pt x="849202" y="680015"/>
                  </a:lnTo>
                  <a:cubicBezTo>
                    <a:pt x="857841" y="679965"/>
                    <a:pt x="864584" y="681711"/>
                    <a:pt x="868503" y="684574"/>
                  </a:cubicBezTo>
                  <a:cubicBezTo>
                    <a:pt x="872421" y="687435"/>
                    <a:pt x="873513" y="691415"/>
                    <a:pt x="870852" y="695831"/>
                  </a:cubicBezTo>
                  <a:close/>
                  <a:moveTo>
                    <a:pt x="903080" y="1028826"/>
                  </a:moveTo>
                  <a:lnTo>
                    <a:pt x="885732" y="1057617"/>
                  </a:lnTo>
                  <a:lnTo>
                    <a:pt x="698649" y="1057617"/>
                  </a:lnTo>
                  <a:lnTo>
                    <a:pt x="715356" y="1029892"/>
                  </a:lnTo>
                  <a:cubicBezTo>
                    <a:pt x="720678" y="1021059"/>
                    <a:pt x="739002" y="1013820"/>
                    <a:pt x="756281" y="1013721"/>
                  </a:cubicBezTo>
                  <a:lnTo>
                    <a:pt x="881431" y="1013010"/>
                  </a:lnTo>
                  <a:cubicBezTo>
                    <a:pt x="890071" y="1012962"/>
                    <a:pt x="896814" y="1014707"/>
                    <a:pt x="900731" y="1017569"/>
                  </a:cubicBezTo>
                  <a:cubicBezTo>
                    <a:pt x="904650" y="1020432"/>
                    <a:pt x="905742" y="1024410"/>
                    <a:pt x="903080" y="1028826"/>
                  </a:cubicBezTo>
                  <a:close/>
                  <a:moveTo>
                    <a:pt x="988560" y="114007"/>
                  </a:moveTo>
                  <a:lnTo>
                    <a:pt x="885286" y="285397"/>
                  </a:lnTo>
                  <a:cubicBezTo>
                    <a:pt x="879963" y="294231"/>
                    <a:pt x="861640" y="301471"/>
                    <a:pt x="844361" y="301569"/>
                  </a:cubicBezTo>
                  <a:lnTo>
                    <a:pt x="719211" y="302279"/>
                  </a:lnTo>
                  <a:cubicBezTo>
                    <a:pt x="701930" y="302378"/>
                    <a:pt x="692237" y="295297"/>
                    <a:pt x="697560" y="286464"/>
                  </a:cubicBezTo>
                  <a:lnTo>
                    <a:pt x="800836" y="115073"/>
                  </a:lnTo>
                  <a:cubicBezTo>
                    <a:pt x="806157" y="106240"/>
                    <a:pt x="824481" y="98999"/>
                    <a:pt x="841761" y="98901"/>
                  </a:cubicBezTo>
                  <a:lnTo>
                    <a:pt x="966911" y="98190"/>
                  </a:lnTo>
                  <a:cubicBezTo>
                    <a:pt x="975551" y="98141"/>
                    <a:pt x="982293" y="99888"/>
                    <a:pt x="986211" y="102750"/>
                  </a:cubicBezTo>
                  <a:cubicBezTo>
                    <a:pt x="990131" y="105613"/>
                    <a:pt x="991222" y="109589"/>
                    <a:pt x="988560" y="114007"/>
                  </a:cubicBezTo>
                  <a:close/>
                  <a:moveTo>
                    <a:pt x="1009064" y="466462"/>
                  </a:moveTo>
                  <a:lnTo>
                    <a:pt x="905788" y="637853"/>
                  </a:lnTo>
                  <a:cubicBezTo>
                    <a:pt x="900465" y="646687"/>
                    <a:pt x="882142" y="653927"/>
                    <a:pt x="864862" y="654025"/>
                  </a:cubicBezTo>
                  <a:lnTo>
                    <a:pt x="739713" y="654735"/>
                  </a:lnTo>
                  <a:cubicBezTo>
                    <a:pt x="722433" y="654834"/>
                    <a:pt x="712739" y="647752"/>
                    <a:pt x="718062" y="638919"/>
                  </a:cubicBezTo>
                  <a:lnTo>
                    <a:pt x="821339" y="467529"/>
                  </a:lnTo>
                  <a:cubicBezTo>
                    <a:pt x="826662" y="458696"/>
                    <a:pt x="844984" y="451455"/>
                    <a:pt x="862263" y="451358"/>
                  </a:cubicBezTo>
                  <a:lnTo>
                    <a:pt x="987414" y="450646"/>
                  </a:lnTo>
                  <a:cubicBezTo>
                    <a:pt x="996054" y="450597"/>
                    <a:pt x="1002796" y="452344"/>
                    <a:pt x="1006715" y="455205"/>
                  </a:cubicBezTo>
                  <a:cubicBezTo>
                    <a:pt x="1010632" y="458067"/>
                    <a:pt x="1011726" y="462046"/>
                    <a:pt x="1009064" y="466462"/>
                  </a:cubicBezTo>
                  <a:close/>
                  <a:moveTo>
                    <a:pt x="1041293" y="799459"/>
                  </a:moveTo>
                  <a:lnTo>
                    <a:pt x="938017" y="970848"/>
                  </a:lnTo>
                  <a:cubicBezTo>
                    <a:pt x="932694" y="979682"/>
                    <a:pt x="914371" y="986922"/>
                    <a:pt x="897092" y="987020"/>
                  </a:cubicBezTo>
                  <a:lnTo>
                    <a:pt x="771942" y="987731"/>
                  </a:lnTo>
                  <a:cubicBezTo>
                    <a:pt x="754661" y="987829"/>
                    <a:pt x="744968" y="980748"/>
                    <a:pt x="750292" y="971914"/>
                  </a:cubicBezTo>
                  <a:lnTo>
                    <a:pt x="853567" y="800524"/>
                  </a:lnTo>
                  <a:cubicBezTo>
                    <a:pt x="858890" y="791692"/>
                    <a:pt x="877213" y="784450"/>
                    <a:pt x="894492" y="784353"/>
                  </a:cubicBezTo>
                  <a:lnTo>
                    <a:pt x="1019642" y="783641"/>
                  </a:lnTo>
                  <a:cubicBezTo>
                    <a:pt x="1028282" y="783593"/>
                    <a:pt x="1035025" y="785339"/>
                    <a:pt x="1038944" y="788200"/>
                  </a:cubicBezTo>
                  <a:cubicBezTo>
                    <a:pt x="1042862" y="791062"/>
                    <a:pt x="1043953" y="795042"/>
                    <a:pt x="1041293" y="799459"/>
                  </a:cubicBezTo>
                  <a:close/>
                  <a:moveTo>
                    <a:pt x="1057258" y="0"/>
                  </a:moveTo>
                  <a:lnTo>
                    <a:pt x="1023497" y="56029"/>
                  </a:lnTo>
                  <a:cubicBezTo>
                    <a:pt x="1018173" y="64862"/>
                    <a:pt x="999851" y="72103"/>
                    <a:pt x="982572" y="72201"/>
                  </a:cubicBezTo>
                  <a:lnTo>
                    <a:pt x="857422" y="72912"/>
                  </a:lnTo>
                  <a:cubicBezTo>
                    <a:pt x="840142" y="73010"/>
                    <a:pt x="830449" y="65929"/>
                    <a:pt x="835771" y="57095"/>
                  </a:cubicBezTo>
                  <a:lnTo>
                    <a:pt x="870174" y="0"/>
                  </a:lnTo>
                  <a:close/>
                  <a:moveTo>
                    <a:pt x="1147275" y="237094"/>
                  </a:moveTo>
                  <a:lnTo>
                    <a:pt x="1044001" y="408484"/>
                  </a:lnTo>
                  <a:cubicBezTo>
                    <a:pt x="1038678" y="417318"/>
                    <a:pt x="1020355" y="424558"/>
                    <a:pt x="1003075" y="424656"/>
                  </a:cubicBezTo>
                  <a:lnTo>
                    <a:pt x="877925" y="425367"/>
                  </a:lnTo>
                  <a:cubicBezTo>
                    <a:pt x="860644" y="425465"/>
                    <a:pt x="850952" y="418384"/>
                    <a:pt x="856274" y="409551"/>
                  </a:cubicBezTo>
                  <a:lnTo>
                    <a:pt x="959551" y="238160"/>
                  </a:lnTo>
                  <a:cubicBezTo>
                    <a:pt x="964873" y="229327"/>
                    <a:pt x="983197" y="222087"/>
                    <a:pt x="1000476" y="221988"/>
                  </a:cubicBezTo>
                  <a:lnTo>
                    <a:pt x="1125626" y="221278"/>
                  </a:lnTo>
                  <a:cubicBezTo>
                    <a:pt x="1134265" y="221230"/>
                    <a:pt x="1141008" y="222975"/>
                    <a:pt x="1144928" y="225837"/>
                  </a:cubicBezTo>
                  <a:cubicBezTo>
                    <a:pt x="1148845" y="228698"/>
                    <a:pt x="1149937" y="232678"/>
                    <a:pt x="1147275" y="237094"/>
                  </a:cubicBezTo>
                  <a:close/>
                  <a:moveTo>
                    <a:pt x="1179504" y="570090"/>
                  </a:moveTo>
                  <a:lnTo>
                    <a:pt x="1076228" y="741481"/>
                  </a:lnTo>
                  <a:cubicBezTo>
                    <a:pt x="1070906" y="750313"/>
                    <a:pt x="1052583" y="757553"/>
                    <a:pt x="1035303" y="757652"/>
                  </a:cubicBezTo>
                  <a:lnTo>
                    <a:pt x="910154" y="758362"/>
                  </a:lnTo>
                  <a:cubicBezTo>
                    <a:pt x="892874" y="758460"/>
                    <a:pt x="883180" y="751379"/>
                    <a:pt x="888503" y="742546"/>
                  </a:cubicBezTo>
                  <a:lnTo>
                    <a:pt x="991779" y="571155"/>
                  </a:lnTo>
                  <a:cubicBezTo>
                    <a:pt x="997101" y="562322"/>
                    <a:pt x="1015424" y="555081"/>
                    <a:pt x="1032704" y="554984"/>
                  </a:cubicBezTo>
                  <a:lnTo>
                    <a:pt x="1157854" y="554272"/>
                  </a:lnTo>
                  <a:cubicBezTo>
                    <a:pt x="1166495" y="554225"/>
                    <a:pt x="1173238" y="555970"/>
                    <a:pt x="1177155" y="558832"/>
                  </a:cubicBezTo>
                  <a:cubicBezTo>
                    <a:pt x="1181073" y="561695"/>
                    <a:pt x="1182165" y="565673"/>
                    <a:pt x="1179504" y="570090"/>
                  </a:cubicBezTo>
                  <a:close/>
                  <a:moveTo>
                    <a:pt x="1200008" y="922546"/>
                  </a:moveTo>
                  <a:lnTo>
                    <a:pt x="1118617" y="1057617"/>
                  </a:lnTo>
                  <a:lnTo>
                    <a:pt x="931533" y="1057617"/>
                  </a:lnTo>
                  <a:lnTo>
                    <a:pt x="1012282" y="923611"/>
                  </a:lnTo>
                  <a:cubicBezTo>
                    <a:pt x="1017604" y="914779"/>
                    <a:pt x="1035928" y="907537"/>
                    <a:pt x="1053207" y="907440"/>
                  </a:cubicBezTo>
                  <a:lnTo>
                    <a:pt x="1178357" y="906730"/>
                  </a:lnTo>
                  <a:cubicBezTo>
                    <a:pt x="1186996" y="906680"/>
                    <a:pt x="1193741" y="908426"/>
                    <a:pt x="1197659" y="911288"/>
                  </a:cubicBezTo>
                  <a:cubicBezTo>
                    <a:pt x="1201576" y="914151"/>
                    <a:pt x="1202668" y="918129"/>
                    <a:pt x="1200008" y="922546"/>
                  </a:cubicBezTo>
                  <a:close/>
                  <a:moveTo>
                    <a:pt x="1285488" y="7725"/>
                  </a:moveTo>
                  <a:lnTo>
                    <a:pt x="1182212" y="179116"/>
                  </a:lnTo>
                  <a:cubicBezTo>
                    <a:pt x="1176889" y="187949"/>
                    <a:pt x="1158566" y="195190"/>
                    <a:pt x="1141287" y="195288"/>
                  </a:cubicBezTo>
                  <a:lnTo>
                    <a:pt x="1016137" y="195999"/>
                  </a:lnTo>
                  <a:cubicBezTo>
                    <a:pt x="998856" y="196097"/>
                    <a:pt x="989163" y="189015"/>
                    <a:pt x="994486" y="180182"/>
                  </a:cubicBezTo>
                  <a:lnTo>
                    <a:pt x="1097762" y="8791"/>
                  </a:lnTo>
                  <a:lnTo>
                    <a:pt x="1110126" y="0"/>
                  </a:lnTo>
                  <a:lnTo>
                    <a:pt x="1283876" y="0"/>
                  </a:lnTo>
                  <a:close/>
                  <a:moveTo>
                    <a:pt x="1317716" y="340720"/>
                  </a:moveTo>
                  <a:lnTo>
                    <a:pt x="1214440" y="512111"/>
                  </a:lnTo>
                  <a:cubicBezTo>
                    <a:pt x="1209118" y="520944"/>
                    <a:pt x="1190794" y="528185"/>
                    <a:pt x="1173515" y="528283"/>
                  </a:cubicBezTo>
                  <a:lnTo>
                    <a:pt x="1048365" y="528994"/>
                  </a:lnTo>
                  <a:cubicBezTo>
                    <a:pt x="1031086" y="529092"/>
                    <a:pt x="1021392" y="522011"/>
                    <a:pt x="1026716" y="513177"/>
                  </a:cubicBezTo>
                  <a:lnTo>
                    <a:pt x="1129991" y="341788"/>
                  </a:lnTo>
                  <a:cubicBezTo>
                    <a:pt x="1135314" y="332953"/>
                    <a:pt x="1153636" y="325714"/>
                    <a:pt x="1170915" y="325616"/>
                  </a:cubicBezTo>
                  <a:lnTo>
                    <a:pt x="1296065" y="324906"/>
                  </a:lnTo>
                  <a:cubicBezTo>
                    <a:pt x="1304707" y="324856"/>
                    <a:pt x="1311449" y="326601"/>
                    <a:pt x="1315367" y="329463"/>
                  </a:cubicBezTo>
                  <a:cubicBezTo>
                    <a:pt x="1319286" y="332326"/>
                    <a:pt x="1320378" y="336305"/>
                    <a:pt x="1317716" y="340720"/>
                  </a:cubicBezTo>
                  <a:close/>
                  <a:moveTo>
                    <a:pt x="1338220" y="693176"/>
                  </a:moveTo>
                  <a:lnTo>
                    <a:pt x="1234943" y="864568"/>
                  </a:lnTo>
                  <a:cubicBezTo>
                    <a:pt x="1229621" y="873400"/>
                    <a:pt x="1211299" y="880642"/>
                    <a:pt x="1194018" y="880739"/>
                  </a:cubicBezTo>
                  <a:lnTo>
                    <a:pt x="1068868" y="881449"/>
                  </a:lnTo>
                  <a:cubicBezTo>
                    <a:pt x="1051589" y="881547"/>
                    <a:pt x="1041894" y="874468"/>
                    <a:pt x="1047217" y="865633"/>
                  </a:cubicBezTo>
                  <a:lnTo>
                    <a:pt x="1150495" y="694244"/>
                  </a:lnTo>
                  <a:cubicBezTo>
                    <a:pt x="1155816" y="685409"/>
                    <a:pt x="1174140" y="678170"/>
                    <a:pt x="1191419" y="678071"/>
                  </a:cubicBezTo>
                  <a:lnTo>
                    <a:pt x="1316569" y="677361"/>
                  </a:lnTo>
                  <a:cubicBezTo>
                    <a:pt x="1325208" y="677312"/>
                    <a:pt x="1331952" y="679057"/>
                    <a:pt x="1335870" y="681919"/>
                  </a:cubicBezTo>
                  <a:cubicBezTo>
                    <a:pt x="1339787" y="684782"/>
                    <a:pt x="1340881" y="688760"/>
                    <a:pt x="1338220" y="693176"/>
                  </a:cubicBezTo>
                  <a:close/>
                  <a:moveTo>
                    <a:pt x="1370448" y="1026172"/>
                  </a:moveTo>
                  <a:lnTo>
                    <a:pt x="1351500" y="1057617"/>
                  </a:lnTo>
                  <a:lnTo>
                    <a:pt x="1164418" y="1057617"/>
                  </a:lnTo>
                  <a:lnTo>
                    <a:pt x="1182723" y="1027239"/>
                  </a:lnTo>
                  <a:cubicBezTo>
                    <a:pt x="1188046" y="1018405"/>
                    <a:pt x="1206369" y="1011165"/>
                    <a:pt x="1223648" y="1011067"/>
                  </a:cubicBezTo>
                  <a:lnTo>
                    <a:pt x="1348798" y="1010356"/>
                  </a:lnTo>
                  <a:cubicBezTo>
                    <a:pt x="1357439" y="1010307"/>
                    <a:pt x="1364180" y="1012054"/>
                    <a:pt x="1368099" y="1014916"/>
                  </a:cubicBezTo>
                  <a:cubicBezTo>
                    <a:pt x="1372017" y="1017777"/>
                    <a:pt x="1373109" y="1021755"/>
                    <a:pt x="1370448" y="1026172"/>
                  </a:cubicBezTo>
                  <a:close/>
                  <a:moveTo>
                    <a:pt x="1455929" y="111353"/>
                  </a:moveTo>
                  <a:lnTo>
                    <a:pt x="1352651" y="282744"/>
                  </a:lnTo>
                  <a:cubicBezTo>
                    <a:pt x="1347330" y="291577"/>
                    <a:pt x="1329007" y="298816"/>
                    <a:pt x="1311726" y="298915"/>
                  </a:cubicBezTo>
                  <a:lnTo>
                    <a:pt x="1186576" y="299625"/>
                  </a:lnTo>
                  <a:cubicBezTo>
                    <a:pt x="1169297" y="299724"/>
                    <a:pt x="1159604" y="292642"/>
                    <a:pt x="1164927" y="283810"/>
                  </a:cubicBezTo>
                  <a:lnTo>
                    <a:pt x="1268203" y="112418"/>
                  </a:lnTo>
                  <a:cubicBezTo>
                    <a:pt x="1273525" y="103586"/>
                    <a:pt x="1291847" y="96346"/>
                    <a:pt x="1309128" y="96248"/>
                  </a:cubicBezTo>
                  <a:lnTo>
                    <a:pt x="1434278" y="95537"/>
                  </a:lnTo>
                  <a:cubicBezTo>
                    <a:pt x="1442918" y="95488"/>
                    <a:pt x="1449661" y="97233"/>
                    <a:pt x="1453578" y="100096"/>
                  </a:cubicBezTo>
                  <a:cubicBezTo>
                    <a:pt x="1457498" y="102958"/>
                    <a:pt x="1458590" y="106936"/>
                    <a:pt x="1455929" y="111353"/>
                  </a:cubicBezTo>
                  <a:close/>
                  <a:moveTo>
                    <a:pt x="1476432" y="463809"/>
                  </a:moveTo>
                  <a:lnTo>
                    <a:pt x="1373157" y="635200"/>
                  </a:lnTo>
                  <a:cubicBezTo>
                    <a:pt x="1367832" y="644033"/>
                    <a:pt x="1349511" y="651272"/>
                    <a:pt x="1332229" y="651371"/>
                  </a:cubicBezTo>
                  <a:lnTo>
                    <a:pt x="1207080" y="652081"/>
                  </a:lnTo>
                  <a:cubicBezTo>
                    <a:pt x="1189800" y="652179"/>
                    <a:pt x="1180108" y="645098"/>
                    <a:pt x="1185430" y="636264"/>
                  </a:cubicBezTo>
                  <a:lnTo>
                    <a:pt x="1288706" y="464875"/>
                  </a:lnTo>
                  <a:cubicBezTo>
                    <a:pt x="1294029" y="456040"/>
                    <a:pt x="1312351" y="448801"/>
                    <a:pt x="1329632" y="448703"/>
                  </a:cubicBezTo>
                  <a:lnTo>
                    <a:pt x="1454782" y="447992"/>
                  </a:lnTo>
                  <a:cubicBezTo>
                    <a:pt x="1463421" y="447944"/>
                    <a:pt x="1470164" y="449689"/>
                    <a:pt x="1474082" y="452550"/>
                  </a:cubicBezTo>
                  <a:cubicBezTo>
                    <a:pt x="1477999" y="455413"/>
                    <a:pt x="1479093" y="459392"/>
                    <a:pt x="1476432" y="463809"/>
                  </a:cubicBezTo>
                  <a:close/>
                  <a:moveTo>
                    <a:pt x="1508660" y="796803"/>
                  </a:moveTo>
                  <a:lnTo>
                    <a:pt x="1405384" y="968195"/>
                  </a:lnTo>
                  <a:cubicBezTo>
                    <a:pt x="1400062" y="977028"/>
                    <a:pt x="1381740" y="984268"/>
                    <a:pt x="1364459" y="984367"/>
                  </a:cubicBezTo>
                  <a:lnTo>
                    <a:pt x="1239309" y="985077"/>
                  </a:lnTo>
                  <a:cubicBezTo>
                    <a:pt x="1222030" y="985176"/>
                    <a:pt x="1212337" y="978094"/>
                    <a:pt x="1217658" y="969261"/>
                  </a:cubicBezTo>
                  <a:lnTo>
                    <a:pt x="1320936" y="797870"/>
                  </a:lnTo>
                  <a:cubicBezTo>
                    <a:pt x="1326257" y="789037"/>
                    <a:pt x="1344580" y="781797"/>
                    <a:pt x="1361860" y="781698"/>
                  </a:cubicBezTo>
                  <a:lnTo>
                    <a:pt x="1487011" y="780988"/>
                  </a:lnTo>
                  <a:cubicBezTo>
                    <a:pt x="1495651" y="780939"/>
                    <a:pt x="1502394" y="782684"/>
                    <a:pt x="1506311" y="785547"/>
                  </a:cubicBezTo>
                  <a:cubicBezTo>
                    <a:pt x="1510229" y="788408"/>
                    <a:pt x="1511322" y="792388"/>
                    <a:pt x="1508660" y="796803"/>
                  </a:cubicBezTo>
                  <a:close/>
                  <a:moveTo>
                    <a:pt x="1523026" y="0"/>
                  </a:moveTo>
                  <a:lnTo>
                    <a:pt x="1490864" y="53375"/>
                  </a:lnTo>
                  <a:cubicBezTo>
                    <a:pt x="1485542" y="62209"/>
                    <a:pt x="1467218" y="69449"/>
                    <a:pt x="1449939" y="69546"/>
                  </a:cubicBezTo>
                  <a:lnTo>
                    <a:pt x="1324790" y="70258"/>
                  </a:lnTo>
                  <a:cubicBezTo>
                    <a:pt x="1307510" y="70355"/>
                    <a:pt x="1297816" y="63275"/>
                    <a:pt x="1303139" y="54440"/>
                  </a:cubicBezTo>
                  <a:lnTo>
                    <a:pt x="1335943" y="0"/>
                  </a:lnTo>
                  <a:close/>
                  <a:moveTo>
                    <a:pt x="1614644" y="234440"/>
                  </a:moveTo>
                  <a:lnTo>
                    <a:pt x="1511368" y="405831"/>
                  </a:lnTo>
                  <a:cubicBezTo>
                    <a:pt x="1506045" y="414664"/>
                    <a:pt x="1487722" y="421903"/>
                    <a:pt x="1470442" y="422002"/>
                  </a:cubicBezTo>
                  <a:lnTo>
                    <a:pt x="1345293" y="422712"/>
                  </a:lnTo>
                  <a:cubicBezTo>
                    <a:pt x="1328012" y="422811"/>
                    <a:pt x="1318319" y="415729"/>
                    <a:pt x="1323642" y="406897"/>
                  </a:cubicBezTo>
                  <a:lnTo>
                    <a:pt x="1426918" y="235505"/>
                  </a:lnTo>
                  <a:cubicBezTo>
                    <a:pt x="1432240" y="226673"/>
                    <a:pt x="1450564" y="219433"/>
                    <a:pt x="1467843" y="219334"/>
                  </a:cubicBezTo>
                  <a:lnTo>
                    <a:pt x="1592993" y="218624"/>
                  </a:lnTo>
                  <a:cubicBezTo>
                    <a:pt x="1601633" y="218575"/>
                    <a:pt x="1608376" y="220321"/>
                    <a:pt x="1612295" y="223182"/>
                  </a:cubicBezTo>
                  <a:cubicBezTo>
                    <a:pt x="1616212" y="226045"/>
                    <a:pt x="1617304" y="230023"/>
                    <a:pt x="1614644" y="234440"/>
                  </a:cubicBezTo>
                  <a:close/>
                  <a:moveTo>
                    <a:pt x="1646871" y="567436"/>
                  </a:moveTo>
                  <a:lnTo>
                    <a:pt x="1543596" y="738826"/>
                  </a:lnTo>
                  <a:cubicBezTo>
                    <a:pt x="1538273" y="747660"/>
                    <a:pt x="1519951" y="754900"/>
                    <a:pt x="1502672" y="754998"/>
                  </a:cubicBezTo>
                  <a:lnTo>
                    <a:pt x="1377521" y="755709"/>
                  </a:lnTo>
                  <a:cubicBezTo>
                    <a:pt x="1360241" y="755807"/>
                    <a:pt x="1350547" y="748726"/>
                    <a:pt x="1355872" y="739892"/>
                  </a:cubicBezTo>
                  <a:lnTo>
                    <a:pt x="1459147" y="568501"/>
                  </a:lnTo>
                  <a:cubicBezTo>
                    <a:pt x="1464470" y="559668"/>
                    <a:pt x="1482792" y="552428"/>
                    <a:pt x="1500071" y="552330"/>
                  </a:cubicBezTo>
                  <a:lnTo>
                    <a:pt x="1625221" y="551619"/>
                  </a:lnTo>
                  <a:cubicBezTo>
                    <a:pt x="1633862" y="551570"/>
                    <a:pt x="1640605" y="553317"/>
                    <a:pt x="1644523" y="556178"/>
                  </a:cubicBezTo>
                  <a:cubicBezTo>
                    <a:pt x="1648442" y="559040"/>
                    <a:pt x="1649534" y="563019"/>
                    <a:pt x="1646871" y="567436"/>
                  </a:cubicBezTo>
                  <a:close/>
                  <a:moveTo>
                    <a:pt x="1667375" y="919891"/>
                  </a:moveTo>
                  <a:lnTo>
                    <a:pt x="1584385" y="1057617"/>
                  </a:lnTo>
                  <a:lnTo>
                    <a:pt x="1397301" y="1057617"/>
                  </a:lnTo>
                  <a:lnTo>
                    <a:pt x="1479649" y="920957"/>
                  </a:lnTo>
                  <a:cubicBezTo>
                    <a:pt x="1484973" y="912124"/>
                    <a:pt x="1503295" y="904884"/>
                    <a:pt x="1520576" y="904785"/>
                  </a:cubicBezTo>
                  <a:lnTo>
                    <a:pt x="1645726" y="904075"/>
                  </a:lnTo>
                  <a:cubicBezTo>
                    <a:pt x="1654365" y="904026"/>
                    <a:pt x="1661108" y="905771"/>
                    <a:pt x="1665026" y="908634"/>
                  </a:cubicBezTo>
                  <a:cubicBezTo>
                    <a:pt x="1668943" y="911495"/>
                    <a:pt x="1670037" y="915475"/>
                    <a:pt x="1667375" y="919891"/>
                  </a:cubicBezTo>
                  <a:close/>
                  <a:moveTo>
                    <a:pt x="1752855" y="5072"/>
                  </a:moveTo>
                  <a:lnTo>
                    <a:pt x="1649579" y="176462"/>
                  </a:lnTo>
                  <a:cubicBezTo>
                    <a:pt x="1644257" y="185296"/>
                    <a:pt x="1625935" y="192536"/>
                    <a:pt x="1608654" y="192633"/>
                  </a:cubicBezTo>
                  <a:lnTo>
                    <a:pt x="1483505" y="193345"/>
                  </a:lnTo>
                  <a:cubicBezTo>
                    <a:pt x="1466223" y="193442"/>
                    <a:pt x="1456530" y="186362"/>
                    <a:pt x="1461854" y="177529"/>
                  </a:cubicBezTo>
                  <a:lnTo>
                    <a:pt x="1565130" y="6138"/>
                  </a:lnTo>
                  <a:lnTo>
                    <a:pt x="1573762" y="0"/>
                  </a:lnTo>
                  <a:lnTo>
                    <a:pt x="1751796" y="0"/>
                  </a:lnTo>
                  <a:close/>
                  <a:moveTo>
                    <a:pt x="1785085" y="338067"/>
                  </a:moveTo>
                  <a:lnTo>
                    <a:pt x="1681808" y="509458"/>
                  </a:lnTo>
                  <a:cubicBezTo>
                    <a:pt x="1676486" y="518291"/>
                    <a:pt x="1658163" y="525531"/>
                    <a:pt x="1640883" y="525628"/>
                  </a:cubicBezTo>
                  <a:lnTo>
                    <a:pt x="1515732" y="526340"/>
                  </a:lnTo>
                  <a:cubicBezTo>
                    <a:pt x="1498453" y="526438"/>
                    <a:pt x="1488760" y="519357"/>
                    <a:pt x="1494083" y="510524"/>
                  </a:cubicBezTo>
                  <a:lnTo>
                    <a:pt x="1597359" y="339133"/>
                  </a:lnTo>
                  <a:cubicBezTo>
                    <a:pt x="1602681" y="330300"/>
                    <a:pt x="1621003" y="323060"/>
                    <a:pt x="1638284" y="322961"/>
                  </a:cubicBezTo>
                  <a:lnTo>
                    <a:pt x="1763434" y="322251"/>
                  </a:lnTo>
                  <a:cubicBezTo>
                    <a:pt x="1772074" y="322201"/>
                    <a:pt x="1778817" y="323948"/>
                    <a:pt x="1782734" y="326810"/>
                  </a:cubicBezTo>
                  <a:cubicBezTo>
                    <a:pt x="1786653" y="329672"/>
                    <a:pt x="1787747" y="333651"/>
                    <a:pt x="1785085" y="338067"/>
                  </a:cubicBezTo>
                  <a:close/>
                  <a:moveTo>
                    <a:pt x="1805588" y="690523"/>
                  </a:moveTo>
                  <a:lnTo>
                    <a:pt x="1702312" y="861913"/>
                  </a:lnTo>
                  <a:cubicBezTo>
                    <a:pt x="1696989" y="870747"/>
                    <a:pt x="1678666" y="877987"/>
                    <a:pt x="1661385" y="878085"/>
                  </a:cubicBezTo>
                  <a:lnTo>
                    <a:pt x="1536237" y="878795"/>
                  </a:lnTo>
                  <a:cubicBezTo>
                    <a:pt x="1518956" y="878894"/>
                    <a:pt x="1509263" y="871813"/>
                    <a:pt x="1514586" y="862980"/>
                  </a:cubicBezTo>
                  <a:lnTo>
                    <a:pt x="1617862" y="691589"/>
                  </a:lnTo>
                  <a:cubicBezTo>
                    <a:pt x="1623183" y="682756"/>
                    <a:pt x="1641507" y="675515"/>
                    <a:pt x="1658787" y="675417"/>
                  </a:cubicBezTo>
                  <a:lnTo>
                    <a:pt x="1783937" y="674706"/>
                  </a:lnTo>
                  <a:cubicBezTo>
                    <a:pt x="1792577" y="674657"/>
                    <a:pt x="1799320" y="676404"/>
                    <a:pt x="1803239" y="679266"/>
                  </a:cubicBezTo>
                  <a:cubicBezTo>
                    <a:pt x="1807156" y="682129"/>
                    <a:pt x="1808249" y="686106"/>
                    <a:pt x="1805588" y="690523"/>
                  </a:cubicBezTo>
                  <a:close/>
                  <a:moveTo>
                    <a:pt x="1837816" y="1023519"/>
                  </a:moveTo>
                  <a:lnTo>
                    <a:pt x="1817269" y="1057617"/>
                  </a:lnTo>
                  <a:lnTo>
                    <a:pt x="1630186" y="1057617"/>
                  </a:lnTo>
                  <a:lnTo>
                    <a:pt x="1650091" y="1024584"/>
                  </a:lnTo>
                  <a:cubicBezTo>
                    <a:pt x="1655414" y="1015750"/>
                    <a:pt x="1673736" y="1008510"/>
                    <a:pt x="1691015" y="1008413"/>
                  </a:cubicBezTo>
                  <a:lnTo>
                    <a:pt x="1816165" y="1007701"/>
                  </a:lnTo>
                  <a:cubicBezTo>
                    <a:pt x="1824806" y="1007654"/>
                    <a:pt x="1831549" y="1009399"/>
                    <a:pt x="1835467" y="1012261"/>
                  </a:cubicBezTo>
                  <a:cubicBezTo>
                    <a:pt x="1839386" y="1015122"/>
                    <a:pt x="1840478" y="1019102"/>
                    <a:pt x="1837816" y="1023519"/>
                  </a:cubicBezTo>
                  <a:close/>
                  <a:moveTo>
                    <a:pt x="1923296" y="108698"/>
                  </a:moveTo>
                  <a:lnTo>
                    <a:pt x="1820020" y="280089"/>
                  </a:lnTo>
                  <a:cubicBezTo>
                    <a:pt x="1814697" y="288923"/>
                    <a:pt x="1796374" y="296163"/>
                    <a:pt x="1779095" y="296261"/>
                  </a:cubicBezTo>
                  <a:lnTo>
                    <a:pt x="1653945" y="296971"/>
                  </a:lnTo>
                  <a:cubicBezTo>
                    <a:pt x="1636666" y="297070"/>
                    <a:pt x="1626972" y="289989"/>
                    <a:pt x="1632295" y="281156"/>
                  </a:cubicBezTo>
                  <a:lnTo>
                    <a:pt x="1735570" y="109765"/>
                  </a:lnTo>
                  <a:cubicBezTo>
                    <a:pt x="1740893" y="100932"/>
                    <a:pt x="1759216" y="93691"/>
                    <a:pt x="1776496" y="93594"/>
                  </a:cubicBezTo>
                  <a:lnTo>
                    <a:pt x="1901645" y="92882"/>
                  </a:lnTo>
                  <a:cubicBezTo>
                    <a:pt x="1910287" y="92833"/>
                    <a:pt x="1917030" y="94580"/>
                    <a:pt x="1920947" y="97442"/>
                  </a:cubicBezTo>
                  <a:cubicBezTo>
                    <a:pt x="1924865" y="100305"/>
                    <a:pt x="1925959" y="104282"/>
                    <a:pt x="1923296" y="108698"/>
                  </a:cubicBezTo>
                  <a:close/>
                  <a:moveTo>
                    <a:pt x="1943800" y="461154"/>
                  </a:moveTo>
                  <a:lnTo>
                    <a:pt x="1840523" y="632545"/>
                  </a:lnTo>
                  <a:cubicBezTo>
                    <a:pt x="1835201" y="641378"/>
                    <a:pt x="1816877" y="648618"/>
                    <a:pt x="1799598" y="648717"/>
                  </a:cubicBezTo>
                  <a:lnTo>
                    <a:pt x="1674448" y="649427"/>
                  </a:lnTo>
                  <a:cubicBezTo>
                    <a:pt x="1657168" y="649526"/>
                    <a:pt x="1647474" y="642444"/>
                    <a:pt x="1652797" y="633611"/>
                  </a:cubicBezTo>
                  <a:lnTo>
                    <a:pt x="1756073" y="462221"/>
                  </a:lnTo>
                  <a:cubicBezTo>
                    <a:pt x="1761396" y="453387"/>
                    <a:pt x="1779719" y="446147"/>
                    <a:pt x="1796999" y="446048"/>
                  </a:cubicBezTo>
                  <a:lnTo>
                    <a:pt x="1922149" y="445338"/>
                  </a:lnTo>
                  <a:cubicBezTo>
                    <a:pt x="1930790" y="445290"/>
                    <a:pt x="1937531" y="447035"/>
                    <a:pt x="1941450" y="449897"/>
                  </a:cubicBezTo>
                  <a:cubicBezTo>
                    <a:pt x="1945368" y="452759"/>
                    <a:pt x="1946460" y="456738"/>
                    <a:pt x="1943800" y="461154"/>
                  </a:cubicBezTo>
                  <a:close/>
                  <a:moveTo>
                    <a:pt x="1976029" y="794149"/>
                  </a:moveTo>
                  <a:lnTo>
                    <a:pt x="1872751" y="965541"/>
                  </a:lnTo>
                  <a:cubicBezTo>
                    <a:pt x="1867430" y="974373"/>
                    <a:pt x="1849107" y="981613"/>
                    <a:pt x="1831828" y="981712"/>
                  </a:cubicBezTo>
                  <a:lnTo>
                    <a:pt x="1706676" y="982422"/>
                  </a:lnTo>
                  <a:cubicBezTo>
                    <a:pt x="1689397" y="982521"/>
                    <a:pt x="1679704" y="975440"/>
                    <a:pt x="1685027" y="966606"/>
                  </a:cubicBezTo>
                  <a:lnTo>
                    <a:pt x="1788303" y="795217"/>
                  </a:lnTo>
                  <a:cubicBezTo>
                    <a:pt x="1793625" y="786382"/>
                    <a:pt x="1811947" y="779143"/>
                    <a:pt x="1829228" y="779045"/>
                  </a:cubicBezTo>
                  <a:lnTo>
                    <a:pt x="1954378" y="778334"/>
                  </a:lnTo>
                  <a:cubicBezTo>
                    <a:pt x="1963018" y="778285"/>
                    <a:pt x="1969761" y="780031"/>
                    <a:pt x="1973680" y="782892"/>
                  </a:cubicBezTo>
                  <a:cubicBezTo>
                    <a:pt x="1977598" y="785755"/>
                    <a:pt x="1978690" y="789733"/>
                    <a:pt x="1976029" y="794149"/>
                  </a:cubicBezTo>
                  <a:close/>
                  <a:moveTo>
                    <a:pt x="1988796" y="0"/>
                  </a:moveTo>
                  <a:lnTo>
                    <a:pt x="1958232" y="50721"/>
                  </a:lnTo>
                  <a:cubicBezTo>
                    <a:pt x="1952909" y="59554"/>
                    <a:pt x="1934587" y="66795"/>
                    <a:pt x="1917307" y="66893"/>
                  </a:cubicBezTo>
                  <a:lnTo>
                    <a:pt x="1792157" y="67604"/>
                  </a:lnTo>
                  <a:cubicBezTo>
                    <a:pt x="1774877" y="67702"/>
                    <a:pt x="1765185" y="60620"/>
                    <a:pt x="1770506" y="51787"/>
                  </a:cubicBezTo>
                  <a:lnTo>
                    <a:pt x="1801712" y="0"/>
                  </a:lnTo>
                  <a:close/>
                  <a:moveTo>
                    <a:pt x="2039348" y="901840"/>
                  </a:moveTo>
                  <a:lnTo>
                    <a:pt x="1946033" y="1057617"/>
                  </a:lnTo>
                  <a:lnTo>
                    <a:pt x="1863070" y="1057617"/>
                  </a:lnTo>
                  <a:lnTo>
                    <a:pt x="1947018" y="918304"/>
                  </a:lnTo>
                  <a:cubicBezTo>
                    <a:pt x="1952340" y="909469"/>
                    <a:pt x="1970664" y="902230"/>
                    <a:pt x="1987943" y="902132"/>
                  </a:cubicBezTo>
                  <a:close/>
                  <a:moveTo>
                    <a:pt x="2082011" y="231786"/>
                  </a:moveTo>
                  <a:lnTo>
                    <a:pt x="1978735" y="403176"/>
                  </a:lnTo>
                  <a:cubicBezTo>
                    <a:pt x="1973413" y="412009"/>
                    <a:pt x="1955089" y="419250"/>
                    <a:pt x="1937810" y="419348"/>
                  </a:cubicBezTo>
                  <a:lnTo>
                    <a:pt x="1812660" y="420059"/>
                  </a:lnTo>
                  <a:cubicBezTo>
                    <a:pt x="1795381" y="420157"/>
                    <a:pt x="1785686" y="413076"/>
                    <a:pt x="1791009" y="404243"/>
                  </a:cubicBezTo>
                  <a:lnTo>
                    <a:pt x="1894287" y="232852"/>
                  </a:lnTo>
                  <a:cubicBezTo>
                    <a:pt x="1899607" y="224019"/>
                    <a:pt x="1917932" y="216780"/>
                    <a:pt x="1935210" y="216681"/>
                  </a:cubicBezTo>
                  <a:lnTo>
                    <a:pt x="2060360" y="215971"/>
                  </a:lnTo>
                  <a:cubicBezTo>
                    <a:pt x="2069000" y="215920"/>
                    <a:pt x="2075744" y="217667"/>
                    <a:pt x="2079662" y="220529"/>
                  </a:cubicBezTo>
                  <a:cubicBezTo>
                    <a:pt x="2083580" y="223390"/>
                    <a:pt x="2084671" y="227370"/>
                    <a:pt x="2082011" y="231786"/>
                  </a:cubicBezTo>
                  <a:close/>
                  <a:moveTo>
                    <a:pt x="2114240" y="564782"/>
                  </a:moveTo>
                  <a:lnTo>
                    <a:pt x="2010964" y="736171"/>
                  </a:lnTo>
                  <a:cubicBezTo>
                    <a:pt x="2005642" y="745006"/>
                    <a:pt x="1987319" y="752245"/>
                    <a:pt x="1970039" y="752343"/>
                  </a:cubicBezTo>
                  <a:lnTo>
                    <a:pt x="1844889" y="753054"/>
                  </a:lnTo>
                  <a:cubicBezTo>
                    <a:pt x="1827610" y="753152"/>
                    <a:pt x="1817916" y="746071"/>
                    <a:pt x="1823239" y="737239"/>
                  </a:cubicBezTo>
                  <a:lnTo>
                    <a:pt x="1926515" y="565847"/>
                  </a:lnTo>
                  <a:cubicBezTo>
                    <a:pt x="1931837" y="557015"/>
                    <a:pt x="1950159" y="549774"/>
                    <a:pt x="1967440" y="549676"/>
                  </a:cubicBezTo>
                  <a:lnTo>
                    <a:pt x="2092589" y="548964"/>
                  </a:lnTo>
                  <a:cubicBezTo>
                    <a:pt x="2101229" y="548917"/>
                    <a:pt x="2107974" y="550662"/>
                    <a:pt x="2111891" y="553525"/>
                  </a:cubicBezTo>
                  <a:cubicBezTo>
                    <a:pt x="2115809" y="556387"/>
                    <a:pt x="2116901" y="560365"/>
                    <a:pt x="2114240" y="564782"/>
                  </a:cubicBezTo>
                  <a:close/>
                  <a:moveTo>
                    <a:pt x="2176744" y="672476"/>
                  </a:moveTo>
                  <a:lnTo>
                    <a:pt x="2054917" y="875850"/>
                  </a:lnTo>
                  <a:lnTo>
                    <a:pt x="2003604" y="876141"/>
                  </a:lnTo>
                  <a:cubicBezTo>
                    <a:pt x="1986323" y="876239"/>
                    <a:pt x="1976630" y="869158"/>
                    <a:pt x="1981954" y="860326"/>
                  </a:cubicBezTo>
                  <a:lnTo>
                    <a:pt x="2085229" y="688934"/>
                  </a:lnTo>
                  <a:cubicBezTo>
                    <a:pt x="2090552" y="680102"/>
                    <a:pt x="2108875" y="672862"/>
                    <a:pt x="2126155" y="672763"/>
                  </a:cubicBezTo>
                  <a:close/>
                  <a:moveTo>
                    <a:pt x="2220223" y="2417"/>
                  </a:moveTo>
                  <a:lnTo>
                    <a:pt x="2116946" y="173808"/>
                  </a:lnTo>
                  <a:cubicBezTo>
                    <a:pt x="2111626" y="182641"/>
                    <a:pt x="2093302" y="189882"/>
                    <a:pt x="2076023" y="189980"/>
                  </a:cubicBezTo>
                  <a:lnTo>
                    <a:pt x="1950873" y="190691"/>
                  </a:lnTo>
                  <a:cubicBezTo>
                    <a:pt x="1933592" y="190789"/>
                    <a:pt x="1923899" y="183707"/>
                    <a:pt x="1929222" y="174874"/>
                  </a:cubicBezTo>
                  <a:lnTo>
                    <a:pt x="2032498" y="3483"/>
                  </a:lnTo>
                  <a:lnTo>
                    <a:pt x="2037396" y="0"/>
                  </a:lnTo>
                  <a:lnTo>
                    <a:pt x="2219719" y="0"/>
                  </a:lnTo>
                  <a:close/>
                  <a:moveTo>
                    <a:pt x="2252452" y="335413"/>
                  </a:moveTo>
                  <a:lnTo>
                    <a:pt x="2149176" y="506804"/>
                  </a:lnTo>
                  <a:cubicBezTo>
                    <a:pt x="2143854" y="515637"/>
                    <a:pt x="2125530" y="522878"/>
                    <a:pt x="2108251" y="522975"/>
                  </a:cubicBezTo>
                  <a:lnTo>
                    <a:pt x="1983101" y="523687"/>
                  </a:lnTo>
                  <a:cubicBezTo>
                    <a:pt x="1965822" y="523784"/>
                    <a:pt x="1956128" y="516704"/>
                    <a:pt x="1961450" y="507869"/>
                  </a:cubicBezTo>
                  <a:lnTo>
                    <a:pt x="2064726" y="336480"/>
                  </a:lnTo>
                  <a:cubicBezTo>
                    <a:pt x="2070049" y="327646"/>
                    <a:pt x="2088372" y="320406"/>
                    <a:pt x="2105653" y="320308"/>
                  </a:cubicBezTo>
                  <a:lnTo>
                    <a:pt x="2230801" y="319597"/>
                  </a:lnTo>
                  <a:cubicBezTo>
                    <a:pt x="2239443" y="319548"/>
                    <a:pt x="2246185" y="321293"/>
                    <a:pt x="2250102" y="324155"/>
                  </a:cubicBezTo>
                  <a:cubicBezTo>
                    <a:pt x="2254022" y="327018"/>
                    <a:pt x="2255114" y="330996"/>
                    <a:pt x="2252452" y="335413"/>
                  </a:cubicBezTo>
                  <a:close/>
                  <a:moveTo>
                    <a:pt x="2314140" y="443112"/>
                  </a:moveTo>
                  <a:lnTo>
                    <a:pt x="2192312" y="646487"/>
                  </a:lnTo>
                  <a:lnTo>
                    <a:pt x="2141816" y="646774"/>
                  </a:lnTo>
                  <a:cubicBezTo>
                    <a:pt x="2124536" y="646871"/>
                    <a:pt x="2114842" y="639791"/>
                    <a:pt x="2120165" y="630958"/>
                  </a:cubicBezTo>
                  <a:lnTo>
                    <a:pt x="2223442" y="459567"/>
                  </a:lnTo>
                  <a:cubicBezTo>
                    <a:pt x="2228763" y="450733"/>
                    <a:pt x="2247087" y="443493"/>
                    <a:pt x="2264366" y="443395"/>
                  </a:cubicBezTo>
                  <a:close/>
                  <a:moveTo>
                    <a:pt x="2390665" y="106045"/>
                  </a:moveTo>
                  <a:lnTo>
                    <a:pt x="2287389" y="277436"/>
                  </a:lnTo>
                  <a:cubicBezTo>
                    <a:pt x="2282065" y="286269"/>
                    <a:pt x="2263743" y="293509"/>
                    <a:pt x="2246462" y="293608"/>
                  </a:cubicBezTo>
                  <a:lnTo>
                    <a:pt x="2121312" y="294318"/>
                  </a:lnTo>
                  <a:cubicBezTo>
                    <a:pt x="2104033" y="294417"/>
                    <a:pt x="2094341" y="287335"/>
                    <a:pt x="2099661" y="278502"/>
                  </a:cubicBezTo>
                  <a:lnTo>
                    <a:pt x="2202939" y="107111"/>
                  </a:lnTo>
                  <a:cubicBezTo>
                    <a:pt x="2208262" y="98278"/>
                    <a:pt x="2226584" y="91037"/>
                    <a:pt x="2243865" y="90939"/>
                  </a:cubicBezTo>
                  <a:lnTo>
                    <a:pt x="2369014" y="90228"/>
                  </a:lnTo>
                  <a:cubicBezTo>
                    <a:pt x="2377654" y="90180"/>
                    <a:pt x="2384397" y="91925"/>
                    <a:pt x="2388315" y="94788"/>
                  </a:cubicBezTo>
                  <a:cubicBezTo>
                    <a:pt x="2392232" y="97650"/>
                    <a:pt x="2393326" y="101629"/>
                    <a:pt x="2390665" y="106045"/>
                  </a:cubicBezTo>
                  <a:close/>
                  <a:moveTo>
                    <a:pt x="2451536" y="213748"/>
                  </a:moveTo>
                  <a:lnTo>
                    <a:pt x="2329708" y="417123"/>
                  </a:lnTo>
                  <a:lnTo>
                    <a:pt x="2280027" y="417405"/>
                  </a:lnTo>
                  <a:cubicBezTo>
                    <a:pt x="2262748" y="417502"/>
                    <a:pt x="2253055" y="410422"/>
                    <a:pt x="2258378" y="401589"/>
                  </a:cubicBezTo>
                  <a:lnTo>
                    <a:pt x="2361652" y="230198"/>
                  </a:lnTo>
                  <a:cubicBezTo>
                    <a:pt x="2366976" y="221365"/>
                    <a:pt x="2385298" y="214124"/>
                    <a:pt x="2402578" y="214026"/>
                  </a:cubicBezTo>
                  <a:close/>
                  <a:moveTo>
                    <a:pt x="2454563" y="0"/>
                  </a:moveTo>
                  <a:lnTo>
                    <a:pt x="2425599" y="48067"/>
                  </a:lnTo>
                  <a:cubicBezTo>
                    <a:pt x="2420278" y="56901"/>
                    <a:pt x="2401954" y="64141"/>
                    <a:pt x="2384675" y="64238"/>
                  </a:cubicBezTo>
                  <a:lnTo>
                    <a:pt x="2259525" y="64949"/>
                  </a:lnTo>
                  <a:cubicBezTo>
                    <a:pt x="2242245" y="65048"/>
                    <a:pt x="2232552" y="57967"/>
                    <a:pt x="2237875" y="49133"/>
                  </a:cubicBezTo>
                  <a:lnTo>
                    <a:pt x="2267481" y="0"/>
                  </a:lnTo>
                  <a:close/>
                  <a:moveTo>
                    <a:pt x="2579577" y="0"/>
                  </a:moveTo>
                  <a:lnTo>
                    <a:pt x="2467104" y="187759"/>
                  </a:lnTo>
                  <a:lnTo>
                    <a:pt x="2418239" y="188037"/>
                  </a:lnTo>
                  <a:cubicBezTo>
                    <a:pt x="2400960" y="188135"/>
                    <a:pt x="2391266" y="181054"/>
                    <a:pt x="2396589" y="172221"/>
                  </a:cubicBezTo>
                  <a:lnTo>
                    <a:pt x="2499865" y="830"/>
                  </a:lnTo>
                  <a:lnTo>
                    <a:pt x="2501031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F5EDF713-A303-FC9E-2A95-56D18CBA1393}"/>
                </a:ext>
              </a:extLst>
            </p:cNvPr>
            <p:cNvSpPr/>
            <p:nvPr/>
          </p:nvSpPr>
          <p:spPr bwMode="auto">
            <a:xfrm rot="16200000">
              <a:off x="2601107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86670B06-5619-6304-32F3-D7B0A0356947}"/>
                </a:ext>
              </a:extLst>
            </p:cNvPr>
            <p:cNvSpPr/>
            <p:nvPr/>
          </p:nvSpPr>
          <p:spPr bwMode="auto">
            <a:xfrm rot="16200000" flipV="1">
              <a:off x="2502919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6E4DBD96-179A-C878-1DEB-CB3B7156A1BF}"/>
                </a:ext>
              </a:extLst>
            </p:cNvPr>
            <p:cNvSpPr/>
            <p:nvPr/>
          </p:nvSpPr>
          <p:spPr bwMode="auto">
            <a:xfrm>
              <a:off x="2531166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381763AE-8698-D2F0-503A-DD5C242D6699}"/>
                </a:ext>
              </a:extLst>
            </p:cNvPr>
            <p:cNvSpPr/>
            <p:nvPr/>
          </p:nvSpPr>
          <p:spPr bwMode="auto">
            <a:xfrm rot="16200000">
              <a:off x="1370407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3508C13D-EEEF-E9A1-9C3C-534F8BE6721D}"/>
                </a:ext>
              </a:extLst>
            </p:cNvPr>
            <p:cNvSpPr/>
            <p:nvPr/>
          </p:nvSpPr>
          <p:spPr bwMode="auto">
            <a:xfrm rot="16200000">
              <a:off x="1392970" y="2980897"/>
              <a:ext cx="1370567" cy="640919"/>
            </a:xfrm>
            <a:custGeom>
              <a:avLst/>
              <a:gdLst>
                <a:gd name="connsiteX0" fmla="*/ 270083 w 2220490"/>
                <a:gd name="connsiteY0" fmla="*/ 919877 h 1057618"/>
                <a:gd name="connsiteX1" fmla="*/ 187083 w 2220490"/>
                <a:gd name="connsiteY1" fmla="*/ 1057618 h 1057618"/>
                <a:gd name="connsiteX2" fmla="*/ 0 w 2220490"/>
                <a:gd name="connsiteY2" fmla="*/ 1057618 h 1057618"/>
                <a:gd name="connsiteX3" fmla="*/ 82356 w 2220490"/>
                <a:gd name="connsiteY3" fmla="*/ 920943 h 1057618"/>
                <a:gd name="connsiteX4" fmla="*/ 123283 w 2220490"/>
                <a:gd name="connsiteY4" fmla="*/ 904772 h 1057618"/>
                <a:gd name="connsiteX5" fmla="*/ 248432 w 2220490"/>
                <a:gd name="connsiteY5" fmla="*/ 904060 h 1057618"/>
                <a:gd name="connsiteX6" fmla="*/ 267734 w 2220490"/>
                <a:gd name="connsiteY6" fmla="*/ 908620 h 1057618"/>
                <a:gd name="connsiteX7" fmla="*/ 270083 w 2220490"/>
                <a:gd name="connsiteY7" fmla="*/ 919877 h 1057618"/>
                <a:gd name="connsiteX8" fmla="*/ 408294 w 2220490"/>
                <a:gd name="connsiteY8" fmla="*/ 690508 h 1057618"/>
                <a:gd name="connsiteX9" fmla="*/ 305019 w 2220490"/>
                <a:gd name="connsiteY9" fmla="*/ 861899 h 1057618"/>
                <a:gd name="connsiteX10" fmla="*/ 264093 w 2220490"/>
                <a:gd name="connsiteY10" fmla="*/ 878071 h 1057618"/>
                <a:gd name="connsiteX11" fmla="*/ 138943 w 2220490"/>
                <a:gd name="connsiteY11" fmla="*/ 878781 h 1057618"/>
                <a:gd name="connsiteX12" fmla="*/ 117292 w 2220490"/>
                <a:gd name="connsiteY12" fmla="*/ 862965 h 1057618"/>
                <a:gd name="connsiteX13" fmla="*/ 220568 w 2220490"/>
                <a:gd name="connsiteY13" fmla="*/ 691575 h 1057618"/>
                <a:gd name="connsiteX14" fmla="*/ 261494 w 2220490"/>
                <a:gd name="connsiteY14" fmla="*/ 675404 h 1057618"/>
                <a:gd name="connsiteX15" fmla="*/ 386644 w 2220490"/>
                <a:gd name="connsiteY15" fmla="*/ 674692 h 1057618"/>
                <a:gd name="connsiteX16" fmla="*/ 405945 w 2220490"/>
                <a:gd name="connsiteY16" fmla="*/ 679251 h 1057618"/>
                <a:gd name="connsiteX17" fmla="*/ 408294 w 2220490"/>
                <a:gd name="connsiteY17" fmla="*/ 690508 h 1057618"/>
                <a:gd name="connsiteX18" fmla="*/ 440520 w 2220490"/>
                <a:gd name="connsiteY18" fmla="*/ 1023505 h 1057618"/>
                <a:gd name="connsiteX19" fmla="*/ 419964 w 2220490"/>
                <a:gd name="connsiteY19" fmla="*/ 1057618 h 1057618"/>
                <a:gd name="connsiteX20" fmla="*/ 232880 w 2220490"/>
                <a:gd name="connsiteY20" fmla="*/ 1057618 h 1057618"/>
                <a:gd name="connsiteX21" fmla="*/ 252794 w 2220490"/>
                <a:gd name="connsiteY21" fmla="*/ 1024571 h 1057618"/>
                <a:gd name="connsiteX22" fmla="*/ 293719 w 2220490"/>
                <a:gd name="connsiteY22" fmla="*/ 1008399 h 1057618"/>
                <a:gd name="connsiteX23" fmla="*/ 418869 w 2220490"/>
                <a:gd name="connsiteY23" fmla="*/ 1007688 h 1057618"/>
                <a:gd name="connsiteX24" fmla="*/ 438171 w 2220490"/>
                <a:gd name="connsiteY24" fmla="*/ 1012248 h 1057618"/>
                <a:gd name="connsiteX25" fmla="*/ 440520 w 2220490"/>
                <a:gd name="connsiteY25" fmla="*/ 1023505 h 1057618"/>
                <a:gd name="connsiteX26" fmla="*/ 546506 w 2220490"/>
                <a:gd name="connsiteY26" fmla="*/ 461141 h 1057618"/>
                <a:gd name="connsiteX27" fmla="*/ 443230 w 2220490"/>
                <a:gd name="connsiteY27" fmla="*/ 632532 h 1057618"/>
                <a:gd name="connsiteX28" fmla="*/ 402304 w 2220490"/>
                <a:gd name="connsiteY28" fmla="*/ 648703 h 1057618"/>
                <a:gd name="connsiteX29" fmla="*/ 277155 w 2220490"/>
                <a:gd name="connsiteY29" fmla="*/ 649413 h 1057618"/>
                <a:gd name="connsiteX30" fmla="*/ 255504 w 2220490"/>
                <a:gd name="connsiteY30" fmla="*/ 633597 h 1057618"/>
                <a:gd name="connsiteX31" fmla="*/ 358780 w 2220490"/>
                <a:gd name="connsiteY31" fmla="*/ 462206 h 1057618"/>
                <a:gd name="connsiteX32" fmla="*/ 399706 w 2220490"/>
                <a:gd name="connsiteY32" fmla="*/ 446035 h 1057618"/>
                <a:gd name="connsiteX33" fmla="*/ 524857 w 2220490"/>
                <a:gd name="connsiteY33" fmla="*/ 445325 h 1057618"/>
                <a:gd name="connsiteX34" fmla="*/ 544157 w 2220490"/>
                <a:gd name="connsiteY34" fmla="*/ 449883 h 1057618"/>
                <a:gd name="connsiteX35" fmla="*/ 546506 w 2220490"/>
                <a:gd name="connsiteY35" fmla="*/ 461141 h 1057618"/>
                <a:gd name="connsiteX36" fmla="*/ 578732 w 2220490"/>
                <a:gd name="connsiteY36" fmla="*/ 794136 h 1057618"/>
                <a:gd name="connsiteX37" fmla="*/ 475456 w 2220490"/>
                <a:gd name="connsiteY37" fmla="*/ 965527 h 1057618"/>
                <a:gd name="connsiteX38" fmla="*/ 434530 w 2220490"/>
                <a:gd name="connsiteY38" fmla="*/ 981698 h 1057618"/>
                <a:gd name="connsiteX39" fmla="*/ 309380 w 2220490"/>
                <a:gd name="connsiteY39" fmla="*/ 982409 h 1057618"/>
                <a:gd name="connsiteX40" fmla="*/ 287730 w 2220490"/>
                <a:gd name="connsiteY40" fmla="*/ 966593 h 1057618"/>
                <a:gd name="connsiteX41" fmla="*/ 391006 w 2220490"/>
                <a:gd name="connsiteY41" fmla="*/ 795202 h 1057618"/>
                <a:gd name="connsiteX42" fmla="*/ 431931 w 2220490"/>
                <a:gd name="connsiteY42" fmla="*/ 779031 h 1057618"/>
                <a:gd name="connsiteX43" fmla="*/ 557081 w 2220490"/>
                <a:gd name="connsiteY43" fmla="*/ 778320 h 1057618"/>
                <a:gd name="connsiteX44" fmla="*/ 576383 w 2220490"/>
                <a:gd name="connsiteY44" fmla="*/ 782879 h 1057618"/>
                <a:gd name="connsiteX45" fmla="*/ 578732 w 2220490"/>
                <a:gd name="connsiteY45" fmla="*/ 794136 h 1057618"/>
                <a:gd name="connsiteX46" fmla="*/ 684717 w 2220490"/>
                <a:gd name="connsiteY46" fmla="*/ 231771 h 1057618"/>
                <a:gd name="connsiteX47" fmla="*/ 581442 w 2220490"/>
                <a:gd name="connsiteY47" fmla="*/ 403163 h 1057618"/>
                <a:gd name="connsiteX48" fmla="*/ 540516 w 2220490"/>
                <a:gd name="connsiteY48" fmla="*/ 419334 h 1057618"/>
                <a:gd name="connsiteX49" fmla="*/ 415367 w 2220490"/>
                <a:gd name="connsiteY49" fmla="*/ 420046 h 1057618"/>
                <a:gd name="connsiteX50" fmla="*/ 393717 w 2220490"/>
                <a:gd name="connsiteY50" fmla="*/ 404228 h 1057618"/>
                <a:gd name="connsiteX51" fmla="*/ 496993 w 2220490"/>
                <a:gd name="connsiteY51" fmla="*/ 232839 h 1057618"/>
                <a:gd name="connsiteX52" fmla="*/ 537917 w 2220490"/>
                <a:gd name="connsiteY52" fmla="*/ 216666 h 1057618"/>
                <a:gd name="connsiteX53" fmla="*/ 663067 w 2220490"/>
                <a:gd name="connsiteY53" fmla="*/ 215956 h 1057618"/>
                <a:gd name="connsiteX54" fmla="*/ 682368 w 2220490"/>
                <a:gd name="connsiteY54" fmla="*/ 220514 h 1057618"/>
                <a:gd name="connsiteX55" fmla="*/ 684717 w 2220490"/>
                <a:gd name="connsiteY55" fmla="*/ 231771 h 1057618"/>
                <a:gd name="connsiteX56" fmla="*/ 716943 w 2220490"/>
                <a:gd name="connsiteY56" fmla="*/ 564768 h 1057618"/>
                <a:gd name="connsiteX57" fmla="*/ 613667 w 2220490"/>
                <a:gd name="connsiteY57" fmla="*/ 736159 h 1057618"/>
                <a:gd name="connsiteX58" fmla="*/ 572742 w 2220490"/>
                <a:gd name="connsiteY58" fmla="*/ 752329 h 1057618"/>
                <a:gd name="connsiteX59" fmla="*/ 447593 w 2220490"/>
                <a:gd name="connsiteY59" fmla="*/ 753041 h 1057618"/>
                <a:gd name="connsiteX60" fmla="*/ 425943 w 2220490"/>
                <a:gd name="connsiteY60" fmla="*/ 737225 h 1057618"/>
                <a:gd name="connsiteX61" fmla="*/ 529217 w 2220490"/>
                <a:gd name="connsiteY61" fmla="*/ 565834 h 1057618"/>
                <a:gd name="connsiteX62" fmla="*/ 570142 w 2220490"/>
                <a:gd name="connsiteY62" fmla="*/ 549662 h 1057618"/>
                <a:gd name="connsiteX63" fmla="*/ 695292 w 2220490"/>
                <a:gd name="connsiteY63" fmla="*/ 548952 h 1057618"/>
                <a:gd name="connsiteX64" fmla="*/ 714594 w 2220490"/>
                <a:gd name="connsiteY64" fmla="*/ 553511 h 1057618"/>
                <a:gd name="connsiteX65" fmla="*/ 716943 w 2220490"/>
                <a:gd name="connsiteY65" fmla="*/ 564768 h 1057618"/>
                <a:gd name="connsiteX66" fmla="*/ 737447 w 2220490"/>
                <a:gd name="connsiteY66" fmla="*/ 917223 h 1057618"/>
                <a:gd name="connsiteX67" fmla="*/ 652848 w 2220490"/>
                <a:gd name="connsiteY67" fmla="*/ 1057618 h 1057618"/>
                <a:gd name="connsiteX68" fmla="*/ 465764 w 2220490"/>
                <a:gd name="connsiteY68" fmla="*/ 1057618 h 1057618"/>
                <a:gd name="connsiteX69" fmla="*/ 549720 w 2220490"/>
                <a:gd name="connsiteY69" fmla="*/ 918289 h 1057618"/>
                <a:gd name="connsiteX70" fmla="*/ 590646 w 2220490"/>
                <a:gd name="connsiteY70" fmla="*/ 902118 h 1057618"/>
                <a:gd name="connsiteX71" fmla="*/ 715796 w 2220490"/>
                <a:gd name="connsiteY71" fmla="*/ 901407 h 1057618"/>
                <a:gd name="connsiteX72" fmla="*/ 735097 w 2220490"/>
                <a:gd name="connsiteY72" fmla="*/ 905966 h 1057618"/>
                <a:gd name="connsiteX73" fmla="*/ 737447 w 2220490"/>
                <a:gd name="connsiteY73" fmla="*/ 917223 h 1057618"/>
                <a:gd name="connsiteX74" fmla="*/ 822929 w 2220490"/>
                <a:gd name="connsiteY74" fmla="*/ 2404 h 1057618"/>
                <a:gd name="connsiteX75" fmla="*/ 719653 w 2220490"/>
                <a:gd name="connsiteY75" fmla="*/ 173793 h 1057618"/>
                <a:gd name="connsiteX76" fmla="*/ 678728 w 2220490"/>
                <a:gd name="connsiteY76" fmla="*/ 189966 h 1057618"/>
                <a:gd name="connsiteX77" fmla="*/ 553578 w 2220490"/>
                <a:gd name="connsiteY77" fmla="*/ 190676 h 1057618"/>
                <a:gd name="connsiteX78" fmla="*/ 531928 w 2220490"/>
                <a:gd name="connsiteY78" fmla="*/ 174861 h 1057618"/>
                <a:gd name="connsiteX79" fmla="*/ 635203 w 2220490"/>
                <a:gd name="connsiteY79" fmla="*/ 3469 h 1057618"/>
                <a:gd name="connsiteX80" fmla="*/ 640082 w 2220490"/>
                <a:gd name="connsiteY80" fmla="*/ 0 h 1057618"/>
                <a:gd name="connsiteX81" fmla="*/ 822428 w 2220490"/>
                <a:gd name="connsiteY81" fmla="*/ 0 h 1057618"/>
                <a:gd name="connsiteX82" fmla="*/ 855155 w 2220490"/>
                <a:gd name="connsiteY82" fmla="*/ 335399 h 1057618"/>
                <a:gd name="connsiteX83" fmla="*/ 751878 w 2220490"/>
                <a:gd name="connsiteY83" fmla="*/ 506790 h 1057618"/>
                <a:gd name="connsiteX84" fmla="*/ 710954 w 2220490"/>
                <a:gd name="connsiteY84" fmla="*/ 522962 h 1057618"/>
                <a:gd name="connsiteX85" fmla="*/ 585804 w 2220490"/>
                <a:gd name="connsiteY85" fmla="*/ 523672 h 1057618"/>
                <a:gd name="connsiteX86" fmla="*/ 564153 w 2220490"/>
                <a:gd name="connsiteY86" fmla="*/ 507856 h 1057618"/>
                <a:gd name="connsiteX87" fmla="*/ 667431 w 2220490"/>
                <a:gd name="connsiteY87" fmla="*/ 336465 h 1057618"/>
                <a:gd name="connsiteX88" fmla="*/ 708354 w 2220490"/>
                <a:gd name="connsiteY88" fmla="*/ 320293 h 1057618"/>
                <a:gd name="connsiteX89" fmla="*/ 833504 w 2220490"/>
                <a:gd name="connsiteY89" fmla="*/ 319583 h 1057618"/>
                <a:gd name="connsiteX90" fmla="*/ 852805 w 2220490"/>
                <a:gd name="connsiteY90" fmla="*/ 324142 h 1057618"/>
                <a:gd name="connsiteX91" fmla="*/ 855155 w 2220490"/>
                <a:gd name="connsiteY91" fmla="*/ 335399 h 1057618"/>
                <a:gd name="connsiteX92" fmla="*/ 875658 w 2220490"/>
                <a:gd name="connsiteY92" fmla="*/ 687855 h 1057618"/>
                <a:gd name="connsiteX93" fmla="*/ 772382 w 2220490"/>
                <a:gd name="connsiteY93" fmla="*/ 859246 h 1057618"/>
                <a:gd name="connsiteX94" fmla="*/ 731457 w 2220490"/>
                <a:gd name="connsiteY94" fmla="*/ 875416 h 1057618"/>
                <a:gd name="connsiteX95" fmla="*/ 606307 w 2220490"/>
                <a:gd name="connsiteY95" fmla="*/ 876128 h 1057618"/>
                <a:gd name="connsiteX96" fmla="*/ 584656 w 2220490"/>
                <a:gd name="connsiteY96" fmla="*/ 860312 h 1057618"/>
                <a:gd name="connsiteX97" fmla="*/ 687932 w 2220490"/>
                <a:gd name="connsiteY97" fmla="*/ 688921 h 1057618"/>
                <a:gd name="connsiteX98" fmla="*/ 728857 w 2220490"/>
                <a:gd name="connsiteY98" fmla="*/ 672749 h 1057618"/>
                <a:gd name="connsiteX99" fmla="*/ 854009 w 2220490"/>
                <a:gd name="connsiteY99" fmla="*/ 672039 h 1057618"/>
                <a:gd name="connsiteX100" fmla="*/ 873309 w 2220490"/>
                <a:gd name="connsiteY100" fmla="*/ 676598 h 1057618"/>
                <a:gd name="connsiteX101" fmla="*/ 875658 w 2220490"/>
                <a:gd name="connsiteY101" fmla="*/ 687855 h 1057618"/>
                <a:gd name="connsiteX102" fmla="*/ 907887 w 2220490"/>
                <a:gd name="connsiteY102" fmla="*/ 1020850 h 1057618"/>
                <a:gd name="connsiteX103" fmla="*/ 885731 w 2220490"/>
                <a:gd name="connsiteY103" fmla="*/ 1057618 h 1057618"/>
                <a:gd name="connsiteX104" fmla="*/ 698649 w 2220490"/>
                <a:gd name="connsiteY104" fmla="*/ 1057618 h 1057618"/>
                <a:gd name="connsiteX105" fmla="*/ 720162 w 2220490"/>
                <a:gd name="connsiteY105" fmla="*/ 1021916 h 1057618"/>
                <a:gd name="connsiteX106" fmla="*/ 761087 w 2220490"/>
                <a:gd name="connsiteY106" fmla="*/ 1005745 h 1057618"/>
                <a:gd name="connsiteX107" fmla="*/ 886237 w 2220490"/>
                <a:gd name="connsiteY107" fmla="*/ 1005034 h 1057618"/>
                <a:gd name="connsiteX108" fmla="*/ 905538 w 2220490"/>
                <a:gd name="connsiteY108" fmla="*/ 1009593 h 1057618"/>
                <a:gd name="connsiteX109" fmla="*/ 907887 w 2220490"/>
                <a:gd name="connsiteY109" fmla="*/ 1020850 h 1057618"/>
                <a:gd name="connsiteX110" fmla="*/ 993366 w 2220490"/>
                <a:gd name="connsiteY110" fmla="*/ 106031 h 1057618"/>
                <a:gd name="connsiteX111" fmla="*/ 890092 w 2220490"/>
                <a:gd name="connsiteY111" fmla="*/ 277421 h 1057618"/>
                <a:gd name="connsiteX112" fmla="*/ 849167 w 2220490"/>
                <a:gd name="connsiteY112" fmla="*/ 293593 h 1057618"/>
                <a:gd name="connsiteX113" fmla="*/ 724017 w 2220490"/>
                <a:gd name="connsiteY113" fmla="*/ 294303 h 1057618"/>
                <a:gd name="connsiteX114" fmla="*/ 702366 w 2220490"/>
                <a:gd name="connsiteY114" fmla="*/ 278488 h 1057618"/>
                <a:gd name="connsiteX115" fmla="*/ 805642 w 2220490"/>
                <a:gd name="connsiteY115" fmla="*/ 107097 h 1057618"/>
                <a:gd name="connsiteX116" fmla="*/ 846567 w 2220490"/>
                <a:gd name="connsiteY116" fmla="*/ 90925 h 1057618"/>
                <a:gd name="connsiteX117" fmla="*/ 971717 w 2220490"/>
                <a:gd name="connsiteY117" fmla="*/ 90214 h 1057618"/>
                <a:gd name="connsiteX118" fmla="*/ 991017 w 2220490"/>
                <a:gd name="connsiteY118" fmla="*/ 94774 h 1057618"/>
                <a:gd name="connsiteX119" fmla="*/ 993366 w 2220490"/>
                <a:gd name="connsiteY119" fmla="*/ 106031 h 1057618"/>
                <a:gd name="connsiteX120" fmla="*/ 1013870 w 2220490"/>
                <a:gd name="connsiteY120" fmla="*/ 458486 h 1057618"/>
                <a:gd name="connsiteX121" fmla="*/ 910594 w 2220490"/>
                <a:gd name="connsiteY121" fmla="*/ 629877 h 1057618"/>
                <a:gd name="connsiteX122" fmla="*/ 869668 w 2220490"/>
                <a:gd name="connsiteY122" fmla="*/ 646049 h 1057618"/>
                <a:gd name="connsiteX123" fmla="*/ 744520 w 2220490"/>
                <a:gd name="connsiteY123" fmla="*/ 646759 h 1057618"/>
                <a:gd name="connsiteX124" fmla="*/ 722869 w 2220490"/>
                <a:gd name="connsiteY124" fmla="*/ 630943 h 1057618"/>
                <a:gd name="connsiteX125" fmla="*/ 826145 w 2220490"/>
                <a:gd name="connsiteY125" fmla="*/ 459553 h 1057618"/>
                <a:gd name="connsiteX126" fmla="*/ 867069 w 2220490"/>
                <a:gd name="connsiteY126" fmla="*/ 443382 h 1057618"/>
                <a:gd name="connsiteX127" fmla="*/ 992220 w 2220490"/>
                <a:gd name="connsiteY127" fmla="*/ 442670 h 1057618"/>
                <a:gd name="connsiteX128" fmla="*/ 1011521 w 2220490"/>
                <a:gd name="connsiteY128" fmla="*/ 447229 h 1057618"/>
                <a:gd name="connsiteX129" fmla="*/ 1013870 w 2220490"/>
                <a:gd name="connsiteY129" fmla="*/ 458486 h 1057618"/>
                <a:gd name="connsiteX130" fmla="*/ 1046099 w 2220490"/>
                <a:gd name="connsiteY130" fmla="*/ 791483 h 1057618"/>
                <a:gd name="connsiteX131" fmla="*/ 942823 w 2220490"/>
                <a:gd name="connsiteY131" fmla="*/ 962872 h 1057618"/>
                <a:gd name="connsiteX132" fmla="*/ 901898 w 2220490"/>
                <a:gd name="connsiteY132" fmla="*/ 979044 h 1057618"/>
                <a:gd name="connsiteX133" fmla="*/ 776748 w 2220490"/>
                <a:gd name="connsiteY133" fmla="*/ 979755 h 1057618"/>
                <a:gd name="connsiteX134" fmla="*/ 755099 w 2220490"/>
                <a:gd name="connsiteY134" fmla="*/ 963938 h 1057618"/>
                <a:gd name="connsiteX135" fmla="*/ 858373 w 2220490"/>
                <a:gd name="connsiteY135" fmla="*/ 792548 h 1057618"/>
                <a:gd name="connsiteX136" fmla="*/ 899298 w 2220490"/>
                <a:gd name="connsiteY136" fmla="*/ 776377 h 1057618"/>
                <a:gd name="connsiteX137" fmla="*/ 1024448 w 2220490"/>
                <a:gd name="connsiteY137" fmla="*/ 775665 h 1057618"/>
                <a:gd name="connsiteX138" fmla="*/ 1043750 w 2220490"/>
                <a:gd name="connsiteY138" fmla="*/ 780224 h 1057618"/>
                <a:gd name="connsiteX139" fmla="*/ 1046099 w 2220490"/>
                <a:gd name="connsiteY139" fmla="*/ 791483 h 1057618"/>
                <a:gd name="connsiteX140" fmla="*/ 1057258 w 2220490"/>
                <a:gd name="connsiteY140" fmla="*/ 0 h 1057618"/>
                <a:gd name="connsiteX141" fmla="*/ 1028303 w 2220490"/>
                <a:gd name="connsiteY141" fmla="*/ 48053 h 1057618"/>
                <a:gd name="connsiteX142" fmla="*/ 987378 w 2220490"/>
                <a:gd name="connsiteY142" fmla="*/ 64225 h 1057618"/>
                <a:gd name="connsiteX143" fmla="*/ 862228 w 2220490"/>
                <a:gd name="connsiteY143" fmla="*/ 64936 h 1057618"/>
                <a:gd name="connsiteX144" fmla="*/ 840577 w 2220490"/>
                <a:gd name="connsiteY144" fmla="*/ 49119 h 1057618"/>
                <a:gd name="connsiteX145" fmla="*/ 870174 w 2220490"/>
                <a:gd name="connsiteY145" fmla="*/ 0 h 1057618"/>
                <a:gd name="connsiteX146" fmla="*/ 1152081 w 2220490"/>
                <a:gd name="connsiteY146" fmla="*/ 229118 h 1057618"/>
                <a:gd name="connsiteX147" fmla="*/ 1048807 w 2220490"/>
                <a:gd name="connsiteY147" fmla="*/ 400508 h 1057618"/>
                <a:gd name="connsiteX148" fmla="*/ 1007881 w 2220490"/>
                <a:gd name="connsiteY148" fmla="*/ 416680 h 1057618"/>
                <a:gd name="connsiteX149" fmla="*/ 882731 w 2220490"/>
                <a:gd name="connsiteY149" fmla="*/ 417391 h 1057618"/>
                <a:gd name="connsiteX150" fmla="*/ 861080 w 2220490"/>
                <a:gd name="connsiteY150" fmla="*/ 401575 h 1057618"/>
                <a:gd name="connsiteX151" fmla="*/ 964357 w 2220490"/>
                <a:gd name="connsiteY151" fmla="*/ 230184 h 1057618"/>
                <a:gd name="connsiteX152" fmla="*/ 1005282 w 2220490"/>
                <a:gd name="connsiteY152" fmla="*/ 214012 h 1057618"/>
                <a:gd name="connsiteX153" fmla="*/ 1130432 w 2220490"/>
                <a:gd name="connsiteY153" fmla="*/ 213302 h 1057618"/>
                <a:gd name="connsiteX154" fmla="*/ 1149734 w 2220490"/>
                <a:gd name="connsiteY154" fmla="*/ 217861 h 1057618"/>
                <a:gd name="connsiteX155" fmla="*/ 1152081 w 2220490"/>
                <a:gd name="connsiteY155" fmla="*/ 229118 h 1057618"/>
                <a:gd name="connsiteX156" fmla="*/ 1184310 w 2220490"/>
                <a:gd name="connsiteY156" fmla="*/ 562114 h 1057618"/>
                <a:gd name="connsiteX157" fmla="*/ 1081034 w 2220490"/>
                <a:gd name="connsiteY157" fmla="*/ 733505 h 1057618"/>
                <a:gd name="connsiteX158" fmla="*/ 1040109 w 2220490"/>
                <a:gd name="connsiteY158" fmla="*/ 749676 h 1057618"/>
                <a:gd name="connsiteX159" fmla="*/ 914961 w 2220490"/>
                <a:gd name="connsiteY159" fmla="*/ 750386 h 1057618"/>
                <a:gd name="connsiteX160" fmla="*/ 893310 w 2220490"/>
                <a:gd name="connsiteY160" fmla="*/ 734570 h 1057618"/>
                <a:gd name="connsiteX161" fmla="*/ 996586 w 2220490"/>
                <a:gd name="connsiteY161" fmla="*/ 563179 h 1057618"/>
                <a:gd name="connsiteX162" fmla="*/ 1037511 w 2220490"/>
                <a:gd name="connsiteY162" fmla="*/ 547008 h 1057618"/>
                <a:gd name="connsiteX163" fmla="*/ 1162661 w 2220490"/>
                <a:gd name="connsiteY163" fmla="*/ 546296 h 1057618"/>
                <a:gd name="connsiteX164" fmla="*/ 1181961 w 2220490"/>
                <a:gd name="connsiteY164" fmla="*/ 550856 h 1057618"/>
                <a:gd name="connsiteX165" fmla="*/ 1184310 w 2220490"/>
                <a:gd name="connsiteY165" fmla="*/ 562114 h 1057618"/>
                <a:gd name="connsiteX166" fmla="*/ 1204814 w 2220490"/>
                <a:gd name="connsiteY166" fmla="*/ 914570 h 1057618"/>
                <a:gd name="connsiteX167" fmla="*/ 1118616 w 2220490"/>
                <a:gd name="connsiteY167" fmla="*/ 1057618 h 1057618"/>
                <a:gd name="connsiteX168" fmla="*/ 931532 w 2220490"/>
                <a:gd name="connsiteY168" fmla="*/ 1057618 h 1057618"/>
                <a:gd name="connsiteX169" fmla="*/ 1017089 w 2220490"/>
                <a:gd name="connsiteY169" fmla="*/ 915635 h 1057618"/>
                <a:gd name="connsiteX170" fmla="*/ 1058013 w 2220490"/>
                <a:gd name="connsiteY170" fmla="*/ 899464 h 1057618"/>
                <a:gd name="connsiteX171" fmla="*/ 1183163 w 2220490"/>
                <a:gd name="connsiteY171" fmla="*/ 898754 h 1057618"/>
                <a:gd name="connsiteX172" fmla="*/ 1202465 w 2220490"/>
                <a:gd name="connsiteY172" fmla="*/ 903312 h 1057618"/>
                <a:gd name="connsiteX173" fmla="*/ 1204814 w 2220490"/>
                <a:gd name="connsiteY173" fmla="*/ 914570 h 1057618"/>
                <a:gd name="connsiteX174" fmla="*/ 1290142 w 2220490"/>
                <a:gd name="connsiteY174" fmla="*/ 0 h 1057618"/>
                <a:gd name="connsiteX175" fmla="*/ 1187018 w 2220490"/>
                <a:gd name="connsiteY175" fmla="*/ 171140 h 1057618"/>
                <a:gd name="connsiteX176" fmla="*/ 1146093 w 2220490"/>
                <a:gd name="connsiteY176" fmla="*/ 187312 h 1057618"/>
                <a:gd name="connsiteX177" fmla="*/ 1020943 w 2220490"/>
                <a:gd name="connsiteY177" fmla="*/ 188023 h 1057618"/>
                <a:gd name="connsiteX178" fmla="*/ 999292 w 2220490"/>
                <a:gd name="connsiteY178" fmla="*/ 172206 h 1057618"/>
                <a:gd name="connsiteX179" fmla="*/ 1102568 w 2220490"/>
                <a:gd name="connsiteY179" fmla="*/ 815 h 1057618"/>
                <a:gd name="connsiteX180" fmla="*/ 1103713 w 2220490"/>
                <a:gd name="connsiteY180" fmla="*/ 0 h 1057618"/>
                <a:gd name="connsiteX181" fmla="*/ 1322522 w 2220490"/>
                <a:gd name="connsiteY181" fmla="*/ 332744 h 1057618"/>
                <a:gd name="connsiteX182" fmla="*/ 1219246 w 2220490"/>
                <a:gd name="connsiteY182" fmla="*/ 504135 h 1057618"/>
                <a:gd name="connsiteX183" fmla="*/ 1178322 w 2220490"/>
                <a:gd name="connsiteY183" fmla="*/ 520307 h 1057618"/>
                <a:gd name="connsiteX184" fmla="*/ 1053172 w 2220490"/>
                <a:gd name="connsiteY184" fmla="*/ 521018 h 1057618"/>
                <a:gd name="connsiteX185" fmla="*/ 1031522 w 2220490"/>
                <a:gd name="connsiteY185" fmla="*/ 505201 h 1057618"/>
                <a:gd name="connsiteX186" fmla="*/ 1134797 w 2220490"/>
                <a:gd name="connsiteY186" fmla="*/ 333812 h 1057618"/>
                <a:gd name="connsiteX187" fmla="*/ 1175721 w 2220490"/>
                <a:gd name="connsiteY187" fmla="*/ 317640 h 1057618"/>
                <a:gd name="connsiteX188" fmla="*/ 1300871 w 2220490"/>
                <a:gd name="connsiteY188" fmla="*/ 316930 h 1057618"/>
                <a:gd name="connsiteX189" fmla="*/ 1320173 w 2220490"/>
                <a:gd name="connsiteY189" fmla="*/ 321487 h 1057618"/>
                <a:gd name="connsiteX190" fmla="*/ 1322522 w 2220490"/>
                <a:gd name="connsiteY190" fmla="*/ 332744 h 1057618"/>
                <a:gd name="connsiteX191" fmla="*/ 1343027 w 2220490"/>
                <a:gd name="connsiteY191" fmla="*/ 685200 h 1057618"/>
                <a:gd name="connsiteX192" fmla="*/ 1239749 w 2220490"/>
                <a:gd name="connsiteY192" fmla="*/ 856592 h 1057618"/>
                <a:gd name="connsiteX193" fmla="*/ 1198824 w 2220490"/>
                <a:gd name="connsiteY193" fmla="*/ 872763 h 1057618"/>
                <a:gd name="connsiteX194" fmla="*/ 1073674 w 2220490"/>
                <a:gd name="connsiteY194" fmla="*/ 873473 h 1057618"/>
                <a:gd name="connsiteX195" fmla="*/ 1052024 w 2220490"/>
                <a:gd name="connsiteY195" fmla="*/ 857657 h 1057618"/>
                <a:gd name="connsiteX196" fmla="*/ 1155301 w 2220490"/>
                <a:gd name="connsiteY196" fmla="*/ 686268 h 1057618"/>
                <a:gd name="connsiteX197" fmla="*/ 1196226 w 2220490"/>
                <a:gd name="connsiteY197" fmla="*/ 670095 h 1057618"/>
                <a:gd name="connsiteX198" fmla="*/ 1321376 w 2220490"/>
                <a:gd name="connsiteY198" fmla="*/ 669385 h 1057618"/>
                <a:gd name="connsiteX199" fmla="*/ 1340676 w 2220490"/>
                <a:gd name="connsiteY199" fmla="*/ 673943 h 1057618"/>
                <a:gd name="connsiteX200" fmla="*/ 1343027 w 2220490"/>
                <a:gd name="connsiteY200" fmla="*/ 685200 h 1057618"/>
                <a:gd name="connsiteX201" fmla="*/ 1375254 w 2220490"/>
                <a:gd name="connsiteY201" fmla="*/ 1018196 h 1057618"/>
                <a:gd name="connsiteX202" fmla="*/ 1351499 w 2220490"/>
                <a:gd name="connsiteY202" fmla="*/ 1057618 h 1057618"/>
                <a:gd name="connsiteX203" fmla="*/ 1164418 w 2220490"/>
                <a:gd name="connsiteY203" fmla="*/ 1057618 h 1057618"/>
                <a:gd name="connsiteX204" fmla="*/ 1187530 w 2220490"/>
                <a:gd name="connsiteY204" fmla="*/ 1019263 h 1057618"/>
                <a:gd name="connsiteX205" fmla="*/ 1228454 w 2220490"/>
                <a:gd name="connsiteY205" fmla="*/ 1003091 h 1057618"/>
                <a:gd name="connsiteX206" fmla="*/ 1353604 w 2220490"/>
                <a:gd name="connsiteY206" fmla="*/ 1002380 h 1057618"/>
                <a:gd name="connsiteX207" fmla="*/ 1372905 w 2220490"/>
                <a:gd name="connsiteY207" fmla="*/ 1006940 h 1057618"/>
                <a:gd name="connsiteX208" fmla="*/ 1375254 w 2220490"/>
                <a:gd name="connsiteY208" fmla="*/ 1018196 h 1057618"/>
                <a:gd name="connsiteX209" fmla="*/ 1460735 w 2220490"/>
                <a:gd name="connsiteY209" fmla="*/ 103377 h 1057618"/>
                <a:gd name="connsiteX210" fmla="*/ 1357457 w 2220490"/>
                <a:gd name="connsiteY210" fmla="*/ 274768 h 1057618"/>
                <a:gd name="connsiteX211" fmla="*/ 1316532 w 2220490"/>
                <a:gd name="connsiteY211" fmla="*/ 290939 h 1057618"/>
                <a:gd name="connsiteX212" fmla="*/ 1191382 w 2220490"/>
                <a:gd name="connsiteY212" fmla="*/ 291649 h 1057618"/>
                <a:gd name="connsiteX213" fmla="*/ 1169733 w 2220490"/>
                <a:gd name="connsiteY213" fmla="*/ 275834 h 1057618"/>
                <a:gd name="connsiteX214" fmla="*/ 1273009 w 2220490"/>
                <a:gd name="connsiteY214" fmla="*/ 104442 h 1057618"/>
                <a:gd name="connsiteX215" fmla="*/ 1313934 w 2220490"/>
                <a:gd name="connsiteY215" fmla="*/ 88272 h 1057618"/>
                <a:gd name="connsiteX216" fmla="*/ 1439084 w 2220490"/>
                <a:gd name="connsiteY216" fmla="*/ 87561 h 1057618"/>
                <a:gd name="connsiteX217" fmla="*/ 1458384 w 2220490"/>
                <a:gd name="connsiteY217" fmla="*/ 92120 h 1057618"/>
                <a:gd name="connsiteX218" fmla="*/ 1460735 w 2220490"/>
                <a:gd name="connsiteY218" fmla="*/ 103377 h 1057618"/>
                <a:gd name="connsiteX219" fmla="*/ 1481238 w 2220490"/>
                <a:gd name="connsiteY219" fmla="*/ 455833 h 1057618"/>
                <a:gd name="connsiteX220" fmla="*/ 1377963 w 2220490"/>
                <a:gd name="connsiteY220" fmla="*/ 627224 h 1057618"/>
                <a:gd name="connsiteX221" fmla="*/ 1337035 w 2220490"/>
                <a:gd name="connsiteY221" fmla="*/ 643395 h 1057618"/>
                <a:gd name="connsiteX222" fmla="*/ 1211887 w 2220490"/>
                <a:gd name="connsiteY222" fmla="*/ 644105 h 1057618"/>
                <a:gd name="connsiteX223" fmla="*/ 1190236 w 2220490"/>
                <a:gd name="connsiteY223" fmla="*/ 628288 h 1057618"/>
                <a:gd name="connsiteX224" fmla="*/ 1293512 w 2220490"/>
                <a:gd name="connsiteY224" fmla="*/ 456899 h 1057618"/>
                <a:gd name="connsiteX225" fmla="*/ 1334438 w 2220490"/>
                <a:gd name="connsiteY225" fmla="*/ 440727 h 1057618"/>
                <a:gd name="connsiteX226" fmla="*/ 1459588 w 2220490"/>
                <a:gd name="connsiteY226" fmla="*/ 440016 h 1057618"/>
                <a:gd name="connsiteX227" fmla="*/ 1478888 w 2220490"/>
                <a:gd name="connsiteY227" fmla="*/ 444574 h 1057618"/>
                <a:gd name="connsiteX228" fmla="*/ 1481238 w 2220490"/>
                <a:gd name="connsiteY228" fmla="*/ 455833 h 1057618"/>
                <a:gd name="connsiteX229" fmla="*/ 1513466 w 2220490"/>
                <a:gd name="connsiteY229" fmla="*/ 788827 h 1057618"/>
                <a:gd name="connsiteX230" fmla="*/ 1410190 w 2220490"/>
                <a:gd name="connsiteY230" fmla="*/ 960219 h 1057618"/>
                <a:gd name="connsiteX231" fmla="*/ 1369266 w 2220490"/>
                <a:gd name="connsiteY231" fmla="*/ 976391 h 1057618"/>
                <a:gd name="connsiteX232" fmla="*/ 1244115 w 2220490"/>
                <a:gd name="connsiteY232" fmla="*/ 977101 h 1057618"/>
                <a:gd name="connsiteX233" fmla="*/ 1222465 w 2220490"/>
                <a:gd name="connsiteY233" fmla="*/ 961285 h 1057618"/>
                <a:gd name="connsiteX234" fmla="*/ 1325742 w 2220490"/>
                <a:gd name="connsiteY234" fmla="*/ 789894 h 1057618"/>
                <a:gd name="connsiteX235" fmla="*/ 1366667 w 2220490"/>
                <a:gd name="connsiteY235" fmla="*/ 773722 h 1057618"/>
                <a:gd name="connsiteX236" fmla="*/ 1491817 w 2220490"/>
                <a:gd name="connsiteY236" fmla="*/ 773012 h 1057618"/>
                <a:gd name="connsiteX237" fmla="*/ 1511117 w 2220490"/>
                <a:gd name="connsiteY237" fmla="*/ 777571 h 1057618"/>
                <a:gd name="connsiteX238" fmla="*/ 1513466 w 2220490"/>
                <a:gd name="connsiteY238" fmla="*/ 788827 h 1057618"/>
                <a:gd name="connsiteX239" fmla="*/ 1523026 w 2220490"/>
                <a:gd name="connsiteY239" fmla="*/ 0 h 1057618"/>
                <a:gd name="connsiteX240" fmla="*/ 1495670 w 2220490"/>
                <a:gd name="connsiteY240" fmla="*/ 45399 h 1057618"/>
                <a:gd name="connsiteX241" fmla="*/ 1454745 w 2220490"/>
                <a:gd name="connsiteY241" fmla="*/ 61570 h 1057618"/>
                <a:gd name="connsiteX242" fmla="*/ 1329596 w 2220490"/>
                <a:gd name="connsiteY242" fmla="*/ 62282 h 1057618"/>
                <a:gd name="connsiteX243" fmla="*/ 1307945 w 2220490"/>
                <a:gd name="connsiteY243" fmla="*/ 46464 h 1057618"/>
                <a:gd name="connsiteX244" fmla="*/ 1335943 w 2220490"/>
                <a:gd name="connsiteY244" fmla="*/ 0 h 1057618"/>
                <a:gd name="connsiteX245" fmla="*/ 1619450 w 2220490"/>
                <a:gd name="connsiteY245" fmla="*/ 226464 h 1057618"/>
                <a:gd name="connsiteX246" fmla="*/ 1516174 w 2220490"/>
                <a:gd name="connsiteY246" fmla="*/ 397855 h 1057618"/>
                <a:gd name="connsiteX247" fmla="*/ 1475248 w 2220490"/>
                <a:gd name="connsiteY247" fmla="*/ 414026 h 1057618"/>
                <a:gd name="connsiteX248" fmla="*/ 1350099 w 2220490"/>
                <a:gd name="connsiteY248" fmla="*/ 414736 h 1057618"/>
                <a:gd name="connsiteX249" fmla="*/ 1328448 w 2220490"/>
                <a:gd name="connsiteY249" fmla="*/ 398921 h 1057618"/>
                <a:gd name="connsiteX250" fmla="*/ 1431724 w 2220490"/>
                <a:gd name="connsiteY250" fmla="*/ 227529 h 1057618"/>
                <a:gd name="connsiteX251" fmla="*/ 1472649 w 2220490"/>
                <a:gd name="connsiteY251" fmla="*/ 211358 h 1057618"/>
                <a:gd name="connsiteX252" fmla="*/ 1597799 w 2220490"/>
                <a:gd name="connsiteY252" fmla="*/ 210648 h 1057618"/>
                <a:gd name="connsiteX253" fmla="*/ 1617101 w 2220490"/>
                <a:gd name="connsiteY253" fmla="*/ 215206 h 1057618"/>
                <a:gd name="connsiteX254" fmla="*/ 1619450 w 2220490"/>
                <a:gd name="connsiteY254" fmla="*/ 226464 h 1057618"/>
                <a:gd name="connsiteX255" fmla="*/ 1651677 w 2220490"/>
                <a:gd name="connsiteY255" fmla="*/ 559460 h 1057618"/>
                <a:gd name="connsiteX256" fmla="*/ 1548403 w 2220490"/>
                <a:gd name="connsiteY256" fmla="*/ 730850 h 1057618"/>
                <a:gd name="connsiteX257" fmla="*/ 1507478 w 2220490"/>
                <a:gd name="connsiteY257" fmla="*/ 747022 h 1057618"/>
                <a:gd name="connsiteX258" fmla="*/ 1382328 w 2220490"/>
                <a:gd name="connsiteY258" fmla="*/ 747733 h 1057618"/>
                <a:gd name="connsiteX259" fmla="*/ 1360678 w 2220490"/>
                <a:gd name="connsiteY259" fmla="*/ 731916 h 1057618"/>
                <a:gd name="connsiteX260" fmla="*/ 1463953 w 2220490"/>
                <a:gd name="connsiteY260" fmla="*/ 560525 h 1057618"/>
                <a:gd name="connsiteX261" fmla="*/ 1504878 w 2220490"/>
                <a:gd name="connsiteY261" fmla="*/ 544354 h 1057618"/>
                <a:gd name="connsiteX262" fmla="*/ 1630028 w 2220490"/>
                <a:gd name="connsiteY262" fmla="*/ 543643 h 1057618"/>
                <a:gd name="connsiteX263" fmla="*/ 1649330 w 2220490"/>
                <a:gd name="connsiteY263" fmla="*/ 548202 h 1057618"/>
                <a:gd name="connsiteX264" fmla="*/ 1651677 w 2220490"/>
                <a:gd name="connsiteY264" fmla="*/ 559460 h 1057618"/>
                <a:gd name="connsiteX265" fmla="*/ 1672182 w 2220490"/>
                <a:gd name="connsiteY265" fmla="*/ 911915 h 1057618"/>
                <a:gd name="connsiteX266" fmla="*/ 1584385 w 2220490"/>
                <a:gd name="connsiteY266" fmla="*/ 1057618 h 1057618"/>
                <a:gd name="connsiteX267" fmla="*/ 1397301 w 2220490"/>
                <a:gd name="connsiteY267" fmla="*/ 1057618 h 1057618"/>
                <a:gd name="connsiteX268" fmla="*/ 1484456 w 2220490"/>
                <a:gd name="connsiteY268" fmla="*/ 912981 h 1057618"/>
                <a:gd name="connsiteX269" fmla="*/ 1525382 w 2220490"/>
                <a:gd name="connsiteY269" fmla="*/ 896809 h 1057618"/>
                <a:gd name="connsiteX270" fmla="*/ 1650532 w 2220490"/>
                <a:gd name="connsiteY270" fmla="*/ 896099 h 1057618"/>
                <a:gd name="connsiteX271" fmla="*/ 1669832 w 2220490"/>
                <a:gd name="connsiteY271" fmla="*/ 900658 h 1057618"/>
                <a:gd name="connsiteX272" fmla="*/ 1672182 w 2220490"/>
                <a:gd name="connsiteY272" fmla="*/ 911915 h 1057618"/>
                <a:gd name="connsiteX273" fmla="*/ 1755911 w 2220490"/>
                <a:gd name="connsiteY273" fmla="*/ 0 h 1057618"/>
                <a:gd name="connsiteX274" fmla="*/ 1654385 w 2220490"/>
                <a:gd name="connsiteY274" fmla="*/ 168486 h 1057618"/>
                <a:gd name="connsiteX275" fmla="*/ 1613460 w 2220490"/>
                <a:gd name="connsiteY275" fmla="*/ 184657 h 1057618"/>
                <a:gd name="connsiteX276" fmla="*/ 1488311 w 2220490"/>
                <a:gd name="connsiteY276" fmla="*/ 185369 h 1057618"/>
                <a:gd name="connsiteX277" fmla="*/ 1466660 w 2220490"/>
                <a:gd name="connsiteY277" fmla="*/ 169553 h 1057618"/>
                <a:gd name="connsiteX278" fmla="*/ 1568829 w 2220490"/>
                <a:gd name="connsiteY278" fmla="*/ 0 h 1057618"/>
                <a:gd name="connsiteX279" fmla="*/ 1789891 w 2220490"/>
                <a:gd name="connsiteY279" fmla="*/ 330091 h 1057618"/>
                <a:gd name="connsiteX280" fmla="*/ 1686614 w 2220490"/>
                <a:gd name="connsiteY280" fmla="*/ 501482 h 1057618"/>
                <a:gd name="connsiteX281" fmla="*/ 1645689 w 2220490"/>
                <a:gd name="connsiteY281" fmla="*/ 517652 h 1057618"/>
                <a:gd name="connsiteX282" fmla="*/ 1520539 w 2220490"/>
                <a:gd name="connsiteY282" fmla="*/ 518364 h 1057618"/>
                <a:gd name="connsiteX283" fmla="*/ 1498889 w 2220490"/>
                <a:gd name="connsiteY283" fmla="*/ 502548 h 1057618"/>
                <a:gd name="connsiteX284" fmla="*/ 1602165 w 2220490"/>
                <a:gd name="connsiteY284" fmla="*/ 331157 h 1057618"/>
                <a:gd name="connsiteX285" fmla="*/ 1643090 w 2220490"/>
                <a:gd name="connsiteY285" fmla="*/ 314985 h 1057618"/>
                <a:gd name="connsiteX286" fmla="*/ 1768240 w 2220490"/>
                <a:gd name="connsiteY286" fmla="*/ 314275 h 1057618"/>
                <a:gd name="connsiteX287" fmla="*/ 1787540 w 2220490"/>
                <a:gd name="connsiteY287" fmla="*/ 318834 h 1057618"/>
                <a:gd name="connsiteX288" fmla="*/ 1789891 w 2220490"/>
                <a:gd name="connsiteY288" fmla="*/ 330091 h 1057618"/>
                <a:gd name="connsiteX289" fmla="*/ 1810394 w 2220490"/>
                <a:gd name="connsiteY289" fmla="*/ 682547 h 1057618"/>
                <a:gd name="connsiteX290" fmla="*/ 1707118 w 2220490"/>
                <a:gd name="connsiteY290" fmla="*/ 853937 h 1057618"/>
                <a:gd name="connsiteX291" fmla="*/ 1666192 w 2220490"/>
                <a:gd name="connsiteY291" fmla="*/ 870109 h 1057618"/>
                <a:gd name="connsiteX292" fmla="*/ 1541043 w 2220490"/>
                <a:gd name="connsiteY292" fmla="*/ 870819 h 1057618"/>
                <a:gd name="connsiteX293" fmla="*/ 1519392 w 2220490"/>
                <a:gd name="connsiteY293" fmla="*/ 855004 h 1057618"/>
                <a:gd name="connsiteX294" fmla="*/ 1622668 w 2220490"/>
                <a:gd name="connsiteY294" fmla="*/ 683613 h 1057618"/>
                <a:gd name="connsiteX295" fmla="*/ 1663593 w 2220490"/>
                <a:gd name="connsiteY295" fmla="*/ 667441 h 1057618"/>
                <a:gd name="connsiteX296" fmla="*/ 1788743 w 2220490"/>
                <a:gd name="connsiteY296" fmla="*/ 666730 h 1057618"/>
                <a:gd name="connsiteX297" fmla="*/ 1808045 w 2220490"/>
                <a:gd name="connsiteY297" fmla="*/ 671290 h 1057618"/>
                <a:gd name="connsiteX298" fmla="*/ 1810394 w 2220490"/>
                <a:gd name="connsiteY298" fmla="*/ 682547 h 1057618"/>
                <a:gd name="connsiteX299" fmla="*/ 1928102 w 2220490"/>
                <a:gd name="connsiteY299" fmla="*/ 100722 h 1057618"/>
                <a:gd name="connsiteX300" fmla="*/ 1824826 w 2220490"/>
                <a:gd name="connsiteY300" fmla="*/ 272113 h 1057618"/>
                <a:gd name="connsiteX301" fmla="*/ 1783901 w 2220490"/>
                <a:gd name="connsiteY301" fmla="*/ 288285 h 1057618"/>
                <a:gd name="connsiteX302" fmla="*/ 1658751 w 2220490"/>
                <a:gd name="connsiteY302" fmla="*/ 288995 h 1057618"/>
                <a:gd name="connsiteX303" fmla="*/ 1637101 w 2220490"/>
                <a:gd name="connsiteY303" fmla="*/ 273180 h 1057618"/>
                <a:gd name="connsiteX304" fmla="*/ 1740376 w 2220490"/>
                <a:gd name="connsiteY304" fmla="*/ 101789 h 1057618"/>
                <a:gd name="connsiteX305" fmla="*/ 1781302 w 2220490"/>
                <a:gd name="connsiteY305" fmla="*/ 85618 h 1057618"/>
                <a:gd name="connsiteX306" fmla="*/ 1906451 w 2220490"/>
                <a:gd name="connsiteY306" fmla="*/ 84906 h 1057618"/>
                <a:gd name="connsiteX307" fmla="*/ 1925753 w 2220490"/>
                <a:gd name="connsiteY307" fmla="*/ 89466 h 1057618"/>
                <a:gd name="connsiteX308" fmla="*/ 1928102 w 2220490"/>
                <a:gd name="connsiteY308" fmla="*/ 100722 h 1057618"/>
                <a:gd name="connsiteX309" fmla="*/ 1948606 w 2220490"/>
                <a:gd name="connsiteY309" fmla="*/ 453178 h 1057618"/>
                <a:gd name="connsiteX310" fmla="*/ 1845329 w 2220490"/>
                <a:gd name="connsiteY310" fmla="*/ 624569 h 1057618"/>
                <a:gd name="connsiteX311" fmla="*/ 1804404 w 2220490"/>
                <a:gd name="connsiteY311" fmla="*/ 640741 h 1057618"/>
                <a:gd name="connsiteX312" fmla="*/ 1679254 w 2220490"/>
                <a:gd name="connsiteY312" fmla="*/ 641451 h 1057618"/>
                <a:gd name="connsiteX313" fmla="*/ 1657603 w 2220490"/>
                <a:gd name="connsiteY313" fmla="*/ 625635 h 1057618"/>
                <a:gd name="connsiteX314" fmla="*/ 1760879 w 2220490"/>
                <a:gd name="connsiteY314" fmla="*/ 454245 h 1057618"/>
                <a:gd name="connsiteX315" fmla="*/ 1801805 w 2220490"/>
                <a:gd name="connsiteY315" fmla="*/ 438072 h 1057618"/>
                <a:gd name="connsiteX316" fmla="*/ 1926955 w 2220490"/>
                <a:gd name="connsiteY316" fmla="*/ 437362 h 1057618"/>
                <a:gd name="connsiteX317" fmla="*/ 1946256 w 2220490"/>
                <a:gd name="connsiteY317" fmla="*/ 441921 h 1057618"/>
                <a:gd name="connsiteX318" fmla="*/ 1948606 w 2220490"/>
                <a:gd name="connsiteY318" fmla="*/ 453178 h 1057618"/>
                <a:gd name="connsiteX319" fmla="*/ 1988795 w 2220490"/>
                <a:gd name="connsiteY319" fmla="*/ 0 h 1057618"/>
                <a:gd name="connsiteX320" fmla="*/ 1963038 w 2220490"/>
                <a:gd name="connsiteY320" fmla="*/ 42745 h 1057618"/>
                <a:gd name="connsiteX321" fmla="*/ 1922113 w 2220490"/>
                <a:gd name="connsiteY321" fmla="*/ 58917 h 1057618"/>
                <a:gd name="connsiteX322" fmla="*/ 1796963 w 2220490"/>
                <a:gd name="connsiteY322" fmla="*/ 59628 h 1057618"/>
                <a:gd name="connsiteX323" fmla="*/ 1775312 w 2220490"/>
                <a:gd name="connsiteY323" fmla="*/ 43811 h 1057618"/>
                <a:gd name="connsiteX324" fmla="*/ 1801712 w 2220490"/>
                <a:gd name="connsiteY324" fmla="*/ 0 h 1057618"/>
                <a:gd name="connsiteX325" fmla="*/ 2086715 w 2220490"/>
                <a:gd name="connsiteY325" fmla="*/ 223320 h 1057618"/>
                <a:gd name="connsiteX326" fmla="*/ 2019587 w 2220490"/>
                <a:gd name="connsiteY326" fmla="*/ 335381 h 1057618"/>
                <a:gd name="connsiteX327" fmla="*/ 1983541 w 2220490"/>
                <a:gd name="connsiteY327" fmla="*/ 395200 h 1057618"/>
                <a:gd name="connsiteX328" fmla="*/ 1942616 w 2220490"/>
                <a:gd name="connsiteY328" fmla="*/ 411372 h 1057618"/>
                <a:gd name="connsiteX329" fmla="*/ 1817466 w 2220490"/>
                <a:gd name="connsiteY329" fmla="*/ 412083 h 1057618"/>
                <a:gd name="connsiteX330" fmla="*/ 1795815 w 2220490"/>
                <a:gd name="connsiteY330" fmla="*/ 396267 h 1057618"/>
                <a:gd name="connsiteX331" fmla="*/ 1899093 w 2220490"/>
                <a:gd name="connsiteY331" fmla="*/ 224876 h 1057618"/>
                <a:gd name="connsiteX332" fmla="*/ 1940016 w 2220490"/>
                <a:gd name="connsiteY332" fmla="*/ 208705 h 1057618"/>
                <a:gd name="connsiteX333" fmla="*/ 2065166 w 2220490"/>
                <a:gd name="connsiteY333" fmla="*/ 207995 h 1057618"/>
                <a:gd name="connsiteX334" fmla="*/ 2084468 w 2220490"/>
                <a:gd name="connsiteY334" fmla="*/ 212553 h 1057618"/>
                <a:gd name="connsiteX335" fmla="*/ 2220490 w 2220490"/>
                <a:gd name="connsiteY335" fmla="*/ 0 h 1057618"/>
                <a:gd name="connsiteX336" fmla="*/ 2120706 w 2220490"/>
                <a:gd name="connsiteY336" fmla="*/ 166576 h 1057618"/>
                <a:gd name="connsiteX337" fmla="*/ 2105775 w 2220490"/>
                <a:gd name="connsiteY337" fmla="*/ 177194 h 1057618"/>
                <a:gd name="connsiteX338" fmla="*/ 2080829 w 2220490"/>
                <a:gd name="connsiteY338" fmla="*/ 182004 h 1057618"/>
                <a:gd name="connsiteX339" fmla="*/ 1955679 w 2220490"/>
                <a:gd name="connsiteY339" fmla="*/ 182715 h 1057618"/>
                <a:gd name="connsiteX340" fmla="*/ 1934028 w 2220490"/>
                <a:gd name="connsiteY340" fmla="*/ 166898 h 1057618"/>
                <a:gd name="connsiteX341" fmla="*/ 2034596 w 2220490"/>
                <a:gd name="connsiteY34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2220490" h="1057618">
                  <a:moveTo>
                    <a:pt x="270083" y="919877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82356" y="920943"/>
                  </a:lnTo>
                  <a:cubicBezTo>
                    <a:pt x="87680" y="912110"/>
                    <a:pt x="106003" y="904869"/>
                    <a:pt x="123283" y="904772"/>
                  </a:cubicBezTo>
                  <a:lnTo>
                    <a:pt x="248432" y="904060"/>
                  </a:lnTo>
                  <a:cubicBezTo>
                    <a:pt x="257072" y="904011"/>
                    <a:pt x="263815" y="905758"/>
                    <a:pt x="267734" y="908620"/>
                  </a:cubicBezTo>
                  <a:cubicBezTo>
                    <a:pt x="271651" y="911483"/>
                    <a:pt x="272743" y="915461"/>
                    <a:pt x="270083" y="919877"/>
                  </a:cubicBezTo>
                  <a:close/>
                  <a:moveTo>
                    <a:pt x="408294" y="690508"/>
                  </a:moveTo>
                  <a:lnTo>
                    <a:pt x="305019" y="861899"/>
                  </a:lnTo>
                  <a:cubicBezTo>
                    <a:pt x="299695" y="870732"/>
                    <a:pt x="281373" y="877972"/>
                    <a:pt x="264093" y="878071"/>
                  </a:cubicBezTo>
                  <a:lnTo>
                    <a:pt x="138943" y="878781"/>
                  </a:lnTo>
                  <a:cubicBezTo>
                    <a:pt x="121662" y="878880"/>
                    <a:pt x="111970" y="871799"/>
                    <a:pt x="117292" y="862965"/>
                  </a:cubicBezTo>
                  <a:lnTo>
                    <a:pt x="220568" y="691575"/>
                  </a:lnTo>
                  <a:cubicBezTo>
                    <a:pt x="225891" y="682741"/>
                    <a:pt x="244214" y="675501"/>
                    <a:pt x="261494" y="675404"/>
                  </a:cubicBezTo>
                  <a:lnTo>
                    <a:pt x="386644" y="674692"/>
                  </a:lnTo>
                  <a:cubicBezTo>
                    <a:pt x="395283" y="674644"/>
                    <a:pt x="402028" y="676389"/>
                    <a:pt x="405945" y="679251"/>
                  </a:cubicBezTo>
                  <a:cubicBezTo>
                    <a:pt x="409863" y="682113"/>
                    <a:pt x="410955" y="686092"/>
                    <a:pt x="408294" y="690508"/>
                  </a:cubicBezTo>
                  <a:close/>
                  <a:moveTo>
                    <a:pt x="440520" y="1023505"/>
                  </a:moveTo>
                  <a:lnTo>
                    <a:pt x="419964" y="1057618"/>
                  </a:lnTo>
                  <a:lnTo>
                    <a:pt x="232880" y="1057618"/>
                  </a:lnTo>
                  <a:lnTo>
                    <a:pt x="252794" y="1024571"/>
                  </a:lnTo>
                  <a:cubicBezTo>
                    <a:pt x="258117" y="1015738"/>
                    <a:pt x="276440" y="1008497"/>
                    <a:pt x="293719" y="1008399"/>
                  </a:cubicBezTo>
                  <a:lnTo>
                    <a:pt x="418869" y="1007688"/>
                  </a:lnTo>
                  <a:cubicBezTo>
                    <a:pt x="427509" y="1007639"/>
                    <a:pt x="434252" y="1009385"/>
                    <a:pt x="438171" y="1012248"/>
                  </a:cubicBezTo>
                  <a:cubicBezTo>
                    <a:pt x="442089" y="1015110"/>
                    <a:pt x="443181" y="1019087"/>
                    <a:pt x="440520" y="1023505"/>
                  </a:cubicBezTo>
                  <a:close/>
                  <a:moveTo>
                    <a:pt x="546506" y="461141"/>
                  </a:moveTo>
                  <a:lnTo>
                    <a:pt x="443230" y="632532"/>
                  </a:lnTo>
                  <a:cubicBezTo>
                    <a:pt x="437907" y="641364"/>
                    <a:pt x="419584" y="648604"/>
                    <a:pt x="402304" y="648703"/>
                  </a:cubicBezTo>
                  <a:lnTo>
                    <a:pt x="277155" y="649413"/>
                  </a:lnTo>
                  <a:cubicBezTo>
                    <a:pt x="259875" y="649511"/>
                    <a:pt x="250181" y="642430"/>
                    <a:pt x="255504" y="633597"/>
                  </a:cubicBezTo>
                  <a:lnTo>
                    <a:pt x="358780" y="462206"/>
                  </a:lnTo>
                  <a:cubicBezTo>
                    <a:pt x="364103" y="453374"/>
                    <a:pt x="382426" y="446134"/>
                    <a:pt x="399706" y="446035"/>
                  </a:cubicBezTo>
                  <a:lnTo>
                    <a:pt x="524857" y="445325"/>
                  </a:lnTo>
                  <a:cubicBezTo>
                    <a:pt x="533495" y="445276"/>
                    <a:pt x="540239" y="447021"/>
                    <a:pt x="544157" y="449883"/>
                  </a:cubicBezTo>
                  <a:cubicBezTo>
                    <a:pt x="548074" y="452746"/>
                    <a:pt x="549168" y="456724"/>
                    <a:pt x="546506" y="461141"/>
                  </a:cubicBezTo>
                  <a:close/>
                  <a:moveTo>
                    <a:pt x="578732" y="794136"/>
                  </a:moveTo>
                  <a:lnTo>
                    <a:pt x="475456" y="965527"/>
                  </a:lnTo>
                  <a:cubicBezTo>
                    <a:pt x="470133" y="974360"/>
                    <a:pt x="451810" y="981599"/>
                    <a:pt x="434530" y="981698"/>
                  </a:cubicBezTo>
                  <a:lnTo>
                    <a:pt x="309380" y="982409"/>
                  </a:lnTo>
                  <a:cubicBezTo>
                    <a:pt x="292101" y="982508"/>
                    <a:pt x="282407" y="975427"/>
                    <a:pt x="287730" y="966593"/>
                  </a:cubicBezTo>
                  <a:lnTo>
                    <a:pt x="391006" y="795202"/>
                  </a:lnTo>
                  <a:cubicBezTo>
                    <a:pt x="396328" y="786369"/>
                    <a:pt x="414652" y="779129"/>
                    <a:pt x="431931" y="779031"/>
                  </a:cubicBezTo>
                  <a:lnTo>
                    <a:pt x="557081" y="778320"/>
                  </a:lnTo>
                  <a:cubicBezTo>
                    <a:pt x="565721" y="778271"/>
                    <a:pt x="572465" y="780016"/>
                    <a:pt x="576383" y="782879"/>
                  </a:cubicBezTo>
                  <a:cubicBezTo>
                    <a:pt x="580300" y="785741"/>
                    <a:pt x="581392" y="789719"/>
                    <a:pt x="578732" y="794136"/>
                  </a:cubicBezTo>
                  <a:close/>
                  <a:moveTo>
                    <a:pt x="684717" y="231771"/>
                  </a:moveTo>
                  <a:lnTo>
                    <a:pt x="581442" y="403163"/>
                  </a:lnTo>
                  <a:cubicBezTo>
                    <a:pt x="576119" y="411997"/>
                    <a:pt x="557797" y="419236"/>
                    <a:pt x="540516" y="419334"/>
                  </a:cubicBezTo>
                  <a:lnTo>
                    <a:pt x="415367" y="420046"/>
                  </a:lnTo>
                  <a:cubicBezTo>
                    <a:pt x="398086" y="420143"/>
                    <a:pt x="388393" y="413062"/>
                    <a:pt x="393717" y="404228"/>
                  </a:cubicBezTo>
                  <a:lnTo>
                    <a:pt x="496993" y="232839"/>
                  </a:lnTo>
                  <a:cubicBezTo>
                    <a:pt x="502314" y="224004"/>
                    <a:pt x="520638" y="216765"/>
                    <a:pt x="537917" y="216666"/>
                  </a:cubicBezTo>
                  <a:lnTo>
                    <a:pt x="663067" y="215956"/>
                  </a:lnTo>
                  <a:cubicBezTo>
                    <a:pt x="671706" y="215907"/>
                    <a:pt x="678451" y="217653"/>
                    <a:pt x="682368" y="220514"/>
                  </a:cubicBezTo>
                  <a:cubicBezTo>
                    <a:pt x="686286" y="223377"/>
                    <a:pt x="687379" y="227356"/>
                    <a:pt x="684717" y="231771"/>
                  </a:cubicBezTo>
                  <a:close/>
                  <a:moveTo>
                    <a:pt x="716943" y="564768"/>
                  </a:moveTo>
                  <a:lnTo>
                    <a:pt x="613667" y="736159"/>
                  </a:lnTo>
                  <a:cubicBezTo>
                    <a:pt x="608345" y="744991"/>
                    <a:pt x="590021" y="752232"/>
                    <a:pt x="572742" y="752329"/>
                  </a:cubicBezTo>
                  <a:lnTo>
                    <a:pt x="447593" y="753041"/>
                  </a:lnTo>
                  <a:cubicBezTo>
                    <a:pt x="430313" y="753138"/>
                    <a:pt x="420618" y="746058"/>
                    <a:pt x="425943" y="737225"/>
                  </a:cubicBezTo>
                  <a:lnTo>
                    <a:pt x="529217" y="565834"/>
                  </a:lnTo>
                  <a:cubicBezTo>
                    <a:pt x="534540" y="557000"/>
                    <a:pt x="552864" y="549760"/>
                    <a:pt x="570142" y="549662"/>
                  </a:cubicBezTo>
                  <a:lnTo>
                    <a:pt x="695292" y="548952"/>
                  </a:lnTo>
                  <a:cubicBezTo>
                    <a:pt x="703932" y="548902"/>
                    <a:pt x="710675" y="550648"/>
                    <a:pt x="714594" y="553511"/>
                  </a:cubicBezTo>
                  <a:cubicBezTo>
                    <a:pt x="718512" y="556372"/>
                    <a:pt x="719605" y="560352"/>
                    <a:pt x="716943" y="564768"/>
                  </a:cubicBezTo>
                  <a:close/>
                  <a:moveTo>
                    <a:pt x="737447" y="91722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9720" y="918289"/>
                  </a:lnTo>
                  <a:cubicBezTo>
                    <a:pt x="555043" y="909456"/>
                    <a:pt x="573366" y="902216"/>
                    <a:pt x="590646" y="902118"/>
                  </a:cubicBezTo>
                  <a:lnTo>
                    <a:pt x="715796" y="901407"/>
                  </a:lnTo>
                  <a:cubicBezTo>
                    <a:pt x="724435" y="901358"/>
                    <a:pt x="731180" y="903103"/>
                    <a:pt x="735097" y="905966"/>
                  </a:cubicBezTo>
                  <a:cubicBezTo>
                    <a:pt x="739015" y="908828"/>
                    <a:pt x="740107" y="912806"/>
                    <a:pt x="737447" y="917223"/>
                  </a:cubicBezTo>
                  <a:close/>
                  <a:moveTo>
                    <a:pt x="822929" y="2404"/>
                  </a:moveTo>
                  <a:lnTo>
                    <a:pt x="719653" y="173793"/>
                  </a:lnTo>
                  <a:cubicBezTo>
                    <a:pt x="714330" y="182628"/>
                    <a:pt x="696008" y="189867"/>
                    <a:pt x="678728" y="189966"/>
                  </a:cubicBezTo>
                  <a:lnTo>
                    <a:pt x="553578" y="190676"/>
                  </a:lnTo>
                  <a:cubicBezTo>
                    <a:pt x="536298" y="190774"/>
                    <a:pt x="526606" y="183693"/>
                    <a:pt x="531928" y="174861"/>
                  </a:cubicBezTo>
                  <a:lnTo>
                    <a:pt x="635203" y="3469"/>
                  </a:lnTo>
                  <a:lnTo>
                    <a:pt x="640082" y="0"/>
                  </a:lnTo>
                  <a:lnTo>
                    <a:pt x="822428" y="0"/>
                  </a:lnTo>
                  <a:close/>
                  <a:moveTo>
                    <a:pt x="855155" y="335399"/>
                  </a:moveTo>
                  <a:lnTo>
                    <a:pt x="751878" y="506790"/>
                  </a:lnTo>
                  <a:cubicBezTo>
                    <a:pt x="746558" y="515623"/>
                    <a:pt x="728234" y="522864"/>
                    <a:pt x="710954" y="522962"/>
                  </a:cubicBezTo>
                  <a:lnTo>
                    <a:pt x="585804" y="523672"/>
                  </a:lnTo>
                  <a:cubicBezTo>
                    <a:pt x="568525" y="523771"/>
                    <a:pt x="558830" y="516689"/>
                    <a:pt x="564153" y="507856"/>
                  </a:cubicBezTo>
                  <a:lnTo>
                    <a:pt x="667431" y="336465"/>
                  </a:lnTo>
                  <a:cubicBezTo>
                    <a:pt x="672751" y="327632"/>
                    <a:pt x="691075" y="320392"/>
                    <a:pt x="708354" y="320293"/>
                  </a:cubicBezTo>
                  <a:lnTo>
                    <a:pt x="833504" y="319583"/>
                  </a:lnTo>
                  <a:cubicBezTo>
                    <a:pt x="842145" y="319534"/>
                    <a:pt x="848888" y="321279"/>
                    <a:pt x="852805" y="324142"/>
                  </a:cubicBezTo>
                  <a:cubicBezTo>
                    <a:pt x="856723" y="327004"/>
                    <a:pt x="857817" y="330983"/>
                    <a:pt x="855155" y="335399"/>
                  </a:cubicBezTo>
                  <a:close/>
                  <a:moveTo>
                    <a:pt x="875658" y="687855"/>
                  </a:moveTo>
                  <a:lnTo>
                    <a:pt x="772382" y="859246"/>
                  </a:lnTo>
                  <a:cubicBezTo>
                    <a:pt x="767059" y="868079"/>
                    <a:pt x="748736" y="875319"/>
                    <a:pt x="731457" y="875416"/>
                  </a:cubicBezTo>
                  <a:lnTo>
                    <a:pt x="606307" y="876128"/>
                  </a:lnTo>
                  <a:cubicBezTo>
                    <a:pt x="589027" y="876225"/>
                    <a:pt x="579335" y="869145"/>
                    <a:pt x="584656" y="860312"/>
                  </a:cubicBezTo>
                  <a:lnTo>
                    <a:pt x="687932" y="688921"/>
                  </a:lnTo>
                  <a:cubicBezTo>
                    <a:pt x="693254" y="680088"/>
                    <a:pt x="711578" y="672847"/>
                    <a:pt x="728857" y="672749"/>
                  </a:cubicBezTo>
                  <a:lnTo>
                    <a:pt x="854009" y="672039"/>
                  </a:lnTo>
                  <a:cubicBezTo>
                    <a:pt x="862648" y="671989"/>
                    <a:pt x="869391" y="673735"/>
                    <a:pt x="873309" y="676598"/>
                  </a:cubicBezTo>
                  <a:cubicBezTo>
                    <a:pt x="877227" y="679459"/>
                    <a:pt x="878320" y="683439"/>
                    <a:pt x="875658" y="687855"/>
                  </a:cubicBezTo>
                  <a:close/>
                  <a:moveTo>
                    <a:pt x="907887" y="1020850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20162" y="1021916"/>
                  </a:lnTo>
                  <a:cubicBezTo>
                    <a:pt x="725484" y="1013083"/>
                    <a:pt x="743808" y="1005844"/>
                    <a:pt x="761087" y="1005745"/>
                  </a:cubicBezTo>
                  <a:lnTo>
                    <a:pt x="886237" y="1005034"/>
                  </a:lnTo>
                  <a:cubicBezTo>
                    <a:pt x="894878" y="1004986"/>
                    <a:pt x="901621" y="1006731"/>
                    <a:pt x="905538" y="1009593"/>
                  </a:cubicBezTo>
                  <a:cubicBezTo>
                    <a:pt x="909456" y="1012456"/>
                    <a:pt x="910548" y="1016434"/>
                    <a:pt x="907887" y="1020850"/>
                  </a:cubicBezTo>
                  <a:close/>
                  <a:moveTo>
                    <a:pt x="993366" y="106031"/>
                  </a:moveTo>
                  <a:lnTo>
                    <a:pt x="890092" y="277421"/>
                  </a:lnTo>
                  <a:cubicBezTo>
                    <a:pt x="884769" y="286255"/>
                    <a:pt x="866446" y="293495"/>
                    <a:pt x="849167" y="293593"/>
                  </a:cubicBezTo>
                  <a:lnTo>
                    <a:pt x="724017" y="294303"/>
                  </a:lnTo>
                  <a:cubicBezTo>
                    <a:pt x="706736" y="294402"/>
                    <a:pt x="697043" y="287321"/>
                    <a:pt x="702366" y="278488"/>
                  </a:cubicBezTo>
                  <a:lnTo>
                    <a:pt x="805642" y="107097"/>
                  </a:lnTo>
                  <a:cubicBezTo>
                    <a:pt x="810963" y="98264"/>
                    <a:pt x="829287" y="91023"/>
                    <a:pt x="846567" y="90925"/>
                  </a:cubicBezTo>
                  <a:lnTo>
                    <a:pt x="971717" y="90214"/>
                  </a:lnTo>
                  <a:cubicBezTo>
                    <a:pt x="980357" y="90165"/>
                    <a:pt x="987099" y="91912"/>
                    <a:pt x="991017" y="94774"/>
                  </a:cubicBezTo>
                  <a:cubicBezTo>
                    <a:pt x="994937" y="97637"/>
                    <a:pt x="996028" y="101613"/>
                    <a:pt x="993366" y="106031"/>
                  </a:cubicBezTo>
                  <a:close/>
                  <a:moveTo>
                    <a:pt x="1013870" y="458486"/>
                  </a:moveTo>
                  <a:lnTo>
                    <a:pt x="910594" y="629877"/>
                  </a:lnTo>
                  <a:cubicBezTo>
                    <a:pt x="905271" y="638711"/>
                    <a:pt x="886949" y="645951"/>
                    <a:pt x="869668" y="646049"/>
                  </a:cubicBezTo>
                  <a:lnTo>
                    <a:pt x="744520" y="646759"/>
                  </a:lnTo>
                  <a:cubicBezTo>
                    <a:pt x="727239" y="646858"/>
                    <a:pt x="717546" y="639776"/>
                    <a:pt x="722869" y="630943"/>
                  </a:cubicBezTo>
                  <a:lnTo>
                    <a:pt x="826145" y="459553"/>
                  </a:lnTo>
                  <a:cubicBezTo>
                    <a:pt x="831468" y="450720"/>
                    <a:pt x="849790" y="443479"/>
                    <a:pt x="867069" y="443382"/>
                  </a:cubicBezTo>
                  <a:lnTo>
                    <a:pt x="992220" y="442670"/>
                  </a:lnTo>
                  <a:cubicBezTo>
                    <a:pt x="1000860" y="442621"/>
                    <a:pt x="1007602" y="444368"/>
                    <a:pt x="1011521" y="447229"/>
                  </a:cubicBezTo>
                  <a:cubicBezTo>
                    <a:pt x="1015438" y="450091"/>
                    <a:pt x="1016532" y="454070"/>
                    <a:pt x="1013870" y="458486"/>
                  </a:cubicBezTo>
                  <a:close/>
                  <a:moveTo>
                    <a:pt x="1046099" y="791483"/>
                  </a:moveTo>
                  <a:lnTo>
                    <a:pt x="942823" y="962872"/>
                  </a:lnTo>
                  <a:cubicBezTo>
                    <a:pt x="937500" y="971706"/>
                    <a:pt x="919178" y="978946"/>
                    <a:pt x="901898" y="979044"/>
                  </a:cubicBezTo>
                  <a:lnTo>
                    <a:pt x="776748" y="979755"/>
                  </a:lnTo>
                  <a:cubicBezTo>
                    <a:pt x="759468" y="979853"/>
                    <a:pt x="749774" y="972772"/>
                    <a:pt x="755099" y="963938"/>
                  </a:cubicBezTo>
                  <a:lnTo>
                    <a:pt x="858373" y="792548"/>
                  </a:lnTo>
                  <a:cubicBezTo>
                    <a:pt x="863697" y="783716"/>
                    <a:pt x="882019" y="776474"/>
                    <a:pt x="899298" y="776377"/>
                  </a:cubicBezTo>
                  <a:lnTo>
                    <a:pt x="1024448" y="775665"/>
                  </a:lnTo>
                  <a:cubicBezTo>
                    <a:pt x="1033089" y="775617"/>
                    <a:pt x="1039832" y="777363"/>
                    <a:pt x="1043750" y="780224"/>
                  </a:cubicBezTo>
                  <a:cubicBezTo>
                    <a:pt x="1047669" y="783086"/>
                    <a:pt x="1048759" y="787066"/>
                    <a:pt x="1046099" y="791483"/>
                  </a:cubicBezTo>
                  <a:close/>
                  <a:moveTo>
                    <a:pt x="1057258" y="0"/>
                  </a:moveTo>
                  <a:lnTo>
                    <a:pt x="1028303" y="48053"/>
                  </a:lnTo>
                  <a:cubicBezTo>
                    <a:pt x="1022979" y="56886"/>
                    <a:pt x="1004657" y="64127"/>
                    <a:pt x="987378" y="64225"/>
                  </a:cubicBezTo>
                  <a:lnTo>
                    <a:pt x="862228" y="64936"/>
                  </a:lnTo>
                  <a:cubicBezTo>
                    <a:pt x="844948" y="65034"/>
                    <a:pt x="835255" y="57953"/>
                    <a:pt x="840577" y="49119"/>
                  </a:cubicBezTo>
                  <a:lnTo>
                    <a:pt x="870174" y="0"/>
                  </a:lnTo>
                  <a:close/>
                  <a:moveTo>
                    <a:pt x="1152081" y="229118"/>
                  </a:moveTo>
                  <a:lnTo>
                    <a:pt x="1048807" y="400508"/>
                  </a:lnTo>
                  <a:cubicBezTo>
                    <a:pt x="1043484" y="409342"/>
                    <a:pt x="1025161" y="416582"/>
                    <a:pt x="1007881" y="416680"/>
                  </a:cubicBezTo>
                  <a:lnTo>
                    <a:pt x="882731" y="417391"/>
                  </a:lnTo>
                  <a:cubicBezTo>
                    <a:pt x="865450" y="417489"/>
                    <a:pt x="855758" y="410408"/>
                    <a:pt x="861080" y="401575"/>
                  </a:cubicBezTo>
                  <a:lnTo>
                    <a:pt x="964357" y="230184"/>
                  </a:lnTo>
                  <a:cubicBezTo>
                    <a:pt x="969679" y="221351"/>
                    <a:pt x="988003" y="214111"/>
                    <a:pt x="1005282" y="214012"/>
                  </a:cubicBezTo>
                  <a:lnTo>
                    <a:pt x="1130432" y="213302"/>
                  </a:lnTo>
                  <a:cubicBezTo>
                    <a:pt x="1139071" y="213254"/>
                    <a:pt x="1145814" y="214999"/>
                    <a:pt x="1149734" y="217861"/>
                  </a:cubicBezTo>
                  <a:cubicBezTo>
                    <a:pt x="1153651" y="220722"/>
                    <a:pt x="1154743" y="224702"/>
                    <a:pt x="1152081" y="229118"/>
                  </a:cubicBezTo>
                  <a:close/>
                  <a:moveTo>
                    <a:pt x="1184310" y="562114"/>
                  </a:moveTo>
                  <a:lnTo>
                    <a:pt x="1081034" y="733505"/>
                  </a:lnTo>
                  <a:cubicBezTo>
                    <a:pt x="1075712" y="742337"/>
                    <a:pt x="1057390" y="749577"/>
                    <a:pt x="1040109" y="749676"/>
                  </a:cubicBezTo>
                  <a:lnTo>
                    <a:pt x="914961" y="750386"/>
                  </a:lnTo>
                  <a:cubicBezTo>
                    <a:pt x="897680" y="750484"/>
                    <a:pt x="887987" y="743403"/>
                    <a:pt x="893310" y="734570"/>
                  </a:cubicBezTo>
                  <a:lnTo>
                    <a:pt x="996586" y="563179"/>
                  </a:lnTo>
                  <a:cubicBezTo>
                    <a:pt x="1001907" y="554346"/>
                    <a:pt x="1020230" y="547105"/>
                    <a:pt x="1037511" y="547008"/>
                  </a:cubicBezTo>
                  <a:lnTo>
                    <a:pt x="1162661" y="546296"/>
                  </a:lnTo>
                  <a:cubicBezTo>
                    <a:pt x="1171301" y="546249"/>
                    <a:pt x="1178044" y="547994"/>
                    <a:pt x="1181961" y="550856"/>
                  </a:cubicBezTo>
                  <a:cubicBezTo>
                    <a:pt x="1185879" y="553719"/>
                    <a:pt x="1186972" y="557697"/>
                    <a:pt x="1184310" y="562114"/>
                  </a:cubicBezTo>
                  <a:close/>
                  <a:moveTo>
                    <a:pt x="1204814" y="91457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7089" y="915635"/>
                  </a:lnTo>
                  <a:cubicBezTo>
                    <a:pt x="1022410" y="906803"/>
                    <a:pt x="1040734" y="899561"/>
                    <a:pt x="1058013" y="899464"/>
                  </a:cubicBezTo>
                  <a:lnTo>
                    <a:pt x="1183163" y="898754"/>
                  </a:lnTo>
                  <a:cubicBezTo>
                    <a:pt x="1191802" y="898704"/>
                    <a:pt x="1198547" y="900450"/>
                    <a:pt x="1202465" y="903312"/>
                  </a:cubicBezTo>
                  <a:cubicBezTo>
                    <a:pt x="1206382" y="906175"/>
                    <a:pt x="1207474" y="910153"/>
                    <a:pt x="1204814" y="914570"/>
                  </a:cubicBezTo>
                  <a:close/>
                  <a:moveTo>
                    <a:pt x="1290142" y="0"/>
                  </a:moveTo>
                  <a:lnTo>
                    <a:pt x="1187018" y="171140"/>
                  </a:lnTo>
                  <a:cubicBezTo>
                    <a:pt x="1181695" y="179973"/>
                    <a:pt x="1163372" y="187214"/>
                    <a:pt x="1146093" y="187312"/>
                  </a:cubicBezTo>
                  <a:lnTo>
                    <a:pt x="1020943" y="188023"/>
                  </a:lnTo>
                  <a:cubicBezTo>
                    <a:pt x="1003662" y="188121"/>
                    <a:pt x="993969" y="181039"/>
                    <a:pt x="999292" y="172206"/>
                  </a:cubicBezTo>
                  <a:lnTo>
                    <a:pt x="1102568" y="815"/>
                  </a:lnTo>
                  <a:lnTo>
                    <a:pt x="1103713" y="0"/>
                  </a:lnTo>
                  <a:close/>
                  <a:moveTo>
                    <a:pt x="1322522" y="332744"/>
                  </a:moveTo>
                  <a:lnTo>
                    <a:pt x="1219246" y="504135"/>
                  </a:lnTo>
                  <a:cubicBezTo>
                    <a:pt x="1213925" y="512968"/>
                    <a:pt x="1195601" y="520209"/>
                    <a:pt x="1178322" y="520307"/>
                  </a:cubicBezTo>
                  <a:lnTo>
                    <a:pt x="1053172" y="521018"/>
                  </a:lnTo>
                  <a:cubicBezTo>
                    <a:pt x="1035892" y="521116"/>
                    <a:pt x="1026199" y="514035"/>
                    <a:pt x="1031522" y="505201"/>
                  </a:cubicBezTo>
                  <a:lnTo>
                    <a:pt x="1134797" y="333812"/>
                  </a:lnTo>
                  <a:cubicBezTo>
                    <a:pt x="1140120" y="324977"/>
                    <a:pt x="1158442" y="317738"/>
                    <a:pt x="1175721" y="317640"/>
                  </a:cubicBezTo>
                  <a:lnTo>
                    <a:pt x="1300871" y="316930"/>
                  </a:lnTo>
                  <a:cubicBezTo>
                    <a:pt x="1309513" y="316880"/>
                    <a:pt x="1316255" y="318625"/>
                    <a:pt x="1320173" y="321487"/>
                  </a:cubicBezTo>
                  <a:cubicBezTo>
                    <a:pt x="1324092" y="324350"/>
                    <a:pt x="1325184" y="328329"/>
                    <a:pt x="1322522" y="332744"/>
                  </a:cubicBezTo>
                  <a:close/>
                  <a:moveTo>
                    <a:pt x="1343027" y="685200"/>
                  </a:moveTo>
                  <a:lnTo>
                    <a:pt x="1239749" y="856592"/>
                  </a:lnTo>
                  <a:cubicBezTo>
                    <a:pt x="1234428" y="865424"/>
                    <a:pt x="1216105" y="872666"/>
                    <a:pt x="1198824" y="872763"/>
                  </a:cubicBezTo>
                  <a:lnTo>
                    <a:pt x="1073674" y="873473"/>
                  </a:lnTo>
                  <a:cubicBezTo>
                    <a:pt x="1056395" y="873571"/>
                    <a:pt x="1046700" y="866492"/>
                    <a:pt x="1052024" y="857657"/>
                  </a:cubicBezTo>
                  <a:lnTo>
                    <a:pt x="1155301" y="686268"/>
                  </a:lnTo>
                  <a:cubicBezTo>
                    <a:pt x="1160623" y="677433"/>
                    <a:pt x="1178946" y="670194"/>
                    <a:pt x="1196226" y="670095"/>
                  </a:cubicBezTo>
                  <a:lnTo>
                    <a:pt x="1321376" y="669385"/>
                  </a:lnTo>
                  <a:cubicBezTo>
                    <a:pt x="1330015" y="669336"/>
                    <a:pt x="1336758" y="671081"/>
                    <a:pt x="1340676" y="673943"/>
                  </a:cubicBezTo>
                  <a:cubicBezTo>
                    <a:pt x="1344593" y="676806"/>
                    <a:pt x="1345687" y="680784"/>
                    <a:pt x="1343027" y="685200"/>
                  </a:cubicBezTo>
                  <a:close/>
                  <a:moveTo>
                    <a:pt x="1375254" y="1018196"/>
                  </a:moveTo>
                  <a:lnTo>
                    <a:pt x="1351499" y="1057618"/>
                  </a:lnTo>
                  <a:lnTo>
                    <a:pt x="1164418" y="1057618"/>
                  </a:lnTo>
                  <a:lnTo>
                    <a:pt x="1187530" y="1019263"/>
                  </a:lnTo>
                  <a:cubicBezTo>
                    <a:pt x="1192853" y="1010429"/>
                    <a:pt x="1211175" y="1003189"/>
                    <a:pt x="1228454" y="1003091"/>
                  </a:cubicBezTo>
                  <a:lnTo>
                    <a:pt x="1353604" y="1002380"/>
                  </a:lnTo>
                  <a:cubicBezTo>
                    <a:pt x="1362245" y="1002331"/>
                    <a:pt x="1368987" y="1004078"/>
                    <a:pt x="1372905" y="1006940"/>
                  </a:cubicBezTo>
                  <a:cubicBezTo>
                    <a:pt x="1376823" y="1009801"/>
                    <a:pt x="1377916" y="1013779"/>
                    <a:pt x="1375254" y="1018196"/>
                  </a:cubicBezTo>
                  <a:close/>
                  <a:moveTo>
                    <a:pt x="1460735" y="103377"/>
                  </a:moveTo>
                  <a:lnTo>
                    <a:pt x="1357457" y="274768"/>
                  </a:lnTo>
                  <a:cubicBezTo>
                    <a:pt x="1352136" y="283601"/>
                    <a:pt x="1333813" y="290840"/>
                    <a:pt x="1316532" y="290939"/>
                  </a:cubicBezTo>
                  <a:lnTo>
                    <a:pt x="1191382" y="291649"/>
                  </a:lnTo>
                  <a:cubicBezTo>
                    <a:pt x="1174103" y="291748"/>
                    <a:pt x="1164410" y="284666"/>
                    <a:pt x="1169733" y="275834"/>
                  </a:cubicBezTo>
                  <a:lnTo>
                    <a:pt x="1273009" y="104442"/>
                  </a:lnTo>
                  <a:cubicBezTo>
                    <a:pt x="1278331" y="95610"/>
                    <a:pt x="1296653" y="88370"/>
                    <a:pt x="1313934" y="88272"/>
                  </a:cubicBezTo>
                  <a:lnTo>
                    <a:pt x="1439084" y="87561"/>
                  </a:lnTo>
                  <a:cubicBezTo>
                    <a:pt x="1447724" y="87512"/>
                    <a:pt x="1454467" y="89257"/>
                    <a:pt x="1458384" y="92120"/>
                  </a:cubicBezTo>
                  <a:cubicBezTo>
                    <a:pt x="1462304" y="94982"/>
                    <a:pt x="1463396" y="98960"/>
                    <a:pt x="1460735" y="103377"/>
                  </a:cubicBezTo>
                  <a:close/>
                  <a:moveTo>
                    <a:pt x="1481238" y="455833"/>
                  </a:moveTo>
                  <a:lnTo>
                    <a:pt x="1377963" y="627224"/>
                  </a:lnTo>
                  <a:cubicBezTo>
                    <a:pt x="1372638" y="636057"/>
                    <a:pt x="1354317" y="643296"/>
                    <a:pt x="1337035" y="643395"/>
                  </a:cubicBezTo>
                  <a:lnTo>
                    <a:pt x="1211887" y="644105"/>
                  </a:lnTo>
                  <a:cubicBezTo>
                    <a:pt x="1194606" y="644203"/>
                    <a:pt x="1184914" y="637122"/>
                    <a:pt x="1190236" y="628288"/>
                  </a:cubicBezTo>
                  <a:lnTo>
                    <a:pt x="1293512" y="456899"/>
                  </a:lnTo>
                  <a:cubicBezTo>
                    <a:pt x="1298835" y="448064"/>
                    <a:pt x="1317157" y="440825"/>
                    <a:pt x="1334438" y="440727"/>
                  </a:cubicBezTo>
                  <a:lnTo>
                    <a:pt x="1459588" y="440016"/>
                  </a:lnTo>
                  <a:cubicBezTo>
                    <a:pt x="1468227" y="439968"/>
                    <a:pt x="1474970" y="441713"/>
                    <a:pt x="1478888" y="444574"/>
                  </a:cubicBezTo>
                  <a:cubicBezTo>
                    <a:pt x="1482805" y="447437"/>
                    <a:pt x="1483899" y="451416"/>
                    <a:pt x="1481238" y="455833"/>
                  </a:cubicBezTo>
                  <a:close/>
                  <a:moveTo>
                    <a:pt x="1513466" y="788827"/>
                  </a:moveTo>
                  <a:lnTo>
                    <a:pt x="1410190" y="960219"/>
                  </a:lnTo>
                  <a:cubicBezTo>
                    <a:pt x="1404869" y="969052"/>
                    <a:pt x="1386546" y="976292"/>
                    <a:pt x="1369266" y="976391"/>
                  </a:cubicBezTo>
                  <a:lnTo>
                    <a:pt x="1244115" y="977101"/>
                  </a:lnTo>
                  <a:cubicBezTo>
                    <a:pt x="1226836" y="977200"/>
                    <a:pt x="1217143" y="970118"/>
                    <a:pt x="1222465" y="961285"/>
                  </a:cubicBezTo>
                  <a:lnTo>
                    <a:pt x="1325742" y="789894"/>
                  </a:lnTo>
                  <a:cubicBezTo>
                    <a:pt x="1331064" y="781061"/>
                    <a:pt x="1349386" y="773821"/>
                    <a:pt x="1366667" y="773722"/>
                  </a:cubicBezTo>
                  <a:lnTo>
                    <a:pt x="1491817" y="773012"/>
                  </a:lnTo>
                  <a:cubicBezTo>
                    <a:pt x="1500457" y="772963"/>
                    <a:pt x="1507200" y="774708"/>
                    <a:pt x="1511117" y="777571"/>
                  </a:cubicBezTo>
                  <a:cubicBezTo>
                    <a:pt x="1515036" y="780432"/>
                    <a:pt x="1516128" y="784412"/>
                    <a:pt x="1513466" y="788827"/>
                  </a:cubicBezTo>
                  <a:close/>
                  <a:moveTo>
                    <a:pt x="1523026" y="0"/>
                  </a:moveTo>
                  <a:lnTo>
                    <a:pt x="1495670" y="45399"/>
                  </a:lnTo>
                  <a:cubicBezTo>
                    <a:pt x="1490348" y="54233"/>
                    <a:pt x="1472024" y="61473"/>
                    <a:pt x="1454745" y="61570"/>
                  </a:cubicBezTo>
                  <a:lnTo>
                    <a:pt x="1329596" y="62282"/>
                  </a:lnTo>
                  <a:cubicBezTo>
                    <a:pt x="1312316" y="62379"/>
                    <a:pt x="1302622" y="55299"/>
                    <a:pt x="1307945" y="46464"/>
                  </a:cubicBezTo>
                  <a:lnTo>
                    <a:pt x="1335943" y="0"/>
                  </a:lnTo>
                  <a:close/>
                  <a:moveTo>
                    <a:pt x="1619450" y="226464"/>
                  </a:moveTo>
                  <a:lnTo>
                    <a:pt x="1516174" y="397855"/>
                  </a:lnTo>
                  <a:cubicBezTo>
                    <a:pt x="1510851" y="406688"/>
                    <a:pt x="1492528" y="413927"/>
                    <a:pt x="1475248" y="414026"/>
                  </a:cubicBezTo>
                  <a:lnTo>
                    <a:pt x="1350099" y="414736"/>
                  </a:lnTo>
                  <a:cubicBezTo>
                    <a:pt x="1332818" y="414835"/>
                    <a:pt x="1323125" y="407753"/>
                    <a:pt x="1328448" y="398921"/>
                  </a:cubicBezTo>
                  <a:lnTo>
                    <a:pt x="1431724" y="227529"/>
                  </a:lnTo>
                  <a:cubicBezTo>
                    <a:pt x="1437046" y="218697"/>
                    <a:pt x="1455370" y="211457"/>
                    <a:pt x="1472649" y="211358"/>
                  </a:cubicBezTo>
                  <a:lnTo>
                    <a:pt x="1597799" y="210648"/>
                  </a:lnTo>
                  <a:cubicBezTo>
                    <a:pt x="1606439" y="210599"/>
                    <a:pt x="1613182" y="212345"/>
                    <a:pt x="1617101" y="215206"/>
                  </a:cubicBezTo>
                  <a:cubicBezTo>
                    <a:pt x="1621018" y="218069"/>
                    <a:pt x="1622110" y="222047"/>
                    <a:pt x="1619450" y="226464"/>
                  </a:cubicBezTo>
                  <a:close/>
                  <a:moveTo>
                    <a:pt x="1651677" y="559460"/>
                  </a:moveTo>
                  <a:lnTo>
                    <a:pt x="1548403" y="730850"/>
                  </a:lnTo>
                  <a:cubicBezTo>
                    <a:pt x="1543080" y="739684"/>
                    <a:pt x="1524757" y="746924"/>
                    <a:pt x="1507478" y="747022"/>
                  </a:cubicBezTo>
                  <a:lnTo>
                    <a:pt x="1382328" y="747733"/>
                  </a:lnTo>
                  <a:cubicBezTo>
                    <a:pt x="1365047" y="747831"/>
                    <a:pt x="1355354" y="740750"/>
                    <a:pt x="1360678" y="731916"/>
                  </a:cubicBezTo>
                  <a:lnTo>
                    <a:pt x="1463953" y="560525"/>
                  </a:lnTo>
                  <a:cubicBezTo>
                    <a:pt x="1469276" y="551692"/>
                    <a:pt x="1487599" y="544452"/>
                    <a:pt x="1504878" y="544354"/>
                  </a:cubicBezTo>
                  <a:lnTo>
                    <a:pt x="1630028" y="543643"/>
                  </a:lnTo>
                  <a:cubicBezTo>
                    <a:pt x="1638668" y="543594"/>
                    <a:pt x="1645411" y="545341"/>
                    <a:pt x="1649330" y="548202"/>
                  </a:cubicBezTo>
                  <a:cubicBezTo>
                    <a:pt x="1653248" y="551064"/>
                    <a:pt x="1654340" y="555043"/>
                    <a:pt x="1651677" y="559460"/>
                  </a:cubicBezTo>
                  <a:close/>
                  <a:moveTo>
                    <a:pt x="1672182" y="911915"/>
                  </a:moveTo>
                  <a:lnTo>
                    <a:pt x="1584385" y="1057618"/>
                  </a:lnTo>
                  <a:lnTo>
                    <a:pt x="1397301" y="1057618"/>
                  </a:lnTo>
                  <a:lnTo>
                    <a:pt x="1484456" y="912981"/>
                  </a:lnTo>
                  <a:cubicBezTo>
                    <a:pt x="1489779" y="904148"/>
                    <a:pt x="1508101" y="896908"/>
                    <a:pt x="1525382" y="896809"/>
                  </a:cubicBezTo>
                  <a:lnTo>
                    <a:pt x="1650532" y="896099"/>
                  </a:lnTo>
                  <a:cubicBezTo>
                    <a:pt x="1659171" y="896050"/>
                    <a:pt x="1665914" y="897795"/>
                    <a:pt x="1669832" y="900658"/>
                  </a:cubicBezTo>
                  <a:cubicBezTo>
                    <a:pt x="1673749" y="903519"/>
                    <a:pt x="1674843" y="907499"/>
                    <a:pt x="1672182" y="911915"/>
                  </a:cubicBezTo>
                  <a:close/>
                  <a:moveTo>
                    <a:pt x="1755911" y="0"/>
                  </a:moveTo>
                  <a:lnTo>
                    <a:pt x="1654385" y="168486"/>
                  </a:lnTo>
                  <a:cubicBezTo>
                    <a:pt x="1649063" y="177320"/>
                    <a:pt x="1630741" y="184560"/>
                    <a:pt x="1613460" y="184657"/>
                  </a:cubicBezTo>
                  <a:lnTo>
                    <a:pt x="1488311" y="185369"/>
                  </a:lnTo>
                  <a:cubicBezTo>
                    <a:pt x="1471029" y="185466"/>
                    <a:pt x="1461336" y="178386"/>
                    <a:pt x="1466660" y="169553"/>
                  </a:cubicBezTo>
                  <a:lnTo>
                    <a:pt x="1568829" y="0"/>
                  </a:lnTo>
                  <a:close/>
                  <a:moveTo>
                    <a:pt x="1789891" y="330091"/>
                  </a:moveTo>
                  <a:lnTo>
                    <a:pt x="1686614" y="501482"/>
                  </a:lnTo>
                  <a:cubicBezTo>
                    <a:pt x="1681292" y="510315"/>
                    <a:pt x="1662969" y="517555"/>
                    <a:pt x="1645689" y="517652"/>
                  </a:cubicBezTo>
                  <a:lnTo>
                    <a:pt x="1520539" y="518364"/>
                  </a:lnTo>
                  <a:cubicBezTo>
                    <a:pt x="1503260" y="518462"/>
                    <a:pt x="1493566" y="511381"/>
                    <a:pt x="1498889" y="502548"/>
                  </a:cubicBezTo>
                  <a:lnTo>
                    <a:pt x="1602165" y="331157"/>
                  </a:lnTo>
                  <a:cubicBezTo>
                    <a:pt x="1607487" y="322324"/>
                    <a:pt x="1625809" y="315084"/>
                    <a:pt x="1643090" y="314985"/>
                  </a:cubicBezTo>
                  <a:lnTo>
                    <a:pt x="1768240" y="314275"/>
                  </a:lnTo>
                  <a:cubicBezTo>
                    <a:pt x="1776880" y="314225"/>
                    <a:pt x="1783623" y="315972"/>
                    <a:pt x="1787540" y="318834"/>
                  </a:cubicBezTo>
                  <a:cubicBezTo>
                    <a:pt x="1791459" y="321696"/>
                    <a:pt x="1792553" y="325675"/>
                    <a:pt x="1789891" y="330091"/>
                  </a:cubicBezTo>
                  <a:close/>
                  <a:moveTo>
                    <a:pt x="1810394" y="682547"/>
                  </a:moveTo>
                  <a:lnTo>
                    <a:pt x="1707118" y="853937"/>
                  </a:lnTo>
                  <a:cubicBezTo>
                    <a:pt x="1701795" y="862771"/>
                    <a:pt x="1683472" y="870011"/>
                    <a:pt x="1666192" y="870109"/>
                  </a:cubicBezTo>
                  <a:lnTo>
                    <a:pt x="1541043" y="870819"/>
                  </a:lnTo>
                  <a:cubicBezTo>
                    <a:pt x="1523762" y="870918"/>
                    <a:pt x="1514069" y="863837"/>
                    <a:pt x="1519392" y="855004"/>
                  </a:cubicBezTo>
                  <a:lnTo>
                    <a:pt x="1622668" y="683613"/>
                  </a:lnTo>
                  <a:cubicBezTo>
                    <a:pt x="1627990" y="674780"/>
                    <a:pt x="1646314" y="667539"/>
                    <a:pt x="1663593" y="667441"/>
                  </a:cubicBezTo>
                  <a:lnTo>
                    <a:pt x="1788743" y="666730"/>
                  </a:lnTo>
                  <a:cubicBezTo>
                    <a:pt x="1797383" y="666681"/>
                    <a:pt x="1804126" y="668428"/>
                    <a:pt x="1808045" y="671290"/>
                  </a:cubicBezTo>
                  <a:cubicBezTo>
                    <a:pt x="1811962" y="674153"/>
                    <a:pt x="1813055" y="678130"/>
                    <a:pt x="1810394" y="682547"/>
                  </a:cubicBezTo>
                  <a:close/>
                  <a:moveTo>
                    <a:pt x="1928102" y="100722"/>
                  </a:moveTo>
                  <a:lnTo>
                    <a:pt x="1824826" y="272113"/>
                  </a:lnTo>
                  <a:cubicBezTo>
                    <a:pt x="1819503" y="280947"/>
                    <a:pt x="1801180" y="288187"/>
                    <a:pt x="1783901" y="288285"/>
                  </a:cubicBezTo>
                  <a:lnTo>
                    <a:pt x="1658751" y="288995"/>
                  </a:lnTo>
                  <a:cubicBezTo>
                    <a:pt x="1641472" y="289094"/>
                    <a:pt x="1631778" y="282013"/>
                    <a:pt x="1637101" y="273180"/>
                  </a:cubicBezTo>
                  <a:lnTo>
                    <a:pt x="1740376" y="101789"/>
                  </a:lnTo>
                  <a:cubicBezTo>
                    <a:pt x="1745699" y="92956"/>
                    <a:pt x="1764022" y="85715"/>
                    <a:pt x="1781302" y="85618"/>
                  </a:cubicBezTo>
                  <a:lnTo>
                    <a:pt x="1906451" y="84906"/>
                  </a:lnTo>
                  <a:cubicBezTo>
                    <a:pt x="1915093" y="84857"/>
                    <a:pt x="1921836" y="86604"/>
                    <a:pt x="1925753" y="89466"/>
                  </a:cubicBezTo>
                  <a:cubicBezTo>
                    <a:pt x="1929671" y="92329"/>
                    <a:pt x="1930765" y="96306"/>
                    <a:pt x="1928102" y="100722"/>
                  </a:cubicBezTo>
                  <a:close/>
                  <a:moveTo>
                    <a:pt x="1948606" y="453178"/>
                  </a:moveTo>
                  <a:lnTo>
                    <a:pt x="1845329" y="624569"/>
                  </a:lnTo>
                  <a:cubicBezTo>
                    <a:pt x="1840007" y="633402"/>
                    <a:pt x="1821683" y="640642"/>
                    <a:pt x="1804404" y="640741"/>
                  </a:cubicBezTo>
                  <a:lnTo>
                    <a:pt x="1679254" y="641451"/>
                  </a:lnTo>
                  <a:cubicBezTo>
                    <a:pt x="1661975" y="641550"/>
                    <a:pt x="1652280" y="634468"/>
                    <a:pt x="1657603" y="625635"/>
                  </a:cubicBezTo>
                  <a:lnTo>
                    <a:pt x="1760879" y="454245"/>
                  </a:lnTo>
                  <a:cubicBezTo>
                    <a:pt x="1766202" y="445411"/>
                    <a:pt x="1784525" y="438171"/>
                    <a:pt x="1801805" y="438072"/>
                  </a:cubicBezTo>
                  <a:lnTo>
                    <a:pt x="1926955" y="437362"/>
                  </a:lnTo>
                  <a:cubicBezTo>
                    <a:pt x="1935596" y="437314"/>
                    <a:pt x="1942337" y="439059"/>
                    <a:pt x="1946256" y="441921"/>
                  </a:cubicBezTo>
                  <a:cubicBezTo>
                    <a:pt x="1950174" y="444783"/>
                    <a:pt x="1951266" y="448762"/>
                    <a:pt x="1948606" y="453178"/>
                  </a:cubicBezTo>
                  <a:close/>
                  <a:moveTo>
                    <a:pt x="1988795" y="0"/>
                  </a:moveTo>
                  <a:lnTo>
                    <a:pt x="1963038" y="42745"/>
                  </a:lnTo>
                  <a:cubicBezTo>
                    <a:pt x="1957715" y="51578"/>
                    <a:pt x="1939393" y="58819"/>
                    <a:pt x="1922113" y="58917"/>
                  </a:cubicBezTo>
                  <a:lnTo>
                    <a:pt x="1796963" y="59628"/>
                  </a:lnTo>
                  <a:cubicBezTo>
                    <a:pt x="1779683" y="59726"/>
                    <a:pt x="1769991" y="52644"/>
                    <a:pt x="1775312" y="43811"/>
                  </a:cubicBezTo>
                  <a:lnTo>
                    <a:pt x="1801712" y="0"/>
                  </a:lnTo>
                  <a:close/>
                  <a:moveTo>
                    <a:pt x="2086715" y="223320"/>
                  </a:moveTo>
                  <a:lnTo>
                    <a:pt x="2019587" y="335381"/>
                  </a:lnTo>
                  <a:lnTo>
                    <a:pt x="1983541" y="395200"/>
                  </a:lnTo>
                  <a:cubicBezTo>
                    <a:pt x="1978219" y="404033"/>
                    <a:pt x="1959895" y="411274"/>
                    <a:pt x="1942616" y="411372"/>
                  </a:cubicBezTo>
                  <a:lnTo>
                    <a:pt x="1817466" y="412083"/>
                  </a:lnTo>
                  <a:cubicBezTo>
                    <a:pt x="1800187" y="412181"/>
                    <a:pt x="1790492" y="405100"/>
                    <a:pt x="1795815" y="396267"/>
                  </a:cubicBezTo>
                  <a:lnTo>
                    <a:pt x="1899093" y="224876"/>
                  </a:lnTo>
                  <a:cubicBezTo>
                    <a:pt x="1904413" y="216043"/>
                    <a:pt x="1922738" y="208804"/>
                    <a:pt x="1940016" y="208705"/>
                  </a:cubicBezTo>
                  <a:lnTo>
                    <a:pt x="2065166" y="207995"/>
                  </a:lnTo>
                  <a:cubicBezTo>
                    <a:pt x="2073806" y="207944"/>
                    <a:pt x="2080550" y="209691"/>
                    <a:pt x="2084468" y="212553"/>
                  </a:cubicBezTo>
                  <a:close/>
                  <a:moveTo>
                    <a:pt x="2220490" y="0"/>
                  </a:moveTo>
                  <a:lnTo>
                    <a:pt x="2120706" y="166576"/>
                  </a:lnTo>
                  <a:lnTo>
                    <a:pt x="2105775" y="177194"/>
                  </a:lnTo>
                  <a:cubicBezTo>
                    <a:pt x="2098369" y="180121"/>
                    <a:pt x="2089468" y="181955"/>
                    <a:pt x="2080829" y="182004"/>
                  </a:cubicBezTo>
                  <a:lnTo>
                    <a:pt x="1955679" y="182715"/>
                  </a:lnTo>
                  <a:cubicBezTo>
                    <a:pt x="1938398" y="182813"/>
                    <a:pt x="1928705" y="175731"/>
                    <a:pt x="1934028" y="166898"/>
                  </a:cubicBezTo>
                  <a:lnTo>
                    <a:pt x="203459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AEF16D35-419D-DE01-B06F-4AAF65174457}"/>
                </a:ext>
              </a:extLst>
            </p:cNvPr>
            <p:cNvSpPr/>
            <p:nvPr/>
          </p:nvSpPr>
          <p:spPr bwMode="auto">
            <a:xfrm rot="16200000">
              <a:off x="1899343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1A65CCDB-8F13-41D3-5FF0-781E5B46B32E}"/>
                </a:ext>
              </a:extLst>
            </p:cNvPr>
            <p:cNvSpPr/>
            <p:nvPr/>
          </p:nvSpPr>
          <p:spPr bwMode="auto">
            <a:xfrm rot="16200000" flipV="1">
              <a:off x="1913459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5D26CA51-D8A9-5830-BB6F-5389258D9D63}"/>
                </a:ext>
              </a:extLst>
            </p:cNvPr>
            <p:cNvSpPr/>
            <p:nvPr/>
          </p:nvSpPr>
          <p:spPr bwMode="auto">
            <a:xfrm>
              <a:off x="1831643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1CF4FDDA-E1D7-9075-5EA7-A93F456090F8}"/>
                </a:ext>
              </a:extLst>
            </p:cNvPr>
            <p:cNvSpPr/>
            <p:nvPr/>
          </p:nvSpPr>
          <p:spPr bwMode="auto">
            <a:xfrm rot="16200000">
              <a:off x="681187" y="3325154"/>
              <a:ext cx="1378723" cy="652799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1B9C04B-1B6B-69E6-E6E2-7E2972A4F960}"/>
                </a:ext>
              </a:extLst>
            </p:cNvPr>
            <p:cNvSpPr/>
            <p:nvPr/>
          </p:nvSpPr>
          <p:spPr bwMode="auto">
            <a:xfrm rot="16200000">
              <a:off x="706602" y="3317712"/>
              <a:ext cx="1339776" cy="640918"/>
            </a:xfrm>
            <a:custGeom>
              <a:avLst/>
              <a:gdLst>
                <a:gd name="connsiteX0" fmla="*/ 260847 w 2170605"/>
                <a:gd name="connsiteY0" fmla="*/ 935205 h 1057618"/>
                <a:gd name="connsiteX1" fmla="*/ 187083 w 2170605"/>
                <a:gd name="connsiteY1" fmla="*/ 1057618 h 1057618"/>
                <a:gd name="connsiteX2" fmla="*/ 0 w 2170605"/>
                <a:gd name="connsiteY2" fmla="*/ 1057618 h 1057618"/>
                <a:gd name="connsiteX3" fmla="*/ 73120 w 2170605"/>
                <a:gd name="connsiteY3" fmla="*/ 936270 h 1057618"/>
                <a:gd name="connsiteX4" fmla="*/ 114048 w 2170605"/>
                <a:gd name="connsiteY4" fmla="*/ 920099 h 1057618"/>
                <a:gd name="connsiteX5" fmla="*/ 239196 w 2170605"/>
                <a:gd name="connsiteY5" fmla="*/ 919388 h 1057618"/>
                <a:gd name="connsiteX6" fmla="*/ 258498 w 2170605"/>
                <a:gd name="connsiteY6" fmla="*/ 923948 h 1057618"/>
                <a:gd name="connsiteX7" fmla="*/ 260847 w 2170605"/>
                <a:gd name="connsiteY7" fmla="*/ 935205 h 1057618"/>
                <a:gd name="connsiteX8" fmla="*/ 399058 w 2170605"/>
                <a:gd name="connsiteY8" fmla="*/ 705836 h 1057618"/>
                <a:gd name="connsiteX9" fmla="*/ 295784 w 2170605"/>
                <a:gd name="connsiteY9" fmla="*/ 877227 h 1057618"/>
                <a:gd name="connsiteX10" fmla="*/ 254857 w 2170605"/>
                <a:gd name="connsiteY10" fmla="*/ 893398 h 1057618"/>
                <a:gd name="connsiteX11" fmla="*/ 129707 w 2170605"/>
                <a:gd name="connsiteY11" fmla="*/ 894108 h 1057618"/>
                <a:gd name="connsiteX12" fmla="*/ 108056 w 2170605"/>
                <a:gd name="connsiteY12" fmla="*/ 878292 h 1057618"/>
                <a:gd name="connsiteX13" fmla="*/ 211332 w 2170605"/>
                <a:gd name="connsiteY13" fmla="*/ 706903 h 1057618"/>
                <a:gd name="connsiteX14" fmla="*/ 252259 w 2170605"/>
                <a:gd name="connsiteY14" fmla="*/ 690731 h 1057618"/>
                <a:gd name="connsiteX15" fmla="*/ 377409 w 2170605"/>
                <a:gd name="connsiteY15" fmla="*/ 690020 h 1057618"/>
                <a:gd name="connsiteX16" fmla="*/ 396709 w 2170605"/>
                <a:gd name="connsiteY16" fmla="*/ 694578 h 1057618"/>
                <a:gd name="connsiteX17" fmla="*/ 399058 w 2170605"/>
                <a:gd name="connsiteY17" fmla="*/ 705836 h 1057618"/>
                <a:gd name="connsiteX18" fmla="*/ 431284 w 2170605"/>
                <a:gd name="connsiteY18" fmla="*/ 1038832 h 1057618"/>
                <a:gd name="connsiteX19" fmla="*/ 419964 w 2170605"/>
                <a:gd name="connsiteY19" fmla="*/ 1057618 h 1057618"/>
                <a:gd name="connsiteX20" fmla="*/ 232881 w 2170605"/>
                <a:gd name="connsiteY20" fmla="*/ 1057618 h 1057618"/>
                <a:gd name="connsiteX21" fmla="*/ 243558 w 2170605"/>
                <a:gd name="connsiteY21" fmla="*/ 1039898 h 1057618"/>
                <a:gd name="connsiteX22" fmla="*/ 284483 w 2170605"/>
                <a:gd name="connsiteY22" fmla="*/ 1023726 h 1057618"/>
                <a:gd name="connsiteX23" fmla="*/ 409633 w 2170605"/>
                <a:gd name="connsiteY23" fmla="*/ 1023015 h 1057618"/>
                <a:gd name="connsiteX24" fmla="*/ 428935 w 2170605"/>
                <a:gd name="connsiteY24" fmla="*/ 1027575 h 1057618"/>
                <a:gd name="connsiteX25" fmla="*/ 431284 w 2170605"/>
                <a:gd name="connsiteY25" fmla="*/ 1038832 h 1057618"/>
                <a:gd name="connsiteX26" fmla="*/ 537271 w 2170605"/>
                <a:gd name="connsiteY26" fmla="*/ 476468 h 1057618"/>
                <a:gd name="connsiteX27" fmla="*/ 433995 w 2170605"/>
                <a:gd name="connsiteY27" fmla="*/ 647859 h 1057618"/>
                <a:gd name="connsiteX28" fmla="*/ 393068 w 2170605"/>
                <a:gd name="connsiteY28" fmla="*/ 664031 h 1057618"/>
                <a:gd name="connsiteX29" fmla="*/ 267920 w 2170605"/>
                <a:gd name="connsiteY29" fmla="*/ 664741 h 1057618"/>
                <a:gd name="connsiteX30" fmla="*/ 246269 w 2170605"/>
                <a:gd name="connsiteY30" fmla="*/ 648925 h 1057618"/>
                <a:gd name="connsiteX31" fmla="*/ 349545 w 2170605"/>
                <a:gd name="connsiteY31" fmla="*/ 477534 h 1057618"/>
                <a:gd name="connsiteX32" fmla="*/ 390471 w 2170605"/>
                <a:gd name="connsiteY32" fmla="*/ 461362 h 1057618"/>
                <a:gd name="connsiteX33" fmla="*/ 515621 w 2170605"/>
                <a:gd name="connsiteY33" fmla="*/ 460652 h 1057618"/>
                <a:gd name="connsiteX34" fmla="*/ 534921 w 2170605"/>
                <a:gd name="connsiteY34" fmla="*/ 465211 h 1057618"/>
                <a:gd name="connsiteX35" fmla="*/ 537271 w 2170605"/>
                <a:gd name="connsiteY35" fmla="*/ 476468 h 1057618"/>
                <a:gd name="connsiteX36" fmla="*/ 569497 w 2170605"/>
                <a:gd name="connsiteY36" fmla="*/ 809463 h 1057618"/>
                <a:gd name="connsiteX37" fmla="*/ 466221 w 2170605"/>
                <a:gd name="connsiteY37" fmla="*/ 980854 h 1057618"/>
                <a:gd name="connsiteX38" fmla="*/ 425294 w 2170605"/>
                <a:gd name="connsiteY38" fmla="*/ 997026 h 1057618"/>
                <a:gd name="connsiteX39" fmla="*/ 300144 w 2170605"/>
                <a:gd name="connsiteY39" fmla="*/ 997736 h 1057618"/>
                <a:gd name="connsiteX40" fmla="*/ 278495 w 2170605"/>
                <a:gd name="connsiteY40" fmla="*/ 981920 h 1057618"/>
                <a:gd name="connsiteX41" fmla="*/ 381771 w 2170605"/>
                <a:gd name="connsiteY41" fmla="*/ 810529 h 1057618"/>
                <a:gd name="connsiteX42" fmla="*/ 422696 w 2170605"/>
                <a:gd name="connsiteY42" fmla="*/ 794359 h 1057618"/>
                <a:gd name="connsiteX43" fmla="*/ 547846 w 2170605"/>
                <a:gd name="connsiteY43" fmla="*/ 793647 h 1057618"/>
                <a:gd name="connsiteX44" fmla="*/ 567147 w 2170605"/>
                <a:gd name="connsiteY44" fmla="*/ 798206 h 1057618"/>
                <a:gd name="connsiteX45" fmla="*/ 569497 w 2170605"/>
                <a:gd name="connsiteY45" fmla="*/ 809463 h 1057618"/>
                <a:gd name="connsiteX46" fmla="*/ 675481 w 2170605"/>
                <a:gd name="connsiteY46" fmla="*/ 247099 h 1057618"/>
                <a:gd name="connsiteX47" fmla="*/ 572207 w 2170605"/>
                <a:gd name="connsiteY47" fmla="*/ 418490 h 1057618"/>
                <a:gd name="connsiteX48" fmla="*/ 531281 w 2170605"/>
                <a:gd name="connsiteY48" fmla="*/ 434661 h 1057618"/>
                <a:gd name="connsiteX49" fmla="*/ 406132 w 2170605"/>
                <a:gd name="connsiteY49" fmla="*/ 435373 h 1057618"/>
                <a:gd name="connsiteX50" fmla="*/ 384481 w 2170605"/>
                <a:gd name="connsiteY50" fmla="*/ 419556 h 1057618"/>
                <a:gd name="connsiteX51" fmla="*/ 487757 w 2170605"/>
                <a:gd name="connsiteY51" fmla="*/ 248166 h 1057618"/>
                <a:gd name="connsiteX52" fmla="*/ 528682 w 2170605"/>
                <a:gd name="connsiteY52" fmla="*/ 231993 h 1057618"/>
                <a:gd name="connsiteX53" fmla="*/ 653832 w 2170605"/>
                <a:gd name="connsiteY53" fmla="*/ 231283 h 1057618"/>
                <a:gd name="connsiteX54" fmla="*/ 673132 w 2170605"/>
                <a:gd name="connsiteY54" fmla="*/ 235842 h 1057618"/>
                <a:gd name="connsiteX55" fmla="*/ 675481 w 2170605"/>
                <a:gd name="connsiteY55" fmla="*/ 247099 h 1057618"/>
                <a:gd name="connsiteX56" fmla="*/ 707707 w 2170605"/>
                <a:gd name="connsiteY56" fmla="*/ 580095 h 1057618"/>
                <a:gd name="connsiteX57" fmla="*/ 604431 w 2170605"/>
                <a:gd name="connsiteY57" fmla="*/ 751487 h 1057618"/>
                <a:gd name="connsiteX58" fmla="*/ 563507 w 2170605"/>
                <a:gd name="connsiteY58" fmla="*/ 767657 h 1057618"/>
                <a:gd name="connsiteX59" fmla="*/ 438358 w 2170605"/>
                <a:gd name="connsiteY59" fmla="*/ 768368 h 1057618"/>
                <a:gd name="connsiteX60" fmla="*/ 416707 w 2170605"/>
                <a:gd name="connsiteY60" fmla="*/ 752552 h 1057618"/>
                <a:gd name="connsiteX61" fmla="*/ 519982 w 2170605"/>
                <a:gd name="connsiteY61" fmla="*/ 581161 h 1057618"/>
                <a:gd name="connsiteX62" fmla="*/ 560906 w 2170605"/>
                <a:gd name="connsiteY62" fmla="*/ 564990 h 1057618"/>
                <a:gd name="connsiteX63" fmla="*/ 686057 w 2170605"/>
                <a:gd name="connsiteY63" fmla="*/ 564280 h 1057618"/>
                <a:gd name="connsiteX64" fmla="*/ 705358 w 2170605"/>
                <a:gd name="connsiteY64" fmla="*/ 568838 h 1057618"/>
                <a:gd name="connsiteX65" fmla="*/ 707707 w 2170605"/>
                <a:gd name="connsiteY65" fmla="*/ 580095 h 1057618"/>
                <a:gd name="connsiteX66" fmla="*/ 728212 w 2170605"/>
                <a:gd name="connsiteY66" fmla="*/ 932550 h 1057618"/>
                <a:gd name="connsiteX67" fmla="*/ 652849 w 2170605"/>
                <a:gd name="connsiteY67" fmla="*/ 1057618 h 1057618"/>
                <a:gd name="connsiteX68" fmla="*/ 465765 w 2170605"/>
                <a:gd name="connsiteY68" fmla="*/ 1057618 h 1057618"/>
                <a:gd name="connsiteX69" fmla="*/ 540484 w 2170605"/>
                <a:gd name="connsiteY69" fmla="*/ 933616 h 1057618"/>
                <a:gd name="connsiteX70" fmla="*/ 581411 w 2170605"/>
                <a:gd name="connsiteY70" fmla="*/ 917446 h 1057618"/>
                <a:gd name="connsiteX71" fmla="*/ 706561 w 2170605"/>
                <a:gd name="connsiteY71" fmla="*/ 916734 h 1057618"/>
                <a:gd name="connsiteX72" fmla="*/ 725861 w 2170605"/>
                <a:gd name="connsiteY72" fmla="*/ 921293 h 1057618"/>
                <a:gd name="connsiteX73" fmla="*/ 728212 w 2170605"/>
                <a:gd name="connsiteY73" fmla="*/ 932550 h 1057618"/>
                <a:gd name="connsiteX74" fmla="*/ 813694 w 2170605"/>
                <a:gd name="connsiteY74" fmla="*/ 17731 h 1057618"/>
                <a:gd name="connsiteX75" fmla="*/ 710418 w 2170605"/>
                <a:gd name="connsiteY75" fmla="*/ 189121 h 1057618"/>
                <a:gd name="connsiteX76" fmla="*/ 669493 w 2170605"/>
                <a:gd name="connsiteY76" fmla="*/ 205294 h 1057618"/>
                <a:gd name="connsiteX77" fmla="*/ 544343 w 2170605"/>
                <a:gd name="connsiteY77" fmla="*/ 206004 h 1057618"/>
                <a:gd name="connsiteX78" fmla="*/ 522692 w 2170605"/>
                <a:gd name="connsiteY78" fmla="*/ 190188 h 1057618"/>
                <a:gd name="connsiteX79" fmla="*/ 625968 w 2170605"/>
                <a:gd name="connsiteY79" fmla="*/ 18797 h 1057618"/>
                <a:gd name="connsiteX80" fmla="*/ 666893 w 2170605"/>
                <a:gd name="connsiteY80" fmla="*/ 2625 h 1057618"/>
                <a:gd name="connsiteX81" fmla="*/ 792043 w 2170605"/>
                <a:gd name="connsiteY81" fmla="*/ 1915 h 1057618"/>
                <a:gd name="connsiteX82" fmla="*/ 811345 w 2170605"/>
                <a:gd name="connsiteY82" fmla="*/ 6474 h 1057618"/>
                <a:gd name="connsiteX83" fmla="*/ 813694 w 2170605"/>
                <a:gd name="connsiteY83" fmla="*/ 17731 h 1057618"/>
                <a:gd name="connsiteX84" fmla="*/ 845920 w 2170605"/>
                <a:gd name="connsiteY84" fmla="*/ 350726 h 1057618"/>
                <a:gd name="connsiteX85" fmla="*/ 742642 w 2170605"/>
                <a:gd name="connsiteY85" fmla="*/ 522117 h 1057618"/>
                <a:gd name="connsiteX86" fmla="*/ 701719 w 2170605"/>
                <a:gd name="connsiteY86" fmla="*/ 538289 h 1057618"/>
                <a:gd name="connsiteX87" fmla="*/ 576569 w 2170605"/>
                <a:gd name="connsiteY87" fmla="*/ 538999 h 1057618"/>
                <a:gd name="connsiteX88" fmla="*/ 554918 w 2170605"/>
                <a:gd name="connsiteY88" fmla="*/ 523183 h 1057618"/>
                <a:gd name="connsiteX89" fmla="*/ 658195 w 2170605"/>
                <a:gd name="connsiteY89" fmla="*/ 351792 h 1057618"/>
                <a:gd name="connsiteX90" fmla="*/ 699119 w 2170605"/>
                <a:gd name="connsiteY90" fmla="*/ 335621 h 1057618"/>
                <a:gd name="connsiteX91" fmla="*/ 824269 w 2170605"/>
                <a:gd name="connsiteY91" fmla="*/ 334910 h 1057618"/>
                <a:gd name="connsiteX92" fmla="*/ 843569 w 2170605"/>
                <a:gd name="connsiteY92" fmla="*/ 339469 h 1057618"/>
                <a:gd name="connsiteX93" fmla="*/ 845920 w 2170605"/>
                <a:gd name="connsiteY93" fmla="*/ 350726 h 1057618"/>
                <a:gd name="connsiteX94" fmla="*/ 866423 w 2170605"/>
                <a:gd name="connsiteY94" fmla="*/ 703182 h 1057618"/>
                <a:gd name="connsiteX95" fmla="*/ 763147 w 2170605"/>
                <a:gd name="connsiteY95" fmla="*/ 874574 h 1057618"/>
                <a:gd name="connsiteX96" fmla="*/ 722222 w 2170605"/>
                <a:gd name="connsiteY96" fmla="*/ 890744 h 1057618"/>
                <a:gd name="connsiteX97" fmla="*/ 597072 w 2170605"/>
                <a:gd name="connsiteY97" fmla="*/ 891455 h 1057618"/>
                <a:gd name="connsiteX98" fmla="*/ 575421 w 2170605"/>
                <a:gd name="connsiteY98" fmla="*/ 875639 h 1057618"/>
                <a:gd name="connsiteX99" fmla="*/ 678697 w 2170605"/>
                <a:gd name="connsiteY99" fmla="*/ 704248 h 1057618"/>
                <a:gd name="connsiteX100" fmla="*/ 719622 w 2170605"/>
                <a:gd name="connsiteY100" fmla="*/ 688077 h 1057618"/>
                <a:gd name="connsiteX101" fmla="*/ 844773 w 2170605"/>
                <a:gd name="connsiteY101" fmla="*/ 687367 h 1057618"/>
                <a:gd name="connsiteX102" fmla="*/ 864074 w 2170605"/>
                <a:gd name="connsiteY102" fmla="*/ 691925 h 1057618"/>
                <a:gd name="connsiteX103" fmla="*/ 866423 w 2170605"/>
                <a:gd name="connsiteY103" fmla="*/ 703182 h 1057618"/>
                <a:gd name="connsiteX104" fmla="*/ 898651 w 2170605"/>
                <a:gd name="connsiteY104" fmla="*/ 1036178 h 1057618"/>
                <a:gd name="connsiteX105" fmla="*/ 885732 w 2170605"/>
                <a:gd name="connsiteY105" fmla="*/ 1057618 h 1057618"/>
                <a:gd name="connsiteX106" fmla="*/ 698649 w 2170605"/>
                <a:gd name="connsiteY106" fmla="*/ 1057618 h 1057618"/>
                <a:gd name="connsiteX107" fmla="*/ 710927 w 2170605"/>
                <a:gd name="connsiteY107" fmla="*/ 1037243 h 1057618"/>
                <a:gd name="connsiteX108" fmla="*/ 751852 w 2170605"/>
                <a:gd name="connsiteY108" fmla="*/ 1021072 h 1057618"/>
                <a:gd name="connsiteX109" fmla="*/ 877002 w 2170605"/>
                <a:gd name="connsiteY109" fmla="*/ 1020362 h 1057618"/>
                <a:gd name="connsiteX110" fmla="*/ 896302 w 2170605"/>
                <a:gd name="connsiteY110" fmla="*/ 1024921 h 1057618"/>
                <a:gd name="connsiteX111" fmla="*/ 898651 w 2170605"/>
                <a:gd name="connsiteY111" fmla="*/ 1036178 h 1057618"/>
                <a:gd name="connsiteX112" fmla="*/ 984131 w 2170605"/>
                <a:gd name="connsiteY112" fmla="*/ 121359 h 1057618"/>
                <a:gd name="connsiteX113" fmla="*/ 880856 w 2170605"/>
                <a:gd name="connsiteY113" fmla="*/ 292748 h 1057618"/>
                <a:gd name="connsiteX114" fmla="*/ 839931 w 2170605"/>
                <a:gd name="connsiteY114" fmla="*/ 308920 h 1057618"/>
                <a:gd name="connsiteX115" fmla="*/ 714781 w 2170605"/>
                <a:gd name="connsiteY115" fmla="*/ 309630 h 1057618"/>
                <a:gd name="connsiteX116" fmla="*/ 693130 w 2170605"/>
                <a:gd name="connsiteY116" fmla="*/ 293815 h 1057618"/>
                <a:gd name="connsiteX117" fmla="*/ 796406 w 2170605"/>
                <a:gd name="connsiteY117" fmla="*/ 122424 h 1057618"/>
                <a:gd name="connsiteX118" fmla="*/ 837331 w 2170605"/>
                <a:gd name="connsiteY118" fmla="*/ 106253 h 1057618"/>
                <a:gd name="connsiteX119" fmla="*/ 962481 w 2170605"/>
                <a:gd name="connsiteY119" fmla="*/ 105541 h 1057618"/>
                <a:gd name="connsiteX120" fmla="*/ 981782 w 2170605"/>
                <a:gd name="connsiteY120" fmla="*/ 110101 h 1057618"/>
                <a:gd name="connsiteX121" fmla="*/ 984131 w 2170605"/>
                <a:gd name="connsiteY121" fmla="*/ 121359 h 1057618"/>
                <a:gd name="connsiteX122" fmla="*/ 1004635 w 2170605"/>
                <a:gd name="connsiteY122" fmla="*/ 473813 h 1057618"/>
                <a:gd name="connsiteX123" fmla="*/ 901359 w 2170605"/>
                <a:gd name="connsiteY123" fmla="*/ 645204 h 1057618"/>
                <a:gd name="connsiteX124" fmla="*/ 860433 w 2170605"/>
                <a:gd name="connsiteY124" fmla="*/ 661376 h 1057618"/>
                <a:gd name="connsiteX125" fmla="*/ 735284 w 2170605"/>
                <a:gd name="connsiteY125" fmla="*/ 662086 h 1057618"/>
                <a:gd name="connsiteX126" fmla="*/ 713633 w 2170605"/>
                <a:gd name="connsiteY126" fmla="*/ 646270 h 1057618"/>
                <a:gd name="connsiteX127" fmla="*/ 816909 w 2170605"/>
                <a:gd name="connsiteY127" fmla="*/ 474880 h 1057618"/>
                <a:gd name="connsiteX128" fmla="*/ 857834 w 2170605"/>
                <a:gd name="connsiteY128" fmla="*/ 458709 h 1057618"/>
                <a:gd name="connsiteX129" fmla="*/ 982984 w 2170605"/>
                <a:gd name="connsiteY129" fmla="*/ 457997 h 1057618"/>
                <a:gd name="connsiteX130" fmla="*/ 1002286 w 2170605"/>
                <a:gd name="connsiteY130" fmla="*/ 462556 h 1057618"/>
                <a:gd name="connsiteX131" fmla="*/ 1004635 w 2170605"/>
                <a:gd name="connsiteY131" fmla="*/ 473813 h 1057618"/>
                <a:gd name="connsiteX132" fmla="*/ 1036864 w 2170605"/>
                <a:gd name="connsiteY132" fmla="*/ 806810 h 1057618"/>
                <a:gd name="connsiteX133" fmla="*/ 933588 w 2170605"/>
                <a:gd name="connsiteY133" fmla="*/ 978200 h 1057618"/>
                <a:gd name="connsiteX134" fmla="*/ 892663 w 2170605"/>
                <a:gd name="connsiteY134" fmla="*/ 994371 h 1057618"/>
                <a:gd name="connsiteX135" fmla="*/ 767513 w 2170605"/>
                <a:gd name="connsiteY135" fmla="*/ 995083 h 1057618"/>
                <a:gd name="connsiteX136" fmla="*/ 745863 w 2170605"/>
                <a:gd name="connsiteY136" fmla="*/ 979265 h 1057618"/>
                <a:gd name="connsiteX137" fmla="*/ 849138 w 2170605"/>
                <a:gd name="connsiteY137" fmla="*/ 807876 h 1057618"/>
                <a:gd name="connsiteX138" fmla="*/ 890063 w 2170605"/>
                <a:gd name="connsiteY138" fmla="*/ 791704 h 1057618"/>
                <a:gd name="connsiteX139" fmla="*/ 1015213 w 2170605"/>
                <a:gd name="connsiteY139" fmla="*/ 790993 h 1057618"/>
                <a:gd name="connsiteX140" fmla="*/ 1034515 w 2170605"/>
                <a:gd name="connsiteY140" fmla="*/ 795551 h 1057618"/>
                <a:gd name="connsiteX141" fmla="*/ 1036864 w 2170605"/>
                <a:gd name="connsiteY141" fmla="*/ 806810 h 1057618"/>
                <a:gd name="connsiteX142" fmla="*/ 1057259 w 2170605"/>
                <a:gd name="connsiteY142" fmla="*/ 0 h 1057618"/>
                <a:gd name="connsiteX143" fmla="*/ 1019067 w 2170605"/>
                <a:gd name="connsiteY143" fmla="*/ 63381 h 1057618"/>
                <a:gd name="connsiteX144" fmla="*/ 978142 w 2170605"/>
                <a:gd name="connsiteY144" fmla="*/ 79552 h 1057618"/>
                <a:gd name="connsiteX145" fmla="*/ 852992 w 2170605"/>
                <a:gd name="connsiteY145" fmla="*/ 80264 h 1057618"/>
                <a:gd name="connsiteX146" fmla="*/ 831341 w 2170605"/>
                <a:gd name="connsiteY146" fmla="*/ 64446 h 1057618"/>
                <a:gd name="connsiteX147" fmla="*/ 870175 w 2170605"/>
                <a:gd name="connsiteY147" fmla="*/ 0 h 1057618"/>
                <a:gd name="connsiteX148" fmla="*/ 1142846 w 2170605"/>
                <a:gd name="connsiteY148" fmla="*/ 244446 h 1057618"/>
                <a:gd name="connsiteX149" fmla="*/ 1039571 w 2170605"/>
                <a:gd name="connsiteY149" fmla="*/ 415835 h 1057618"/>
                <a:gd name="connsiteX150" fmla="*/ 998645 w 2170605"/>
                <a:gd name="connsiteY150" fmla="*/ 432007 h 1057618"/>
                <a:gd name="connsiteX151" fmla="*/ 873495 w 2170605"/>
                <a:gd name="connsiteY151" fmla="*/ 432718 h 1057618"/>
                <a:gd name="connsiteX152" fmla="*/ 851844 w 2170605"/>
                <a:gd name="connsiteY152" fmla="*/ 416902 h 1057618"/>
                <a:gd name="connsiteX153" fmla="*/ 955121 w 2170605"/>
                <a:gd name="connsiteY153" fmla="*/ 245511 h 1057618"/>
                <a:gd name="connsiteX154" fmla="*/ 996046 w 2170605"/>
                <a:gd name="connsiteY154" fmla="*/ 229340 h 1057618"/>
                <a:gd name="connsiteX155" fmla="*/ 1121196 w 2170605"/>
                <a:gd name="connsiteY155" fmla="*/ 228630 h 1057618"/>
                <a:gd name="connsiteX156" fmla="*/ 1140498 w 2170605"/>
                <a:gd name="connsiteY156" fmla="*/ 233188 h 1057618"/>
                <a:gd name="connsiteX157" fmla="*/ 1142846 w 2170605"/>
                <a:gd name="connsiteY157" fmla="*/ 244446 h 1057618"/>
                <a:gd name="connsiteX158" fmla="*/ 1175075 w 2170605"/>
                <a:gd name="connsiteY158" fmla="*/ 577441 h 1057618"/>
                <a:gd name="connsiteX159" fmla="*/ 1071799 w 2170605"/>
                <a:gd name="connsiteY159" fmla="*/ 748832 h 1057618"/>
                <a:gd name="connsiteX160" fmla="*/ 1030874 w 2170605"/>
                <a:gd name="connsiteY160" fmla="*/ 765004 h 1057618"/>
                <a:gd name="connsiteX161" fmla="*/ 905725 w 2170605"/>
                <a:gd name="connsiteY161" fmla="*/ 765714 h 1057618"/>
                <a:gd name="connsiteX162" fmla="*/ 884074 w 2170605"/>
                <a:gd name="connsiteY162" fmla="*/ 749898 h 1057618"/>
                <a:gd name="connsiteX163" fmla="*/ 987350 w 2170605"/>
                <a:gd name="connsiteY163" fmla="*/ 578507 h 1057618"/>
                <a:gd name="connsiteX164" fmla="*/ 1028275 w 2170605"/>
                <a:gd name="connsiteY164" fmla="*/ 562335 h 1057618"/>
                <a:gd name="connsiteX165" fmla="*/ 1153425 w 2170605"/>
                <a:gd name="connsiteY165" fmla="*/ 561624 h 1057618"/>
                <a:gd name="connsiteX166" fmla="*/ 1172725 w 2170605"/>
                <a:gd name="connsiteY166" fmla="*/ 566184 h 1057618"/>
                <a:gd name="connsiteX167" fmla="*/ 1175075 w 2170605"/>
                <a:gd name="connsiteY167" fmla="*/ 577441 h 1057618"/>
                <a:gd name="connsiteX168" fmla="*/ 1195579 w 2170605"/>
                <a:gd name="connsiteY168" fmla="*/ 929897 h 1057618"/>
                <a:gd name="connsiteX169" fmla="*/ 1118617 w 2170605"/>
                <a:gd name="connsiteY169" fmla="*/ 1057618 h 1057618"/>
                <a:gd name="connsiteX170" fmla="*/ 931533 w 2170605"/>
                <a:gd name="connsiteY170" fmla="*/ 1057618 h 1057618"/>
                <a:gd name="connsiteX171" fmla="*/ 1007853 w 2170605"/>
                <a:gd name="connsiteY171" fmla="*/ 930963 h 1057618"/>
                <a:gd name="connsiteX172" fmla="*/ 1048778 w 2170605"/>
                <a:gd name="connsiteY172" fmla="*/ 914791 h 1057618"/>
                <a:gd name="connsiteX173" fmla="*/ 1173928 w 2170605"/>
                <a:gd name="connsiteY173" fmla="*/ 914081 h 1057618"/>
                <a:gd name="connsiteX174" fmla="*/ 1193230 w 2170605"/>
                <a:gd name="connsiteY174" fmla="*/ 918640 h 1057618"/>
                <a:gd name="connsiteX175" fmla="*/ 1195579 w 2170605"/>
                <a:gd name="connsiteY175" fmla="*/ 929897 h 1057618"/>
                <a:gd name="connsiteX176" fmla="*/ 1281058 w 2170605"/>
                <a:gd name="connsiteY176" fmla="*/ 15077 h 1057618"/>
                <a:gd name="connsiteX177" fmla="*/ 1177782 w 2170605"/>
                <a:gd name="connsiteY177" fmla="*/ 186468 h 1057618"/>
                <a:gd name="connsiteX178" fmla="*/ 1136857 w 2170605"/>
                <a:gd name="connsiteY178" fmla="*/ 202639 h 1057618"/>
                <a:gd name="connsiteX179" fmla="*/ 1011707 w 2170605"/>
                <a:gd name="connsiteY179" fmla="*/ 203351 h 1057618"/>
                <a:gd name="connsiteX180" fmla="*/ 990056 w 2170605"/>
                <a:gd name="connsiteY180" fmla="*/ 187533 h 1057618"/>
                <a:gd name="connsiteX181" fmla="*/ 1093332 w 2170605"/>
                <a:gd name="connsiteY181" fmla="*/ 16142 h 1057618"/>
                <a:gd name="connsiteX182" fmla="*/ 1109311 w 2170605"/>
                <a:gd name="connsiteY182" fmla="*/ 4781 h 1057618"/>
                <a:gd name="connsiteX183" fmla="*/ 1134112 w 2170605"/>
                <a:gd name="connsiteY183" fmla="*/ 0 h 1057618"/>
                <a:gd name="connsiteX184" fmla="*/ 1262539 w 2170605"/>
                <a:gd name="connsiteY184" fmla="*/ 0 h 1057618"/>
                <a:gd name="connsiteX185" fmla="*/ 1278709 w 2170605"/>
                <a:gd name="connsiteY185" fmla="*/ 3819 h 1057618"/>
                <a:gd name="connsiteX186" fmla="*/ 1281058 w 2170605"/>
                <a:gd name="connsiteY186" fmla="*/ 15077 h 1057618"/>
                <a:gd name="connsiteX187" fmla="*/ 1313287 w 2170605"/>
                <a:gd name="connsiteY187" fmla="*/ 348072 h 1057618"/>
                <a:gd name="connsiteX188" fmla="*/ 1210011 w 2170605"/>
                <a:gd name="connsiteY188" fmla="*/ 519463 h 1057618"/>
                <a:gd name="connsiteX189" fmla="*/ 1169086 w 2170605"/>
                <a:gd name="connsiteY189" fmla="*/ 535634 h 1057618"/>
                <a:gd name="connsiteX190" fmla="*/ 1043936 w 2170605"/>
                <a:gd name="connsiteY190" fmla="*/ 536346 h 1057618"/>
                <a:gd name="connsiteX191" fmla="*/ 1022287 w 2170605"/>
                <a:gd name="connsiteY191" fmla="*/ 520529 h 1057618"/>
                <a:gd name="connsiteX192" fmla="*/ 1125561 w 2170605"/>
                <a:gd name="connsiteY192" fmla="*/ 349139 h 1057618"/>
                <a:gd name="connsiteX193" fmla="*/ 1166486 w 2170605"/>
                <a:gd name="connsiteY193" fmla="*/ 332967 h 1057618"/>
                <a:gd name="connsiteX194" fmla="*/ 1291636 w 2170605"/>
                <a:gd name="connsiteY194" fmla="*/ 332257 h 1057618"/>
                <a:gd name="connsiteX195" fmla="*/ 1310938 w 2170605"/>
                <a:gd name="connsiteY195" fmla="*/ 336815 h 1057618"/>
                <a:gd name="connsiteX196" fmla="*/ 1313287 w 2170605"/>
                <a:gd name="connsiteY196" fmla="*/ 348072 h 1057618"/>
                <a:gd name="connsiteX197" fmla="*/ 1333791 w 2170605"/>
                <a:gd name="connsiteY197" fmla="*/ 700528 h 1057618"/>
                <a:gd name="connsiteX198" fmla="*/ 1230514 w 2170605"/>
                <a:gd name="connsiteY198" fmla="*/ 871919 h 1057618"/>
                <a:gd name="connsiteX199" fmla="*/ 1189589 w 2170605"/>
                <a:gd name="connsiteY199" fmla="*/ 888091 h 1057618"/>
                <a:gd name="connsiteX200" fmla="*/ 1064439 w 2170605"/>
                <a:gd name="connsiteY200" fmla="*/ 888801 h 1057618"/>
                <a:gd name="connsiteX201" fmla="*/ 1042788 w 2170605"/>
                <a:gd name="connsiteY201" fmla="*/ 872985 h 1057618"/>
                <a:gd name="connsiteX202" fmla="*/ 1146065 w 2170605"/>
                <a:gd name="connsiteY202" fmla="*/ 701595 h 1057618"/>
                <a:gd name="connsiteX203" fmla="*/ 1186990 w 2170605"/>
                <a:gd name="connsiteY203" fmla="*/ 685422 h 1057618"/>
                <a:gd name="connsiteX204" fmla="*/ 1312140 w 2170605"/>
                <a:gd name="connsiteY204" fmla="*/ 684712 h 1057618"/>
                <a:gd name="connsiteX205" fmla="*/ 1331441 w 2170605"/>
                <a:gd name="connsiteY205" fmla="*/ 689271 h 1057618"/>
                <a:gd name="connsiteX206" fmla="*/ 1333791 w 2170605"/>
                <a:gd name="connsiteY206" fmla="*/ 700528 h 1057618"/>
                <a:gd name="connsiteX207" fmla="*/ 1366018 w 2170605"/>
                <a:gd name="connsiteY207" fmla="*/ 1033523 h 1057618"/>
                <a:gd name="connsiteX208" fmla="*/ 1351500 w 2170605"/>
                <a:gd name="connsiteY208" fmla="*/ 1057618 h 1057618"/>
                <a:gd name="connsiteX209" fmla="*/ 1164418 w 2170605"/>
                <a:gd name="connsiteY209" fmla="*/ 1057618 h 1057618"/>
                <a:gd name="connsiteX210" fmla="*/ 1178294 w 2170605"/>
                <a:gd name="connsiteY210" fmla="*/ 1034590 h 1057618"/>
                <a:gd name="connsiteX211" fmla="*/ 1219219 w 2170605"/>
                <a:gd name="connsiteY211" fmla="*/ 1018419 h 1057618"/>
                <a:gd name="connsiteX212" fmla="*/ 1344369 w 2170605"/>
                <a:gd name="connsiteY212" fmla="*/ 1017707 h 1057618"/>
                <a:gd name="connsiteX213" fmla="*/ 1363669 w 2170605"/>
                <a:gd name="connsiteY213" fmla="*/ 1022267 h 1057618"/>
                <a:gd name="connsiteX214" fmla="*/ 1366018 w 2170605"/>
                <a:gd name="connsiteY214" fmla="*/ 1033523 h 1057618"/>
                <a:gd name="connsiteX215" fmla="*/ 1451499 w 2170605"/>
                <a:gd name="connsiteY215" fmla="*/ 118704 h 1057618"/>
                <a:gd name="connsiteX216" fmla="*/ 1348222 w 2170605"/>
                <a:gd name="connsiteY216" fmla="*/ 290095 h 1057618"/>
                <a:gd name="connsiteX217" fmla="*/ 1307297 w 2170605"/>
                <a:gd name="connsiteY217" fmla="*/ 306267 h 1057618"/>
                <a:gd name="connsiteX218" fmla="*/ 1182147 w 2170605"/>
                <a:gd name="connsiteY218" fmla="*/ 306977 h 1057618"/>
                <a:gd name="connsiteX219" fmla="*/ 1160497 w 2170605"/>
                <a:gd name="connsiteY219" fmla="*/ 291161 h 1057618"/>
                <a:gd name="connsiteX220" fmla="*/ 1263773 w 2170605"/>
                <a:gd name="connsiteY220" fmla="*/ 119770 h 1057618"/>
                <a:gd name="connsiteX221" fmla="*/ 1304698 w 2170605"/>
                <a:gd name="connsiteY221" fmla="*/ 103600 h 1057618"/>
                <a:gd name="connsiteX222" fmla="*/ 1429848 w 2170605"/>
                <a:gd name="connsiteY222" fmla="*/ 102888 h 1057618"/>
                <a:gd name="connsiteX223" fmla="*/ 1449149 w 2170605"/>
                <a:gd name="connsiteY223" fmla="*/ 107447 h 1057618"/>
                <a:gd name="connsiteX224" fmla="*/ 1451499 w 2170605"/>
                <a:gd name="connsiteY224" fmla="*/ 118704 h 1057618"/>
                <a:gd name="connsiteX225" fmla="*/ 1472002 w 2170605"/>
                <a:gd name="connsiteY225" fmla="*/ 471160 h 1057618"/>
                <a:gd name="connsiteX226" fmla="*/ 1368727 w 2170605"/>
                <a:gd name="connsiteY226" fmla="*/ 642551 h 1057618"/>
                <a:gd name="connsiteX227" fmla="*/ 1327800 w 2170605"/>
                <a:gd name="connsiteY227" fmla="*/ 658723 h 1057618"/>
                <a:gd name="connsiteX228" fmla="*/ 1202651 w 2170605"/>
                <a:gd name="connsiteY228" fmla="*/ 659433 h 1057618"/>
                <a:gd name="connsiteX229" fmla="*/ 1181000 w 2170605"/>
                <a:gd name="connsiteY229" fmla="*/ 643616 h 1057618"/>
                <a:gd name="connsiteX230" fmla="*/ 1284276 w 2170605"/>
                <a:gd name="connsiteY230" fmla="*/ 472226 h 1057618"/>
                <a:gd name="connsiteX231" fmla="*/ 1325202 w 2170605"/>
                <a:gd name="connsiteY231" fmla="*/ 456054 h 1057618"/>
                <a:gd name="connsiteX232" fmla="*/ 1450353 w 2170605"/>
                <a:gd name="connsiteY232" fmla="*/ 455343 h 1057618"/>
                <a:gd name="connsiteX233" fmla="*/ 1469653 w 2170605"/>
                <a:gd name="connsiteY233" fmla="*/ 459902 h 1057618"/>
                <a:gd name="connsiteX234" fmla="*/ 1472002 w 2170605"/>
                <a:gd name="connsiteY234" fmla="*/ 471160 h 1057618"/>
                <a:gd name="connsiteX235" fmla="*/ 1504231 w 2170605"/>
                <a:gd name="connsiteY235" fmla="*/ 804154 h 1057618"/>
                <a:gd name="connsiteX236" fmla="*/ 1400955 w 2170605"/>
                <a:gd name="connsiteY236" fmla="*/ 975547 h 1057618"/>
                <a:gd name="connsiteX237" fmla="*/ 1360030 w 2170605"/>
                <a:gd name="connsiteY237" fmla="*/ 991718 h 1057618"/>
                <a:gd name="connsiteX238" fmla="*/ 1234880 w 2170605"/>
                <a:gd name="connsiteY238" fmla="*/ 992428 h 1057618"/>
                <a:gd name="connsiteX239" fmla="*/ 1213229 w 2170605"/>
                <a:gd name="connsiteY239" fmla="*/ 976612 h 1057618"/>
                <a:gd name="connsiteX240" fmla="*/ 1316506 w 2170605"/>
                <a:gd name="connsiteY240" fmla="*/ 805221 h 1057618"/>
                <a:gd name="connsiteX241" fmla="*/ 1357431 w 2170605"/>
                <a:gd name="connsiteY241" fmla="*/ 789050 h 1057618"/>
                <a:gd name="connsiteX242" fmla="*/ 1482581 w 2170605"/>
                <a:gd name="connsiteY242" fmla="*/ 788340 h 1057618"/>
                <a:gd name="connsiteX243" fmla="*/ 1501882 w 2170605"/>
                <a:gd name="connsiteY243" fmla="*/ 792898 h 1057618"/>
                <a:gd name="connsiteX244" fmla="*/ 1504231 w 2170605"/>
                <a:gd name="connsiteY244" fmla="*/ 804154 h 1057618"/>
                <a:gd name="connsiteX245" fmla="*/ 1523026 w 2170605"/>
                <a:gd name="connsiteY245" fmla="*/ 0 h 1057618"/>
                <a:gd name="connsiteX246" fmla="*/ 1486434 w 2170605"/>
                <a:gd name="connsiteY246" fmla="*/ 60726 h 1057618"/>
                <a:gd name="connsiteX247" fmla="*/ 1445509 w 2170605"/>
                <a:gd name="connsiteY247" fmla="*/ 76898 h 1057618"/>
                <a:gd name="connsiteX248" fmla="*/ 1320361 w 2170605"/>
                <a:gd name="connsiteY248" fmla="*/ 77609 h 1057618"/>
                <a:gd name="connsiteX249" fmla="*/ 1298710 w 2170605"/>
                <a:gd name="connsiteY249" fmla="*/ 61792 h 1057618"/>
                <a:gd name="connsiteX250" fmla="*/ 1335944 w 2170605"/>
                <a:gd name="connsiteY250" fmla="*/ 0 h 1057618"/>
                <a:gd name="connsiteX251" fmla="*/ 1610214 w 2170605"/>
                <a:gd name="connsiteY251" fmla="*/ 241791 h 1057618"/>
                <a:gd name="connsiteX252" fmla="*/ 1506938 w 2170605"/>
                <a:gd name="connsiteY252" fmla="*/ 413182 h 1057618"/>
                <a:gd name="connsiteX253" fmla="*/ 1466012 w 2170605"/>
                <a:gd name="connsiteY253" fmla="*/ 429354 h 1057618"/>
                <a:gd name="connsiteX254" fmla="*/ 1340863 w 2170605"/>
                <a:gd name="connsiteY254" fmla="*/ 430064 h 1057618"/>
                <a:gd name="connsiteX255" fmla="*/ 1319213 w 2170605"/>
                <a:gd name="connsiteY255" fmla="*/ 414248 h 1057618"/>
                <a:gd name="connsiteX256" fmla="*/ 1422489 w 2170605"/>
                <a:gd name="connsiteY256" fmla="*/ 242857 h 1057618"/>
                <a:gd name="connsiteX257" fmla="*/ 1463413 w 2170605"/>
                <a:gd name="connsiteY257" fmla="*/ 226685 h 1057618"/>
                <a:gd name="connsiteX258" fmla="*/ 1588563 w 2170605"/>
                <a:gd name="connsiteY258" fmla="*/ 225975 h 1057618"/>
                <a:gd name="connsiteX259" fmla="*/ 1607865 w 2170605"/>
                <a:gd name="connsiteY259" fmla="*/ 230534 h 1057618"/>
                <a:gd name="connsiteX260" fmla="*/ 1610214 w 2170605"/>
                <a:gd name="connsiteY260" fmla="*/ 241791 h 1057618"/>
                <a:gd name="connsiteX261" fmla="*/ 1624576 w 2170605"/>
                <a:gd name="connsiteY261" fmla="*/ 911522 h 1057618"/>
                <a:gd name="connsiteX262" fmla="*/ 1537060 w 2170605"/>
                <a:gd name="connsiteY262" fmla="*/ 1057618 h 1057618"/>
                <a:gd name="connsiteX263" fmla="*/ 1397301 w 2170605"/>
                <a:gd name="connsiteY263" fmla="*/ 1057618 h 1057618"/>
                <a:gd name="connsiteX264" fmla="*/ 1475220 w 2170605"/>
                <a:gd name="connsiteY264" fmla="*/ 928308 h 1057618"/>
                <a:gd name="connsiteX265" fmla="*/ 1516146 w 2170605"/>
                <a:gd name="connsiteY265" fmla="*/ 912137 h 1057618"/>
                <a:gd name="connsiteX266" fmla="*/ 1642442 w 2170605"/>
                <a:gd name="connsiteY266" fmla="*/ 574788 h 1057618"/>
                <a:gd name="connsiteX267" fmla="*/ 1539167 w 2170605"/>
                <a:gd name="connsiteY267" fmla="*/ 746177 h 1057618"/>
                <a:gd name="connsiteX268" fmla="*/ 1498242 w 2170605"/>
                <a:gd name="connsiteY268" fmla="*/ 762349 h 1057618"/>
                <a:gd name="connsiteX269" fmla="*/ 1373092 w 2170605"/>
                <a:gd name="connsiteY269" fmla="*/ 763060 h 1057618"/>
                <a:gd name="connsiteX270" fmla="*/ 1351443 w 2170605"/>
                <a:gd name="connsiteY270" fmla="*/ 747243 h 1057618"/>
                <a:gd name="connsiteX271" fmla="*/ 1454717 w 2170605"/>
                <a:gd name="connsiteY271" fmla="*/ 575852 h 1057618"/>
                <a:gd name="connsiteX272" fmla="*/ 1495642 w 2170605"/>
                <a:gd name="connsiteY272" fmla="*/ 559682 h 1057618"/>
                <a:gd name="connsiteX273" fmla="*/ 1620792 w 2170605"/>
                <a:gd name="connsiteY273" fmla="*/ 558970 h 1057618"/>
                <a:gd name="connsiteX274" fmla="*/ 1640094 w 2170605"/>
                <a:gd name="connsiteY274" fmla="*/ 563529 h 1057618"/>
                <a:gd name="connsiteX275" fmla="*/ 1642442 w 2170605"/>
                <a:gd name="connsiteY275" fmla="*/ 574788 h 1057618"/>
                <a:gd name="connsiteX276" fmla="*/ 1748425 w 2170605"/>
                <a:gd name="connsiteY276" fmla="*/ 12423 h 1057618"/>
                <a:gd name="connsiteX277" fmla="*/ 1645149 w 2170605"/>
                <a:gd name="connsiteY277" fmla="*/ 183813 h 1057618"/>
                <a:gd name="connsiteX278" fmla="*/ 1604225 w 2170605"/>
                <a:gd name="connsiteY278" fmla="*/ 199985 h 1057618"/>
                <a:gd name="connsiteX279" fmla="*/ 1479076 w 2170605"/>
                <a:gd name="connsiteY279" fmla="*/ 200696 h 1057618"/>
                <a:gd name="connsiteX280" fmla="*/ 1457425 w 2170605"/>
                <a:gd name="connsiteY280" fmla="*/ 184880 h 1057618"/>
                <a:gd name="connsiteX281" fmla="*/ 1560701 w 2170605"/>
                <a:gd name="connsiteY281" fmla="*/ 13489 h 1057618"/>
                <a:gd name="connsiteX282" fmla="*/ 1576679 w 2170605"/>
                <a:gd name="connsiteY282" fmla="*/ 2128 h 1057618"/>
                <a:gd name="connsiteX283" fmla="*/ 1587712 w 2170605"/>
                <a:gd name="connsiteY283" fmla="*/ 0 h 1057618"/>
                <a:gd name="connsiteX284" fmla="*/ 1741140 w 2170605"/>
                <a:gd name="connsiteY284" fmla="*/ 0 h 1057618"/>
                <a:gd name="connsiteX285" fmla="*/ 1746076 w 2170605"/>
                <a:gd name="connsiteY285" fmla="*/ 1166 h 1057618"/>
                <a:gd name="connsiteX286" fmla="*/ 1748425 w 2170605"/>
                <a:gd name="connsiteY286" fmla="*/ 12423 h 1057618"/>
                <a:gd name="connsiteX287" fmla="*/ 1761973 w 2170605"/>
                <a:gd name="connsiteY287" fmla="*/ 682157 h 1057618"/>
                <a:gd name="connsiteX288" fmla="*/ 1640145 w 2170605"/>
                <a:gd name="connsiteY288" fmla="*/ 885531 h 1057618"/>
                <a:gd name="connsiteX289" fmla="*/ 1531807 w 2170605"/>
                <a:gd name="connsiteY289" fmla="*/ 886146 h 1057618"/>
                <a:gd name="connsiteX290" fmla="*/ 1510157 w 2170605"/>
                <a:gd name="connsiteY290" fmla="*/ 870332 h 1057618"/>
                <a:gd name="connsiteX291" fmla="*/ 1613433 w 2170605"/>
                <a:gd name="connsiteY291" fmla="*/ 698940 h 1057618"/>
                <a:gd name="connsiteX292" fmla="*/ 1654357 w 2170605"/>
                <a:gd name="connsiteY292" fmla="*/ 682769 h 1057618"/>
                <a:gd name="connsiteX293" fmla="*/ 1780655 w 2170605"/>
                <a:gd name="connsiteY293" fmla="*/ 345419 h 1057618"/>
                <a:gd name="connsiteX294" fmla="*/ 1677378 w 2170605"/>
                <a:gd name="connsiteY294" fmla="*/ 516810 h 1057618"/>
                <a:gd name="connsiteX295" fmla="*/ 1636453 w 2170605"/>
                <a:gd name="connsiteY295" fmla="*/ 532980 h 1057618"/>
                <a:gd name="connsiteX296" fmla="*/ 1511303 w 2170605"/>
                <a:gd name="connsiteY296" fmla="*/ 533691 h 1057618"/>
                <a:gd name="connsiteX297" fmla="*/ 1489654 w 2170605"/>
                <a:gd name="connsiteY297" fmla="*/ 517875 h 1057618"/>
                <a:gd name="connsiteX298" fmla="*/ 1592930 w 2170605"/>
                <a:gd name="connsiteY298" fmla="*/ 346484 h 1057618"/>
                <a:gd name="connsiteX299" fmla="*/ 1633854 w 2170605"/>
                <a:gd name="connsiteY299" fmla="*/ 330313 h 1057618"/>
                <a:gd name="connsiteX300" fmla="*/ 1759005 w 2170605"/>
                <a:gd name="connsiteY300" fmla="*/ 329603 h 1057618"/>
                <a:gd name="connsiteX301" fmla="*/ 1778305 w 2170605"/>
                <a:gd name="connsiteY301" fmla="*/ 334161 h 1057618"/>
                <a:gd name="connsiteX302" fmla="*/ 1780655 w 2170605"/>
                <a:gd name="connsiteY302" fmla="*/ 345419 h 1057618"/>
                <a:gd name="connsiteX303" fmla="*/ 1899368 w 2170605"/>
                <a:gd name="connsiteY303" fmla="*/ 452794 h 1057618"/>
                <a:gd name="connsiteX304" fmla="*/ 1777541 w 2170605"/>
                <a:gd name="connsiteY304" fmla="*/ 656168 h 1057618"/>
                <a:gd name="connsiteX305" fmla="*/ 1670018 w 2170605"/>
                <a:gd name="connsiteY305" fmla="*/ 656778 h 1057618"/>
                <a:gd name="connsiteX306" fmla="*/ 1648367 w 2170605"/>
                <a:gd name="connsiteY306" fmla="*/ 640962 h 1057618"/>
                <a:gd name="connsiteX307" fmla="*/ 1751643 w 2170605"/>
                <a:gd name="connsiteY307" fmla="*/ 469573 h 1057618"/>
                <a:gd name="connsiteX308" fmla="*/ 1792570 w 2170605"/>
                <a:gd name="connsiteY308" fmla="*/ 453400 h 1057618"/>
                <a:gd name="connsiteX309" fmla="*/ 1918866 w 2170605"/>
                <a:gd name="connsiteY309" fmla="*/ 116049 h 1057618"/>
                <a:gd name="connsiteX310" fmla="*/ 1815590 w 2170605"/>
                <a:gd name="connsiteY310" fmla="*/ 287441 h 1057618"/>
                <a:gd name="connsiteX311" fmla="*/ 1774666 w 2170605"/>
                <a:gd name="connsiteY311" fmla="*/ 303612 h 1057618"/>
                <a:gd name="connsiteX312" fmla="*/ 1649516 w 2170605"/>
                <a:gd name="connsiteY312" fmla="*/ 304322 h 1057618"/>
                <a:gd name="connsiteX313" fmla="*/ 1627866 w 2170605"/>
                <a:gd name="connsiteY313" fmla="*/ 288508 h 1057618"/>
                <a:gd name="connsiteX314" fmla="*/ 1731141 w 2170605"/>
                <a:gd name="connsiteY314" fmla="*/ 117117 h 1057618"/>
                <a:gd name="connsiteX315" fmla="*/ 1772067 w 2170605"/>
                <a:gd name="connsiteY315" fmla="*/ 100945 h 1057618"/>
                <a:gd name="connsiteX316" fmla="*/ 1897216 w 2170605"/>
                <a:gd name="connsiteY316" fmla="*/ 100234 h 1057618"/>
                <a:gd name="connsiteX317" fmla="*/ 1916517 w 2170605"/>
                <a:gd name="connsiteY317" fmla="*/ 104794 h 1057618"/>
                <a:gd name="connsiteX318" fmla="*/ 1918866 w 2170605"/>
                <a:gd name="connsiteY318" fmla="*/ 116049 h 1057618"/>
                <a:gd name="connsiteX319" fmla="*/ 1988796 w 2170605"/>
                <a:gd name="connsiteY319" fmla="*/ 0 h 1057618"/>
                <a:gd name="connsiteX320" fmla="*/ 1953803 w 2170605"/>
                <a:gd name="connsiteY320" fmla="*/ 58073 h 1057618"/>
                <a:gd name="connsiteX321" fmla="*/ 1912878 w 2170605"/>
                <a:gd name="connsiteY321" fmla="*/ 74244 h 1057618"/>
                <a:gd name="connsiteX322" fmla="*/ 1787728 w 2170605"/>
                <a:gd name="connsiteY322" fmla="*/ 74956 h 1057618"/>
                <a:gd name="connsiteX323" fmla="*/ 1766077 w 2170605"/>
                <a:gd name="connsiteY323" fmla="*/ 59139 h 1057618"/>
                <a:gd name="connsiteX324" fmla="*/ 1801712 w 2170605"/>
                <a:gd name="connsiteY324" fmla="*/ 0 h 1057618"/>
                <a:gd name="connsiteX325" fmla="*/ 2036763 w 2170605"/>
                <a:gd name="connsiteY325" fmla="*/ 223431 h 1057618"/>
                <a:gd name="connsiteX326" fmla="*/ 1914937 w 2170605"/>
                <a:gd name="connsiteY326" fmla="*/ 426804 h 1057618"/>
                <a:gd name="connsiteX327" fmla="*/ 1808231 w 2170605"/>
                <a:gd name="connsiteY327" fmla="*/ 427411 h 1057618"/>
                <a:gd name="connsiteX328" fmla="*/ 1786580 w 2170605"/>
                <a:gd name="connsiteY328" fmla="*/ 411595 h 1057618"/>
                <a:gd name="connsiteX329" fmla="*/ 1889857 w 2170605"/>
                <a:gd name="connsiteY329" fmla="*/ 240204 h 1057618"/>
                <a:gd name="connsiteX330" fmla="*/ 1930781 w 2170605"/>
                <a:gd name="connsiteY330" fmla="*/ 224032 h 1057618"/>
                <a:gd name="connsiteX331" fmla="*/ 2170605 w 2170605"/>
                <a:gd name="connsiteY331" fmla="*/ 0 h 1057618"/>
                <a:gd name="connsiteX332" fmla="*/ 2052332 w 2170605"/>
                <a:gd name="connsiteY332" fmla="*/ 197441 h 1057618"/>
                <a:gd name="connsiteX333" fmla="*/ 1946443 w 2170605"/>
                <a:gd name="connsiteY333" fmla="*/ 198043 h 1057618"/>
                <a:gd name="connsiteX334" fmla="*/ 1924792 w 2170605"/>
                <a:gd name="connsiteY334" fmla="*/ 182226 h 1057618"/>
                <a:gd name="connsiteX335" fmla="*/ 2028068 w 2170605"/>
                <a:gd name="connsiteY335" fmla="*/ 10835 h 1057618"/>
                <a:gd name="connsiteX336" fmla="*/ 2043306 w 2170605"/>
                <a:gd name="connsiteY336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2170605" h="1057618">
                  <a:moveTo>
                    <a:pt x="260847" y="935205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3120" y="936270"/>
                  </a:lnTo>
                  <a:cubicBezTo>
                    <a:pt x="78445" y="927438"/>
                    <a:pt x="96767" y="920197"/>
                    <a:pt x="114048" y="920099"/>
                  </a:cubicBezTo>
                  <a:lnTo>
                    <a:pt x="239196" y="919388"/>
                  </a:lnTo>
                  <a:cubicBezTo>
                    <a:pt x="247837" y="919339"/>
                    <a:pt x="254580" y="921085"/>
                    <a:pt x="258498" y="923948"/>
                  </a:cubicBezTo>
                  <a:cubicBezTo>
                    <a:pt x="262415" y="926810"/>
                    <a:pt x="263507" y="930788"/>
                    <a:pt x="260847" y="935205"/>
                  </a:cubicBezTo>
                  <a:close/>
                  <a:moveTo>
                    <a:pt x="399058" y="705836"/>
                  </a:moveTo>
                  <a:lnTo>
                    <a:pt x="295784" y="877227"/>
                  </a:lnTo>
                  <a:cubicBezTo>
                    <a:pt x="290459" y="886060"/>
                    <a:pt x="272138" y="893299"/>
                    <a:pt x="254857" y="893398"/>
                  </a:cubicBezTo>
                  <a:lnTo>
                    <a:pt x="129707" y="894108"/>
                  </a:lnTo>
                  <a:cubicBezTo>
                    <a:pt x="112427" y="894207"/>
                    <a:pt x="102735" y="887127"/>
                    <a:pt x="108056" y="878292"/>
                  </a:cubicBezTo>
                  <a:lnTo>
                    <a:pt x="211332" y="706903"/>
                  </a:lnTo>
                  <a:cubicBezTo>
                    <a:pt x="216656" y="698069"/>
                    <a:pt x="234978" y="690829"/>
                    <a:pt x="252259" y="690731"/>
                  </a:cubicBezTo>
                  <a:lnTo>
                    <a:pt x="377409" y="690020"/>
                  </a:lnTo>
                  <a:cubicBezTo>
                    <a:pt x="386048" y="689971"/>
                    <a:pt x="392792" y="691716"/>
                    <a:pt x="396709" y="694578"/>
                  </a:cubicBezTo>
                  <a:cubicBezTo>
                    <a:pt x="400628" y="697441"/>
                    <a:pt x="401720" y="701419"/>
                    <a:pt x="399058" y="705836"/>
                  </a:cubicBezTo>
                  <a:close/>
                  <a:moveTo>
                    <a:pt x="431284" y="1038832"/>
                  </a:moveTo>
                  <a:lnTo>
                    <a:pt x="419964" y="1057618"/>
                  </a:lnTo>
                  <a:lnTo>
                    <a:pt x="232881" y="1057618"/>
                  </a:lnTo>
                  <a:lnTo>
                    <a:pt x="243558" y="1039898"/>
                  </a:lnTo>
                  <a:cubicBezTo>
                    <a:pt x="248881" y="1031065"/>
                    <a:pt x="267204" y="1023824"/>
                    <a:pt x="284483" y="1023726"/>
                  </a:cubicBezTo>
                  <a:lnTo>
                    <a:pt x="409633" y="1023015"/>
                  </a:lnTo>
                  <a:cubicBezTo>
                    <a:pt x="418274" y="1022966"/>
                    <a:pt x="425017" y="1024713"/>
                    <a:pt x="428935" y="1027575"/>
                  </a:cubicBezTo>
                  <a:cubicBezTo>
                    <a:pt x="432854" y="1030438"/>
                    <a:pt x="433946" y="1034415"/>
                    <a:pt x="431284" y="1038832"/>
                  </a:cubicBezTo>
                  <a:close/>
                  <a:moveTo>
                    <a:pt x="537271" y="476468"/>
                  </a:moveTo>
                  <a:lnTo>
                    <a:pt x="433995" y="647859"/>
                  </a:lnTo>
                  <a:cubicBezTo>
                    <a:pt x="428671" y="656692"/>
                    <a:pt x="410349" y="663932"/>
                    <a:pt x="393068" y="664031"/>
                  </a:cubicBezTo>
                  <a:lnTo>
                    <a:pt x="267920" y="664741"/>
                  </a:lnTo>
                  <a:cubicBezTo>
                    <a:pt x="250639" y="664838"/>
                    <a:pt x="240946" y="657758"/>
                    <a:pt x="246269" y="648925"/>
                  </a:cubicBezTo>
                  <a:lnTo>
                    <a:pt x="349545" y="477534"/>
                  </a:lnTo>
                  <a:cubicBezTo>
                    <a:pt x="354868" y="468701"/>
                    <a:pt x="373190" y="461461"/>
                    <a:pt x="390471" y="461362"/>
                  </a:cubicBezTo>
                  <a:lnTo>
                    <a:pt x="515621" y="460652"/>
                  </a:lnTo>
                  <a:cubicBezTo>
                    <a:pt x="524260" y="460603"/>
                    <a:pt x="531003" y="462348"/>
                    <a:pt x="534921" y="465211"/>
                  </a:cubicBezTo>
                  <a:cubicBezTo>
                    <a:pt x="538838" y="468073"/>
                    <a:pt x="539932" y="472052"/>
                    <a:pt x="537271" y="476468"/>
                  </a:cubicBezTo>
                  <a:close/>
                  <a:moveTo>
                    <a:pt x="569497" y="809463"/>
                  </a:moveTo>
                  <a:lnTo>
                    <a:pt x="466221" y="980854"/>
                  </a:lnTo>
                  <a:cubicBezTo>
                    <a:pt x="460897" y="989687"/>
                    <a:pt x="442575" y="996927"/>
                    <a:pt x="425294" y="997026"/>
                  </a:cubicBezTo>
                  <a:lnTo>
                    <a:pt x="300144" y="997736"/>
                  </a:lnTo>
                  <a:cubicBezTo>
                    <a:pt x="282865" y="997835"/>
                    <a:pt x="273172" y="990754"/>
                    <a:pt x="278495" y="981920"/>
                  </a:cubicBezTo>
                  <a:lnTo>
                    <a:pt x="381771" y="810529"/>
                  </a:lnTo>
                  <a:cubicBezTo>
                    <a:pt x="387092" y="801696"/>
                    <a:pt x="405416" y="794456"/>
                    <a:pt x="422696" y="794359"/>
                  </a:cubicBezTo>
                  <a:lnTo>
                    <a:pt x="547846" y="793647"/>
                  </a:lnTo>
                  <a:cubicBezTo>
                    <a:pt x="556486" y="793598"/>
                    <a:pt x="563229" y="795344"/>
                    <a:pt x="567147" y="798206"/>
                  </a:cubicBezTo>
                  <a:cubicBezTo>
                    <a:pt x="571064" y="801068"/>
                    <a:pt x="572157" y="805047"/>
                    <a:pt x="569497" y="809463"/>
                  </a:cubicBezTo>
                  <a:close/>
                  <a:moveTo>
                    <a:pt x="675481" y="247099"/>
                  </a:moveTo>
                  <a:lnTo>
                    <a:pt x="572207" y="418490"/>
                  </a:lnTo>
                  <a:cubicBezTo>
                    <a:pt x="566884" y="427324"/>
                    <a:pt x="548561" y="434564"/>
                    <a:pt x="531281" y="434661"/>
                  </a:cubicBezTo>
                  <a:lnTo>
                    <a:pt x="406132" y="435373"/>
                  </a:lnTo>
                  <a:cubicBezTo>
                    <a:pt x="388850" y="435471"/>
                    <a:pt x="379158" y="428390"/>
                    <a:pt x="384481" y="419556"/>
                  </a:cubicBezTo>
                  <a:lnTo>
                    <a:pt x="487757" y="248166"/>
                  </a:lnTo>
                  <a:cubicBezTo>
                    <a:pt x="493079" y="239332"/>
                    <a:pt x="511403" y="232092"/>
                    <a:pt x="528682" y="231993"/>
                  </a:cubicBezTo>
                  <a:lnTo>
                    <a:pt x="653832" y="231283"/>
                  </a:lnTo>
                  <a:cubicBezTo>
                    <a:pt x="662471" y="231234"/>
                    <a:pt x="669215" y="232981"/>
                    <a:pt x="673132" y="235842"/>
                  </a:cubicBezTo>
                  <a:cubicBezTo>
                    <a:pt x="677051" y="238704"/>
                    <a:pt x="678143" y="242684"/>
                    <a:pt x="675481" y="247099"/>
                  </a:cubicBezTo>
                  <a:close/>
                  <a:moveTo>
                    <a:pt x="707707" y="580095"/>
                  </a:moveTo>
                  <a:lnTo>
                    <a:pt x="604431" y="751487"/>
                  </a:lnTo>
                  <a:cubicBezTo>
                    <a:pt x="599110" y="760318"/>
                    <a:pt x="580786" y="767559"/>
                    <a:pt x="563507" y="767657"/>
                  </a:cubicBezTo>
                  <a:lnTo>
                    <a:pt x="438358" y="768368"/>
                  </a:lnTo>
                  <a:cubicBezTo>
                    <a:pt x="421077" y="768466"/>
                    <a:pt x="411383" y="761385"/>
                    <a:pt x="416707" y="752552"/>
                  </a:cubicBezTo>
                  <a:lnTo>
                    <a:pt x="519982" y="581161"/>
                  </a:lnTo>
                  <a:cubicBezTo>
                    <a:pt x="525305" y="572327"/>
                    <a:pt x="543629" y="565087"/>
                    <a:pt x="560906" y="564990"/>
                  </a:cubicBezTo>
                  <a:lnTo>
                    <a:pt x="686057" y="564280"/>
                  </a:lnTo>
                  <a:cubicBezTo>
                    <a:pt x="694697" y="564229"/>
                    <a:pt x="701440" y="565976"/>
                    <a:pt x="705358" y="568838"/>
                  </a:cubicBezTo>
                  <a:cubicBezTo>
                    <a:pt x="709277" y="571699"/>
                    <a:pt x="710369" y="575679"/>
                    <a:pt x="707707" y="580095"/>
                  </a:cubicBezTo>
                  <a:close/>
                  <a:moveTo>
                    <a:pt x="728212" y="932550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0484" y="933616"/>
                  </a:lnTo>
                  <a:cubicBezTo>
                    <a:pt x="545808" y="924783"/>
                    <a:pt x="564130" y="917543"/>
                    <a:pt x="581411" y="917446"/>
                  </a:cubicBezTo>
                  <a:lnTo>
                    <a:pt x="706561" y="916734"/>
                  </a:lnTo>
                  <a:cubicBezTo>
                    <a:pt x="715200" y="916685"/>
                    <a:pt x="721944" y="918431"/>
                    <a:pt x="725861" y="921293"/>
                  </a:cubicBezTo>
                  <a:cubicBezTo>
                    <a:pt x="729780" y="924155"/>
                    <a:pt x="730872" y="928134"/>
                    <a:pt x="728212" y="932550"/>
                  </a:cubicBezTo>
                  <a:close/>
                  <a:moveTo>
                    <a:pt x="813694" y="17731"/>
                  </a:moveTo>
                  <a:lnTo>
                    <a:pt x="710418" y="189121"/>
                  </a:lnTo>
                  <a:cubicBezTo>
                    <a:pt x="705095" y="197955"/>
                    <a:pt x="686772" y="205195"/>
                    <a:pt x="669493" y="205294"/>
                  </a:cubicBezTo>
                  <a:lnTo>
                    <a:pt x="544343" y="206004"/>
                  </a:lnTo>
                  <a:cubicBezTo>
                    <a:pt x="527062" y="206101"/>
                    <a:pt x="517370" y="199021"/>
                    <a:pt x="522692" y="190188"/>
                  </a:cubicBezTo>
                  <a:lnTo>
                    <a:pt x="625968" y="18797"/>
                  </a:lnTo>
                  <a:cubicBezTo>
                    <a:pt x="631291" y="9964"/>
                    <a:pt x="649614" y="2723"/>
                    <a:pt x="666893" y="2625"/>
                  </a:cubicBezTo>
                  <a:lnTo>
                    <a:pt x="792043" y="1915"/>
                  </a:lnTo>
                  <a:cubicBezTo>
                    <a:pt x="800683" y="1866"/>
                    <a:pt x="807426" y="3611"/>
                    <a:pt x="811345" y="6474"/>
                  </a:cubicBezTo>
                  <a:cubicBezTo>
                    <a:pt x="815263" y="9336"/>
                    <a:pt x="816355" y="13315"/>
                    <a:pt x="813694" y="17731"/>
                  </a:cubicBezTo>
                  <a:close/>
                  <a:moveTo>
                    <a:pt x="845920" y="350726"/>
                  </a:moveTo>
                  <a:lnTo>
                    <a:pt x="742642" y="522117"/>
                  </a:lnTo>
                  <a:cubicBezTo>
                    <a:pt x="737322" y="530950"/>
                    <a:pt x="718998" y="538191"/>
                    <a:pt x="701719" y="538289"/>
                  </a:cubicBezTo>
                  <a:lnTo>
                    <a:pt x="576569" y="538999"/>
                  </a:lnTo>
                  <a:cubicBezTo>
                    <a:pt x="559290" y="539098"/>
                    <a:pt x="549595" y="532016"/>
                    <a:pt x="554918" y="523183"/>
                  </a:cubicBezTo>
                  <a:lnTo>
                    <a:pt x="658195" y="351792"/>
                  </a:lnTo>
                  <a:cubicBezTo>
                    <a:pt x="663516" y="342959"/>
                    <a:pt x="681840" y="335720"/>
                    <a:pt x="699119" y="335621"/>
                  </a:cubicBezTo>
                  <a:lnTo>
                    <a:pt x="824269" y="334910"/>
                  </a:lnTo>
                  <a:cubicBezTo>
                    <a:pt x="832909" y="334862"/>
                    <a:pt x="839652" y="336607"/>
                    <a:pt x="843569" y="339469"/>
                  </a:cubicBezTo>
                  <a:cubicBezTo>
                    <a:pt x="847488" y="342332"/>
                    <a:pt x="848581" y="346310"/>
                    <a:pt x="845920" y="350726"/>
                  </a:cubicBezTo>
                  <a:close/>
                  <a:moveTo>
                    <a:pt x="866423" y="703182"/>
                  </a:moveTo>
                  <a:lnTo>
                    <a:pt x="763147" y="874574"/>
                  </a:lnTo>
                  <a:cubicBezTo>
                    <a:pt x="757824" y="883406"/>
                    <a:pt x="739501" y="890646"/>
                    <a:pt x="722222" y="890744"/>
                  </a:cubicBezTo>
                  <a:lnTo>
                    <a:pt x="597072" y="891455"/>
                  </a:lnTo>
                  <a:cubicBezTo>
                    <a:pt x="579791" y="891553"/>
                    <a:pt x="570099" y="884472"/>
                    <a:pt x="575421" y="875639"/>
                  </a:cubicBezTo>
                  <a:lnTo>
                    <a:pt x="678697" y="704248"/>
                  </a:lnTo>
                  <a:cubicBezTo>
                    <a:pt x="684019" y="695415"/>
                    <a:pt x="702343" y="688174"/>
                    <a:pt x="719622" y="688077"/>
                  </a:cubicBezTo>
                  <a:lnTo>
                    <a:pt x="844773" y="687367"/>
                  </a:lnTo>
                  <a:cubicBezTo>
                    <a:pt x="853412" y="687316"/>
                    <a:pt x="860155" y="689063"/>
                    <a:pt x="864074" y="691925"/>
                  </a:cubicBezTo>
                  <a:cubicBezTo>
                    <a:pt x="867992" y="694786"/>
                    <a:pt x="869084" y="698766"/>
                    <a:pt x="866423" y="703182"/>
                  </a:cubicBezTo>
                  <a:close/>
                  <a:moveTo>
                    <a:pt x="898651" y="1036178"/>
                  </a:moveTo>
                  <a:lnTo>
                    <a:pt x="885732" y="1057618"/>
                  </a:lnTo>
                  <a:lnTo>
                    <a:pt x="698649" y="1057618"/>
                  </a:lnTo>
                  <a:lnTo>
                    <a:pt x="710927" y="1037243"/>
                  </a:lnTo>
                  <a:cubicBezTo>
                    <a:pt x="716249" y="1028411"/>
                    <a:pt x="734573" y="1021171"/>
                    <a:pt x="751852" y="1021072"/>
                  </a:cubicBezTo>
                  <a:lnTo>
                    <a:pt x="877002" y="1020362"/>
                  </a:lnTo>
                  <a:cubicBezTo>
                    <a:pt x="885642" y="1020313"/>
                    <a:pt x="892385" y="1022058"/>
                    <a:pt x="896302" y="1024921"/>
                  </a:cubicBezTo>
                  <a:cubicBezTo>
                    <a:pt x="900221" y="1027783"/>
                    <a:pt x="901313" y="1031761"/>
                    <a:pt x="898651" y="1036178"/>
                  </a:cubicBezTo>
                  <a:close/>
                  <a:moveTo>
                    <a:pt x="984131" y="121359"/>
                  </a:moveTo>
                  <a:lnTo>
                    <a:pt x="880856" y="292748"/>
                  </a:lnTo>
                  <a:cubicBezTo>
                    <a:pt x="875533" y="301583"/>
                    <a:pt x="857210" y="308822"/>
                    <a:pt x="839931" y="308920"/>
                  </a:cubicBezTo>
                  <a:lnTo>
                    <a:pt x="714781" y="309630"/>
                  </a:lnTo>
                  <a:cubicBezTo>
                    <a:pt x="697501" y="309729"/>
                    <a:pt x="687807" y="302648"/>
                    <a:pt x="693130" y="293815"/>
                  </a:cubicBezTo>
                  <a:lnTo>
                    <a:pt x="796406" y="122424"/>
                  </a:lnTo>
                  <a:cubicBezTo>
                    <a:pt x="801728" y="113592"/>
                    <a:pt x="820052" y="106350"/>
                    <a:pt x="837331" y="106253"/>
                  </a:cubicBezTo>
                  <a:lnTo>
                    <a:pt x="962481" y="105541"/>
                  </a:lnTo>
                  <a:cubicBezTo>
                    <a:pt x="971121" y="105493"/>
                    <a:pt x="977863" y="107239"/>
                    <a:pt x="981782" y="110101"/>
                  </a:cubicBezTo>
                  <a:cubicBezTo>
                    <a:pt x="985701" y="112964"/>
                    <a:pt x="986792" y="116941"/>
                    <a:pt x="984131" y="121359"/>
                  </a:cubicBezTo>
                  <a:close/>
                  <a:moveTo>
                    <a:pt x="1004635" y="473813"/>
                  </a:moveTo>
                  <a:lnTo>
                    <a:pt x="901359" y="645204"/>
                  </a:lnTo>
                  <a:cubicBezTo>
                    <a:pt x="896036" y="654039"/>
                    <a:pt x="877713" y="661278"/>
                    <a:pt x="860433" y="661376"/>
                  </a:cubicBezTo>
                  <a:lnTo>
                    <a:pt x="735284" y="662086"/>
                  </a:lnTo>
                  <a:cubicBezTo>
                    <a:pt x="718004" y="662185"/>
                    <a:pt x="708310" y="655103"/>
                    <a:pt x="713633" y="646270"/>
                  </a:cubicBezTo>
                  <a:lnTo>
                    <a:pt x="816909" y="474880"/>
                  </a:lnTo>
                  <a:cubicBezTo>
                    <a:pt x="822232" y="466048"/>
                    <a:pt x="840555" y="458807"/>
                    <a:pt x="857834" y="458709"/>
                  </a:cubicBezTo>
                  <a:lnTo>
                    <a:pt x="982984" y="457997"/>
                  </a:lnTo>
                  <a:cubicBezTo>
                    <a:pt x="991624" y="457949"/>
                    <a:pt x="998366" y="459695"/>
                    <a:pt x="1002286" y="462556"/>
                  </a:cubicBezTo>
                  <a:cubicBezTo>
                    <a:pt x="1006203" y="465419"/>
                    <a:pt x="1007297" y="469397"/>
                    <a:pt x="1004635" y="473813"/>
                  </a:cubicBezTo>
                  <a:close/>
                  <a:moveTo>
                    <a:pt x="1036864" y="806810"/>
                  </a:moveTo>
                  <a:lnTo>
                    <a:pt x="933588" y="978200"/>
                  </a:lnTo>
                  <a:cubicBezTo>
                    <a:pt x="928265" y="987034"/>
                    <a:pt x="909942" y="994274"/>
                    <a:pt x="892663" y="994371"/>
                  </a:cubicBezTo>
                  <a:lnTo>
                    <a:pt x="767513" y="995083"/>
                  </a:lnTo>
                  <a:cubicBezTo>
                    <a:pt x="750232" y="995180"/>
                    <a:pt x="740539" y="988100"/>
                    <a:pt x="745863" y="979265"/>
                  </a:cubicBezTo>
                  <a:lnTo>
                    <a:pt x="849138" y="807876"/>
                  </a:lnTo>
                  <a:cubicBezTo>
                    <a:pt x="854461" y="799043"/>
                    <a:pt x="872784" y="791802"/>
                    <a:pt x="890063" y="791704"/>
                  </a:cubicBezTo>
                  <a:lnTo>
                    <a:pt x="1015213" y="790993"/>
                  </a:lnTo>
                  <a:cubicBezTo>
                    <a:pt x="1023853" y="790944"/>
                    <a:pt x="1030596" y="792690"/>
                    <a:pt x="1034515" y="795551"/>
                  </a:cubicBezTo>
                  <a:cubicBezTo>
                    <a:pt x="1038433" y="798414"/>
                    <a:pt x="1039524" y="802394"/>
                    <a:pt x="1036864" y="806810"/>
                  </a:cubicBezTo>
                  <a:close/>
                  <a:moveTo>
                    <a:pt x="1057259" y="0"/>
                  </a:moveTo>
                  <a:lnTo>
                    <a:pt x="1019067" y="63381"/>
                  </a:lnTo>
                  <a:cubicBezTo>
                    <a:pt x="1013744" y="72213"/>
                    <a:pt x="995421" y="79455"/>
                    <a:pt x="978142" y="79552"/>
                  </a:cubicBezTo>
                  <a:lnTo>
                    <a:pt x="852992" y="80264"/>
                  </a:lnTo>
                  <a:cubicBezTo>
                    <a:pt x="835713" y="80361"/>
                    <a:pt x="826020" y="73281"/>
                    <a:pt x="831341" y="64446"/>
                  </a:cubicBezTo>
                  <a:lnTo>
                    <a:pt x="870175" y="0"/>
                  </a:lnTo>
                  <a:close/>
                  <a:moveTo>
                    <a:pt x="1142846" y="244446"/>
                  </a:moveTo>
                  <a:lnTo>
                    <a:pt x="1039571" y="415835"/>
                  </a:lnTo>
                  <a:cubicBezTo>
                    <a:pt x="1034248" y="424670"/>
                    <a:pt x="1015926" y="431909"/>
                    <a:pt x="998645" y="432007"/>
                  </a:cubicBezTo>
                  <a:lnTo>
                    <a:pt x="873495" y="432718"/>
                  </a:lnTo>
                  <a:cubicBezTo>
                    <a:pt x="856214" y="432816"/>
                    <a:pt x="846522" y="425735"/>
                    <a:pt x="851844" y="416902"/>
                  </a:cubicBezTo>
                  <a:lnTo>
                    <a:pt x="955121" y="245511"/>
                  </a:lnTo>
                  <a:cubicBezTo>
                    <a:pt x="960443" y="236679"/>
                    <a:pt x="978767" y="229439"/>
                    <a:pt x="996046" y="229340"/>
                  </a:cubicBezTo>
                  <a:lnTo>
                    <a:pt x="1121196" y="228630"/>
                  </a:lnTo>
                  <a:cubicBezTo>
                    <a:pt x="1129835" y="228581"/>
                    <a:pt x="1136578" y="230326"/>
                    <a:pt x="1140498" y="233188"/>
                  </a:cubicBezTo>
                  <a:cubicBezTo>
                    <a:pt x="1144415" y="236049"/>
                    <a:pt x="1145507" y="240029"/>
                    <a:pt x="1142846" y="244446"/>
                  </a:cubicBezTo>
                  <a:close/>
                  <a:moveTo>
                    <a:pt x="1175075" y="577441"/>
                  </a:moveTo>
                  <a:lnTo>
                    <a:pt x="1071799" y="748832"/>
                  </a:lnTo>
                  <a:cubicBezTo>
                    <a:pt x="1066477" y="757665"/>
                    <a:pt x="1048154" y="764904"/>
                    <a:pt x="1030874" y="765004"/>
                  </a:cubicBezTo>
                  <a:lnTo>
                    <a:pt x="905725" y="765714"/>
                  </a:lnTo>
                  <a:cubicBezTo>
                    <a:pt x="888445" y="765811"/>
                    <a:pt x="878751" y="758730"/>
                    <a:pt x="884074" y="749898"/>
                  </a:cubicBezTo>
                  <a:lnTo>
                    <a:pt x="987350" y="578507"/>
                  </a:lnTo>
                  <a:cubicBezTo>
                    <a:pt x="992672" y="569674"/>
                    <a:pt x="1010995" y="562433"/>
                    <a:pt x="1028275" y="562335"/>
                  </a:cubicBezTo>
                  <a:lnTo>
                    <a:pt x="1153425" y="561624"/>
                  </a:lnTo>
                  <a:cubicBezTo>
                    <a:pt x="1162065" y="561576"/>
                    <a:pt x="1168808" y="563321"/>
                    <a:pt x="1172725" y="566184"/>
                  </a:cubicBezTo>
                  <a:cubicBezTo>
                    <a:pt x="1176644" y="569046"/>
                    <a:pt x="1177736" y="573024"/>
                    <a:pt x="1175075" y="577441"/>
                  </a:cubicBezTo>
                  <a:close/>
                  <a:moveTo>
                    <a:pt x="1195579" y="929897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07853" y="930963"/>
                  </a:lnTo>
                  <a:cubicBezTo>
                    <a:pt x="1013175" y="922130"/>
                    <a:pt x="1031499" y="914889"/>
                    <a:pt x="1048778" y="914791"/>
                  </a:cubicBezTo>
                  <a:lnTo>
                    <a:pt x="1173928" y="914081"/>
                  </a:lnTo>
                  <a:cubicBezTo>
                    <a:pt x="1182567" y="914031"/>
                    <a:pt x="1189311" y="915777"/>
                    <a:pt x="1193230" y="918640"/>
                  </a:cubicBezTo>
                  <a:cubicBezTo>
                    <a:pt x="1197147" y="921502"/>
                    <a:pt x="1198239" y="925481"/>
                    <a:pt x="1195579" y="929897"/>
                  </a:cubicBezTo>
                  <a:close/>
                  <a:moveTo>
                    <a:pt x="1281058" y="15077"/>
                  </a:moveTo>
                  <a:lnTo>
                    <a:pt x="1177782" y="186468"/>
                  </a:lnTo>
                  <a:cubicBezTo>
                    <a:pt x="1172459" y="195300"/>
                    <a:pt x="1154136" y="202542"/>
                    <a:pt x="1136857" y="202639"/>
                  </a:cubicBezTo>
                  <a:lnTo>
                    <a:pt x="1011707" y="203351"/>
                  </a:lnTo>
                  <a:cubicBezTo>
                    <a:pt x="994427" y="203448"/>
                    <a:pt x="984733" y="196366"/>
                    <a:pt x="990056" y="187533"/>
                  </a:cubicBezTo>
                  <a:lnTo>
                    <a:pt x="1093332" y="16142"/>
                  </a:lnTo>
                  <a:cubicBezTo>
                    <a:pt x="1095994" y="11726"/>
                    <a:pt x="1101905" y="7708"/>
                    <a:pt x="1109311" y="4781"/>
                  </a:cubicBezTo>
                  <a:lnTo>
                    <a:pt x="1134112" y="0"/>
                  </a:lnTo>
                  <a:lnTo>
                    <a:pt x="1262539" y="0"/>
                  </a:lnTo>
                  <a:lnTo>
                    <a:pt x="1278709" y="3819"/>
                  </a:lnTo>
                  <a:cubicBezTo>
                    <a:pt x="1282626" y="6682"/>
                    <a:pt x="1283720" y="10660"/>
                    <a:pt x="1281058" y="15077"/>
                  </a:cubicBezTo>
                  <a:close/>
                  <a:moveTo>
                    <a:pt x="1313287" y="348072"/>
                  </a:moveTo>
                  <a:lnTo>
                    <a:pt x="1210011" y="519463"/>
                  </a:lnTo>
                  <a:cubicBezTo>
                    <a:pt x="1204689" y="528296"/>
                    <a:pt x="1186365" y="535537"/>
                    <a:pt x="1169086" y="535634"/>
                  </a:cubicBezTo>
                  <a:lnTo>
                    <a:pt x="1043936" y="536346"/>
                  </a:lnTo>
                  <a:cubicBezTo>
                    <a:pt x="1026657" y="536444"/>
                    <a:pt x="1016963" y="529363"/>
                    <a:pt x="1022287" y="520529"/>
                  </a:cubicBezTo>
                  <a:lnTo>
                    <a:pt x="1125561" y="349139"/>
                  </a:lnTo>
                  <a:cubicBezTo>
                    <a:pt x="1130884" y="340305"/>
                    <a:pt x="1149207" y="333065"/>
                    <a:pt x="1166486" y="332967"/>
                  </a:cubicBezTo>
                  <a:lnTo>
                    <a:pt x="1291636" y="332257"/>
                  </a:lnTo>
                  <a:cubicBezTo>
                    <a:pt x="1300278" y="332207"/>
                    <a:pt x="1307019" y="333952"/>
                    <a:pt x="1310938" y="336815"/>
                  </a:cubicBezTo>
                  <a:cubicBezTo>
                    <a:pt x="1314856" y="339677"/>
                    <a:pt x="1315948" y="343657"/>
                    <a:pt x="1313287" y="348072"/>
                  </a:cubicBezTo>
                  <a:close/>
                  <a:moveTo>
                    <a:pt x="1333791" y="700528"/>
                  </a:moveTo>
                  <a:lnTo>
                    <a:pt x="1230514" y="871919"/>
                  </a:lnTo>
                  <a:cubicBezTo>
                    <a:pt x="1225192" y="880752"/>
                    <a:pt x="1206869" y="887993"/>
                    <a:pt x="1189589" y="888091"/>
                  </a:cubicBezTo>
                  <a:lnTo>
                    <a:pt x="1064439" y="888801"/>
                  </a:lnTo>
                  <a:cubicBezTo>
                    <a:pt x="1047160" y="888898"/>
                    <a:pt x="1037465" y="881819"/>
                    <a:pt x="1042788" y="872985"/>
                  </a:cubicBezTo>
                  <a:lnTo>
                    <a:pt x="1146065" y="701595"/>
                  </a:lnTo>
                  <a:cubicBezTo>
                    <a:pt x="1151387" y="692761"/>
                    <a:pt x="1169711" y="685521"/>
                    <a:pt x="1186990" y="685422"/>
                  </a:cubicBezTo>
                  <a:lnTo>
                    <a:pt x="1312140" y="684712"/>
                  </a:lnTo>
                  <a:cubicBezTo>
                    <a:pt x="1320779" y="684663"/>
                    <a:pt x="1327522" y="686408"/>
                    <a:pt x="1331441" y="689271"/>
                  </a:cubicBezTo>
                  <a:cubicBezTo>
                    <a:pt x="1335358" y="692133"/>
                    <a:pt x="1336451" y="696111"/>
                    <a:pt x="1333791" y="700528"/>
                  </a:cubicBezTo>
                  <a:close/>
                  <a:moveTo>
                    <a:pt x="1366018" y="1033523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78294" y="1034590"/>
                  </a:lnTo>
                  <a:cubicBezTo>
                    <a:pt x="1183617" y="1025756"/>
                    <a:pt x="1201940" y="1018516"/>
                    <a:pt x="1219219" y="1018419"/>
                  </a:cubicBezTo>
                  <a:lnTo>
                    <a:pt x="1344369" y="1017707"/>
                  </a:lnTo>
                  <a:cubicBezTo>
                    <a:pt x="1353009" y="1017658"/>
                    <a:pt x="1359751" y="1019405"/>
                    <a:pt x="1363669" y="1022267"/>
                  </a:cubicBezTo>
                  <a:cubicBezTo>
                    <a:pt x="1367588" y="1025128"/>
                    <a:pt x="1368680" y="1029107"/>
                    <a:pt x="1366018" y="1033523"/>
                  </a:cubicBezTo>
                  <a:close/>
                  <a:moveTo>
                    <a:pt x="1451499" y="118704"/>
                  </a:moveTo>
                  <a:lnTo>
                    <a:pt x="1348222" y="290095"/>
                  </a:lnTo>
                  <a:cubicBezTo>
                    <a:pt x="1342900" y="298928"/>
                    <a:pt x="1324578" y="306168"/>
                    <a:pt x="1307297" y="306267"/>
                  </a:cubicBezTo>
                  <a:lnTo>
                    <a:pt x="1182147" y="306977"/>
                  </a:lnTo>
                  <a:cubicBezTo>
                    <a:pt x="1164868" y="307076"/>
                    <a:pt x="1155174" y="299994"/>
                    <a:pt x="1160497" y="291161"/>
                  </a:cubicBezTo>
                  <a:lnTo>
                    <a:pt x="1263773" y="119770"/>
                  </a:lnTo>
                  <a:cubicBezTo>
                    <a:pt x="1269095" y="110937"/>
                    <a:pt x="1287418" y="103697"/>
                    <a:pt x="1304698" y="103600"/>
                  </a:cubicBezTo>
                  <a:lnTo>
                    <a:pt x="1429848" y="102888"/>
                  </a:lnTo>
                  <a:cubicBezTo>
                    <a:pt x="1438489" y="102839"/>
                    <a:pt x="1445232" y="104584"/>
                    <a:pt x="1449149" y="107447"/>
                  </a:cubicBezTo>
                  <a:cubicBezTo>
                    <a:pt x="1453069" y="110309"/>
                    <a:pt x="1454161" y="114288"/>
                    <a:pt x="1451499" y="118704"/>
                  </a:cubicBezTo>
                  <a:close/>
                  <a:moveTo>
                    <a:pt x="1472002" y="471160"/>
                  </a:moveTo>
                  <a:lnTo>
                    <a:pt x="1368727" y="642551"/>
                  </a:lnTo>
                  <a:cubicBezTo>
                    <a:pt x="1363403" y="651384"/>
                    <a:pt x="1345082" y="658624"/>
                    <a:pt x="1327800" y="658723"/>
                  </a:cubicBezTo>
                  <a:lnTo>
                    <a:pt x="1202651" y="659433"/>
                  </a:lnTo>
                  <a:cubicBezTo>
                    <a:pt x="1185371" y="659530"/>
                    <a:pt x="1175679" y="652450"/>
                    <a:pt x="1181000" y="643616"/>
                  </a:cubicBezTo>
                  <a:lnTo>
                    <a:pt x="1284276" y="472226"/>
                  </a:lnTo>
                  <a:cubicBezTo>
                    <a:pt x="1289599" y="463392"/>
                    <a:pt x="1307922" y="456152"/>
                    <a:pt x="1325202" y="456054"/>
                  </a:cubicBezTo>
                  <a:lnTo>
                    <a:pt x="1450353" y="455343"/>
                  </a:lnTo>
                  <a:cubicBezTo>
                    <a:pt x="1458991" y="455295"/>
                    <a:pt x="1465735" y="457041"/>
                    <a:pt x="1469653" y="459902"/>
                  </a:cubicBezTo>
                  <a:cubicBezTo>
                    <a:pt x="1473570" y="462764"/>
                    <a:pt x="1474664" y="466744"/>
                    <a:pt x="1472002" y="471160"/>
                  </a:cubicBezTo>
                  <a:close/>
                  <a:moveTo>
                    <a:pt x="1504231" y="804154"/>
                  </a:moveTo>
                  <a:lnTo>
                    <a:pt x="1400955" y="975547"/>
                  </a:lnTo>
                  <a:cubicBezTo>
                    <a:pt x="1395633" y="984379"/>
                    <a:pt x="1377311" y="991619"/>
                    <a:pt x="1360030" y="991718"/>
                  </a:cubicBezTo>
                  <a:lnTo>
                    <a:pt x="1234880" y="992428"/>
                  </a:lnTo>
                  <a:cubicBezTo>
                    <a:pt x="1217601" y="992527"/>
                    <a:pt x="1207907" y="985445"/>
                    <a:pt x="1213229" y="976612"/>
                  </a:cubicBezTo>
                  <a:lnTo>
                    <a:pt x="1316506" y="805221"/>
                  </a:lnTo>
                  <a:cubicBezTo>
                    <a:pt x="1321828" y="796388"/>
                    <a:pt x="1340151" y="789149"/>
                    <a:pt x="1357431" y="789050"/>
                  </a:cubicBezTo>
                  <a:lnTo>
                    <a:pt x="1482581" y="788340"/>
                  </a:lnTo>
                  <a:cubicBezTo>
                    <a:pt x="1491222" y="788291"/>
                    <a:pt x="1497965" y="790036"/>
                    <a:pt x="1501882" y="792898"/>
                  </a:cubicBezTo>
                  <a:cubicBezTo>
                    <a:pt x="1505800" y="795759"/>
                    <a:pt x="1506892" y="799739"/>
                    <a:pt x="1504231" y="804154"/>
                  </a:cubicBezTo>
                  <a:close/>
                  <a:moveTo>
                    <a:pt x="1523026" y="0"/>
                  </a:moveTo>
                  <a:lnTo>
                    <a:pt x="1486434" y="60726"/>
                  </a:lnTo>
                  <a:cubicBezTo>
                    <a:pt x="1481112" y="69560"/>
                    <a:pt x="1462788" y="76800"/>
                    <a:pt x="1445509" y="76898"/>
                  </a:cubicBezTo>
                  <a:lnTo>
                    <a:pt x="1320361" y="77609"/>
                  </a:lnTo>
                  <a:cubicBezTo>
                    <a:pt x="1303080" y="77707"/>
                    <a:pt x="1293387" y="70626"/>
                    <a:pt x="1298710" y="61792"/>
                  </a:cubicBezTo>
                  <a:lnTo>
                    <a:pt x="1335944" y="0"/>
                  </a:lnTo>
                  <a:close/>
                  <a:moveTo>
                    <a:pt x="1610214" y="241791"/>
                  </a:moveTo>
                  <a:lnTo>
                    <a:pt x="1506938" y="413182"/>
                  </a:lnTo>
                  <a:cubicBezTo>
                    <a:pt x="1501615" y="422015"/>
                    <a:pt x="1483293" y="429255"/>
                    <a:pt x="1466012" y="429354"/>
                  </a:cubicBezTo>
                  <a:lnTo>
                    <a:pt x="1340863" y="430064"/>
                  </a:lnTo>
                  <a:cubicBezTo>
                    <a:pt x="1323583" y="430163"/>
                    <a:pt x="1313889" y="423081"/>
                    <a:pt x="1319213" y="414248"/>
                  </a:cubicBezTo>
                  <a:lnTo>
                    <a:pt x="1422489" y="242857"/>
                  </a:lnTo>
                  <a:cubicBezTo>
                    <a:pt x="1427810" y="234024"/>
                    <a:pt x="1446134" y="226784"/>
                    <a:pt x="1463413" y="226685"/>
                  </a:cubicBezTo>
                  <a:lnTo>
                    <a:pt x="1588563" y="225975"/>
                  </a:lnTo>
                  <a:cubicBezTo>
                    <a:pt x="1597204" y="225926"/>
                    <a:pt x="1603947" y="227673"/>
                    <a:pt x="1607865" y="230534"/>
                  </a:cubicBezTo>
                  <a:cubicBezTo>
                    <a:pt x="1611782" y="233396"/>
                    <a:pt x="1612875" y="237375"/>
                    <a:pt x="1610214" y="241791"/>
                  </a:cubicBezTo>
                  <a:close/>
                  <a:moveTo>
                    <a:pt x="1624576" y="911522"/>
                  </a:moveTo>
                  <a:lnTo>
                    <a:pt x="1537060" y="1057618"/>
                  </a:lnTo>
                  <a:lnTo>
                    <a:pt x="1397301" y="1057618"/>
                  </a:lnTo>
                  <a:lnTo>
                    <a:pt x="1475220" y="928308"/>
                  </a:lnTo>
                  <a:cubicBezTo>
                    <a:pt x="1480543" y="919475"/>
                    <a:pt x="1498866" y="912236"/>
                    <a:pt x="1516146" y="912137"/>
                  </a:cubicBezTo>
                  <a:close/>
                  <a:moveTo>
                    <a:pt x="1642442" y="574788"/>
                  </a:moveTo>
                  <a:lnTo>
                    <a:pt x="1539167" y="746177"/>
                  </a:lnTo>
                  <a:cubicBezTo>
                    <a:pt x="1533844" y="755012"/>
                    <a:pt x="1515521" y="762251"/>
                    <a:pt x="1498242" y="762349"/>
                  </a:cubicBezTo>
                  <a:lnTo>
                    <a:pt x="1373092" y="763060"/>
                  </a:lnTo>
                  <a:cubicBezTo>
                    <a:pt x="1355812" y="763158"/>
                    <a:pt x="1346118" y="756077"/>
                    <a:pt x="1351443" y="747243"/>
                  </a:cubicBezTo>
                  <a:lnTo>
                    <a:pt x="1454717" y="575852"/>
                  </a:lnTo>
                  <a:cubicBezTo>
                    <a:pt x="1460040" y="567019"/>
                    <a:pt x="1478363" y="559780"/>
                    <a:pt x="1495642" y="559682"/>
                  </a:cubicBezTo>
                  <a:lnTo>
                    <a:pt x="1620792" y="558970"/>
                  </a:lnTo>
                  <a:cubicBezTo>
                    <a:pt x="1629433" y="558922"/>
                    <a:pt x="1636176" y="560668"/>
                    <a:pt x="1640094" y="563529"/>
                  </a:cubicBezTo>
                  <a:cubicBezTo>
                    <a:pt x="1644012" y="566392"/>
                    <a:pt x="1645105" y="570370"/>
                    <a:pt x="1642442" y="574788"/>
                  </a:cubicBezTo>
                  <a:close/>
                  <a:moveTo>
                    <a:pt x="1748425" y="12423"/>
                  </a:moveTo>
                  <a:lnTo>
                    <a:pt x="1645149" y="183813"/>
                  </a:lnTo>
                  <a:cubicBezTo>
                    <a:pt x="1639828" y="192647"/>
                    <a:pt x="1621505" y="199887"/>
                    <a:pt x="1604225" y="199985"/>
                  </a:cubicBezTo>
                  <a:lnTo>
                    <a:pt x="1479076" y="200696"/>
                  </a:lnTo>
                  <a:cubicBezTo>
                    <a:pt x="1461794" y="200794"/>
                    <a:pt x="1452100" y="193713"/>
                    <a:pt x="1457425" y="184880"/>
                  </a:cubicBezTo>
                  <a:lnTo>
                    <a:pt x="1560701" y="13489"/>
                  </a:lnTo>
                  <a:cubicBezTo>
                    <a:pt x="1563361" y="9073"/>
                    <a:pt x="1569272" y="5054"/>
                    <a:pt x="1576679" y="2128"/>
                  </a:cubicBezTo>
                  <a:lnTo>
                    <a:pt x="1587712" y="0"/>
                  </a:lnTo>
                  <a:lnTo>
                    <a:pt x="1741140" y="0"/>
                  </a:lnTo>
                  <a:lnTo>
                    <a:pt x="1746076" y="1166"/>
                  </a:lnTo>
                  <a:cubicBezTo>
                    <a:pt x="1749995" y="4029"/>
                    <a:pt x="1751087" y="8006"/>
                    <a:pt x="1748425" y="12423"/>
                  </a:cubicBezTo>
                  <a:close/>
                  <a:moveTo>
                    <a:pt x="1761973" y="682157"/>
                  </a:moveTo>
                  <a:lnTo>
                    <a:pt x="1640145" y="885531"/>
                  </a:lnTo>
                  <a:lnTo>
                    <a:pt x="1531807" y="886146"/>
                  </a:lnTo>
                  <a:cubicBezTo>
                    <a:pt x="1514527" y="886245"/>
                    <a:pt x="1504833" y="879164"/>
                    <a:pt x="1510157" y="870332"/>
                  </a:cubicBezTo>
                  <a:lnTo>
                    <a:pt x="1613433" y="698940"/>
                  </a:lnTo>
                  <a:cubicBezTo>
                    <a:pt x="1618754" y="690108"/>
                    <a:pt x="1637078" y="682866"/>
                    <a:pt x="1654357" y="682769"/>
                  </a:cubicBezTo>
                  <a:close/>
                  <a:moveTo>
                    <a:pt x="1780655" y="345419"/>
                  </a:moveTo>
                  <a:lnTo>
                    <a:pt x="1677378" y="516810"/>
                  </a:lnTo>
                  <a:cubicBezTo>
                    <a:pt x="1672056" y="525642"/>
                    <a:pt x="1653734" y="532882"/>
                    <a:pt x="1636453" y="532980"/>
                  </a:cubicBezTo>
                  <a:lnTo>
                    <a:pt x="1511303" y="533691"/>
                  </a:lnTo>
                  <a:cubicBezTo>
                    <a:pt x="1494024" y="533789"/>
                    <a:pt x="1484331" y="526708"/>
                    <a:pt x="1489654" y="517875"/>
                  </a:cubicBezTo>
                  <a:lnTo>
                    <a:pt x="1592930" y="346484"/>
                  </a:lnTo>
                  <a:cubicBezTo>
                    <a:pt x="1598251" y="337652"/>
                    <a:pt x="1616574" y="330412"/>
                    <a:pt x="1633854" y="330313"/>
                  </a:cubicBezTo>
                  <a:lnTo>
                    <a:pt x="1759005" y="329603"/>
                  </a:lnTo>
                  <a:cubicBezTo>
                    <a:pt x="1767645" y="329553"/>
                    <a:pt x="1774388" y="331299"/>
                    <a:pt x="1778305" y="334161"/>
                  </a:cubicBezTo>
                  <a:cubicBezTo>
                    <a:pt x="1782223" y="337024"/>
                    <a:pt x="1783317" y="341002"/>
                    <a:pt x="1780655" y="345419"/>
                  </a:cubicBezTo>
                  <a:close/>
                  <a:moveTo>
                    <a:pt x="1899368" y="452794"/>
                  </a:moveTo>
                  <a:lnTo>
                    <a:pt x="1777541" y="656168"/>
                  </a:lnTo>
                  <a:lnTo>
                    <a:pt x="1670018" y="656778"/>
                  </a:lnTo>
                  <a:cubicBezTo>
                    <a:pt x="1652739" y="656877"/>
                    <a:pt x="1643044" y="649795"/>
                    <a:pt x="1648367" y="640962"/>
                  </a:cubicBezTo>
                  <a:lnTo>
                    <a:pt x="1751643" y="469573"/>
                  </a:lnTo>
                  <a:cubicBezTo>
                    <a:pt x="1756967" y="460739"/>
                    <a:pt x="1775289" y="453499"/>
                    <a:pt x="1792570" y="453400"/>
                  </a:cubicBezTo>
                  <a:close/>
                  <a:moveTo>
                    <a:pt x="1918866" y="116049"/>
                  </a:moveTo>
                  <a:lnTo>
                    <a:pt x="1815590" y="287441"/>
                  </a:lnTo>
                  <a:cubicBezTo>
                    <a:pt x="1810267" y="296275"/>
                    <a:pt x="1791945" y="303515"/>
                    <a:pt x="1774666" y="303612"/>
                  </a:cubicBezTo>
                  <a:lnTo>
                    <a:pt x="1649516" y="304322"/>
                  </a:lnTo>
                  <a:cubicBezTo>
                    <a:pt x="1632236" y="304421"/>
                    <a:pt x="1622543" y="297340"/>
                    <a:pt x="1627866" y="288508"/>
                  </a:cubicBezTo>
                  <a:lnTo>
                    <a:pt x="1731141" y="117117"/>
                  </a:lnTo>
                  <a:cubicBezTo>
                    <a:pt x="1736464" y="108284"/>
                    <a:pt x="1754786" y="101043"/>
                    <a:pt x="1772067" y="100945"/>
                  </a:cubicBezTo>
                  <a:lnTo>
                    <a:pt x="1897216" y="100234"/>
                  </a:lnTo>
                  <a:cubicBezTo>
                    <a:pt x="1905857" y="100185"/>
                    <a:pt x="1912600" y="101931"/>
                    <a:pt x="1916517" y="104794"/>
                  </a:cubicBezTo>
                  <a:cubicBezTo>
                    <a:pt x="1920436" y="107656"/>
                    <a:pt x="1921529" y="111633"/>
                    <a:pt x="1918866" y="116049"/>
                  </a:cubicBezTo>
                  <a:close/>
                  <a:moveTo>
                    <a:pt x="1988796" y="0"/>
                  </a:moveTo>
                  <a:lnTo>
                    <a:pt x="1953803" y="58073"/>
                  </a:lnTo>
                  <a:cubicBezTo>
                    <a:pt x="1948480" y="66906"/>
                    <a:pt x="1930157" y="74147"/>
                    <a:pt x="1912878" y="74244"/>
                  </a:cubicBezTo>
                  <a:lnTo>
                    <a:pt x="1787728" y="74956"/>
                  </a:lnTo>
                  <a:cubicBezTo>
                    <a:pt x="1770447" y="75054"/>
                    <a:pt x="1760755" y="67971"/>
                    <a:pt x="1766077" y="59139"/>
                  </a:cubicBezTo>
                  <a:lnTo>
                    <a:pt x="1801712" y="0"/>
                  </a:lnTo>
                  <a:close/>
                  <a:moveTo>
                    <a:pt x="2036763" y="223431"/>
                  </a:moveTo>
                  <a:lnTo>
                    <a:pt x="1914937" y="426804"/>
                  </a:lnTo>
                  <a:lnTo>
                    <a:pt x="1808231" y="427411"/>
                  </a:lnTo>
                  <a:cubicBezTo>
                    <a:pt x="1790952" y="427508"/>
                    <a:pt x="1781257" y="420427"/>
                    <a:pt x="1786580" y="411595"/>
                  </a:cubicBezTo>
                  <a:lnTo>
                    <a:pt x="1889857" y="240204"/>
                  </a:lnTo>
                  <a:cubicBezTo>
                    <a:pt x="1895177" y="231371"/>
                    <a:pt x="1913503" y="224131"/>
                    <a:pt x="1930781" y="224032"/>
                  </a:cubicBezTo>
                  <a:close/>
                  <a:moveTo>
                    <a:pt x="2170605" y="0"/>
                  </a:moveTo>
                  <a:lnTo>
                    <a:pt x="2052332" y="197441"/>
                  </a:lnTo>
                  <a:lnTo>
                    <a:pt x="1946443" y="198043"/>
                  </a:lnTo>
                  <a:cubicBezTo>
                    <a:pt x="1929162" y="198140"/>
                    <a:pt x="1919469" y="191058"/>
                    <a:pt x="1924792" y="182226"/>
                  </a:cubicBezTo>
                  <a:lnTo>
                    <a:pt x="2028068" y="10835"/>
                  </a:lnTo>
                  <a:lnTo>
                    <a:pt x="204330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99794999-FD3A-CC77-82C6-F63318CD2C1E}"/>
                </a:ext>
              </a:extLst>
            </p:cNvPr>
            <p:cNvSpPr/>
            <p:nvPr/>
          </p:nvSpPr>
          <p:spPr bwMode="auto">
            <a:xfrm rot="16200000">
              <a:off x="1197578" y="2740812"/>
              <a:ext cx="458349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ECC85F53-DA4F-88CE-E5B6-3C4D02E9EDFC}"/>
                </a:ext>
              </a:extLst>
            </p:cNvPr>
            <p:cNvSpPr/>
            <p:nvPr/>
          </p:nvSpPr>
          <p:spPr bwMode="auto">
            <a:xfrm rot="16200000" flipV="1">
              <a:off x="1224240" y="3754355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10311AB2-6AF2-CE09-36AE-E84294C38E7C}"/>
                </a:ext>
              </a:extLst>
            </p:cNvPr>
            <p:cNvSpPr/>
            <p:nvPr/>
          </p:nvSpPr>
          <p:spPr bwMode="auto">
            <a:xfrm>
              <a:off x="1137700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B9EC947-0837-9D3C-DEDB-F2A0F0FE51A5}"/>
                </a:ext>
              </a:extLst>
            </p:cNvPr>
            <p:cNvSpPr/>
            <p:nvPr/>
          </p:nvSpPr>
          <p:spPr bwMode="auto">
            <a:xfrm rot="16200000">
              <a:off x="9040" y="3674522"/>
              <a:ext cx="1319490" cy="652801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4653B9E1-6685-CC32-F81D-5B86B1D062AE}"/>
                </a:ext>
              </a:extLst>
            </p:cNvPr>
            <p:cNvSpPr/>
            <p:nvPr/>
          </p:nvSpPr>
          <p:spPr bwMode="auto">
            <a:xfrm rot="16200000">
              <a:off x="33064" y="3668470"/>
              <a:ext cx="1283319" cy="640918"/>
            </a:xfrm>
            <a:custGeom>
              <a:avLst/>
              <a:gdLst>
                <a:gd name="connsiteX0" fmla="*/ 265346 w 2079138"/>
                <a:gd name="connsiteY0" fmla="*/ 927738 h 1057618"/>
                <a:gd name="connsiteX1" fmla="*/ 187083 w 2079138"/>
                <a:gd name="connsiteY1" fmla="*/ 1057618 h 1057618"/>
                <a:gd name="connsiteX2" fmla="*/ 0 w 2079138"/>
                <a:gd name="connsiteY2" fmla="*/ 1057618 h 1057618"/>
                <a:gd name="connsiteX3" fmla="*/ 77619 w 2079138"/>
                <a:gd name="connsiteY3" fmla="*/ 928803 h 1057618"/>
                <a:gd name="connsiteX4" fmla="*/ 118547 w 2079138"/>
                <a:gd name="connsiteY4" fmla="*/ 912632 h 1057618"/>
                <a:gd name="connsiteX5" fmla="*/ 243695 w 2079138"/>
                <a:gd name="connsiteY5" fmla="*/ 911920 h 1057618"/>
                <a:gd name="connsiteX6" fmla="*/ 262997 w 2079138"/>
                <a:gd name="connsiteY6" fmla="*/ 916480 h 1057618"/>
                <a:gd name="connsiteX7" fmla="*/ 265346 w 2079138"/>
                <a:gd name="connsiteY7" fmla="*/ 927738 h 1057618"/>
                <a:gd name="connsiteX8" fmla="*/ 403557 w 2079138"/>
                <a:gd name="connsiteY8" fmla="*/ 698369 h 1057618"/>
                <a:gd name="connsiteX9" fmla="*/ 300282 w 2079138"/>
                <a:gd name="connsiteY9" fmla="*/ 869760 h 1057618"/>
                <a:gd name="connsiteX10" fmla="*/ 259356 w 2079138"/>
                <a:gd name="connsiteY10" fmla="*/ 885931 h 1057618"/>
                <a:gd name="connsiteX11" fmla="*/ 134206 w 2079138"/>
                <a:gd name="connsiteY11" fmla="*/ 886641 h 1057618"/>
                <a:gd name="connsiteX12" fmla="*/ 112555 w 2079138"/>
                <a:gd name="connsiteY12" fmla="*/ 870825 h 1057618"/>
                <a:gd name="connsiteX13" fmla="*/ 215831 w 2079138"/>
                <a:gd name="connsiteY13" fmla="*/ 699436 h 1057618"/>
                <a:gd name="connsiteX14" fmla="*/ 256758 w 2079138"/>
                <a:gd name="connsiteY14" fmla="*/ 683264 h 1057618"/>
                <a:gd name="connsiteX15" fmla="*/ 381907 w 2079138"/>
                <a:gd name="connsiteY15" fmla="*/ 682553 h 1057618"/>
                <a:gd name="connsiteX16" fmla="*/ 401208 w 2079138"/>
                <a:gd name="connsiteY16" fmla="*/ 687111 h 1057618"/>
                <a:gd name="connsiteX17" fmla="*/ 403557 w 2079138"/>
                <a:gd name="connsiteY17" fmla="*/ 698369 h 1057618"/>
                <a:gd name="connsiteX18" fmla="*/ 435783 w 2079138"/>
                <a:gd name="connsiteY18" fmla="*/ 1031365 h 1057618"/>
                <a:gd name="connsiteX19" fmla="*/ 419963 w 2079138"/>
                <a:gd name="connsiteY19" fmla="*/ 1057618 h 1057618"/>
                <a:gd name="connsiteX20" fmla="*/ 232880 w 2079138"/>
                <a:gd name="connsiteY20" fmla="*/ 1057618 h 1057618"/>
                <a:gd name="connsiteX21" fmla="*/ 248057 w 2079138"/>
                <a:gd name="connsiteY21" fmla="*/ 1032431 h 1057618"/>
                <a:gd name="connsiteX22" fmla="*/ 288982 w 2079138"/>
                <a:gd name="connsiteY22" fmla="*/ 1016259 h 1057618"/>
                <a:gd name="connsiteX23" fmla="*/ 414132 w 2079138"/>
                <a:gd name="connsiteY23" fmla="*/ 1015548 h 1057618"/>
                <a:gd name="connsiteX24" fmla="*/ 433434 w 2079138"/>
                <a:gd name="connsiteY24" fmla="*/ 1020108 h 1057618"/>
                <a:gd name="connsiteX25" fmla="*/ 435783 w 2079138"/>
                <a:gd name="connsiteY25" fmla="*/ 1031365 h 1057618"/>
                <a:gd name="connsiteX26" fmla="*/ 541769 w 2079138"/>
                <a:gd name="connsiteY26" fmla="*/ 469001 h 1057618"/>
                <a:gd name="connsiteX27" fmla="*/ 438493 w 2079138"/>
                <a:gd name="connsiteY27" fmla="*/ 640392 h 1057618"/>
                <a:gd name="connsiteX28" fmla="*/ 397567 w 2079138"/>
                <a:gd name="connsiteY28" fmla="*/ 656564 h 1057618"/>
                <a:gd name="connsiteX29" fmla="*/ 272419 w 2079138"/>
                <a:gd name="connsiteY29" fmla="*/ 657274 h 1057618"/>
                <a:gd name="connsiteX30" fmla="*/ 250768 w 2079138"/>
                <a:gd name="connsiteY30" fmla="*/ 641458 h 1057618"/>
                <a:gd name="connsiteX31" fmla="*/ 354043 w 2079138"/>
                <a:gd name="connsiteY31" fmla="*/ 470067 h 1057618"/>
                <a:gd name="connsiteX32" fmla="*/ 394969 w 2079138"/>
                <a:gd name="connsiteY32" fmla="*/ 453895 h 1057618"/>
                <a:gd name="connsiteX33" fmla="*/ 520120 w 2079138"/>
                <a:gd name="connsiteY33" fmla="*/ 453185 h 1057618"/>
                <a:gd name="connsiteX34" fmla="*/ 539420 w 2079138"/>
                <a:gd name="connsiteY34" fmla="*/ 457744 h 1057618"/>
                <a:gd name="connsiteX35" fmla="*/ 541769 w 2079138"/>
                <a:gd name="connsiteY35" fmla="*/ 469001 h 1057618"/>
                <a:gd name="connsiteX36" fmla="*/ 573995 w 2079138"/>
                <a:gd name="connsiteY36" fmla="*/ 801996 h 1057618"/>
                <a:gd name="connsiteX37" fmla="*/ 470719 w 2079138"/>
                <a:gd name="connsiteY37" fmla="*/ 973387 h 1057618"/>
                <a:gd name="connsiteX38" fmla="*/ 429793 w 2079138"/>
                <a:gd name="connsiteY38" fmla="*/ 989558 h 1057618"/>
                <a:gd name="connsiteX39" fmla="*/ 304643 w 2079138"/>
                <a:gd name="connsiteY39" fmla="*/ 990269 h 1057618"/>
                <a:gd name="connsiteX40" fmla="*/ 282994 w 2079138"/>
                <a:gd name="connsiteY40" fmla="*/ 974453 h 1057618"/>
                <a:gd name="connsiteX41" fmla="*/ 386269 w 2079138"/>
                <a:gd name="connsiteY41" fmla="*/ 803062 h 1057618"/>
                <a:gd name="connsiteX42" fmla="*/ 427194 w 2079138"/>
                <a:gd name="connsiteY42" fmla="*/ 786892 h 1057618"/>
                <a:gd name="connsiteX43" fmla="*/ 552344 w 2079138"/>
                <a:gd name="connsiteY43" fmla="*/ 786180 h 1057618"/>
                <a:gd name="connsiteX44" fmla="*/ 571646 w 2079138"/>
                <a:gd name="connsiteY44" fmla="*/ 790739 h 1057618"/>
                <a:gd name="connsiteX45" fmla="*/ 573995 w 2079138"/>
                <a:gd name="connsiteY45" fmla="*/ 801996 h 1057618"/>
                <a:gd name="connsiteX46" fmla="*/ 679980 w 2079138"/>
                <a:gd name="connsiteY46" fmla="*/ 239632 h 1057618"/>
                <a:gd name="connsiteX47" fmla="*/ 576705 w 2079138"/>
                <a:gd name="connsiteY47" fmla="*/ 411023 h 1057618"/>
                <a:gd name="connsiteX48" fmla="*/ 535779 w 2079138"/>
                <a:gd name="connsiteY48" fmla="*/ 427194 h 1057618"/>
                <a:gd name="connsiteX49" fmla="*/ 410630 w 2079138"/>
                <a:gd name="connsiteY49" fmla="*/ 427906 h 1057618"/>
                <a:gd name="connsiteX50" fmla="*/ 388980 w 2079138"/>
                <a:gd name="connsiteY50" fmla="*/ 412089 h 1057618"/>
                <a:gd name="connsiteX51" fmla="*/ 492256 w 2079138"/>
                <a:gd name="connsiteY51" fmla="*/ 240699 h 1057618"/>
                <a:gd name="connsiteX52" fmla="*/ 533180 w 2079138"/>
                <a:gd name="connsiteY52" fmla="*/ 224526 h 1057618"/>
                <a:gd name="connsiteX53" fmla="*/ 658330 w 2079138"/>
                <a:gd name="connsiteY53" fmla="*/ 223816 h 1057618"/>
                <a:gd name="connsiteX54" fmla="*/ 677631 w 2079138"/>
                <a:gd name="connsiteY54" fmla="*/ 228375 h 1057618"/>
                <a:gd name="connsiteX55" fmla="*/ 679980 w 2079138"/>
                <a:gd name="connsiteY55" fmla="*/ 239632 h 1057618"/>
                <a:gd name="connsiteX56" fmla="*/ 712206 w 2079138"/>
                <a:gd name="connsiteY56" fmla="*/ 572628 h 1057618"/>
                <a:gd name="connsiteX57" fmla="*/ 608930 w 2079138"/>
                <a:gd name="connsiteY57" fmla="*/ 744019 h 1057618"/>
                <a:gd name="connsiteX58" fmla="*/ 568005 w 2079138"/>
                <a:gd name="connsiteY58" fmla="*/ 760190 h 1057618"/>
                <a:gd name="connsiteX59" fmla="*/ 442856 w 2079138"/>
                <a:gd name="connsiteY59" fmla="*/ 760901 h 1057618"/>
                <a:gd name="connsiteX60" fmla="*/ 421206 w 2079138"/>
                <a:gd name="connsiteY60" fmla="*/ 745085 h 1057618"/>
                <a:gd name="connsiteX61" fmla="*/ 524480 w 2079138"/>
                <a:gd name="connsiteY61" fmla="*/ 573694 h 1057618"/>
                <a:gd name="connsiteX62" fmla="*/ 565405 w 2079138"/>
                <a:gd name="connsiteY62" fmla="*/ 557523 h 1057618"/>
                <a:gd name="connsiteX63" fmla="*/ 690555 w 2079138"/>
                <a:gd name="connsiteY63" fmla="*/ 556813 h 1057618"/>
                <a:gd name="connsiteX64" fmla="*/ 709857 w 2079138"/>
                <a:gd name="connsiteY64" fmla="*/ 561371 h 1057618"/>
                <a:gd name="connsiteX65" fmla="*/ 712206 w 2079138"/>
                <a:gd name="connsiteY65" fmla="*/ 572628 h 1057618"/>
                <a:gd name="connsiteX66" fmla="*/ 732710 w 2079138"/>
                <a:gd name="connsiteY66" fmla="*/ 925083 h 1057618"/>
                <a:gd name="connsiteX67" fmla="*/ 652848 w 2079138"/>
                <a:gd name="connsiteY67" fmla="*/ 1057618 h 1057618"/>
                <a:gd name="connsiteX68" fmla="*/ 465764 w 2079138"/>
                <a:gd name="connsiteY68" fmla="*/ 1057618 h 1057618"/>
                <a:gd name="connsiteX69" fmla="*/ 544983 w 2079138"/>
                <a:gd name="connsiteY69" fmla="*/ 926149 h 1057618"/>
                <a:gd name="connsiteX70" fmla="*/ 585909 w 2079138"/>
                <a:gd name="connsiteY70" fmla="*/ 909979 h 1057618"/>
                <a:gd name="connsiteX71" fmla="*/ 711059 w 2079138"/>
                <a:gd name="connsiteY71" fmla="*/ 909267 h 1057618"/>
                <a:gd name="connsiteX72" fmla="*/ 730360 w 2079138"/>
                <a:gd name="connsiteY72" fmla="*/ 913826 h 1057618"/>
                <a:gd name="connsiteX73" fmla="*/ 732710 w 2079138"/>
                <a:gd name="connsiteY73" fmla="*/ 925083 h 1057618"/>
                <a:gd name="connsiteX74" fmla="*/ 818193 w 2079138"/>
                <a:gd name="connsiteY74" fmla="*/ 10264 h 1057618"/>
                <a:gd name="connsiteX75" fmla="*/ 714916 w 2079138"/>
                <a:gd name="connsiteY75" fmla="*/ 181654 h 1057618"/>
                <a:gd name="connsiteX76" fmla="*/ 673991 w 2079138"/>
                <a:gd name="connsiteY76" fmla="*/ 197827 h 1057618"/>
                <a:gd name="connsiteX77" fmla="*/ 548841 w 2079138"/>
                <a:gd name="connsiteY77" fmla="*/ 198537 h 1057618"/>
                <a:gd name="connsiteX78" fmla="*/ 527191 w 2079138"/>
                <a:gd name="connsiteY78" fmla="*/ 182721 h 1057618"/>
                <a:gd name="connsiteX79" fmla="*/ 630467 w 2079138"/>
                <a:gd name="connsiteY79" fmla="*/ 11330 h 1057618"/>
                <a:gd name="connsiteX80" fmla="*/ 646401 w 2079138"/>
                <a:gd name="connsiteY80" fmla="*/ 0 h 1057618"/>
                <a:gd name="connsiteX81" fmla="*/ 816051 w 2079138"/>
                <a:gd name="connsiteY81" fmla="*/ 0 h 1057618"/>
                <a:gd name="connsiteX82" fmla="*/ 850418 w 2079138"/>
                <a:gd name="connsiteY82" fmla="*/ 343259 h 1057618"/>
                <a:gd name="connsiteX83" fmla="*/ 747141 w 2079138"/>
                <a:gd name="connsiteY83" fmla="*/ 514650 h 1057618"/>
                <a:gd name="connsiteX84" fmla="*/ 706217 w 2079138"/>
                <a:gd name="connsiteY84" fmla="*/ 530822 h 1057618"/>
                <a:gd name="connsiteX85" fmla="*/ 581067 w 2079138"/>
                <a:gd name="connsiteY85" fmla="*/ 531532 h 1057618"/>
                <a:gd name="connsiteX86" fmla="*/ 559416 w 2079138"/>
                <a:gd name="connsiteY86" fmla="*/ 515716 h 1057618"/>
                <a:gd name="connsiteX87" fmla="*/ 662694 w 2079138"/>
                <a:gd name="connsiteY87" fmla="*/ 344325 h 1057618"/>
                <a:gd name="connsiteX88" fmla="*/ 703617 w 2079138"/>
                <a:gd name="connsiteY88" fmla="*/ 328153 h 1057618"/>
                <a:gd name="connsiteX89" fmla="*/ 828767 w 2079138"/>
                <a:gd name="connsiteY89" fmla="*/ 327443 h 1057618"/>
                <a:gd name="connsiteX90" fmla="*/ 848068 w 2079138"/>
                <a:gd name="connsiteY90" fmla="*/ 332002 h 1057618"/>
                <a:gd name="connsiteX91" fmla="*/ 850418 w 2079138"/>
                <a:gd name="connsiteY91" fmla="*/ 343259 h 1057618"/>
                <a:gd name="connsiteX92" fmla="*/ 870921 w 2079138"/>
                <a:gd name="connsiteY92" fmla="*/ 695715 h 1057618"/>
                <a:gd name="connsiteX93" fmla="*/ 767645 w 2079138"/>
                <a:gd name="connsiteY93" fmla="*/ 867106 h 1057618"/>
                <a:gd name="connsiteX94" fmla="*/ 726720 w 2079138"/>
                <a:gd name="connsiteY94" fmla="*/ 883277 h 1057618"/>
                <a:gd name="connsiteX95" fmla="*/ 601570 w 2079138"/>
                <a:gd name="connsiteY95" fmla="*/ 883988 h 1057618"/>
                <a:gd name="connsiteX96" fmla="*/ 579919 w 2079138"/>
                <a:gd name="connsiteY96" fmla="*/ 868172 h 1057618"/>
                <a:gd name="connsiteX97" fmla="*/ 683195 w 2079138"/>
                <a:gd name="connsiteY97" fmla="*/ 696781 h 1057618"/>
                <a:gd name="connsiteX98" fmla="*/ 724120 w 2079138"/>
                <a:gd name="connsiteY98" fmla="*/ 680610 h 1057618"/>
                <a:gd name="connsiteX99" fmla="*/ 849272 w 2079138"/>
                <a:gd name="connsiteY99" fmla="*/ 679900 h 1057618"/>
                <a:gd name="connsiteX100" fmla="*/ 868572 w 2079138"/>
                <a:gd name="connsiteY100" fmla="*/ 684458 h 1057618"/>
                <a:gd name="connsiteX101" fmla="*/ 870921 w 2079138"/>
                <a:gd name="connsiteY101" fmla="*/ 695715 h 1057618"/>
                <a:gd name="connsiteX102" fmla="*/ 903150 w 2079138"/>
                <a:gd name="connsiteY102" fmla="*/ 1028711 h 1057618"/>
                <a:gd name="connsiteX103" fmla="*/ 885731 w 2079138"/>
                <a:gd name="connsiteY103" fmla="*/ 1057618 h 1057618"/>
                <a:gd name="connsiteX104" fmla="*/ 698649 w 2079138"/>
                <a:gd name="connsiteY104" fmla="*/ 1057618 h 1057618"/>
                <a:gd name="connsiteX105" fmla="*/ 715425 w 2079138"/>
                <a:gd name="connsiteY105" fmla="*/ 1029776 h 1057618"/>
                <a:gd name="connsiteX106" fmla="*/ 756350 w 2079138"/>
                <a:gd name="connsiteY106" fmla="*/ 1013605 h 1057618"/>
                <a:gd name="connsiteX107" fmla="*/ 881500 w 2079138"/>
                <a:gd name="connsiteY107" fmla="*/ 1012895 h 1057618"/>
                <a:gd name="connsiteX108" fmla="*/ 900801 w 2079138"/>
                <a:gd name="connsiteY108" fmla="*/ 1017454 h 1057618"/>
                <a:gd name="connsiteX109" fmla="*/ 903150 w 2079138"/>
                <a:gd name="connsiteY109" fmla="*/ 1028711 h 1057618"/>
                <a:gd name="connsiteX110" fmla="*/ 988630 w 2079138"/>
                <a:gd name="connsiteY110" fmla="*/ 113892 h 1057618"/>
                <a:gd name="connsiteX111" fmla="*/ 885355 w 2079138"/>
                <a:gd name="connsiteY111" fmla="*/ 285281 h 1057618"/>
                <a:gd name="connsiteX112" fmla="*/ 844430 w 2079138"/>
                <a:gd name="connsiteY112" fmla="*/ 301453 h 1057618"/>
                <a:gd name="connsiteX113" fmla="*/ 719280 w 2079138"/>
                <a:gd name="connsiteY113" fmla="*/ 302163 h 1057618"/>
                <a:gd name="connsiteX114" fmla="*/ 697629 w 2079138"/>
                <a:gd name="connsiteY114" fmla="*/ 286348 h 1057618"/>
                <a:gd name="connsiteX115" fmla="*/ 800905 w 2079138"/>
                <a:gd name="connsiteY115" fmla="*/ 114957 h 1057618"/>
                <a:gd name="connsiteX116" fmla="*/ 841830 w 2079138"/>
                <a:gd name="connsiteY116" fmla="*/ 98786 h 1057618"/>
                <a:gd name="connsiteX117" fmla="*/ 966980 w 2079138"/>
                <a:gd name="connsiteY117" fmla="*/ 98074 h 1057618"/>
                <a:gd name="connsiteX118" fmla="*/ 986281 w 2079138"/>
                <a:gd name="connsiteY118" fmla="*/ 102634 h 1057618"/>
                <a:gd name="connsiteX119" fmla="*/ 988630 w 2079138"/>
                <a:gd name="connsiteY119" fmla="*/ 113892 h 1057618"/>
                <a:gd name="connsiteX120" fmla="*/ 1009133 w 2079138"/>
                <a:gd name="connsiteY120" fmla="*/ 466346 h 1057618"/>
                <a:gd name="connsiteX121" fmla="*/ 905857 w 2079138"/>
                <a:gd name="connsiteY121" fmla="*/ 637737 h 1057618"/>
                <a:gd name="connsiteX122" fmla="*/ 864931 w 2079138"/>
                <a:gd name="connsiteY122" fmla="*/ 653909 h 1057618"/>
                <a:gd name="connsiteX123" fmla="*/ 739783 w 2079138"/>
                <a:gd name="connsiteY123" fmla="*/ 654619 h 1057618"/>
                <a:gd name="connsiteX124" fmla="*/ 718132 w 2079138"/>
                <a:gd name="connsiteY124" fmla="*/ 638803 h 1057618"/>
                <a:gd name="connsiteX125" fmla="*/ 821408 w 2079138"/>
                <a:gd name="connsiteY125" fmla="*/ 467413 h 1057618"/>
                <a:gd name="connsiteX126" fmla="*/ 862332 w 2079138"/>
                <a:gd name="connsiteY126" fmla="*/ 451242 h 1057618"/>
                <a:gd name="connsiteX127" fmla="*/ 987483 w 2079138"/>
                <a:gd name="connsiteY127" fmla="*/ 450530 h 1057618"/>
                <a:gd name="connsiteX128" fmla="*/ 1006784 w 2079138"/>
                <a:gd name="connsiteY128" fmla="*/ 455089 h 1057618"/>
                <a:gd name="connsiteX129" fmla="*/ 1009133 w 2079138"/>
                <a:gd name="connsiteY129" fmla="*/ 466346 h 1057618"/>
                <a:gd name="connsiteX130" fmla="*/ 1041362 w 2079138"/>
                <a:gd name="connsiteY130" fmla="*/ 799343 h 1057618"/>
                <a:gd name="connsiteX131" fmla="*/ 938086 w 2079138"/>
                <a:gd name="connsiteY131" fmla="*/ 970733 h 1057618"/>
                <a:gd name="connsiteX132" fmla="*/ 897161 w 2079138"/>
                <a:gd name="connsiteY132" fmla="*/ 986904 h 1057618"/>
                <a:gd name="connsiteX133" fmla="*/ 772011 w 2079138"/>
                <a:gd name="connsiteY133" fmla="*/ 987616 h 1057618"/>
                <a:gd name="connsiteX134" fmla="*/ 750362 w 2079138"/>
                <a:gd name="connsiteY134" fmla="*/ 971798 h 1057618"/>
                <a:gd name="connsiteX135" fmla="*/ 853636 w 2079138"/>
                <a:gd name="connsiteY135" fmla="*/ 800409 h 1057618"/>
                <a:gd name="connsiteX136" fmla="*/ 894561 w 2079138"/>
                <a:gd name="connsiteY136" fmla="*/ 784237 h 1057618"/>
                <a:gd name="connsiteX137" fmla="*/ 1019711 w 2079138"/>
                <a:gd name="connsiteY137" fmla="*/ 783526 h 1057618"/>
                <a:gd name="connsiteX138" fmla="*/ 1039013 w 2079138"/>
                <a:gd name="connsiteY138" fmla="*/ 788084 h 1057618"/>
                <a:gd name="connsiteX139" fmla="*/ 1041362 w 2079138"/>
                <a:gd name="connsiteY139" fmla="*/ 799343 h 1057618"/>
                <a:gd name="connsiteX140" fmla="*/ 1057258 w 2079138"/>
                <a:gd name="connsiteY140" fmla="*/ 0 h 1057618"/>
                <a:gd name="connsiteX141" fmla="*/ 1023566 w 2079138"/>
                <a:gd name="connsiteY141" fmla="*/ 55914 h 1057618"/>
                <a:gd name="connsiteX142" fmla="*/ 982641 w 2079138"/>
                <a:gd name="connsiteY142" fmla="*/ 72085 h 1057618"/>
                <a:gd name="connsiteX143" fmla="*/ 857491 w 2079138"/>
                <a:gd name="connsiteY143" fmla="*/ 72797 h 1057618"/>
                <a:gd name="connsiteX144" fmla="*/ 835840 w 2079138"/>
                <a:gd name="connsiteY144" fmla="*/ 56979 h 1057618"/>
                <a:gd name="connsiteX145" fmla="*/ 870174 w 2079138"/>
                <a:gd name="connsiteY145" fmla="*/ 0 h 1057618"/>
                <a:gd name="connsiteX146" fmla="*/ 1147345 w 2079138"/>
                <a:gd name="connsiteY146" fmla="*/ 236979 h 1057618"/>
                <a:gd name="connsiteX147" fmla="*/ 1044070 w 2079138"/>
                <a:gd name="connsiteY147" fmla="*/ 408368 h 1057618"/>
                <a:gd name="connsiteX148" fmla="*/ 1003144 w 2079138"/>
                <a:gd name="connsiteY148" fmla="*/ 424540 h 1057618"/>
                <a:gd name="connsiteX149" fmla="*/ 877994 w 2079138"/>
                <a:gd name="connsiteY149" fmla="*/ 425251 h 1057618"/>
                <a:gd name="connsiteX150" fmla="*/ 856343 w 2079138"/>
                <a:gd name="connsiteY150" fmla="*/ 409435 h 1057618"/>
                <a:gd name="connsiteX151" fmla="*/ 959620 w 2079138"/>
                <a:gd name="connsiteY151" fmla="*/ 238044 h 1057618"/>
                <a:gd name="connsiteX152" fmla="*/ 1000545 w 2079138"/>
                <a:gd name="connsiteY152" fmla="*/ 221873 h 1057618"/>
                <a:gd name="connsiteX153" fmla="*/ 1125695 w 2079138"/>
                <a:gd name="connsiteY153" fmla="*/ 221163 h 1057618"/>
                <a:gd name="connsiteX154" fmla="*/ 1144997 w 2079138"/>
                <a:gd name="connsiteY154" fmla="*/ 225721 h 1057618"/>
                <a:gd name="connsiteX155" fmla="*/ 1147345 w 2079138"/>
                <a:gd name="connsiteY155" fmla="*/ 236979 h 1057618"/>
                <a:gd name="connsiteX156" fmla="*/ 1179573 w 2079138"/>
                <a:gd name="connsiteY156" fmla="*/ 569974 h 1057618"/>
                <a:gd name="connsiteX157" fmla="*/ 1076297 w 2079138"/>
                <a:gd name="connsiteY157" fmla="*/ 741365 h 1057618"/>
                <a:gd name="connsiteX158" fmla="*/ 1035372 w 2079138"/>
                <a:gd name="connsiteY158" fmla="*/ 757536 h 1057618"/>
                <a:gd name="connsiteX159" fmla="*/ 910224 w 2079138"/>
                <a:gd name="connsiteY159" fmla="*/ 758247 h 1057618"/>
                <a:gd name="connsiteX160" fmla="*/ 888573 w 2079138"/>
                <a:gd name="connsiteY160" fmla="*/ 742431 h 1057618"/>
                <a:gd name="connsiteX161" fmla="*/ 991849 w 2079138"/>
                <a:gd name="connsiteY161" fmla="*/ 571040 h 1057618"/>
                <a:gd name="connsiteX162" fmla="*/ 1032774 w 2079138"/>
                <a:gd name="connsiteY162" fmla="*/ 554868 h 1057618"/>
                <a:gd name="connsiteX163" fmla="*/ 1157924 w 2079138"/>
                <a:gd name="connsiteY163" fmla="*/ 554157 h 1057618"/>
                <a:gd name="connsiteX164" fmla="*/ 1177224 w 2079138"/>
                <a:gd name="connsiteY164" fmla="*/ 558717 h 1057618"/>
                <a:gd name="connsiteX165" fmla="*/ 1179573 w 2079138"/>
                <a:gd name="connsiteY165" fmla="*/ 569974 h 1057618"/>
                <a:gd name="connsiteX166" fmla="*/ 1200078 w 2079138"/>
                <a:gd name="connsiteY166" fmla="*/ 922430 h 1057618"/>
                <a:gd name="connsiteX167" fmla="*/ 1118616 w 2079138"/>
                <a:gd name="connsiteY167" fmla="*/ 1057618 h 1057618"/>
                <a:gd name="connsiteX168" fmla="*/ 931532 w 2079138"/>
                <a:gd name="connsiteY168" fmla="*/ 1057618 h 1057618"/>
                <a:gd name="connsiteX169" fmla="*/ 1012352 w 2079138"/>
                <a:gd name="connsiteY169" fmla="*/ 923496 h 1057618"/>
                <a:gd name="connsiteX170" fmla="*/ 1053276 w 2079138"/>
                <a:gd name="connsiteY170" fmla="*/ 907324 h 1057618"/>
                <a:gd name="connsiteX171" fmla="*/ 1178427 w 2079138"/>
                <a:gd name="connsiteY171" fmla="*/ 906614 h 1057618"/>
                <a:gd name="connsiteX172" fmla="*/ 1197728 w 2079138"/>
                <a:gd name="connsiteY172" fmla="*/ 911173 h 1057618"/>
                <a:gd name="connsiteX173" fmla="*/ 1200078 w 2079138"/>
                <a:gd name="connsiteY173" fmla="*/ 922430 h 1057618"/>
                <a:gd name="connsiteX174" fmla="*/ 1285557 w 2079138"/>
                <a:gd name="connsiteY174" fmla="*/ 7609 h 1057618"/>
                <a:gd name="connsiteX175" fmla="*/ 1182281 w 2079138"/>
                <a:gd name="connsiteY175" fmla="*/ 179001 h 1057618"/>
                <a:gd name="connsiteX176" fmla="*/ 1141356 w 2079138"/>
                <a:gd name="connsiteY176" fmla="*/ 195172 h 1057618"/>
                <a:gd name="connsiteX177" fmla="*/ 1016206 w 2079138"/>
                <a:gd name="connsiteY177" fmla="*/ 195884 h 1057618"/>
                <a:gd name="connsiteX178" fmla="*/ 994555 w 2079138"/>
                <a:gd name="connsiteY178" fmla="*/ 180066 h 1057618"/>
                <a:gd name="connsiteX179" fmla="*/ 1097831 w 2079138"/>
                <a:gd name="connsiteY179" fmla="*/ 8675 h 1057618"/>
                <a:gd name="connsiteX180" fmla="*/ 1110033 w 2079138"/>
                <a:gd name="connsiteY180" fmla="*/ 0 h 1057618"/>
                <a:gd name="connsiteX181" fmla="*/ 1283969 w 2079138"/>
                <a:gd name="connsiteY181" fmla="*/ 0 h 1057618"/>
                <a:gd name="connsiteX182" fmla="*/ 1317786 w 2079138"/>
                <a:gd name="connsiteY182" fmla="*/ 340605 h 1057618"/>
                <a:gd name="connsiteX183" fmla="*/ 1214510 w 2079138"/>
                <a:gd name="connsiteY183" fmla="*/ 511996 h 1057618"/>
                <a:gd name="connsiteX184" fmla="*/ 1173585 w 2079138"/>
                <a:gd name="connsiteY184" fmla="*/ 528167 h 1057618"/>
                <a:gd name="connsiteX185" fmla="*/ 1048435 w 2079138"/>
                <a:gd name="connsiteY185" fmla="*/ 528879 h 1057618"/>
                <a:gd name="connsiteX186" fmla="*/ 1026785 w 2079138"/>
                <a:gd name="connsiteY186" fmla="*/ 513062 h 1057618"/>
                <a:gd name="connsiteX187" fmla="*/ 1130060 w 2079138"/>
                <a:gd name="connsiteY187" fmla="*/ 341672 h 1057618"/>
                <a:gd name="connsiteX188" fmla="*/ 1170985 w 2079138"/>
                <a:gd name="connsiteY188" fmla="*/ 325500 h 1057618"/>
                <a:gd name="connsiteX189" fmla="*/ 1296135 w 2079138"/>
                <a:gd name="connsiteY189" fmla="*/ 324790 h 1057618"/>
                <a:gd name="connsiteX190" fmla="*/ 1315437 w 2079138"/>
                <a:gd name="connsiteY190" fmla="*/ 329348 h 1057618"/>
                <a:gd name="connsiteX191" fmla="*/ 1317786 w 2079138"/>
                <a:gd name="connsiteY191" fmla="*/ 340605 h 1057618"/>
                <a:gd name="connsiteX192" fmla="*/ 1338290 w 2079138"/>
                <a:gd name="connsiteY192" fmla="*/ 693061 h 1057618"/>
                <a:gd name="connsiteX193" fmla="*/ 1235013 w 2079138"/>
                <a:gd name="connsiteY193" fmla="*/ 864452 h 1057618"/>
                <a:gd name="connsiteX194" fmla="*/ 1194088 w 2079138"/>
                <a:gd name="connsiteY194" fmla="*/ 880623 h 1057618"/>
                <a:gd name="connsiteX195" fmla="*/ 1068938 w 2079138"/>
                <a:gd name="connsiteY195" fmla="*/ 881333 h 1057618"/>
                <a:gd name="connsiteX196" fmla="*/ 1047287 w 2079138"/>
                <a:gd name="connsiteY196" fmla="*/ 865518 h 1057618"/>
                <a:gd name="connsiteX197" fmla="*/ 1150564 w 2079138"/>
                <a:gd name="connsiteY197" fmla="*/ 694128 h 1057618"/>
                <a:gd name="connsiteX198" fmla="*/ 1191489 w 2079138"/>
                <a:gd name="connsiteY198" fmla="*/ 677955 h 1057618"/>
                <a:gd name="connsiteX199" fmla="*/ 1316639 w 2079138"/>
                <a:gd name="connsiteY199" fmla="*/ 677245 h 1057618"/>
                <a:gd name="connsiteX200" fmla="*/ 1335939 w 2079138"/>
                <a:gd name="connsiteY200" fmla="*/ 681804 h 1057618"/>
                <a:gd name="connsiteX201" fmla="*/ 1338290 w 2079138"/>
                <a:gd name="connsiteY201" fmla="*/ 693061 h 1057618"/>
                <a:gd name="connsiteX202" fmla="*/ 1370517 w 2079138"/>
                <a:gd name="connsiteY202" fmla="*/ 1026056 h 1057618"/>
                <a:gd name="connsiteX203" fmla="*/ 1351499 w 2079138"/>
                <a:gd name="connsiteY203" fmla="*/ 1057618 h 1057618"/>
                <a:gd name="connsiteX204" fmla="*/ 1164417 w 2079138"/>
                <a:gd name="connsiteY204" fmla="*/ 1057618 h 1057618"/>
                <a:gd name="connsiteX205" fmla="*/ 1182793 w 2079138"/>
                <a:gd name="connsiteY205" fmla="*/ 1027123 h 1057618"/>
                <a:gd name="connsiteX206" fmla="*/ 1223718 w 2079138"/>
                <a:gd name="connsiteY206" fmla="*/ 1010952 h 1057618"/>
                <a:gd name="connsiteX207" fmla="*/ 1348868 w 2079138"/>
                <a:gd name="connsiteY207" fmla="*/ 1010240 h 1057618"/>
                <a:gd name="connsiteX208" fmla="*/ 1368168 w 2079138"/>
                <a:gd name="connsiteY208" fmla="*/ 1014800 h 1057618"/>
                <a:gd name="connsiteX209" fmla="*/ 1370517 w 2079138"/>
                <a:gd name="connsiteY209" fmla="*/ 1026056 h 1057618"/>
                <a:gd name="connsiteX210" fmla="*/ 1455998 w 2079138"/>
                <a:gd name="connsiteY210" fmla="*/ 111237 h 1057618"/>
                <a:gd name="connsiteX211" fmla="*/ 1352721 w 2079138"/>
                <a:gd name="connsiteY211" fmla="*/ 282628 h 1057618"/>
                <a:gd name="connsiteX212" fmla="*/ 1311796 w 2079138"/>
                <a:gd name="connsiteY212" fmla="*/ 298800 h 1057618"/>
                <a:gd name="connsiteX213" fmla="*/ 1186646 w 2079138"/>
                <a:gd name="connsiteY213" fmla="*/ 299510 h 1057618"/>
                <a:gd name="connsiteX214" fmla="*/ 1164996 w 2079138"/>
                <a:gd name="connsiteY214" fmla="*/ 283694 h 1057618"/>
                <a:gd name="connsiteX215" fmla="*/ 1268272 w 2079138"/>
                <a:gd name="connsiteY215" fmla="*/ 112303 h 1057618"/>
                <a:gd name="connsiteX216" fmla="*/ 1309197 w 2079138"/>
                <a:gd name="connsiteY216" fmla="*/ 96133 h 1057618"/>
                <a:gd name="connsiteX217" fmla="*/ 1434347 w 2079138"/>
                <a:gd name="connsiteY217" fmla="*/ 95421 h 1057618"/>
                <a:gd name="connsiteX218" fmla="*/ 1453648 w 2079138"/>
                <a:gd name="connsiteY218" fmla="*/ 99980 h 1057618"/>
                <a:gd name="connsiteX219" fmla="*/ 1455998 w 2079138"/>
                <a:gd name="connsiteY219" fmla="*/ 111237 h 1057618"/>
                <a:gd name="connsiteX220" fmla="*/ 1476501 w 2079138"/>
                <a:gd name="connsiteY220" fmla="*/ 463693 h 1057618"/>
                <a:gd name="connsiteX221" fmla="*/ 1373226 w 2079138"/>
                <a:gd name="connsiteY221" fmla="*/ 635084 h 1057618"/>
                <a:gd name="connsiteX222" fmla="*/ 1332299 w 2079138"/>
                <a:gd name="connsiteY222" fmla="*/ 651256 h 1057618"/>
                <a:gd name="connsiteX223" fmla="*/ 1207150 w 2079138"/>
                <a:gd name="connsiteY223" fmla="*/ 651966 h 1057618"/>
                <a:gd name="connsiteX224" fmla="*/ 1185499 w 2079138"/>
                <a:gd name="connsiteY224" fmla="*/ 636149 h 1057618"/>
                <a:gd name="connsiteX225" fmla="*/ 1288775 w 2079138"/>
                <a:gd name="connsiteY225" fmla="*/ 464759 h 1057618"/>
                <a:gd name="connsiteX226" fmla="*/ 1329701 w 2079138"/>
                <a:gd name="connsiteY226" fmla="*/ 448587 h 1057618"/>
                <a:gd name="connsiteX227" fmla="*/ 1454851 w 2079138"/>
                <a:gd name="connsiteY227" fmla="*/ 447876 h 1057618"/>
                <a:gd name="connsiteX228" fmla="*/ 1474152 w 2079138"/>
                <a:gd name="connsiteY228" fmla="*/ 452435 h 1057618"/>
                <a:gd name="connsiteX229" fmla="*/ 1476501 w 2079138"/>
                <a:gd name="connsiteY229" fmla="*/ 463693 h 1057618"/>
                <a:gd name="connsiteX230" fmla="*/ 1508730 w 2079138"/>
                <a:gd name="connsiteY230" fmla="*/ 796687 h 1057618"/>
                <a:gd name="connsiteX231" fmla="*/ 1405454 w 2079138"/>
                <a:gd name="connsiteY231" fmla="*/ 968079 h 1057618"/>
                <a:gd name="connsiteX232" fmla="*/ 1364529 w 2079138"/>
                <a:gd name="connsiteY232" fmla="*/ 984251 h 1057618"/>
                <a:gd name="connsiteX233" fmla="*/ 1239379 w 2079138"/>
                <a:gd name="connsiteY233" fmla="*/ 984961 h 1057618"/>
                <a:gd name="connsiteX234" fmla="*/ 1217728 w 2079138"/>
                <a:gd name="connsiteY234" fmla="*/ 969145 h 1057618"/>
                <a:gd name="connsiteX235" fmla="*/ 1321005 w 2079138"/>
                <a:gd name="connsiteY235" fmla="*/ 797754 h 1057618"/>
                <a:gd name="connsiteX236" fmla="*/ 1361930 w 2079138"/>
                <a:gd name="connsiteY236" fmla="*/ 781583 h 1057618"/>
                <a:gd name="connsiteX237" fmla="*/ 1487080 w 2079138"/>
                <a:gd name="connsiteY237" fmla="*/ 780872 h 1057618"/>
                <a:gd name="connsiteX238" fmla="*/ 1506380 w 2079138"/>
                <a:gd name="connsiteY238" fmla="*/ 785431 h 1057618"/>
                <a:gd name="connsiteX239" fmla="*/ 1508730 w 2079138"/>
                <a:gd name="connsiteY239" fmla="*/ 796687 h 1057618"/>
                <a:gd name="connsiteX240" fmla="*/ 1523026 w 2079138"/>
                <a:gd name="connsiteY240" fmla="*/ 0 h 1057618"/>
                <a:gd name="connsiteX241" fmla="*/ 1490933 w 2079138"/>
                <a:gd name="connsiteY241" fmla="*/ 53259 h 1057618"/>
                <a:gd name="connsiteX242" fmla="*/ 1450008 w 2079138"/>
                <a:gd name="connsiteY242" fmla="*/ 69431 h 1057618"/>
                <a:gd name="connsiteX243" fmla="*/ 1324860 w 2079138"/>
                <a:gd name="connsiteY243" fmla="*/ 70142 h 1057618"/>
                <a:gd name="connsiteX244" fmla="*/ 1303209 w 2079138"/>
                <a:gd name="connsiteY244" fmla="*/ 54325 h 1057618"/>
                <a:gd name="connsiteX245" fmla="*/ 1335943 w 2079138"/>
                <a:gd name="connsiteY245" fmla="*/ 0 h 1057618"/>
                <a:gd name="connsiteX246" fmla="*/ 1537270 w 2079138"/>
                <a:gd name="connsiteY246" fmla="*/ 904575 h 1057618"/>
                <a:gd name="connsiteX247" fmla="*/ 1445593 w 2079138"/>
                <a:gd name="connsiteY247" fmla="*/ 1057618 h 1057618"/>
                <a:gd name="connsiteX248" fmla="*/ 1397300 w 2079138"/>
                <a:gd name="connsiteY248" fmla="*/ 1057618 h 1057618"/>
                <a:gd name="connsiteX249" fmla="*/ 1479719 w 2079138"/>
                <a:gd name="connsiteY249" fmla="*/ 920841 h 1057618"/>
                <a:gd name="connsiteX250" fmla="*/ 1520645 w 2079138"/>
                <a:gd name="connsiteY250" fmla="*/ 904669 h 1057618"/>
                <a:gd name="connsiteX251" fmla="*/ 1614713 w 2079138"/>
                <a:gd name="connsiteY251" fmla="*/ 234324 h 1057618"/>
                <a:gd name="connsiteX252" fmla="*/ 1511437 w 2079138"/>
                <a:gd name="connsiteY252" fmla="*/ 405715 h 1057618"/>
                <a:gd name="connsiteX253" fmla="*/ 1470511 w 2079138"/>
                <a:gd name="connsiteY253" fmla="*/ 421887 h 1057618"/>
                <a:gd name="connsiteX254" fmla="*/ 1345362 w 2079138"/>
                <a:gd name="connsiteY254" fmla="*/ 422597 h 1057618"/>
                <a:gd name="connsiteX255" fmla="*/ 1323711 w 2079138"/>
                <a:gd name="connsiteY255" fmla="*/ 406781 h 1057618"/>
                <a:gd name="connsiteX256" fmla="*/ 1426987 w 2079138"/>
                <a:gd name="connsiteY256" fmla="*/ 235390 h 1057618"/>
                <a:gd name="connsiteX257" fmla="*/ 1467912 w 2079138"/>
                <a:gd name="connsiteY257" fmla="*/ 219218 h 1057618"/>
                <a:gd name="connsiteX258" fmla="*/ 1593062 w 2079138"/>
                <a:gd name="connsiteY258" fmla="*/ 218508 h 1057618"/>
                <a:gd name="connsiteX259" fmla="*/ 1612364 w 2079138"/>
                <a:gd name="connsiteY259" fmla="*/ 223067 h 1057618"/>
                <a:gd name="connsiteX260" fmla="*/ 1614713 w 2079138"/>
                <a:gd name="connsiteY260" fmla="*/ 234324 h 1057618"/>
                <a:gd name="connsiteX261" fmla="*/ 1646941 w 2079138"/>
                <a:gd name="connsiteY261" fmla="*/ 567321 h 1057618"/>
                <a:gd name="connsiteX262" fmla="*/ 1543666 w 2079138"/>
                <a:gd name="connsiteY262" fmla="*/ 738710 h 1057618"/>
                <a:gd name="connsiteX263" fmla="*/ 1502741 w 2079138"/>
                <a:gd name="connsiteY263" fmla="*/ 754882 h 1057618"/>
                <a:gd name="connsiteX264" fmla="*/ 1377591 w 2079138"/>
                <a:gd name="connsiteY264" fmla="*/ 755593 h 1057618"/>
                <a:gd name="connsiteX265" fmla="*/ 1355941 w 2079138"/>
                <a:gd name="connsiteY265" fmla="*/ 739776 h 1057618"/>
                <a:gd name="connsiteX266" fmla="*/ 1459216 w 2079138"/>
                <a:gd name="connsiteY266" fmla="*/ 568385 h 1057618"/>
                <a:gd name="connsiteX267" fmla="*/ 1500141 w 2079138"/>
                <a:gd name="connsiteY267" fmla="*/ 552215 h 1057618"/>
                <a:gd name="connsiteX268" fmla="*/ 1625291 w 2079138"/>
                <a:gd name="connsiteY268" fmla="*/ 551503 h 1057618"/>
                <a:gd name="connsiteX269" fmla="*/ 1644593 w 2079138"/>
                <a:gd name="connsiteY269" fmla="*/ 556062 h 1057618"/>
                <a:gd name="connsiteX270" fmla="*/ 1646941 w 2079138"/>
                <a:gd name="connsiteY270" fmla="*/ 567321 h 1057618"/>
                <a:gd name="connsiteX271" fmla="*/ 1674666 w 2079138"/>
                <a:gd name="connsiteY271" fmla="*/ 675212 h 1057618"/>
                <a:gd name="connsiteX272" fmla="*/ 1552839 w 2079138"/>
                <a:gd name="connsiteY272" fmla="*/ 878585 h 1057618"/>
                <a:gd name="connsiteX273" fmla="*/ 1536306 w 2079138"/>
                <a:gd name="connsiteY273" fmla="*/ 878679 h 1057618"/>
                <a:gd name="connsiteX274" fmla="*/ 1514655 w 2079138"/>
                <a:gd name="connsiteY274" fmla="*/ 862864 h 1057618"/>
                <a:gd name="connsiteX275" fmla="*/ 1617931 w 2079138"/>
                <a:gd name="connsiteY275" fmla="*/ 691473 h 1057618"/>
                <a:gd name="connsiteX276" fmla="*/ 1658856 w 2079138"/>
                <a:gd name="connsiteY276" fmla="*/ 675302 h 1057618"/>
                <a:gd name="connsiteX277" fmla="*/ 1752924 w 2079138"/>
                <a:gd name="connsiteY277" fmla="*/ 4956 h 1057618"/>
                <a:gd name="connsiteX278" fmla="*/ 1649648 w 2079138"/>
                <a:gd name="connsiteY278" fmla="*/ 176346 h 1057618"/>
                <a:gd name="connsiteX279" fmla="*/ 1608723 w 2079138"/>
                <a:gd name="connsiteY279" fmla="*/ 192518 h 1057618"/>
                <a:gd name="connsiteX280" fmla="*/ 1483575 w 2079138"/>
                <a:gd name="connsiteY280" fmla="*/ 193229 h 1057618"/>
                <a:gd name="connsiteX281" fmla="*/ 1461924 w 2079138"/>
                <a:gd name="connsiteY281" fmla="*/ 177413 h 1057618"/>
                <a:gd name="connsiteX282" fmla="*/ 1565200 w 2079138"/>
                <a:gd name="connsiteY282" fmla="*/ 6022 h 1057618"/>
                <a:gd name="connsiteX283" fmla="*/ 1573669 w 2079138"/>
                <a:gd name="connsiteY283" fmla="*/ 0 h 1057618"/>
                <a:gd name="connsiteX284" fmla="*/ 1751890 w 2079138"/>
                <a:gd name="connsiteY284" fmla="*/ 0 h 1057618"/>
                <a:gd name="connsiteX285" fmla="*/ 1785154 w 2079138"/>
                <a:gd name="connsiteY285" fmla="*/ 337952 h 1057618"/>
                <a:gd name="connsiteX286" fmla="*/ 1681877 w 2079138"/>
                <a:gd name="connsiteY286" fmla="*/ 509343 h 1057618"/>
                <a:gd name="connsiteX287" fmla="*/ 1640952 w 2079138"/>
                <a:gd name="connsiteY287" fmla="*/ 525513 h 1057618"/>
                <a:gd name="connsiteX288" fmla="*/ 1515802 w 2079138"/>
                <a:gd name="connsiteY288" fmla="*/ 526224 h 1057618"/>
                <a:gd name="connsiteX289" fmla="*/ 1494152 w 2079138"/>
                <a:gd name="connsiteY289" fmla="*/ 510408 h 1057618"/>
                <a:gd name="connsiteX290" fmla="*/ 1597428 w 2079138"/>
                <a:gd name="connsiteY290" fmla="*/ 339017 h 1057618"/>
                <a:gd name="connsiteX291" fmla="*/ 1638353 w 2079138"/>
                <a:gd name="connsiteY291" fmla="*/ 322846 h 1057618"/>
                <a:gd name="connsiteX292" fmla="*/ 1763503 w 2079138"/>
                <a:gd name="connsiteY292" fmla="*/ 322136 h 1057618"/>
                <a:gd name="connsiteX293" fmla="*/ 1782804 w 2079138"/>
                <a:gd name="connsiteY293" fmla="*/ 326694 h 1057618"/>
                <a:gd name="connsiteX294" fmla="*/ 1785154 w 2079138"/>
                <a:gd name="connsiteY294" fmla="*/ 337952 h 1057618"/>
                <a:gd name="connsiteX295" fmla="*/ 1812062 w 2079138"/>
                <a:gd name="connsiteY295" fmla="*/ 445848 h 1057618"/>
                <a:gd name="connsiteX296" fmla="*/ 1690234 w 2079138"/>
                <a:gd name="connsiteY296" fmla="*/ 649222 h 1057618"/>
                <a:gd name="connsiteX297" fmla="*/ 1674517 w 2079138"/>
                <a:gd name="connsiteY297" fmla="*/ 649311 h 1057618"/>
                <a:gd name="connsiteX298" fmla="*/ 1652866 w 2079138"/>
                <a:gd name="connsiteY298" fmla="*/ 633495 h 1057618"/>
                <a:gd name="connsiteX299" fmla="*/ 1756142 w 2079138"/>
                <a:gd name="connsiteY299" fmla="*/ 462106 h 1057618"/>
                <a:gd name="connsiteX300" fmla="*/ 1797068 w 2079138"/>
                <a:gd name="connsiteY300" fmla="*/ 445933 h 1057618"/>
                <a:gd name="connsiteX301" fmla="*/ 1923365 w 2079138"/>
                <a:gd name="connsiteY301" fmla="*/ 108582 h 1057618"/>
                <a:gd name="connsiteX302" fmla="*/ 1820089 w 2079138"/>
                <a:gd name="connsiteY302" fmla="*/ 279974 h 1057618"/>
                <a:gd name="connsiteX303" fmla="*/ 1779164 w 2079138"/>
                <a:gd name="connsiteY303" fmla="*/ 296145 h 1057618"/>
                <a:gd name="connsiteX304" fmla="*/ 1654014 w 2079138"/>
                <a:gd name="connsiteY304" fmla="*/ 296855 h 1057618"/>
                <a:gd name="connsiteX305" fmla="*/ 1632365 w 2079138"/>
                <a:gd name="connsiteY305" fmla="*/ 281041 h 1057618"/>
                <a:gd name="connsiteX306" fmla="*/ 1735640 w 2079138"/>
                <a:gd name="connsiteY306" fmla="*/ 109650 h 1057618"/>
                <a:gd name="connsiteX307" fmla="*/ 1776566 w 2079138"/>
                <a:gd name="connsiteY307" fmla="*/ 93478 h 1057618"/>
                <a:gd name="connsiteX308" fmla="*/ 1901715 w 2079138"/>
                <a:gd name="connsiteY308" fmla="*/ 92767 h 1057618"/>
                <a:gd name="connsiteX309" fmla="*/ 1921016 w 2079138"/>
                <a:gd name="connsiteY309" fmla="*/ 97327 h 1057618"/>
                <a:gd name="connsiteX310" fmla="*/ 1923365 w 2079138"/>
                <a:gd name="connsiteY310" fmla="*/ 108582 h 1057618"/>
                <a:gd name="connsiteX311" fmla="*/ 1949457 w 2079138"/>
                <a:gd name="connsiteY311" fmla="*/ 216485 h 1057618"/>
                <a:gd name="connsiteX312" fmla="*/ 1827630 w 2079138"/>
                <a:gd name="connsiteY312" fmla="*/ 419859 h 1057618"/>
                <a:gd name="connsiteX313" fmla="*/ 1812729 w 2079138"/>
                <a:gd name="connsiteY313" fmla="*/ 419944 h 1057618"/>
                <a:gd name="connsiteX314" fmla="*/ 1791079 w 2079138"/>
                <a:gd name="connsiteY314" fmla="*/ 404128 h 1057618"/>
                <a:gd name="connsiteX315" fmla="*/ 1894356 w 2079138"/>
                <a:gd name="connsiteY315" fmla="*/ 232737 h 1057618"/>
                <a:gd name="connsiteX316" fmla="*/ 1935279 w 2079138"/>
                <a:gd name="connsiteY316" fmla="*/ 216565 h 1057618"/>
                <a:gd name="connsiteX317" fmla="*/ 1988796 w 2079138"/>
                <a:gd name="connsiteY317" fmla="*/ 0 h 1057618"/>
                <a:gd name="connsiteX318" fmla="*/ 1958302 w 2079138"/>
                <a:gd name="connsiteY318" fmla="*/ 50606 h 1057618"/>
                <a:gd name="connsiteX319" fmla="*/ 1917377 w 2079138"/>
                <a:gd name="connsiteY319" fmla="*/ 66777 h 1057618"/>
                <a:gd name="connsiteX320" fmla="*/ 1792227 w 2079138"/>
                <a:gd name="connsiteY320" fmla="*/ 67489 h 1057618"/>
                <a:gd name="connsiteX321" fmla="*/ 1770576 w 2079138"/>
                <a:gd name="connsiteY321" fmla="*/ 51672 h 1057618"/>
                <a:gd name="connsiteX322" fmla="*/ 1801712 w 2079138"/>
                <a:gd name="connsiteY322" fmla="*/ 0 h 1057618"/>
                <a:gd name="connsiteX323" fmla="*/ 2079138 w 2079138"/>
                <a:gd name="connsiteY323" fmla="*/ 0 h 1057618"/>
                <a:gd name="connsiteX324" fmla="*/ 1965025 w 2079138"/>
                <a:gd name="connsiteY324" fmla="*/ 190496 h 1057618"/>
                <a:gd name="connsiteX325" fmla="*/ 1950942 w 2079138"/>
                <a:gd name="connsiteY325" fmla="*/ 190576 h 1057618"/>
                <a:gd name="connsiteX326" fmla="*/ 1929291 w 2079138"/>
                <a:gd name="connsiteY326" fmla="*/ 174759 h 1057618"/>
                <a:gd name="connsiteX327" fmla="*/ 2032567 w 2079138"/>
                <a:gd name="connsiteY327" fmla="*/ 3367 h 1057618"/>
                <a:gd name="connsiteX328" fmla="*/ 2037303 w 2079138"/>
                <a:gd name="connsiteY32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</a:cxnLst>
              <a:rect l="l" t="t" r="r" b="b"/>
              <a:pathLst>
                <a:path w="2079138" h="1057618">
                  <a:moveTo>
                    <a:pt x="265346" y="927738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7619" y="928803"/>
                  </a:lnTo>
                  <a:cubicBezTo>
                    <a:pt x="82944" y="919971"/>
                    <a:pt x="101266" y="912729"/>
                    <a:pt x="118547" y="912632"/>
                  </a:cubicBezTo>
                  <a:lnTo>
                    <a:pt x="243695" y="911920"/>
                  </a:lnTo>
                  <a:cubicBezTo>
                    <a:pt x="252336" y="911872"/>
                    <a:pt x="259079" y="913618"/>
                    <a:pt x="262997" y="916480"/>
                  </a:cubicBezTo>
                  <a:cubicBezTo>
                    <a:pt x="266914" y="919343"/>
                    <a:pt x="268006" y="923321"/>
                    <a:pt x="265346" y="927738"/>
                  </a:cubicBezTo>
                  <a:close/>
                  <a:moveTo>
                    <a:pt x="403557" y="698369"/>
                  </a:moveTo>
                  <a:lnTo>
                    <a:pt x="300282" y="869760"/>
                  </a:lnTo>
                  <a:cubicBezTo>
                    <a:pt x="294958" y="878592"/>
                    <a:pt x="276637" y="885832"/>
                    <a:pt x="259356" y="885931"/>
                  </a:cubicBezTo>
                  <a:lnTo>
                    <a:pt x="134206" y="886641"/>
                  </a:lnTo>
                  <a:cubicBezTo>
                    <a:pt x="116926" y="886740"/>
                    <a:pt x="107234" y="879660"/>
                    <a:pt x="112555" y="870825"/>
                  </a:cubicBezTo>
                  <a:lnTo>
                    <a:pt x="215831" y="699436"/>
                  </a:lnTo>
                  <a:cubicBezTo>
                    <a:pt x="221155" y="690602"/>
                    <a:pt x="239477" y="683362"/>
                    <a:pt x="256758" y="683264"/>
                  </a:cubicBezTo>
                  <a:lnTo>
                    <a:pt x="381907" y="682553"/>
                  </a:lnTo>
                  <a:cubicBezTo>
                    <a:pt x="390546" y="682504"/>
                    <a:pt x="397291" y="684249"/>
                    <a:pt x="401208" y="687111"/>
                  </a:cubicBezTo>
                  <a:cubicBezTo>
                    <a:pt x="405126" y="689974"/>
                    <a:pt x="406218" y="693952"/>
                    <a:pt x="403557" y="698369"/>
                  </a:cubicBezTo>
                  <a:close/>
                  <a:moveTo>
                    <a:pt x="435783" y="1031365"/>
                  </a:moveTo>
                  <a:lnTo>
                    <a:pt x="419963" y="1057618"/>
                  </a:lnTo>
                  <a:lnTo>
                    <a:pt x="232880" y="1057618"/>
                  </a:lnTo>
                  <a:lnTo>
                    <a:pt x="248057" y="1032431"/>
                  </a:lnTo>
                  <a:cubicBezTo>
                    <a:pt x="253380" y="1023598"/>
                    <a:pt x="271703" y="1016357"/>
                    <a:pt x="288982" y="1016259"/>
                  </a:cubicBezTo>
                  <a:lnTo>
                    <a:pt x="414132" y="1015548"/>
                  </a:lnTo>
                  <a:cubicBezTo>
                    <a:pt x="422772" y="1015499"/>
                    <a:pt x="429515" y="1017245"/>
                    <a:pt x="433434" y="1020108"/>
                  </a:cubicBezTo>
                  <a:cubicBezTo>
                    <a:pt x="437352" y="1022970"/>
                    <a:pt x="438444" y="1026947"/>
                    <a:pt x="435783" y="1031365"/>
                  </a:cubicBezTo>
                  <a:close/>
                  <a:moveTo>
                    <a:pt x="541769" y="469001"/>
                  </a:moveTo>
                  <a:lnTo>
                    <a:pt x="438493" y="640392"/>
                  </a:lnTo>
                  <a:cubicBezTo>
                    <a:pt x="433170" y="649225"/>
                    <a:pt x="414847" y="656464"/>
                    <a:pt x="397567" y="656564"/>
                  </a:cubicBezTo>
                  <a:lnTo>
                    <a:pt x="272419" y="657274"/>
                  </a:lnTo>
                  <a:cubicBezTo>
                    <a:pt x="255138" y="657371"/>
                    <a:pt x="245445" y="650290"/>
                    <a:pt x="250768" y="641458"/>
                  </a:cubicBezTo>
                  <a:lnTo>
                    <a:pt x="354043" y="470067"/>
                  </a:lnTo>
                  <a:cubicBezTo>
                    <a:pt x="359366" y="461234"/>
                    <a:pt x="377689" y="453994"/>
                    <a:pt x="394969" y="453895"/>
                  </a:cubicBezTo>
                  <a:lnTo>
                    <a:pt x="520120" y="453185"/>
                  </a:lnTo>
                  <a:cubicBezTo>
                    <a:pt x="528758" y="453136"/>
                    <a:pt x="535502" y="454881"/>
                    <a:pt x="539420" y="457744"/>
                  </a:cubicBezTo>
                  <a:cubicBezTo>
                    <a:pt x="543337" y="460606"/>
                    <a:pt x="544431" y="464584"/>
                    <a:pt x="541769" y="469001"/>
                  </a:cubicBezTo>
                  <a:close/>
                  <a:moveTo>
                    <a:pt x="573995" y="801996"/>
                  </a:moveTo>
                  <a:lnTo>
                    <a:pt x="470719" y="973387"/>
                  </a:lnTo>
                  <a:cubicBezTo>
                    <a:pt x="465396" y="982220"/>
                    <a:pt x="447073" y="989459"/>
                    <a:pt x="429793" y="989558"/>
                  </a:cubicBezTo>
                  <a:lnTo>
                    <a:pt x="304643" y="990269"/>
                  </a:lnTo>
                  <a:cubicBezTo>
                    <a:pt x="287364" y="990368"/>
                    <a:pt x="277671" y="983287"/>
                    <a:pt x="282994" y="974453"/>
                  </a:cubicBezTo>
                  <a:lnTo>
                    <a:pt x="386269" y="803062"/>
                  </a:lnTo>
                  <a:cubicBezTo>
                    <a:pt x="391591" y="794229"/>
                    <a:pt x="409915" y="786989"/>
                    <a:pt x="427194" y="786892"/>
                  </a:cubicBezTo>
                  <a:lnTo>
                    <a:pt x="552344" y="786180"/>
                  </a:lnTo>
                  <a:cubicBezTo>
                    <a:pt x="560984" y="786131"/>
                    <a:pt x="567728" y="787876"/>
                    <a:pt x="571646" y="790739"/>
                  </a:cubicBezTo>
                  <a:cubicBezTo>
                    <a:pt x="575563" y="793601"/>
                    <a:pt x="576655" y="797580"/>
                    <a:pt x="573995" y="801996"/>
                  </a:cubicBezTo>
                  <a:close/>
                  <a:moveTo>
                    <a:pt x="679980" y="239632"/>
                  </a:moveTo>
                  <a:lnTo>
                    <a:pt x="576705" y="411023"/>
                  </a:lnTo>
                  <a:cubicBezTo>
                    <a:pt x="571382" y="419857"/>
                    <a:pt x="553060" y="427097"/>
                    <a:pt x="535779" y="427194"/>
                  </a:cubicBezTo>
                  <a:lnTo>
                    <a:pt x="410630" y="427906"/>
                  </a:lnTo>
                  <a:cubicBezTo>
                    <a:pt x="393349" y="428003"/>
                    <a:pt x="383656" y="420923"/>
                    <a:pt x="388980" y="412089"/>
                  </a:cubicBezTo>
                  <a:lnTo>
                    <a:pt x="492256" y="240699"/>
                  </a:lnTo>
                  <a:cubicBezTo>
                    <a:pt x="497577" y="231865"/>
                    <a:pt x="515901" y="224625"/>
                    <a:pt x="533180" y="224526"/>
                  </a:cubicBezTo>
                  <a:lnTo>
                    <a:pt x="658330" y="223816"/>
                  </a:lnTo>
                  <a:cubicBezTo>
                    <a:pt x="666969" y="223767"/>
                    <a:pt x="673714" y="225514"/>
                    <a:pt x="677631" y="228375"/>
                  </a:cubicBezTo>
                  <a:cubicBezTo>
                    <a:pt x="681549" y="231237"/>
                    <a:pt x="682642" y="235217"/>
                    <a:pt x="679980" y="239632"/>
                  </a:cubicBezTo>
                  <a:close/>
                  <a:moveTo>
                    <a:pt x="712206" y="572628"/>
                  </a:moveTo>
                  <a:lnTo>
                    <a:pt x="608930" y="744019"/>
                  </a:lnTo>
                  <a:cubicBezTo>
                    <a:pt x="603608" y="752851"/>
                    <a:pt x="585284" y="760092"/>
                    <a:pt x="568005" y="760190"/>
                  </a:cubicBezTo>
                  <a:lnTo>
                    <a:pt x="442856" y="760901"/>
                  </a:lnTo>
                  <a:cubicBezTo>
                    <a:pt x="425576" y="760999"/>
                    <a:pt x="415881" y="753918"/>
                    <a:pt x="421206" y="745085"/>
                  </a:cubicBezTo>
                  <a:lnTo>
                    <a:pt x="524480" y="573694"/>
                  </a:lnTo>
                  <a:cubicBezTo>
                    <a:pt x="529803" y="564860"/>
                    <a:pt x="548127" y="557620"/>
                    <a:pt x="565405" y="557523"/>
                  </a:cubicBezTo>
                  <a:lnTo>
                    <a:pt x="690555" y="556813"/>
                  </a:lnTo>
                  <a:cubicBezTo>
                    <a:pt x="699195" y="556762"/>
                    <a:pt x="705938" y="558509"/>
                    <a:pt x="709857" y="561371"/>
                  </a:cubicBezTo>
                  <a:cubicBezTo>
                    <a:pt x="713775" y="564232"/>
                    <a:pt x="714868" y="568212"/>
                    <a:pt x="712206" y="572628"/>
                  </a:cubicBezTo>
                  <a:close/>
                  <a:moveTo>
                    <a:pt x="732710" y="92508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4983" y="926149"/>
                  </a:lnTo>
                  <a:cubicBezTo>
                    <a:pt x="550306" y="917316"/>
                    <a:pt x="568629" y="910076"/>
                    <a:pt x="585909" y="909979"/>
                  </a:cubicBezTo>
                  <a:lnTo>
                    <a:pt x="711059" y="909267"/>
                  </a:lnTo>
                  <a:cubicBezTo>
                    <a:pt x="719698" y="909218"/>
                    <a:pt x="726443" y="910963"/>
                    <a:pt x="730360" y="913826"/>
                  </a:cubicBezTo>
                  <a:cubicBezTo>
                    <a:pt x="734278" y="916688"/>
                    <a:pt x="735370" y="920667"/>
                    <a:pt x="732710" y="925083"/>
                  </a:cubicBezTo>
                  <a:close/>
                  <a:moveTo>
                    <a:pt x="818193" y="10264"/>
                  </a:moveTo>
                  <a:lnTo>
                    <a:pt x="714916" y="181654"/>
                  </a:lnTo>
                  <a:cubicBezTo>
                    <a:pt x="709593" y="190488"/>
                    <a:pt x="691271" y="197728"/>
                    <a:pt x="673991" y="197827"/>
                  </a:cubicBezTo>
                  <a:lnTo>
                    <a:pt x="548841" y="198537"/>
                  </a:lnTo>
                  <a:cubicBezTo>
                    <a:pt x="531561" y="198634"/>
                    <a:pt x="521869" y="191554"/>
                    <a:pt x="527191" y="182721"/>
                  </a:cubicBezTo>
                  <a:lnTo>
                    <a:pt x="630467" y="11330"/>
                  </a:lnTo>
                  <a:lnTo>
                    <a:pt x="646401" y="0"/>
                  </a:lnTo>
                  <a:lnTo>
                    <a:pt x="816051" y="0"/>
                  </a:lnTo>
                  <a:close/>
                  <a:moveTo>
                    <a:pt x="850418" y="343259"/>
                  </a:moveTo>
                  <a:lnTo>
                    <a:pt x="747141" y="514650"/>
                  </a:lnTo>
                  <a:cubicBezTo>
                    <a:pt x="741821" y="523483"/>
                    <a:pt x="723497" y="530724"/>
                    <a:pt x="706217" y="530822"/>
                  </a:cubicBezTo>
                  <a:lnTo>
                    <a:pt x="581067" y="531532"/>
                  </a:lnTo>
                  <a:cubicBezTo>
                    <a:pt x="563788" y="531631"/>
                    <a:pt x="554093" y="524549"/>
                    <a:pt x="559416" y="515716"/>
                  </a:cubicBezTo>
                  <a:lnTo>
                    <a:pt x="662694" y="344325"/>
                  </a:lnTo>
                  <a:cubicBezTo>
                    <a:pt x="668014" y="335492"/>
                    <a:pt x="686338" y="328253"/>
                    <a:pt x="703617" y="328153"/>
                  </a:cubicBezTo>
                  <a:lnTo>
                    <a:pt x="828767" y="327443"/>
                  </a:lnTo>
                  <a:cubicBezTo>
                    <a:pt x="837408" y="327395"/>
                    <a:pt x="844151" y="329140"/>
                    <a:pt x="848068" y="332002"/>
                  </a:cubicBezTo>
                  <a:cubicBezTo>
                    <a:pt x="851986" y="334865"/>
                    <a:pt x="853080" y="338843"/>
                    <a:pt x="850418" y="343259"/>
                  </a:cubicBezTo>
                  <a:close/>
                  <a:moveTo>
                    <a:pt x="870921" y="695715"/>
                  </a:moveTo>
                  <a:lnTo>
                    <a:pt x="767645" y="867106"/>
                  </a:lnTo>
                  <a:cubicBezTo>
                    <a:pt x="762322" y="875939"/>
                    <a:pt x="743999" y="883179"/>
                    <a:pt x="726720" y="883277"/>
                  </a:cubicBezTo>
                  <a:lnTo>
                    <a:pt x="601570" y="883988"/>
                  </a:lnTo>
                  <a:cubicBezTo>
                    <a:pt x="584290" y="884086"/>
                    <a:pt x="574598" y="877005"/>
                    <a:pt x="579919" y="868172"/>
                  </a:cubicBezTo>
                  <a:lnTo>
                    <a:pt x="683195" y="696781"/>
                  </a:lnTo>
                  <a:cubicBezTo>
                    <a:pt x="688517" y="687948"/>
                    <a:pt x="706841" y="680707"/>
                    <a:pt x="724120" y="680610"/>
                  </a:cubicBezTo>
                  <a:lnTo>
                    <a:pt x="849272" y="679900"/>
                  </a:lnTo>
                  <a:cubicBezTo>
                    <a:pt x="857911" y="679849"/>
                    <a:pt x="864654" y="681596"/>
                    <a:pt x="868572" y="684458"/>
                  </a:cubicBezTo>
                  <a:cubicBezTo>
                    <a:pt x="872490" y="687319"/>
                    <a:pt x="873583" y="691299"/>
                    <a:pt x="870921" y="695715"/>
                  </a:cubicBezTo>
                  <a:close/>
                  <a:moveTo>
                    <a:pt x="903150" y="1028711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15425" y="1029776"/>
                  </a:lnTo>
                  <a:cubicBezTo>
                    <a:pt x="720747" y="1020944"/>
                    <a:pt x="739071" y="1013704"/>
                    <a:pt x="756350" y="1013605"/>
                  </a:cubicBezTo>
                  <a:lnTo>
                    <a:pt x="881500" y="1012895"/>
                  </a:lnTo>
                  <a:cubicBezTo>
                    <a:pt x="890141" y="1012846"/>
                    <a:pt x="896884" y="1014591"/>
                    <a:pt x="900801" y="1017454"/>
                  </a:cubicBezTo>
                  <a:cubicBezTo>
                    <a:pt x="904719" y="1020316"/>
                    <a:pt x="905811" y="1024294"/>
                    <a:pt x="903150" y="1028711"/>
                  </a:cubicBezTo>
                  <a:close/>
                  <a:moveTo>
                    <a:pt x="988630" y="113892"/>
                  </a:moveTo>
                  <a:lnTo>
                    <a:pt x="885355" y="285281"/>
                  </a:lnTo>
                  <a:cubicBezTo>
                    <a:pt x="880032" y="294115"/>
                    <a:pt x="861709" y="301355"/>
                    <a:pt x="844430" y="301453"/>
                  </a:cubicBezTo>
                  <a:lnTo>
                    <a:pt x="719280" y="302163"/>
                  </a:lnTo>
                  <a:cubicBezTo>
                    <a:pt x="701999" y="302262"/>
                    <a:pt x="692306" y="295181"/>
                    <a:pt x="697629" y="286348"/>
                  </a:cubicBezTo>
                  <a:lnTo>
                    <a:pt x="800905" y="114957"/>
                  </a:lnTo>
                  <a:cubicBezTo>
                    <a:pt x="806227" y="106125"/>
                    <a:pt x="824551" y="98883"/>
                    <a:pt x="841830" y="98786"/>
                  </a:cubicBezTo>
                  <a:lnTo>
                    <a:pt x="966980" y="98074"/>
                  </a:lnTo>
                  <a:cubicBezTo>
                    <a:pt x="975620" y="98025"/>
                    <a:pt x="982362" y="99772"/>
                    <a:pt x="986281" y="102634"/>
                  </a:cubicBezTo>
                  <a:cubicBezTo>
                    <a:pt x="990200" y="105497"/>
                    <a:pt x="991291" y="109474"/>
                    <a:pt x="988630" y="113892"/>
                  </a:cubicBezTo>
                  <a:close/>
                  <a:moveTo>
                    <a:pt x="1009133" y="466346"/>
                  </a:moveTo>
                  <a:lnTo>
                    <a:pt x="905857" y="637737"/>
                  </a:lnTo>
                  <a:cubicBezTo>
                    <a:pt x="900534" y="646572"/>
                    <a:pt x="882212" y="653811"/>
                    <a:pt x="864931" y="653909"/>
                  </a:cubicBezTo>
                  <a:lnTo>
                    <a:pt x="739783" y="654619"/>
                  </a:lnTo>
                  <a:cubicBezTo>
                    <a:pt x="722502" y="654718"/>
                    <a:pt x="712809" y="647636"/>
                    <a:pt x="718132" y="638803"/>
                  </a:cubicBezTo>
                  <a:lnTo>
                    <a:pt x="821408" y="467413"/>
                  </a:lnTo>
                  <a:cubicBezTo>
                    <a:pt x="826731" y="458581"/>
                    <a:pt x="845053" y="451339"/>
                    <a:pt x="862332" y="451242"/>
                  </a:cubicBezTo>
                  <a:lnTo>
                    <a:pt x="987483" y="450530"/>
                  </a:lnTo>
                  <a:cubicBezTo>
                    <a:pt x="996123" y="450482"/>
                    <a:pt x="1002865" y="452228"/>
                    <a:pt x="1006784" y="455089"/>
                  </a:cubicBezTo>
                  <a:cubicBezTo>
                    <a:pt x="1010701" y="457952"/>
                    <a:pt x="1011795" y="461930"/>
                    <a:pt x="1009133" y="466346"/>
                  </a:cubicBezTo>
                  <a:close/>
                  <a:moveTo>
                    <a:pt x="1041362" y="799343"/>
                  </a:moveTo>
                  <a:lnTo>
                    <a:pt x="938086" y="970733"/>
                  </a:lnTo>
                  <a:cubicBezTo>
                    <a:pt x="932763" y="979567"/>
                    <a:pt x="914441" y="986807"/>
                    <a:pt x="897161" y="986904"/>
                  </a:cubicBezTo>
                  <a:lnTo>
                    <a:pt x="772011" y="987616"/>
                  </a:lnTo>
                  <a:cubicBezTo>
                    <a:pt x="754731" y="987713"/>
                    <a:pt x="745037" y="980633"/>
                    <a:pt x="750362" y="971798"/>
                  </a:cubicBezTo>
                  <a:lnTo>
                    <a:pt x="853636" y="800409"/>
                  </a:lnTo>
                  <a:cubicBezTo>
                    <a:pt x="858960" y="791576"/>
                    <a:pt x="877282" y="784335"/>
                    <a:pt x="894561" y="784237"/>
                  </a:cubicBezTo>
                  <a:lnTo>
                    <a:pt x="1019711" y="783526"/>
                  </a:lnTo>
                  <a:cubicBezTo>
                    <a:pt x="1028352" y="783477"/>
                    <a:pt x="1035095" y="785223"/>
                    <a:pt x="1039013" y="788084"/>
                  </a:cubicBezTo>
                  <a:cubicBezTo>
                    <a:pt x="1042932" y="790947"/>
                    <a:pt x="1044022" y="794927"/>
                    <a:pt x="1041362" y="799343"/>
                  </a:cubicBezTo>
                  <a:close/>
                  <a:moveTo>
                    <a:pt x="1057258" y="0"/>
                  </a:moveTo>
                  <a:lnTo>
                    <a:pt x="1023566" y="55914"/>
                  </a:lnTo>
                  <a:cubicBezTo>
                    <a:pt x="1018243" y="64746"/>
                    <a:pt x="999920" y="71987"/>
                    <a:pt x="982641" y="72085"/>
                  </a:cubicBezTo>
                  <a:lnTo>
                    <a:pt x="857491" y="72797"/>
                  </a:lnTo>
                  <a:cubicBezTo>
                    <a:pt x="840212" y="72894"/>
                    <a:pt x="830519" y="65813"/>
                    <a:pt x="835840" y="56979"/>
                  </a:cubicBezTo>
                  <a:lnTo>
                    <a:pt x="870174" y="0"/>
                  </a:lnTo>
                  <a:close/>
                  <a:moveTo>
                    <a:pt x="1147345" y="236979"/>
                  </a:moveTo>
                  <a:lnTo>
                    <a:pt x="1044070" y="408368"/>
                  </a:lnTo>
                  <a:cubicBezTo>
                    <a:pt x="1038747" y="417202"/>
                    <a:pt x="1020424" y="424442"/>
                    <a:pt x="1003144" y="424540"/>
                  </a:cubicBezTo>
                  <a:lnTo>
                    <a:pt x="877994" y="425251"/>
                  </a:lnTo>
                  <a:cubicBezTo>
                    <a:pt x="860713" y="425349"/>
                    <a:pt x="851021" y="418268"/>
                    <a:pt x="856343" y="409435"/>
                  </a:cubicBezTo>
                  <a:lnTo>
                    <a:pt x="959620" y="238044"/>
                  </a:lnTo>
                  <a:cubicBezTo>
                    <a:pt x="964942" y="229212"/>
                    <a:pt x="983266" y="221972"/>
                    <a:pt x="1000545" y="221873"/>
                  </a:cubicBezTo>
                  <a:lnTo>
                    <a:pt x="1125695" y="221163"/>
                  </a:lnTo>
                  <a:cubicBezTo>
                    <a:pt x="1134334" y="221114"/>
                    <a:pt x="1141077" y="222859"/>
                    <a:pt x="1144997" y="225721"/>
                  </a:cubicBezTo>
                  <a:cubicBezTo>
                    <a:pt x="1148914" y="228582"/>
                    <a:pt x="1150006" y="232562"/>
                    <a:pt x="1147345" y="236979"/>
                  </a:cubicBezTo>
                  <a:close/>
                  <a:moveTo>
                    <a:pt x="1179573" y="569974"/>
                  </a:moveTo>
                  <a:lnTo>
                    <a:pt x="1076297" y="741365"/>
                  </a:lnTo>
                  <a:cubicBezTo>
                    <a:pt x="1070976" y="750198"/>
                    <a:pt x="1052653" y="757437"/>
                    <a:pt x="1035372" y="757536"/>
                  </a:cubicBezTo>
                  <a:lnTo>
                    <a:pt x="910224" y="758247"/>
                  </a:lnTo>
                  <a:cubicBezTo>
                    <a:pt x="892943" y="758344"/>
                    <a:pt x="883250" y="751263"/>
                    <a:pt x="888573" y="742431"/>
                  </a:cubicBezTo>
                  <a:lnTo>
                    <a:pt x="991849" y="571040"/>
                  </a:lnTo>
                  <a:cubicBezTo>
                    <a:pt x="997170" y="562207"/>
                    <a:pt x="1015493" y="554966"/>
                    <a:pt x="1032774" y="554868"/>
                  </a:cubicBezTo>
                  <a:lnTo>
                    <a:pt x="1157924" y="554157"/>
                  </a:lnTo>
                  <a:cubicBezTo>
                    <a:pt x="1166564" y="554109"/>
                    <a:pt x="1173307" y="555854"/>
                    <a:pt x="1177224" y="558717"/>
                  </a:cubicBezTo>
                  <a:cubicBezTo>
                    <a:pt x="1181143" y="561579"/>
                    <a:pt x="1182235" y="565557"/>
                    <a:pt x="1179573" y="569974"/>
                  </a:cubicBezTo>
                  <a:close/>
                  <a:moveTo>
                    <a:pt x="1200078" y="92243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2352" y="923496"/>
                  </a:lnTo>
                  <a:cubicBezTo>
                    <a:pt x="1017673" y="914663"/>
                    <a:pt x="1035997" y="907422"/>
                    <a:pt x="1053276" y="907324"/>
                  </a:cubicBezTo>
                  <a:lnTo>
                    <a:pt x="1178427" y="906614"/>
                  </a:lnTo>
                  <a:cubicBezTo>
                    <a:pt x="1187066" y="906564"/>
                    <a:pt x="1193810" y="908310"/>
                    <a:pt x="1197728" y="911173"/>
                  </a:cubicBezTo>
                  <a:cubicBezTo>
                    <a:pt x="1201645" y="914035"/>
                    <a:pt x="1202738" y="918013"/>
                    <a:pt x="1200078" y="922430"/>
                  </a:cubicBezTo>
                  <a:close/>
                  <a:moveTo>
                    <a:pt x="1285557" y="7609"/>
                  </a:moveTo>
                  <a:lnTo>
                    <a:pt x="1182281" y="179001"/>
                  </a:lnTo>
                  <a:cubicBezTo>
                    <a:pt x="1176958" y="187833"/>
                    <a:pt x="1158635" y="195074"/>
                    <a:pt x="1141356" y="195172"/>
                  </a:cubicBezTo>
                  <a:lnTo>
                    <a:pt x="1016206" y="195884"/>
                  </a:lnTo>
                  <a:cubicBezTo>
                    <a:pt x="998925" y="195981"/>
                    <a:pt x="989232" y="188899"/>
                    <a:pt x="994555" y="180066"/>
                  </a:cubicBezTo>
                  <a:lnTo>
                    <a:pt x="1097831" y="8675"/>
                  </a:lnTo>
                  <a:lnTo>
                    <a:pt x="1110033" y="0"/>
                  </a:lnTo>
                  <a:lnTo>
                    <a:pt x="1283969" y="0"/>
                  </a:lnTo>
                  <a:close/>
                  <a:moveTo>
                    <a:pt x="1317786" y="340605"/>
                  </a:moveTo>
                  <a:lnTo>
                    <a:pt x="1214510" y="511996"/>
                  </a:lnTo>
                  <a:cubicBezTo>
                    <a:pt x="1209188" y="520829"/>
                    <a:pt x="1190864" y="528070"/>
                    <a:pt x="1173585" y="528167"/>
                  </a:cubicBezTo>
                  <a:lnTo>
                    <a:pt x="1048435" y="528879"/>
                  </a:lnTo>
                  <a:cubicBezTo>
                    <a:pt x="1031155" y="528976"/>
                    <a:pt x="1021462" y="521896"/>
                    <a:pt x="1026785" y="513062"/>
                  </a:cubicBezTo>
                  <a:lnTo>
                    <a:pt x="1130060" y="341672"/>
                  </a:lnTo>
                  <a:cubicBezTo>
                    <a:pt x="1135383" y="332838"/>
                    <a:pt x="1153705" y="325598"/>
                    <a:pt x="1170985" y="325500"/>
                  </a:cubicBezTo>
                  <a:lnTo>
                    <a:pt x="1296135" y="324790"/>
                  </a:lnTo>
                  <a:cubicBezTo>
                    <a:pt x="1304776" y="324740"/>
                    <a:pt x="1311518" y="326485"/>
                    <a:pt x="1315437" y="329348"/>
                  </a:cubicBezTo>
                  <a:cubicBezTo>
                    <a:pt x="1319355" y="332210"/>
                    <a:pt x="1320447" y="336190"/>
                    <a:pt x="1317786" y="340605"/>
                  </a:cubicBezTo>
                  <a:close/>
                  <a:moveTo>
                    <a:pt x="1338290" y="693061"/>
                  </a:moveTo>
                  <a:lnTo>
                    <a:pt x="1235013" y="864452"/>
                  </a:lnTo>
                  <a:cubicBezTo>
                    <a:pt x="1229691" y="873285"/>
                    <a:pt x="1211368" y="880526"/>
                    <a:pt x="1194088" y="880623"/>
                  </a:cubicBezTo>
                  <a:lnTo>
                    <a:pt x="1068938" y="881333"/>
                  </a:lnTo>
                  <a:cubicBezTo>
                    <a:pt x="1051658" y="881431"/>
                    <a:pt x="1041963" y="874352"/>
                    <a:pt x="1047287" y="865518"/>
                  </a:cubicBezTo>
                  <a:lnTo>
                    <a:pt x="1150564" y="694128"/>
                  </a:lnTo>
                  <a:cubicBezTo>
                    <a:pt x="1155886" y="685294"/>
                    <a:pt x="1174210" y="678054"/>
                    <a:pt x="1191489" y="677955"/>
                  </a:cubicBezTo>
                  <a:lnTo>
                    <a:pt x="1316639" y="677245"/>
                  </a:lnTo>
                  <a:cubicBezTo>
                    <a:pt x="1325278" y="677196"/>
                    <a:pt x="1332021" y="678941"/>
                    <a:pt x="1335939" y="681804"/>
                  </a:cubicBezTo>
                  <a:cubicBezTo>
                    <a:pt x="1339856" y="684666"/>
                    <a:pt x="1340950" y="688644"/>
                    <a:pt x="1338290" y="693061"/>
                  </a:cubicBezTo>
                  <a:close/>
                  <a:moveTo>
                    <a:pt x="1370517" y="1026056"/>
                  </a:moveTo>
                  <a:lnTo>
                    <a:pt x="1351499" y="1057618"/>
                  </a:lnTo>
                  <a:lnTo>
                    <a:pt x="1164417" y="1057618"/>
                  </a:lnTo>
                  <a:lnTo>
                    <a:pt x="1182793" y="1027123"/>
                  </a:lnTo>
                  <a:cubicBezTo>
                    <a:pt x="1188116" y="1018289"/>
                    <a:pt x="1206438" y="1011049"/>
                    <a:pt x="1223718" y="1010952"/>
                  </a:cubicBezTo>
                  <a:lnTo>
                    <a:pt x="1348868" y="1010240"/>
                  </a:lnTo>
                  <a:cubicBezTo>
                    <a:pt x="1357508" y="1010191"/>
                    <a:pt x="1364250" y="1011938"/>
                    <a:pt x="1368168" y="1014800"/>
                  </a:cubicBezTo>
                  <a:cubicBezTo>
                    <a:pt x="1372087" y="1017661"/>
                    <a:pt x="1373179" y="1021640"/>
                    <a:pt x="1370517" y="1026056"/>
                  </a:cubicBezTo>
                  <a:close/>
                  <a:moveTo>
                    <a:pt x="1455998" y="111237"/>
                  </a:moveTo>
                  <a:lnTo>
                    <a:pt x="1352721" y="282628"/>
                  </a:lnTo>
                  <a:cubicBezTo>
                    <a:pt x="1347399" y="291461"/>
                    <a:pt x="1329076" y="298701"/>
                    <a:pt x="1311796" y="298800"/>
                  </a:cubicBezTo>
                  <a:lnTo>
                    <a:pt x="1186646" y="299510"/>
                  </a:lnTo>
                  <a:cubicBezTo>
                    <a:pt x="1169366" y="299609"/>
                    <a:pt x="1159673" y="292527"/>
                    <a:pt x="1164996" y="283694"/>
                  </a:cubicBezTo>
                  <a:lnTo>
                    <a:pt x="1268272" y="112303"/>
                  </a:lnTo>
                  <a:cubicBezTo>
                    <a:pt x="1273594" y="103470"/>
                    <a:pt x="1291917" y="96230"/>
                    <a:pt x="1309197" y="96133"/>
                  </a:cubicBezTo>
                  <a:lnTo>
                    <a:pt x="1434347" y="95421"/>
                  </a:lnTo>
                  <a:cubicBezTo>
                    <a:pt x="1442988" y="95372"/>
                    <a:pt x="1449731" y="97117"/>
                    <a:pt x="1453648" y="99980"/>
                  </a:cubicBezTo>
                  <a:cubicBezTo>
                    <a:pt x="1457568" y="102842"/>
                    <a:pt x="1458660" y="106821"/>
                    <a:pt x="1455998" y="111237"/>
                  </a:cubicBezTo>
                  <a:close/>
                  <a:moveTo>
                    <a:pt x="1476501" y="463693"/>
                  </a:moveTo>
                  <a:lnTo>
                    <a:pt x="1373226" y="635084"/>
                  </a:lnTo>
                  <a:cubicBezTo>
                    <a:pt x="1367902" y="643917"/>
                    <a:pt x="1349581" y="651157"/>
                    <a:pt x="1332299" y="651256"/>
                  </a:cubicBezTo>
                  <a:lnTo>
                    <a:pt x="1207150" y="651966"/>
                  </a:lnTo>
                  <a:cubicBezTo>
                    <a:pt x="1189869" y="652063"/>
                    <a:pt x="1180177" y="644983"/>
                    <a:pt x="1185499" y="636149"/>
                  </a:cubicBezTo>
                  <a:lnTo>
                    <a:pt x="1288775" y="464759"/>
                  </a:lnTo>
                  <a:cubicBezTo>
                    <a:pt x="1294098" y="455925"/>
                    <a:pt x="1312421" y="448685"/>
                    <a:pt x="1329701" y="448587"/>
                  </a:cubicBezTo>
                  <a:lnTo>
                    <a:pt x="1454851" y="447876"/>
                  </a:lnTo>
                  <a:cubicBezTo>
                    <a:pt x="1463490" y="447828"/>
                    <a:pt x="1470233" y="449573"/>
                    <a:pt x="1474152" y="452435"/>
                  </a:cubicBezTo>
                  <a:cubicBezTo>
                    <a:pt x="1478069" y="455297"/>
                    <a:pt x="1479162" y="459277"/>
                    <a:pt x="1476501" y="463693"/>
                  </a:cubicBezTo>
                  <a:close/>
                  <a:moveTo>
                    <a:pt x="1508730" y="796687"/>
                  </a:moveTo>
                  <a:lnTo>
                    <a:pt x="1405454" y="968079"/>
                  </a:lnTo>
                  <a:cubicBezTo>
                    <a:pt x="1400132" y="976912"/>
                    <a:pt x="1381809" y="984152"/>
                    <a:pt x="1364529" y="984251"/>
                  </a:cubicBezTo>
                  <a:lnTo>
                    <a:pt x="1239379" y="984961"/>
                  </a:lnTo>
                  <a:cubicBezTo>
                    <a:pt x="1222100" y="985060"/>
                    <a:pt x="1212406" y="977978"/>
                    <a:pt x="1217728" y="969145"/>
                  </a:cubicBezTo>
                  <a:lnTo>
                    <a:pt x="1321005" y="797754"/>
                  </a:lnTo>
                  <a:cubicBezTo>
                    <a:pt x="1326327" y="788921"/>
                    <a:pt x="1344649" y="781682"/>
                    <a:pt x="1361930" y="781583"/>
                  </a:cubicBezTo>
                  <a:lnTo>
                    <a:pt x="1487080" y="780872"/>
                  </a:lnTo>
                  <a:cubicBezTo>
                    <a:pt x="1495720" y="780824"/>
                    <a:pt x="1502463" y="782569"/>
                    <a:pt x="1506380" y="785431"/>
                  </a:cubicBezTo>
                  <a:cubicBezTo>
                    <a:pt x="1510299" y="788292"/>
                    <a:pt x="1511391" y="792272"/>
                    <a:pt x="1508730" y="796687"/>
                  </a:cubicBezTo>
                  <a:close/>
                  <a:moveTo>
                    <a:pt x="1523026" y="0"/>
                  </a:moveTo>
                  <a:lnTo>
                    <a:pt x="1490933" y="53259"/>
                  </a:lnTo>
                  <a:cubicBezTo>
                    <a:pt x="1485611" y="62093"/>
                    <a:pt x="1467287" y="69333"/>
                    <a:pt x="1450008" y="69431"/>
                  </a:cubicBezTo>
                  <a:lnTo>
                    <a:pt x="1324860" y="70142"/>
                  </a:lnTo>
                  <a:cubicBezTo>
                    <a:pt x="1307579" y="70240"/>
                    <a:pt x="1297886" y="63159"/>
                    <a:pt x="1303209" y="54325"/>
                  </a:cubicBezTo>
                  <a:lnTo>
                    <a:pt x="1335943" y="0"/>
                  </a:lnTo>
                  <a:close/>
                  <a:moveTo>
                    <a:pt x="1537270" y="904575"/>
                  </a:moveTo>
                  <a:lnTo>
                    <a:pt x="1445593" y="1057618"/>
                  </a:lnTo>
                  <a:lnTo>
                    <a:pt x="1397300" y="1057618"/>
                  </a:lnTo>
                  <a:lnTo>
                    <a:pt x="1479719" y="920841"/>
                  </a:lnTo>
                  <a:cubicBezTo>
                    <a:pt x="1485042" y="912008"/>
                    <a:pt x="1503365" y="904769"/>
                    <a:pt x="1520645" y="904669"/>
                  </a:cubicBezTo>
                  <a:close/>
                  <a:moveTo>
                    <a:pt x="1614713" y="234324"/>
                  </a:moveTo>
                  <a:lnTo>
                    <a:pt x="1511437" y="405715"/>
                  </a:lnTo>
                  <a:cubicBezTo>
                    <a:pt x="1506114" y="414548"/>
                    <a:pt x="1487791" y="421788"/>
                    <a:pt x="1470511" y="421887"/>
                  </a:cubicBezTo>
                  <a:lnTo>
                    <a:pt x="1345362" y="422597"/>
                  </a:lnTo>
                  <a:cubicBezTo>
                    <a:pt x="1328082" y="422696"/>
                    <a:pt x="1318388" y="415614"/>
                    <a:pt x="1323711" y="406781"/>
                  </a:cubicBezTo>
                  <a:lnTo>
                    <a:pt x="1426987" y="235390"/>
                  </a:lnTo>
                  <a:cubicBezTo>
                    <a:pt x="1432309" y="226557"/>
                    <a:pt x="1450633" y="219317"/>
                    <a:pt x="1467912" y="219218"/>
                  </a:cubicBezTo>
                  <a:lnTo>
                    <a:pt x="1593062" y="218508"/>
                  </a:lnTo>
                  <a:cubicBezTo>
                    <a:pt x="1601703" y="218459"/>
                    <a:pt x="1608446" y="220206"/>
                    <a:pt x="1612364" y="223067"/>
                  </a:cubicBezTo>
                  <a:cubicBezTo>
                    <a:pt x="1616281" y="225929"/>
                    <a:pt x="1617373" y="229908"/>
                    <a:pt x="1614713" y="234324"/>
                  </a:cubicBezTo>
                  <a:close/>
                  <a:moveTo>
                    <a:pt x="1646941" y="567321"/>
                  </a:moveTo>
                  <a:lnTo>
                    <a:pt x="1543666" y="738710"/>
                  </a:lnTo>
                  <a:cubicBezTo>
                    <a:pt x="1538343" y="747544"/>
                    <a:pt x="1520020" y="754784"/>
                    <a:pt x="1502741" y="754882"/>
                  </a:cubicBezTo>
                  <a:lnTo>
                    <a:pt x="1377591" y="755593"/>
                  </a:lnTo>
                  <a:cubicBezTo>
                    <a:pt x="1360310" y="755691"/>
                    <a:pt x="1350617" y="748610"/>
                    <a:pt x="1355941" y="739776"/>
                  </a:cubicBezTo>
                  <a:lnTo>
                    <a:pt x="1459216" y="568385"/>
                  </a:lnTo>
                  <a:cubicBezTo>
                    <a:pt x="1464539" y="559552"/>
                    <a:pt x="1482862" y="552312"/>
                    <a:pt x="1500141" y="552215"/>
                  </a:cubicBezTo>
                  <a:lnTo>
                    <a:pt x="1625291" y="551503"/>
                  </a:lnTo>
                  <a:cubicBezTo>
                    <a:pt x="1633931" y="551455"/>
                    <a:pt x="1640674" y="553201"/>
                    <a:pt x="1644593" y="556062"/>
                  </a:cubicBezTo>
                  <a:cubicBezTo>
                    <a:pt x="1648511" y="558924"/>
                    <a:pt x="1649603" y="562903"/>
                    <a:pt x="1646941" y="567321"/>
                  </a:cubicBezTo>
                  <a:close/>
                  <a:moveTo>
                    <a:pt x="1674666" y="675212"/>
                  </a:moveTo>
                  <a:lnTo>
                    <a:pt x="1552839" y="878585"/>
                  </a:lnTo>
                  <a:lnTo>
                    <a:pt x="1536306" y="878679"/>
                  </a:lnTo>
                  <a:cubicBezTo>
                    <a:pt x="1519026" y="878778"/>
                    <a:pt x="1509332" y="871697"/>
                    <a:pt x="1514655" y="862864"/>
                  </a:cubicBezTo>
                  <a:lnTo>
                    <a:pt x="1617931" y="691473"/>
                  </a:lnTo>
                  <a:cubicBezTo>
                    <a:pt x="1623253" y="682641"/>
                    <a:pt x="1641577" y="675399"/>
                    <a:pt x="1658856" y="675302"/>
                  </a:cubicBezTo>
                  <a:close/>
                  <a:moveTo>
                    <a:pt x="1752924" y="4956"/>
                  </a:moveTo>
                  <a:lnTo>
                    <a:pt x="1649648" y="176346"/>
                  </a:lnTo>
                  <a:cubicBezTo>
                    <a:pt x="1644326" y="185180"/>
                    <a:pt x="1626004" y="192420"/>
                    <a:pt x="1608723" y="192518"/>
                  </a:cubicBezTo>
                  <a:lnTo>
                    <a:pt x="1483575" y="193229"/>
                  </a:lnTo>
                  <a:cubicBezTo>
                    <a:pt x="1466293" y="193327"/>
                    <a:pt x="1456599" y="186246"/>
                    <a:pt x="1461924" y="177413"/>
                  </a:cubicBezTo>
                  <a:lnTo>
                    <a:pt x="1565200" y="6022"/>
                  </a:lnTo>
                  <a:lnTo>
                    <a:pt x="1573669" y="0"/>
                  </a:lnTo>
                  <a:lnTo>
                    <a:pt x="1751890" y="0"/>
                  </a:lnTo>
                  <a:close/>
                  <a:moveTo>
                    <a:pt x="1785154" y="337952"/>
                  </a:moveTo>
                  <a:lnTo>
                    <a:pt x="1681877" y="509343"/>
                  </a:lnTo>
                  <a:cubicBezTo>
                    <a:pt x="1676555" y="518175"/>
                    <a:pt x="1658233" y="525415"/>
                    <a:pt x="1640952" y="525513"/>
                  </a:cubicBezTo>
                  <a:lnTo>
                    <a:pt x="1515802" y="526224"/>
                  </a:lnTo>
                  <a:cubicBezTo>
                    <a:pt x="1498523" y="526322"/>
                    <a:pt x="1488829" y="519241"/>
                    <a:pt x="1494152" y="510408"/>
                  </a:cubicBezTo>
                  <a:lnTo>
                    <a:pt x="1597428" y="339017"/>
                  </a:lnTo>
                  <a:cubicBezTo>
                    <a:pt x="1602750" y="330184"/>
                    <a:pt x="1621073" y="322945"/>
                    <a:pt x="1638353" y="322846"/>
                  </a:cubicBezTo>
                  <a:lnTo>
                    <a:pt x="1763503" y="322136"/>
                  </a:lnTo>
                  <a:cubicBezTo>
                    <a:pt x="1772144" y="322085"/>
                    <a:pt x="1778887" y="323832"/>
                    <a:pt x="1782804" y="326694"/>
                  </a:cubicBezTo>
                  <a:cubicBezTo>
                    <a:pt x="1786722" y="329557"/>
                    <a:pt x="1787816" y="333535"/>
                    <a:pt x="1785154" y="337952"/>
                  </a:cubicBezTo>
                  <a:close/>
                  <a:moveTo>
                    <a:pt x="1812062" y="445848"/>
                  </a:moveTo>
                  <a:lnTo>
                    <a:pt x="1690234" y="649222"/>
                  </a:lnTo>
                  <a:lnTo>
                    <a:pt x="1674517" y="649311"/>
                  </a:lnTo>
                  <a:cubicBezTo>
                    <a:pt x="1657238" y="649410"/>
                    <a:pt x="1647543" y="642328"/>
                    <a:pt x="1652866" y="633495"/>
                  </a:cubicBezTo>
                  <a:lnTo>
                    <a:pt x="1756142" y="462106"/>
                  </a:lnTo>
                  <a:cubicBezTo>
                    <a:pt x="1761465" y="453271"/>
                    <a:pt x="1779788" y="446032"/>
                    <a:pt x="1797068" y="445933"/>
                  </a:cubicBezTo>
                  <a:close/>
                  <a:moveTo>
                    <a:pt x="1923365" y="108582"/>
                  </a:moveTo>
                  <a:lnTo>
                    <a:pt x="1820089" y="279974"/>
                  </a:lnTo>
                  <a:cubicBezTo>
                    <a:pt x="1814766" y="288808"/>
                    <a:pt x="1796443" y="296047"/>
                    <a:pt x="1779164" y="296145"/>
                  </a:cubicBezTo>
                  <a:lnTo>
                    <a:pt x="1654014" y="296855"/>
                  </a:lnTo>
                  <a:cubicBezTo>
                    <a:pt x="1636735" y="296954"/>
                    <a:pt x="1627042" y="289873"/>
                    <a:pt x="1632365" y="281041"/>
                  </a:cubicBezTo>
                  <a:lnTo>
                    <a:pt x="1735640" y="109650"/>
                  </a:lnTo>
                  <a:cubicBezTo>
                    <a:pt x="1740963" y="100817"/>
                    <a:pt x="1759285" y="93576"/>
                    <a:pt x="1776566" y="93478"/>
                  </a:cubicBezTo>
                  <a:lnTo>
                    <a:pt x="1901715" y="92767"/>
                  </a:lnTo>
                  <a:cubicBezTo>
                    <a:pt x="1910356" y="92718"/>
                    <a:pt x="1917099" y="94464"/>
                    <a:pt x="1921016" y="97327"/>
                  </a:cubicBezTo>
                  <a:cubicBezTo>
                    <a:pt x="1924935" y="100189"/>
                    <a:pt x="1926028" y="104166"/>
                    <a:pt x="1923365" y="108582"/>
                  </a:cubicBezTo>
                  <a:close/>
                  <a:moveTo>
                    <a:pt x="1949457" y="216485"/>
                  </a:moveTo>
                  <a:lnTo>
                    <a:pt x="1827630" y="419859"/>
                  </a:lnTo>
                  <a:lnTo>
                    <a:pt x="1812729" y="419944"/>
                  </a:lnTo>
                  <a:cubicBezTo>
                    <a:pt x="1795450" y="420041"/>
                    <a:pt x="1785755" y="412960"/>
                    <a:pt x="1791079" y="404128"/>
                  </a:cubicBezTo>
                  <a:lnTo>
                    <a:pt x="1894356" y="232737"/>
                  </a:lnTo>
                  <a:cubicBezTo>
                    <a:pt x="1899676" y="223904"/>
                    <a:pt x="1918002" y="216664"/>
                    <a:pt x="1935279" y="216565"/>
                  </a:cubicBezTo>
                  <a:close/>
                  <a:moveTo>
                    <a:pt x="1988796" y="0"/>
                  </a:moveTo>
                  <a:lnTo>
                    <a:pt x="1958302" y="50606"/>
                  </a:lnTo>
                  <a:cubicBezTo>
                    <a:pt x="1952979" y="59439"/>
                    <a:pt x="1934656" y="66680"/>
                    <a:pt x="1917377" y="66777"/>
                  </a:cubicBezTo>
                  <a:lnTo>
                    <a:pt x="1792227" y="67489"/>
                  </a:lnTo>
                  <a:cubicBezTo>
                    <a:pt x="1774946" y="67586"/>
                    <a:pt x="1765254" y="60504"/>
                    <a:pt x="1770576" y="51672"/>
                  </a:cubicBezTo>
                  <a:lnTo>
                    <a:pt x="1801712" y="0"/>
                  </a:lnTo>
                  <a:close/>
                  <a:moveTo>
                    <a:pt x="2079138" y="0"/>
                  </a:moveTo>
                  <a:lnTo>
                    <a:pt x="1965025" y="190496"/>
                  </a:lnTo>
                  <a:lnTo>
                    <a:pt x="1950942" y="190576"/>
                  </a:lnTo>
                  <a:cubicBezTo>
                    <a:pt x="1933661" y="190673"/>
                    <a:pt x="1923968" y="183591"/>
                    <a:pt x="1929291" y="174759"/>
                  </a:cubicBezTo>
                  <a:lnTo>
                    <a:pt x="2032567" y="3367"/>
                  </a:lnTo>
                  <a:lnTo>
                    <a:pt x="2037303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1B703F8E-782D-B725-FB66-92E3EC984CA9}"/>
                </a:ext>
              </a:extLst>
            </p:cNvPr>
            <p:cNvSpPr/>
            <p:nvPr/>
          </p:nvSpPr>
          <p:spPr bwMode="auto">
            <a:xfrm rot="16200000">
              <a:off x="495814" y="3119799"/>
              <a:ext cx="458349" cy="765152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E9DDBC6-37EA-8528-0B06-3C3D34954A9D}"/>
                </a:ext>
              </a:extLst>
            </p:cNvPr>
            <p:cNvSpPr/>
            <p:nvPr/>
          </p:nvSpPr>
          <p:spPr bwMode="auto">
            <a:xfrm rot="16200000" flipV="1">
              <a:off x="552092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993C42A8-01E6-285D-C7C0-079E15166E37}"/>
                </a:ext>
              </a:extLst>
            </p:cNvPr>
            <p:cNvSpPr/>
            <p:nvPr/>
          </p:nvSpPr>
          <p:spPr bwMode="auto">
            <a:xfrm>
              <a:off x="416789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EBC87BBF-D239-28D5-1F34-3A13D597F387}"/>
                </a:ext>
              </a:extLst>
            </p:cNvPr>
            <p:cNvSpPr/>
            <p:nvPr/>
          </p:nvSpPr>
          <p:spPr bwMode="auto">
            <a:xfrm>
              <a:off x="3941659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117EF0D1-EC55-9B08-EA4C-CEFECAA2CE4B}"/>
                </a:ext>
              </a:extLst>
            </p:cNvPr>
            <p:cNvSpPr/>
            <p:nvPr/>
          </p:nvSpPr>
          <p:spPr bwMode="auto">
            <a:xfrm>
              <a:off x="3240257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D8CB443-270E-5724-4A36-0904A950ED35}"/>
                </a:ext>
              </a:extLst>
            </p:cNvPr>
            <p:cNvSpPr/>
            <p:nvPr/>
          </p:nvSpPr>
          <p:spPr bwMode="auto">
            <a:xfrm>
              <a:off x="2531167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F4A0830F-5F62-3589-0E6F-554E510943C4}"/>
                </a:ext>
              </a:extLst>
            </p:cNvPr>
            <p:cNvSpPr/>
            <p:nvPr/>
          </p:nvSpPr>
          <p:spPr bwMode="auto">
            <a:xfrm>
              <a:off x="1831644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B8B9C7B8-BDCC-1D01-4F02-FE0D3187898A}"/>
                </a:ext>
              </a:extLst>
            </p:cNvPr>
            <p:cNvSpPr/>
            <p:nvPr/>
          </p:nvSpPr>
          <p:spPr bwMode="auto">
            <a:xfrm>
              <a:off x="1137701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6368D807-E584-75CC-0B45-3A1EB6C82206}"/>
                </a:ext>
              </a:extLst>
            </p:cNvPr>
            <p:cNvSpPr/>
            <p:nvPr/>
          </p:nvSpPr>
          <p:spPr bwMode="auto">
            <a:xfrm>
              <a:off x="416790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D9C4744E-4F64-2F99-8F93-D63356E9B10A}"/>
              </a:ext>
            </a:extLst>
          </p:cNvPr>
          <p:cNvGrpSpPr/>
          <p:nvPr/>
        </p:nvGrpSpPr>
        <p:grpSpPr>
          <a:xfrm>
            <a:off x="6705323" y="868847"/>
            <a:ext cx="2510561" cy="2420453"/>
            <a:chOff x="7911947" y="538646"/>
            <a:chExt cx="4275474" cy="4122021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4CF1E5F2-9369-CD46-A476-4802DAD49053}"/>
                </a:ext>
              </a:extLst>
            </p:cNvPr>
            <p:cNvSpPr/>
            <p:nvPr/>
          </p:nvSpPr>
          <p:spPr bwMode="auto">
            <a:xfrm rot="16200000">
              <a:off x="10593349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A7882DEE-E914-491B-EF79-0010754FABE9}"/>
                </a:ext>
              </a:extLst>
            </p:cNvPr>
            <p:cNvSpPr/>
            <p:nvPr/>
          </p:nvSpPr>
          <p:spPr bwMode="auto">
            <a:xfrm rot="16200000" flipV="1">
              <a:off x="11130462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96EDDB49-AA44-CEA6-CAED-5BF9150255CD}"/>
                </a:ext>
              </a:extLst>
            </p:cNvPr>
            <p:cNvSpPr/>
            <p:nvPr/>
          </p:nvSpPr>
          <p:spPr bwMode="auto">
            <a:xfrm rot="16200000">
              <a:off x="11574201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3C2EBCE8-695D-AB52-52C3-709D9C594300}"/>
                </a:ext>
              </a:extLst>
            </p:cNvPr>
            <p:cNvSpPr/>
            <p:nvPr/>
          </p:nvSpPr>
          <p:spPr bwMode="auto">
            <a:xfrm>
              <a:off x="11479784" y="80110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5EC84B57-CDEC-DDC6-A226-3C62FCCF947F}"/>
                </a:ext>
              </a:extLst>
            </p:cNvPr>
            <p:cNvSpPr/>
            <p:nvPr/>
          </p:nvSpPr>
          <p:spPr bwMode="auto">
            <a:xfrm rot="16200000">
              <a:off x="10130409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A8E74BBB-8242-907A-509C-AFA46CFF8FE2}"/>
                </a:ext>
              </a:extLst>
            </p:cNvPr>
            <p:cNvSpPr/>
            <p:nvPr/>
          </p:nvSpPr>
          <p:spPr bwMode="auto">
            <a:xfrm rot="16200000">
              <a:off x="10872435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EA164A49-A415-24BF-FD13-983846AE3EC6}"/>
                </a:ext>
              </a:extLst>
            </p:cNvPr>
            <p:cNvSpPr/>
            <p:nvPr/>
          </p:nvSpPr>
          <p:spPr bwMode="auto">
            <a:xfrm rot="16200000" flipV="1">
              <a:off x="10673461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E355C466-D1D4-11B5-6DA1-9E896374373E}"/>
                </a:ext>
              </a:extLst>
            </p:cNvPr>
            <p:cNvSpPr/>
            <p:nvPr/>
          </p:nvSpPr>
          <p:spPr bwMode="auto">
            <a:xfrm>
              <a:off x="10784732" y="167273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3B61CCF8-AA64-86A4-A94F-10C7E9D943E7}"/>
                </a:ext>
              </a:extLst>
            </p:cNvPr>
            <p:cNvSpPr/>
            <p:nvPr/>
          </p:nvSpPr>
          <p:spPr bwMode="auto">
            <a:xfrm rot="16200000">
              <a:off x="9529430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1F8487B-16E4-19B5-DA74-2896C7B3BF4B}"/>
                </a:ext>
              </a:extLst>
            </p:cNvPr>
            <p:cNvSpPr/>
            <p:nvPr/>
          </p:nvSpPr>
          <p:spPr bwMode="auto">
            <a:xfrm rot="16200000">
              <a:off x="10170670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7CFD480C-F8C6-2DB4-172F-6A40D1DB933E}"/>
                </a:ext>
              </a:extLst>
            </p:cNvPr>
            <p:cNvSpPr/>
            <p:nvPr/>
          </p:nvSpPr>
          <p:spPr bwMode="auto">
            <a:xfrm rot="16200000" flipV="1">
              <a:off x="10072482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7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8E293479-C6FB-418C-DBE0-8AA7BB60925A}"/>
                </a:ext>
              </a:extLst>
            </p:cNvPr>
            <p:cNvSpPr/>
            <p:nvPr/>
          </p:nvSpPr>
          <p:spPr bwMode="auto">
            <a:xfrm>
              <a:off x="10081992" y="224631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3D85DB97-2A5D-E7B6-46E2-A06F22BD09BA}"/>
                </a:ext>
              </a:extLst>
            </p:cNvPr>
            <p:cNvSpPr/>
            <p:nvPr/>
          </p:nvSpPr>
          <p:spPr bwMode="auto">
            <a:xfrm rot="16200000">
              <a:off x="8939970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341EEC41-41D3-3DA4-5B59-757FDE645594}"/>
                </a:ext>
              </a:extLst>
            </p:cNvPr>
            <p:cNvSpPr/>
            <p:nvPr/>
          </p:nvSpPr>
          <p:spPr bwMode="auto">
            <a:xfrm rot="16200000">
              <a:off x="9468906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492FECA-0DBB-DA61-4595-16690E880A55}"/>
                </a:ext>
              </a:extLst>
            </p:cNvPr>
            <p:cNvSpPr/>
            <p:nvPr/>
          </p:nvSpPr>
          <p:spPr bwMode="auto">
            <a:xfrm rot="16200000" flipV="1">
              <a:off x="9483022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667DE744-100A-1BC3-4272-817C1D8DF912}"/>
                </a:ext>
              </a:extLst>
            </p:cNvPr>
            <p:cNvSpPr/>
            <p:nvPr/>
          </p:nvSpPr>
          <p:spPr bwMode="auto">
            <a:xfrm>
              <a:off x="9414219" y="282242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EDCF91A2-FADF-8834-6B15-5A6128FA85AA}"/>
                </a:ext>
              </a:extLst>
            </p:cNvPr>
            <p:cNvSpPr/>
            <p:nvPr/>
          </p:nvSpPr>
          <p:spPr bwMode="auto">
            <a:xfrm rot="16200000">
              <a:off x="8250750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12D27C7C-84F5-59EA-8DC8-70832220F1A3}"/>
                </a:ext>
              </a:extLst>
            </p:cNvPr>
            <p:cNvSpPr/>
            <p:nvPr/>
          </p:nvSpPr>
          <p:spPr bwMode="auto">
            <a:xfrm rot="16200000">
              <a:off x="8767141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D54CDA46-7BF1-2B9C-9F98-699B06210A5D}"/>
                </a:ext>
              </a:extLst>
            </p:cNvPr>
            <p:cNvSpPr/>
            <p:nvPr/>
          </p:nvSpPr>
          <p:spPr bwMode="auto">
            <a:xfrm rot="16200000" flipV="1">
              <a:off x="8793803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D6D2DD4D-6784-B3BB-50FD-C7F5363CF736}"/>
                </a:ext>
              </a:extLst>
            </p:cNvPr>
            <p:cNvSpPr/>
            <p:nvPr/>
          </p:nvSpPr>
          <p:spPr bwMode="auto">
            <a:xfrm>
              <a:off x="8694876" y="314954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5FE5CB95-C670-0170-B609-1F00DB9BA13F}"/>
                </a:ext>
              </a:extLst>
            </p:cNvPr>
            <p:cNvSpPr/>
            <p:nvPr/>
          </p:nvSpPr>
          <p:spPr bwMode="auto">
            <a:xfrm rot="16200000">
              <a:off x="7578602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575790AB-1E36-3A5B-6C96-D935D4B6DA8A}"/>
                </a:ext>
              </a:extLst>
            </p:cNvPr>
            <p:cNvSpPr/>
            <p:nvPr/>
          </p:nvSpPr>
          <p:spPr bwMode="auto">
            <a:xfrm rot="16200000">
              <a:off x="8065376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55D72E52-7247-F835-143D-1756CF9568CF}"/>
                </a:ext>
              </a:extLst>
            </p:cNvPr>
            <p:cNvSpPr/>
            <p:nvPr/>
          </p:nvSpPr>
          <p:spPr bwMode="auto">
            <a:xfrm rot="16200000" flipV="1">
              <a:off x="8121655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1C0CE080-E2A4-B6FF-79C4-19FC624BE5D4}"/>
                </a:ext>
              </a:extLst>
            </p:cNvPr>
            <p:cNvSpPr/>
            <p:nvPr/>
          </p:nvSpPr>
          <p:spPr bwMode="auto">
            <a:xfrm>
              <a:off x="7973965" y="351876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BA9DB560-8FD6-8D1E-B5CB-56B50140102B}"/>
              </a:ext>
            </a:extLst>
          </p:cNvPr>
          <p:cNvGrpSpPr/>
          <p:nvPr/>
        </p:nvGrpSpPr>
        <p:grpSpPr>
          <a:xfrm>
            <a:off x="838216" y="3765024"/>
            <a:ext cx="2510562" cy="2573123"/>
            <a:chOff x="696965" y="278650"/>
            <a:chExt cx="4275475" cy="4382017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C19CC655-2914-1066-6791-CA8F5D4D7D07}"/>
                </a:ext>
              </a:extLst>
            </p:cNvPr>
            <p:cNvGrpSpPr/>
            <p:nvPr/>
          </p:nvGrpSpPr>
          <p:grpSpPr>
            <a:xfrm>
              <a:off x="4205790" y="278650"/>
              <a:ext cx="766650" cy="2647498"/>
              <a:chOff x="9319315" y="1638300"/>
              <a:chExt cx="1242069" cy="4289278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6C18EB40-4CAD-E8C0-3556-6E8AE8CD7388}"/>
                  </a:ext>
                </a:extLst>
              </p:cNvPr>
              <p:cNvSpPr/>
              <p:nvPr/>
            </p:nvSpPr>
            <p:spPr bwMode="auto">
              <a:xfrm rot="16200000">
                <a:off x="7978787" y="3529433"/>
                <a:ext cx="3757920" cy="1038369"/>
              </a:xfrm>
              <a:custGeom>
                <a:avLst/>
                <a:gdLst>
                  <a:gd name="connsiteX0" fmla="*/ 3757920 w 3757920"/>
                  <a:gd name="connsiteY0" fmla="*/ 0 h 1057618"/>
                  <a:gd name="connsiteX1" fmla="*/ 3124375 w 3757920"/>
                  <a:gd name="connsiteY1" fmla="*/ 1057618 h 1057618"/>
                  <a:gd name="connsiteX2" fmla="*/ 0 w 3757920"/>
                  <a:gd name="connsiteY2" fmla="*/ 1057618 h 1057618"/>
                  <a:gd name="connsiteX3" fmla="*/ 633545 w 3757920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7920" h="1057618">
                    <a:moveTo>
                      <a:pt x="3757920" y="0"/>
                    </a:moveTo>
                    <a:lnTo>
                      <a:pt x="3124375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3C1ABCB0-F8D4-C0F7-B93E-43E0DAAC4D76}"/>
                  </a:ext>
                </a:extLst>
              </p:cNvPr>
              <p:cNvSpPr/>
              <p:nvPr/>
            </p:nvSpPr>
            <p:spPr bwMode="auto">
              <a:xfrm rot="16200000">
                <a:off x="8002475" y="3496367"/>
                <a:ext cx="3691297" cy="1057618"/>
              </a:xfrm>
              <a:custGeom>
                <a:avLst/>
                <a:gdLst>
                  <a:gd name="connsiteX0" fmla="*/ 247992 w 3691297"/>
                  <a:gd name="connsiteY0" fmla="*/ 956540 h 1057618"/>
                  <a:gd name="connsiteX1" fmla="*/ 187084 w 3691297"/>
                  <a:gd name="connsiteY1" fmla="*/ 1057618 h 1057618"/>
                  <a:gd name="connsiteX2" fmla="*/ 0 w 3691297"/>
                  <a:gd name="connsiteY2" fmla="*/ 1057618 h 1057618"/>
                  <a:gd name="connsiteX3" fmla="*/ 60265 w 3691297"/>
                  <a:gd name="connsiteY3" fmla="*/ 957605 h 1057618"/>
                  <a:gd name="connsiteX4" fmla="*/ 101193 w 3691297"/>
                  <a:gd name="connsiteY4" fmla="*/ 941434 h 1057618"/>
                  <a:gd name="connsiteX5" fmla="*/ 226341 w 3691297"/>
                  <a:gd name="connsiteY5" fmla="*/ 940722 h 1057618"/>
                  <a:gd name="connsiteX6" fmla="*/ 245643 w 3691297"/>
                  <a:gd name="connsiteY6" fmla="*/ 945282 h 1057618"/>
                  <a:gd name="connsiteX7" fmla="*/ 247992 w 3691297"/>
                  <a:gd name="connsiteY7" fmla="*/ 956540 h 1057618"/>
                  <a:gd name="connsiteX8" fmla="*/ 386203 w 3691297"/>
                  <a:gd name="connsiteY8" fmla="*/ 727171 h 1057618"/>
                  <a:gd name="connsiteX9" fmla="*/ 282929 w 3691297"/>
                  <a:gd name="connsiteY9" fmla="*/ 898561 h 1057618"/>
                  <a:gd name="connsiteX10" fmla="*/ 242002 w 3691297"/>
                  <a:gd name="connsiteY10" fmla="*/ 914733 h 1057618"/>
                  <a:gd name="connsiteX11" fmla="*/ 116852 w 3691297"/>
                  <a:gd name="connsiteY11" fmla="*/ 915443 h 1057618"/>
                  <a:gd name="connsiteX12" fmla="*/ 95201 w 3691297"/>
                  <a:gd name="connsiteY12" fmla="*/ 899627 h 1057618"/>
                  <a:gd name="connsiteX13" fmla="*/ 198477 w 3691297"/>
                  <a:gd name="connsiteY13" fmla="*/ 728238 h 1057618"/>
                  <a:gd name="connsiteX14" fmla="*/ 239404 w 3691297"/>
                  <a:gd name="connsiteY14" fmla="*/ 712066 h 1057618"/>
                  <a:gd name="connsiteX15" fmla="*/ 364554 w 3691297"/>
                  <a:gd name="connsiteY15" fmla="*/ 711355 h 1057618"/>
                  <a:gd name="connsiteX16" fmla="*/ 383854 w 3691297"/>
                  <a:gd name="connsiteY16" fmla="*/ 715913 h 1057618"/>
                  <a:gd name="connsiteX17" fmla="*/ 386203 w 3691297"/>
                  <a:gd name="connsiteY17" fmla="*/ 727171 h 1057618"/>
                  <a:gd name="connsiteX18" fmla="*/ 417897 w 3691297"/>
                  <a:gd name="connsiteY18" fmla="*/ 1057618 h 1057618"/>
                  <a:gd name="connsiteX19" fmla="*/ 235787 w 3691297"/>
                  <a:gd name="connsiteY19" fmla="*/ 1057618 h 1057618"/>
                  <a:gd name="connsiteX20" fmla="*/ 246682 w 3691297"/>
                  <a:gd name="connsiteY20" fmla="*/ 1049871 h 1057618"/>
                  <a:gd name="connsiteX21" fmla="*/ 271628 w 3691297"/>
                  <a:gd name="connsiteY21" fmla="*/ 1045061 h 1057618"/>
                  <a:gd name="connsiteX22" fmla="*/ 396778 w 3691297"/>
                  <a:gd name="connsiteY22" fmla="*/ 1044350 h 1057618"/>
                  <a:gd name="connsiteX23" fmla="*/ 416080 w 3691297"/>
                  <a:gd name="connsiteY23" fmla="*/ 1048910 h 1057618"/>
                  <a:gd name="connsiteX24" fmla="*/ 524416 w 3691297"/>
                  <a:gd name="connsiteY24" fmla="*/ 497803 h 1057618"/>
                  <a:gd name="connsiteX25" fmla="*/ 421140 w 3691297"/>
                  <a:gd name="connsiteY25" fmla="*/ 669194 h 1057618"/>
                  <a:gd name="connsiteX26" fmla="*/ 380213 w 3691297"/>
                  <a:gd name="connsiteY26" fmla="*/ 685365 h 1057618"/>
                  <a:gd name="connsiteX27" fmla="*/ 255065 w 3691297"/>
                  <a:gd name="connsiteY27" fmla="*/ 686075 h 1057618"/>
                  <a:gd name="connsiteX28" fmla="*/ 233414 w 3691297"/>
                  <a:gd name="connsiteY28" fmla="*/ 670260 h 1057618"/>
                  <a:gd name="connsiteX29" fmla="*/ 336690 w 3691297"/>
                  <a:gd name="connsiteY29" fmla="*/ 498869 h 1057618"/>
                  <a:gd name="connsiteX30" fmla="*/ 377616 w 3691297"/>
                  <a:gd name="connsiteY30" fmla="*/ 482697 h 1057618"/>
                  <a:gd name="connsiteX31" fmla="*/ 502766 w 3691297"/>
                  <a:gd name="connsiteY31" fmla="*/ 481987 h 1057618"/>
                  <a:gd name="connsiteX32" fmla="*/ 522066 w 3691297"/>
                  <a:gd name="connsiteY32" fmla="*/ 486546 h 1057618"/>
                  <a:gd name="connsiteX33" fmla="*/ 524416 w 3691297"/>
                  <a:gd name="connsiteY33" fmla="*/ 497803 h 1057618"/>
                  <a:gd name="connsiteX34" fmla="*/ 556642 w 3691297"/>
                  <a:gd name="connsiteY34" fmla="*/ 830798 h 1057618"/>
                  <a:gd name="connsiteX35" fmla="*/ 453366 w 3691297"/>
                  <a:gd name="connsiteY35" fmla="*/ 1002189 h 1057618"/>
                  <a:gd name="connsiteX36" fmla="*/ 412439 w 3691297"/>
                  <a:gd name="connsiteY36" fmla="*/ 1018361 h 1057618"/>
                  <a:gd name="connsiteX37" fmla="*/ 287289 w 3691297"/>
                  <a:gd name="connsiteY37" fmla="*/ 1019071 h 1057618"/>
                  <a:gd name="connsiteX38" fmla="*/ 265640 w 3691297"/>
                  <a:gd name="connsiteY38" fmla="*/ 1003255 h 1057618"/>
                  <a:gd name="connsiteX39" fmla="*/ 368916 w 3691297"/>
                  <a:gd name="connsiteY39" fmla="*/ 831864 h 1057618"/>
                  <a:gd name="connsiteX40" fmla="*/ 409841 w 3691297"/>
                  <a:gd name="connsiteY40" fmla="*/ 815694 h 1057618"/>
                  <a:gd name="connsiteX41" fmla="*/ 534991 w 3691297"/>
                  <a:gd name="connsiteY41" fmla="*/ 814982 h 1057618"/>
                  <a:gd name="connsiteX42" fmla="*/ 554292 w 3691297"/>
                  <a:gd name="connsiteY42" fmla="*/ 819541 h 1057618"/>
                  <a:gd name="connsiteX43" fmla="*/ 556642 w 3691297"/>
                  <a:gd name="connsiteY43" fmla="*/ 830798 h 1057618"/>
                  <a:gd name="connsiteX44" fmla="*/ 662626 w 3691297"/>
                  <a:gd name="connsiteY44" fmla="*/ 268434 h 1057618"/>
                  <a:gd name="connsiteX45" fmla="*/ 559352 w 3691297"/>
                  <a:gd name="connsiteY45" fmla="*/ 439825 h 1057618"/>
                  <a:gd name="connsiteX46" fmla="*/ 518426 w 3691297"/>
                  <a:gd name="connsiteY46" fmla="*/ 455996 h 1057618"/>
                  <a:gd name="connsiteX47" fmla="*/ 393277 w 3691297"/>
                  <a:gd name="connsiteY47" fmla="*/ 456708 h 1057618"/>
                  <a:gd name="connsiteX48" fmla="*/ 371626 w 3691297"/>
                  <a:gd name="connsiteY48" fmla="*/ 440891 h 1057618"/>
                  <a:gd name="connsiteX49" fmla="*/ 474902 w 3691297"/>
                  <a:gd name="connsiteY49" fmla="*/ 269501 h 1057618"/>
                  <a:gd name="connsiteX50" fmla="*/ 515827 w 3691297"/>
                  <a:gd name="connsiteY50" fmla="*/ 253328 h 1057618"/>
                  <a:gd name="connsiteX51" fmla="*/ 640977 w 3691297"/>
                  <a:gd name="connsiteY51" fmla="*/ 252618 h 1057618"/>
                  <a:gd name="connsiteX52" fmla="*/ 660277 w 3691297"/>
                  <a:gd name="connsiteY52" fmla="*/ 257176 h 1057618"/>
                  <a:gd name="connsiteX53" fmla="*/ 662626 w 3691297"/>
                  <a:gd name="connsiteY53" fmla="*/ 268434 h 1057618"/>
                  <a:gd name="connsiteX54" fmla="*/ 694852 w 3691297"/>
                  <a:gd name="connsiteY54" fmla="*/ 601430 h 1057618"/>
                  <a:gd name="connsiteX55" fmla="*/ 591576 w 3691297"/>
                  <a:gd name="connsiteY55" fmla="*/ 772821 h 1057618"/>
                  <a:gd name="connsiteX56" fmla="*/ 550652 w 3691297"/>
                  <a:gd name="connsiteY56" fmla="*/ 788992 h 1057618"/>
                  <a:gd name="connsiteX57" fmla="*/ 425503 w 3691297"/>
                  <a:gd name="connsiteY57" fmla="*/ 789703 h 1057618"/>
                  <a:gd name="connsiteX58" fmla="*/ 403852 w 3691297"/>
                  <a:gd name="connsiteY58" fmla="*/ 773887 h 1057618"/>
                  <a:gd name="connsiteX59" fmla="*/ 507127 w 3691297"/>
                  <a:gd name="connsiteY59" fmla="*/ 602496 h 1057618"/>
                  <a:gd name="connsiteX60" fmla="*/ 548051 w 3691297"/>
                  <a:gd name="connsiteY60" fmla="*/ 586324 h 1057618"/>
                  <a:gd name="connsiteX61" fmla="*/ 673202 w 3691297"/>
                  <a:gd name="connsiteY61" fmla="*/ 585614 h 1057618"/>
                  <a:gd name="connsiteX62" fmla="*/ 692503 w 3691297"/>
                  <a:gd name="connsiteY62" fmla="*/ 590173 h 1057618"/>
                  <a:gd name="connsiteX63" fmla="*/ 694852 w 3691297"/>
                  <a:gd name="connsiteY63" fmla="*/ 601430 h 1057618"/>
                  <a:gd name="connsiteX64" fmla="*/ 715357 w 3691297"/>
                  <a:gd name="connsiteY64" fmla="*/ 953885 h 1057618"/>
                  <a:gd name="connsiteX65" fmla="*/ 652850 w 3691297"/>
                  <a:gd name="connsiteY65" fmla="*/ 1057618 h 1057618"/>
                  <a:gd name="connsiteX66" fmla="*/ 465765 w 3691297"/>
                  <a:gd name="connsiteY66" fmla="*/ 1057618 h 1057618"/>
                  <a:gd name="connsiteX67" fmla="*/ 527629 w 3691297"/>
                  <a:gd name="connsiteY67" fmla="*/ 954951 h 1057618"/>
                  <a:gd name="connsiteX68" fmla="*/ 568556 w 3691297"/>
                  <a:gd name="connsiteY68" fmla="*/ 938781 h 1057618"/>
                  <a:gd name="connsiteX69" fmla="*/ 693706 w 3691297"/>
                  <a:gd name="connsiteY69" fmla="*/ 938069 h 1057618"/>
                  <a:gd name="connsiteX70" fmla="*/ 713006 w 3691297"/>
                  <a:gd name="connsiteY70" fmla="*/ 942628 h 1057618"/>
                  <a:gd name="connsiteX71" fmla="*/ 715357 w 3691297"/>
                  <a:gd name="connsiteY71" fmla="*/ 953885 h 1057618"/>
                  <a:gd name="connsiteX72" fmla="*/ 800839 w 3691297"/>
                  <a:gd name="connsiteY72" fmla="*/ 39066 h 1057618"/>
                  <a:gd name="connsiteX73" fmla="*/ 697563 w 3691297"/>
                  <a:gd name="connsiteY73" fmla="*/ 210456 h 1057618"/>
                  <a:gd name="connsiteX74" fmla="*/ 656638 w 3691297"/>
                  <a:gd name="connsiteY74" fmla="*/ 226629 h 1057618"/>
                  <a:gd name="connsiteX75" fmla="*/ 531488 w 3691297"/>
                  <a:gd name="connsiteY75" fmla="*/ 227339 h 1057618"/>
                  <a:gd name="connsiteX76" fmla="*/ 509837 w 3691297"/>
                  <a:gd name="connsiteY76" fmla="*/ 211523 h 1057618"/>
                  <a:gd name="connsiteX77" fmla="*/ 613113 w 3691297"/>
                  <a:gd name="connsiteY77" fmla="*/ 40132 h 1057618"/>
                  <a:gd name="connsiteX78" fmla="*/ 654038 w 3691297"/>
                  <a:gd name="connsiteY78" fmla="*/ 23960 h 1057618"/>
                  <a:gd name="connsiteX79" fmla="*/ 779188 w 3691297"/>
                  <a:gd name="connsiteY79" fmla="*/ 23250 h 1057618"/>
                  <a:gd name="connsiteX80" fmla="*/ 798490 w 3691297"/>
                  <a:gd name="connsiteY80" fmla="*/ 27809 h 1057618"/>
                  <a:gd name="connsiteX81" fmla="*/ 800839 w 3691297"/>
                  <a:gd name="connsiteY81" fmla="*/ 39066 h 1057618"/>
                  <a:gd name="connsiteX82" fmla="*/ 833065 w 3691297"/>
                  <a:gd name="connsiteY82" fmla="*/ 372061 h 1057618"/>
                  <a:gd name="connsiteX83" fmla="*/ 729787 w 3691297"/>
                  <a:gd name="connsiteY83" fmla="*/ 543452 h 1057618"/>
                  <a:gd name="connsiteX84" fmla="*/ 688864 w 3691297"/>
                  <a:gd name="connsiteY84" fmla="*/ 559624 h 1057618"/>
                  <a:gd name="connsiteX85" fmla="*/ 563714 w 3691297"/>
                  <a:gd name="connsiteY85" fmla="*/ 560334 h 1057618"/>
                  <a:gd name="connsiteX86" fmla="*/ 542063 w 3691297"/>
                  <a:gd name="connsiteY86" fmla="*/ 544518 h 1057618"/>
                  <a:gd name="connsiteX87" fmla="*/ 645340 w 3691297"/>
                  <a:gd name="connsiteY87" fmla="*/ 373127 h 1057618"/>
                  <a:gd name="connsiteX88" fmla="*/ 686264 w 3691297"/>
                  <a:gd name="connsiteY88" fmla="*/ 356955 h 1057618"/>
                  <a:gd name="connsiteX89" fmla="*/ 811414 w 3691297"/>
                  <a:gd name="connsiteY89" fmla="*/ 356245 h 1057618"/>
                  <a:gd name="connsiteX90" fmla="*/ 830714 w 3691297"/>
                  <a:gd name="connsiteY90" fmla="*/ 360804 h 1057618"/>
                  <a:gd name="connsiteX91" fmla="*/ 833065 w 3691297"/>
                  <a:gd name="connsiteY91" fmla="*/ 372061 h 1057618"/>
                  <a:gd name="connsiteX92" fmla="*/ 853568 w 3691297"/>
                  <a:gd name="connsiteY92" fmla="*/ 724517 h 1057618"/>
                  <a:gd name="connsiteX93" fmla="*/ 750292 w 3691297"/>
                  <a:gd name="connsiteY93" fmla="*/ 895908 h 1057618"/>
                  <a:gd name="connsiteX94" fmla="*/ 709367 w 3691297"/>
                  <a:gd name="connsiteY94" fmla="*/ 912079 h 1057618"/>
                  <a:gd name="connsiteX95" fmla="*/ 584217 w 3691297"/>
                  <a:gd name="connsiteY95" fmla="*/ 912790 h 1057618"/>
                  <a:gd name="connsiteX96" fmla="*/ 562566 w 3691297"/>
                  <a:gd name="connsiteY96" fmla="*/ 896974 h 1057618"/>
                  <a:gd name="connsiteX97" fmla="*/ 665842 w 3691297"/>
                  <a:gd name="connsiteY97" fmla="*/ 725583 h 1057618"/>
                  <a:gd name="connsiteX98" fmla="*/ 706767 w 3691297"/>
                  <a:gd name="connsiteY98" fmla="*/ 709411 h 1057618"/>
                  <a:gd name="connsiteX99" fmla="*/ 831918 w 3691297"/>
                  <a:gd name="connsiteY99" fmla="*/ 708701 h 1057618"/>
                  <a:gd name="connsiteX100" fmla="*/ 851219 w 3691297"/>
                  <a:gd name="connsiteY100" fmla="*/ 713260 h 1057618"/>
                  <a:gd name="connsiteX101" fmla="*/ 853568 w 3691297"/>
                  <a:gd name="connsiteY101" fmla="*/ 724517 h 1057618"/>
                  <a:gd name="connsiteX102" fmla="*/ 885796 w 3691297"/>
                  <a:gd name="connsiteY102" fmla="*/ 1057513 h 1057618"/>
                  <a:gd name="connsiteX103" fmla="*/ 885733 w 3691297"/>
                  <a:gd name="connsiteY103" fmla="*/ 1057618 h 1057618"/>
                  <a:gd name="connsiteX104" fmla="*/ 699422 w 3691297"/>
                  <a:gd name="connsiteY104" fmla="*/ 1057618 h 1057618"/>
                  <a:gd name="connsiteX105" fmla="*/ 714050 w 3691297"/>
                  <a:gd name="connsiteY105" fmla="*/ 1047217 h 1057618"/>
                  <a:gd name="connsiteX106" fmla="*/ 738997 w 3691297"/>
                  <a:gd name="connsiteY106" fmla="*/ 1042407 h 1057618"/>
                  <a:gd name="connsiteX107" fmla="*/ 864147 w 3691297"/>
                  <a:gd name="connsiteY107" fmla="*/ 1041697 h 1057618"/>
                  <a:gd name="connsiteX108" fmla="*/ 883447 w 3691297"/>
                  <a:gd name="connsiteY108" fmla="*/ 1046255 h 1057618"/>
                  <a:gd name="connsiteX109" fmla="*/ 885796 w 3691297"/>
                  <a:gd name="connsiteY109" fmla="*/ 1057513 h 1057618"/>
                  <a:gd name="connsiteX110" fmla="*/ 971276 w 3691297"/>
                  <a:gd name="connsiteY110" fmla="*/ 142693 h 1057618"/>
                  <a:gd name="connsiteX111" fmla="*/ 868001 w 3691297"/>
                  <a:gd name="connsiteY111" fmla="*/ 314083 h 1057618"/>
                  <a:gd name="connsiteX112" fmla="*/ 827076 w 3691297"/>
                  <a:gd name="connsiteY112" fmla="*/ 330255 h 1057618"/>
                  <a:gd name="connsiteX113" fmla="*/ 701926 w 3691297"/>
                  <a:gd name="connsiteY113" fmla="*/ 330965 h 1057618"/>
                  <a:gd name="connsiteX114" fmla="*/ 680275 w 3691297"/>
                  <a:gd name="connsiteY114" fmla="*/ 315150 h 1057618"/>
                  <a:gd name="connsiteX115" fmla="*/ 783551 w 3691297"/>
                  <a:gd name="connsiteY115" fmla="*/ 143759 h 1057618"/>
                  <a:gd name="connsiteX116" fmla="*/ 824476 w 3691297"/>
                  <a:gd name="connsiteY116" fmla="*/ 127588 h 1057618"/>
                  <a:gd name="connsiteX117" fmla="*/ 949626 w 3691297"/>
                  <a:gd name="connsiteY117" fmla="*/ 126876 h 1057618"/>
                  <a:gd name="connsiteX118" fmla="*/ 968927 w 3691297"/>
                  <a:gd name="connsiteY118" fmla="*/ 131436 h 1057618"/>
                  <a:gd name="connsiteX119" fmla="*/ 971276 w 3691297"/>
                  <a:gd name="connsiteY119" fmla="*/ 142693 h 1057618"/>
                  <a:gd name="connsiteX120" fmla="*/ 991780 w 3691297"/>
                  <a:gd name="connsiteY120" fmla="*/ 495148 h 1057618"/>
                  <a:gd name="connsiteX121" fmla="*/ 888504 w 3691297"/>
                  <a:gd name="connsiteY121" fmla="*/ 666539 h 1057618"/>
                  <a:gd name="connsiteX122" fmla="*/ 847578 w 3691297"/>
                  <a:gd name="connsiteY122" fmla="*/ 682711 h 1057618"/>
                  <a:gd name="connsiteX123" fmla="*/ 722429 w 3691297"/>
                  <a:gd name="connsiteY123" fmla="*/ 683421 h 1057618"/>
                  <a:gd name="connsiteX124" fmla="*/ 700778 w 3691297"/>
                  <a:gd name="connsiteY124" fmla="*/ 667605 h 1057618"/>
                  <a:gd name="connsiteX125" fmla="*/ 804054 w 3691297"/>
                  <a:gd name="connsiteY125" fmla="*/ 496215 h 1057618"/>
                  <a:gd name="connsiteX126" fmla="*/ 844979 w 3691297"/>
                  <a:gd name="connsiteY126" fmla="*/ 480044 h 1057618"/>
                  <a:gd name="connsiteX127" fmla="*/ 970129 w 3691297"/>
                  <a:gd name="connsiteY127" fmla="*/ 479332 h 1057618"/>
                  <a:gd name="connsiteX128" fmla="*/ 989431 w 3691297"/>
                  <a:gd name="connsiteY128" fmla="*/ 483891 h 1057618"/>
                  <a:gd name="connsiteX129" fmla="*/ 991780 w 3691297"/>
                  <a:gd name="connsiteY129" fmla="*/ 495148 h 1057618"/>
                  <a:gd name="connsiteX130" fmla="*/ 1024009 w 3691297"/>
                  <a:gd name="connsiteY130" fmla="*/ 828145 h 1057618"/>
                  <a:gd name="connsiteX131" fmla="*/ 920733 w 3691297"/>
                  <a:gd name="connsiteY131" fmla="*/ 999535 h 1057618"/>
                  <a:gd name="connsiteX132" fmla="*/ 879808 w 3691297"/>
                  <a:gd name="connsiteY132" fmla="*/ 1015706 h 1057618"/>
                  <a:gd name="connsiteX133" fmla="*/ 754658 w 3691297"/>
                  <a:gd name="connsiteY133" fmla="*/ 1016417 h 1057618"/>
                  <a:gd name="connsiteX134" fmla="*/ 733008 w 3691297"/>
                  <a:gd name="connsiteY134" fmla="*/ 1000600 h 1057618"/>
                  <a:gd name="connsiteX135" fmla="*/ 836283 w 3691297"/>
                  <a:gd name="connsiteY135" fmla="*/ 829211 h 1057618"/>
                  <a:gd name="connsiteX136" fmla="*/ 877208 w 3691297"/>
                  <a:gd name="connsiteY136" fmla="*/ 813039 h 1057618"/>
                  <a:gd name="connsiteX137" fmla="*/ 1002358 w 3691297"/>
                  <a:gd name="connsiteY137" fmla="*/ 812328 h 1057618"/>
                  <a:gd name="connsiteX138" fmla="*/ 1021660 w 3691297"/>
                  <a:gd name="connsiteY138" fmla="*/ 816886 h 1057618"/>
                  <a:gd name="connsiteX139" fmla="*/ 1024009 w 3691297"/>
                  <a:gd name="connsiteY139" fmla="*/ 828145 h 1057618"/>
                  <a:gd name="connsiteX140" fmla="*/ 1057259 w 3691297"/>
                  <a:gd name="connsiteY140" fmla="*/ 0 h 1057618"/>
                  <a:gd name="connsiteX141" fmla="*/ 1006212 w 3691297"/>
                  <a:gd name="connsiteY141" fmla="*/ 84715 h 1057618"/>
                  <a:gd name="connsiteX142" fmla="*/ 965287 w 3691297"/>
                  <a:gd name="connsiteY142" fmla="*/ 100887 h 1057618"/>
                  <a:gd name="connsiteX143" fmla="*/ 840137 w 3691297"/>
                  <a:gd name="connsiteY143" fmla="*/ 101598 h 1057618"/>
                  <a:gd name="connsiteX144" fmla="*/ 818486 w 3691297"/>
                  <a:gd name="connsiteY144" fmla="*/ 85781 h 1057618"/>
                  <a:gd name="connsiteX145" fmla="*/ 870176 w 3691297"/>
                  <a:gd name="connsiteY145" fmla="*/ 0 h 1057618"/>
                  <a:gd name="connsiteX146" fmla="*/ 1129991 w 3691297"/>
                  <a:gd name="connsiteY146" fmla="*/ 265781 h 1057618"/>
                  <a:gd name="connsiteX147" fmla="*/ 1026716 w 3691297"/>
                  <a:gd name="connsiteY147" fmla="*/ 437170 h 1057618"/>
                  <a:gd name="connsiteX148" fmla="*/ 985790 w 3691297"/>
                  <a:gd name="connsiteY148" fmla="*/ 453342 h 1057618"/>
                  <a:gd name="connsiteX149" fmla="*/ 860640 w 3691297"/>
                  <a:gd name="connsiteY149" fmla="*/ 454053 h 1057618"/>
                  <a:gd name="connsiteX150" fmla="*/ 838989 w 3691297"/>
                  <a:gd name="connsiteY150" fmla="*/ 438237 h 1057618"/>
                  <a:gd name="connsiteX151" fmla="*/ 942266 w 3691297"/>
                  <a:gd name="connsiteY151" fmla="*/ 266846 h 1057618"/>
                  <a:gd name="connsiteX152" fmla="*/ 983191 w 3691297"/>
                  <a:gd name="connsiteY152" fmla="*/ 250675 h 1057618"/>
                  <a:gd name="connsiteX153" fmla="*/ 1108341 w 3691297"/>
                  <a:gd name="connsiteY153" fmla="*/ 249965 h 1057618"/>
                  <a:gd name="connsiteX154" fmla="*/ 1127643 w 3691297"/>
                  <a:gd name="connsiteY154" fmla="*/ 254523 h 1057618"/>
                  <a:gd name="connsiteX155" fmla="*/ 1129991 w 3691297"/>
                  <a:gd name="connsiteY155" fmla="*/ 265781 h 1057618"/>
                  <a:gd name="connsiteX156" fmla="*/ 1162220 w 3691297"/>
                  <a:gd name="connsiteY156" fmla="*/ 598776 h 1057618"/>
                  <a:gd name="connsiteX157" fmla="*/ 1058944 w 3691297"/>
                  <a:gd name="connsiteY157" fmla="*/ 770167 h 1057618"/>
                  <a:gd name="connsiteX158" fmla="*/ 1018019 w 3691297"/>
                  <a:gd name="connsiteY158" fmla="*/ 786338 h 1057618"/>
                  <a:gd name="connsiteX159" fmla="*/ 892870 w 3691297"/>
                  <a:gd name="connsiteY159" fmla="*/ 787048 h 1057618"/>
                  <a:gd name="connsiteX160" fmla="*/ 871219 w 3691297"/>
                  <a:gd name="connsiteY160" fmla="*/ 771233 h 1057618"/>
                  <a:gd name="connsiteX161" fmla="*/ 974495 w 3691297"/>
                  <a:gd name="connsiteY161" fmla="*/ 599841 h 1057618"/>
                  <a:gd name="connsiteX162" fmla="*/ 1015420 w 3691297"/>
                  <a:gd name="connsiteY162" fmla="*/ 583670 h 1057618"/>
                  <a:gd name="connsiteX163" fmla="*/ 1140570 w 3691297"/>
                  <a:gd name="connsiteY163" fmla="*/ 582959 h 1057618"/>
                  <a:gd name="connsiteX164" fmla="*/ 1159870 w 3691297"/>
                  <a:gd name="connsiteY164" fmla="*/ 587519 h 1057618"/>
                  <a:gd name="connsiteX165" fmla="*/ 1162220 w 3691297"/>
                  <a:gd name="connsiteY165" fmla="*/ 598776 h 1057618"/>
                  <a:gd name="connsiteX166" fmla="*/ 1182724 w 3691297"/>
                  <a:gd name="connsiteY166" fmla="*/ 951232 h 1057618"/>
                  <a:gd name="connsiteX167" fmla="*/ 1118618 w 3691297"/>
                  <a:gd name="connsiteY167" fmla="*/ 1057618 h 1057618"/>
                  <a:gd name="connsiteX168" fmla="*/ 931534 w 3691297"/>
                  <a:gd name="connsiteY168" fmla="*/ 1057618 h 1057618"/>
                  <a:gd name="connsiteX169" fmla="*/ 994998 w 3691297"/>
                  <a:gd name="connsiteY169" fmla="*/ 952297 h 1057618"/>
                  <a:gd name="connsiteX170" fmla="*/ 1035923 w 3691297"/>
                  <a:gd name="connsiteY170" fmla="*/ 936126 h 1057618"/>
                  <a:gd name="connsiteX171" fmla="*/ 1161073 w 3691297"/>
                  <a:gd name="connsiteY171" fmla="*/ 935416 h 1057618"/>
                  <a:gd name="connsiteX172" fmla="*/ 1180375 w 3691297"/>
                  <a:gd name="connsiteY172" fmla="*/ 939975 h 1057618"/>
                  <a:gd name="connsiteX173" fmla="*/ 1182724 w 3691297"/>
                  <a:gd name="connsiteY173" fmla="*/ 951232 h 1057618"/>
                  <a:gd name="connsiteX174" fmla="*/ 1268203 w 3691297"/>
                  <a:gd name="connsiteY174" fmla="*/ 36411 h 1057618"/>
                  <a:gd name="connsiteX175" fmla="*/ 1164927 w 3691297"/>
                  <a:gd name="connsiteY175" fmla="*/ 207802 h 1057618"/>
                  <a:gd name="connsiteX176" fmla="*/ 1124002 w 3691297"/>
                  <a:gd name="connsiteY176" fmla="*/ 223974 h 1057618"/>
                  <a:gd name="connsiteX177" fmla="*/ 998852 w 3691297"/>
                  <a:gd name="connsiteY177" fmla="*/ 224685 h 1057618"/>
                  <a:gd name="connsiteX178" fmla="*/ 977201 w 3691297"/>
                  <a:gd name="connsiteY178" fmla="*/ 208868 h 1057618"/>
                  <a:gd name="connsiteX179" fmla="*/ 1080477 w 3691297"/>
                  <a:gd name="connsiteY179" fmla="*/ 37477 h 1057618"/>
                  <a:gd name="connsiteX180" fmla="*/ 1121402 w 3691297"/>
                  <a:gd name="connsiteY180" fmla="*/ 21307 h 1057618"/>
                  <a:gd name="connsiteX181" fmla="*/ 1246554 w 3691297"/>
                  <a:gd name="connsiteY181" fmla="*/ 20596 h 1057618"/>
                  <a:gd name="connsiteX182" fmla="*/ 1265854 w 3691297"/>
                  <a:gd name="connsiteY182" fmla="*/ 25154 h 1057618"/>
                  <a:gd name="connsiteX183" fmla="*/ 1268203 w 3691297"/>
                  <a:gd name="connsiteY183" fmla="*/ 36411 h 1057618"/>
                  <a:gd name="connsiteX184" fmla="*/ 1300432 w 3691297"/>
                  <a:gd name="connsiteY184" fmla="*/ 369407 h 1057618"/>
                  <a:gd name="connsiteX185" fmla="*/ 1197156 w 3691297"/>
                  <a:gd name="connsiteY185" fmla="*/ 540798 h 1057618"/>
                  <a:gd name="connsiteX186" fmla="*/ 1156231 w 3691297"/>
                  <a:gd name="connsiteY186" fmla="*/ 556969 h 1057618"/>
                  <a:gd name="connsiteX187" fmla="*/ 1031081 w 3691297"/>
                  <a:gd name="connsiteY187" fmla="*/ 557681 h 1057618"/>
                  <a:gd name="connsiteX188" fmla="*/ 1009432 w 3691297"/>
                  <a:gd name="connsiteY188" fmla="*/ 541863 h 1057618"/>
                  <a:gd name="connsiteX189" fmla="*/ 1112706 w 3691297"/>
                  <a:gd name="connsiteY189" fmla="*/ 370474 h 1057618"/>
                  <a:gd name="connsiteX190" fmla="*/ 1153631 w 3691297"/>
                  <a:gd name="connsiteY190" fmla="*/ 354302 h 1057618"/>
                  <a:gd name="connsiteX191" fmla="*/ 1278781 w 3691297"/>
                  <a:gd name="connsiteY191" fmla="*/ 353592 h 1057618"/>
                  <a:gd name="connsiteX192" fmla="*/ 1298083 w 3691297"/>
                  <a:gd name="connsiteY192" fmla="*/ 358149 h 1057618"/>
                  <a:gd name="connsiteX193" fmla="*/ 1300432 w 3691297"/>
                  <a:gd name="connsiteY193" fmla="*/ 369407 h 1057618"/>
                  <a:gd name="connsiteX194" fmla="*/ 1320936 w 3691297"/>
                  <a:gd name="connsiteY194" fmla="*/ 721863 h 1057618"/>
                  <a:gd name="connsiteX195" fmla="*/ 1217659 w 3691297"/>
                  <a:gd name="connsiteY195" fmla="*/ 893254 h 1057618"/>
                  <a:gd name="connsiteX196" fmla="*/ 1176734 w 3691297"/>
                  <a:gd name="connsiteY196" fmla="*/ 909425 h 1057618"/>
                  <a:gd name="connsiteX197" fmla="*/ 1051584 w 3691297"/>
                  <a:gd name="connsiteY197" fmla="*/ 910135 h 1057618"/>
                  <a:gd name="connsiteX198" fmla="*/ 1029933 w 3691297"/>
                  <a:gd name="connsiteY198" fmla="*/ 894319 h 1057618"/>
                  <a:gd name="connsiteX199" fmla="*/ 1133210 w 3691297"/>
                  <a:gd name="connsiteY199" fmla="*/ 722930 h 1057618"/>
                  <a:gd name="connsiteX200" fmla="*/ 1174135 w 3691297"/>
                  <a:gd name="connsiteY200" fmla="*/ 706757 h 1057618"/>
                  <a:gd name="connsiteX201" fmla="*/ 1299285 w 3691297"/>
                  <a:gd name="connsiteY201" fmla="*/ 706047 h 1057618"/>
                  <a:gd name="connsiteX202" fmla="*/ 1318586 w 3691297"/>
                  <a:gd name="connsiteY202" fmla="*/ 710605 h 1057618"/>
                  <a:gd name="connsiteX203" fmla="*/ 1320936 w 3691297"/>
                  <a:gd name="connsiteY203" fmla="*/ 721863 h 1057618"/>
                  <a:gd name="connsiteX204" fmla="*/ 1353163 w 3691297"/>
                  <a:gd name="connsiteY204" fmla="*/ 1054858 h 1057618"/>
                  <a:gd name="connsiteX205" fmla="*/ 1351500 w 3691297"/>
                  <a:gd name="connsiteY205" fmla="*/ 1057618 h 1057618"/>
                  <a:gd name="connsiteX206" fmla="*/ 1164419 w 3691297"/>
                  <a:gd name="connsiteY206" fmla="*/ 1057618 h 1057618"/>
                  <a:gd name="connsiteX207" fmla="*/ 1165439 w 3691297"/>
                  <a:gd name="connsiteY207" fmla="*/ 1055925 h 1057618"/>
                  <a:gd name="connsiteX208" fmla="*/ 1206364 w 3691297"/>
                  <a:gd name="connsiteY208" fmla="*/ 1039753 h 1057618"/>
                  <a:gd name="connsiteX209" fmla="*/ 1331514 w 3691297"/>
                  <a:gd name="connsiteY209" fmla="*/ 1039042 h 1057618"/>
                  <a:gd name="connsiteX210" fmla="*/ 1350814 w 3691297"/>
                  <a:gd name="connsiteY210" fmla="*/ 1043602 h 1057618"/>
                  <a:gd name="connsiteX211" fmla="*/ 1353163 w 3691297"/>
                  <a:gd name="connsiteY211" fmla="*/ 1054858 h 1057618"/>
                  <a:gd name="connsiteX212" fmla="*/ 1438644 w 3691297"/>
                  <a:gd name="connsiteY212" fmla="*/ 140039 h 1057618"/>
                  <a:gd name="connsiteX213" fmla="*/ 1335367 w 3691297"/>
                  <a:gd name="connsiteY213" fmla="*/ 311430 h 1057618"/>
                  <a:gd name="connsiteX214" fmla="*/ 1294442 w 3691297"/>
                  <a:gd name="connsiteY214" fmla="*/ 327602 h 1057618"/>
                  <a:gd name="connsiteX215" fmla="*/ 1169292 w 3691297"/>
                  <a:gd name="connsiteY215" fmla="*/ 328312 h 1057618"/>
                  <a:gd name="connsiteX216" fmla="*/ 1147642 w 3691297"/>
                  <a:gd name="connsiteY216" fmla="*/ 312496 h 1057618"/>
                  <a:gd name="connsiteX217" fmla="*/ 1250918 w 3691297"/>
                  <a:gd name="connsiteY217" fmla="*/ 141105 h 1057618"/>
                  <a:gd name="connsiteX218" fmla="*/ 1291843 w 3691297"/>
                  <a:gd name="connsiteY218" fmla="*/ 124934 h 1057618"/>
                  <a:gd name="connsiteX219" fmla="*/ 1416993 w 3691297"/>
                  <a:gd name="connsiteY219" fmla="*/ 124223 h 1057618"/>
                  <a:gd name="connsiteX220" fmla="*/ 1436294 w 3691297"/>
                  <a:gd name="connsiteY220" fmla="*/ 128782 h 1057618"/>
                  <a:gd name="connsiteX221" fmla="*/ 1438644 w 3691297"/>
                  <a:gd name="connsiteY221" fmla="*/ 140039 h 1057618"/>
                  <a:gd name="connsiteX222" fmla="*/ 1459147 w 3691297"/>
                  <a:gd name="connsiteY222" fmla="*/ 492495 h 1057618"/>
                  <a:gd name="connsiteX223" fmla="*/ 1355872 w 3691297"/>
                  <a:gd name="connsiteY223" fmla="*/ 663886 h 1057618"/>
                  <a:gd name="connsiteX224" fmla="*/ 1314945 w 3691297"/>
                  <a:gd name="connsiteY224" fmla="*/ 680058 h 1057618"/>
                  <a:gd name="connsiteX225" fmla="*/ 1189796 w 3691297"/>
                  <a:gd name="connsiteY225" fmla="*/ 680768 h 1057618"/>
                  <a:gd name="connsiteX226" fmla="*/ 1168145 w 3691297"/>
                  <a:gd name="connsiteY226" fmla="*/ 664950 h 1057618"/>
                  <a:gd name="connsiteX227" fmla="*/ 1271421 w 3691297"/>
                  <a:gd name="connsiteY227" fmla="*/ 493561 h 1057618"/>
                  <a:gd name="connsiteX228" fmla="*/ 1312347 w 3691297"/>
                  <a:gd name="connsiteY228" fmla="*/ 477389 h 1057618"/>
                  <a:gd name="connsiteX229" fmla="*/ 1437498 w 3691297"/>
                  <a:gd name="connsiteY229" fmla="*/ 476678 h 1057618"/>
                  <a:gd name="connsiteX230" fmla="*/ 1456798 w 3691297"/>
                  <a:gd name="connsiteY230" fmla="*/ 481236 h 1057618"/>
                  <a:gd name="connsiteX231" fmla="*/ 1459147 w 3691297"/>
                  <a:gd name="connsiteY231" fmla="*/ 492495 h 1057618"/>
                  <a:gd name="connsiteX232" fmla="*/ 1491376 w 3691297"/>
                  <a:gd name="connsiteY232" fmla="*/ 825489 h 1057618"/>
                  <a:gd name="connsiteX233" fmla="*/ 1388100 w 3691297"/>
                  <a:gd name="connsiteY233" fmla="*/ 996881 h 1057618"/>
                  <a:gd name="connsiteX234" fmla="*/ 1347175 w 3691297"/>
                  <a:gd name="connsiteY234" fmla="*/ 1013053 h 1057618"/>
                  <a:gd name="connsiteX235" fmla="*/ 1222025 w 3691297"/>
                  <a:gd name="connsiteY235" fmla="*/ 1013763 h 1057618"/>
                  <a:gd name="connsiteX236" fmla="*/ 1200374 w 3691297"/>
                  <a:gd name="connsiteY236" fmla="*/ 997947 h 1057618"/>
                  <a:gd name="connsiteX237" fmla="*/ 1303651 w 3691297"/>
                  <a:gd name="connsiteY237" fmla="*/ 826556 h 1057618"/>
                  <a:gd name="connsiteX238" fmla="*/ 1344576 w 3691297"/>
                  <a:gd name="connsiteY238" fmla="*/ 810384 h 1057618"/>
                  <a:gd name="connsiteX239" fmla="*/ 1469726 w 3691297"/>
                  <a:gd name="connsiteY239" fmla="*/ 809674 h 1057618"/>
                  <a:gd name="connsiteX240" fmla="*/ 1489027 w 3691297"/>
                  <a:gd name="connsiteY240" fmla="*/ 814233 h 1057618"/>
                  <a:gd name="connsiteX241" fmla="*/ 1491376 w 3691297"/>
                  <a:gd name="connsiteY241" fmla="*/ 825489 h 1057618"/>
                  <a:gd name="connsiteX242" fmla="*/ 1523027 w 3691297"/>
                  <a:gd name="connsiteY242" fmla="*/ 0 h 1057618"/>
                  <a:gd name="connsiteX243" fmla="*/ 1473579 w 3691297"/>
                  <a:gd name="connsiteY243" fmla="*/ 82061 h 1057618"/>
                  <a:gd name="connsiteX244" fmla="*/ 1432654 w 3691297"/>
                  <a:gd name="connsiteY244" fmla="*/ 98232 h 1057618"/>
                  <a:gd name="connsiteX245" fmla="*/ 1307506 w 3691297"/>
                  <a:gd name="connsiteY245" fmla="*/ 98944 h 1057618"/>
                  <a:gd name="connsiteX246" fmla="*/ 1285855 w 3691297"/>
                  <a:gd name="connsiteY246" fmla="*/ 83127 h 1057618"/>
                  <a:gd name="connsiteX247" fmla="*/ 1335945 w 3691297"/>
                  <a:gd name="connsiteY247" fmla="*/ 0 h 1057618"/>
                  <a:gd name="connsiteX248" fmla="*/ 1597359 w 3691297"/>
                  <a:gd name="connsiteY248" fmla="*/ 263126 h 1057618"/>
                  <a:gd name="connsiteX249" fmla="*/ 1494083 w 3691297"/>
                  <a:gd name="connsiteY249" fmla="*/ 434517 h 1057618"/>
                  <a:gd name="connsiteX250" fmla="*/ 1453157 w 3691297"/>
                  <a:gd name="connsiteY250" fmla="*/ 450689 h 1057618"/>
                  <a:gd name="connsiteX251" fmla="*/ 1328008 w 3691297"/>
                  <a:gd name="connsiteY251" fmla="*/ 451399 h 1057618"/>
                  <a:gd name="connsiteX252" fmla="*/ 1306358 w 3691297"/>
                  <a:gd name="connsiteY252" fmla="*/ 435583 h 1057618"/>
                  <a:gd name="connsiteX253" fmla="*/ 1409634 w 3691297"/>
                  <a:gd name="connsiteY253" fmla="*/ 264192 h 1057618"/>
                  <a:gd name="connsiteX254" fmla="*/ 1450558 w 3691297"/>
                  <a:gd name="connsiteY254" fmla="*/ 248020 h 1057618"/>
                  <a:gd name="connsiteX255" fmla="*/ 1575708 w 3691297"/>
                  <a:gd name="connsiteY255" fmla="*/ 247310 h 1057618"/>
                  <a:gd name="connsiteX256" fmla="*/ 1595010 w 3691297"/>
                  <a:gd name="connsiteY256" fmla="*/ 251869 h 1057618"/>
                  <a:gd name="connsiteX257" fmla="*/ 1597359 w 3691297"/>
                  <a:gd name="connsiteY257" fmla="*/ 263126 h 1057618"/>
                  <a:gd name="connsiteX258" fmla="*/ 1629587 w 3691297"/>
                  <a:gd name="connsiteY258" fmla="*/ 596123 h 1057618"/>
                  <a:gd name="connsiteX259" fmla="*/ 1526312 w 3691297"/>
                  <a:gd name="connsiteY259" fmla="*/ 767512 h 1057618"/>
                  <a:gd name="connsiteX260" fmla="*/ 1485387 w 3691297"/>
                  <a:gd name="connsiteY260" fmla="*/ 783684 h 1057618"/>
                  <a:gd name="connsiteX261" fmla="*/ 1360237 w 3691297"/>
                  <a:gd name="connsiteY261" fmla="*/ 784395 h 1057618"/>
                  <a:gd name="connsiteX262" fmla="*/ 1338588 w 3691297"/>
                  <a:gd name="connsiteY262" fmla="*/ 768578 h 1057618"/>
                  <a:gd name="connsiteX263" fmla="*/ 1441862 w 3691297"/>
                  <a:gd name="connsiteY263" fmla="*/ 597187 h 1057618"/>
                  <a:gd name="connsiteX264" fmla="*/ 1482787 w 3691297"/>
                  <a:gd name="connsiteY264" fmla="*/ 581017 h 1057618"/>
                  <a:gd name="connsiteX265" fmla="*/ 1607937 w 3691297"/>
                  <a:gd name="connsiteY265" fmla="*/ 580305 h 1057618"/>
                  <a:gd name="connsiteX266" fmla="*/ 1627239 w 3691297"/>
                  <a:gd name="connsiteY266" fmla="*/ 584864 h 1057618"/>
                  <a:gd name="connsiteX267" fmla="*/ 1629587 w 3691297"/>
                  <a:gd name="connsiteY267" fmla="*/ 596123 h 1057618"/>
                  <a:gd name="connsiteX268" fmla="*/ 1650091 w 3691297"/>
                  <a:gd name="connsiteY268" fmla="*/ 948577 h 1057618"/>
                  <a:gd name="connsiteX269" fmla="*/ 1584386 w 3691297"/>
                  <a:gd name="connsiteY269" fmla="*/ 1057618 h 1057618"/>
                  <a:gd name="connsiteX270" fmla="*/ 1397302 w 3691297"/>
                  <a:gd name="connsiteY270" fmla="*/ 1057618 h 1057618"/>
                  <a:gd name="connsiteX271" fmla="*/ 1462365 w 3691297"/>
                  <a:gd name="connsiteY271" fmla="*/ 949643 h 1057618"/>
                  <a:gd name="connsiteX272" fmla="*/ 1503291 w 3691297"/>
                  <a:gd name="connsiteY272" fmla="*/ 933471 h 1057618"/>
                  <a:gd name="connsiteX273" fmla="*/ 1628442 w 3691297"/>
                  <a:gd name="connsiteY273" fmla="*/ 932761 h 1057618"/>
                  <a:gd name="connsiteX274" fmla="*/ 1647742 w 3691297"/>
                  <a:gd name="connsiteY274" fmla="*/ 937320 h 1057618"/>
                  <a:gd name="connsiteX275" fmla="*/ 1650091 w 3691297"/>
                  <a:gd name="connsiteY275" fmla="*/ 948577 h 1057618"/>
                  <a:gd name="connsiteX276" fmla="*/ 1735570 w 3691297"/>
                  <a:gd name="connsiteY276" fmla="*/ 33758 h 1057618"/>
                  <a:gd name="connsiteX277" fmla="*/ 1632294 w 3691297"/>
                  <a:gd name="connsiteY277" fmla="*/ 205148 h 1057618"/>
                  <a:gd name="connsiteX278" fmla="*/ 1591370 w 3691297"/>
                  <a:gd name="connsiteY278" fmla="*/ 221319 h 1057618"/>
                  <a:gd name="connsiteX279" fmla="*/ 1466221 w 3691297"/>
                  <a:gd name="connsiteY279" fmla="*/ 222031 h 1057618"/>
                  <a:gd name="connsiteX280" fmla="*/ 1444570 w 3691297"/>
                  <a:gd name="connsiteY280" fmla="*/ 206215 h 1057618"/>
                  <a:gd name="connsiteX281" fmla="*/ 1547846 w 3691297"/>
                  <a:gd name="connsiteY281" fmla="*/ 34824 h 1057618"/>
                  <a:gd name="connsiteX282" fmla="*/ 1588769 w 3691297"/>
                  <a:gd name="connsiteY282" fmla="*/ 18652 h 1057618"/>
                  <a:gd name="connsiteX283" fmla="*/ 1713921 w 3691297"/>
                  <a:gd name="connsiteY283" fmla="*/ 17942 h 1057618"/>
                  <a:gd name="connsiteX284" fmla="*/ 1733221 w 3691297"/>
                  <a:gd name="connsiteY284" fmla="*/ 22501 h 1057618"/>
                  <a:gd name="connsiteX285" fmla="*/ 1735570 w 3691297"/>
                  <a:gd name="connsiteY285" fmla="*/ 33758 h 1057618"/>
                  <a:gd name="connsiteX286" fmla="*/ 1767800 w 3691297"/>
                  <a:gd name="connsiteY286" fmla="*/ 366753 h 1057618"/>
                  <a:gd name="connsiteX287" fmla="*/ 1664523 w 3691297"/>
                  <a:gd name="connsiteY287" fmla="*/ 538145 h 1057618"/>
                  <a:gd name="connsiteX288" fmla="*/ 1623598 w 3691297"/>
                  <a:gd name="connsiteY288" fmla="*/ 554315 h 1057618"/>
                  <a:gd name="connsiteX289" fmla="*/ 1498448 w 3691297"/>
                  <a:gd name="connsiteY289" fmla="*/ 555026 h 1057618"/>
                  <a:gd name="connsiteX290" fmla="*/ 1476799 w 3691297"/>
                  <a:gd name="connsiteY290" fmla="*/ 539210 h 1057618"/>
                  <a:gd name="connsiteX291" fmla="*/ 1580075 w 3691297"/>
                  <a:gd name="connsiteY291" fmla="*/ 367819 h 1057618"/>
                  <a:gd name="connsiteX292" fmla="*/ 1620999 w 3691297"/>
                  <a:gd name="connsiteY292" fmla="*/ 351648 h 1057618"/>
                  <a:gd name="connsiteX293" fmla="*/ 1746150 w 3691297"/>
                  <a:gd name="connsiteY293" fmla="*/ 350938 h 1057618"/>
                  <a:gd name="connsiteX294" fmla="*/ 1765450 w 3691297"/>
                  <a:gd name="connsiteY294" fmla="*/ 355496 h 1057618"/>
                  <a:gd name="connsiteX295" fmla="*/ 1767800 w 3691297"/>
                  <a:gd name="connsiteY295" fmla="*/ 366753 h 1057618"/>
                  <a:gd name="connsiteX296" fmla="*/ 1788303 w 3691297"/>
                  <a:gd name="connsiteY296" fmla="*/ 719210 h 1057618"/>
                  <a:gd name="connsiteX297" fmla="*/ 1685027 w 3691297"/>
                  <a:gd name="connsiteY297" fmla="*/ 890599 h 1057618"/>
                  <a:gd name="connsiteX298" fmla="*/ 1644101 w 3691297"/>
                  <a:gd name="connsiteY298" fmla="*/ 906771 h 1057618"/>
                  <a:gd name="connsiteX299" fmla="*/ 1518952 w 3691297"/>
                  <a:gd name="connsiteY299" fmla="*/ 907481 h 1057618"/>
                  <a:gd name="connsiteX300" fmla="*/ 1497302 w 3691297"/>
                  <a:gd name="connsiteY300" fmla="*/ 891666 h 1057618"/>
                  <a:gd name="connsiteX301" fmla="*/ 1600578 w 3691297"/>
                  <a:gd name="connsiteY301" fmla="*/ 720275 h 1057618"/>
                  <a:gd name="connsiteX302" fmla="*/ 1641502 w 3691297"/>
                  <a:gd name="connsiteY302" fmla="*/ 704104 h 1057618"/>
                  <a:gd name="connsiteX303" fmla="*/ 1766652 w 3691297"/>
                  <a:gd name="connsiteY303" fmla="*/ 703392 h 1057618"/>
                  <a:gd name="connsiteX304" fmla="*/ 1785954 w 3691297"/>
                  <a:gd name="connsiteY304" fmla="*/ 707952 h 1057618"/>
                  <a:gd name="connsiteX305" fmla="*/ 1788303 w 3691297"/>
                  <a:gd name="connsiteY305" fmla="*/ 719210 h 1057618"/>
                  <a:gd name="connsiteX306" fmla="*/ 1820532 w 3691297"/>
                  <a:gd name="connsiteY306" fmla="*/ 1052205 h 1057618"/>
                  <a:gd name="connsiteX307" fmla="*/ 1817270 w 3691297"/>
                  <a:gd name="connsiteY307" fmla="*/ 1057618 h 1057618"/>
                  <a:gd name="connsiteX308" fmla="*/ 1630187 w 3691297"/>
                  <a:gd name="connsiteY308" fmla="*/ 1057618 h 1057618"/>
                  <a:gd name="connsiteX309" fmla="*/ 1632806 w 3691297"/>
                  <a:gd name="connsiteY309" fmla="*/ 1053271 h 1057618"/>
                  <a:gd name="connsiteX310" fmla="*/ 1673731 w 3691297"/>
                  <a:gd name="connsiteY310" fmla="*/ 1037099 h 1057618"/>
                  <a:gd name="connsiteX311" fmla="*/ 1798881 w 3691297"/>
                  <a:gd name="connsiteY311" fmla="*/ 1036387 h 1057618"/>
                  <a:gd name="connsiteX312" fmla="*/ 1818183 w 3691297"/>
                  <a:gd name="connsiteY312" fmla="*/ 1040948 h 1057618"/>
                  <a:gd name="connsiteX313" fmla="*/ 1820532 w 3691297"/>
                  <a:gd name="connsiteY313" fmla="*/ 1052205 h 1057618"/>
                  <a:gd name="connsiteX314" fmla="*/ 1906011 w 3691297"/>
                  <a:gd name="connsiteY314" fmla="*/ 137384 h 1057618"/>
                  <a:gd name="connsiteX315" fmla="*/ 1802735 w 3691297"/>
                  <a:gd name="connsiteY315" fmla="*/ 308775 h 1057618"/>
                  <a:gd name="connsiteX316" fmla="*/ 1761811 w 3691297"/>
                  <a:gd name="connsiteY316" fmla="*/ 324947 h 1057618"/>
                  <a:gd name="connsiteX317" fmla="*/ 1636661 w 3691297"/>
                  <a:gd name="connsiteY317" fmla="*/ 325657 h 1057618"/>
                  <a:gd name="connsiteX318" fmla="*/ 1615011 w 3691297"/>
                  <a:gd name="connsiteY318" fmla="*/ 309843 h 1057618"/>
                  <a:gd name="connsiteX319" fmla="*/ 1718286 w 3691297"/>
                  <a:gd name="connsiteY319" fmla="*/ 138451 h 1057618"/>
                  <a:gd name="connsiteX320" fmla="*/ 1759212 w 3691297"/>
                  <a:gd name="connsiteY320" fmla="*/ 122280 h 1057618"/>
                  <a:gd name="connsiteX321" fmla="*/ 1884361 w 3691297"/>
                  <a:gd name="connsiteY321" fmla="*/ 121568 h 1057618"/>
                  <a:gd name="connsiteX322" fmla="*/ 1903662 w 3691297"/>
                  <a:gd name="connsiteY322" fmla="*/ 126129 h 1057618"/>
                  <a:gd name="connsiteX323" fmla="*/ 1906011 w 3691297"/>
                  <a:gd name="connsiteY323" fmla="*/ 137384 h 1057618"/>
                  <a:gd name="connsiteX324" fmla="*/ 1926516 w 3691297"/>
                  <a:gd name="connsiteY324" fmla="*/ 489840 h 1057618"/>
                  <a:gd name="connsiteX325" fmla="*/ 1823238 w 3691297"/>
                  <a:gd name="connsiteY325" fmla="*/ 661231 h 1057618"/>
                  <a:gd name="connsiteX326" fmla="*/ 1782313 w 3691297"/>
                  <a:gd name="connsiteY326" fmla="*/ 677403 h 1057618"/>
                  <a:gd name="connsiteX327" fmla="*/ 1657163 w 3691297"/>
                  <a:gd name="connsiteY327" fmla="*/ 678113 h 1057618"/>
                  <a:gd name="connsiteX328" fmla="*/ 1635512 w 3691297"/>
                  <a:gd name="connsiteY328" fmla="*/ 662297 h 1057618"/>
                  <a:gd name="connsiteX329" fmla="*/ 1738788 w 3691297"/>
                  <a:gd name="connsiteY329" fmla="*/ 490908 h 1057618"/>
                  <a:gd name="connsiteX330" fmla="*/ 1779715 w 3691297"/>
                  <a:gd name="connsiteY330" fmla="*/ 474735 h 1057618"/>
                  <a:gd name="connsiteX331" fmla="*/ 1904865 w 3691297"/>
                  <a:gd name="connsiteY331" fmla="*/ 474025 h 1057618"/>
                  <a:gd name="connsiteX332" fmla="*/ 1924165 w 3691297"/>
                  <a:gd name="connsiteY332" fmla="*/ 478583 h 1057618"/>
                  <a:gd name="connsiteX333" fmla="*/ 1926516 w 3691297"/>
                  <a:gd name="connsiteY333" fmla="*/ 489840 h 1057618"/>
                  <a:gd name="connsiteX334" fmla="*/ 1958744 w 3691297"/>
                  <a:gd name="connsiteY334" fmla="*/ 822836 h 1057618"/>
                  <a:gd name="connsiteX335" fmla="*/ 1855467 w 3691297"/>
                  <a:gd name="connsiteY335" fmla="*/ 994227 h 1057618"/>
                  <a:gd name="connsiteX336" fmla="*/ 1814544 w 3691297"/>
                  <a:gd name="connsiteY336" fmla="*/ 1010398 h 1057618"/>
                  <a:gd name="connsiteX337" fmla="*/ 1689392 w 3691297"/>
                  <a:gd name="connsiteY337" fmla="*/ 1011108 h 1057618"/>
                  <a:gd name="connsiteX338" fmla="*/ 1667743 w 3691297"/>
                  <a:gd name="connsiteY338" fmla="*/ 995293 h 1057618"/>
                  <a:gd name="connsiteX339" fmla="*/ 1771019 w 3691297"/>
                  <a:gd name="connsiteY339" fmla="*/ 823903 h 1057618"/>
                  <a:gd name="connsiteX340" fmla="*/ 1811943 w 3691297"/>
                  <a:gd name="connsiteY340" fmla="*/ 807731 h 1057618"/>
                  <a:gd name="connsiteX341" fmla="*/ 1937094 w 3691297"/>
                  <a:gd name="connsiteY341" fmla="*/ 807020 h 1057618"/>
                  <a:gd name="connsiteX342" fmla="*/ 1956395 w 3691297"/>
                  <a:gd name="connsiteY342" fmla="*/ 811579 h 1057618"/>
                  <a:gd name="connsiteX343" fmla="*/ 1958744 w 3691297"/>
                  <a:gd name="connsiteY343" fmla="*/ 822836 h 1057618"/>
                  <a:gd name="connsiteX344" fmla="*/ 1988797 w 3691297"/>
                  <a:gd name="connsiteY344" fmla="*/ 0 h 1057618"/>
                  <a:gd name="connsiteX345" fmla="*/ 1940948 w 3691297"/>
                  <a:gd name="connsiteY345" fmla="*/ 79408 h 1057618"/>
                  <a:gd name="connsiteX346" fmla="*/ 1900023 w 3691297"/>
                  <a:gd name="connsiteY346" fmla="*/ 95579 h 1057618"/>
                  <a:gd name="connsiteX347" fmla="*/ 1774873 w 3691297"/>
                  <a:gd name="connsiteY347" fmla="*/ 96291 h 1057618"/>
                  <a:gd name="connsiteX348" fmla="*/ 1753222 w 3691297"/>
                  <a:gd name="connsiteY348" fmla="*/ 80473 h 1057618"/>
                  <a:gd name="connsiteX349" fmla="*/ 1801713 w 3691297"/>
                  <a:gd name="connsiteY349" fmla="*/ 0 h 1057618"/>
                  <a:gd name="connsiteX350" fmla="*/ 2064727 w 3691297"/>
                  <a:gd name="connsiteY350" fmla="*/ 260473 h 1057618"/>
                  <a:gd name="connsiteX351" fmla="*/ 1961451 w 3691297"/>
                  <a:gd name="connsiteY351" fmla="*/ 431862 h 1057618"/>
                  <a:gd name="connsiteX352" fmla="*/ 1920526 w 3691297"/>
                  <a:gd name="connsiteY352" fmla="*/ 448034 h 1057618"/>
                  <a:gd name="connsiteX353" fmla="*/ 1795376 w 3691297"/>
                  <a:gd name="connsiteY353" fmla="*/ 448745 h 1057618"/>
                  <a:gd name="connsiteX354" fmla="*/ 1773725 w 3691297"/>
                  <a:gd name="connsiteY354" fmla="*/ 432930 h 1057618"/>
                  <a:gd name="connsiteX355" fmla="*/ 1877002 w 3691297"/>
                  <a:gd name="connsiteY355" fmla="*/ 261538 h 1057618"/>
                  <a:gd name="connsiteX356" fmla="*/ 1917926 w 3691297"/>
                  <a:gd name="connsiteY356" fmla="*/ 245367 h 1057618"/>
                  <a:gd name="connsiteX357" fmla="*/ 2043076 w 3691297"/>
                  <a:gd name="connsiteY357" fmla="*/ 244657 h 1057618"/>
                  <a:gd name="connsiteX358" fmla="*/ 2062378 w 3691297"/>
                  <a:gd name="connsiteY358" fmla="*/ 249216 h 1057618"/>
                  <a:gd name="connsiteX359" fmla="*/ 2064727 w 3691297"/>
                  <a:gd name="connsiteY359" fmla="*/ 260473 h 1057618"/>
                  <a:gd name="connsiteX360" fmla="*/ 2096955 w 3691297"/>
                  <a:gd name="connsiteY360" fmla="*/ 593468 h 1057618"/>
                  <a:gd name="connsiteX361" fmla="*/ 1993679 w 3691297"/>
                  <a:gd name="connsiteY361" fmla="*/ 764858 h 1057618"/>
                  <a:gd name="connsiteX362" fmla="*/ 1952755 w 3691297"/>
                  <a:gd name="connsiteY362" fmla="*/ 781029 h 1057618"/>
                  <a:gd name="connsiteX363" fmla="*/ 1827604 w 3691297"/>
                  <a:gd name="connsiteY363" fmla="*/ 781741 h 1057618"/>
                  <a:gd name="connsiteX364" fmla="*/ 1805955 w 3691297"/>
                  <a:gd name="connsiteY364" fmla="*/ 765925 h 1057618"/>
                  <a:gd name="connsiteX365" fmla="*/ 1909231 w 3691297"/>
                  <a:gd name="connsiteY365" fmla="*/ 594534 h 1057618"/>
                  <a:gd name="connsiteX366" fmla="*/ 1950156 w 3691297"/>
                  <a:gd name="connsiteY366" fmla="*/ 578362 h 1057618"/>
                  <a:gd name="connsiteX367" fmla="*/ 2075304 w 3691297"/>
                  <a:gd name="connsiteY367" fmla="*/ 577651 h 1057618"/>
                  <a:gd name="connsiteX368" fmla="*/ 2094606 w 3691297"/>
                  <a:gd name="connsiteY368" fmla="*/ 582211 h 1057618"/>
                  <a:gd name="connsiteX369" fmla="*/ 2096955 w 3691297"/>
                  <a:gd name="connsiteY369" fmla="*/ 593468 h 1057618"/>
                  <a:gd name="connsiteX370" fmla="*/ 2117460 w 3691297"/>
                  <a:gd name="connsiteY370" fmla="*/ 945923 h 1057618"/>
                  <a:gd name="connsiteX371" fmla="*/ 2050155 w 3691297"/>
                  <a:gd name="connsiteY371" fmla="*/ 1057618 h 1057618"/>
                  <a:gd name="connsiteX372" fmla="*/ 1863071 w 3691297"/>
                  <a:gd name="connsiteY372" fmla="*/ 1057618 h 1057618"/>
                  <a:gd name="connsiteX373" fmla="*/ 1929734 w 3691297"/>
                  <a:gd name="connsiteY373" fmla="*/ 946990 h 1057618"/>
                  <a:gd name="connsiteX374" fmla="*/ 1970659 w 3691297"/>
                  <a:gd name="connsiteY374" fmla="*/ 930818 h 1057618"/>
                  <a:gd name="connsiteX375" fmla="*/ 2095809 w 3691297"/>
                  <a:gd name="connsiteY375" fmla="*/ 930107 h 1057618"/>
                  <a:gd name="connsiteX376" fmla="*/ 2115111 w 3691297"/>
                  <a:gd name="connsiteY376" fmla="*/ 934665 h 1057618"/>
                  <a:gd name="connsiteX377" fmla="*/ 2117460 w 3691297"/>
                  <a:gd name="connsiteY377" fmla="*/ 945923 h 1057618"/>
                  <a:gd name="connsiteX378" fmla="*/ 2202939 w 3691297"/>
                  <a:gd name="connsiteY378" fmla="*/ 31104 h 1057618"/>
                  <a:gd name="connsiteX379" fmla="*/ 2099662 w 3691297"/>
                  <a:gd name="connsiteY379" fmla="*/ 202495 h 1057618"/>
                  <a:gd name="connsiteX380" fmla="*/ 2058738 w 3691297"/>
                  <a:gd name="connsiteY380" fmla="*/ 218666 h 1057618"/>
                  <a:gd name="connsiteX381" fmla="*/ 1933588 w 3691297"/>
                  <a:gd name="connsiteY381" fmla="*/ 219378 h 1057618"/>
                  <a:gd name="connsiteX382" fmla="*/ 1911937 w 3691297"/>
                  <a:gd name="connsiteY382" fmla="*/ 203560 h 1057618"/>
                  <a:gd name="connsiteX383" fmla="*/ 2015213 w 3691297"/>
                  <a:gd name="connsiteY383" fmla="*/ 32169 h 1057618"/>
                  <a:gd name="connsiteX384" fmla="*/ 2056138 w 3691297"/>
                  <a:gd name="connsiteY384" fmla="*/ 15998 h 1057618"/>
                  <a:gd name="connsiteX385" fmla="*/ 2181288 w 3691297"/>
                  <a:gd name="connsiteY385" fmla="*/ 15288 h 1057618"/>
                  <a:gd name="connsiteX386" fmla="*/ 2200588 w 3691297"/>
                  <a:gd name="connsiteY386" fmla="*/ 19846 h 1057618"/>
                  <a:gd name="connsiteX387" fmla="*/ 2202939 w 3691297"/>
                  <a:gd name="connsiteY387" fmla="*/ 31104 h 1057618"/>
                  <a:gd name="connsiteX388" fmla="*/ 2235168 w 3691297"/>
                  <a:gd name="connsiteY388" fmla="*/ 364099 h 1057618"/>
                  <a:gd name="connsiteX389" fmla="*/ 2131892 w 3691297"/>
                  <a:gd name="connsiteY389" fmla="*/ 535490 h 1057618"/>
                  <a:gd name="connsiteX390" fmla="*/ 2090967 w 3691297"/>
                  <a:gd name="connsiteY390" fmla="*/ 551661 h 1057618"/>
                  <a:gd name="connsiteX391" fmla="*/ 1965817 w 3691297"/>
                  <a:gd name="connsiteY391" fmla="*/ 552373 h 1057618"/>
                  <a:gd name="connsiteX392" fmla="*/ 1944166 w 3691297"/>
                  <a:gd name="connsiteY392" fmla="*/ 536556 h 1057618"/>
                  <a:gd name="connsiteX393" fmla="*/ 2047442 w 3691297"/>
                  <a:gd name="connsiteY393" fmla="*/ 365166 h 1057618"/>
                  <a:gd name="connsiteX394" fmla="*/ 2088368 w 3691297"/>
                  <a:gd name="connsiteY394" fmla="*/ 348994 h 1057618"/>
                  <a:gd name="connsiteX395" fmla="*/ 2213517 w 3691297"/>
                  <a:gd name="connsiteY395" fmla="*/ 348283 h 1057618"/>
                  <a:gd name="connsiteX396" fmla="*/ 2232817 w 3691297"/>
                  <a:gd name="connsiteY396" fmla="*/ 352842 h 1057618"/>
                  <a:gd name="connsiteX397" fmla="*/ 2235168 w 3691297"/>
                  <a:gd name="connsiteY397" fmla="*/ 364099 h 1057618"/>
                  <a:gd name="connsiteX398" fmla="*/ 2255671 w 3691297"/>
                  <a:gd name="connsiteY398" fmla="*/ 716555 h 1057618"/>
                  <a:gd name="connsiteX399" fmla="*/ 2152395 w 3691297"/>
                  <a:gd name="connsiteY399" fmla="*/ 887946 h 1057618"/>
                  <a:gd name="connsiteX400" fmla="*/ 2111470 w 3691297"/>
                  <a:gd name="connsiteY400" fmla="*/ 904118 h 1057618"/>
                  <a:gd name="connsiteX401" fmla="*/ 1986320 w 3691297"/>
                  <a:gd name="connsiteY401" fmla="*/ 904828 h 1057618"/>
                  <a:gd name="connsiteX402" fmla="*/ 1964670 w 3691297"/>
                  <a:gd name="connsiteY402" fmla="*/ 889012 h 1057618"/>
                  <a:gd name="connsiteX403" fmla="*/ 2067945 w 3691297"/>
                  <a:gd name="connsiteY403" fmla="*/ 717621 h 1057618"/>
                  <a:gd name="connsiteX404" fmla="*/ 2108871 w 3691297"/>
                  <a:gd name="connsiteY404" fmla="*/ 701449 h 1057618"/>
                  <a:gd name="connsiteX405" fmla="*/ 2234021 w 3691297"/>
                  <a:gd name="connsiteY405" fmla="*/ 700739 h 1057618"/>
                  <a:gd name="connsiteX406" fmla="*/ 2253321 w 3691297"/>
                  <a:gd name="connsiteY406" fmla="*/ 705298 h 1057618"/>
                  <a:gd name="connsiteX407" fmla="*/ 2255671 w 3691297"/>
                  <a:gd name="connsiteY407" fmla="*/ 716555 h 1057618"/>
                  <a:gd name="connsiteX408" fmla="*/ 2287901 w 3691297"/>
                  <a:gd name="connsiteY408" fmla="*/ 1049550 h 1057618"/>
                  <a:gd name="connsiteX409" fmla="*/ 2283039 w 3691297"/>
                  <a:gd name="connsiteY409" fmla="*/ 1057618 h 1057618"/>
                  <a:gd name="connsiteX410" fmla="*/ 2095956 w 3691297"/>
                  <a:gd name="connsiteY410" fmla="*/ 1057618 h 1057618"/>
                  <a:gd name="connsiteX411" fmla="*/ 2100175 w 3691297"/>
                  <a:gd name="connsiteY411" fmla="*/ 1050617 h 1057618"/>
                  <a:gd name="connsiteX412" fmla="*/ 2141100 w 3691297"/>
                  <a:gd name="connsiteY412" fmla="*/ 1034446 h 1057618"/>
                  <a:gd name="connsiteX413" fmla="*/ 2266248 w 3691297"/>
                  <a:gd name="connsiteY413" fmla="*/ 1033734 h 1057618"/>
                  <a:gd name="connsiteX414" fmla="*/ 2285550 w 3691297"/>
                  <a:gd name="connsiteY414" fmla="*/ 1038293 h 1057618"/>
                  <a:gd name="connsiteX415" fmla="*/ 2287901 w 3691297"/>
                  <a:gd name="connsiteY415" fmla="*/ 1049550 h 1057618"/>
                  <a:gd name="connsiteX416" fmla="*/ 2373380 w 3691297"/>
                  <a:gd name="connsiteY416" fmla="*/ 134731 h 1057618"/>
                  <a:gd name="connsiteX417" fmla="*/ 2270104 w 3691297"/>
                  <a:gd name="connsiteY417" fmla="*/ 306122 h 1057618"/>
                  <a:gd name="connsiteX418" fmla="*/ 2229178 w 3691297"/>
                  <a:gd name="connsiteY418" fmla="*/ 322294 h 1057618"/>
                  <a:gd name="connsiteX419" fmla="*/ 2104028 w 3691297"/>
                  <a:gd name="connsiteY419" fmla="*/ 323004 h 1057618"/>
                  <a:gd name="connsiteX420" fmla="*/ 2082377 w 3691297"/>
                  <a:gd name="connsiteY420" fmla="*/ 307188 h 1057618"/>
                  <a:gd name="connsiteX421" fmla="*/ 2185654 w 3691297"/>
                  <a:gd name="connsiteY421" fmla="*/ 135797 h 1057618"/>
                  <a:gd name="connsiteX422" fmla="*/ 2226580 w 3691297"/>
                  <a:gd name="connsiteY422" fmla="*/ 119625 h 1057618"/>
                  <a:gd name="connsiteX423" fmla="*/ 2351729 w 3691297"/>
                  <a:gd name="connsiteY423" fmla="*/ 118914 h 1057618"/>
                  <a:gd name="connsiteX424" fmla="*/ 2371031 w 3691297"/>
                  <a:gd name="connsiteY424" fmla="*/ 123474 h 1057618"/>
                  <a:gd name="connsiteX425" fmla="*/ 2373380 w 3691297"/>
                  <a:gd name="connsiteY425" fmla="*/ 134731 h 1057618"/>
                  <a:gd name="connsiteX426" fmla="*/ 2393881 w 3691297"/>
                  <a:gd name="connsiteY426" fmla="*/ 487187 h 1057618"/>
                  <a:gd name="connsiteX427" fmla="*/ 2290607 w 3691297"/>
                  <a:gd name="connsiteY427" fmla="*/ 658578 h 1057618"/>
                  <a:gd name="connsiteX428" fmla="*/ 2249682 w 3691297"/>
                  <a:gd name="connsiteY428" fmla="*/ 674749 h 1057618"/>
                  <a:gd name="connsiteX429" fmla="*/ 2124532 w 3691297"/>
                  <a:gd name="connsiteY429" fmla="*/ 675460 h 1057618"/>
                  <a:gd name="connsiteX430" fmla="*/ 2102881 w 3691297"/>
                  <a:gd name="connsiteY430" fmla="*/ 659644 h 1057618"/>
                  <a:gd name="connsiteX431" fmla="*/ 2206157 w 3691297"/>
                  <a:gd name="connsiteY431" fmla="*/ 488253 h 1057618"/>
                  <a:gd name="connsiteX432" fmla="*/ 2247082 w 3691297"/>
                  <a:gd name="connsiteY432" fmla="*/ 472081 h 1057618"/>
                  <a:gd name="connsiteX433" fmla="*/ 2372232 w 3691297"/>
                  <a:gd name="connsiteY433" fmla="*/ 471370 h 1057618"/>
                  <a:gd name="connsiteX434" fmla="*/ 2391534 w 3691297"/>
                  <a:gd name="connsiteY434" fmla="*/ 475929 h 1057618"/>
                  <a:gd name="connsiteX435" fmla="*/ 2393881 w 3691297"/>
                  <a:gd name="connsiteY435" fmla="*/ 487187 h 1057618"/>
                  <a:gd name="connsiteX436" fmla="*/ 2426111 w 3691297"/>
                  <a:gd name="connsiteY436" fmla="*/ 820181 h 1057618"/>
                  <a:gd name="connsiteX437" fmla="*/ 2322836 w 3691297"/>
                  <a:gd name="connsiteY437" fmla="*/ 991574 h 1057618"/>
                  <a:gd name="connsiteX438" fmla="*/ 2281911 w 3691297"/>
                  <a:gd name="connsiteY438" fmla="*/ 1007745 h 1057618"/>
                  <a:gd name="connsiteX439" fmla="*/ 2156759 w 3691297"/>
                  <a:gd name="connsiteY439" fmla="*/ 1008455 h 1057618"/>
                  <a:gd name="connsiteX440" fmla="*/ 2135110 w 3691297"/>
                  <a:gd name="connsiteY440" fmla="*/ 992639 h 1057618"/>
                  <a:gd name="connsiteX441" fmla="*/ 2238387 w 3691297"/>
                  <a:gd name="connsiteY441" fmla="*/ 821248 h 1057618"/>
                  <a:gd name="connsiteX442" fmla="*/ 2279312 w 3691297"/>
                  <a:gd name="connsiteY442" fmla="*/ 805077 h 1057618"/>
                  <a:gd name="connsiteX443" fmla="*/ 2404460 w 3691297"/>
                  <a:gd name="connsiteY443" fmla="*/ 804367 h 1057618"/>
                  <a:gd name="connsiteX444" fmla="*/ 2423762 w 3691297"/>
                  <a:gd name="connsiteY444" fmla="*/ 808925 h 1057618"/>
                  <a:gd name="connsiteX445" fmla="*/ 2426111 w 3691297"/>
                  <a:gd name="connsiteY445" fmla="*/ 820181 h 1057618"/>
                  <a:gd name="connsiteX446" fmla="*/ 2454565 w 3691297"/>
                  <a:gd name="connsiteY446" fmla="*/ 0 h 1057618"/>
                  <a:gd name="connsiteX447" fmla="*/ 2408315 w 3691297"/>
                  <a:gd name="connsiteY447" fmla="*/ 76753 h 1057618"/>
                  <a:gd name="connsiteX448" fmla="*/ 2367390 w 3691297"/>
                  <a:gd name="connsiteY448" fmla="*/ 92925 h 1057618"/>
                  <a:gd name="connsiteX449" fmla="*/ 2242240 w 3691297"/>
                  <a:gd name="connsiteY449" fmla="*/ 93635 h 1057618"/>
                  <a:gd name="connsiteX450" fmla="*/ 2220591 w 3691297"/>
                  <a:gd name="connsiteY450" fmla="*/ 77819 h 1057618"/>
                  <a:gd name="connsiteX451" fmla="*/ 2267482 w 3691297"/>
                  <a:gd name="connsiteY451" fmla="*/ 0 h 1057618"/>
                  <a:gd name="connsiteX452" fmla="*/ 2532094 w 3691297"/>
                  <a:gd name="connsiteY452" fmla="*/ 257818 h 1057618"/>
                  <a:gd name="connsiteX453" fmla="*/ 2428818 w 3691297"/>
                  <a:gd name="connsiteY453" fmla="*/ 429209 h 1057618"/>
                  <a:gd name="connsiteX454" fmla="*/ 2387893 w 3691297"/>
                  <a:gd name="connsiteY454" fmla="*/ 445381 h 1057618"/>
                  <a:gd name="connsiteX455" fmla="*/ 2262743 w 3691297"/>
                  <a:gd name="connsiteY455" fmla="*/ 446091 h 1057618"/>
                  <a:gd name="connsiteX456" fmla="*/ 2241093 w 3691297"/>
                  <a:gd name="connsiteY456" fmla="*/ 430275 h 1057618"/>
                  <a:gd name="connsiteX457" fmla="*/ 2344368 w 3691297"/>
                  <a:gd name="connsiteY457" fmla="*/ 258884 h 1057618"/>
                  <a:gd name="connsiteX458" fmla="*/ 2385294 w 3691297"/>
                  <a:gd name="connsiteY458" fmla="*/ 242712 h 1057618"/>
                  <a:gd name="connsiteX459" fmla="*/ 2510444 w 3691297"/>
                  <a:gd name="connsiteY459" fmla="*/ 242001 h 1057618"/>
                  <a:gd name="connsiteX460" fmla="*/ 2529745 w 3691297"/>
                  <a:gd name="connsiteY460" fmla="*/ 246561 h 1057618"/>
                  <a:gd name="connsiteX461" fmla="*/ 2532094 w 3691297"/>
                  <a:gd name="connsiteY461" fmla="*/ 257818 h 1057618"/>
                  <a:gd name="connsiteX462" fmla="*/ 2564324 w 3691297"/>
                  <a:gd name="connsiteY462" fmla="*/ 590813 h 1057618"/>
                  <a:gd name="connsiteX463" fmla="*/ 2461048 w 3691297"/>
                  <a:gd name="connsiteY463" fmla="*/ 762205 h 1057618"/>
                  <a:gd name="connsiteX464" fmla="*/ 2420123 w 3691297"/>
                  <a:gd name="connsiteY464" fmla="*/ 778376 h 1057618"/>
                  <a:gd name="connsiteX465" fmla="*/ 2294973 w 3691297"/>
                  <a:gd name="connsiteY465" fmla="*/ 779087 h 1057618"/>
                  <a:gd name="connsiteX466" fmla="*/ 2273322 w 3691297"/>
                  <a:gd name="connsiteY466" fmla="*/ 763270 h 1057618"/>
                  <a:gd name="connsiteX467" fmla="*/ 2376598 w 3691297"/>
                  <a:gd name="connsiteY467" fmla="*/ 591879 h 1057618"/>
                  <a:gd name="connsiteX468" fmla="*/ 2417523 w 3691297"/>
                  <a:gd name="connsiteY468" fmla="*/ 575708 h 1057618"/>
                  <a:gd name="connsiteX469" fmla="*/ 2542671 w 3691297"/>
                  <a:gd name="connsiteY469" fmla="*/ 574997 h 1057618"/>
                  <a:gd name="connsiteX470" fmla="*/ 2561973 w 3691297"/>
                  <a:gd name="connsiteY470" fmla="*/ 579556 h 1057618"/>
                  <a:gd name="connsiteX471" fmla="*/ 2564324 w 3691297"/>
                  <a:gd name="connsiteY471" fmla="*/ 590813 h 1057618"/>
                  <a:gd name="connsiteX472" fmla="*/ 2584827 w 3691297"/>
                  <a:gd name="connsiteY472" fmla="*/ 943269 h 1057618"/>
                  <a:gd name="connsiteX473" fmla="*/ 2515923 w 3691297"/>
                  <a:gd name="connsiteY473" fmla="*/ 1057618 h 1057618"/>
                  <a:gd name="connsiteX474" fmla="*/ 2328840 w 3691297"/>
                  <a:gd name="connsiteY474" fmla="*/ 1057618 h 1057618"/>
                  <a:gd name="connsiteX475" fmla="*/ 2397102 w 3691297"/>
                  <a:gd name="connsiteY475" fmla="*/ 944335 h 1057618"/>
                  <a:gd name="connsiteX476" fmla="*/ 2438027 w 3691297"/>
                  <a:gd name="connsiteY476" fmla="*/ 928164 h 1057618"/>
                  <a:gd name="connsiteX477" fmla="*/ 2563177 w 3691297"/>
                  <a:gd name="connsiteY477" fmla="*/ 927454 h 1057618"/>
                  <a:gd name="connsiteX478" fmla="*/ 2582478 w 3691297"/>
                  <a:gd name="connsiteY478" fmla="*/ 932012 h 1057618"/>
                  <a:gd name="connsiteX479" fmla="*/ 2584827 w 3691297"/>
                  <a:gd name="connsiteY479" fmla="*/ 943269 h 1057618"/>
                  <a:gd name="connsiteX480" fmla="*/ 2670306 w 3691297"/>
                  <a:gd name="connsiteY480" fmla="*/ 28449 h 1057618"/>
                  <a:gd name="connsiteX481" fmla="*/ 2567030 w 3691297"/>
                  <a:gd name="connsiteY481" fmla="*/ 199840 h 1057618"/>
                  <a:gd name="connsiteX482" fmla="*/ 2526105 w 3691297"/>
                  <a:gd name="connsiteY482" fmla="*/ 216012 h 1057618"/>
                  <a:gd name="connsiteX483" fmla="*/ 2400955 w 3691297"/>
                  <a:gd name="connsiteY483" fmla="*/ 216723 h 1057618"/>
                  <a:gd name="connsiteX484" fmla="*/ 2379304 w 3691297"/>
                  <a:gd name="connsiteY484" fmla="*/ 200907 h 1057618"/>
                  <a:gd name="connsiteX485" fmla="*/ 2482580 w 3691297"/>
                  <a:gd name="connsiteY485" fmla="*/ 29516 h 1057618"/>
                  <a:gd name="connsiteX486" fmla="*/ 2523505 w 3691297"/>
                  <a:gd name="connsiteY486" fmla="*/ 13345 h 1057618"/>
                  <a:gd name="connsiteX487" fmla="*/ 2648655 w 3691297"/>
                  <a:gd name="connsiteY487" fmla="*/ 12635 h 1057618"/>
                  <a:gd name="connsiteX488" fmla="*/ 2667957 w 3691297"/>
                  <a:gd name="connsiteY488" fmla="*/ 17192 h 1057618"/>
                  <a:gd name="connsiteX489" fmla="*/ 2670306 w 3691297"/>
                  <a:gd name="connsiteY489" fmla="*/ 28449 h 1057618"/>
                  <a:gd name="connsiteX490" fmla="*/ 2702535 w 3691297"/>
                  <a:gd name="connsiteY490" fmla="*/ 361446 h 1057618"/>
                  <a:gd name="connsiteX491" fmla="*/ 2599259 w 3691297"/>
                  <a:gd name="connsiteY491" fmla="*/ 532835 h 1057618"/>
                  <a:gd name="connsiteX492" fmla="*/ 2558334 w 3691297"/>
                  <a:gd name="connsiteY492" fmla="*/ 549007 h 1057618"/>
                  <a:gd name="connsiteX493" fmla="*/ 2433184 w 3691297"/>
                  <a:gd name="connsiteY493" fmla="*/ 549718 h 1057618"/>
                  <a:gd name="connsiteX494" fmla="*/ 2411533 w 3691297"/>
                  <a:gd name="connsiteY494" fmla="*/ 533903 h 1057618"/>
                  <a:gd name="connsiteX495" fmla="*/ 2514809 w 3691297"/>
                  <a:gd name="connsiteY495" fmla="*/ 362511 h 1057618"/>
                  <a:gd name="connsiteX496" fmla="*/ 2555735 w 3691297"/>
                  <a:gd name="connsiteY496" fmla="*/ 346340 h 1057618"/>
                  <a:gd name="connsiteX497" fmla="*/ 2680884 w 3691297"/>
                  <a:gd name="connsiteY497" fmla="*/ 345628 h 1057618"/>
                  <a:gd name="connsiteX498" fmla="*/ 2700186 w 3691297"/>
                  <a:gd name="connsiteY498" fmla="*/ 350189 h 1057618"/>
                  <a:gd name="connsiteX499" fmla="*/ 2702535 w 3691297"/>
                  <a:gd name="connsiteY499" fmla="*/ 361446 h 1057618"/>
                  <a:gd name="connsiteX500" fmla="*/ 2723038 w 3691297"/>
                  <a:gd name="connsiteY500" fmla="*/ 713902 h 1057618"/>
                  <a:gd name="connsiteX501" fmla="*/ 2619763 w 3691297"/>
                  <a:gd name="connsiteY501" fmla="*/ 885291 h 1057618"/>
                  <a:gd name="connsiteX502" fmla="*/ 2578837 w 3691297"/>
                  <a:gd name="connsiteY502" fmla="*/ 901463 h 1057618"/>
                  <a:gd name="connsiteX503" fmla="*/ 2453688 w 3691297"/>
                  <a:gd name="connsiteY503" fmla="*/ 902173 h 1057618"/>
                  <a:gd name="connsiteX504" fmla="*/ 2432037 w 3691297"/>
                  <a:gd name="connsiteY504" fmla="*/ 886359 h 1057618"/>
                  <a:gd name="connsiteX505" fmla="*/ 2535313 w 3691297"/>
                  <a:gd name="connsiteY505" fmla="*/ 714967 h 1057618"/>
                  <a:gd name="connsiteX506" fmla="*/ 2576238 w 3691297"/>
                  <a:gd name="connsiteY506" fmla="*/ 698795 h 1057618"/>
                  <a:gd name="connsiteX507" fmla="*/ 2701388 w 3691297"/>
                  <a:gd name="connsiteY507" fmla="*/ 698085 h 1057618"/>
                  <a:gd name="connsiteX508" fmla="*/ 2720690 w 3691297"/>
                  <a:gd name="connsiteY508" fmla="*/ 702645 h 1057618"/>
                  <a:gd name="connsiteX509" fmla="*/ 2723038 w 3691297"/>
                  <a:gd name="connsiteY509" fmla="*/ 713902 h 1057618"/>
                  <a:gd name="connsiteX510" fmla="*/ 2755266 w 3691297"/>
                  <a:gd name="connsiteY510" fmla="*/ 1046897 h 1057618"/>
                  <a:gd name="connsiteX511" fmla="*/ 2748806 w 3691297"/>
                  <a:gd name="connsiteY511" fmla="*/ 1057618 h 1057618"/>
                  <a:gd name="connsiteX512" fmla="*/ 2561724 w 3691297"/>
                  <a:gd name="connsiteY512" fmla="*/ 1057618 h 1057618"/>
                  <a:gd name="connsiteX513" fmla="*/ 2567542 w 3691297"/>
                  <a:gd name="connsiteY513" fmla="*/ 1047963 h 1057618"/>
                  <a:gd name="connsiteX514" fmla="*/ 2608467 w 3691297"/>
                  <a:gd name="connsiteY514" fmla="*/ 1031791 h 1057618"/>
                  <a:gd name="connsiteX515" fmla="*/ 2733617 w 3691297"/>
                  <a:gd name="connsiteY515" fmla="*/ 1031080 h 1057618"/>
                  <a:gd name="connsiteX516" fmla="*/ 2752919 w 3691297"/>
                  <a:gd name="connsiteY516" fmla="*/ 1035640 h 1057618"/>
                  <a:gd name="connsiteX517" fmla="*/ 2755266 w 3691297"/>
                  <a:gd name="connsiteY517" fmla="*/ 1046897 h 1057618"/>
                  <a:gd name="connsiteX518" fmla="*/ 2840747 w 3691297"/>
                  <a:gd name="connsiteY518" fmla="*/ 132077 h 1057618"/>
                  <a:gd name="connsiteX519" fmla="*/ 2737471 w 3691297"/>
                  <a:gd name="connsiteY519" fmla="*/ 303468 h 1057618"/>
                  <a:gd name="connsiteX520" fmla="*/ 2696546 w 3691297"/>
                  <a:gd name="connsiteY520" fmla="*/ 319639 h 1057618"/>
                  <a:gd name="connsiteX521" fmla="*/ 2571396 w 3691297"/>
                  <a:gd name="connsiteY521" fmla="*/ 320349 h 1057618"/>
                  <a:gd name="connsiteX522" fmla="*/ 2549745 w 3691297"/>
                  <a:gd name="connsiteY522" fmla="*/ 304533 h 1057618"/>
                  <a:gd name="connsiteX523" fmla="*/ 2653021 w 3691297"/>
                  <a:gd name="connsiteY523" fmla="*/ 133144 h 1057618"/>
                  <a:gd name="connsiteX524" fmla="*/ 2693947 w 3691297"/>
                  <a:gd name="connsiteY524" fmla="*/ 116972 h 1057618"/>
                  <a:gd name="connsiteX525" fmla="*/ 2819096 w 3691297"/>
                  <a:gd name="connsiteY525" fmla="*/ 116261 h 1057618"/>
                  <a:gd name="connsiteX526" fmla="*/ 2838398 w 3691297"/>
                  <a:gd name="connsiteY526" fmla="*/ 120819 h 1057618"/>
                  <a:gd name="connsiteX527" fmla="*/ 2840747 w 3691297"/>
                  <a:gd name="connsiteY527" fmla="*/ 132077 h 1057618"/>
                  <a:gd name="connsiteX528" fmla="*/ 2861250 w 3691297"/>
                  <a:gd name="connsiteY528" fmla="*/ 484533 h 1057618"/>
                  <a:gd name="connsiteX529" fmla="*/ 2757974 w 3691297"/>
                  <a:gd name="connsiteY529" fmla="*/ 655924 h 1057618"/>
                  <a:gd name="connsiteX530" fmla="*/ 2717049 w 3691297"/>
                  <a:gd name="connsiteY530" fmla="*/ 672095 h 1057618"/>
                  <a:gd name="connsiteX531" fmla="*/ 2591899 w 3691297"/>
                  <a:gd name="connsiteY531" fmla="*/ 672805 h 1057618"/>
                  <a:gd name="connsiteX532" fmla="*/ 2570249 w 3691297"/>
                  <a:gd name="connsiteY532" fmla="*/ 656989 h 1057618"/>
                  <a:gd name="connsiteX533" fmla="*/ 2673525 w 3691297"/>
                  <a:gd name="connsiteY533" fmla="*/ 485598 h 1057618"/>
                  <a:gd name="connsiteX534" fmla="*/ 2714451 w 3691297"/>
                  <a:gd name="connsiteY534" fmla="*/ 469427 h 1057618"/>
                  <a:gd name="connsiteX535" fmla="*/ 2839600 w 3691297"/>
                  <a:gd name="connsiteY535" fmla="*/ 468717 h 1057618"/>
                  <a:gd name="connsiteX536" fmla="*/ 2858901 w 3691297"/>
                  <a:gd name="connsiteY536" fmla="*/ 473275 h 1057618"/>
                  <a:gd name="connsiteX537" fmla="*/ 2861250 w 3691297"/>
                  <a:gd name="connsiteY537" fmla="*/ 484533 h 1057618"/>
                  <a:gd name="connsiteX538" fmla="*/ 2893479 w 3691297"/>
                  <a:gd name="connsiteY538" fmla="*/ 817528 h 1057618"/>
                  <a:gd name="connsiteX539" fmla="*/ 2790203 w 3691297"/>
                  <a:gd name="connsiteY539" fmla="*/ 988919 h 1057618"/>
                  <a:gd name="connsiteX540" fmla="*/ 2749278 w 3691297"/>
                  <a:gd name="connsiteY540" fmla="*/ 1005091 h 1057618"/>
                  <a:gd name="connsiteX541" fmla="*/ 2624128 w 3691297"/>
                  <a:gd name="connsiteY541" fmla="*/ 1005801 h 1057618"/>
                  <a:gd name="connsiteX542" fmla="*/ 2602478 w 3691297"/>
                  <a:gd name="connsiteY542" fmla="*/ 989985 h 1057618"/>
                  <a:gd name="connsiteX543" fmla="*/ 2705753 w 3691297"/>
                  <a:gd name="connsiteY543" fmla="*/ 818594 h 1057618"/>
                  <a:gd name="connsiteX544" fmla="*/ 2746679 w 3691297"/>
                  <a:gd name="connsiteY544" fmla="*/ 802423 h 1057618"/>
                  <a:gd name="connsiteX545" fmla="*/ 2871829 w 3691297"/>
                  <a:gd name="connsiteY545" fmla="*/ 801712 h 1057618"/>
                  <a:gd name="connsiteX546" fmla="*/ 2891130 w 3691297"/>
                  <a:gd name="connsiteY546" fmla="*/ 806271 h 1057618"/>
                  <a:gd name="connsiteX547" fmla="*/ 2893479 w 3691297"/>
                  <a:gd name="connsiteY547" fmla="*/ 817528 h 1057618"/>
                  <a:gd name="connsiteX548" fmla="*/ 2920334 w 3691297"/>
                  <a:gd name="connsiteY548" fmla="*/ 0 h 1057618"/>
                  <a:gd name="connsiteX549" fmla="*/ 2875684 w 3691297"/>
                  <a:gd name="connsiteY549" fmla="*/ 74100 h 1057618"/>
                  <a:gd name="connsiteX550" fmla="*/ 2834757 w 3691297"/>
                  <a:gd name="connsiteY550" fmla="*/ 90272 h 1057618"/>
                  <a:gd name="connsiteX551" fmla="*/ 2709607 w 3691297"/>
                  <a:gd name="connsiteY551" fmla="*/ 90982 h 1057618"/>
                  <a:gd name="connsiteX552" fmla="*/ 2687956 w 3691297"/>
                  <a:gd name="connsiteY552" fmla="*/ 75166 h 1057618"/>
                  <a:gd name="connsiteX553" fmla="*/ 2733250 w 3691297"/>
                  <a:gd name="connsiteY553" fmla="*/ 0 h 1057618"/>
                  <a:gd name="connsiteX554" fmla="*/ 2999461 w 3691297"/>
                  <a:gd name="connsiteY554" fmla="*/ 255165 h 1057618"/>
                  <a:gd name="connsiteX555" fmla="*/ 2896186 w 3691297"/>
                  <a:gd name="connsiteY555" fmla="*/ 426555 h 1057618"/>
                  <a:gd name="connsiteX556" fmla="*/ 2855261 w 3691297"/>
                  <a:gd name="connsiteY556" fmla="*/ 442726 h 1057618"/>
                  <a:gd name="connsiteX557" fmla="*/ 2730111 w 3691297"/>
                  <a:gd name="connsiteY557" fmla="*/ 443438 h 1057618"/>
                  <a:gd name="connsiteX558" fmla="*/ 2708461 w 3691297"/>
                  <a:gd name="connsiteY558" fmla="*/ 427620 h 1057618"/>
                  <a:gd name="connsiteX559" fmla="*/ 2811736 w 3691297"/>
                  <a:gd name="connsiteY559" fmla="*/ 256229 h 1057618"/>
                  <a:gd name="connsiteX560" fmla="*/ 2852661 w 3691297"/>
                  <a:gd name="connsiteY560" fmla="*/ 240059 h 1057618"/>
                  <a:gd name="connsiteX561" fmla="*/ 2977811 w 3691297"/>
                  <a:gd name="connsiteY561" fmla="*/ 239348 h 1057618"/>
                  <a:gd name="connsiteX562" fmla="*/ 2997113 w 3691297"/>
                  <a:gd name="connsiteY562" fmla="*/ 243906 h 1057618"/>
                  <a:gd name="connsiteX563" fmla="*/ 2999461 w 3691297"/>
                  <a:gd name="connsiteY563" fmla="*/ 255165 h 1057618"/>
                  <a:gd name="connsiteX564" fmla="*/ 3031691 w 3691297"/>
                  <a:gd name="connsiteY564" fmla="*/ 588160 h 1057618"/>
                  <a:gd name="connsiteX565" fmla="*/ 2928415 w 3691297"/>
                  <a:gd name="connsiteY565" fmla="*/ 759550 h 1057618"/>
                  <a:gd name="connsiteX566" fmla="*/ 2887490 w 3691297"/>
                  <a:gd name="connsiteY566" fmla="*/ 775721 h 1057618"/>
                  <a:gd name="connsiteX567" fmla="*/ 2762340 w 3691297"/>
                  <a:gd name="connsiteY567" fmla="*/ 776433 h 1057618"/>
                  <a:gd name="connsiteX568" fmla="*/ 2740689 w 3691297"/>
                  <a:gd name="connsiteY568" fmla="*/ 760617 h 1057618"/>
                  <a:gd name="connsiteX569" fmla="*/ 2843965 w 3691297"/>
                  <a:gd name="connsiteY569" fmla="*/ 589226 h 1057618"/>
                  <a:gd name="connsiteX570" fmla="*/ 2884891 w 3691297"/>
                  <a:gd name="connsiteY570" fmla="*/ 573054 h 1057618"/>
                  <a:gd name="connsiteX571" fmla="*/ 3010040 w 3691297"/>
                  <a:gd name="connsiteY571" fmla="*/ 572343 h 1057618"/>
                  <a:gd name="connsiteX572" fmla="*/ 3029340 w 3691297"/>
                  <a:gd name="connsiteY572" fmla="*/ 576902 h 1057618"/>
                  <a:gd name="connsiteX573" fmla="*/ 3031691 w 3691297"/>
                  <a:gd name="connsiteY573" fmla="*/ 588160 h 1057618"/>
                  <a:gd name="connsiteX574" fmla="*/ 3052194 w 3691297"/>
                  <a:gd name="connsiteY574" fmla="*/ 940615 h 1057618"/>
                  <a:gd name="connsiteX575" fmla="*/ 2981691 w 3691297"/>
                  <a:gd name="connsiteY575" fmla="*/ 1057618 h 1057618"/>
                  <a:gd name="connsiteX576" fmla="*/ 2794609 w 3691297"/>
                  <a:gd name="connsiteY576" fmla="*/ 1057618 h 1057618"/>
                  <a:gd name="connsiteX577" fmla="*/ 2864469 w 3691297"/>
                  <a:gd name="connsiteY577" fmla="*/ 941682 h 1057618"/>
                  <a:gd name="connsiteX578" fmla="*/ 2905393 w 3691297"/>
                  <a:gd name="connsiteY578" fmla="*/ 925511 h 1057618"/>
                  <a:gd name="connsiteX579" fmla="*/ 3030543 w 3691297"/>
                  <a:gd name="connsiteY579" fmla="*/ 924799 h 1057618"/>
                  <a:gd name="connsiteX580" fmla="*/ 3049845 w 3691297"/>
                  <a:gd name="connsiteY580" fmla="*/ 929358 h 1057618"/>
                  <a:gd name="connsiteX581" fmla="*/ 3052194 w 3691297"/>
                  <a:gd name="connsiteY581" fmla="*/ 940615 h 1057618"/>
                  <a:gd name="connsiteX582" fmla="*/ 3074679 w 3691297"/>
                  <a:gd name="connsiteY582" fmla="*/ 1029360 h 1057618"/>
                  <a:gd name="connsiteX583" fmla="*/ 3057752 w 3691297"/>
                  <a:gd name="connsiteY583" fmla="*/ 1057618 h 1057618"/>
                  <a:gd name="connsiteX584" fmla="*/ 3027492 w 3691297"/>
                  <a:gd name="connsiteY584" fmla="*/ 1057618 h 1057618"/>
                  <a:gd name="connsiteX585" fmla="*/ 3034909 w 3691297"/>
                  <a:gd name="connsiteY585" fmla="*/ 1045308 h 1057618"/>
                  <a:gd name="connsiteX586" fmla="*/ 3050888 w 3691297"/>
                  <a:gd name="connsiteY586" fmla="*/ 1033947 h 1057618"/>
                  <a:gd name="connsiteX587" fmla="*/ 3137673 w 3691297"/>
                  <a:gd name="connsiteY587" fmla="*/ 25796 h 1057618"/>
                  <a:gd name="connsiteX588" fmla="*/ 3034397 w 3691297"/>
                  <a:gd name="connsiteY588" fmla="*/ 197187 h 1057618"/>
                  <a:gd name="connsiteX589" fmla="*/ 2993472 w 3691297"/>
                  <a:gd name="connsiteY589" fmla="*/ 213357 h 1057618"/>
                  <a:gd name="connsiteX590" fmla="*/ 2868322 w 3691297"/>
                  <a:gd name="connsiteY590" fmla="*/ 214069 h 1057618"/>
                  <a:gd name="connsiteX591" fmla="*/ 2846673 w 3691297"/>
                  <a:gd name="connsiteY591" fmla="*/ 198253 h 1057618"/>
                  <a:gd name="connsiteX592" fmla="*/ 2949949 w 3691297"/>
                  <a:gd name="connsiteY592" fmla="*/ 26862 h 1057618"/>
                  <a:gd name="connsiteX593" fmla="*/ 2990874 w 3691297"/>
                  <a:gd name="connsiteY593" fmla="*/ 10690 h 1057618"/>
                  <a:gd name="connsiteX594" fmla="*/ 3116024 w 3691297"/>
                  <a:gd name="connsiteY594" fmla="*/ 9980 h 1057618"/>
                  <a:gd name="connsiteX595" fmla="*/ 3135324 w 3691297"/>
                  <a:gd name="connsiteY595" fmla="*/ 14539 h 1057618"/>
                  <a:gd name="connsiteX596" fmla="*/ 3137673 w 3691297"/>
                  <a:gd name="connsiteY596" fmla="*/ 25796 h 1057618"/>
                  <a:gd name="connsiteX597" fmla="*/ 3169903 w 3691297"/>
                  <a:gd name="connsiteY597" fmla="*/ 358791 h 1057618"/>
                  <a:gd name="connsiteX598" fmla="*/ 3066627 w 3691297"/>
                  <a:gd name="connsiteY598" fmla="*/ 530182 h 1057618"/>
                  <a:gd name="connsiteX599" fmla="*/ 3025701 w 3691297"/>
                  <a:gd name="connsiteY599" fmla="*/ 546354 h 1057618"/>
                  <a:gd name="connsiteX600" fmla="*/ 2900551 w 3691297"/>
                  <a:gd name="connsiteY600" fmla="*/ 547064 h 1057618"/>
                  <a:gd name="connsiteX601" fmla="*/ 2878901 w 3691297"/>
                  <a:gd name="connsiteY601" fmla="*/ 531248 h 1057618"/>
                  <a:gd name="connsiteX602" fmla="*/ 2982176 w 3691297"/>
                  <a:gd name="connsiteY602" fmla="*/ 359857 h 1057618"/>
                  <a:gd name="connsiteX603" fmla="*/ 3023102 w 3691297"/>
                  <a:gd name="connsiteY603" fmla="*/ 343687 h 1057618"/>
                  <a:gd name="connsiteX604" fmla="*/ 3148252 w 3691297"/>
                  <a:gd name="connsiteY604" fmla="*/ 342975 h 1057618"/>
                  <a:gd name="connsiteX605" fmla="*/ 3167553 w 3691297"/>
                  <a:gd name="connsiteY605" fmla="*/ 347534 h 1057618"/>
                  <a:gd name="connsiteX606" fmla="*/ 3169903 w 3691297"/>
                  <a:gd name="connsiteY606" fmla="*/ 358791 h 1057618"/>
                  <a:gd name="connsiteX607" fmla="*/ 3190405 w 3691297"/>
                  <a:gd name="connsiteY607" fmla="*/ 711247 h 1057618"/>
                  <a:gd name="connsiteX608" fmla="*/ 3087130 w 3691297"/>
                  <a:gd name="connsiteY608" fmla="*/ 882638 h 1057618"/>
                  <a:gd name="connsiteX609" fmla="*/ 3046204 w 3691297"/>
                  <a:gd name="connsiteY609" fmla="*/ 898810 h 1057618"/>
                  <a:gd name="connsiteX610" fmla="*/ 2921055 w 3691297"/>
                  <a:gd name="connsiteY610" fmla="*/ 899520 h 1057618"/>
                  <a:gd name="connsiteX611" fmla="*/ 2899404 w 3691297"/>
                  <a:gd name="connsiteY611" fmla="*/ 883704 h 1057618"/>
                  <a:gd name="connsiteX612" fmla="*/ 3002682 w 3691297"/>
                  <a:gd name="connsiteY612" fmla="*/ 712313 h 1057618"/>
                  <a:gd name="connsiteX613" fmla="*/ 3043605 w 3691297"/>
                  <a:gd name="connsiteY613" fmla="*/ 696141 h 1057618"/>
                  <a:gd name="connsiteX614" fmla="*/ 3168755 w 3691297"/>
                  <a:gd name="connsiteY614" fmla="*/ 695431 h 1057618"/>
                  <a:gd name="connsiteX615" fmla="*/ 3188057 w 3691297"/>
                  <a:gd name="connsiteY615" fmla="*/ 699989 h 1057618"/>
                  <a:gd name="connsiteX616" fmla="*/ 3190405 w 3691297"/>
                  <a:gd name="connsiteY616" fmla="*/ 711247 h 1057618"/>
                  <a:gd name="connsiteX617" fmla="*/ 3211972 w 3691297"/>
                  <a:gd name="connsiteY617" fmla="*/ 800169 h 1057618"/>
                  <a:gd name="connsiteX618" fmla="*/ 3090520 w 3691297"/>
                  <a:gd name="connsiteY618" fmla="*/ 1002917 h 1057618"/>
                  <a:gd name="connsiteX619" fmla="*/ 3072194 w 3691297"/>
                  <a:gd name="connsiteY619" fmla="*/ 998588 h 1057618"/>
                  <a:gd name="connsiteX620" fmla="*/ 3069845 w 3691297"/>
                  <a:gd name="connsiteY620" fmla="*/ 987330 h 1057618"/>
                  <a:gd name="connsiteX621" fmla="*/ 3173120 w 3691297"/>
                  <a:gd name="connsiteY621" fmla="*/ 815939 h 1057618"/>
                  <a:gd name="connsiteX622" fmla="*/ 3189100 w 3691297"/>
                  <a:gd name="connsiteY622" fmla="*/ 804578 h 1057618"/>
                  <a:gd name="connsiteX623" fmla="*/ 3308116 w 3691297"/>
                  <a:gd name="connsiteY623" fmla="*/ 129423 h 1057618"/>
                  <a:gd name="connsiteX624" fmla="*/ 3204838 w 3691297"/>
                  <a:gd name="connsiteY624" fmla="*/ 300815 h 1057618"/>
                  <a:gd name="connsiteX625" fmla="*/ 3163914 w 3691297"/>
                  <a:gd name="connsiteY625" fmla="*/ 316985 h 1057618"/>
                  <a:gd name="connsiteX626" fmla="*/ 3038763 w 3691297"/>
                  <a:gd name="connsiteY626" fmla="*/ 317696 h 1057618"/>
                  <a:gd name="connsiteX627" fmla="*/ 3017113 w 3691297"/>
                  <a:gd name="connsiteY627" fmla="*/ 301880 h 1057618"/>
                  <a:gd name="connsiteX628" fmla="*/ 3120389 w 3691297"/>
                  <a:gd name="connsiteY628" fmla="*/ 130489 h 1057618"/>
                  <a:gd name="connsiteX629" fmla="*/ 3161315 w 3691297"/>
                  <a:gd name="connsiteY629" fmla="*/ 114318 h 1057618"/>
                  <a:gd name="connsiteX630" fmla="*/ 3286463 w 3691297"/>
                  <a:gd name="connsiteY630" fmla="*/ 113606 h 1057618"/>
                  <a:gd name="connsiteX631" fmla="*/ 3305765 w 3691297"/>
                  <a:gd name="connsiteY631" fmla="*/ 118166 h 1057618"/>
                  <a:gd name="connsiteX632" fmla="*/ 3308116 w 3691297"/>
                  <a:gd name="connsiteY632" fmla="*/ 129423 h 1057618"/>
                  <a:gd name="connsiteX633" fmla="*/ 3328617 w 3691297"/>
                  <a:gd name="connsiteY633" fmla="*/ 481878 h 1057618"/>
                  <a:gd name="connsiteX634" fmla="*/ 3225341 w 3691297"/>
                  <a:gd name="connsiteY634" fmla="*/ 653269 h 1057618"/>
                  <a:gd name="connsiteX635" fmla="*/ 3184416 w 3691297"/>
                  <a:gd name="connsiteY635" fmla="*/ 669441 h 1057618"/>
                  <a:gd name="connsiteX636" fmla="*/ 3059268 w 3691297"/>
                  <a:gd name="connsiteY636" fmla="*/ 670151 h 1057618"/>
                  <a:gd name="connsiteX637" fmla="*/ 3037617 w 3691297"/>
                  <a:gd name="connsiteY637" fmla="*/ 654335 h 1057618"/>
                  <a:gd name="connsiteX638" fmla="*/ 3140893 w 3691297"/>
                  <a:gd name="connsiteY638" fmla="*/ 482944 h 1057618"/>
                  <a:gd name="connsiteX639" fmla="*/ 3181818 w 3691297"/>
                  <a:gd name="connsiteY639" fmla="*/ 466772 h 1057618"/>
                  <a:gd name="connsiteX640" fmla="*/ 3306966 w 3691297"/>
                  <a:gd name="connsiteY640" fmla="*/ 466062 h 1057618"/>
                  <a:gd name="connsiteX641" fmla="*/ 3326268 w 3691297"/>
                  <a:gd name="connsiteY641" fmla="*/ 470622 h 1057618"/>
                  <a:gd name="connsiteX642" fmla="*/ 3328617 w 3691297"/>
                  <a:gd name="connsiteY642" fmla="*/ 481878 h 1057618"/>
                  <a:gd name="connsiteX643" fmla="*/ 3349264 w 3691297"/>
                  <a:gd name="connsiteY643" fmla="*/ 570977 h 1057618"/>
                  <a:gd name="connsiteX644" fmla="*/ 3228019 w 3691297"/>
                  <a:gd name="connsiteY644" fmla="*/ 773379 h 1057618"/>
                  <a:gd name="connsiteX645" fmla="*/ 3210406 w 3691297"/>
                  <a:gd name="connsiteY645" fmla="*/ 769219 h 1057618"/>
                  <a:gd name="connsiteX646" fmla="*/ 3208056 w 3691297"/>
                  <a:gd name="connsiteY646" fmla="*/ 757962 h 1057618"/>
                  <a:gd name="connsiteX647" fmla="*/ 3311332 w 3691297"/>
                  <a:gd name="connsiteY647" fmla="*/ 586571 h 1057618"/>
                  <a:gd name="connsiteX648" fmla="*/ 3327311 w 3691297"/>
                  <a:gd name="connsiteY648" fmla="*/ 575211 h 1057618"/>
                  <a:gd name="connsiteX649" fmla="*/ 3386102 w 3691297"/>
                  <a:gd name="connsiteY649" fmla="*/ 0 h 1057618"/>
                  <a:gd name="connsiteX650" fmla="*/ 3343051 w 3691297"/>
                  <a:gd name="connsiteY650" fmla="*/ 71445 h 1057618"/>
                  <a:gd name="connsiteX651" fmla="*/ 3302126 w 3691297"/>
                  <a:gd name="connsiteY651" fmla="*/ 87617 h 1057618"/>
                  <a:gd name="connsiteX652" fmla="*/ 3176976 w 3691297"/>
                  <a:gd name="connsiteY652" fmla="*/ 88327 h 1057618"/>
                  <a:gd name="connsiteX653" fmla="*/ 3155325 w 3691297"/>
                  <a:gd name="connsiteY653" fmla="*/ 72511 h 1057618"/>
                  <a:gd name="connsiteX654" fmla="*/ 3199018 w 3691297"/>
                  <a:gd name="connsiteY654" fmla="*/ 0 h 1057618"/>
                  <a:gd name="connsiteX655" fmla="*/ 3466829 w 3691297"/>
                  <a:gd name="connsiteY655" fmla="*/ 252510 h 1057618"/>
                  <a:gd name="connsiteX656" fmla="*/ 3363554 w 3691297"/>
                  <a:gd name="connsiteY656" fmla="*/ 423900 h 1057618"/>
                  <a:gd name="connsiteX657" fmla="*/ 3322627 w 3691297"/>
                  <a:gd name="connsiteY657" fmla="*/ 440072 h 1057618"/>
                  <a:gd name="connsiteX658" fmla="*/ 3197479 w 3691297"/>
                  <a:gd name="connsiteY658" fmla="*/ 440783 h 1057618"/>
                  <a:gd name="connsiteX659" fmla="*/ 3175829 w 3691297"/>
                  <a:gd name="connsiteY659" fmla="*/ 424967 h 1057618"/>
                  <a:gd name="connsiteX660" fmla="*/ 3279105 w 3691297"/>
                  <a:gd name="connsiteY660" fmla="*/ 253576 h 1057618"/>
                  <a:gd name="connsiteX661" fmla="*/ 3320030 w 3691297"/>
                  <a:gd name="connsiteY661" fmla="*/ 237405 h 1057618"/>
                  <a:gd name="connsiteX662" fmla="*/ 3445179 w 3691297"/>
                  <a:gd name="connsiteY662" fmla="*/ 236695 h 1057618"/>
                  <a:gd name="connsiteX663" fmla="*/ 3464479 w 3691297"/>
                  <a:gd name="connsiteY663" fmla="*/ 241253 h 1057618"/>
                  <a:gd name="connsiteX664" fmla="*/ 3466829 w 3691297"/>
                  <a:gd name="connsiteY664" fmla="*/ 252510 h 1057618"/>
                  <a:gd name="connsiteX665" fmla="*/ 3486556 w 3691297"/>
                  <a:gd name="connsiteY665" fmla="*/ 341787 h 1057618"/>
                  <a:gd name="connsiteX666" fmla="*/ 3365519 w 3691297"/>
                  <a:gd name="connsiteY666" fmla="*/ 543842 h 1057618"/>
                  <a:gd name="connsiteX667" fmla="*/ 3348618 w 3691297"/>
                  <a:gd name="connsiteY667" fmla="*/ 539851 h 1057618"/>
                  <a:gd name="connsiteX668" fmla="*/ 3346269 w 3691297"/>
                  <a:gd name="connsiteY668" fmla="*/ 528595 h 1057618"/>
                  <a:gd name="connsiteX669" fmla="*/ 3449545 w 3691297"/>
                  <a:gd name="connsiteY669" fmla="*/ 357204 h 1057618"/>
                  <a:gd name="connsiteX670" fmla="*/ 3465524 w 3691297"/>
                  <a:gd name="connsiteY670" fmla="*/ 345842 h 1057618"/>
                  <a:gd name="connsiteX671" fmla="*/ 3605040 w 3691297"/>
                  <a:gd name="connsiteY671" fmla="*/ 23141 h 1057618"/>
                  <a:gd name="connsiteX672" fmla="*/ 3501764 w 3691297"/>
                  <a:gd name="connsiteY672" fmla="*/ 194532 h 1057618"/>
                  <a:gd name="connsiteX673" fmla="*/ 3460840 w 3691297"/>
                  <a:gd name="connsiteY673" fmla="*/ 210704 h 1057618"/>
                  <a:gd name="connsiteX674" fmla="*/ 3335691 w 3691297"/>
                  <a:gd name="connsiteY674" fmla="*/ 211415 h 1057618"/>
                  <a:gd name="connsiteX675" fmla="*/ 3314041 w 3691297"/>
                  <a:gd name="connsiteY675" fmla="*/ 195598 h 1057618"/>
                  <a:gd name="connsiteX676" fmla="*/ 3417316 w 3691297"/>
                  <a:gd name="connsiteY676" fmla="*/ 24208 h 1057618"/>
                  <a:gd name="connsiteX677" fmla="*/ 3458241 w 3691297"/>
                  <a:gd name="connsiteY677" fmla="*/ 8037 h 1057618"/>
                  <a:gd name="connsiteX678" fmla="*/ 3583389 w 3691297"/>
                  <a:gd name="connsiteY678" fmla="*/ 7325 h 1057618"/>
                  <a:gd name="connsiteX679" fmla="*/ 3602691 w 3691297"/>
                  <a:gd name="connsiteY679" fmla="*/ 11884 h 1057618"/>
                  <a:gd name="connsiteX680" fmla="*/ 3605040 w 3691297"/>
                  <a:gd name="connsiteY680" fmla="*/ 23141 h 1057618"/>
                  <a:gd name="connsiteX681" fmla="*/ 3623849 w 3691297"/>
                  <a:gd name="connsiteY681" fmla="*/ 112595 h 1057618"/>
                  <a:gd name="connsiteX682" fmla="*/ 3503017 w 3691297"/>
                  <a:gd name="connsiteY682" fmla="*/ 314308 h 1057618"/>
                  <a:gd name="connsiteX683" fmla="*/ 3486829 w 3691297"/>
                  <a:gd name="connsiteY683" fmla="*/ 310484 h 1057618"/>
                  <a:gd name="connsiteX684" fmla="*/ 3484480 w 3691297"/>
                  <a:gd name="connsiteY684" fmla="*/ 299226 h 1057618"/>
                  <a:gd name="connsiteX685" fmla="*/ 3587756 w 3691297"/>
                  <a:gd name="connsiteY685" fmla="*/ 127835 h 1057618"/>
                  <a:gd name="connsiteX686" fmla="*/ 3603735 w 3691297"/>
                  <a:gd name="connsiteY686" fmla="*/ 116474 h 1057618"/>
                  <a:gd name="connsiteX687" fmla="*/ 3691297 w 3691297"/>
                  <a:gd name="connsiteY687" fmla="*/ 0 h 1057618"/>
                  <a:gd name="connsiteX688" fmla="*/ 3640517 w 3691297"/>
                  <a:gd name="connsiteY688" fmla="*/ 84770 h 1057618"/>
                  <a:gd name="connsiteX689" fmla="*/ 3625041 w 3691297"/>
                  <a:gd name="connsiteY689" fmla="*/ 81115 h 1057618"/>
                  <a:gd name="connsiteX690" fmla="*/ 3622692 w 3691297"/>
                  <a:gd name="connsiteY690" fmla="*/ 69857 h 1057618"/>
                  <a:gd name="connsiteX691" fmla="*/ 3664786 w 3691297"/>
                  <a:gd name="connsiteY69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</a:cxnLst>
                <a:rect l="l" t="t" r="r" b="b"/>
                <a:pathLst>
                  <a:path w="3691297" h="1057618">
                    <a:moveTo>
                      <a:pt x="247992" y="956540"/>
                    </a:moveTo>
                    <a:lnTo>
                      <a:pt x="187084" y="1057618"/>
                    </a:lnTo>
                    <a:lnTo>
                      <a:pt x="0" y="1057618"/>
                    </a:lnTo>
                    <a:lnTo>
                      <a:pt x="60265" y="957605"/>
                    </a:lnTo>
                    <a:cubicBezTo>
                      <a:pt x="65590" y="948773"/>
                      <a:pt x="83912" y="941531"/>
                      <a:pt x="101193" y="941434"/>
                    </a:cubicBezTo>
                    <a:lnTo>
                      <a:pt x="226341" y="940722"/>
                    </a:lnTo>
                    <a:cubicBezTo>
                      <a:pt x="234982" y="940673"/>
                      <a:pt x="241725" y="942420"/>
                      <a:pt x="245643" y="945282"/>
                    </a:cubicBezTo>
                    <a:cubicBezTo>
                      <a:pt x="249560" y="948145"/>
                      <a:pt x="250652" y="952123"/>
                      <a:pt x="247992" y="956540"/>
                    </a:cubicBezTo>
                    <a:close/>
                    <a:moveTo>
                      <a:pt x="386203" y="727171"/>
                    </a:moveTo>
                    <a:lnTo>
                      <a:pt x="282929" y="898561"/>
                    </a:lnTo>
                    <a:cubicBezTo>
                      <a:pt x="277604" y="907394"/>
                      <a:pt x="259283" y="914634"/>
                      <a:pt x="242002" y="914733"/>
                    </a:cubicBezTo>
                    <a:lnTo>
                      <a:pt x="116852" y="915443"/>
                    </a:lnTo>
                    <a:cubicBezTo>
                      <a:pt x="99572" y="915542"/>
                      <a:pt x="89880" y="908461"/>
                      <a:pt x="95201" y="899627"/>
                    </a:cubicBezTo>
                    <a:lnTo>
                      <a:pt x="198477" y="728238"/>
                    </a:lnTo>
                    <a:cubicBezTo>
                      <a:pt x="203801" y="719403"/>
                      <a:pt x="222123" y="712164"/>
                      <a:pt x="239404" y="712066"/>
                    </a:cubicBezTo>
                    <a:lnTo>
                      <a:pt x="364554" y="711355"/>
                    </a:lnTo>
                    <a:cubicBezTo>
                      <a:pt x="373193" y="711306"/>
                      <a:pt x="379937" y="713051"/>
                      <a:pt x="383854" y="715913"/>
                    </a:cubicBezTo>
                    <a:cubicBezTo>
                      <a:pt x="387773" y="718776"/>
                      <a:pt x="388865" y="722754"/>
                      <a:pt x="386203" y="727171"/>
                    </a:cubicBezTo>
                    <a:close/>
                    <a:moveTo>
                      <a:pt x="417897" y="1057618"/>
                    </a:moveTo>
                    <a:lnTo>
                      <a:pt x="235787" y="1057618"/>
                    </a:lnTo>
                    <a:lnTo>
                      <a:pt x="246682" y="1049871"/>
                    </a:lnTo>
                    <a:cubicBezTo>
                      <a:pt x="254088" y="1046945"/>
                      <a:pt x="262989" y="1045110"/>
                      <a:pt x="271628" y="1045061"/>
                    </a:cubicBezTo>
                    <a:lnTo>
                      <a:pt x="396778" y="1044350"/>
                    </a:lnTo>
                    <a:cubicBezTo>
                      <a:pt x="405419" y="1044301"/>
                      <a:pt x="412162" y="1046047"/>
                      <a:pt x="416080" y="1048910"/>
                    </a:cubicBezTo>
                    <a:close/>
                    <a:moveTo>
                      <a:pt x="524416" y="497803"/>
                    </a:moveTo>
                    <a:lnTo>
                      <a:pt x="421140" y="669194"/>
                    </a:lnTo>
                    <a:cubicBezTo>
                      <a:pt x="415816" y="678027"/>
                      <a:pt x="397494" y="685266"/>
                      <a:pt x="380213" y="685365"/>
                    </a:cubicBezTo>
                    <a:lnTo>
                      <a:pt x="255065" y="686075"/>
                    </a:lnTo>
                    <a:cubicBezTo>
                      <a:pt x="237784" y="686173"/>
                      <a:pt x="228091" y="679092"/>
                      <a:pt x="233414" y="670260"/>
                    </a:cubicBezTo>
                    <a:lnTo>
                      <a:pt x="336690" y="498869"/>
                    </a:lnTo>
                    <a:cubicBezTo>
                      <a:pt x="342013" y="490036"/>
                      <a:pt x="360335" y="482796"/>
                      <a:pt x="377616" y="482697"/>
                    </a:cubicBezTo>
                    <a:lnTo>
                      <a:pt x="502766" y="481987"/>
                    </a:lnTo>
                    <a:cubicBezTo>
                      <a:pt x="511405" y="481938"/>
                      <a:pt x="518148" y="483683"/>
                      <a:pt x="522066" y="486546"/>
                    </a:cubicBezTo>
                    <a:cubicBezTo>
                      <a:pt x="525983" y="489408"/>
                      <a:pt x="527077" y="493386"/>
                      <a:pt x="524416" y="497803"/>
                    </a:cubicBezTo>
                    <a:close/>
                    <a:moveTo>
                      <a:pt x="556642" y="830798"/>
                    </a:moveTo>
                    <a:lnTo>
                      <a:pt x="453366" y="1002189"/>
                    </a:lnTo>
                    <a:cubicBezTo>
                      <a:pt x="448042" y="1011022"/>
                      <a:pt x="429720" y="1018262"/>
                      <a:pt x="412439" y="1018361"/>
                    </a:cubicBezTo>
                    <a:lnTo>
                      <a:pt x="287289" y="1019071"/>
                    </a:lnTo>
                    <a:cubicBezTo>
                      <a:pt x="270010" y="1019170"/>
                      <a:pt x="260317" y="1012089"/>
                      <a:pt x="265640" y="1003255"/>
                    </a:cubicBezTo>
                    <a:lnTo>
                      <a:pt x="368916" y="831864"/>
                    </a:lnTo>
                    <a:cubicBezTo>
                      <a:pt x="374237" y="823031"/>
                      <a:pt x="392561" y="815791"/>
                      <a:pt x="409841" y="815694"/>
                    </a:cubicBezTo>
                    <a:lnTo>
                      <a:pt x="534991" y="814982"/>
                    </a:lnTo>
                    <a:cubicBezTo>
                      <a:pt x="543631" y="814933"/>
                      <a:pt x="550374" y="816678"/>
                      <a:pt x="554292" y="819541"/>
                    </a:cubicBezTo>
                    <a:cubicBezTo>
                      <a:pt x="558209" y="822403"/>
                      <a:pt x="559302" y="826382"/>
                      <a:pt x="556642" y="830798"/>
                    </a:cubicBezTo>
                    <a:close/>
                    <a:moveTo>
                      <a:pt x="662626" y="268434"/>
                    </a:moveTo>
                    <a:lnTo>
                      <a:pt x="559352" y="439825"/>
                    </a:lnTo>
                    <a:cubicBezTo>
                      <a:pt x="554029" y="448659"/>
                      <a:pt x="535706" y="455899"/>
                      <a:pt x="518426" y="455996"/>
                    </a:cubicBezTo>
                    <a:lnTo>
                      <a:pt x="393277" y="456708"/>
                    </a:lnTo>
                    <a:cubicBezTo>
                      <a:pt x="375995" y="456805"/>
                      <a:pt x="366303" y="449725"/>
                      <a:pt x="371626" y="440891"/>
                    </a:cubicBezTo>
                    <a:lnTo>
                      <a:pt x="474902" y="269501"/>
                    </a:lnTo>
                    <a:cubicBezTo>
                      <a:pt x="480224" y="260667"/>
                      <a:pt x="498548" y="253427"/>
                      <a:pt x="515827" y="253328"/>
                    </a:cubicBezTo>
                    <a:lnTo>
                      <a:pt x="640977" y="252618"/>
                    </a:lnTo>
                    <a:cubicBezTo>
                      <a:pt x="649616" y="252569"/>
                      <a:pt x="656360" y="254315"/>
                      <a:pt x="660277" y="257176"/>
                    </a:cubicBezTo>
                    <a:cubicBezTo>
                      <a:pt x="664196" y="260039"/>
                      <a:pt x="665288" y="264019"/>
                      <a:pt x="662626" y="268434"/>
                    </a:cubicBezTo>
                    <a:close/>
                    <a:moveTo>
                      <a:pt x="694852" y="601430"/>
                    </a:moveTo>
                    <a:lnTo>
                      <a:pt x="591576" y="772821"/>
                    </a:lnTo>
                    <a:cubicBezTo>
                      <a:pt x="586255" y="781653"/>
                      <a:pt x="567931" y="788894"/>
                      <a:pt x="550652" y="788992"/>
                    </a:cubicBezTo>
                    <a:lnTo>
                      <a:pt x="425503" y="789703"/>
                    </a:lnTo>
                    <a:cubicBezTo>
                      <a:pt x="408222" y="789801"/>
                      <a:pt x="398528" y="782720"/>
                      <a:pt x="403852" y="773887"/>
                    </a:cubicBezTo>
                    <a:lnTo>
                      <a:pt x="507127" y="602496"/>
                    </a:lnTo>
                    <a:cubicBezTo>
                      <a:pt x="512450" y="593662"/>
                      <a:pt x="530774" y="586422"/>
                      <a:pt x="548051" y="586324"/>
                    </a:cubicBezTo>
                    <a:lnTo>
                      <a:pt x="673202" y="585614"/>
                    </a:lnTo>
                    <a:cubicBezTo>
                      <a:pt x="681842" y="585564"/>
                      <a:pt x="688585" y="587311"/>
                      <a:pt x="692503" y="590173"/>
                    </a:cubicBezTo>
                    <a:cubicBezTo>
                      <a:pt x="696422" y="593034"/>
                      <a:pt x="697514" y="597014"/>
                      <a:pt x="694852" y="601430"/>
                    </a:cubicBezTo>
                    <a:close/>
                    <a:moveTo>
                      <a:pt x="715357" y="953885"/>
                    </a:moveTo>
                    <a:lnTo>
                      <a:pt x="652850" y="1057618"/>
                    </a:lnTo>
                    <a:lnTo>
                      <a:pt x="465765" y="1057618"/>
                    </a:lnTo>
                    <a:lnTo>
                      <a:pt x="527629" y="954951"/>
                    </a:lnTo>
                    <a:cubicBezTo>
                      <a:pt x="532953" y="946118"/>
                      <a:pt x="551275" y="938878"/>
                      <a:pt x="568556" y="938781"/>
                    </a:cubicBezTo>
                    <a:lnTo>
                      <a:pt x="693706" y="938069"/>
                    </a:lnTo>
                    <a:cubicBezTo>
                      <a:pt x="702345" y="938020"/>
                      <a:pt x="709089" y="939765"/>
                      <a:pt x="713006" y="942628"/>
                    </a:cubicBezTo>
                    <a:cubicBezTo>
                      <a:pt x="716925" y="945490"/>
                      <a:pt x="718017" y="949469"/>
                      <a:pt x="715357" y="953885"/>
                    </a:cubicBezTo>
                    <a:close/>
                    <a:moveTo>
                      <a:pt x="800839" y="39066"/>
                    </a:moveTo>
                    <a:lnTo>
                      <a:pt x="697563" y="210456"/>
                    </a:lnTo>
                    <a:cubicBezTo>
                      <a:pt x="692240" y="219290"/>
                      <a:pt x="673917" y="226530"/>
                      <a:pt x="656638" y="226629"/>
                    </a:cubicBezTo>
                    <a:lnTo>
                      <a:pt x="531488" y="227339"/>
                    </a:lnTo>
                    <a:cubicBezTo>
                      <a:pt x="514207" y="227436"/>
                      <a:pt x="504515" y="220356"/>
                      <a:pt x="509837" y="211523"/>
                    </a:cubicBezTo>
                    <a:lnTo>
                      <a:pt x="613113" y="40132"/>
                    </a:lnTo>
                    <a:cubicBezTo>
                      <a:pt x="618436" y="31299"/>
                      <a:pt x="636759" y="24058"/>
                      <a:pt x="654038" y="23960"/>
                    </a:cubicBezTo>
                    <a:lnTo>
                      <a:pt x="779188" y="23250"/>
                    </a:lnTo>
                    <a:cubicBezTo>
                      <a:pt x="787828" y="23201"/>
                      <a:pt x="794571" y="24946"/>
                      <a:pt x="798490" y="27809"/>
                    </a:cubicBezTo>
                    <a:cubicBezTo>
                      <a:pt x="802408" y="30671"/>
                      <a:pt x="803500" y="34650"/>
                      <a:pt x="800839" y="39066"/>
                    </a:cubicBezTo>
                    <a:close/>
                    <a:moveTo>
                      <a:pt x="833065" y="372061"/>
                    </a:moveTo>
                    <a:lnTo>
                      <a:pt x="729787" y="543452"/>
                    </a:lnTo>
                    <a:cubicBezTo>
                      <a:pt x="724467" y="552285"/>
                      <a:pt x="706143" y="559526"/>
                      <a:pt x="688864" y="559624"/>
                    </a:cubicBezTo>
                    <a:lnTo>
                      <a:pt x="563714" y="560334"/>
                    </a:lnTo>
                    <a:cubicBezTo>
                      <a:pt x="546435" y="560433"/>
                      <a:pt x="536740" y="553351"/>
                      <a:pt x="542063" y="544518"/>
                    </a:cubicBezTo>
                    <a:lnTo>
                      <a:pt x="645340" y="373127"/>
                    </a:lnTo>
                    <a:cubicBezTo>
                      <a:pt x="650661" y="364294"/>
                      <a:pt x="668985" y="357054"/>
                      <a:pt x="686264" y="356955"/>
                    </a:cubicBezTo>
                    <a:lnTo>
                      <a:pt x="811414" y="356245"/>
                    </a:lnTo>
                    <a:cubicBezTo>
                      <a:pt x="820054" y="356197"/>
                      <a:pt x="826797" y="357942"/>
                      <a:pt x="830714" y="360804"/>
                    </a:cubicBezTo>
                    <a:cubicBezTo>
                      <a:pt x="834633" y="363666"/>
                      <a:pt x="835726" y="367645"/>
                      <a:pt x="833065" y="372061"/>
                    </a:cubicBezTo>
                    <a:close/>
                    <a:moveTo>
                      <a:pt x="853568" y="724517"/>
                    </a:moveTo>
                    <a:lnTo>
                      <a:pt x="750292" y="895908"/>
                    </a:lnTo>
                    <a:cubicBezTo>
                      <a:pt x="744969" y="904741"/>
                      <a:pt x="726646" y="911981"/>
                      <a:pt x="709367" y="912079"/>
                    </a:cubicBezTo>
                    <a:lnTo>
                      <a:pt x="584217" y="912790"/>
                    </a:lnTo>
                    <a:cubicBezTo>
                      <a:pt x="566936" y="912888"/>
                      <a:pt x="557244" y="905807"/>
                      <a:pt x="562566" y="896974"/>
                    </a:cubicBezTo>
                    <a:lnTo>
                      <a:pt x="665842" y="725583"/>
                    </a:lnTo>
                    <a:cubicBezTo>
                      <a:pt x="671164" y="716750"/>
                      <a:pt x="689488" y="709509"/>
                      <a:pt x="706767" y="709411"/>
                    </a:cubicBezTo>
                    <a:lnTo>
                      <a:pt x="831918" y="708701"/>
                    </a:lnTo>
                    <a:cubicBezTo>
                      <a:pt x="840557" y="708651"/>
                      <a:pt x="847300" y="710398"/>
                      <a:pt x="851219" y="713260"/>
                    </a:cubicBezTo>
                    <a:cubicBezTo>
                      <a:pt x="855137" y="716121"/>
                      <a:pt x="856229" y="720101"/>
                      <a:pt x="853568" y="724517"/>
                    </a:cubicBezTo>
                    <a:close/>
                    <a:moveTo>
                      <a:pt x="885796" y="1057513"/>
                    </a:moveTo>
                    <a:lnTo>
                      <a:pt x="885733" y="1057618"/>
                    </a:lnTo>
                    <a:lnTo>
                      <a:pt x="699422" y="1057618"/>
                    </a:lnTo>
                    <a:lnTo>
                      <a:pt x="714050" y="1047217"/>
                    </a:lnTo>
                    <a:cubicBezTo>
                      <a:pt x="721456" y="1044291"/>
                      <a:pt x="730357" y="1042456"/>
                      <a:pt x="738997" y="1042407"/>
                    </a:cubicBezTo>
                    <a:lnTo>
                      <a:pt x="864147" y="1041697"/>
                    </a:lnTo>
                    <a:cubicBezTo>
                      <a:pt x="872787" y="1041648"/>
                      <a:pt x="879530" y="1043393"/>
                      <a:pt x="883447" y="1046255"/>
                    </a:cubicBezTo>
                    <a:cubicBezTo>
                      <a:pt x="887366" y="1049118"/>
                      <a:pt x="888458" y="1053096"/>
                      <a:pt x="885796" y="1057513"/>
                    </a:cubicBezTo>
                    <a:close/>
                    <a:moveTo>
                      <a:pt x="971276" y="142693"/>
                    </a:moveTo>
                    <a:lnTo>
                      <a:pt x="868001" y="314083"/>
                    </a:lnTo>
                    <a:cubicBezTo>
                      <a:pt x="862678" y="322917"/>
                      <a:pt x="844355" y="330157"/>
                      <a:pt x="827076" y="330255"/>
                    </a:cubicBezTo>
                    <a:lnTo>
                      <a:pt x="701926" y="330965"/>
                    </a:lnTo>
                    <a:cubicBezTo>
                      <a:pt x="684646" y="331064"/>
                      <a:pt x="674952" y="323983"/>
                      <a:pt x="680275" y="315150"/>
                    </a:cubicBezTo>
                    <a:lnTo>
                      <a:pt x="783551" y="143759"/>
                    </a:lnTo>
                    <a:cubicBezTo>
                      <a:pt x="788873" y="134926"/>
                      <a:pt x="807197" y="127685"/>
                      <a:pt x="824476" y="127588"/>
                    </a:cubicBezTo>
                    <a:lnTo>
                      <a:pt x="949626" y="126876"/>
                    </a:lnTo>
                    <a:cubicBezTo>
                      <a:pt x="958266" y="126827"/>
                      <a:pt x="965008" y="128574"/>
                      <a:pt x="968927" y="131436"/>
                    </a:cubicBezTo>
                    <a:cubicBezTo>
                      <a:pt x="972846" y="134299"/>
                      <a:pt x="973937" y="138276"/>
                      <a:pt x="971276" y="142693"/>
                    </a:cubicBezTo>
                    <a:close/>
                    <a:moveTo>
                      <a:pt x="991780" y="495148"/>
                    </a:moveTo>
                    <a:lnTo>
                      <a:pt x="888504" y="666539"/>
                    </a:lnTo>
                    <a:cubicBezTo>
                      <a:pt x="883181" y="675373"/>
                      <a:pt x="864858" y="682613"/>
                      <a:pt x="847578" y="682711"/>
                    </a:cubicBezTo>
                    <a:lnTo>
                      <a:pt x="722429" y="683421"/>
                    </a:lnTo>
                    <a:cubicBezTo>
                      <a:pt x="705149" y="683520"/>
                      <a:pt x="695455" y="676438"/>
                      <a:pt x="700778" y="667605"/>
                    </a:cubicBezTo>
                    <a:lnTo>
                      <a:pt x="804054" y="496215"/>
                    </a:lnTo>
                    <a:cubicBezTo>
                      <a:pt x="809377" y="487383"/>
                      <a:pt x="827700" y="480141"/>
                      <a:pt x="844979" y="480044"/>
                    </a:cubicBezTo>
                    <a:lnTo>
                      <a:pt x="970129" y="479332"/>
                    </a:lnTo>
                    <a:cubicBezTo>
                      <a:pt x="978769" y="479283"/>
                      <a:pt x="985511" y="481030"/>
                      <a:pt x="989431" y="483891"/>
                    </a:cubicBezTo>
                    <a:cubicBezTo>
                      <a:pt x="993348" y="486753"/>
                      <a:pt x="994442" y="490732"/>
                      <a:pt x="991780" y="495148"/>
                    </a:cubicBezTo>
                    <a:close/>
                    <a:moveTo>
                      <a:pt x="1024009" y="828145"/>
                    </a:moveTo>
                    <a:lnTo>
                      <a:pt x="920733" y="999535"/>
                    </a:lnTo>
                    <a:cubicBezTo>
                      <a:pt x="915410" y="1008369"/>
                      <a:pt x="897087" y="1015609"/>
                      <a:pt x="879808" y="1015706"/>
                    </a:cubicBezTo>
                    <a:lnTo>
                      <a:pt x="754658" y="1016417"/>
                    </a:lnTo>
                    <a:cubicBezTo>
                      <a:pt x="737377" y="1016515"/>
                      <a:pt x="727684" y="1009434"/>
                      <a:pt x="733008" y="1000600"/>
                    </a:cubicBezTo>
                    <a:lnTo>
                      <a:pt x="836283" y="829211"/>
                    </a:lnTo>
                    <a:cubicBezTo>
                      <a:pt x="841606" y="820378"/>
                      <a:pt x="859929" y="813137"/>
                      <a:pt x="877208" y="813039"/>
                    </a:cubicBezTo>
                    <a:lnTo>
                      <a:pt x="1002358" y="812328"/>
                    </a:lnTo>
                    <a:cubicBezTo>
                      <a:pt x="1010998" y="812279"/>
                      <a:pt x="1017741" y="814025"/>
                      <a:pt x="1021660" y="816886"/>
                    </a:cubicBezTo>
                    <a:cubicBezTo>
                      <a:pt x="1025578" y="819749"/>
                      <a:pt x="1026669" y="823729"/>
                      <a:pt x="1024009" y="828145"/>
                    </a:cubicBezTo>
                    <a:close/>
                    <a:moveTo>
                      <a:pt x="1057259" y="0"/>
                    </a:moveTo>
                    <a:lnTo>
                      <a:pt x="1006212" y="84715"/>
                    </a:lnTo>
                    <a:cubicBezTo>
                      <a:pt x="1000889" y="93548"/>
                      <a:pt x="982566" y="100789"/>
                      <a:pt x="965287" y="100887"/>
                    </a:cubicBezTo>
                    <a:lnTo>
                      <a:pt x="840137" y="101598"/>
                    </a:lnTo>
                    <a:cubicBezTo>
                      <a:pt x="822858" y="101696"/>
                      <a:pt x="813165" y="94615"/>
                      <a:pt x="818486" y="85781"/>
                    </a:cubicBezTo>
                    <a:lnTo>
                      <a:pt x="870176" y="0"/>
                    </a:lnTo>
                    <a:close/>
                    <a:moveTo>
                      <a:pt x="1129991" y="265781"/>
                    </a:moveTo>
                    <a:lnTo>
                      <a:pt x="1026716" y="437170"/>
                    </a:lnTo>
                    <a:cubicBezTo>
                      <a:pt x="1021393" y="446004"/>
                      <a:pt x="1003071" y="453244"/>
                      <a:pt x="985790" y="453342"/>
                    </a:cubicBezTo>
                    <a:lnTo>
                      <a:pt x="860640" y="454053"/>
                    </a:lnTo>
                    <a:cubicBezTo>
                      <a:pt x="843359" y="454151"/>
                      <a:pt x="833667" y="447070"/>
                      <a:pt x="838989" y="438237"/>
                    </a:cubicBezTo>
                    <a:lnTo>
                      <a:pt x="942266" y="266846"/>
                    </a:lnTo>
                    <a:cubicBezTo>
                      <a:pt x="947588" y="258013"/>
                      <a:pt x="965912" y="250774"/>
                      <a:pt x="983191" y="250675"/>
                    </a:cubicBezTo>
                    <a:lnTo>
                      <a:pt x="1108341" y="249965"/>
                    </a:lnTo>
                    <a:cubicBezTo>
                      <a:pt x="1116980" y="249916"/>
                      <a:pt x="1123723" y="251661"/>
                      <a:pt x="1127643" y="254523"/>
                    </a:cubicBezTo>
                    <a:cubicBezTo>
                      <a:pt x="1131560" y="257384"/>
                      <a:pt x="1132652" y="261364"/>
                      <a:pt x="1129991" y="265781"/>
                    </a:cubicBezTo>
                    <a:close/>
                    <a:moveTo>
                      <a:pt x="1162220" y="598776"/>
                    </a:moveTo>
                    <a:lnTo>
                      <a:pt x="1058944" y="770167"/>
                    </a:lnTo>
                    <a:cubicBezTo>
                      <a:pt x="1053622" y="779000"/>
                      <a:pt x="1035299" y="786239"/>
                      <a:pt x="1018019" y="786338"/>
                    </a:cubicBezTo>
                    <a:lnTo>
                      <a:pt x="892870" y="787048"/>
                    </a:lnTo>
                    <a:cubicBezTo>
                      <a:pt x="875590" y="787146"/>
                      <a:pt x="865896" y="780065"/>
                      <a:pt x="871219" y="771233"/>
                    </a:cubicBezTo>
                    <a:lnTo>
                      <a:pt x="974495" y="599841"/>
                    </a:lnTo>
                    <a:cubicBezTo>
                      <a:pt x="979817" y="591009"/>
                      <a:pt x="998140" y="583768"/>
                      <a:pt x="1015420" y="583670"/>
                    </a:cubicBezTo>
                    <a:lnTo>
                      <a:pt x="1140570" y="582959"/>
                    </a:lnTo>
                    <a:cubicBezTo>
                      <a:pt x="1149210" y="582911"/>
                      <a:pt x="1155953" y="584656"/>
                      <a:pt x="1159870" y="587519"/>
                    </a:cubicBezTo>
                    <a:cubicBezTo>
                      <a:pt x="1163789" y="590381"/>
                      <a:pt x="1164881" y="594359"/>
                      <a:pt x="1162220" y="598776"/>
                    </a:cubicBezTo>
                    <a:close/>
                    <a:moveTo>
                      <a:pt x="1182724" y="951232"/>
                    </a:moveTo>
                    <a:lnTo>
                      <a:pt x="1118618" y="1057618"/>
                    </a:lnTo>
                    <a:lnTo>
                      <a:pt x="931534" y="1057618"/>
                    </a:lnTo>
                    <a:lnTo>
                      <a:pt x="994998" y="952297"/>
                    </a:lnTo>
                    <a:cubicBezTo>
                      <a:pt x="1000320" y="943465"/>
                      <a:pt x="1018644" y="936224"/>
                      <a:pt x="1035923" y="936126"/>
                    </a:cubicBezTo>
                    <a:lnTo>
                      <a:pt x="1161073" y="935416"/>
                    </a:lnTo>
                    <a:cubicBezTo>
                      <a:pt x="1169712" y="935366"/>
                      <a:pt x="1176456" y="937112"/>
                      <a:pt x="1180375" y="939975"/>
                    </a:cubicBezTo>
                    <a:cubicBezTo>
                      <a:pt x="1184292" y="942837"/>
                      <a:pt x="1185384" y="946815"/>
                      <a:pt x="1182724" y="951232"/>
                    </a:cubicBezTo>
                    <a:close/>
                    <a:moveTo>
                      <a:pt x="1268203" y="36411"/>
                    </a:moveTo>
                    <a:lnTo>
                      <a:pt x="1164927" y="207802"/>
                    </a:lnTo>
                    <a:cubicBezTo>
                      <a:pt x="1159604" y="216635"/>
                      <a:pt x="1141281" y="223876"/>
                      <a:pt x="1124002" y="223974"/>
                    </a:cubicBezTo>
                    <a:lnTo>
                      <a:pt x="998852" y="224685"/>
                    </a:lnTo>
                    <a:cubicBezTo>
                      <a:pt x="981572" y="224783"/>
                      <a:pt x="971878" y="217701"/>
                      <a:pt x="977201" y="208868"/>
                    </a:cubicBezTo>
                    <a:lnTo>
                      <a:pt x="1080477" y="37477"/>
                    </a:lnTo>
                    <a:cubicBezTo>
                      <a:pt x="1085800" y="28644"/>
                      <a:pt x="1104123" y="21405"/>
                      <a:pt x="1121402" y="21307"/>
                    </a:cubicBezTo>
                    <a:lnTo>
                      <a:pt x="1246554" y="20596"/>
                    </a:lnTo>
                    <a:cubicBezTo>
                      <a:pt x="1255192" y="20547"/>
                      <a:pt x="1261936" y="22292"/>
                      <a:pt x="1265854" y="25154"/>
                    </a:cubicBezTo>
                    <a:cubicBezTo>
                      <a:pt x="1269771" y="28017"/>
                      <a:pt x="1270865" y="31995"/>
                      <a:pt x="1268203" y="36411"/>
                    </a:cubicBezTo>
                    <a:close/>
                    <a:moveTo>
                      <a:pt x="1300432" y="369407"/>
                    </a:moveTo>
                    <a:lnTo>
                      <a:pt x="1197156" y="540798"/>
                    </a:lnTo>
                    <a:cubicBezTo>
                      <a:pt x="1191834" y="549631"/>
                      <a:pt x="1173510" y="556872"/>
                      <a:pt x="1156231" y="556969"/>
                    </a:cubicBezTo>
                    <a:lnTo>
                      <a:pt x="1031081" y="557681"/>
                    </a:lnTo>
                    <a:cubicBezTo>
                      <a:pt x="1013802" y="557778"/>
                      <a:pt x="1004108" y="550698"/>
                      <a:pt x="1009432" y="541863"/>
                    </a:cubicBezTo>
                    <a:lnTo>
                      <a:pt x="1112706" y="370474"/>
                    </a:lnTo>
                    <a:cubicBezTo>
                      <a:pt x="1118029" y="361640"/>
                      <a:pt x="1136352" y="354400"/>
                      <a:pt x="1153631" y="354302"/>
                    </a:cubicBezTo>
                    <a:lnTo>
                      <a:pt x="1278781" y="353592"/>
                    </a:lnTo>
                    <a:cubicBezTo>
                      <a:pt x="1287423" y="353542"/>
                      <a:pt x="1294164" y="355287"/>
                      <a:pt x="1298083" y="358149"/>
                    </a:cubicBezTo>
                    <a:cubicBezTo>
                      <a:pt x="1302001" y="361012"/>
                      <a:pt x="1303093" y="364992"/>
                      <a:pt x="1300432" y="369407"/>
                    </a:cubicBezTo>
                    <a:close/>
                    <a:moveTo>
                      <a:pt x="1320936" y="721863"/>
                    </a:moveTo>
                    <a:lnTo>
                      <a:pt x="1217659" y="893254"/>
                    </a:lnTo>
                    <a:cubicBezTo>
                      <a:pt x="1212337" y="902087"/>
                      <a:pt x="1194014" y="909328"/>
                      <a:pt x="1176734" y="909425"/>
                    </a:cubicBezTo>
                    <a:lnTo>
                      <a:pt x="1051584" y="910135"/>
                    </a:lnTo>
                    <a:cubicBezTo>
                      <a:pt x="1034305" y="910233"/>
                      <a:pt x="1024610" y="903154"/>
                      <a:pt x="1029933" y="894319"/>
                    </a:cubicBezTo>
                    <a:lnTo>
                      <a:pt x="1133210" y="722930"/>
                    </a:lnTo>
                    <a:cubicBezTo>
                      <a:pt x="1138532" y="714096"/>
                      <a:pt x="1156856" y="706856"/>
                      <a:pt x="1174135" y="706757"/>
                    </a:cubicBezTo>
                    <a:lnTo>
                      <a:pt x="1299285" y="706047"/>
                    </a:lnTo>
                    <a:cubicBezTo>
                      <a:pt x="1307924" y="705998"/>
                      <a:pt x="1314667" y="707743"/>
                      <a:pt x="1318586" y="710605"/>
                    </a:cubicBezTo>
                    <a:cubicBezTo>
                      <a:pt x="1322503" y="713468"/>
                      <a:pt x="1323596" y="717446"/>
                      <a:pt x="1320936" y="721863"/>
                    </a:cubicBezTo>
                    <a:close/>
                    <a:moveTo>
                      <a:pt x="1353163" y="1054858"/>
                    </a:moveTo>
                    <a:lnTo>
                      <a:pt x="1351500" y="1057618"/>
                    </a:lnTo>
                    <a:lnTo>
                      <a:pt x="1164419" y="1057618"/>
                    </a:lnTo>
                    <a:lnTo>
                      <a:pt x="1165439" y="1055925"/>
                    </a:lnTo>
                    <a:cubicBezTo>
                      <a:pt x="1170762" y="1047091"/>
                      <a:pt x="1189085" y="1039851"/>
                      <a:pt x="1206364" y="1039753"/>
                    </a:cubicBezTo>
                    <a:lnTo>
                      <a:pt x="1331514" y="1039042"/>
                    </a:lnTo>
                    <a:cubicBezTo>
                      <a:pt x="1340154" y="1038993"/>
                      <a:pt x="1346896" y="1040740"/>
                      <a:pt x="1350814" y="1043602"/>
                    </a:cubicBezTo>
                    <a:cubicBezTo>
                      <a:pt x="1354733" y="1046463"/>
                      <a:pt x="1355825" y="1050442"/>
                      <a:pt x="1353163" y="1054858"/>
                    </a:cubicBezTo>
                    <a:close/>
                    <a:moveTo>
                      <a:pt x="1438644" y="140039"/>
                    </a:moveTo>
                    <a:lnTo>
                      <a:pt x="1335367" y="311430"/>
                    </a:lnTo>
                    <a:cubicBezTo>
                      <a:pt x="1330045" y="320263"/>
                      <a:pt x="1311723" y="327503"/>
                      <a:pt x="1294442" y="327602"/>
                    </a:cubicBezTo>
                    <a:lnTo>
                      <a:pt x="1169292" y="328312"/>
                    </a:lnTo>
                    <a:cubicBezTo>
                      <a:pt x="1152013" y="328411"/>
                      <a:pt x="1142319" y="321329"/>
                      <a:pt x="1147642" y="312496"/>
                    </a:cubicBezTo>
                    <a:lnTo>
                      <a:pt x="1250918" y="141105"/>
                    </a:lnTo>
                    <a:cubicBezTo>
                      <a:pt x="1256240" y="132272"/>
                      <a:pt x="1274563" y="125032"/>
                      <a:pt x="1291843" y="124934"/>
                    </a:cubicBezTo>
                    <a:lnTo>
                      <a:pt x="1416993" y="124223"/>
                    </a:lnTo>
                    <a:cubicBezTo>
                      <a:pt x="1425634" y="124174"/>
                      <a:pt x="1432377" y="125919"/>
                      <a:pt x="1436294" y="128782"/>
                    </a:cubicBezTo>
                    <a:cubicBezTo>
                      <a:pt x="1440214" y="131644"/>
                      <a:pt x="1441306" y="135623"/>
                      <a:pt x="1438644" y="140039"/>
                    </a:cubicBezTo>
                    <a:close/>
                    <a:moveTo>
                      <a:pt x="1459147" y="492495"/>
                    </a:moveTo>
                    <a:lnTo>
                      <a:pt x="1355872" y="663886"/>
                    </a:lnTo>
                    <a:cubicBezTo>
                      <a:pt x="1350548" y="672719"/>
                      <a:pt x="1332227" y="679959"/>
                      <a:pt x="1314945" y="680058"/>
                    </a:cubicBezTo>
                    <a:lnTo>
                      <a:pt x="1189796" y="680768"/>
                    </a:lnTo>
                    <a:cubicBezTo>
                      <a:pt x="1172516" y="680865"/>
                      <a:pt x="1162824" y="673785"/>
                      <a:pt x="1168145" y="664950"/>
                    </a:cubicBezTo>
                    <a:lnTo>
                      <a:pt x="1271421" y="493561"/>
                    </a:lnTo>
                    <a:cubicBezTo>
                      <a:pt x="1276744" y="484727"/>
                      <a:pt x="1295067" y="477487"/>
                      <a:pt x="1312347" y="477389"/>
                    </a:cubicBezTo>
                    <a:lnTo>
                      <a:pt x="1437498" y="476678"/>
                    </a:lnTo>
                    <a:cubicBezTo>
                      <a:pt x="1446136" y="476630"/>
                      <a:pt x="1452880" y="478375"/>
                      <a:pt x="1456798" y="481236"/>
                    </a:cubicBezTo>
                    <a:cubicBezTo>
                      <a:pt x="1460715" y="484099"/>
                      <a:pt x="1461809" y="488079"/>
                      <a:pt x="1459147" y="492495"/>
                    </a:cubicBezTo>
                    <a:close/>
                    <a:moveTo>
                      <a:pt x="1491376" y="825489"/>
                    </a:moveTo>
                    <a:lnTo>
                      <a:pt x="1388100" y="996881"/>
                    </a:lnTo>
                    <a:cubicBezTo>
                      <a:pt x="1382778" y="1005714"/>
                      <a:pt x="1364456" y="1012954"/>
                      <a:pt x="1347175" y="1013053"/>
                    </a:cubicBezTo>
                    <a:lnTo>
                      <a:pt x="1222025" y="1013763"/>
                    </a:lnTo>
                    <a:cubicBezTo>
                      <a:pt x="1204746" y="1013862"/>
                      <a:pt x="1195052" y="1006780"/>
                      <a:pt x="1200374" y="997947"/>
                    </a:cubicBezTo>
                    <a:lnTo>
                      <a:pt x="1303651" y="826556"/>
                    </a:lnTo>
                    <a:cubicBezTo>
                      <a:pt x="1308973" y="817723"/>
                      <a:pt x="1327296" y="810483"/>
                      <a:pt x="1344576" y="810384"/>
                    </a:cubicBezTo>
                    <a:lnTo>
                      <a:pt x="1469726" y="809674"/>
                    </a:lnTo>
                    <a:cubicBezTo>
                      <a:pt x="1478367" y="809626"/>
                      <a:pt x="1485110" y="811371"/>
                      <a:pt x="1489027" y="814233"/>
                    </a:cubicBezTo>
                    <a:cubicBezTo>
                      <a:pt x="1492945" y="817094"/>
                      <a:pt x="1494037" y="821074"/>
                      <a:pt x="1491376" y="825489"/>
                    </a:cubicBezTo>
                    <a:close/>
                    <a:moveTo>
                      <a:pt x="1523027" y="0"/>
                    </a:moveTo>
                    <a:lnTo>
                      <a:pt x="1473579" y="82061"/>
                    </a:lnTo>
                    <a:cubicBezTo>
                      <a:pt x="1468257" y="90895"/>
                      <a:pt x="1449933" y="98135"/>
                      <a:pt x="1432654" y="98232"/>
                    </a:cubicBezTo>
                    <a:lnTo>
                      <a:pt x="1307506" y="98944"/>
                    </a:lnTo>
                    <a:cubicBezTo>
                      <a:pt x="1290225" y="99042"/>
                      <a:pt x="1280532" y="91961"/>
                      <a:pt x="1285855" y="83127"/>
                    </a:cubicBezTo>
                    <a:lnTo>
                      <a:pt x="1335945" y="0"/>
                    </a:lnTo>
                    <a:close/>
                    <a:moveTo>
                      <a:pt x="1597359" y="263126"/>
                    </a:moveTo>
                    <a:lnTo>
                      <a:pt x="1494083" y="434517"/>
                    </a:lnTo>
                    <a:cubicBezTo>
                      <a:pt x="1488760" y="443350"/>
                      <a:pt x="1470438" y="450589"/>
                      <a:pt x="1453157" y="450689"/>
                    </a:cubicBezTo>
                    <a:lnTo>
                      <a:pt x="1328008" y="451399"/>
                    </a:lnTo>
                    <a:cubicBezTo>
                      <a:pt x="1310728" y="451498"/>
                      <a:pt x="1301034" y="444415"/>
                      <a:pt x="1306358" y="435583"/>
                    </a:cubicBezTo>
                    <a:lnTo>
                      <a:pt x="1409634" y="264192"/>
                    </a:lnTo>
                    <a:cubicBezTo>
                      <a:pt x="1414955" y="255359"/>
                      <a:pt x="1433279" y="248119"/>
                      <a:pt x="1450558" y="248020"/>
                    </a:cubicBezTo>
                    <a:lnTo>
                      <a:pt x="1575708" y="247310"/>
                    </a:lnTo>
                    <a:cubicBezTo>
                      <a:pt x="1584349" y="247261"/>
                      <a:pt x="1591092" y="249008"/>
                      <a:pt x="1595010" y="251869"/>
                    </a:cubicBezTo>
                    <a:cubicBezTo>
                      <a:pt x="1598927" y="254731"/>
                      <a:pt x="1600020" y="258710"/>
                      <a:pt x="1597359" y="263126"/>
                    </a:cubicBezTo>
                    <a:close/>
                    <a:moveTo>
                      <a:pt x="1629587" y="596123"/>
                    </a:moveTo>
                    <a:lnTo>
                      <a:pt x="1526312" y="767512"/>
                    </a:lnTo>
                    <a:cubicBezTo>
                      <a:pt x="1520989" y="776346"/>
                      <a:pt x="1502666" y="783586"/>
                      <a:pt x="1485387" y="783684"/>
                    </a:cubicBezTo>
                    <a:lnTo>
                      <a:pt x="1360237" y="784395"/>
                    </a:lnTo>
                    <a:cubicBezTo>
                      <a:pt x="1342957" y="784493"/>
                      <a:pt x="1333263" y="777412"/>
                      <a:pt x="1338588" y="768578"/>
                    </a:cubicBezTo>
                    <a:lnTo>
                      <a:pt x="1441862" y="597187"/>
                    </a:lnTo>
                    <a:cubicBezTo>
                      <a:pt x="1447185" y="588354"/>
                      <a:pt x="1465508" y="581114"/>
                      <a:pt x="1482787" y="581017"/>
                    </a:cubicBezTo>
                    <a:lnTo>
                      <a:pt x="1607937" y="580305"/>
                    </a:lnTo>
                    <a:cubicBezTo>
                      <a:pt x="1616578" y="580256"/>
                      <a:pt x="1623321" y="582003"/>
                      <a:pt x="1627239" y="584864"/>
                    </a:cubicBezTo>
                    <a:cubicBezTo>
                      <a:pt x="1631157" y="587726"/>
                      <a:pt x="1632250" y="591705"/>
                      <a:pt x="1629587" y="596123"/>
                    </a:cubicBezTo>
                    <a:close/>
                    <a:moveTo>
                      <a:pt x="1650091" y="948577"/>
                    </a:moveTo>
                    <a:lnTo>
                      <a:pt x="1584386" y="1057618"/>
                    </a:lnTo>
                    <a:lnTo>
                      <a:pt x="1397302" y="1057618"/>
                    </a:lnTo>
                    <a:lnTo>
                      <a:pt x="1462365" y="949643"/>
                    </a:lnTo>
                    <a:cubicBezTo>
                      <a:pt x="1467688" y="940810"/>
                      <a:pt x="1486011" y="933571"/>
                      <a:pt x="1503291" y="933471"/>
                    </a:cubicBezTo>
                    <a:lnTo>
                      <a:pt x="1628442" y="932761"/>
                    </a:lnTo>
                    <a:cubicBezTo>
                      <a:pt x="1637080" y="932713"/>
                      <a:pt x="1643824" y="934458"/>
                      <a:pt x="1647742" y="937320"/>
                    </a:cubicBezTo>
                    <a:cubicBezTo>
                      <a:pt x="1651659" y="940181"/>
                      <a:pt x="1652753" y="944161"/>
                      <a:pt x="1650091" y="948577"/>
                    </a:cubicBezTo>
                    <a:close/>
                    <a:moveTo>
                      <a:pt x="1735570" y="33758"/>
                    </a:moveTo>
                    <a:lnTo>
                      <a:pt x="1632294" y="205148"/>
                    </a:lnTo>
                    <a:cubicBezTo>
                      <a:pt x="1626973" y="213982"/>
                      <a:pt x="1608650" y="221222"/>
                      <a:pt x="1591370" y="221319"/>
                    </a:cubicBezTo>
                    <a:lnTo>
                      <a:pt x="1466221" y="222031"/>
                    </a:lnTo>
                    <a:cubicBezTo>
                      <a:pt x="1448939" y="222129"/>
                      <a:pt x="1439245" y="215048"/>
                      <a:pt x="1444570" y="206215"/>
                    </a:cubicBezTo>
                    <a:lnTo>
                      <a:pt x="1547846" y="34824"/>
                    </a:lnTo>
                    <a:cubicBezTo>
                      <a:pt x="1553166" y="25991"/>
                      <a:pt x="1571492" y="18750"/>
                      <a:pt x="1588769" y="18652"/>
                    </a:cubicBezTo>
                    <a:lnTo>
                      <a:pt x="1713921" y="17942"/>
                    </a:lnTo>
                    <a:cubicBezTo>
                      <a:pt x="1722560" y="17892"/>
                      <a:pt x="1729303" y="19639"/>
                      <a:pt x="1733221" y="22501"/>
                    </a:cubicBezTo>
                    <a:cubicBezTo>
                      <a:pt x="1737140" y="25363"/>
                      <a:pt x="1738232" y="29340"/>
                      <a:pt x="1735570" y="33758"/>
                    </a:cubicBezTo>
                    <a:close/>
                    <a:moveTo>
                      <a:pt x="1767800" y="366753"/>
                    </a:moveTo>
                    <a:lnTo>
                      <a:pt x="1664523" y="538145"/>
                    </a:lnTo>
                    <a:cubicBezTo>
                      <a:pt x="1659201" y="546977"/>
                      <a:pt x="1640879" y="554217"/>
                      <a:pt x="1623598" y="554315"/>
                    </a:cubicBezTo>
                    <a:lnTo>
                      <a:pt x="1498448" y="555026"/>
                    </a:lnTo>
                    <a:cubicBezTo>
                      <a:pt x="1481169" y="555124"/>
                      <a:pt x="1471476" y="548043"/>
                      <a:pt x="1476799" y="539210"/>
                    </a:cubicBezTo>
                    <a:lnTo>
                      <a:pt x="1580075" y="367819"/>
                    </a:lnTo>
                    <a:cubicBezTo>
                      <a:pt x="1585396" y="358986"/>
                      <a:pt x="1603719" y="351747"/>
                      <a:pt x="1620999" y="351648"/>
                    </a:cubicBezTo>
                    <a:lnTo>
                      <a:pt x="1746150" y="350938"/>
                    </a:lnTo>
                    <a:cubicBezTo>
                      <a:pt x="1754790" y="350887"/>
                      <a:pt x="1761533" y="352634"/>
                      <a:pt x="1765450" y="355496"/>
                    </a:cubicBezTo>
                    <a:cubicBezTo>
                      <a:pt x="1769368" y="358359"/>
                      <a:pt x="1770462" y="362337"/>
                      <a:pt x="1767800" y="366753"/>
                    </a:cubicBezTo>
                    <a:close/>
                    <a:moveTo>
                      <a:pt x="1788303" y="719210"/>
                    </a:moveTo>
                    <a:lnTo>
                      <a:pt x="1685027" y="890599"/>
                    </a:lnTo>
                    <a:cubicBezTo>
                      <a:pt x="1679704" y="899433"/>
                      <a:pt x="1661382" y="906673"/>
                      <a:pt x="1644101" y="906771"/>
                    </a:cubicBezTo>
                    <a:lnTo>
                      <a:pt x="1518952" y="907481"/>
                    </a:lnTo>
                    <a:cubicBezTo>
                      <a:pt x="1501672" y="907580"/>
                      <a:pt x="1491978" y="900499"/>
                      <a:pt x="1497302" y="891666"/>
                    </a:cubicBezTo>
                    <a:lnTo>
                      <a:pt x="1600578" y="720275"/>
                    </a:lnTo>
                    <a:cubicBezTo>
                      <a:pt x="1605899" y="711443"/>
                      <a:pt x="1624223" y="704201"/>
                      <a:pt x="1641502" y="704104"/>
                    </a:cubicBezTo>
                    <a:lnTo>
                      <a:pt x="1766652" y="703392"/>
                    </a:lnTo>
                    <a:cubicBezTo>
                      <a:pt x="1775293" y="703343"/>
                      <a:pt x="1782036" y="705090"/>
                      <a:pt x="1785954" y="707952"/>
                    </a:cubicBezTo>
                    <a:cubicBezTo>
                      <a:pt x="1789871" y="710815"/>
                      <a:pt x="1790965" y="714792"/>
                      <a:pt x="1788303" y="719210"/>
                    </a:cubicBezTo>
                    <a:close/>
                    <a:moveTo>
                      <a:pt x="1820532" y="1052205"/>
                    </a:moveTo>
                    <a:lnTo>
                      <a:pt x="1817270" y="1057618"/>
                    </a:lnTo>
                    <a:lnTo>
                      <a:pt x="1630187" y="1057618"/>
                    </a:lnTo>
                    <a:lnTo>
                      <a:pt x="1632806" y="1053271"/>
                    </a:lnTo>
                    <a:cubicBezTo>
                      <a:pt x="1638129" y="1044436"/>
                      <a:pt x="1656452" y="1037197"/>
                      <a:pt x="1673731" y="1037099"/>
                    </a:cubicBezTo>
                    <a:lnTo>
                      <a:pt x="1798881" y="1036387"/>
                    </a:lnTo>
                    <a:cubicBezTo>
                      <a:pt x="1807521" y="1036340"/>
                      <a:pt x="1814265" y="1038085"/>
                      <a:pt x="1818183" y="1040948"/>
                    </a:cubicBezTo>
                    <a:cubicBezTo>
                      <a:pt x="1822101" y="1043809"/>
                      <a:pt x="1823194" y="1047788"/>
                      <a:pt x="1820532" y="1052205"/>
                    </a:cubicBezTo>
                    <a:close/>
                    <a:moveTo>
                      <a:pt x="1906011" y="137384"/>
                    </a:moveTo>
                    <a:lnTo>
                      <a:pt x="1802735" y="308775"/>
                    </a:lnTo>
                    <a:cubicBezTo>
                      <a:pt x="1797412" y="317610"/>
                      <a:pt x="1779090" y="324849"/>
                      <a:pt x="1761811" y="324947"/>
                    </a:cubicBezTo>
                    <a:lnTo>
                      <a:pt x="1636661" y="325657"/>
                    </a:lnTo>
                    <a:cubicBezTo>
                      <a:pt x="1619381" y="325756"/>
                      <a:pt x="1609688" y="318675"/>
                      <a:pt x="1615011" y="309843"/>
                    </a:cubicBezTo>
                    <a:lnTo>
                      <a:pt x="1718286" y="138451"/>
                    </a:lnTo>
                    <a:cubicBezTo>
                      <a:pt x="1723609" y="129619"/>
                      <a:pt x="1741931" y="122378"/>
                      <a:pt x="1759212" y="122280"/>
                    </a:cubicBezTo>
                    <a:lnTo>
                      <a:pt x="1884361" y="121568"/>
                    </a:lnTo>
                    <a:cubicBezTo>
                      <a:pt x="1893002" y="121520"/>
                      <a:pt x="1899745" y="123266"/>
                      <a:pt x="1903662" y="126129"/>
                    </a:cubicBezTo>
                    <a:cubicBezTo>
                      <a:pt x="1907581" y="128991"/>
                      <a:pt x="1908674" y="132968"/>
                      <a:pt x="1906011" y="137384"/>
                    </a:cubicBezTo>
                    <a:close/>
                    <a:moveTo>
                      <a:pt x="1926516" y="489840"/>
                    </a:moveTo>
                    <a:lnTo>
                      <a:pt x="1823238" y="661231"/>
                    </a:lnTo>
                    <a:cubicBezTo>
                      <a:pt x="1817917" y="670064"/>
                      <a:pt x="1799593" y="677304"/>
                      <a:pt x="1782313" y="677403"/>
                    </a:cubicBezTo>
                    <a:lnTo>
                      <a:pt x="1657163" y="678113"/>
                    </a:lnTo>
                    <a:cubicBezTo>
                      <a:pt x="1639884" y="678212"/>
                      <a:pt x="1630189" y="671130"/>
                      <a:pt x="1635512" y="662297"/>
                    </a:cubicBezTo>
                    <a:lnTo>
                      <a:pt x="1738788" y="490908"/>
                    </a:lnTo>
                    <a:cubicBezTo>
                      <a:pt x="1744112" y="482073"/>
                      <a:pt x="1762434" y="474834"/>
                      <a:pt x="1779715" y="474735"/>
                    </a:cubicBezTo>
                    <a:lnTo>
                      <a:pt x="1904865" y="474025"/>
                    </a:lnTo>
                    <a:cubicBezTo>
                      <a:pt x="1913505" y="473976"/>
                      <a:pt x="1920247" y="475721"/>
                      <a:pt x="1924165" y="478583"/>
                    </a:cubicBezTo>
                    <a:cubicBezTo>
                      <a:pt x="1928084" y="481446"/>
                      <a:pt x="1929176" y="485424"/>
                      <a:pt x="1926516" y="489840"/>
                    </a:cubicBezTo>
                    <a:close/>
                    <a:moveTo>
                      <a:pt x="1958744" y="822836"/>
                    </a:moveTo>
                    <a:lnTo>
                      <a:pt x="1855467" y="994227"/>
                    </a:lnTo>
                    <a:cubicBezTo>
                      <a:pt x="1850145" y="1003059"/>
                      <a:pt x="1831823" y="1010299"/>
                      <a:pt x="1814544" y="1010398"/>
                    </a:cubicBezTo>
                    <a:lnTo>
                      <a:pt x="1689392" y="1011108"/>
                    </a:lnTo>
                    <a:cubicBezTo>
                      <a:pt x="1672113" y="1011207"/>
                      <a:pt x="1662420" y="1004127"/>
                      <a:pt x="1667743" y="995293"/>
                    </a:cubicBezTo>
                    <a:lnTo>
                      <a:pt x="1771019" y="823903"/>
                    </a:lnTo>
                    <a:cubicBezTo>
                      <a:pt x="1776340" y="815069"/>
                      <a:pt x="1794663" y="807829"/>
                      <a:pt x="1811943" y="807731"/>
                    </a:cubicBezTo>
                    <a:lnTo>
                      <a:pt x="1937094" y="807020"/>
                    </a:lnTo>
                    <a:cubicBezTo>
                      <a:pt x="1945734" y="806971"/>
                      <a:pt x="1952477" y="808717"/>
                      <a:pt x="1956395" y="811579"/>
                    </a:cubicBezTo>
                    <a:cubicBezTo>
                      <a:pt x="1960314" y="814441"/>
                      <a:pt x="1961406" y="818419"/>
                      <a:pt x="1958744" y="822836"/>
                    </a:cubicBezTo>
                    <a:close/>
                    <a:moveTo>
                      <a:pt x="1988797" y="0"/>
                    </a:moveTo>
                    <a:lnTo>
                      <a:pt x="1940948" y="79408"/>
                    </a:lnTo>
                    <a:cubicBezTo>
                      <a:pt x="1935625" y="88241"/>
                      <a:pt x="1917302" y="95482"/>
                      <a:pt x="1900023" y="95579"/>
                    </a:cubicBezTo>
                    <a:lnTo>
                      <a:pt x="1774873" y="96291"/>
                    </a:lnTo>
                    <a:cubicBezTo>
                      <a:pt x="1757592" y="96388"/>
                      <a:pt x="1747900" y="89306"/>
                      <a:pt x="1753222" y="80473"/>
                    </a:cubicBezTo>
                    <a:lnTo>
                      <a:pt x="1801713" y="0"/>
                    </a:lnTo>
                    <a:close/>
                    <a:moveTo>
                      <a:pt x="2064727" y="260473"/>
                    </a:moveTo>
                    <a:lnTo>
                      <a:pt x="1961451" y="431862"/>
                    </a:lnTo>
                    <a:cubicBezTo>
                      <a:pt x="1956129" y="440695"/>
                      <a:pt x="1937805" y="447936"/>
                      <a:pt x="1920526" y="448034"/>
                    </a:cubicBezTo>
                    <a:lnTo>
                      <a:pt x="1795376" y="448745"/>
                    </a:lnTo>
                    <a:cubicBezTo>
                      <a:pt x="1778097" y="448843"/>
                      <a:pt x="1768402" y="441762"/>
                      <a:pt x="1773725" y="432930"/>
                    </a:cubicBezTo>
                    <a:lnTo>
                      <a:pt x="1877002" y="261538"/>
                    </a:lnTo>
                    <a:cubicBezTo>
                      <a:pt x="1882322" y="252706"/>
                      <a:pt x="1900648" y="245466"/>
                      <a:pt x="1917926" y="245367"/>
                    </a:cubicBezTo>
                    <a:lnTo>
                      <a:pt x="2043076" y="244657"/>
                    </a:lnTo>
                    <a:cubicBezTo>
                      <a:pt x="2051716" y="244607"/>
                      <a:pt x="2058459" y="246353"/>
                      <a:pt x="2062378" y="249216"/>
                    </a:cubicBezTo>
                    <a:cubicBezTo>
                      <a:pt x="2066296" y="252077"/>
                      <a:pt x="2067387" y="256056"/>
                      <a:pt x="2064727" y="260473"/>
                    </a:cubicBezTo>
                    <a:close/>
                    <a:moveTo>
                      <a:pt x="2096955" y="593468"/>
                    </a:moveTo>
                    <a:lnTo>
                      <a:pt x="1993679" y="764858"/>
                    </a:lnTo>
                    <a:cubicBezTo>
                      <a:pt x="1988358" y="773692"/>
                      <a:pt x="1970035" y="780932"/>
                      <a:pt x="1952755" y="781029"/>
                    </a:cubicBezTo>
                    <a:lnTo>
                      <a:pt x="1827604" y="781741"/>
                    </a:lnTo>
                    <a:cubicBezTo>
                      <a:pt x="1810325" y="781838"/>
                      <a:pt x="1800632" y="774758"/>
                      <a:pt x="1805955" y="765925"/>
                    </a:cubicBezTo>
                    <a:lnTo>
                      <a:pt x="1909231" y="594534"/>
                    </a:lnTo>
                    <a:cubicBezTo>
                      <a:pt x="1914553" y="585701"/>
                      <a:pt x="1932875" y="578460"/>
                      <a:pt x="1950156" y="578362"/>
                    </a:cubicBezTo>
                    <a:lnTo>
                      <a:pt x="2075304" y="577651"/>
                    </a:lnTo>
                    <a:cubicBezTo>
                      <a:pt x="2083945" y="577603"/>
                      <a:pt x="2090689" y="579348"/>
                      <a:pt x="2094606" y="582211"/>
                    </a:cubicBezTo>
                    <a:cubicBezTo>
                      <a:pt x="2098525" y="585073"/>
                      <a:pt x="2099617" y="589052"/>
                      <a:pt x="2096955" y="593468"/>
                    </a:cubicBezTo>
                    <a:close/>
                    <a:moveTo>
                      <a:pt x="2117460" y="945923"/>
                    </a:moveTo>
                    <a:lnTo>
                      <a:pt x="2050155" y="1057618"/>
                    </a:lnTo>
                    <a:lnTo>
                      <a:pt x="1863071" y="1057618"/>
                    </a:lnTo>
                    <a:lnTo>
                      <a:pt x="1929734" y="946990"/>
                    </a:lnTo>
                    <a:cubicBezTo>
                      <a:pt x="1935056" y="938156"/>
                      <a:pt x="1953379" y="930916"/>
                      <a:pt x="1970659" y="930818"/>
                    </a:cubicBezTo>
                    <a:lnTo>
                      <a:pt x="2095809" y="930107"/>
                    </a:lnTo>
                    <a:cubicBezTo>
                      <a:pt x="2104449" y="930058"/>
                      <a:pt x="2111192" y="931803"/>
                      <a:pt x="2115111" y="934665"/>
                    </a:cubicBezTo>
                    <a:cubicBezTo>
                      <a:pt x="2119028" y="937528"/>
                      <a:pt x="2120120" y="941506"/>
                      <a:pt x="2117460" y="945923"/>
                    </a:cubicBezTo>
                    <a:close/>
                    <a:moveTo>
                      <a:pt x="2202939" y="31104"/>
                    </a:moveTo>
                    <a:lnTo>
                      <a:pt x="2099662" y="202495"/>
                    </a:lnTo>
                    <a:cubicBezTo>
                      <a:pt x="2094341" y="211327"/>
                      <a:pt x="2076017" y="218569"/>
                      <a:pt x="2058738" y="218666"/>
                    </a:cubicBezTo>
                    <a:lnTo>
                      <a:pt x="1933588" y="219378"/>
                    </a:lnTo>
                    <a:cubicBezTo>
                      <a:pt x="1916307" y="219475"/>
                      <a:pt x="1906614" y="212393"/>
                      <a:pt x="1911937" y="203560"/>
                    </a:cubicBezTo>
                    <a:lnTo>
                      <a:pt x="2015213" y="32169"/>
                    </a:lnTo>
                    <a:cubicBezTo>
                      <a:pt x="2020535" y="23337"/>
                      <a:pt x="2038859" y="16097"/>
                      <a:pt x="2056138" y="15998"/>
                    </a:cubicBezTo>
                    <a:lnTo>
                      <a:pt x="2181288" y="15288"/>
                    </a:lnTo>
                    <a:cubicBezTo>
                      <a:pt x="2189928" y="15239"/>
                      <a:pt x="2196670" y="16984"/>
                      <a:pt x="2200588" y="19846"/>
                    </a:cubicBezTo>
                    <a:cubicBezTo>
                      <a:pt x="2204508" y="22709"/>
                      <a:pt x="2205599" y="26687"/>
                      <a:pt x="2202939" y="31104"/>
                    </a:cubicBezTo>
                    <a:close/>
                    <a:moveTo>
                      <a:pt x="2235168" y="364099"/>
                    </a:moveTo>
                    <a:lnTo>
                      <a:pt x="2131892" y="535490"/>
                    </a:lnTo>
                    <a:cubicBezTo>
                      <a:pt x="2126570" y="544323"/>
                      <a:pt x="2108246" y="551564"/>
                      <a:pt x="2090967" y="551661"/>
                    </a:cubicBezTo>
                    <a:lnTo>
                      <a:pt x="1965817" y="552373"/>
                    </a:lnTo>
                    <a:cubicBezTo>
                      <a:pt x="1948538" y="552471"/>
                      <a:pt x="1938844" y="545390"/>
                      <a:pt x="1944166" y="536556"/>
                    </a:cubicBezTo>
                    <a:lnTo>
                      <a:pt x="2047442" y="365166"/>
                    </a:lnTo>
                    <a:cubicBezTo>
                      <a:pt x="2052765" y="356332"/>
                      <a:pt x="2071088" y="349092"/>
                      <a:pt x="2088368" y="348994"/>
                    </a:cubicBezTo>
                    <a:lnTo>
                      <a:pt x="2213517" y="348283"/>
                    </a:lnTo>
                    <a:cubicBezTo>
                      <a:pt x="2222158" y="348234"/>
                      <a:pt x="2228900" y="349979"/>
                      <a:pt x="2232817" y="352842"/>
                    </a:cubicBezTo>
                    <a:cubicBezTo>
                      <a:pt x="2236737" y="355704"/>
                      <a:pt x="2237829" y="359683"/>
                      <a:pt x="2235168" y="364099"/>
                    </a:cubicBezTo>
                    <a:close/>
                    <a:moveTo>
                      <a:pt x="2255671" y="716555"/>
                    </a:moveTo>
                    <a:lnTo>
                      <a:pt x="2152395" y="887946"/>
                    </a:lnTo>
                    <a:cubicBezTo>
                      <a:pt x="2147073" y="896779"/>
                      <a:pt x="2128750" y="904019"/>
                      <a:pt x="2111470" y="904118"/>
                    </a:cubicBezTo>
                    <a:lnTo>
                      <a:pt x="1986320" y="904828"/>
                    </a:lnTo>
                    <a:cubicBezTo>
                      <a:pt x="1969039" y="904925"/>
                      <a:pt x="1959346" y="897845"/>
                      <a:pt x="1964670" y="889012"/>
                    </a:cubicBezTo>
                    <a:lnTo>
                      <a:pt x="2067945" y="717621"/>
                    </a:lnTo>
                    <a:cubicBezTo>
                      <a:pt x="2073268" y="708788"/>
                      <a:pt x="2091590" y="701548"/>
                      <a:pt x="2108871" y="701449"/>
                    </a:cubicBezTo>
                    <a:lnTo>
                      <a:pt x="2234021" y="700739"/>
                    </a:lnTo>
                    <a:cubicBezTo>
                      <a:pt x="2242660" y="700690"/>
                      <a:pt x="2249403" y="702435"/>
                      <a:pt x="2253321" y="705298"/>
                    </a:cubicBezTo>
                    <a:cubicBezTo>
                      <a:pt x="2257240" y="708160"/>
                      <a:pt x="2258332" y="712139"/>
                      <a:pt x="2255671" y="716555"/>
                    </a:cubicBezTo>
                    <a:close/>
                    <a:moveTo>
                      <a:pt x="2287901" y="1049550"/>
                    </a:moveTo>
                    <a:lnTo>
                      <a:pt x="2283039" y="1057618"/>
                    </a:lnTo>
                    <a:lnTo>
                      <a:pt x="2095956" y="1057618"/>
                    </a:lnTo>
                    <a:lnTo>
                      <a:pt x="2100175" y="1050617"/>
                    </a:lnTo>
                    <a:cubicBezTo>
                      <a:pt x="2105497" y="1041783"/>
                      <a:pt x="2123819" y="1034543"/>
                      <a:pt x="2141100" y="1034446"/>
                    </a:cubicBezTo>
                    <a:lnTo>
                      <a:pt x="2266248" y="1033734"/>
                    </a:lnTo>
                    <a:cubicBezTo>
                      <a:pt x="2274889" y="1033685"/>
                      <a:pt x="2281632" y="1035431"/>
                      <a:pt x="2285550" y="1038293"/>
                    </a:cubicBezTo>
                    <a:cubicBezTo>
                      <a:pt x="2289469" y="1041155"/>
                      <a:pt x="2290561" y="1045134"/>
                      <a:pt x="2287901" y="1049550"/>
                    </a:cubicBezTo>
                    <a:close/>
                    <a:moveTo>
                      <a:pt x="2373380" y="134731"/>
                    </a:moveTo>
                    <a:lnTo>
                      <a:pt x="2270104" y="306122"/>
                    </a:lnTo>
                    <a:cubicBezTo>
                      <a:pt x="2264781" y="314955"/>
                      <a:pt x="2246458" y="322195"/>
                      <a:pt x="2229178" y="322294"/>
                    </a:cubicBezTo>
                    <a:lnTo>
                      <a:pt x="2104028" y="323004"/>
                    </a:lnTo>
                    <a:cubicBezTo>
                      <a:pt x="2086749" y="323103"/>
                      <a:pt x="2077057" y="316021"/>
                      <a:pt x="2082377" y="307188"/>
                    </a:cubicBezTo>
                    <a:lnTo>
                      <a:pt x="2185654" y="135797"/>
                    </a:lnTo>
                    <a:cubicBezTo>
                      <a:pt x="2190977" y="126964"/>
                      <a:pt x="2209300" y="119723"/>
                      <a:pt x="2226580" y="119625"/>
                    </a:cubicBezTo>
                    <a:lnTo>
                      <a:pt x="2351729" y="118914"/>
                    </a:lnTo>
                    <a:cubicBezTo>
                      <a:pt x="2360369" y="118866"/>
                      <a:pt x="2367113" y="120612"/>
                      <a:pt x="2371031" y="123474"/>
                    </a:cubicBezTo>
                    <a:cubicBezTo>
                      <a:pt x="2374948" y="126336"/>
                      <a:pt x="2376042" y="130315"/>
                      <a:pt x="2373380" y="134731"/>
                    </a:cubicBezTo>
                    <a:close/>
                    <a:moveTo>
                      <a:pt x="2393881" y="487187"/>
                    </a:moveTo>
                    <a:lnTo>
                      <a:pt x="2290607" y="658578"/>
                    </a:lnTo>
                    <a:cubicBezTo>
                      <a:pt x="2285284" y="667411"/>
                      <a:pt x="2266961" y="674651"/>
                      <a:pt x="2249682" y="674749"/>
                    </a:cubicBezTo>
                    <a:lnTo>
                      <a:pt x="2124532" y="675460"/>
                    </a:lnTo>
                    <a:cubicBezTo>
                      <a:pt x="2107251" y="675558"/>
                      <a:pt x="2097558" y="668477"/>
                      <a:pt x="2102881" y="659644"/>
                    </a:cubicBezTo>
                    <a:lnTo>
                      <a:pt x="2206157" y="488253"/>
                    </a:lnTo>
                    <a:cubicBezTo>
                      <a:pt x="2211479" y="479419"/>
                      <a:pt x="2229803" y="472179"/>
                      <a:pt x="2247082" y="472081"/>
                    </a:cubicBezTo>
                    <a:lnTo>
                      <a:pt x="2372232" y="471370"/>
                    </a:lnTo>
                    <a:cubicBezTo>
                      <a:pt x="2380872" y="471321"/>
                      <a:pt x="2387615" y="473068"/>
                      <a:pt x="2391534" y="475929"/>
                    </a:cubicBezTo>
                    <a:cubicBezTo>
                      <a:pt x="2395452" y="478791"/>
                      <a:pt x="2396543" y="482771"/>
                      <a:pt x="2393881" y="487187"/>
                    </a:cubicBezTo>
                    <a:close/>
                    <a:moveTo>
                      <a:pt x="2426111" y="820181"/>
                    </a:moveTo>
                    <a:lnTo>
                      <a:pt x="2322836" y="991574"/>
                    </a:lnTo>
                    <a:cubicBezTo>
                      <a:pt x="2317514" y="1000406"/>
                      <a:pt x="2299190" y="1007646"/>
                      <a:pt x="2281911" y="1007745"/>
                    </a:cubicBezTo>
                    <a:lnTo>
                      <a:pt x="2156759" y="1008455"/>
                    </a:lnTo>
                    <a:cubicBezTo>
                      <a:pt x="2139482" y="1008553"/>
                      <a:pt x="2129788" y="1001472"/>
                      <a:pt x="2135110" y="992639"/>
                    </a:cubicBezTo>
                    <a:lnTo>
                      <a:pt x="2238387" y="821248"/>
                    </a:lnTo>
                    <a:cubicBezTo>
                      <a:pt x="2243709" y="812415"/>
                      <a:pt x="2262031" y="805174"/>
                      <a:pt x="2279312" y="805077"/>
                    </a:cubicBezTo>
                    <a:lnTo>
                      <a:pt x="2404460" y="804367"/>
                    </a:lnTo>
                    <a:cubicBezTo>
                      <a:pt x="2413101" y="804316"/>
                      <a:pt x="2419844" y="806063"/>
                      <a:pt x="2423762" y="808925"/>
                    </a:cubicBezTo>
                    <a:cubicBezTo>
                      <a:pt x="2427681" y="811786"/>
                      <a:pt x="2428773" y="815766"/>
                      <a:pt x="2426111" y="820181"/>
                    </a:cubicBezTo>
                    <a:close/>
                    <a:moveTo>
                      <a:pt x="2454565" y="0"/>
                    </a:moveTo>
                    <a:lnTo>
                      <a:pt x="2408315" y="76753"/>
                    </a:lnTo>
                    <a:cubicBezTo>
                      <a:pt x="2402993" y="85587"/>
                      <a:pt x="2384669" y="92827"/>
                      <a:pt x="2367390" y="92925"/>
                    </a:cubicBezTo>
                    <a:lnTo>
                      <a:pt x="2242240" y="93635"/>
                    </a:lnTo>
                    <a:cubicBezTo>
                      <a:pt x="2224961" y="93734"/>
                      <a:pt x="2215267" y="86653"/>
                      <a:pt x="2220591" y="77819"/>
                    </a:cubicBezTo>
                    <a:lnTo>
                      <a:pt x="2267482" y="0"/>
                    </a:lnTo>
                    <a:close/>
                    <a:moveTo>
                      <a:pt x="2532094" y="257818"/>
                    </a:moveTo>
                    <a:lnTo>
                      <a:pt x="2428818" y="429209"/>
                    </a:lnTo>
                    <a:cubicBezTo>
                      <a:pt x="2423496" y="438042"/>
                      <a:pt x="2405174" y="445282"/>
                      <a:pt x="2387893" y="445381"/>
                    </a:cubicBezTo>
                    <a:lnTo>
                      <a:pt x="2262743" y="446091"/>
                    </a:lnTo>
                    <a:cubicBezTo>
                      <a:pt x="2245464" y="446189"/>
                      <a:pt x="2235770" y="439108"/>
                      <a:pt x="2241093" y="430275"/>
                    </a:cubicBezTo>
                    <a:lnTo>
                      <a:pt x="2344368" y="258884"/>
                    </a:lnTo>
                    <a:cubicBezTo>
                      <a:pt x="2349691" y="250051"/>
                      <a:pt x="2368014" y="242810"/>
                      <a:pt x="2385294" y="242712"/>
                    </a:cubicBezTo>
                    <a:lnTo>
                      <a:pt x="2510444" y="242001"/>
                    </a:lnTo>
                    <a:cubicBezTo>
                      <a:pt x="2519084" y="241953"/>
                      <a:pt x="2525827" y="243699"/>
                      <a:pt x="2529745" y="246561"/>
                    </a:cubicBezTo>
                    <a:cubicBezTo>
                      <a:pt x="2533663" y="249423"/>
                      <a:pt x="2534755" y="253402"/>
                      <a:pt x="2532094" y="257818"/>
                    </a:cubicBezTo>
                    <a:close/>
                    <a:moveTo>
                      <a:pt x="2564324" y="590813"/>
                    </a:moveTo>
                    <a:lnTo>
                      <a:pt x="2461048" y="762205"/>
                    </a:lnTo>
                    <a:cubicBezTo>
                      <a:pt x="2455726" y="771037"/>
                      <a:pt x="2437402" y="778278"/>
                      <a:pt x="2420123" y="778376"/>
                    </a:cubicBezTo>
                    <a:lnTo>
                      <a:pt x="2294973" y="779087"/>
                    </a:lnTo>
                    <a:cubicBezTo>
                      <a:pt x="2277694" y="779185"/>
                      <a:pt x="2267999" y="772103"/>
                      <a:pt x="2273322" y="763270"/>
                    </a:cubicBezTo>
                    <a:lnTo>
                      <a:pt x="2376598" y="591879"/>
                    </a:lnTo>
                    <a:cubicBezTo>
                      <a:pt x="2381920" y="583046"/>
                      <a:pt x="2400244" y="575807"/>
                      <a:pt x="2417523" y="575708"/>
                    </a:cubicBezTo>
                    <a:lnTo>
                      <a:pt x="2542671" y="574997"/>
                    </a:lnTo>
                    <a:cubicBezTo>
                      <a:pt x="2551313" y="574949"/>
                      <a:pt x="2558056" y="576695"/>
                      <a:pt x="2561973" y="579556"/>
                    </a:cubicBezTo>
                    <a:cubicBezTo>
                      <a:pt x="2565892" y="582419"/>
                      <a:pt x="2566985" y="586397"/>
                      <a:pt x="2564324" y="590813"/>
                    </a:cubicBezTo>
                    <a:close/>
                    <a:moveTo>
                      <a:pt x="2584827" y="943269"/>
                    </a:moveTo>
                    <a:lnTo>
                      <a:pt x="2515923" y="1057618"/>
                    </a:lnTo>
                    <a:lnTo>
                      <a:pt x="2328840" y="1057618"/>
                    </a:lnTo>
                    <a:lnTo>
                      <a:pt x="2397102" y="944335"/>
                    </a:lnTo>
                    <a:cubicBezTo>
                      <a:pt x="2402424" y="935503"/>
                      <a:pt x="2420745" y="928261"/>
                      <a:pt x="2438027" y="928164"/>
                    </a:cubicBezTo>
                    <a:lnTo>
                      <a:pt x="2563177" y="927454"/>
                    </a:lnTo>
                    <a:cubicBezTo>
                      <a:pt x="2571816" y="927403"/>
                      <a:pt x="2578559" y="929150"/>
                      <a:pt x="2582478" y="932012"/>
                    </a:cubicBezTo>
                    <a:cubicBezTo>
                      <a:pt x="2586395" y="934875"/>
                      <a:pt x="2587488" y="938853"/>
                      <a:pt x="2584827" y="943269"/>
                    </a:cubicBezTo>
                    <a:close/>
                    <a:moveTo>
                      <a:pt x="2670306" y="28449"/>
                    </a:moveTo>
                    <a:lnTo>
                      <a:pt x="2567030" y="199840"/>
                    </a:lnTo>
                    <a:cubicBezTo>
                      <a:pt x="2561707" y="208673"/>
                      <a:pt x="2543384" y="215914"/>
                      <a:pt x="2526105" y="216012"/>
                    </a:cubicBezTo>
                    <a:lnTo>
                      <a:pt x="2400955" y="216723"/>
                    </a:lnTo>
                    <a:cubicBezTo>
                      <a:pt x="2383676" y="216821"/>
                      <a:pt x="2373981" y="209740"/>
                      <a:pt x="2379304" y="200907"/>
                    </a:cubicBezTo>
                    <a:lnTo>
                      <a:pt x="2482580" y="29516"/>
                    </a:lnTo>
                    <a:cubicBezTo>
                      <a:pt x="2487902" y="20682"/>
                      <a:pt x="2506226" y="13442"/>
                      <a:pt x="2523505" y="13345"/>
                    </a:cubicBezTo>
                    <a:lnTo>
                      <a:pt x="2648655" y="12635"/>
                    </a:lnTo>
                    <a:cubicBezTo>
                      <a:pt x="2657295" y="12584"/>
                      <a:pt x="2664039" y="14331"/>
                      <a:pt x="2667957" y="17192"/>
                    </a:cubicBezTo>
                    <a:cubicBezTo>
                      <a:pt x="2671875" y="20054"/>
                      <a:pt x="2672968" y="24033"/>
                      <a:pt x="2670306" y="28449"/>
                    </a:cubicBezTo>
                    <a:close/>
                    <a:moveTo>
                      <a:pt x="2702535" y="361446"/>
                    </a:moveTo>
                    <a:lnTo>
                      <a:pt x="2599259" y="532835"/>
                    </a:lnTo>
                    <a:cubicBezTo>
                      <a:pt x="2593937" y="541670"/>
                      <a:pt x="2575613" y="548909"/>
                      <a:pt x="2558334" y="549007"/>
                    </a:cubicBezTo>
                    <a:lnTo>
                      <a:pt x="2433184" y="549718"/>
                    </a:lnTo>
                    <a:cubicBezTo>
                      <a:pt x="2415905" y="549816"/>
                      <a:pt x="2406211" y="542735"/>
                      <a:pt x="2411533" y="533903"/>
                    </a:cubicBezTo>
                    <a:lnTo>
                      <a:pt x="2514809" y="362511"/>
                    </a:lnTo>
                    <a:cubicBezTo>
                      <a:pt x="2520132" y="353679"/>
                      <a:pt x="2538456" y="346437"/>
                      <a:pt x="2555735" y="346340"/>
                    </a:cubicBezTo>
                    <a:lnTo>
                      <a:pt x="2680884" y="345628"/>
                    </a:lnTo>
                    <a:cubicBezTo>
                      <a:pt x="2689524" y="345580"/>
                      <a:pt x="2696269" y="347326"/>
                      <a:pt x="2700186" y="350189"/>
                    </a:cubicBezTo>
                    <a:cubicBezTo>
                      <a:pt x="2704104" y="353051"/>
                      <a:pt x="2705196" y="357028"/>
                      <a:pt x="2702535" y="361446"/>
                    </a:cubicBezTo>
                    <a:close/>
                    <a:moveTo>
                      <a:pt x="2723038" y="713902"/>
                    </a:moveTo>
                    <a:lnTo>
                      <a:pt x="2619763" y="885291"/>
                    </a:lnTo>
                    <a:cubicBezTo>
                      <a:pt x="2614440" y="894126"/>
                      <a:pt x="2596117" y="901365"/>
                      <a:pt x="2578837" y="901463"/>
                    </a:cubicBezTo>
                    <a:lnTo>
                      <a:pt x="2453688" y="902173"/>
                    </a:lnTo>
                    <a:cubicBezTo>
                      <a:pt x="2436406" y="902272"/>
                      <a:pt x="2426714" y="895191"/>
                      <a:pt x="2432037" y="886359"/>
                    </a:cubicBezTo>
                    <a:lnTo>
                      <a:pt x="2535313" y="714967"/>
                    </a:lnTo>
                    <a:cubicBezTo>
                      <a:pt x="2540636" y="706133"/>
                      <a:pt x="2558957" y="698894"/>
                      <a:pt x="2576238" y="698795"/>
                    </a:cubicBezTo>
                    <a:lnTo>
                      <a:pt x="2701388" y="698085"/>
                    </a:lnTo>
                    <a:cubicBezTo>
                      <a:pt x="2710029" y="698036"/>
                      <a:pt x="2716770" y="699782"/>
                      <a:pt x="2720690" y="702645"/>
                    </a:cubicBezTo>
                    <a:cubicBezTo>
                      <a:pt x="2724607" y="705506"/>
                      <a:pt x="2725699" y="709484"/>
                      <a:pt x="2723038" y="713902"/>
                    </a:cubicBezTo>
                    <a:close/>
                    <a:moveTo>
                      <a:pt x="2755266" y="1046897"/>
                    </a:moveTo>
                    <a:lnTo>
                      <a:pt x="2748806" y="1057618"/>
                    </a:lnTo>
                    <a:lnTo>
                      <a:pt x="2561724" y="1057618"/>
                    </a:lnTo>
                    <a:lnTo>
                      <a:pt x="2567542" y="1047963"/>
                    </a:lnTo>
                    <a:cubicBezTo>
                      <a:pt x="2572864" y="1039130"/>
                      <a:pt x="2591186" y="1031889"/>
                      <a:pt x="2608467" y="1031791"/>
                    </a:cubicBezTo>
                    <a:lnTo>
                      <a:pt x="2733617" y="1031080"/>
                    </a:lnTo>
                    <a:cubicBezTo>
                      <a:pt x="2742257" y="1031031"/>
                      <a:pt x="2749000" y="1032777"/>
                      <a:pt x="2752919" y="1035640"/>
                    </a:cubicBezTo>
                    <a:cubicBezTo>
                      <a:pt x="2756836" y="1038501"/>
                      <a:pt x="2757929" y="1042481"/>
                      <a:pt x="2755266" y="1046897"/>
                    </a:cubicBezTo>
                    <a:close/>
                    <a:moveTo>
                      <a:pt x="2840747" y="132077"/>
                    </a:moveTo>
                    <a:lnTo>
                      <a:pt x="2737471" y="303468"/>
                    </a:lnTo>
                    <a:cubicBezTo>
                      <a:pt x="2732148" y="312300"/>
                      <a:pt x="2713825" y="319542"/>
                      <a:pt x="2696546" y="319639"/>
                    </a:cubicBezTo>
                    <a:lnTo>
                      <a:pt x="2571396" y="320349"/>
                    </a:lnTo>
                    <a:cubicBezTo>
                      <a:pt x="2554117" y="320448"/>
                      <a:pt x="2544422" y="313368"/>
                      <a:pt x="2549745" y="304533"/>
                    </a:cubicBezTo>
                    <a:lnTo>
                      <a:pt x="2653021" y="133144"/>
                    </a:lnTo>
                    <a:cubicBezTo>
                      <a:pt x="2658344" y="124310"/>
                      <a:pt x="2676667" y="117070"/>
                      <a:pt x="2693947" y="116972"/>
                    </a:cubicBezTo>
                    <a:lnTo>
                      <a:pt x="2819096" y="116261"/>
                    </a:lnTo>
                    <a:cubicBezTo>
                      <a:pt x="2827736" y="116212"/>
                      <a:pt x="2834480" y="117957"/>
                      <a:pt x="2838398" y="120819"/>
                    </a:cubicBezTo>
                    <a:cubicBezTo>
                      <a:pt x="2842316" y="123682"/>
                      <a:pt x="2843409" y="127660"/>
                      <a:pt x="2840747" y="132077"/>
                    </a:cubicBezTo>
                    <a:close/>
                    <a:moveTo>
                      <a:pt x="2861250" y="484533"/>
                    </a:moveTo>
                    <a:lnTo>
                      <a:pt x="2757974" y="655924"/>
                    </a:lnTo>
                    <a:cubicBezTo>
                      <a:pt x="2752652" y="664757"/>
                      <a:pt x="2734330" y="671996"/>
                      <a:pt x="2717049" y="672095"/>
                    </a:cubicBezTo>
                    <a:lnTo>
                      <a:pt x="2591899" y="672805"/>
                    </a:lnTo>
                    <a:cubicBezTo>
                      <a:pt x="2574618" y="672903"/>
                      <a:pt x="2564926" y="665822"/>
                      <a:pt x="2570249" y="656989"/>
                    </a:cubicBezTo>
                    <a:lnTo>
                      <a:pt x="2673525" y="485598"/>
                    </a:lnTo>
                    <a:cubicBezTo>
                      <a:pt x="2678847" y="476766"/>
                      <a:pt x="2697168" y="469526"/>
                      <a:pt x="2714451" y="469427"/>
                    </a:cubicBezTo>
                    <a:lnTo>
                      <a:pt x="2839600" y="468717"/>
                    </a:lnTo>
                    <a:cubicBezTo>
                      <a:pt x="2848241" y="468668"/>
                      <a:pt x="2854982" y="470413"/>
                      <a:pt x="2858901" y="473275"/>
                    </a:cubicBezTo>
                    <a:cubicBezTo>
                      <a:pt x="2862819" y="476138"/>
                      <a:pt x="2863911" y="480116"/>
                      <a:pt x="2861250" y="484533"/>
                    </a:cubicBezTo>
                    <a:close/>
                    <a:moveTo>
                      <a:pt x="2893479" y="817528"/>
                    </a:moveTo>
                    <a:lnTo>
                      <a:pt x="2790203" y="988919"/>
                    </a:lnTo>
                    <a:cubicBezTo>
                      <a:pt x="2784881" y="997752"/>
                      <a:pt x="2766557" y="1004991"/>
                      <a:pt x="2749278" y="1005091"/>
                    </a:cubicBezTo>
                    <a:lnTo>
                      <a:pt x="2624128" y="1005801"/>
                    </a:lnTo>
                    <a:cubicBezTo>
                      <a:pt x="2606849" y="1005898"/>
                      <a:pt x="2597155" y="998819"/>
                      <a:pt x="2602478" y="989985"/>
                    </a:cubicBezTo>
                    <a:lnTo>
                      <a:pt x="2705753" y="818594"/>
                    </a:lnTo>
                    <a:cubicBezTo>
                      <a:pt x="2711076" y="809761"/>
                      <a:pt x="2729399" y="802521"/>
                      <a:pt x="2746679" y="802423"/>
                    </a:cubicBezTo>
                    <a:lnTo>
                      <a:pt x="2871829" y="801712"/>
                    </a:lnTo>
                    <a:cubicBezTo>
                      <a:pt x="2880469" y="801662"/>
                      <a:pt x="2887213" y="803408"/>
                      <a:pt x="2891130" y="806271"/>
                    </a:cubicBezTo>
                    <a:cubicBezTo>
                      <a:pt x="2895048" y="809133"/>
                      <a:pt x="2896142" y="813111"/>
                      <a:pt x="2893479" y="817528"/>
                    </a:cubicBezTo>
                    <a:close/>
                    <a:moveTo>
                      <a:pt x="2920334" y="0"/>
                    </a:moveTo>
                    <a:lnTo>
                      <a:pt x="2875684" y="74100"/>
                    </a:lnTo>
                    <a:cubicBezTo>
                      <a:pt x="2870360" y="82933"/>
                      <a:pt x="2852038" y="90173"/>
                      <a:pt x="2834757" y="90272"/>
                    </a:cubicBezTo>
                    <a:lnTo>
                      <a:pt x="2709607" y="90982"/>
                    </a:lnTo>
                    <a:cubicBezTo>
                      <a:pt x="2692328" y="91079"/>
                      <a:pt x="2682636" y="83998"/>
                      <a:pt x="2687956" y="75166"/>
                    </a:cubicBezTo>
                    <a:lnTo>
                      <a:pt x="2733250" y="0"/>
                    </a:lnTo>
                    <a:close/>
                    <a:moveTo>
                      <a:pt x="2999461" y="255165"/>
                    </a:moveTo>
                    <a:lnTo>
                      <a:pt x="2896186" y="426555"/>
                    </a:lnTo>
                    <a:cubicBezTo>
                      <a:pt x="2890863" y="435387"/>
                      <a:pt x="2872541" y="442629"/>
                      <a:pt x="2855261" y="442726"/>
                    </a:cubicBezTo>
                    <a:lnTo>
                      <a:pt x="2730111" y="443438"/>
                    </a:lnTo>
                    <a:cubicBezTo>
                      <a:pt x="2712829" y="443535"/>
                      <a:pt x="2703137" y="436455"/>
                      <a:pt x="2708461" y="427620"/>
                    </a:cubicBezTo>
                    <a:lnTo>
                      <a:pt x="2811736" y="256229"/>
                    </a:lnTo>
                    <a:cubicBezTo>
                      <a:pt x="2817060" y="247397"/>
                      <a:pt x="2835381" y="240157"/>
                      <a:pt x="2852661" y="240059"/>
                    </a:cubicBezTo>
                    <a:lnTo>
                      <a:pt x="2977811" y="239348"/>
                    </a:lnTo>
                    <a:cubicBezTo>
                      <a:pt x="2986452" y="239299"/>
                      <a:pt x="2993195" y="241045"/>
                      <a:pt x="2997113" y="243906"/>
                    </a:cubicBezTo>
                    <a:cubicBezTo>
                      <a:pt x="3001030" y="246769"/>
                      <a:pt x="3002123" y="250749"/>
                      <a:pt x="2999461" y="255165"/>
                    </a:cubicBezTo>
                    <a:close/>
                    <a:moveTo>
                      <a:pt x="3031691" y="588160"/>
                    </a:moveTo>
                    <a:lnTo>
                      <a:pt x="2928415" y="759550"/>
                    </a:lnTo>
                    <a:cubicBezTo>
                      <a:pt x="2923092" y="768383"/>
                      <a:pt x="2904769" y="775624"/>
                      <a:pt x="2887490" y="775721"/>
                    </a:cubicBezTo>
                    <a:lnTo>
                      <a:pt x="2762340" y="776433"/>
                    </a:lnTo>
                    <a:cubicBezTo>
                      <a:pt x="2745059" y="776531"/>
                      <a:pt x="2735367" y="769450"/>
                      <a:pt x="2740689" y="760617"/>
                    </a:cubicBezTo>
                    <a:lnTo>
                      <a:pt x="2843965" y="589226"/>
                    </a:lnTo>
                    <a:cubicBezTo>
                      <a:pt x="2849288" y="580392"/>
                      <a:pt x="2867609" y="573152"/>
                      <a:pt x="2884891" y="573054"/>
                    </a:cubicBezTo>
                    <a:lnTo>
                      <a:pt x="3010040" y="572343"/>
                    </a:lnTo>
                    <a:cubicBezTo>
                      <a:pt x="3018681" y="572294"/>
                      <a:pt x="3025423" y="574041"/>
                      <a:pt x="3029340" y="576902"/>
                    </a:cubicBezTo>
                    <a:cubicBezTo>
                      <a:pt x="3033260" y="579764"/>
                      <a:pt x="3034352" y="583744"/>
                      <a:pt x="3031691" y="588160"/>
                    </a:cubicBezTo>
                    <a:close/>
                    <a:moveTo>
                      <a:pt x="3052194" y="940615"/>
                    </a:moveTo>
                    <a:lnTo>
                      <a:pt x="2981691" y="1057618"/>
                    </a:lnTo>
                    <a:lnTo>
                      <a:pt x="2794609" y="1057618"/>
                    </a:lnTo>
                    <a:lnTo>
                      <a:pt x="2864469" y="941682"/>
                    </a:lnTo>
                    <a:cubicBezTo>
                      <a:pt x="2869791" y="932848"/>
                      <a:pt x="2888114" y="925608"/>
                      <a:pt x="2905393" y="925511"/>
                    </a:cubicBezTo>
                    <a:lnTo>
                      <a:pt x="3030543" y="924799"/>
                    </a:lnTo>
                    <a:cubicBezTo>
                      <a:pt x="3039183" y="924750"/>
                      <a:pt x="3045926" y="926495"/>
                      <a:pt x="3049845" y="929358"/>
                    </a:cubicBezTo>
                    <a:cubicBezTo>
                      <a:pt x="3053763" y="932220"/>
                      <a:pt x="3054854" y="936199"/>
                      <a:pt x="3052194" y="940615"/>
                    </a:cubicBezTo>
                    <a:close/>
                    <a:moveTo>
                      <a:pt x="3074679" y="1029360"/>
                    </a:moveTo>
                    <a:lnTo>
                      <a:pt x="3057752" y="1057618"/>
                    </a:lnTo>
                    <a:lnTo>
                      <a:pt x="3027492" y="1057618"/>
                    </a:lnTo>
                    <a:lnTo>
                      <a:pt x="3034909" y="1045308"/>
                    </a:lnTo>
                    <a:cubicBezTo>
                      <a:pt x="3037571" y="1040891"/>
                      <a:pt x="3043482" y="1036873"/>
                      <a:pt x="3050888" y="1033947"/>
                    </a:cubicBezTo>
                    <a:close/>
                    <a:moveTo>
                      <a:pt x="3137673" y="25796"/>
                    </a:moveTo>
                    <a:lnTo>
                      <a:pt x="3034397" y="197187"/>
                    </a:lnTo>
                    <a:cubicBezTo>
                      <a:pt x="3029075" y="206020"/>
                      <a:pt x="3010753" y="213259"/>
                      <a:pt x="2993472" y="213357"/>
                    </a:cubicBezTo>
                    <a:lnTo>
                      <a:pt x="2868322" y="214069"/>
                    </a:lnTo>
                    <a:cubicBezTo>
                      <a:pt x="2851042" y="214166"/>
                      <a:pt x="2841350" y="207085"/>
                      <a:pt x="2846673" y="198253"/>
                    </a:cubicBezTo>
                    <a:lnTo>
                      <a:pt x="2949949" y="26862"/>
                    </a:lnTo>
                    <a:cubicBezTo>
                      <a:pt x="2955270" y="18029"/>
                      <a:pt x="2973592" y="10788"/>
                      <a:pt x="2990874" y="10690"/>
                    </a:cubicBezTo>
                    <a:lnTo>
                      <a:pt x="3116024" y="9980"/>
                    </a:lnTo>
                    <a:cubicBezTo>
                      <a:pt x="3124664" y="9930"/>
                      <a:pt x="3131406" y="11676"/>
                      <a:pt x="3135324" y="14539"/>
                    </a:cubicBezTo>
                    <a:cubicBezTo>
                      <a:pt x="3139243" y="17401"/>
                      <a:pt x="3140335" y="21379"/>
                      <a:pt x="3137673" y="25796"/>
                    </a:cubicBezTo>
                    <a:close/>
                    <a:moveTo>
                      <a:pt x="3169903" y="358791"/>
                    </a:moveTo>
                    <a:lnTo>
                      <a:pt x="3066627" y="530182"/>
                    </a:lnTo>
                    <a:cubicBezTo>
                      <a:pt x="3061304" y="539015"/>
                      <a:pt x="3042980" y="546256"/>
                      <a:pt x="3025701" y="546354"/>
                    </a:cubicBezTo>
                    <a:lnTo>
                      <a:pt x="2900551" y="547064"/>
                    </a:lnTo>
                    <a:cubicBezTo>
                      <a:pt x="2883272" y="547163"/>
                      <a:pt x="2873578" y="540081"/>
                      <a:pt x="2878901" y="531248"/>
                    </a:cubicBezTo>
                    <a:lnTo>
                      <a:pt x="2982176" y="359857"/>
                    </a:lnTo>
                    <a:cubicBezTo>
                      <a:pt x="2987501" y="351024"/>
                      <a:pt x="3005822" y="343784"/>
                      <a:pt x="3023102" y="343687"/>
                    </a:cubicBezTo>
                    <a:lnTo>
                      <a:pt x="3148252" y="342975"/>
                    </a:lnTo>
                    <a:cubicBezTo>
                      <a:pt x="3156891" y="342926"/>
                      <a:pt x="3163636" y="344671"/>
                      <a:pt x="3167553" y="347534"/>
                    </a:cubicBezTo>
                    <a:cubicBezTo>
                      <a:pt x="3171473" y="350396"/>
                      <a:pt x="3172565" y="354375"/>
                      <a:pt x="3169903" y="358791"/>
                    </a:cubicBezTo>
                    <a:close/>
                    <a:moveTo>
                      <a:pt x="3190405" y="711247"/>
                    </a:moveTo>
                    <a:lnTo>
                      <a:pt x="3087130" y="882638"/>
                    </a:lnTo>
                    <a:cubicBezTo>
                      <a:pt x="3081807" y="891471"/>
                      <a:pt x="3063484" y="898711"/>
                      <a:pt x="3046204" y="898810"/>
                    </a:cubicBezTo>
                    <a:lnTo>
                      <a:pt x="2921055" y="899520"/>
                    </a:lnTo>
                    <a:cubicBezTo>
                      <a:pt x="2903775" y="899619"/>
                      <a:pt x="2894081" y="892537"/>
                      <a:pt x="2899404" y="883704"/>
                    </a:cubicBezTo>
                    <a:lnTo>
                      <a:pt x="3002682" y="712313"/>
                    </a:lnTo>
                    <a:cubicBezTo>
                      <a:pt x="3008003" y="703479"/>
                      <a:pt x="3026326" y="696239"/>
                      <a:pt x="3043605" y="696141"/>
                    </a:cubicBezTo>
                    <a:lnTo>
                      <a:pt x="3168755" y="695431"/>
                    </a:lnTo>
                    <a:cubicBezTo>
                      <a:pt x="3177396" y="695383"/>
                      <a:pt x="3184139" y="697128"/>
                      <a:pt x="3188057" y="699989"/>
                    </a:cubicBezTo>
                    <a:cubicBezTo>
                      <a:pt x="3191974" y="702851"/>
                      <a:pt x="3193066" y="706831"/>
                      <a:pt x="3190405" y="711247"/>
                    </a:cubicBezTo>
                    <a:close/>
                    <a:moveTo>
                      <a:pt x="3211972" y="800169"/>
                    </a:moveTo>
                    <a:lnTo>
                      <a:pt x="3090520" y="1002917"/>
                    </a:lnTo>
                    <a:lnTo>
                      <a:pt x="3072194" y="998588"/>
                    </a:lnTo>
                    <a:cubicBezTo>
                      <a:pt x="3068277" y="995726"/>
                      <a:pt x="3067184" y="991747"/>
                      <a:pt x="3069845" y="987330"/>
                    </a:cubicBezTo>
                    <a:lnTo>
                      <a:pt x="3173120" y="815939"/>
                    </a:lnTo>
                    <a:cubicBezTo>
                      <a:pt x="3175782" y="811523"/>
                      <a:pt x="3181694" y="807505"/>
                      <a:pt x="3189100" y="804578"/>
                    </a:cubicBezTo>
                    <a:close/>
                    <a:moveTo>
                      <a:pt x="3308116" y="129423"/>
                    </a:moveTo>
                    <a:lnTo>
                      <a:pt x="3204838" y="300815"/>
                    </a:lnTo>
                    <a:cubicBezTo>
                      <a:pt x="3199517" y="309647"/>
                      <a:pt x="3181193" y="316887"/>
                      <a:pt x="3163914" y="316985"/>
                    </a:cubicBezTo>
                    <a:lnTo>
                      <a:pt x="3038763" y="317696"/>
                    </a:lnTo>
                    <a:cubicBezTo>
                      <a:pt x="3021483" y="317794"/>
                      <a:pt x="3011791" y="310713"/>
                      <a:pt x="3017113" y="301880"/>
                    </a:cubicBezTo>
                    <a:lnTo>
                      <a:pt x="3120389" y="130489"/>
                    </a:lnTo>
                    <a:cubicBezTo>
                      <a:pt x="3125712" y="121656"/>
                      <a:pt x="3144034" y="114415"/>
                      <a:pt x="3161315" y="114318"/>
                    </a:cubicBezTo>
                    <a:lnTo>
                      <a:pt x="3286463" y="113606"/>
                    </a:lnTo>
                    <a:cubicBezTo>
                      <a:pt x="3295104" y="113557"/>
                      <a:pt x="3301847" y="115304"/>
                      <a:pt x="3305765" y="118166"/>
                    </a:cubicBezTo>
                    <a:cubicBezTo>
                      <a:pt x="3309684" y="121029"/>
                      <a:pt x="3310776" y="125007"/>
                      <a:pt x="3308116" y="129423"/>
                    </a:cubicBezTo>
                    <a:close/>
                    <a:moveTo>
                      <a:pt x="3328617" y="481878"/>
                    </a:moveTo>
                    <a:lnTo>
                      <a:pt x="3225341" y="653269"/>
                    </a:lnTo>
                    <a:cubicBezTo>
                      <a:pt x="3220019" y="662102"/>
                      <a:pt x="3201695" y="669342"/>
                      <a:pt x="3184416" y="669441"/>
                    </a:cubicBezTo>
                    <a:lnTo>
                      <a:pt x="3059268" y="670151"/>
                    </a:lnTo>
                    <a:cubicBezTo>
                      <a:pt x="3041987" y="670250"/>
                      <a:pt x="3032294" y="663168"/>
                      <a:pt x="3037617" y="654335"/>
                    </a:cubicBezTo>
                    <a:lnTo>
                      <a:pt x="3140893" y="482944"/>
                    </a:lnTo>
                    <a:cubicBezTo>
                      <a:pt x="3146215" y="474111"/>
                      <a:pt x="3164537" y="466871"/>
                      <a:pt x="3181818" y="466772"/>
                    </a:cubicBezTo>
                    <a:lnTo>
                      <a:pt x="3306966" y="466062"/>
                    </a:lnTo>
                    <a:cubicBezTo>
                      <a:pt x="3315606" y="466013"/>
                      <a:pt x="3322350" y="467760"/>
                      <a:pt x="3326268" y="470622"/>
                    </a:cubicBezTo>
                    <a:cubicBezTo>
                      <a:pt x="3330186" y="473483"/>
                      <a:pt x="3331279" y="477462"/>
                      <a:pt x="3328617" y="481878"/>
                    </a:cubicBezTo>
                    <a:close/>
                    <a:moveTo>
                      <a:pt x="3349264" y="570977"/>
                    </a:moveTo>
                    <a:lnTo>
                      <a:pt x="3228019" y="773379"/>
                    </a:lnTo>
                    <a:lnTo>
                      <a:pt x="3210406" y="769219"/>
                    </a:lnTo>
                    <a:cubicBezTo>
                      <a:pt x="3206488" y="766357"/>
                      <a:pt x="3205396" y="762379"/>
                      <a:pt x="3208056" y="757962"/>
                    </a:cubicBezTo>
                    <a:lnTo>
                      <a:pt x="3311332" y="586571"/>
                    </a:lnTo>
                    <a:cubicBezTo>
                      <a:pt x="3313994" y="582155"/>
                      <a:pt x="3319905" y="578137"/>
                      <a:pt x="3327311" y="575211"/>
                    </a:cubicBezTo>
                    <a:close/>
                    <a:moveTo>
                      <a:pt x="3386102" y="0"/>
                    </a:moveTo>
                    <a:lnTo>
                      <a:pt x="3343051" y="71445"/>
                    </a:lnTo>
                    <a:cubicBezTo>
                      <a:pt x="3337729" y="80278"/>
                      <a:pt x="3319405" y="87518"/>
                      <a:pt x="3302126" y="87617"/>
                    </a:cubicBezTo>
                    <a:lnTo>
                      <a:pt x="3176976" y="88327"/>
                    </a:lnTo>
                    <a:cubicBezTo>
                      <a:pt x="3159695" y="88425"/>
                      <a:pt x="3150002" y="81344"/>
                      <a:pt x="3155325" y="72511"/>
                    </a:cubicBezTo>
                    <a:lnTo>
                      <a:pt x="3199018" y="0"/>
                    </a:lnTo>
                    <a:close/>
                    <a:moveTo>
                      <a:pt x="3466829" y="252510"/>
                    </a:moveTo>
                    <a:lnTo>
                      <a:pt x="3363554" y="423900"/>
                    </a:lnTo>
                    <a:cubicBezTo>
                      <a:pt x="3358230" y="432734"/>
                      <a:pt x="3339908" y="439974"/>
                      <a:pt x="3322627" y="440072"/>
                    </a:cubicBezTo>
                    <a:lnTo>
                      <a:pt x="3197479" y="440783"/>
                    </a:lnTo>
                    <a:cubicBezTo>
                      <a:pt x="3180198" y="440881"/>
                      <a:pt x="3170506" y="433800"/>
                      <a:pt x="3175829" y="424967"/>
                    </a:cubicBezTo>
                    <a:lnTo>
                      <a:pt x="3279105" y="253576"/>
                    </a:lnTo>
                    <a:cubicBezTo>
                      <a:pt x="3284427" y="244743"/>
                      <a:pt x="3302749" y="237502"/>
                      <a:pt x="3320030" y="237405"/>
                    </a:cubicBezTo>
                    <a:lnTo>
                      <a:pt x="3445179" y="236695"/>
                    </a:lnTo>
                    <a:cubicBezTo>
                      <a:pt x="3453819" y="236644"/>
                      <a:pt x="3460562" y="238391"/>
                      <a:pt x="3464479" y="241253"/>
                    </a:cubicBezTo>
                    <a:cubicBezTo>
                      <a:pt x="3468397" y="244116"/>
                      <a:pt x="3469491" y="248094"/>
                      <a:pt x="3466829" y="252510"/>
                    </a:cubicBezTo>
                    <a:close/>
                    <a:moveTo>
                      <a:pt x="3486556" y="341787"/>
                    </a:moveTo>
                    <a:lnTo>
                      <a:pt x="3365519" y="543842"/>
                    </a:lnTo>
                    <a:lnTo>
                      <a:pt x="3348618" y="539851"/>
                    </a:lnTo>
                    <a:cubicBezTo>
                      <a:pt x="3344700" y="536989"/>
                      <a:pt x="3343607" y="533011"/>
                      <a:pt x="3346269" y="528595"/>
                    </a:cubicBezTo>
                    <a:lnTo>
                      <a:pt x="3449545" y="357204"/>
                    </a:lnTo>
                    <a:cubicBezTo>
                      <a:pt x="3452206" y="352788"/>
                      <a:pt x="3458118" y="348769"/>
                      <a:pt x="3465524" y="345842"/>
                    </a:cubicBezTo>
                    <a:close/>
                    <a:moveTo>
                      <a:pt x="3605040" y="23141"/>
                    </a:moveTo>
                    <a:lnTo>
                      <a:pt x="3501764" y="194532"/>
                    </a:lnTo>
                    <a:cubicBezTo>
                      <a:pt x="3496443" y="203365"/>
                      <a:pt x="3478119" y="210606"/>
                      <a:pt x="3460840" y="210704"/>
                    </a:cubicBezTo>
                    <a:lnTo>
                      <a:pt x="3335691" y="211415"/>
                    </a:lnTo>
                    <a:cubicBezTo>
                      <a:pt x="3318410" y="211513"/>
                      <a:pt x="3308717" y="204432"/>
                      <a:pt x="3314041" y="195598"/>
                    </a:cubicBezTo>
                    <a:lnTo>
                      <a:pt x="3417316" y="24208"/>
                    </a:lnTo>
                    <a:cubicBezTo>
                      <a:pt x="3422639" y="15374"/>
                      <a:pt x="3440960" y="8135"/>
                      <a:pt x="3458241" y="8037"/>
                    </a:cubicBezTo>
                    <a:lnTo>
                      <a:pt x="3583389" y="7325"/>
                    </a:lnTo>
                    <a:cubicBezTo>
                      <a:pt x="3592030" y="7277"/>
                      <a:pt x="3598774" y="9022"/>
                      <a:pt x="3602691" y="11884"/>
                    </a:cubicBezTo>
                    <a:cubicBezTo>
                      <a:pt x="3606610" y="14747"/>
                      <a:pt x="3607702" y="18725"/>
                      <a:pt x="3605040" y="23141"/>
                    </a:cubicBezTo>
                    <a:close/>
                    <a:moveTo>
                      <a:pt x="3623849" y="112595"/>
                    </a:moveTo>
                    <a:lnTo>
                      <a:pt x="3503017" y="314308"/>
                    </a:lnTo>
                    <a:lnTo>
                      <a:pt x="3486829" y="310484"/>
                    </a:lnTo>
                    <a:cubicBezTo>
                      <a:pt x="3482911" y="307622"/>
                      <a:pt x="3481819" y="303643"/>
                      <a:pt x="3484480" y="299226"/>
                    </a:cubicBezTo>
                    <a:lnTo>
                      <a:pt x="3587756" y="127835"/>
                    </a:lnTo>
                    <a:cubicBezTo>
                      <a:pt x="3590417" y="123419"/>
                      <a:pt x="3596329" y="119400"/>
                      <a:pt x="3603735" y="116474"/>
                    </a:cubicBezTo>
                    <a:close/>
                    <a:moveTo>
                      <a:pt x="3691297" y="0"/>
                    </a:moveTo>
                    <a:lnTo>
                      <a:pt x="3640517" y="84770"/>
                    </a:lnTo>
                    <a:lnTo>
                      <a:pt x="3625041" y="81115"/>
                    </a:lnTo>
                    <a:cubicBezTo>
                      <a:pt x="3621123" y="78253"/>
                      <a:pt x="3620030" y="74274"/>
                      <a:pt x="3622692" y="69857"/>
                    </a:cubicBezTo>
                    <a:lnTo>
                      <a:pt x="366478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1E1E785B-F41A-1EFA-2459-DCD2047E699A}"/>
                  </a:ext>
                </a:extLst>
              </p:cNvPr>
              <p:cNvSpPr/>
              <p:nvPr/>
            </p:nvSpPr>
            <p:spPr bwMode="auto">
              <a:xfrm rot="16200000" flipV="1">
                <a:off x="8848977" y="4215171"/>
                <a:ext cx="3240361" cy="184452"/>
              </a:xfrm>
              <a:custGeom>
                <a:avLst/>
                <a:gdLst>
                  <a:gd name="connsiteX0" fmla="*/ 3240361 w 3240361"/>
                  <a:gd name="connsiteY0" fmla="*/ 0 h 184452"/>
                  <a:gd name="connsiteX1" fmla="*/ 110492 w 3240361"/>
                  <a:gd name="connsiteY1" fmla="*/ 0 h 184452"/>
                  <a:gd name="connsiteX2" fmla="*/ 0 w 3240361"/>
                  <a:gd name="connsiteY2" fmla="*/ 184452 h 184452"/>
                  <a:gd name="connsiteX3" fmla="*/ 3129869 w 3240361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0361" h="184452">
                    <a:moveTo>
                      <a:pt x="3240361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3129869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EE4BFD5C-FF3E-95D1-9101-FDA71550074B}"/>
                  </a:ext>
                </a:extLst>
              </p:cNvPr>
              <p:cNvSpPr/>
              <p:nvPr/>
            </p:nvSpPr>
            <p:spPr bwMode="auto">
              <a:xfrm rot="16200000">
                <a:off x="9567889" y="1810996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7F33E7A1-1B7C-68C3-939B-713FE53BBCC4}"/>
                  </a:ext>
                </a:extLst>
              </p:cNvPr>
              <p:cNvGrpSpPr/>
              <p:nvPr/>
            </p:nvGrpSpPr>
            <p:grpSpPr>
              <a:xfrm>
                <a:off x="9490505" y="1638300"/>
                <a:ext cx="767919" cy="978550"/>
                <a:chOff x="3710632" y="4548183"/>
                <a:chExt cx="1324670" cy="1811693"/>
              </a:xfrm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4392397-FD07-BDD3-09F5-7E53FF5B3911}"/>
                    </a:ext>
                  </a:extLst>
                </p:cNvPr>
                <p:cNvSpPr/>
                <p:nvPr/>
              </p:nvSpPr>
              <p:spPr bwMode="auto">
                <a:xfrm>
                  <a:off x="3717759" y="4548183"/>
                  <a:ext cx="1317543" cy="1811693"/>
                </a:xfrm>
                <a:custGeom>
                  <a:avLst/>
                  <a:gdLst>
                    <a:gd name="connsiteX0" fmla="*/ 501268 w 1317543"/>
                    <a:gd name="connsiteY0" fmla="*/ 811991 h 1811693"/>
                    <a:gd name="connsiteX1" fmla="*/ 492522 w 1317543"/>
                    <a:gd name="connsiteY1" fmla="*/ 829975 h 1811693"/>
                    <a:gd name="connsiteX2" fmla="*/ 487677 w 1317543"/>
                    <a:gd name="connsiteY2" fmla="*/ 832552 h 1811693"/>
                    <a:gd name="connsiteX3" fmla="*/ 487497 w 1317543"/>
                    <a:gd name="connsiteY3" fmla="*/ 832954 h 1811693"/>
                    <a:gd name="connsiteX4" fmla="*/ 438567 w 1317543"/>
                    <a:gd name="connsiteY4" fmla="*/ 880724 h 1811693"/>
                    <a:gd name="connsiteX5" fmla="*/ 376658 w 1317543"/>
                    <a:gd name="connsiteY5" fmla="*/ 909767 h 1811693"/>
                    <a:gd name="connsiteX6" fmla="*/ 375286 w 1317543"/>
                    <a:gd name="connsiteY6" fmla="*/ 909852 h 1811693"/>
                    <a:gd name="connsiteX7" fmla="*/ 372538 w 1317543"/>
                    <a:gd name="connsiteY7" fmla="*/ 911314 h 1811693"/>
                    <a:gd name="connsiteX8" fmla="*/ 362561 w 1317543"/>
                    <a:gd name="connsiteY8" fmla="*/ 910641 h 1811693"/>
                    <a:gd name="connsiteX9" fmla="*/ 352819 w 1317543"/>
                    <a:gd name="connsiteY9" fmla="*/ 911245 h 1811693"/>
                    <a:gd name="connsiteX10" fmla="*/ 350222 w 1317543"/>
                    <a:gd name="connsiteY10" fmla="*/ 909809 h 1811693"/>
                    <a:gd name="connsiteX11" fmla="*/ 343244 w 1317543"/>
                    <a:gd name="connsiteY11" fmla="*/ 909338 h 1811693"/>
                    <a:gd name="connsiteX12" fmla="*/ 311085 w 1317543"/>
                    <a:gd name="connsiteY12" fmla="*/ 896732 h 1811693"/>
                    <a:gd name="connsiteX13" fmla="*/ 253979 w 1317543"/>
                    <a:gd name="connsiteY13" fmla="*/ 865721 h 1811693"/>
                    <a:gd name="connsiteX14" fmla="*/ 253953 w 1317543"/>
                    <a:gd name="connsiteY14" fmla="*/ 865322 h 1811693"/>
                    <a:gd name="connsiteX15" fmla="*/ 222450 w 1317543"/>
                    <a:gd name="connsiteY15" fmla="*/ 848214 h 1811693"/>
                    <a:gd name="connsiteX16" fmla="*/ 217353 w 1317543"/>
                    <a:gd name="connsiteY16" fmla="*/ 847005 h 1811693"/>
                    <a:gd name="connsiteX17" fmla="*/ 215029 w 1317543"/>
                    <a:gd name="connsiteY17" fmla="*/ 880845 h 1811693"/>
                    <a:gd name="connsiteX18" fmla="*/ 222555 w 1317543"/>
                    <a:gd name="connsiteY18" fmla="*/ 992544 h 1811693"/>
                    <a:gd name="connsiteX19" fmla="*/ 524482 w 1317543"/>
                    <a:gd name="connsiteY19" fmla="*/ 1156503 h 1811693"/>
                    <a:gd name="connsiteX20" fmla="*/ 655342 w 1317543"/>
                    <a:gd name="connsiteY20" fmla="*/ 519074 h 1811693"/>
                    <a:gd name="connsiteX21" fmla="*/ 654230 w 1317543"/>
                    <a:gd name="connsiteY21" fmla="*/ 553202 h 1811693"/>
                    <a:gd name="connsiteX22" fmla="*/ 692803 w 1317543"/>
                    <a:gd name="connsiteY22" fmla="*/ 1125677 h 1811693"/>
                    <a:gd name="connsiteX23" fmla="*/ 790987 w 1317543"/>
                    <a:gd name="connsiteY23" fmla="*/ 1310907 h 1811693"/>
                    <a:gd name="connsiteX24" fmla="*/ 853993 w 1317543"/>
                    <a:gd name="connsiteY24" fmla="*/ 1345122 h 1811693"/>
                    <a:gd name="connsiteX25" fmla="*/ 859090 w 1317543"/>
                    <a:gd name="connsiteY25" fmla="*/ 1346332 h 1811693"/>
                    <a:gd name="connsiteX26" fmla="*/ 861414 w 1317543"/>
                    <a:gd name="connsiteY26" fmla="*/ 1312492 h 1811693"/>
                    <a:gd name="connsiteX27" fmla="*/ 822841 w 1317543"/>
                    <a:gd name="connsiteY27" fmla="*/ 740017 h 1811693"/>
                    <a:gd name="connsiteX28" fmla="*/ 724656 w 1317543"/>
                    <a:gd name="connsiteY28" fmla="*/ 554787 h 1811693"/>
                    <a:gd name="connsiteX29" fmla="*/ 661651 w 1317543"/>
                    <a:gd name="connsiteY29" fmla="*/ 520571 h 1811693"/>
                    <a:gd name="connsiteX30" fmla="*/ 170519 w 1317543"/>
                    <a:gd name="connsiteY30" fmla="*/ 0 h 1811693"/>
                    <a:gd name="connsiteX31" fmla="*/ 172091 w 1317543"/>
                    <a:gd name="connsiteY31" fmla="*/ 496 h 1811693"/>
                    <a:gd name="connsiteX32" fmla="*/ 172822 w 1317543"/>
                    <a:gd name="connsiteY32" fmla="*/ 450 h 1811693"/>
                    <a:gd name="connsiteX33" fmla="*/ 173983 w 1317543"/>
                    <a:gd name="connsiteY33" fmla="*/ 1092 h 1811693"/>
                    <a:gd name="connsiteX34" fmla="*/ 217719 w 1317543"/>
                    <a:gd name="connsiteY34" fmla="*/ 14882 h 1811693"/>
                    <a:gd name="connsiteX35" fmla="*/ 331929 w 1317543"/>
                    <a:gd name="connsiteY35" fmla="*/ 76904 h 1811693"/>
                    <a:gd name="connsiteX36" fmla="*/ 490724 w 1317543"/>
                    <a:gd name="connsiteY36" fmla="*/ 309177 h 1811693"/>
                    <a:gd name="connsiteX37" fmla="*/ 502228 w 1317543"/>
                    <a:gd name="connsiteY37" fmla="*/ 371244 h 1811693"/>
                    <a:gd name="connsiteX38" fmla="*/ 510828 w 1317543"/>
                    <a:gd name="connsiteY38" fmla="*/ 354903 h 1811693"/>
                    <a:gd name="connsiteX39" fmla="*/ 513630 w 1317543"/>
                    <a:gd name="connsiteY39" fmla="*/ 352472 h 1811693"/>
                    <a:gd name="connsiteX40" fmla="*/ 516775 w 1317543"/>
                    <a:gd name="connsiteY40" fmla="*/ 345442 h 1811693"/>
                    <a:gd name="connsiteX41" fmla="*/ 565705 w 1317543"/>
                    <a:gd name="connsiteY41" fmla="*/ 297671 h 1811693"/>
                    <a:gd name="connsiteX42" fmla="*/ 606789 w 1317543"/>
                    <a:gd name="connsiteY42" fmla="*/ 278398 h 1811693"/>
                    <a:gd name="connsiteX43" fmla="*/ 609721 w 1317543"/>
                    <a:gd name="connsiteY43" fmla="*/ 275853 h 1811693"/>
                    <a:gd name="connsiteX44" fmla="*/ 614185 w 1317543"/>
                    <a:gd name="connsiteY44" fmla="*/ 274928 h 1811693"/>
                    <a:gd name="connsiteX45" fmla="*/ 627614 w 1317543"/>
                    <a:gd name="connsiteY45" fmla="*/ 268628 h 1811693"/>
                    <a:gd name="connsiteX46" fmla="*/ 651453 w 1317543"/>
                    <a:gd name="connsiteY46" fmla="*/ 267150 h 1811693"/>
                    <a:gd name="connsiteX47" fmla="*/ 655266 w 1317543"/>
                    <a:gd name="connsiteY47" fmla="*/ 269259 h 1811693"/>
                    <a:gd name="connsiteX48" fmla="*/ 697023 w 1317543"/>
                    <a:gd name="connsiteY48" fmla="*/ 282424 h 1811693"/>
                    <a:gd name="connsiteX49" fmla="*/ 811233 w 1317543"/>
                    <a:gd name="connsiteY49" fmla="*/ 344446 h 1811693"/>
                    <a:gd name="connsiteX50" fmla="*/ 970029 w 1317543"/>
                    <a:gd name="connsiteY50" fmla="*/ 576720 h 1811693"/>
                    <a:gd name="connsiteX51" fmla="*/ 972991 w 1317543"/>
                    <a:gd name="connsiteY51" fmla="*/ 592702 h 1811693"/>
                    <a:gd name="connsiteX52" fmla="*/ 1004054 w 1317543"/>
                    <a:gd name="connsiteY52" fmla="*/ 537149 h 1811693"/>
                    <a:gd name="connsiteX53" fmla="*/ 1076366 w 1317543"/>
                    <a:gd name="connsiteY53" fmla="*/ 481166 h 1811693"/>
                    <a:gd name="connsiteX54" fmla="*/ 1171995 w 1317543"/>
                    <a:gd name="connsiteY54" fmla="*/ 533098 h 1811693"/>
                    <a:gd name="connsiteX55" fmla="*/ 1240188 w 1317543"/>
                    <a:gd name="connsiteY55" fmla="*/ 1545166 h 1811693"/>
                    <a:gd name="connsiteX56" fmla="*/ 1305755 w 1317543"/>
                    <a:gd name="connsiteY56" fmla="*/ 1580771 h 1811693"/>
                    <a:gd name="connsiteX57" fmla="*/ 1317543 w 1317543"/>
                    <a:gd name="connsiteY57" fmla="*/ 1755710 h 1811693"/>
                    <a:gd name="connsiteX58" fmla="*/ 1245231 w 1317543"/>
                    <a:gd name="connsiteY58" fmla="*/ 1811693 h 1811693"/>
                    <a:gd name="connsiteX59" fmla="*/ 1018466 w 1317543"/>
                    <a:gd name="connsiteY59" fmla="*/ 1688549 h 1811693"/>
                    <a:gd name="connsiteX60" fmla="*/ 1006679 w 1317543"/>
                    <a:gd name="connsiteY60" fmla="*/ 1513611 h 1811693"/>
                    <a:gd name="connsiteX61" fmla="*/ 1067485 w 1317543"/>
                    <a:gd name="connsiteY61" fmla="*/ 1453967 h 1811693"/>
                    <a:gd name="connsiteX62" fmla="*/ 1025033 w 1317543"/>
                    <a:gd name="connsiteY62" fmla="*/ 848515 h 1811693"/>
                    <a:gd name="connsiteX63" fmla="*/ 999621 w 1317543"/>
                    <a:gd name="connsiteY63" fmla="*/ 834715 h 1811693"/>
                    <a:gd name="connsiteX64" fmla="*/ 1035462 w 1317543"/>
                    <a:gd name="connsiteY64" fmla="*/ 1366657 h 1811693"/>
                    <a:gd name="connsiteX65" fmla="*/ 1017273 w 1317543"/>
                    <a:gd name="connsiteY65" fmla="*/ 1490471 h 1811693"/>
                    <a:gd name="connsiteX66" fmla="*/ 1003641 w 1317543"/>
                    <a:gd name="connsiteY66" fmla="*/ 1508181 h 1811693"/>
                    <a:gd name="connsiteX67" fmla="*/ 998106 w 1317543"/>
                    <a:gd name="connsiteY67" fmla="*/ 1520552 h 1811693"/>
                    <a:gd name="connsiteX68" fmla="*/ 949176 w 1317543"/>
                    <a:gd name="connsiteY68" fmla="*/ 1568322 h 1811693"/>
                    <a:gd name="connsiteX69" fmla="*/ 887267 w 1317543"/>
                    <a:gd name="connsiteY69" fmla="*/ 1597365 h 1811693"/>
                    <a:gd name="connsiteX70" fmla="*/ 880154 w 1317543"/>
                    <a:gd name="connsiteY70" fmla="*/ 1597806 h 1811693"/>
                    <a:gd name="connsiteX71" fmla="*/ 880073 w 1317543"/>
                    <a:gd name="connsiteY71" fmla="*/ 1597849 h 1811693"/>
                    <a:gd name="connsiteX72" fmla="*/ 879780 w 1317543"/>
                    <a:gd name="connsiteY72" fmla="*/ 1597829 h 1811693"/>
                    <a:gd name="connsiteX73" fmla="*/ 863428 w 1317543"/>
                    <a:gd name="connsiteY73" fmla="*/ 1598843 h 1811693"/>
                    <a:gd name="connsiteX74" fmla="*/ 859070 w 1317543"/>
                    <a:gd name="connsiteY74" fmla="*/ 1596433 h 1811693"/>
                    <a:gd name="connsiteX75" fmla="*/ 850779 w 1317543"/>
                    <a:gd name="connsiteY75" fmla="*/ 1595874 h 1811693"/>
                    <a:gd name="connsiteX76" fmla="*/ 818620 w 1317543"/>
                    <a:gd name="connsiteY76" fmla="*/ 1583268 h 1811693"/>
                    <a:gd name="connsiteX77" fmla="*/ 704410 w 1317543"/>
                    <a:gd name="connsiteY77" fmla="*/ 1521246 h 1811693"/>
                    <a:gd name="connsiteX78" fmla="*/ 585489 w 1317543"/>
                    <a:gd name="connsiteY78" fmla="*/ 1386632 h 1811693"/>
                    <a:gd name="connsiteX79" fmla="*/ 570558 w 1317543"/>
                    <a:gd name="connsiteY79" fmla="*/ 1350063 h 1811693"/>
                    <a:gd name="connsiteX80" fmla="*/ 504114 w 1317543"/>
                    <a:gd name="connsiteY80" fmla="*/ 1409232 h 1811693"/>
                    <a:gd name="connsiteX81" fmla="*/ 64134 w 1317543"/>
                    <a:gd name="connsiteY81" fmla="*/ 1170303 h 1811693"/>
                    <a:gd name="connsiteX82" fmla="*/ 55392 w 1317543"/>
                    <a:gd name="connsiteY82" fmla="*/ 1040570 h 1811693"/>
                    <a:gd name="connsiteX83" fmla="*/ 52346 w 1317543"/>
                    <a:gd name="connsiteY83" fmla="*/ 995365 h 1811693"/>
                    <a:gd name="connsiteX84" fmla="*/ 40980 w 1317543"/>
                    <a:gd name="connsiteY84" fmla="*/ 826679 h 1811693"/>
                    <a:gd name="connsiteX85" fmla="*/ 59170 w 1317543"/>
                    <a:gd name="connsiteY85" fmla="*/ 702867 h 1811693"/>
                    <a:gd name="connsiteX86" fmla="*/ 69161 w 1317543"/>
                    <a:gd name="connsiteY86" fmla="*/ 689886 h 1811693"/>
                    <a:gd name="connsiteX87" fmla="*/ 76244 w 1317543"/>
                    <a:gd name="connsiteY87" fmla="*/ 674055 h 1811693"/>
                    <a:gd name="connsiteX88" fmla="*/ 125174 w 1317543"/>
                    <a:gd name="connsiteY88" fmla="*/ 626284 h 1811693"/>
                    <a:gd name="connsiteX89" fmla="*/ 187083 w 1317543"/>
                    <a:gd name="connsiteY89" fmla="*/ 597241 h 1811693"/>
                    <a:gd name="connsiteX90" fmla="*/ 193863 w 1317543"/>
                    <a:gd name="connsiteY90" fmla="*/ 596821 h 1811693"/>
                    <a:gd name="connsiteX91" fmla="*/ 196369 w 1317543"/>
                    <a:gd name="connsiteY91" fmla="*/ 595488 h 1811693"/>
                    <a:gd name="connsiteX92" fmla="*/ 205470 w 1317543"/>
                    <a:gd name="connsiteY92" fmla="*/ 596101 h 1811693"/>
                    <a:gd name="connsiteX93" fmla="*/ 210922 w 1317543"/>
                    <a:gd name="connsiteY93" fmla="*/ 595763 h 1811693"/>
                    <a:gd name="connsiteX94" fmla="*/ 212375 w 1317543"/>
                    <a:gd name="connsiteY94" fmla="*/ 596567 h 1811693"/>
                    <a:gd name="connsiteX95" fmla="*/ 225664 w 1317543"/>
                    <a:gd name="connsiteY95" fmla="*/ 597463 h 1811693"/>
                    <a:gd name="connsiteX96" fmla="*/ 257822 w 1317543"/>
                    <a:gd name="connsiteY96" fmla="*/ 610068 h 1811693"/>
                    <a:gd name="connsiteX97" fmla="*/ 314927 w 1317543"/>
                    <a:gd name="connsiteY97" fmla="*/ 641079 h 1811693"/>
                    <a:gd name="connsiteX98" fmla="*/ 314954 w 1317543"/>
                    <a:gd name="connsiteY98" fmla="*/ 641478 h 1811693"/>
                    <a:gd name="connsiteX99" fmla="*/ 346457 w 1317543"/>
                    <a:gd name="connsiteY99" fmla="*/ 658586 h 1811693"/>
                    <a:gd name="connsiteX100" fmla="*/ 351553 w 1317543"/>
                    <a:gd name="connsiteY100" fmla="*/ 659795 h 1811693"/>
                    <a:gd name="connsiteX101" fmla="*/ 353877 w 1317543"/>
                    <a:gd name="connsiteY101" fmla="*/ 625955 h 1811693"/>
                    <a:gd name="connsiteX102" fmla="*/ 343536 w 1317543"/>
                    <a:gd name="connsiteY102" fmla="*/ 472474 h 1811693"/>
                    <a:gd name="connsiteX103" fmla="*/ 245352 w 1317543"/>
                    <a:gd name="connsiteY103" fmla="*/ 287244 h 1811693"/>
                    <a:gd name="connsiteX104" fmla="*/ 182346 w 1317543"/>
                    <a:gd name="connsiteY104" fmla="*/ 253029 h 1811693"/>
                    <a:gd name="connsiteX105" fmla="*/ 177250 w 1317543"/>
                    <a:gd name="connsiteY105" fmla="*/ 251820 h 1811693"/>
                    <a:gd name="connsiteX106" fmla="*/ 174926 w 1317543"/>
                    <a:gd name="connsiteY106" fmla="*/ 285659 h 1811693"/>
                    <a:gd name="connsiteX107" fmla="*/ 185497 w 1317543"/>
                    <a:gd name="connsiteY107" fmla="*/ 442563 h 1811693"/>
                    <a:gd name="connsiteX108" fmla="*/ 113185 w 1317543"/>
                    <a:gd name="connsiteY108" fmla="*/ 498546 h 1811693"/>
                    <a:gd name="connsiteX109" fmla="*/ 15289 w 1317543"/>
                    <a:gd name="connsiteY109" fmla="*/ 445383 h 1811693"/>
                    <a:gd name="connsiteX110" fmla="*/ 877 w 1317543"/>
                    <a:gd name="connsiteY110" fmla="*/ 231493 h 1811693"/>
                    <a:gd name="connsiteX111" fmla="*/ 31523 w 1317543"/>
                    <a:gd name="connsiteY111" fmla="*/ 87360 h 1811693"/>
                    <a:gd name="connsiteX112" fmla="*/ 36043 w 1317543"/>
                    <a:gd name="connsiteY112" fmla="*/ 83438 h 1811693"/>
                    <a:gd name="connsiteX113" fmla="*/ 38144 w 1317543"/>
                    <a:gd name="connsiteY113" fmla="*/ 78742 h 1811693"/>
                    <a:gd name="connsiteX114" fmla="*/ 87074 w 1317543"/>
                    <a:gd name="connsiteY114" fmla="*/ 30971 h 1811693"/>
                    <a:gd name="connsiteX115" fmla="*/ 124575 w 1317543"/>
                    <a:gd name="connsiteY115" fmla="*/ 13379 h 1811693"/>
                    <a:gd name="connsiteX116" fmla="*/ 130417 w 1317543"/>
                    <a:gd name="connsiteY116" fmla="*/ 8309 h 1811693"/>
                    <a:gd name="connsiteX117" fmla="*/ 139308 w 1317543"/>
                    <a:gd name="connsiteY117" fmla="*/ 6467 h 1811693"/>
                    <a:gd name="connsiteX118" fmla="*/ 148983 w 1317543"/>
                    <a:gd name="connsiteY118" fmla="*/ 1928 h 1811693"/>
                    <a:gd name="connsiteX119" fmla="*/ 166436 w 1317543"/>
                    <a:gd name="connsiteY119" fmla="*/ 846 h 181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1317543" h="1811693">
                      <a:moveTo>
                        <a:pt x="501268" y="811991"/>
                      </a:moveTo>
                      <a:lnTo>
                        <a:pt x="492522" y="829975"/>
                      </a:lnTo>
                      <a:lnTo>
                        <a:pt x="487677" y="832552"/>
                      </a:lnTo>
                      <a:lnTo>
                        <a:pt x="487497" y="832954"/>
                      </a:lnTo>
                      <a:cubicBezTo>
                        <a:pt x="477324" y="848568"/>
                        <a:pt x="460210" y="865726"/>
                        <a:pt x="438567" y="880724"/>
                      </a:cubicBezTo>
                      <a:cubicBezTo>
                        <a:pt x="416924" y="895723"/>
                        <a:pt x="394851" y="905724"/>
                        <a:pt x="376658" y="909767"/>
                      </a:cubicBezTo>
                      <a:lnTo>
                        <a:pt x="375286" y="909852"/>
                      </a:lnTo>
                      <a:lnTo>
                        <a:pt x="372538" y="911314"/>
                      </a:lnTo>
                      <a:lnTo>
                        <a:pt x="362561" y="910641"/>
                      </a:lnTo>
                      <a:lnTo>
                        <a:pt x="352819" y="911245"/>
                      </a:lnTo>
                      <a:lnTo>
                        <a:pt x="350222" y="909809"/>
                      </a:lnTo>
                      <a:lnTo>
                        <a:pt x="343244" y="909338"/>
                      </a:lnTo>
                      <a:cubicBezTo>
                        <a:pt x="332969" y="906944"/>
                        <a:pt x="322217" y="902778"/>
                        <a:pt x="311085" y="896732"/>
                      </a:cubicBezTo>
                      <a:lnTo>
                        <a:pt x="253979" y="865721"/>
                      </a:lnTo>
                      <a:cubicBezTo>
                        <a:pt x="253970" y="865588"/>
                        <a:pt x="253962" y="865455"/>
                        <a:pt x="253953" y="865322"/>
                      </a:cubicBezTo>
                      <a:lnTo>
                        <a:pt x="222450" y="848214"/>
                      </a:lnTo>
                      <a:lnTo>
                        <a:pt x="217353" y="847005"/>
                      </a:lnTo>
                      <a:lnTo>
                        <a:pt x="215029" y="880845"/>
                      </a:lnTo>
                      <a:lnTo>
                        <a:pt x="222555" y="992544"/>
                      </a:lnTo>
                      <a:lnTo>
                        <a:pt x="524482" y="1156503"/>
                      </a:lnTo>
                      <a:close/>
                      <a:moveTo>
                        <a:pt x="655342" y="519074"/>
                      </a:moveTo>
                      <a:cubicBezTo>
                        <a:pt x="654971" y="530450"/>
                        <a:pt x="654601" y="541826"/>
                        <a:pt x="654230" y="553202"/>
                      </a:cubicBezTo>
                      <a:lnTo>
                        <a:pt x="692803" y="1125677"/>
                      </a:lnTo>
                      <a:cubicBezTo>
                        <a:pt x="697898" y="1201297"/>
                        <a:pt x="741857" y="1284227"/>
                        <a:pt x="790987" y="1310907"/>
                      </a:cubicBezTo>
                      <a:lnTo>
                        <a:pt x="853993" y="1345122"/>
                      </a:lnTo>
                      <a:lnTo>
                        <a:pt x="859090" y="1346332"/>
                      </a:lnTo>
                      <a:lnTo>
                        <a:pt x="861414" y="1312492"/>
                      </a:lnTo>
                      <a:lnTo>
                        <a:pt x="822841" y="740017"/>
                      </a:lnTo>
                      <a:cubicBezTo>
                        <a:pt x="817745" y="664396"/>
                        <a:pt x="773787" y="581466"/>
                        <a:pt x="724656" y="554787"/>
                      </a:cubicBezTo>
                      <a:lnTo>
                        <a:pt x="661651" y="520571"/>
                      </a:lnTo>
                      <a:close/>
                      <a:moveTo>
                        <a:pt x="170519" y="0"/>
                      </a:moveTo>
                      <a:lnTo>
                        <a:pt x="172091" y="496"/>
                      </a:lnTo>
                      <a:lnTo>
                        <a:pt x="172822" y="450"/>
                      </a:lnTo>
                      <a:lnTo>
                        <a:pt x="173983" y="1092"/>
                      </a:lnTo>
                      <a:lnTo>
                        <a:pt x="217719" y="14882"/>
                      </a:lnTo>
                      <a:lnTo>
                        <a:pt x="331929" y="76904"/>
                      </a:lnTo>
                      <a:cubicBezTo>
                        <a:pt x="398723" y="113176"/>
                        <a:pt x="460243" y="206802"/>
                        <a:pt x="490724" y="309177"/>
                      </a:cubicBezTo>
                      <a:lnTo>
                        <a:pt x="502228" y="371244"/>
                      </a:lnTo>
                      <a:lnTo>
                        <a:pt x="510828" y="354903"/>
                      </a:lnTo>
                      <a:lnTo>
                        <a:pt x="513630" y="352472"/>
                      </a:lnTo>
                      <a:lnTo>
                        <a:pt x="516775" y="345442"/>
                      </a:lnTo>
                      <a:cubicBezTo>
                        <a:pt x="526949" y="329827"/>
                        <a:pt x="544063" y="312670"/>
                        <a:pt x="565705" y="297671"/>
                      </a:cubicBezTo>
                      <a:lnTo>
                        <a:pt x="606789" y="278398"/>
                      </a:lnTo>
                      <a:lnTo>
                        <a:pt x="609721" y="275853"/>
                      </a:lnTo>
                      <a:lnTo>
                        <a:pt x="614185" y="274928"/>
                      </a:lnTo>
                      <a:lnTo>
                        <a:pt x="627614" y="268628"/>
                      </a:lnTo>
                      <a:cubicBezTo>
                        <a:pt x="636710" y="266607"/>
                        <a:pt x="644836" y="266074"/>
                        <a:pt x="651453" y="267150"/>
                      </a:cubicBezTo>
                      <a:lnTo>
                        <a:pt x="655266" y="269259"/>
                      </a:lnTo>
                      <a:lnTo>
                        <a:pt x="697023" y="282424"/>
                      </a:lnTo>
                      <a:lnTo>
                        <a:pt x="811233" y="344446"/>
                      </a:lnTo>
                      <a:cubicBezTo>
                        <a:pt x="878027" y="380718"/>
                        <a:pt x="939547" y="474345"/>
                        <a:pt x="970029" y="576720"/>
                      </a:cubicBezTo>
                      <a:lnTo>
                        <a:pt x="972991" y="592702"/>
                      </a:lnTo>
                      <a:lnTo>
                        <a:pt x="1004054" y="537149"/>
                      </a:lnTo>
                      <a:lnTo>
                        <a:pt x="1076366" y="481166"/>
                      </a:lnTo>
                      <a:lnTo>
                        <a:pt x="1171995" y="533098"/>
                      </a:lnTo>
                      <a:lnTo>
                        <a:pt x="1240188" y="1545166"/>
                      </a:lnTo>
                      <a:lnTo>
                        <a:pt x="1305755" y="1580771"/>
                      </a:lnTo>
                      <a:lnTo>
                        <a:pt x="1317543" y="1755710"/>
                      </a:lnTo>
                      <a:lnTo>
                        <a:pt x="1245231" y="1811693"/>
                      </a:lnTo>
                      <a:lnTo>
                        <a:pt x="1018466" y="1688549"/>
                      </a:lnTo>
                      <a:lnTo>
                        <a:pt x="1006679" y="1513611"/>
                      </a:lnTo>
                      <a:lnTo>
                        <a:pt x="1067485" y="1453967"/>
                      </a:lnTo>
                      <a:lnTo>
                        <a:pt x="1025033" y="848515"/>
                      </a:lnTo>
                      <a:lnTo>
                        <a:pt x="999621" y="834715"/>
                      </a:lnTo>
                      <a:lnTo>
                        <a:pt x="1035462" y="1366657"/>
                      </a:lnTo>
                      <a:cubicBezTo>
                        <a:pt x="1038926" y="1418060"/>
                        <a:pt x="1031991" y="1460300"/>
                        <a:pt x="1017273" y="1490471"/>
                      </a:cubicBezTo>
                      <a:lnTo>
                        <a:pt x="1003641" y="1508181"/>
                      </a:lnTo>
                      <a:lnTo>
                        <a:pt x="998106" y="1520552"/>
                      </a:lnTo>
                      <a:cubicBezTo>
                        <a:pt x="987933" y="1536166"/>
                        <a:pt x="970819" y="1553324"/>
                        <a:pt x="949176" y="1568322"/>
                      </a:cubicBezTo>
                      <a:cubicBezTo>
                        <a:pt x="927534" y="1583321"/>
                        <a:pt x="905460" y="1593322"/>
                        <a:pt x="887267" y="1597365"/>
                      </a:cubicBezTo>
                      <a:lnTo>
                        <a:pt x="880154" y="1597806"/>
                      </a:lnTo>
                      <a:lnTo>
                        <a:pt x="880073" y="1597849"/>
                      </a:lnTo>
                      <a:lnTo>
                        <a:pt x="879780" y="1597829"/>
                      </a:lnTo>
                      <a:lnTo>
                        <a:pt x="863428" y="1598843"/>
                      </a:lnTo>
                      <a:lnTo>
                        <a:pt x="859070" y="1596433"/>
                      </a:lnTo>
                      <a:lnTo>
                        <a:pt x="850779" y="1595874"/>
                      </a:lnTo>
                      <a:cubicBezTo>
                        <a:pt x="840504" y="1593479"/>
                        <a:pt x="829752" y="1589313"/>
                        <a:pt x="818620" y="1583268"/>
                      </a:cubicBezTo>
                      <a:lnTo>
                        <a:pt x="704410" y="1521246"/>
                      </a:lnTo>
                      <a:cubicBezTo>
                        <a:pt x="659882" y="1497065"/>
                        <a:pt x="617697" y="1447393"/>
                        <a:pt x="585489" y="1386632"/>
                      </a:cubicBezTo>
                      <a:lnTo>
                        <a:pt x="570558" y="1350063"/>
                      </a:lnTo>
                      <a:lnTo>
                        <a:pt x="504114" y="1409232"/>
                      </a:lnTo>
                      <a:lnTo>
                        <a:pt x="64134" y="1170303"/>
                      </a:lnTo>
                      <a:lnTo>
                        <a:pt x="55392" y="1040570"/>
                      </a:lnTo>
                      <a:lnTo>
                        <a:pt x="52346" y="995365"/>
                      </a:lnTo>
                      <a:lnTo>
                        <a:pt x="40980" y="826679"/>
                      </a:lnTo>
                      <a:cubicBezTo>
                        <a:pt x="37517" y="775277"/>
                        <a:pt x="44452" y="733037"/>
                        <a:pt x="59170" y="702867"/>
                      </a:cubicBezTo>
                      <a:lnTo>
                        <a:pt x="69161" y="689886"/>
                      </a:lnTo>
                      <a:lnTo>
                        <a:pt x="76244" y="674055"/>
                      </a:lnTo>
                      <a:cubicBezTo>
                        <a:pt x="86418" y="658440"/>
                        <a:pt x="103531" y="641283"/>
                        <a:pt x="125174" y="626284"/>
                      </a:cubicBezTo>
                      <a:cubicBezTo>
                        <a:pt x="146817" y="611285"/>
                        <a:pt x="168891" y="601285"/>
                        <a:pt x="187083" y="597241"/>
                      </a:cubicBezTo>
                      <a:lnTo>
                        <a:pt x="193863" y="596821"/>
                      </a:lnTo>
                      <a:lnTo>
                        <a:pt x="196369" y="595488"/>
                      </a:lnTo>
                      <a:lnTo>
                        <a:pt x="205470" y="596101"/>
                      </a:lnTo>
                      <a:lnTo>
                        <a:pt x="210922" y="595763"/>
                      </a:lnTo>
                      <a:lnTo>
                        <a:pt x="212375" y="596567"/>
                      </a:lnTo>
                      <a:lnTo>
                        <a:pt x="225664" y="597463"/>
                      </a:lnTo>
                      <a:cubicBezTo>
                        <a:pt x="235938" y="599857"/>
                        <a:pt x="246690" y="604023"/>
                        <a:pt x="257822" y="610068"/>
                      </a:cubicBezTo>
                      <a:lnTo>
                        <a:pt x="314927" y="641079"/>
                      </a:lnTo>
                      <a:lnTo>
                        <a:pt x="314954" y="641478"/>
                      </a:lnTo>
                      <a:lnTo>
                        <a:pt x="346457" y="658586"/>
                      </a:lnTo>
                      <a:lnTo>
                        <a:pt x="351553" y="659795"/>
                      </a:lnTo>
                      <a:lnTo>
                        <a:pt x="353877" y="625955"/>
                      </a:lnTo>
                      <a:lnTo>
                        <a:pt x="343536" y="472474"/>
                      </a:lnTo>
                      <a:cubicBezTo>
                        <a:pt x="338441" y="396853"/>
                        <a:pt x="294483" y="313923"/>
                        <a:pt x="245352" y="287244"/>
                      </a:cubicBezTo>
                      <a:lnTo>
                        <a:pt x="182346" y="253029"/>
                      </a:lnTo>
                      <a:lnTo>
                        <a:pt x="177250" y="251820"/>
                      </a:lnTo>
                      <a:lnTo>
                        <a:pt x="174926" y="285659"/>
                      </a:lnTo>
                      <a:lnTo>
                        <a:pt x="185497" y="442563"/>
                      </a:lnTo>
                      <a:lnTo>
                        <a:pt x="113185" y="498546"/>
                      </a:lnTo>
                      <a:lnTo>
                        <a:pt x="15289" y="445383"/>
                      </a:lnTo>
                      <a:lnTo>
                        <a:pt x="877" y="231493"/>
                      </a:lnTo>
                      <a:cubicBezTo>
                        <a:pt x="-3453" y="167239"/>
                        <a:pt x="8465" y="117303"/>
                        <a:pt x="31523" y="87360"/>
                      </a:cubicBezTo>
                      <a:lnTo>
                        <a:pt x="36043" y="83438"/>
                      </a:lnTo>
                      <a:lnTo>
                        <a:pt x="38144" y="78742"/>
                      </a:lnTo>
                      <a:cubicBezTo>
                        <a:pt x="48318" y="63127"/>
                        <a:pt x="65431" y="45970"/>
                        <a:pt x="87074" y="30971"/>
                      </a:cubicBezTo>
                      <a:lnTo>
                        <a:pt x="124575" y="13379"/>
                      </a:lnTo>
                      <a:lnTo>
                        <a:pt x="130417" y="8309"/>
                      </a:lnTo>
                      <a:lnTo>
                        <a:pt x="139308" y="6467"/>
                      </a:lnTo>
                      <a:lnTo>
                        <a:pt x="148983" y="1928"/>
                      </a:lnTo>
                      <a:lnTo>
                        <a:pt x="166436" y="8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B09F5015-3C85-EB24-4E87-01657D777F32}"/>
                    </a:ext>
                  </a:extLst>
                </p:cNvPr>
                <p:cNvSpPr/>
                <p:nvPr/>
              </p:nvSpPr>
              <p:spPr bwMode="auto">
                <a:xfrm>
                  <a:off x="3710632" y="4603982"/>
                  <a:ext cx="1245231" cy="1755894"/>
                </a:xfrm>
                <a:custGeom>
                  <a:avLst/>
                  <a:gdLst>
                    <a:gd name="connsiteX0" fmla="*/ 1004054 w 1245231"/>
                    <a:gd name="connsiteY0" fmla="*/ 481350 h 1755894"/>
                    <a:gd name="connsiteX1" fmla="*/ 1099683 w 1245231"/>
                    <a:gd name="connsiteY1" fmla="*/ 533282 h 1755894"/>
                    <a:gd name="connsiteX2" fmla="*/ 1167876 w 1245231"/>
                    <a:gd name="connsiteY2" fmla="*/ 1545350 h 1755894"/>
                    <a:gd name="connsiteX3" fmla="*/ 1233443 w 1245231"/>
                    <a:gd name="connsiteY3" fmla="*/ 1580955 h 1755894"/>
                    <a:gd name="connsiteX4" fmla="*/ 1245231 w 1245231"/>
                    <a:gd name="connsiteY4" fmla="*/ 1755894 h 1755894"/>
                    <a:gd name="connsiteX5" fmla="*/ 1018466 w 1245231"/>
                    <a:gd name="connsiteY5" fmla="*/ 1632750 h 1755894"/>
                    <a:gd name="connsiteX6" fmla="*/ 1006679 w 1245231"/>
                    <a:gd name="connsiteY6" fmla="*/ 1457812 h 1755894"/>
                    <a:gd name="connsiteX7" fmla="*/ 1072247 w 1245231"/>
                    <a:gd name="connsiteY7" fmla="*/ 1493418 h 1755894"/>
                    <a:gd name="connsiteX8" fmla="*/ 1025033 w 1245231"/>
                    <a:gd name="connsiteY8" fmla="*/ 792716 h 1755894"/>
                    <a:gd name="connsiteX9" fmla="*/ 959466 w 1245231"/>
                    <a:gd name="connsiteY9" fmla="*/ 757110 h 1755894"/>
                    <a:gd name="connsiteX10" fmla="*/ 947678 w 1245231"/>
                    <a:gd name="connsiteY10" fmla="*/ 582171 h 1755894"/>
                    <a:gd name="connsiteX11" fmla="*/ 627749 w 1245231"/>
                    <a:gd name="connsiteY11" fmla="*/ 456728 h 1755894"/>
                    <a:gd name="connsiteX12" fmla="*/ 581918 w 1245231"/>
                    <a:gd name="connsiteY12" fmla="*/ 553386 h 1755894"/>
                    <a:gd name="connsiteX13" fmla="*/ 620491 w 1245231"/>
                    <a:gd name="connsiteY13" fmla="*/ 1125861 h 1755894"/>
                    <a:gd name="connsiteX14" fmla="*/ 718675 w 1245231"/>
                    <a:gd name="connsiteY14" fmla="*/ 1311091 h 1755894"/>
                    <a:gd name="connsiteX15" fmla="*/ 781681 w 1245231"/>
                    <a:gd name="connsiteY15" fmla="*/ 1345306 h 1755894"/>
                    <a:gd name="connsiteX16" fmla="*/ 861414 w 1245231"/>
                    <a:gd name="connsiteY16" fmla="*/ 1256693 h 1755894"/>
                    <a:gd name="connsiteX17" fmla="*/ 822841 w 1245231"/>
                    <a:gd name="connsiteY17" fmla="*/ 684218 h 1755894"/>
                    <a:gd name="connsiteX18" fmla="*/ 724656 w 1245231"/>
                    <a:gd name="connsiteY18" fmla="*/ 498988 h 1755894"/>
                    <a:gd name="connsiteX19" fmla="*/ 661651 w 1245231"/>
                    <a:gd name="connsiteY19" fmla="*/ 464772 h 1755894"/>
                    <a:gd name="connsiteX20" fmla="*/ 627749 w 1245231"/>
                    <a:gd name="connsiteY20" fmla="*/ 456728 h 1755894"/>
                    <a:gd name="connsiteX21" fmla="*/ 577511 w 1245231"/>
                    <a:gd name="connsiteY21" fmla="*/ 267727 h 1755894"/>
                    <a:gd name="connsiteX22" fmla="*/ 624711 w 1245231"/>
                    <a:gd name="connsiteY22" fmla="*/ 282608 h 1755894"/>
                    <a:gd name="connsiteX23" fmla="*/ 738921 w 1245231"/>
                    <a:gd name="connsiteY23" fmla="*/ 344630 h 1755894"/>
                    <a:gd name="connsiteX24" fmla="*/ 916898 w 1245231"/>
                    <a:gd name="connsiteY24" fmla="*/ 680394 h 1755894"/>
                    <a:gd name="connsiteX25" fmla="*/ 963150 w 1245231"/>
                    <a:gd name="connsiteY25" fmla="*/ 1366841 h 1755894"/>
                    <a:gd name="connsiteX26" fmla="*/ 818620 w 1245231"/>
                    <a:gd name="connsiteY26" fmla="*/ 1527469 h 1755894"/>
                    <a:gd name="connsiteX27" fmla="*/ 704410 w 1245231"/>
                    <a:gd name="connsiteY27" fmla="*/ 1465447 h 1755894"/>
                    <a:gd name="connsiteX28" fmla="*/ 526434 w 1245231"/>
                    <a:gd name="connsiteY28" fmla="*/ 1129684 h 1755894"/>
                    <a:gd name="connsiteX29" fmla="*/ 480181 w 1245231"/>
                    <a:gd name="connsiteY29" fmla="*/ 443236 h 1755894"/>
                    <a:gd name="connsiteX30" fmla="*/ 537409 w 1245231"/>
                    <a:gd name="connsiteY30" fmla="*/ 276037 h 1755894"/>
                    <a:gd name="connsiteX31" fmla="*/ 577511 w 1245231"/>
                    <a:gd name="connsiteY31" fmla="*/ 267727 h 1755894"/>
                    <a:gd name="connsiteX32" fmla="*/ 98207 w 1245231"/>
                    <a:gd name="connsiteY32" fmla="*/ 184 h 1755894"/>
                    <a:gd name="connsiteX33" fmla="*/ 145407 w 1245231"/>
                    <a:gd name="connsiteY33" fmla="*/ 15066 h 1755894"/>
                    <a:gd name="connsiteX34" fmla="*/ 259617 w 1245231"/>
                    <a:gd name="connsiteY34" fmla="*/ 77088 h 1755894"/>
                    <a:gd name="connsiteX35" fmla="*/ 437593 w 1245231"/>
                    <a:gd name="connsiteY35" fmla="*/ 412851 h 1755894"/>
                    <a:gd name="connsiteX36" fmla="*/ 441203 w 1245231"/>
                    <a:gd name="connsiteY36" fmla="*/ 466415 h 1755894"/>
                    <a:gd name="connsiteX37" fmla="*/ 452005 w 1245231"/>
                    <a:gd name="connsiteY37" fmla="*/ 626741 h 1755894"/>
                    <a:gd name="connsiteX38" fmla="*/ 455614 w 1245231"/>
                    <a:gd name="connsiteY38" fmla="*/ 680306 h 1755894"/>
                    <a:gd name="connsiteX39" fmla="*/ 311085 w 1245231"/>
                    <a:gd name="connsiteY39" fmla="*/ 840933 h 1755894"/>
                    <a:gd name="connsiteX40" fmla="*/ 253979 w 1245231"/>
                    <a:gd name="connsiteY40" fmla="*/ 809922 h 1755894"/>
                    <a:gd name="connsiteX41" fmla="*/ 253953 w 1245231"/>
                    <a:gd name="connsiteY41" fmla="*/ 809523 h 1755894"/>
                    <a:gd name="connsiteX42" fmla="*/ 222450 w 1245231"/>
                    <a:gd name="connsiteY42" fmla="*/ 792415 h 1755894"/>
                    <a:gd name="connsiteX43" fmla="*/ 142717 w 1245231"/>
                    <a:gd name="connsiteY43" fmla="*/ 881029 h 1755894"/>
                    <a:gd name="connsiteX44" fmla="*/ 150243 w 1245231"/>
                    <a:gd name="connsiteY44" fmla="*/ 992728 h 1755894"/>
                    <a:gd name="connsiteX45" fmla="*/ 492326 w 1245231"/>
                    <a:gd name="connsiteY45" fmla="*/ 1178494 h 1755894"/>
                    <a:gd name="connsiteX46" fmla="*/ 504114 w 1245231"/>
                    <a:gd name="connsiteY46" fmla="*/ 1353433 h 1755894"/>
                    <a:gd name="connsiteX47" fmla="*/ 64134 w 1245231"/>
                    <a:gd name="connsiteY47" fmla="*/ 1114504 h 1755894"/>
                    <a:gd name="connsiteX48" fmla="*/ 55392 w 1245231"/>
                    <a:gd name="connsiteY48" fmla="*/ 984771 h 1755894"/>
                    <a:gd name="connsiteX49" fmla="*/ 52346 w 1245231"/>
                    <a:gd name="connsiteY49" fmla="*/ 939566 h 1755894"/>
                    <a:gd name="connsiteX50" fmla="*/ 40980 w 1245231"/>
                    <a:gd name="connsiteY50" fmla="*/ 770880 h 1755894"/>
                    <a:gd name="connsiteX51" fmla="*/ 185510 w 1245231"/>
                    <a:gd name="connsiteY51" fmla="*/ 610252 h 1755894"/>
                    <a:gd name="connsiteX52" fmla="*/ 242615 w 1245231"/>
                    <a:gd name="connsiteY52" fmla="*/ 641263 h 1755894"/>
                    <a:gd name="connsiteX53" fmla="*/ 242642 w 1245231"/>
                    <a:gd name="connsiteY53" fmla="*/ 641662 h 1755894"/>
                    <a:gd name="connsiteX54" fmla="*/ 274145 w 1245231"/>
                    <a:gd name="connsiteY54" fmla="*/ 658770 h 1755894"/>
                    <a:gd name="connsiteX55" fmla="*/ 353877 w 1245231"/>
                    <a:gd name="connsiteY55" fmla="*/ 570156 h 1755894"/>
                    <a:gd name="connsiteX56" fmla="*/ 343536 w 1245231"/>
                    <a:gd name="connsiteY56" fmla="*/ 416675 h 1755894"/>
                    <a:gd name="connsiteX57" fmla="*/ 245352 w 1245231"/>
                    <a:gd name="connsiteY57" fmla="*/ 231445 h 1755894"/>
                    <a:gd name="connsiteX58" fmla="*/ 182346 w 1245231"/>
                    <a:gd name="connsiteY58" fmla="*/ 197230 h 1755894"/>
                    <a:gd name="connsiteX59" fmla="*/ 102614 w 1245231"/>
                    <a:gd name="connsiteY59" fmla="*/ 285843 h 1755894"/>
                    <a:gd name="connsiteX60" fmla="*/ 113185 w 1245231"/>
                    <a:gd name="connsiteY60" fmla="*/ 442747 h 1755894"/>
                    <a:gd name="connsiteX61" fmla="*/ 15289 w 1245231"/>
                    <a:gd name="connsiteY61" fmla="*/ 389584 h 1755894"/>
                    <a:gd name="connsiteX62" fmla="*/ 877 w 1245231"/>
                    <a:gd name="connsiteY62" fmla="*/ 175694 h 1755894"/>
                    <a:gd name="connsiteX63" fmla="*/ 58105 w 1245231"/>
                    <a:gd name="connsiteY63" fmla="*/ 8493 h 1755894"/>
                    <a:gd name="connsiteX64" fmla="*/ 98207 w 1245231"/>
                    <a:gd name="connsiteY64" fmla="*/ 184 h 175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245231" h="1755894">
                      <a:moveTo>
                        <a:pt x="1004054" y="481350"/>
                      </a:moveTo>
                      <a:lnTo>
                        <a:pt x="1099683" y="533282"/>
                      </a:lnTo>
                      <a:lnTo>
                        <a:pt x="1167876" y="1545350"/>
                      </a:lnTo>
                      <a:lnTo>
                        <a:pt x="1233443" y="1580955"/>
                      </a:lnTo>
                      <a:lnTo>
                        <a:pt x="1245231" y="1755894"/>
                      </a:lnTo>
                      <a:lnTo>
                        <a:pt x="1018466" y="1632750"/>
                      </a:lnTo>
                      <a:lnTo>
                        <a:pt x="1006679" y="1457812"/>
                      </a:lnTo>
                      <a:lnTo>
                        <a:pt x="1072247" y="1493418"/>
                      </a:lnTo>
                      <a:lnTo>
                        <a:pt x="1025033" y="792716"/>
                      </a:lnTo>
                      <a:lnTo>
                        <a:pt x="959466" y="757110"/>
                      </a:lnTo>
                      <a:lnTo>
                        <a:pt x="947678" y="582171"/>
                      </a:lnTo>
                      <a:close/>
                      <a:moveTo>
                        <a:pt x="627749" y="456728"/>
                      </a:moveTo>
                      <a:cubicBezTo>
                        <a:pt x="597221" y="460175"/>
                        <a:pt x="578097" y="496670"/>
                        <a:pt x="581918" y="553386"/>
                      </a:cubicBezTo>
                      <a:lnTo>
                        <a:pt x="620491" y="1125861"/>
                      </a:lnTo>
                      <a:cubicBezTo>
                        <a:pt x="625586" y="1201481"/>
                        <a:pt x="669545" y="1284411"/>
                        <a:pt x="718675" y="1311091"/>
                      </a:cubicBezTo>
                      <a:lnTo>
                        <a:pt x="781681" y="1345306"/>
                      </a:lnTo>
                      <a:cubicBezTo>
                        <a:pt x="830811" y="1371986"/>
                        <a:pt x="866509" y="1332313"/>
                        <a:pt x="861414" y="1256693"/>
                      </a:cubicBezTo>
                      <a:lnTo>
                        <a:pt x="822841" y="684218"/>
                      </a:lnTo>
                      <a:cubicBezTo>
                        <a:pt x="817745" y="608597"/>
                        <a:pt x="773787" y="525667"/>
                        <a:pt x="724656" y="498988"/>
                      </a:cubicBezTo>
                      <a:lnTo>
                        <a:pt x="661651" y="464772"/>
                      </a:lnTo>
                      <a:cubicBezTo>
                        <a:pt x="649368" y="458102"/>
                        <a:pt x="637925" y="455579"/>
                        <a:pt x="627749" y="456728"/>
                      </a:cubicBezTo>
                      <a:close/>
                      <a:moveTo>
                        <a:pt x="577511" y="267727"/>
                      </a:moveTo>
                      <a:cubicBezTo>
                        <a:pt x="592170" y="268701"/>
                        <a:pt x="608013" y="273541"/>
                        <a:pt x="624711" y="282608"/>
                      </a:cubicBezTo>
                      <a:lnTo>
                        <a:pt x="738921" y="344630"/>
                      </a:lnTo>
                      <a:cubicBezTo>
                        <a:pt x="827979" y="392992"/>
                        <a:pt x="907662" y="543319"/>
                        <a:pt x="916898" y="680394"/>
                      </a:cubicBezTo>
                      <a:lnTo>
                        <a:pt x="963150" y="1366841"/>
                      </a:lnTo>
                      <a:cubicBezTo>
                        <a:pt x="972386" y="1503915"/>
                        <a:pt x="907678" y="1575831"/>
                        <a:pt x="818620" y="1527469"/>
                      </a:cubicBezTo>
                      <a:lnTo>
                        <a:pt x="704410" y="1465447"/>
                      </a:lnTo>
                      <a:cubicBezTo>
                        <a:pt x="615353" y="1417085"/>
                        <a:pt x="535670" y="1266758"/>
                        <a:pt x="526434" y="1129684"/>
                      </a:cubicBezTo>
                      <a:lnTo>
                        <a:pt x="480181" y="443236"/>
                      </a:lnTo>
                      <a:cubicBezTo>
                        <a:pt x="474408" y="357565"/>
                        <a:pt x="497521" y="297346"/>
                        <a:pt x="537409" y="276037"/>
                      </a:cubicBezTo>
                      <a:cubicBezTo>
                        <a:pt x="549376" y="269644"/>
                        <a:pt x="562852" y="266753"/>
                        <a:pt x="577511" y="267727"/>
                      </a:cubicBezTo>
                      <a:close/>
                      <a:moveTo>
                        <a:pt x="98207" y="184"/>
                      </a:moveTo>
                      <a:cubicBezTo>
                        <a:pt x="112866" y="1159"/>
                        <a:pt x="128709" y="5998"/>
                        <a:pt x="145407" y="15066"/>
                      </a:cubicBezTo>
                      <a:lnTo>
                        <a:pt x="259617" y="77088"/>
                      </a:lnTo>
                      <a:cubicBezTo>
                        <a:pt x="348675" y="125450"/>
                        <a:pt x="428358" y="275776"/>
                        <a:pt x="437593" y="412851"/>
                      </a:cubicBezTo>
                      <a:lnTo>
                        <a:pt x="441203" y="466415"/>
                      </a:lnTo>
                      <a:lnTo>
                        <a:pt x="452005" y="626741"/>
                      </a:lnTo>
                      <a:lnTo>
                        <a:pt x="455614" y="680306"/>
                      </a:lnTo>
                      <a:cubicBezTo>
                        <a:pt x="464851" y="817380"/>
                        <a:pt x="400142" y="889296"/>
                        <a:pt x="311085" y="840933"/>
                      </a:cubicBezTo>
                      <a:lnTo>
                        <a:pt x="253979" y="809922"/>
                      </a:lnTo>
                      <a:lnTo>
                        <a:pt x="253953" y="809523"/>
                      </a:lnTo>
                      <a:lnTo>
                        <a:pt x="222450" y="792415"/>
                      </a:lnTo>
                      <a:cubicBezTo>
                        <a:pt x="173319" y="765736"/>
                        <a:pt x="137622" y="805410"/>
                        <a:pt x="142717" y="881029"/>
                      </a:cubicBezTo>
                      <a:lnTo>
                        <a:pt x="150243" y="992728"/>
                      </a:lnTo>
                      <a:lnTo>
                        <a:pt x="492326" y="1178494"/>
                      </a:lnTo>
                      <a:lnTo>
                        <a:pt x="504114" y="1353433"/>
                      </a:lnTo>
                      <a:lnTo>
                        <a:pt x="64134" y="1114504"/>
                      </a:lnTo>
                      <a:lnTo>
                        <a:pt x="55392" y="984771"/>
                      </a:lnTo>
                      <a:lnTo>
                        <a:pt x="52346" y="939566"/>
                      </a:lnTo>
                      <a:lnTo>
                        <a:pt x="40980" y="770880"/>
                      </a:lnTo>
                      <a:cubicBezTo>
                        <a:pt x="31744" y="633806"/>
                        <a:pt x="96452" y="561890"/>
                        <a:pt x="185510" y="610252"/>
                      </a:cubicBezTo>
                      <a:lnTo>
                        <a:pt x="242615" y="641263"/>
                      </a:lnTo>
                      <a:lnTo>
                        <a:pt x="242642" y="641662"/>
                      </a:lnTo>
                      <a:lnTo>
                        <a:pt x="274145" y="658770"/>
                      </a:lnTo>
                      <a:cubicBezTo>
                        <a:pt x="323276" y="685450"/>
                        <a:pt x="358973" y="645777"/>
                        <a:pt x="353877" y="570156"/>
                      </a:cubicBezTo>
                      <a:lnTo>
                        <a:pt x="343536" y="416675"/>
                      </a:lnTo>
                      <a:cubicBezTo>
                        <a:pt x="338441" y="341054"/>
                        <a:pt x="294483" y="258124"/>
                        <a:pt x="245352" y="231445"/>
                      </a:cubicBezTo>
                      <a:lnTo>
                        <a:pt x="182346" y="197230"/>
                      </a:lnTo>
                      <a:cubicBezTo>
                        <a:pt x="133216" y="170549"/>
                        <a:pt x="97518" y="210223"/>
                        <a:pt x="102614" y="285843"/>
                      </a:cubicBezTo>
                      <a:lnTo>
                        <a:pt x="113185" y="442747"/>
                      </a:lnTo>
                      <a:lnTo>
                        <a:pt x="15289" y="389584"/>
                      </a:lnTo>
                      <a:lnTo>
                        <a:pt x="877" y="175694"/>
                      </a:lnTo>
                      <a:cubicBezTo>
                        <a:pt x="-4896" y="90022"/>
                        <a:pt x="18216" y="29803"/>
                        <a:pt x="58105" y="8493"/>
                      </a:cubicBezTo>
                      <a:cubicBezTo>
                        <a:pt x="70072" y="2101"/>
                        <a:pt x="83548" y="-790"/>
                        <a:pt x="98207" y="18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869197F0-0D46-55D6-DCEC-A13A611A06D8}"/>
                </a:ext>
              </a:extLst>
            </p:cNvPr>
            <p:cNvGrpSpPr/>
            <p:nvPr/>
          </p:nvGrpSpPr>
          <p:grpSpPr>
            <a:xfrm>
              <a:off x="3504023" y="1150219"/>
              <a:ext cx="766650" cy="2158075"/>
              <a:chOff x="7401146" y="2431226"/>
              <a:chExt cx="1242069" cy="3496352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CF55F085-71FD-604B-4AB6-E9E2708E085B}"/>
                  </a:ext>
                </a:extLst>
              </p:cNvPr>
              <p:cNvSpPr/>
              <p:nvPr/>
            </p:nvSpPr>
            <p:spPr bwMode="auto">
              <a:xfrm rot="16200000">
                <a:off x="6447546" y="3916360"/>
                <a:ext cx="2964818" cy="1057618"/>
              </a:xfrm>
              <a:custGeom>
                <a:avLst/>
                <a:gdLst>
                  <a:gd name="connsiteX0" fmla="*/ 2964818 w 2964818"/>
                  <a:gd name="connsiteY0" fmla="*/ 0 h 1057618"/>
                  <a:gd name="connsiteX1" fmla="*/ 2331273 w 2964818"/>
                  <a:gd name="connsiteY1" fmla="*/ 1057618 h 1057618"/>
                  <a:gd name="connsiteX2" fmla="*/ 0 w 2964818"/>
                  <a:gd name="connsiteY2" fmla="*/ 1057618 h 1057618"/>
                  <a:gd name="connsiteX3" fmla="*/ 633545 w 296481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4818" h="1057618">
                    <a:moveTo>
                      <a:pt x="2964818" y="0"/>
                    </a:moveTo>
                    <a:lnTo>
                      <a:pt x="233127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90F79881-7829-1369-5454-8902508CBE0B}"/>
                  </a:ext>
                </a:extLst>
              </p:cNvPr>
              <p:cNvSpPr/>
              <p:nvPr/>
            </p:nvSpPr>
            <p:spPr bwMode="auto">
              <a:xfrm rot="16200000">
                <a:off x="6485527" y="3907497"/>
                <a:ext cx="2908104" cy="1038369"/>
              </a:xfrm>
              <a:custGeom>
                <a:avLst/>
                <a:gdLst>
                  <a:gd name="connsiteX0" fmla="*/ 267232 w 2908104"/>
                  <a:gd name="connsiteY0" fmla="*/ 924610 h 1057618"/>
                  <a:gd name="connsiteX1" fmla="*/ 187083 w 2908104"/>
                  <a:gd name="connsiteY1" fmla="*/ 1057618 h 1057618"/>
                  <a:gd name="connsiteX2" fmla="*/ 0 w 2908104"/>
                  <a:gd name="connsiteY2" fmla="*/ 1057618 h 1057618"/>
                  <a:gd name="connsiteX3" fmla="*/ 79505 w 2908104"/>
                  <a:gd name="connsiteY3" fmla="*/ 925675 h 1057618"/>
                  <a:gd name="connsiteX4" fmla="*/ 120432 w 2908104"/>
                  <a:gd name="connsiteY4" fmla="*/ 909504 h 1057618"/>
                  <a:gd name="connsiteX5" fmla="*/ 245581 w 2908104"/>
                  <a:gd name="connsiteY5" fmla="*/ 908793 h 1057618"/>
                  <a:gd name="connsiteX6" fmla="*/ 264883 w 2908104"/>
                  <a:gd name="connsiteY6" fmla="*/ 913353 h 1057618"/>
                  <a:gd name="connsiteX7" fmla="*/ 267232 w 2908104"/>
                  <a:gd name="connsiteY7" fmla="*/ 924610 h 1057618"/>
                  <a:gd name="connsiteX8" fmla="*/ 405443 w 2908104"/>
                  <a:gd name="connsiteY8" fmla="*/ 695241 h 1057618"/>
                  <a:gd name="connsiteX9" fmla="*/ 302168 w 2908104"/>
                  <a:gd name="connsiteY9" fmla="*/ 866632 h 1057618"/>
                  <a:gd name="connsiteX10" fmla="*/ 261242 w 2908104"/>
                  <a:gd name="connsiteY10" fmla="*/ 882803 h 1057618"/>
                  <a:gd name="connsiteX11" fmla="*/ 136092 w 2908104"/>
                  <a:gd name="connsiteY11" fmla="*/ 883513 h 1057618"/>
                  <a:gd name="connsiteX12" fmla="*/ 114441 w 2908104"/>
                  <a:gd name="connsiteY12" fmla="*/ 867697 h 1057618"/>
                  <a:gd name="connsiteX13" fmla="*/ 217717 w 2908104"/>
                  <a:gd name="connsiteY13" fmla="*/ 696308 h 1057618"/>
                  <a:gd name="connsiteX14" fmla="*/ 258643 w 2908104"/>
                  <a:gd name="connsiteY14" fmla="*/ 680136 h 1057618"/>
                  <a:gd name="connsiteX15" fmla="*/ 383793 w 2908104"/>
                  <a:gd name="connsiteY15" fmla="*/ 679425 h 1057618"/>
                  <a:gd name="connsiteX16" fmla="*/ 403094 w 2908104"/>
                  <a:gd name="connsiteY16" fmla="*/ 683984 h 1057618"/>
                  <a:gd name="connsiteX17" fmla="*/ 405443 w 2908104"/>
                  <a:gd name="connsiteY17" fmla="*/ 695241 h 1057618"/>
                  <a:gd name="connsiteX18" fmla="*/ 437669 w 2908104"/>
                  <a:gd name="connsiteY18" fmla="*/ 1028237 h 1057618"/>
                  <a:gd name="connsiteX19" fmla="*/ 419965 w 2908104"/>
                  <a:gd name="connsiteY19" fmla="*/ 1057618 h 1057618"/>
                  <a:gd name="connsiteX20" fmla="*/ 232881 w 2908104"/>
                  <a:gd name="connsiteY20" fmla="*/ 1057618 h 1057618"/>
                  <a:gd name="connsiteX21" fmla="*/ 249943 w 2908104"/>
                  <a:gd name="connsiteY21" fmla="*/ 1029303 h 1057618"/>
                  <a:gd name="connsiteX22" fmla="*/ 290868 w 2908104"/>
                  <a:gd name="connsiteY22" fmla="*/ 1013131 h 1057618"/>
                  <a:gd name="connsiteX23" fmla="*/ 416018 w 2908104"/>
                  <a:gd name="connsiteY23" fmla="*/ 1012420 h 1057618"/>
                  <a:gd name="connsiteX24" fmla="*/ 435320 w 2908104"/>
                  <a:gd name="connsiteY24" fmla="*/ 1016980 h 1057618"/>
                  <a:gd name="connsiteX25" fmla="*/ 437669 w 2908104"/>
                  <a:gd name="connsiteY25" fmla="*/ 1028237 h 1057618"/>
                  <a:gd name="connsiteX26" fmla="*/ 543655 w 2908104"/>
                  <a:gd name="connsiteY26" fmla="*/ 465873 h 1057618"/>
                  <a:gd name="connsiteX27" fmla="*/ 440379 w 2908104"/>
                  <a:gd name="connsiteY27" fmla="*/ 637264 h 1057618"/>
                  <a:gd name="connsiteX28" fmla="*/ 399453 w 2908104"/>
                  <a:gd name="connsiteY28" fmla="*/ 653436 h 1057618"/>
                  <a:gd name="connsiteX29" fmla="*/ 274304 w 2908104"/>
                  <a:gd name="connsiteY29" fmla="*/ 654146 h 1057618"/>
                  <a:gd name="connsiteX30" fmla="*/ 252653 w 2908104"/>
                  <a:gd name="connsiteY30" fmla="*/ 638330 h 1057618"/>
                  <a:gd name="connsiteX31" fmla="*/ 355929 w 2908104"/>
                  <a:gd name="connsiteY31" fmla="*/ 466939 h 1057618"/>
                  <a:gd name="connsiteX32" fmla="*/ 396855 w 2908104"/>
                  <a:gd name="connsiteY32" fmla="*/ 450767 h 1057618"/>
                  <a:gd name="connsiteX33" fmla="*/ 522006 w 2908104"/>
                  <a:gd name="connsiteY33" fmla="*/ 450057 h 1057618"/>
                  <a:gd name="connsiteX34" fmla="*/ 541306 w 2908104"/>
                  <a:gd name="connsiteY34" fmla="*/ 454616 h 1057618"/>
                  <a:gd name="connsiteX35" fmla="*/ 543655 w 2908104"/>
                  <a:gd name="connsiteY35" fmla="*/ 465873 h 1057618"/>
                  <a:gd name="connsiteX36" fmla="*/ 575881 w 2908104"/>
                  <a:gd name="connsiteY36" fmla="*/ 798868 h 1057618"/>
                  <a:gd name="connsiteX37" fmla="*/ 472605 w 2908104"/>
                  <a:gd name="connsiteY37" fmla="*/ 970259 h 1057618"/>
                  <a:gd name="connsiteX38" fmla="*/ 431679 w 2908104"/>
                  <a:gd name="connsiteY38" fmla="*/ 986431 h 1057618"/>
                  <a:gd name="connsiteX39" fmla="*/ 306529 w 2908104"/>
                  <a:gd name="connsiteY39" fmla="*/ 987141 h 1057618"/>
                  <a:gd name="connsiteX40" fmla="*/ 284879 w 2908104"/>
                  <a:gd name="connsiteY40" fmla="*/ 971325 h 1057618"/>
                  <a:gd name="connsiteX41" fmla="*/ 388155 w 2908104"/>
                  <a:gd name="connsiteY41" fmla="*/ 799934 h 1057618"/>
                  <a:gd name="connsiteX42" fmla="*/ 429080 w 2908104"/>
                  <a:gd name="connsiteY42" fmla="*/ 783764 h 1057618"/>
                  <a:gd name="connsiteX43" fmla="*/ 554230 w 2908104"/>
                  <a:gd name="connsiteY43" fmla="*/ 783052 h 1057618"/>
                  <a:gd name="connsiteX44" fmla="*/ 573532 w 2908104"/>
                  <a:gd name="connsiteY44" fmla="*/ 787611 h 1057618"/>
                  <a:gd name="connsiteX45" fmla="*/ 575881 w 2908104"/>
                  <a:gd name="connsiteY45" fmla="*/ 798868 h 1057618"/>
                  <a:gd name="connsiteX46" fmla="*/ 681866 w 2908104"/>
                  <a:gd name="connsiteY46" fmla="*/ 236504 h 1057618"/>
                  <a:gd name="connsiteX47" fmla="*/ 578591 w 2908104"/>
                  <a:gd name="connsiteY47" fmla="*/ 407895 h 1057618"/>
                  <a:gd name="connsiteX48" fmla="*/ 537665 w 2908104"/>
                  <a:gd name="connsiteY48" fmla="*/ 424067 h 1057618"/>
                  <a:gd name="connsiteX49" fmla="*/ 412516 w 2908104"/>
                  <a:gd name="connsiteY49" fmla="*/ 424778 h 1057618"/>
                  <a:gd name="connsiteX50" fmla="*/ 390866 w 2908104"/>
                  <a:gd name="connsiteY50" fmla="*/ 408961 h 1057618"/>
                  <a:gd name="connsiteX51" fmla="*/ 494142 w 2908104"/>
                  <a:gd name="connsiteY51" fmla="*/ 237571 h 1057618"/>
                  <a:gd name="connsiteX52" fmla="*/ 535066 w 2908104"/>
                  <a:gd name="connsiteY52" fmla="*/ 221398 h 1057618"/>
                  <a:gd name="connsiteX53" fmla="*/ 660216 w 2908104"/>
                  <a:gd name="connsiteY53" fmla="*/ 220688 h 1057618"/>
                  <a:gd name="connsiteX54" fmla="*/ 679517 w 2908104"/>
                  <a:gd name="connsiteY54" fmla="*/ 225247 h 1057618"/>
                  <a:gd name="connsiteX55" fmla="*/ 681866 w 2908104"/>
                  <a:gd name="connsiteY55" fmla="*/ 236504 h 1057618"/>
                  <a:gd name="connsiteX56" fmla="*/ 714092 w 2908104"/>
                  <a:gd name="connsiteY56" fmla="*/ 569501 h 1057618"/>
                  <a:gd name="connsiteX57" fmla="*/ 610816 w 2908104"/>
                  <a:gd name="connsiteY57" fmla="*/ 740892 h 1057618"/>
                  <a:gd name="connsiteX58" fmla="*/ 569891 w 2908104"/>
                  <a:gd name="connsiteY58" fmla="*/ 757062 h 1057618"/>
                  <a:gd name="connsiteX59" fmla="*/ 444742 w 2908104"/>
                  <a:gd name="connsiteY59" fmla="*/ 757773 h 1057618"/>
                  <a:gd name="connsiteX60" fmla="*/ 423092 w 2908104"/>
                  <a:gd name="connsiteY60" fmla="*/ 741957 h 1057618"/>
                  <a:gd name="connsiteX61" fmla="*/ 526366 w 2908104"/>
                  <a:gd name="connsiteY61" fmla="*/ 570566 h 1057618"/>
                  <a:gd name="connsiteX62" fmla="*/ 567291 w 2908104"/>
                  <a:gd name="connsiteY62" fmla="*/ 554395 h 1057618"/>
                  <a:gd name="connsiteX63" fmla="*/ 692441 w 2908104"/>
                  <a:gd name="connsiteY63" fmla="*/ 553685 h 1057618"/>
                  <a:gd name="connsiteX64" fmla="*/ 711743 w 2908104"/>
                  <a:gd name="connsiteY64" fmla="*/ 558243 h 1057618"/>
                  <a:gd name="connsiteX65" fmla="*/ 714092 w 2908104"/>
                  <a:gd name="connsiteY65" fmla="*/ 569501 h 1057618"/>
                  <a:gd name="connsiteX66" fmla="*/ 734596 w 2908104"/>
                  <a:gd name="connsiteY66" fmla="*/ 921955 h 1057618"/>
                  <a:gd name="connsiteX67" fmla="*/ 652849 w 2908104"/>
                  <a:gd name="connsiteY67" fmla="*/ 1057618 h 1057618"/>
                  <a:gd name="connsiteX68" fmla="*/ 465765 w 2908104"/>
                  <a:gd name="connsiteY68" fmla="*/ 1057618 h 1057618"/>
                  <a:gd name="connsiteX69" fmla="*/ 546869 w 2908104"/>
                  <a:gd name="connsiteY69" fmla="*/ 923021 h 1057618"/>
                  <a:gd name="connsiteX70" fmla="*/ 587795 w 2908104"/>
                  <a:gd name="connsiteY70" fmla="*/ 906851 h 1057618"/>
                  <a:gd name="connsiteX71" fmla="*/ 712945 w 2908104"/>
                  <a:gd name="connsiteY71" fmla="*/ 906139 h 1057618"/>
                  <a:gd name="connsiteX72" fmla="*/ 732246 w 2908104"/>
                  <a:gd name="connsiteY72" fmla="*/ 910698 h 1057618"/>
                  <a:gd name="connsiteX73" fmla="*/ 734596 w 2908104"/>
                  <a:gd name="connsiteY73" fmla="*/ 921955 h 1057618"/>
                  <a:gd name="connsiteX74" fmla="*/ 820078 w 2908104"/>
                  <a:gd name="connsiteY74" fmla="*/ 7136 h 1057618"/>
                  <a:gd name="connsiteX75" fmla="*/ 716802 w 2908104"/>
                  <a:gd name="connsiteY75" fmla="*/ 178526 h 1057618"/>
                  <a:gd name="connsiteX76" fmla="*/ 675877 w 2908104"/>
                  <a:gd name="connsiteY76" fmla="*/ 194699 h 1057618"/>
                  <a:gd name="connsiteX77" fmla="*/ 550727 w 2908104"/>
                  <a:gd name="connsiteY77" fmla="*/ 195409 h 1057618"/>
                  <a:gd name="connsiteX78" fmla="*/ 529077 w 2908104"/>
                  <a:gd name="connsiteY78" fmla="*/ 179593 h 1057618"/>
                  <a:gd name="connsiteX79" fmla="*/ 632352 w 2908104"/>
                  <a:gd name="connsiteY79" fmla="*/ 8202 h 1057618"/>
                  <a:gd name="connsiteX80" fmla="*/ 643888 w 2908104"/>
                  <a:gd name="connsiteY80" fmla="*/ 0 h 1057618"/>
                  <a:gd name="connsiteX81" fmla="*/ 818589 w 2908104"/>
                  <a:gd name="connsiteY81" fmla="*/ 0 h 1057618"/>
                  <a:gd name="connsiteX82" fmla="*/ 852304 w 2908104"/>
                  <a:gd name="connsiteY82" fmla="*/ 340131 h 1057618"/>
                  <a:gd name="connsiteX83" fmla="*/ 749027 w 2908104"/>
                  <a:gd name="connsiteY83" fmla="*/ 511523 h 1057618"/>
                  <a:gd name="connsiteX84" fmla="*/ 708103 w 2908104"/>
                  <a:gd name="connsiteY84" fmla="*/ 527694 h 1057618"/>
                  <a:gd name="connsiteX85" fmla="*/ 582953 w 2908104"/>
                  <a:gd name="connsiteY85" fmla="*/ 528404 h 1057618"/>
                  <a:gd name="connsiteX86" fmla="*/ 561302 w 2908104"/>
                  <a:gd name="connsiteY86" fmla="*/ 512588 h 1057618"/>
                  <a:gd name="connsiteX87" fmla="*/ 664580 w 2908104"/>
                  <a:gd name="connsiteY87" fmla="*/ 341197 h 1057618"/>
                  <a:gd name="connsiteX88" fmla="*/ 705503 w 2908104"/>
                  <a:gd name="connsiteY88" fmla="*/ 325026 h 1057618"/>
                  <a:gd name="connsiteX89" fmla="*/ 830653 w 2908104"/>
                  <a:gd name="connsiteY89" fmla="*/ 324316 h 1057618"/>
                  <a:gd name="connsiteX90" fmla="*/ 849954 w 2908104"/>
                  <a:gd name="connsiteY90" fmla="*/ 328874 h 1057618"/>
                  <a:gd name="connsiteX91" fmla="*/ 852304 w 2908104"/>
                  <a:gd name="connsiteY91" fmla="*/ 340131 h 1057618"/>
                  <a:gd name="connsiteX92" fmla="*/ 872807 w 2908104"/>
                  <a:gd name="connsiteY92" fmla="*/ 692588 h 1057618"/>
                  <a:gd name="connsiteX93" fmla="*/ 769531 w 2908104"/>
                  <a:gd name="connsiteY93" fmla="*/ 863979 h 1057618"/>
                  <a:gd name="connsiteX94" fmla="*/ 728606 w 2908104"/>
                  <a:gd name="connsiteY94" fmla="*/ 880149 h 1057618"/>
                  <a:gd name="connsiteX95" fmla="*/ 603456 w 2908104"/>
                  <a:gd name="connsiteY95" fmla="*/ 880860 h 1057618"/>
                  <a:gd name="connsiteX96" fmla="*/ 581805 w 2908104"/>
                  <a:gd name="connsiteY96" fmla="*/ 865044 h 1057618"/>
                  <a:gd name="connsiteX97" fmla="*/ 685081 w 2908104"/>
                  <a:gd name="connsiteY97" fmla="*/ 693653 h 1057618"/>
                  <a:gd name="connsiteX98" fmla="*/ 726006 w 2908104"/>
                  <a:gd name="connsiteY98" fmla="*/ 677482 h 1057618"/>
                  <a:gd name="connsiteX99" fmla="*/ 851158 w 2908104"/>
                  <a:gd name="connsiteY99" fmla="*/ 676772 h 1057618"/>
                  <a:gd name="connsiteX100" fmla="*/ 870458 w 2908104"/>
                  <a:gd name="connsiteY100" fmla="*/ 681330 h 1057618"/>
                  <a:gd name="connsiteX101" fmla="*/ 872807 w 2908104"/>
                  <a:gd name="connsiteY101" fmla="*/ 692588 h 1057618"/>
                  <a:gd name="connsiteX102" fmla="*/ 905036 w 2908104"/>
                  <a:gd name="connsiteY102" fmla="*/ 1025583 h 1057618"/>
                  <a:gd name="connsiteX103" fmla="*/ 885733 w 2908104"/>
                  <a:gd name="connsiteY103" fmla="*/ 1057618 h 1057618"/>
                  <a:gd name="connsiteX104" fmla="*/ 698650 w 2908104"/>
                  <a:gd name="connsiteY104" fmla="*/ 1057618 h 1057618"/>
                  <a:gd name="connsiteX105" fmla="*/ 717311 w 2908104"/>
                  <a:gd name="connsiteY105" fmla="*/ 1026648 h 1057618"/>
                  <a:gd name="connsiteX106" fmla="*/ 758236 w 2908104"/>
                  <a:gd name="connsiteY106" fmla="*/ 1010477 h 1057618"/>
                  <a:gd name="connsiteX107" fmla="*/ 883386 w 2908104"/>
                  <a:gd name="connsiteY107" fmla="*/ 1009767 h 1057618"/>
                  <a:gd name="connsiteX108" fmla="*/ 902687 w 2908104"/>
                  <a:gd name="connsiteY108" fmla="*/ 1014325 h 1057618"/>
                  <a:gd name="connsiteX109" fmla="*/ 905036 w 2908104"/>
                  <a:gd name="connsiteY109" fmla="*/ 1025583 h 1057618"/>
                  <a:gd name="connsiteX110" fmla="*/ 990515 w 2908104"/>
                  <a:gd name="connsiteY110" fmla="*/ 110764 h 1057618"/>
                  <a:gd name="connsiteX111" fmla="*/ 887241 w 2908104"/>
                  <a:gd name="connsiteY111" fmla="*/ 282153 h 1057618"/>
                  <a:gd name="connsiteX112" fmla="*/ 846316 w 2908104"/>
                  <a:gd name="connsiteY112" fmla="*/ 298325 h 1057618"/>
                  <a:gd name="connsiteX113" fmla="*/ 721166 w 2908104"/>
                  <a:gd name="connsiteY113" fmla="*/ 299035 h 1057618"/>
                  <a:gd name="connsiteX114" fmla="*/ 699515 w 2908104"/>
                  <a:gd name="connsiteY114" fmla="*/ 283221 h 1057618"/>
                  <a:gd name="connsiteX115" fmla="*/ 802791 w 2908104"/>
                  <a:gd name="connsiteY115" fmla="*/ 111829 h 1057618"/>
                  <a:gd name="connsiteX116" fmla="*/ 843716 w 2908104"/>
                  <a:gd name="connsiteY116" fmla="*/ 95658 h 1057618"/>
                  <a:gd name="connsiteX117" fmla="*/ 968866 w 2908104"/>
                  <a:gd name="connsiteY117" fmla="*/ 94946 h 1057618"/>
                  <a:gd name="connsiteX118" fmla="*/ 988166 w 2908104"/>
                  <a:gd name="connsiteY118" fmla="*/ 99507 h 1057618"/>
                  <a:gd name="connsiteX119" fmla="*/ 990515 w 2908104"/>
                  <a:gd name="connsiteY119" fmla="*/ 110764 h 1057618"/>
                  <a:gd name="connsiteX120" fmla="*/ 1011019 w 2908104"/>
                  <a:gd name="connsiteY120" fmla="*/ 463218 h 1057618"/>
                  <a:gd name="connsiteX121" fmla="*/ 907743 w 2908104"/>
                  <a:gd name="connsiteY121" fmla="*/ 634609 h 1057618"/>
                  <a:gd name="connsiteX122" fmla="*/ 866817 w 2908104"/>
                  <a:gd name="connsiteY122" fmla="*/ 650781 h 1057618"/>
                  <a:gd name="connsiteX123" fmla="*/ 741669 w 2908104"/>
                  <a:gd name="connsiteY123" fmla="*/ 651491 h 1057618"/>
                  <a:gd name="connsiteX124" fmla="*/ 720018 w 2908104"/>
                  <a:gd name="connsiteY124" fmla="*/ 635675 h 1057618"/>
                  <a:gd name="connsiteX125" fmla="*/ 823294 w 2908104"/>
                  <a:gd name="connsiteY125" fmla="*/ 464286 h 1057618"/>
                  <a:gd name="connsiteX126" fmla="*/ 864218 w 2908104"/>
                  <a:gd name="connsiteY126" fmla="*/ 448114 h 1057618"/>
                  <a:gd name="connsiteX127" fmla="*/ 989369 w 2908104"/>
                  <a:gd name="connsiteY127" fmla="*/ 447403 h 1057618"/>
                  <a:gd name="connsiteX128" fmla="*/ 1008670 w 2908104"/>
                  <a:gd name="connsiteY128" fmla="*/ 451961 h 1057618"/>
                  <a:gd name="connsiteX129" fmla="*/ 1011019 w 2908104"/>
                  <a:gd name="connsiteY129" fmla="*/ 463218 h 1057618"/>
                  <a:gd name="connsiteX130" fmla="*/ 1043248 w 2908104"/>
                  <a:gd name="connsiteY130" fmla="*/ 796215 h 1057618"/>
                  <a:gd name="connsiteX131" fmla="*/ 939972 w 2908104"/>
                  <a:gd name="connsiteY131" fmla="*/ 967605 h 1057618"/>
                  <a:gd name="connsiteX132" fmla="*/ 899047 w 2908104"/>
                  <a:gd name="connsiteY132" fmla="*/ 983776 h 1057618"/>
                  <a:gd name="connsiteX133" fmla="*/ 773897 w 2908104"/>
                  <a:gd name="connsiteY133" fmla="*/ 984488 h 1057618"/>
                  <a:gd name="connsiteX134" fmla="*/ 752248 w 2908104"/>
                  <a:gd name="connsiteY134" fmla="*/ 968670 h 1057618"/>
                  <a:gd name="connsiteX135" fmla="*/ 855522 w 2908104"/>
                  <a:gd name="connsiteY135" fmla="*/ 797281 h 1057618"/>
                  <a:gd name="connsiteX136" fmla="*/ 896447 w 2908104"/>
                  <a:gd name="connsiteY136" fmla="*/ 781109 h 1057618"/>
                  <a:gd name="connsiteX137" fmla="*/ 1021597 w 2908104"/>
                  <a:gd name="connsiteY137" fmla="*/ 780398 h 1057618"/>
                  <a:gd name="connsiteX138" fmla="*/ 1040899 w 2908104"/>
                  <a:gd name="connsiteY138" fmla="*/ 784956 h 1057618"/>
                  <a:gd name="connsiteX139" fmla="*/ 1043248 w 2908104"/>
                  <a:gd name="connsiteY139" fmla="*/ 796215 h 1057618"/>
                  <a:gd name="connsiteX140" fmla="*/ 1057259 w 2908104"/>
                  <a:gd name="connsiteY140" fmla="*/ 0 h 1057618"/>
                  <a:gd name="connsiteX141" fmla="*/ 1025452 w 2908104"/>
                  <a:gd name="connsiteY141" fmla="*/ 52786 h 1057618"/>
                  <a:gd name="connsiteX142" fmla="*/ 984527 w 2908104"/>
                  <a:gd name="connsiteY142" fmla="*/ 68957 h 1057618"/>
                  <a:gd name="connsiteX143" fmla="*/ 859377 w 2908104"/>
                  <a:gd name="connsiteY143" fmla="*/ 69669 h 1057618"/>
                  <a:gd name="connsiteX144" fmla="*/ 837726 w 2908104"/>
                  <a:gd name="connsiteY144" fmla="*/ 53851 h 1057618"/>
                  <a:gd name="connsiteX145" fmla="*/ 870175 w 2908104"/>
                  <a:gd name="connsiteY145" fmla="*/ 0 h 1057618"/>
                  <a:gd name="connsiteX146" fmla="*/ 1149231 w 2908104"/>
                  <a:gd name="connsiteY146" fmla="*/ 233851 h 1057618"/>
                  <a:gd name="connsiteX147" fmla="*/ 1045956 w 2908104"/>
                  <a:gd name="connsiteY147" fmla="*/ 405240 h 1057618"/>
                  <a:gd name="connsiteX148" fmla="*/ 1005030 w 2908104"/>
                  <a:gd name="connsiteY148" fmla="*/ 421412 h 1057618"/>
                  <a:gd name="connsiteX149" fmla="*/ 879880 w 2908104"/>
                  <a:gd name="connsiteY149" fmla="*/ 422123 h 1057618"/>
                  <a:gd name="connsiteX150" fmla="*/ 858229 w 2908104"/>
                  <a:gd name="connsiteY150" fmla="*/ 406308 h 1057618"/>
                  <a:gd name="connsiteX151" fmla="*/ 961506 w 2908104"/>
                  <a:gd name="connsiteY151" fmla="*/ 234916 h 1057618"/>
                  <a:gd name="connsiteX152" fmla="*/ 1002431 w 2908104"/>
                  <a:gd name="connsiteY152" fmla="*/ 218745 h 1057618"/>
                  <a:gd name="connsiteX153" fmla="*/ 1127581 w 2908104"/>
                  <a:gd name="connsiteY153" fmla="*/ 218035 h 1057618"/>
                  <a:gd name="connsiteX154" fmla="*/ 1146883 w 2908104"/>
                  <a:gd name="connsiteY154" fmla="*/ 222594 h 1057618"/>
                  <a:gd name="connsiteX155" fmla="*/ 1149231 w 2908104"/>
                  <a:gd name="connsiteY155" fmla="*/ 233851 h 1057618"/>
                  <a:gd name="connsiteX156" fmla="*/ 1181459 w 2908104"/>
                  <a:gd name="connsiteY156" fmla="*/ 566846 h 1057618"/>
                  <a:gd name="connsiteX157" fmla="*/ 1078183 w 2908104"/>
                  <a:gd name="connsiteY157" fmla="*/ 738237 h 1057618"/>
                  <a:gd name="connsiteX158" fmla="*/ 1037258 w 2908104"/>
                  <a:gd name="connsiteY158" fmla="*/ 754409 h 1057618"/>
                  <a:gd name="connsiteX159" fmla="*/ 912110 w 2908104"/>
                  <a:gd name="connsiteY159" fmla="*/ 755119 h 1057618"/>
                  <a:gd name="connsiteX160" fmla="*/ 890459 w 2908104"/>
                  <a:gd name="connsiteY160" fmla="*/ 739303 h 1057618"/>
                  <a:gd name="connsiteX161" fmla="*/ 993735 w 2908104"/>
                  <a:gd name="connsiteY161" fmla="*/ 567912 h 1057618"/>
                  <a:gd name="connsiteX162" fmla="*/ 1034660 w 2908104"/>
                  <a:gd name="connsiteY162" fmla="*/ 551740 h 1057618"/>
                  <a:gd name="connsiteX163" fmla="*/ 1159810 w 2908104"/>
                  <a:gd name="connsiteY163" fmla="*/ 551029 h 1057618"/>
                  <a:gd name="connsiteX164" fmla="*/ 1179110 w 2908104"/>
                  <a:gd name="connsiteY164" fmla="*/ 555589 h 1057618"/>
                  <a:gd name="connsiteX165" fmla="*/ 1181459 w 2908104"/>
                  <a:gd name="connsiteY165" fmla="*/ 566846 h 1057618"/>
                  <a:gd name="connsiteX166" fmla="*/ 1201964 w 2908104"/>
                  <a:gd name="connsiteY166" fmla="*/ 919302 h 1057618"/>
                  <a:gd name="connsiteX167" fmla="*/ 1118617 w 2908104"/>
                  <a:gd name="connsiteY167" fmla="*/ 1057618 h 1057618"/>
                  <a:gd name="connsiteX168" fmla="*/ 931533 w 2908104"/>
                  <a:gd name="connsiteY168" fmla="*/ 1057618 h 1057618"/>
                  <a:gd name="connsiteX169" fmla="*/ 1014238 w 2908104"/>
                  <a:gd name="connsiteY169" fmla="*/ 920368 h 1057618"/>
                  <a:gd name="connsiteX170" fmla="*/ 1055162 w 2908104"/>
                  <a:gd name="connsiteY170" fmla="*/ 904196 h 1057618"/>
                  <a:gd name="connsiteX171" fmla="*/ 1180313 w 2908104"/>
                  <a:gd name="connsiteY171" fmla="*/ 903486 h 1057618"/>
                  <a:gd name="connsiteX172" fmla="*/ 1199614 w 2908104"/>
                  <a:gd name="connsiteY172" fmla="*/ 908045 h 1057618"/>
                  <a:gd name="connsiteX173" fmla="*/ 1201964 w 2908104"/>
                  <a:gd name="connsiteY173" fmla="*/ 919302 h 1057618"/>
                  <a:gd name="connsiteX174" fmla="*/ 1287443 w 2908104"/>
                  <a:gd name="connsiteY174" fmla="*/ 4482 h 1057618"/>
                  <a:gd name="connsiteX175" fmla="*/ 1184167 w 2908104"/>
                  <a:gd name="connsiteY175" fmla="*/ 175873 h 1057618"/>
                  <a:gd name="connsiteX176" fmla="*/ 1143242 w 2908104"/>
                  <a:gd name="connsiteY176" fmla="*/ 192044 h 1057618"/>
                  <a:gd name="connsiteX177" fmla="*/ 1018092 w 2908104"/>
                  <a:gd name="connsiteY177" fmla="*/ 192756 h 1057618"/>
                  <a:gd name="connsiteX178" fmla="*/ 996441 w 2908104"/>
                  <a:gd name="connsiteY178" fmla="*/ 176938 h 1057618"/>
                  <a:gd name="connsiteX179" fmla="*/ 1099717 w 2908104"/>
                  <a:gd name="connsiteY179" fmla="*/ 5547 h 1057618"/>
                  <a:gd name="connsiteX180" fmla="*/ 1107519 w 2908104"/>
                  <a:gd name="connsiteY180" fmla="*/ 0 h 1057618"/>
                  <a:gd name="connsiteX181" fmla="*/ 1286508 w 2908104"/>
                  <a:gd name="connsiteY181" fmla="*/ 0 h 1057618"/>
                  <a:gd name="connsiteX182" fmla="*/ 1319672 w 2908104"/>
                  <a:gd name="connsiteY182" fmla="*/ 337477 h 1057618"/>
                  <a:gd name="connsiteX183" fmla="*/ 1216396 w 2908104"/>
                  <a:gd name="connsiteY183" fmla="*/ 508868 h 1057618"/>
                  <a:gd name="connsiteX184" fmla="*/ 1175471 w 2908104"/>
                  <a:gd name="connsiteY184" fmla="*/ 525040 h 1057618"/>
                  <a:gd name="connsiteX185" fmla="*/ 1050321 w 2908104"/>
                  <a:gd name="connsiteY185" fmla="*/ 525751 h 1057618"/>
                  <a:gd name="connsiteX186" fmla="*/ 1028671 w 2908104"/>
                  <a:gd name="connsiteY186" fmla="*/ 509934 h 1057618"/>
                  <a:gd name="connsiteX187" fmla="*/ 1131946 w 2908104"/>
                  <a:gd name="connsiteY187" fmla="*/ 338544 h 1057618"/>
                  <a:gd name="connsiteX188" fmla="*/ 1172871 w 2908104"/>
                  <a:gd name="connsiteY188" fmla="*/ 322372 h 1057618"/>
                  <a:gd name="connsiteX189" fmla="*/ 1298021 w 2908104"/>
                  <a:gd name="connsiteY189" fmla="*/ 321662 h 1057618"/>
                  <a:gd name="connsiteX190" fmla="*/ 1317323 w 2908104"/>
                  <a:gd name="connsiteY190" fmla="*/ 326220 h 1057618"/>
                  <a:gd name="connsiteX191" fmla="*/ 1319672 w 2908104"/>
                  <a:gd name="connsiteY191" fmla="*/ 337477 h 1057618"/>
                  <a:gd name="connsiteX192" fmla="*/ 1340176 w 2908104"/>
                  <a:gd name="connsiteY192" fmla="*/ 689933 h 1057618"/>
                  <a:gd name="connsiteX193" fmla="*/ 1236899 w 2908104"/>
                  <a:gd name="connsiteY193" fmla="*/ 861324 h 1057618"/>
                  <a:gd name="connsiteX194" fmla="*/ 1195974 w 2908104"/>
                  <a:gd name="connsiteY194" fmla="*/ 877496 h 1057618"/>
                  <a:gd name="connsiteX195" fmla="*/ 1070824 w 2908104"/>
                  <a:gd name="connsiteY195" fmla="*/ 878206 h 1057618"/>
                  <a:gd name="connsiteX196" fmla="*/ 1049173 w 2908104"/>
                  <a:gd name="connsiteY196" fmla="*/ 862390 h 1057618"/>
                  <a:gd name="connsiteX197" fmla="*/ 1152450 w 2908104"/>
                  <a:gd name="connsiteY197" fmla="*/ 691000 h 1057618"/>
                  <a:gd name="connsiteX198" fmla="*/ 1193375 w 2908104"/>
                  <a:gd name="connsiteY198" fmla="*/ 674827 h 1057618"/>
                  <a:gd name="connsiteX199" fmla="*/ 1318525 w 2908104"/>
                  <a:gd name="connsiteY199" fmla="*/ 674117 h 1057618"/>
                  <a:gd name="connsiteX200" fmla="*/ 1337825 w 2908104"/>
                  <a:gd name="connsiteY200" fmla="*/ 678676 h 1057618"/>
                  <a:gd name="connsiteX201" fmla="*/ 1340176 w 2908104"/>
                  <a:gd name="connsiteY201" fmla="*/ 689933 h 1057618"/>
                  <a:gd name="connsiteX202" fmla="*/ 1372403 w 2908104"/>
                  <a:gd name="connsiteY202" fmla="*/ 1022928 h 1057618"/>
                  <a:gd name="connsiteX203" fmla="*/ 1351500 w 2908104"/>
                  <a:gd name="connsiteY203" fmla="*/ 1057618 h 1057618"/>
                  <a:gd name="connsiteX204" fmla="*/ 1164418 w 2908104"/>
                  <a:gd name="connsiteY204" fmla="*/ 1057618 h 1057618"/>
                  <a:gd name="connsiteX205" fmla="*/ 1184679 w 2908104"/>
                  <a:gd name="connsiteY205" fmla="*/ 1023995 h 1057618"/>
                  <a:gd name="connsiteX206" fmla="*/ 1225604 w 2908104"/>
                  <a:gd name="connsiteY206" fmla="*/ 1007823 h 1057618"/>
                  <a:gd name="connsiteX207" fmla="*/ 1350754 w 2908104"/>
                  <a:gd name="connsiteY207" fmla="*/ 1007112 h 1057618"/>
                  <a:gd name="connsiteX208" fmla="*/ 1370054 w 2908104"/>
                  <a:gd name="connsiteY208" fmla="*/ 1011672 h 1057618"/>
                  <a:gd name="connsiteX209" fmla="*/ 1372403 w 2908104"/>
                  <a:gd name="connsiteY209" fmla="*/ 1022928 h 1057618"/>
                  <a:gd name="connsiteX210" fmla="*/ 1457884 w 2908104"/>
                  <a:gd name="connsiteY210" fmla="*/ 108109 h 1057618"/>
                  <a:gd name="connsiteX211" fmla="*/ 1354607 w 2908104"/>
                  <a:gd name="connsiteY211" fmla="*/ 279500 h 1057618"/>
                  <a:gd name="connsiteX212" fmla="*/ 1313682 w 2908104"/>
                  <a:gd name="connsiteY212" fmla="*/ 295672 h 1057618"/>
                  <a:gd name="connsiteX213" fmla="*/ 1188532 w 2908104"/>
                  <a:gd name="connsiteY213" fmla="*/ 296382 h 1057618"/>
                  <a:gd name="connsiteX214" fmla="*/ 1166882 w 2908104"/>
                  <a:gd name="connsiteY214" fmla="*/ 280566 h 1057618"/>
                  <a:gd name="connsiteX215" fmla="*/ 1270158 w 2908104"/>
                  <a:gd name="connsiteY215" fmla="*/ 109175 h 1057618"/>
                  <a:gd name="connsiteX216" fmla="*/ 1311083 w 2908104"/>
                  <a:gd name="connsiteY216" fmla="*/ 93005 h 1057618"/>
                  <a:gd name="connsiteX217" fmla="*/ 1436233 w 2908104"/>
                  <a:gd name="connsiteY217" fmla="*/ 92293 h 1057618"/>
                  <a:gd name="connsiteX218" fmla="*/ 1455533 w 2908104"/>
                  <a:gd name="connsiteY218" fmla="*/ 96852 h 1057618"/>
                  <a:gd name="connsiteX219" fmla="*/ 1457884 w 2908104"/>
                  <a:gd name="connsiteY219" fmla="*/ 108109 h 1057618"/>
                  <a:gd name="connsiteX220" fmla="*/ 1478387 w 2908104"/>
                  <a:gd name="connsiteY220" fmla="*/ 460565 h 1057618"/>
                  <a:gd name="connsiteX221" fmla="*/ 1375112 w 2908104"/>
                  <a:gd name="connsiteY221" fmla="*/ 631956 h 1057618"/>
                  <a:gd name="connsiteX222" fmla="*/ 1334185 w 2908104"/>
                  <a:gd name="connsiteY222" fmla="*/ 648128 h 1057618"/>
                  <a:gd name="connsiteX223" fmla="*/ 1209036 w 2908104"/>
                  <a:gd name="connsiteY223" fmla="*/ 648838 h 1057618"/>
                  <a:gd name="connsiteX224" fmla="*/ 1187385 w 2908104"/>
                  <a:gd name="connsiteY224" fmla="*/ 633021 h 1057618"/>
                  <a:gd name="connsiteX225" fmla="*/ 1290661 w 2908104"/>
                  <a:gd name="connsiteY225" fmla="*/ 461631 h 1057618"/>
                  <a:gd name="connsiteX226" fmla="*/ 1331587 w 2908104"/>
                  <a:gd name="connsiteY226" fmla="*/ 445459 h 1057618"/>
                  <a:gd name="connsiteX227" fmla="*/ 1456737 w 2908104"/>
                  <a:gd name="connsiteY227" fmla="*/ 444748 h 1057618"/>
                  <a:gd name="connsiteX228" fmla="*/ 1476038 w 2908104"/>
                  <a:gd name="connsiteY228" fmla="*/ 449307 h 1057618"/>
                  <a:gd name="connsiteX229" fmla="*/ 1478387 w 2908104"/>
                  <a:gd name="connsiteY229" fmla="*/ 460565 h 1057618"/>
                  <a:gd name="connsiteX230" fmla="*/ 1510616 w 2908104"/>
                  <a:gd name="connsiteY230" fmla="*/ 793559 h 1057618"/>
                  <a:gd name="connsiteX231" fmla="*/ 1407340 w 2908104"/>
                  <a:gd name="connsiteY231" fmla="*/ 964952 h 1057618"/>
                  <a:gd name="connsiteX232" fmla="*/ 1366415 w 2908104"/>
                  <a:gd name="connsiteY232" fmla="*/ 981123 h 1057618"/>
                  <a:gd name="connsiteX233" fmla="*/ 1241265 w 2908104"/>
                  <a:gd name="connsiteY233" fmla="*/ 981833 h 1057618"/>
                  <a:gd name="connsiteX234" fmla="*/ 1219614 w 2908104"/>
                  <a:gd name="connsiteY234" fmla="*/ 966017 h 1057618"/>
                  <a:gd name="connsiteX235" fmla="*/ 1322891 w 2908104"/>
                  <a:gd name="connsiteY235" fmla="*/ 794626 h 1057618"/>
                  <a:gd name="connsiteX236" fmla="*/ 1363816 w 2908104"/>
                  <a:gd name="connsiteY236" fmla="*/ 778455 h 1057618"/>
                  <a:gd name="connsiteX237" fmla="*/ 1488966 w 2908104"/>
                  <a:gd name="connsiteY237" fmla="*/ 777745 h 1057618"/>
                  <a:gd name="connsiteX238" fmla="*/ 1508266 w 2908104"/>
                  <a:gd name="connsiteY238" fmla="*/ 782303 h 1057618"/>
                  <a:gd name="connsiteX239" fmla="*/ 1510616 w 2908104"/>
                  <a:gd name="connsiteY239" fmla="*/ 793559 h 1057618"/>
                  <a:gd name="connsiteX240" fmla="*/ 1523027 w 2908104"/>
                  <a:gd name="connsiteY240" fmla="*/ 0 h 1057618"/>
                  <a:gd name="connsiteX241" fmla="*/ 1492819 w 2908104"/>
                  <a:gd name="connsiteY241" fmla="*/ 50131 h 1057618"/>
                  <a:gd name="connsiteX242" fmla="*/ 1451894 w 2908104"/>
                  <a:gd name="connsiteY242" fmla="*/ 66303 h 1057618"/>
                  <a:gd name="connsiteX243" fmla="*/ 1326745 w 2908104"/>
                  <a:gd name="connsiteY243" fmla="*/ 67014 h 1057618"/>
                  <a:gd name="connsiteX244" fmla="*/ 1305094 w 2908104"/>
                  <a:gd name="connsiteY244" fmla="*/ 51197 h 1057618"/>
                  <a:gd name="connsiteX245" fmla="*/ 1335944 w 2908104"/>
                  <a:gd name="connsiteY245" fmla="*/ 0 h 1057618"/>
                  <a:gd name="connsiteX246" fmla="*/ 1616599 w 2908104"/>
                  <a:gd name="connsiteY246" fmla="*/ 231196 h 1057618"/>
                  <a:gd name="connsiteX247" fmla="*/ 1513323 w 2908104"/>
                  <a:gd name="connsiteY247" fmla="*/ 402587 h 1057618"/>
                  <a:gd name="connsiteX248" fmla="*/ 1472397 w 2908104"/>
                  <a:gd name="connsiteY248" fmla="*/ 418759 h 1057618"/>
                  <a:gd name="connsiteX249" fmla="*/ 1347248 w 2908104"/>
                  <a:gd name="connsiteY249" fmla="*/ 419469 h 1057618"/>
                  <a:gd name="connsiteX250" fmla="*/ 1325597 w 2908104"/>
                  <a:gd name="connsiteY250" fmla="*/ 403653 h 1057618"/>
                  <a:gd name="connsiteX251" fmla="*/ 1428873 w 2908104"/>
                  <a:gd name="connsiteY251" fmla="*/ 232262 h 1057618"/>
                  <a:gd name="connsiteX252" fmla="*/ 1469798 w 2908104"/>
                  <a:gd name="connsiteY252" fmla="*/ 216090 h 1057618"/>
                  <a:gd name="connsiteX253" fmla="*/ 1594948 w 2908104"/>
                  <a:gd name="connsiteY253" fmla="*/ 215380 h 1057618"/>
                  <a:gd name="connsiteX254" fmla="*/ 1614250 w 2908104"/>
                  <a:gd name="connsiteY254" fmla="*/ 219939 h 1057618"/>
                  <a:gd name="connsiteX255" fmla="*/ 1616599 w 2908104"/>
                  <a:gd name="connsiteY255" fmla="*/ 231196 h 1057618"/>
                  <a:gd name="connsiteX256" fmla="*/ 1648827 w 2908104"/>
                  <a:gd name="connsiteY256" fmla="*/ 564193 h 1057618"/>
                  <a:gd name="connsiteX257" fmla="*/ 1545552 w 2908104"/>
                  <a:gd name="connsiteY257" fmla="*/ 735582 h 1057618"/>
                  <a:gd name="connsiteX258" fmla="*/ 1504627 w 2908104"/>
                  <a:gd name="connsiteY258" fmla="*/ 751754 h 1057618"/>
                  <a:gd name="connsiteX259" fmla="*/ 1379477 w 2908104"/>
                  <a:gd name="connsiteY259" fmla="*/ 752465 h 1057618"/>
                  <a:gd name="connsiteX260" fmla="*/ 1357827 w 2908104"/>
                  <a:gd name="connsiteY260" fmla="*/ 736648 h 1057618"/>
                  <a:gd name="connsiteX261" fmla="*/ 1461102 w 2908104"/>
                  <a:gd name="connsiteY261" fmla="*/ 565257 h 1057618"/>
                  <a:gd name="connsiteX262" fmla="*/ 1502027 w 2908104"/>
                  <a:gd name="connsiteY262" fmla="*/ 549087 h 1057618"/>
                  <a:gd name="connsiteX263" fmla="*/ 1627177 w 2908104"/>
                  <a:gd name="connsiteY263" fmla="*/ 548376 h 1057618"/>
                  <a:gd name="connsiteX264" fmla="*/ 1646479 w 2908104"/>
                  <a:gd name="connsiteY264" fmla="*/ 552934 h 1057618"/>
                  <a:gd name="connsiteX265" fmla="*/ 1648827 w 2908104"/>
                  <a:gd name="connsiteY265" fmla="*/ 564193 h 1057618"/>
                  <a:gd name="connsiteX266" fmla="*/ 1669331 w 2908104"/>
                  <a:gd name="connsiteY266" fmla="*/ 916647 h 1057618"/>
                  <a:gd name="connsiteX267" fmla="*/ 1584385 w 2908104"/>
                  <a:gd name="connsiteY267" fmla="*/ 1057618 h 1057618"/>
                  <a:gd name="connsiteX268" fmla="*/ 1397302 w 2908104"/>
                  <a:gd name="connsiteY268" fmla="*/ 1057618 h 1057618"/>
                  <a:gd name="connsiteX269" fmla="*/ 1481605 w 2908104"/>
                  <a:gd name="connsiteY269" fmla="*/ 917713 h 1057618"/>
                  <a:gd name="connsiteX270" fmla="*/ 1522531 w 2908104"/>
                  <a:gd name="connsiteY270" fmla="*/ 901542 h 1057618"/>
                  <a:gd name="connsiteX271" fmla="*/ 1647681 w 2908104"/>
                  <a:gd name="connsiteY271" fmla="*/ 900832 h 1057618"/>
                  <a:gd name="connsiteX272" fmla="*/ 1666982 w 2908104"/>
                  <a:gd name="connsiteY272" fmla="*/ 905390 h 1057618"/>
                  <a:gd name="connsiteX273" fmla="*/ 1669331 w 2908104"/>
                  <a:gd name="connsiteY273" fmla="*/ 916647 h 1057618"/>
                  <a:gd name="connsiteX274" fmla="*/ 1754810 w 2908104"/>
                  <a:gd name="connsiteY274" fmla="*/ 1828 h 1057618"/>
                  <a:gd name="connsiteX275" fmla="*/ 1651534 w 2908104"/>
                  <a:gd name="connsiteY275" fmla="*/ 173218 h 1057618"/>
                  <a:gd name="connsiteX276" fmla="*/ 1610609 w 2908104"/>
                  <a:gd name="connsiteY276" fmla="*/ 189390 h 1057618"/>
                  <a:gd name="connsiteX277" fmla="*/ 1485461 w 2908104"/>
                  <a:gd name="connsiteY277" fmla="*/ 190101 h 1057618"/>
                  <a:gd name="connsiteX278" fmla="*/ 1463810 w 2908104"/>
                  <a:gd name="connsiteY278" fmla="*/ 174285 h 1057618"/>
                  <a:gd name="connsiteX279" fmla="*/ 1567086 w 2908104"/>
                  <a:gd name="connsiteY279" fmla="*/ 2894 h 1057618"/>
                  <a:gd name="connsiteX280" fmla="*/ 1571155 w 2908104"/>
                  <a:gd name="connsiteY280" fmla="*/ 0 h 1057618"/>
                  <a:gd name="connsiteX281" fmla="*/ 1754429 w 2908104"/>
                  <a:gd name="connsiteY281" fmla="*/ 0 h 1057618"/>
                  <a:gd name="connsiteX282" fmla="*/ 1787040 w 2908104"/>
                  <a:gd name="connsiteY282" fmla="*/ 334824 h 1057618"/>
                  <a:gd name="connsiteX283" fmla="*/ 1683763 w 2908104"/>
                  <a:gd name="connsiteY283" fmla="*/ 506215 h 1057618"/>
                  <a:gd name="connsiteX284" fmla="*/ 1642838 w 2908104"/>
                  <a:gd name="connsiteY284" fmla="*/ 522385 h 1057618"/>
                  <a:gd name="connsiteX285" fmla="*/ 1517688 w 2908104"/>
                  <a:gd name="connsiteY285" fmla="*/ 523096 h 1057618"/>
                  <a:gd name="connsiteX286" fmla="*/ 1496038 w 2908104"/>
                  <a:gd name="connsiteY286" fmla="*/ 507280 h 1057618"/>
                  <a:gd name="connsiteX287" fmla="*/ 1599314 w 2908104"/>
                  <a:gd name="connsiteY287" fmla="*/ 335889 h 1057618"/>
                  <a:gd name="connsiteX288" fmla="*/ 1640239 w 2908104"/>
                  <a:gd name="connsiteY288" fmla="*/ 319718 h 1057618"/>
                  <a:gd name="connsiteX289" fmla="*/ 1765389 w 2908104"/>
                  <a:gd name="connsiteY289" fmla="*/ 319008 h 1057618"/>
                  <a:gd name="connsiteX290" fmla="*/ 1784690 w 2908104"/>
                  <a:gd name="connsiteY290" fmla="*/ 323566 h 1057618"/>
                  <a:gd name="connsiteX291" fmla="*/ 1787040 w 2908104"/>
                  <a:gd name="connsiteY291" fmla="*/ 334824 h 1057618"/>
                  <a:gd name="connsiteX292" fmla="*/ 1807543 w 2908104"/>
                  <a:gd name="connsiteY292" fmla="*/ 687280 h 1057618"/>
                  <a:gd name="connsiteX293" fmla="*/ 1704267 w 2908104"/>
                  <a:gd name="connsiteY293" fmla="*/ 858669 h 1057618"/>
                  <a:gd name="connsiteX294" fmla="*/ 1663341 w 2908104"/>
                  <a:gd name="connsiteY294" fmla="*/ 874841 h 1057618"/>
                  <a:gd name="connsiteX295" fmla="*/ 1538192 w 2908104"/>
                  <a:gd name="connsiteY295" fmla="*/ 875551 h 1057618"/>
                  <a:gd name="connsiteX296" fmla="*/ 1516541 w 2908104"/>
                  <a:gd name="connsiteY296" fmla="*/ 859737 h 1057618"/>
                  <a:gd name="connsiteX297" fmla="*/ 1619817 w 2908104"/>
                  <a:gd name="connsiteY297" fmla="*/ 688345 h 1057618"/>
                  <a:gd name="connsiteX298" fmla="*/ 1660742 w 2908104"/>
                  <a:gd name="connsiteY298" fmla="*/ 672174 h 1057618"/>
                  <a:gd name="connsiteX299" fmla="*/ 1785892 w 2908104"/>
                  <a:gd name="connsiteY299" fmla="*/ 671462 h 1057618"/>
                  <a:gd name="connsiteX300" fmla="*/ 1805194 w 2908104"/>
                  <a:gd name="connsiteY300" fmla="*/ 676023 h 1057618"/>
                  <a:gd name="connsiteX301" fmla="*/ 1807543 w 2908104"/>
                  <a:gd name="connsiteY301" fmla="*/ 687280 h 1057618"/>
                  <a:gd name="connsiteX302" fmla="*/ 1839772 w 2908104"/>
                  <a:gd name="connsiteY302" fmla="*/ 1020275 h 1057618"/>
                  <a:gd name="connsiteX303" fmla="*/ 1817270 w 2908104"/>
                  <a:gd name="connsiteY303" fmla="*/ 1057618 h 1057618"/>
                  <a:gd name="connsiteX304" fmla="*/ 1630186 w 2908104"/>
                  <a:gd name="connsiteY304" fmla="*/ 1057618 h 1057618"/>
                  <a:gd name="connsiteX305" fmla="*/ 1652046 w 2908104"/>
                  <a:gd name="connsiteY305" fmla="*/ 1021341 h 1057618"/>
                  <a:gd name="connsiteX306" fmla="*/ 1692971 w 2908104"/>
                  <a:gd name="connsiteY306" fmla="*/ 1005169 h 1057618"/>
                  <a:gd name="connsiteX307" fmla="*/ 1818121 w 2908104"/>
                  <a:gd name="connsiteY307" fmla="*/ 1004457 h 1057618"/>
                  <a:gd name="connsiteX308" fmla="*/ 1837423 w 2908104"/>
                  <a:gd name="connsiteY308" fmla="*/ 1009018 h 1057618"/>
                  <a:gd name="connsiteX309" fmla="*/ 1839772 w 2908104"/>
                  <a:gd name="connsiteY309" fmla="*/ 1020275 h 1057618"/>
                  <a:gd name="connsiteX310" fmla="*/ 1925251 w 2908104"/>
                  <a:gd name="connsiteY310" fmla="*/ 105455 h 1057618"/>
                  <a:gd name="connsiteX311" fmla="*/ 1821975 w 2908104"/>
                  <a:gd name="connsiteY311" fmla="*/ 276846 h 1057618"/>
                  <a:gd name="connsiteX312" fmla="*/ 1781050 w 2908104"/>
                  <a:gd name="connsiteY312" fmla="*/ 293017 h 1057618"/>
                  <a:gd name="connsiteX313" fmla="*/ 1655900 w 2908104"/>
                  <a:gd name="connsiteY313" fmla="*/ 293727 h 1057618"/>
                  <a:gd name="connsiteX314" fmla="*/ 1634251 w 2908104"/>
                  <a:gd name="connsiteY314" fmla="*/ 277913 h 1057618"/>
                  <a:gd name="connsiteX315" fmla="*/ 1737525 w 2908104"/>
                  <a:gd name="connsiteY315" fmla="*/ 106522 h 1057618"/>
                  <a:gd name="connsiteX316" fmla="*/ 1778452 w 2908104"/>
                  <a:gd name="connsiteY316" fmla="*/ 90350 h 1057618"/>
                  <a:gd name="connsiteX317" fmla="*/ 1903600 w 2908104"/>
                  <a:gd name="connsiteY317" fmla="*/ 89639 h 1057618"/>
                  <a:gd name="connsiteX318" fmla="*/ 1922902 w 2908104"/>
                  <a:gd name="connsiteY318" fmla="*/ 94199 h 1057618"/>
                  <a:gd name="connsiteX319" fmla="*/ 1925251 w 2908104"/>
                  <a:gd name="connsiteY319" fmla="*/ 105455 h 1057618"/>
                  <a:gd name="connsiteX320" fmla="*/ 1945755 w 2908104"/>
                  <a:gd name="connsiteY320" fmla="*/ 457911 h 1057618"/>
                  <a:gd name="connsiteX321" fmla="*/ 1842478 w 2908104"/>
                  <a:gd name="connsiteY321" fmla="*/ 629302 h 1057618"/>
                  <a:gd name="connsiteX322" fmla="*/ 1801553 w 2908104"/>
                  <a:gd name="connsiteY322" fmla="*/ 645473 h 1057618"/>
                  <a:gd name="connsiteX323" fmla="*/ 1676403 w 2908104"/>
                  <a:gd name="connsiteY323" fmla="*/ 646183 h 1057618"/>
                  <a:gd name="connsiteX324" fmla="*/ 1654752 w 2908104"/>
                  <a:gd name="connsiteY324" fmla="*/ 630367 h 1057618"/>
                  <a:gd name="connsiteX325" fmla="*/ 1758028 w 2908104"/>
                  <a:gd name="connsiteY325" fmla="*/ 458978 h 1057618"/>
                  <a:gd name="connsiteX326" fmla="*/ 1798954 w 2908104"/>
                  <a:gd name="connsiteY326" fmla="*/ 442805 h 1057618"/>
                  <a:gd name="connsiteX327" fmla="*/ 1924105 w 2908104"/>
                  <a:gd name="connsiteY327" fmla="*/ 442095 h 1057618"/>
                  <a:gd name="connsiteX328" fmla="*/ 1943405 w 2908104"/>
                  <a:gd name="connsiteY328" fmla="*/ 446653 h 1057618"/>
                  <a:gd name="connsiteX329" fmla="*/ 1945755 w 2908104"/>
                  <a:gd name="connsiteY329" fmla="*/ 457911 h 1057618"/>
                  <a:gd name="connsiteX330" fmla="*/ 1977984 w 2908104"/>
                  <a:gd name="connsiteY330" fmla="*/ 790906 h 1057618"/>
                  <a:gd name="connsiteX331" fmla="*/ 1874707 w 2908104"/>
                  <a:gd name="connsiteY331" fmla="*/ 962297 h 1057618"/>
                  <a:gd name="connsiteX332" fmla="*/ 1833783 w 2908104"/>
                  <a:gd name="connsiteY332" fmla="*/ 978469 h 1057618"/>
                  <a:gd name="connsiteX333" fmla="*/ 1708632 w 2908104"/>
                  <a:gd name="connsiteY333" fmla="*/ 979179 h 1057618"/>
                  <a:gd name="connsiteX334" fmla="*/ 1686982 w 2908104"/>
                  <a:gd name="connsiteY334" fmla="*/ 963363 h 1057618"/>
                  <a:gd name="connsiteX335" fmla="*/ 1790258 w 2908104"/>
                  <a:gd name="connsiteY335" fmla="*/ 791973 h 1057618"/>
                  <a:gd name="connsiteX336" fmla="*/ 1831183 w 2908104"/>
                  <a:gd name="connsiteY336" fmla="*/ 775801 h 1057618"/>
                  <a:gd name="connsiteX337" fmla="*/ 1956333 w 2908104"/>
                  <a:gd name="connsiteY337" fmla="*/ 775090 h 1057618"/>
                  <a:gd name="connsiteX338" fmla="*/ 1975635 w 2908104"/>
                  <a:gd name="connsiteY338" fmla="*/ 779649 h 1057618"/>
                  <a:gd name="connsiteX339" fmla="*/ 1977984 w 2908104"/>
                  <a:gd name="connsiteY339" fmla="*/ 790906 h 1057618"/>
                  <a:gd name="connsiteX340" fmla="*/ 1988796 w 2908104"/>
                  <a:gd name="connsiteY340" fmla="*/ 0 h 1057618"/>
                  <a:gd name="connsiteX341" fmla="*/ 1960188 w 2908104"/>
                  <a:gd name="connsiteY341" fmla="*/ 47478 h 1057618"/>
                  <a:gd name="connsiteX342" fmla="*/ 1919263 w 2908104"/>
                  <a:gd name="connsiteY342" fmla="*/ 63650 h 1057618"/>
                  <a:gd name="connsiteX343" fmla="*/ 1794113 w 2908104"/>
                  <a:gd name="connsiteY343" fmla="*/ 64361 h 1057618"/>
                  <a:gd name="connsiteX344" fmla="*/ 1772462 w 2908104"/>
                  <a:gd name="connsiteY344" fmla="*/ 48544 h 1057618"/>
                  <a:gd name="connsiteX345" fmla="*/ 1801713 w 2908104"/>
                  <a:gd name="connsiteY345" fmla="*/ 0 h 1057618"/>
                  <a:gd name="connsiteX346" fmla="*/ 2083966 w 2908104"/>
                  <a:gd name="connsiteY346" fmla="*/ 228543 h 1057618"/>
                  <a:gd name="connsiteX347" fmla="*/ 1980690 w 2908104"/>
                  <a:gd name="connsiteY347" fmla="*/ 399933 h 1057618"/>
                  <a:gd name="connsiteX348" fmla="*/ 1939766 w 2908104"/>
                  <a:gd name="connsiteY348" fmla="*/ 416104 h 1057618"/>
                  <a:gd name="connsiteX349" fmla="*/ 1814615 w 2908104"/>
                  <a:gd name="connsiteY349" fmla="*/ 416816 h 1057618"/>
                  <a:gd name="connsiteX350" fmla="*/ 1792965 w 2908104"/>
                  <a:gd name="connsiteY350" fmla="*/ 401000 h 1057618"/>
                  <a:gd name="connsiteX351" fmla="*/ 1896242 w 2908104"/>
                  <a:gd name="connsiteY351" fmla="*/ 229609 h 1057618"/>
                  <a:gd name="connsiteX352" fmla="*/ 1937165 w 2908104"/>
                  <a:gd name="connsiteY352" fmla="*/ 213437 h 1057618"/>
                  <a:gd name="connsiteX353" fmla="*/ 2062315 w 2908104"/>
                  <a:gd name="connsiteY353" fmla="*/ 212727 h 1057618"/>
                  <a:gd name="connsiteX354" fmla="*/ 2081617 w 2908104"/>
                  <a:gd name="connsiteY354" fmla="*/ 217286 h 1057618"/>
                  <a:gd name="connsiteX355" fmla="*/ 2083966 w 2908104"/>
                  <a:gd name="connsiteY355" fmla="*/ 228543 h 1057618"/>
                  <a:gd name="connsiteX356" fmla="*/ 2116195 w 2908104"/>
                  <a:gd name="connsiteY356" fmla="*/ 561538 h 1057618"/>
                  <a:gd name="connsiteX357" fmla="*/ 2012919 w 2908104"/>
                  <a:gd name="connsiteY357" fmla="*/ 732928 h 1057618"/>
                  <a:gd name="connsiteX358" fmla="*/ 1971994 w 2908104"/>
                  <a:gd name="connsiteY358" fmla="*/ 749099 h 1057618"/>
                  <a:gd name="connsiteX359" fmla="*/ 1846844 w 2908104"/>
                  <a:gd name="connsiteY359" fmla="*/ 749811 h 1057618"/>
                  <a:gd name="connsiteX360" fmla="*/ 1825195 w 2908104"/>
                  <a:gd name="connsiteY360" fmla="*/ 733995 h 1057618"/>
                  <a:gd name="connsiteX361" fmla="*/ 1928471 w 2908104"/>
                  <a:gd name="connsiteY361" fmla="*/ 562604 h 1057618"/>
                  <a:gd name="connsiteX362" fmla="*/ 1969396 w 2908104"/>
                  <a:gd name="connsiteY362" fmla="*/ 546432 h 1057618"/>
                  <a:gd name="connsiteX363" fmla="*/ 2094544 w 2908104"/>
                  <a:gd name="connsiteY363" fmla="*/ 545721 h 1057618"/>
                  <a:gd name="connsiteX364" fmla="*/ 2113846 w 2908104"/>
                  <a:gd name="connsiteY364" fmla="*/ 550281 h 1057618"/>
                  <a:gd name="connsiteX365" fmla="*/ 2116195 w 2908104"/>
                  <a:gd name="connsiteY365" fmla="*/ 561538 h 1057618"/>
                  <a:gd name="connsiteX366" fmla="*/ 2136699 w 2908104"/>
                  <a:gd name="connsiteY366" fmla="*/ 913993 h 1057618"/>
                  <a:gd name="connsiteX367" fmla="*/ 2050154 w 2908104"/>
                  <a:gd name="connsiteY367" fmla="*/ 1057618 h 1057618"/>
                  <a:gd name="connsiteX368" fmla="*/ 1863071 w 2908104"/>
                  <a:gd name="connsiteY368" fmla="*/ 1057618 h 1057618"/>
                  <a:gd name="connsiteX369" fmla="*/ 1948974 w 2908104"/>
                  <a:gd name="connsiteY369" fmla="*/ 915060 h 1057618"/>
                  <a:gd name="connsiteX370" fmla="*/ 1989898 w 2908104"/>
                  <a:gd name="connsiteY370" fmla="*/ 898888 h 1057618"/>
                  <a:gd name="connsiteX371" fmla="*/ 2115048 w 2908104"/>
                  <a:gd name="connsiteY371" fmla="*/ 898177 h 1057618"/>
                  <a:gd name="connsiteX372" fmla="*/ 2134350 w 2908104"/>
                  <a:gd name="connsiteY372" fmla="*/ 902736 h 1057618"/>
                  <a:gd name="connsiteX373" fmla="*/ 2136699 w 2908104"/>
                  <a:gd name="connsiteY373" fmla="*/ 913993 h 1057618"/>
                  <a:gd name="connsiteX374" fmla="*/ 2221681 w 2908104"/>
                  <a:gd name="connsiteY374" fmla="*/ 0 h 1057618"/>
                  <a:gd name="connsiteX375" fmla="*/ 2118901 w 2908104"/>
                  <a:gd name="connsiteY375" fmla="*/ 170565 h 1057618"/>
                  <a:gd name="connsiteX376" fmla="*/ 2077978 w 2908104"/>
                  <a:gd name="connsiteY376" fmla="*/ 186737 h 1057618"/>
                  <a:gd name="connsiteX377" fmla="*/ 1952828 w 2908104"/>
                  <a:gd name="connsiteY377" fmla="*/ 187448 h 1057618"/>
                  <a:gd name="connsiteX378" fmla="*/ 1931177 w 2908104"/>
                  <a:gd name="connsiteY378" fmla="*/ 171631 h 1057618"/>
                  <a:gd name="connsiteX379" fmla="*/ 2034453 w 2908104"/>
                  <a:gd name="connsiteY379" fmla="*/ 240 h 1057618"/>
                  <a:gd name="connsiteX380" fmla="*/ 2034790 w 2908104"/>
                  <a:gd name="connsiteY380" fmla="*/ 0 h 1057618"/>
                  <a:gd name="connsiteX381" fmla="*/ 2254407 w 2908104"/>
                  <a:gd name="connsiteY381" fmla="*/ 332169 h 1057618"/>
                  <a:gd name="connsiteX382" fmla="*/ 2151131 w 2908104"/>
                  <a:gd name="connsiteY382" fmla="*/ 503560 h 1057618"/>
                  <a:gd name="connsiteX383" fmla="*/ 2110207 w 2908104"/>
                  <a:gd name="connsiteY383" fmla="*/ 519732 h 1057618"/>
                  <a:gd name="connsiteX384" fmla="*/ 1985057 w 2908104"/>
                  <a:gd name="connsiteY384" fmla="*/ 520443 h 1057618"/>
                  <a:gd name="connsiteX385" fmla="*/ 1963406 w 2908104"/>
                  <a:gd name="connsiteY385" fmla="*/ 504626 h 1057618"/>
                  <a:gd name="connsiteX386" fmla="*/ 2066682 w 2908104"/>
                  <a:gd name="connsiteY386" fmla="*/ 333236 h 1057618"/>
                  <a:gd name="connsiteX387" fmla="*/ 2107608 w 2908104"/>
                  <a:gd name="connsiteY387" fmla="*/ 317065 h 1057618"/>
                  <a:gd name="connsiteX388" fmla="*/ 2232757 w 2908104"/>
                  <a:gd name="connsiteY388" fmla="*/ 316353 h 1057618"/>
                  <a:gd name="connsiteX389" fmla="*/ 2252057 w 2908104"/>
                  <a:gd name="connsiteY389" fmla="*/ 320912 h 1057618"/>
                  <a:gd name="connsiteX390" fmla="*/ 2254407 w 2908104"/>
                  <a:gd name="connsiteY390" fmla="*/ 332169 h 1057618"/>
                  <a:gd name="connsiteX391" fmla="*/ 2274910 w 2908104"/>
                  <a:gd name="connsiteY391" fmla="*/ 684625 h 1057618"/>
                  <a:gd name="connsiteX392" fmla="*/ 2171634 w 2908104"/>
                  <a:gd name="connsiteY392" fmla="*/ 856016 h 1057618"/>
                  <a:gd name="connsiteX393" fmla="*/ 2130709 w 2908104"/>
                  <a:gd name="connsiteY393" fmla="*/ 872188 h 1057618"/>
                  <a:gd name="connsiteX394" fmla="*/ 2005559 w 2908104"/>
                  <a:gd name="connsiteY394" fmla="*/ 872898 h 1057618"/>
                  <a:gd name="connsiteX395" fmla="*/ 1983910 w 2908104"/>
                  <a:gd name="connsiteY395" fmla="*/ 857082 h 1057618"/>
                  <a:gd name="connsiteX396" fmla="*/ 2087184 w 2908104"/>
                  <a:gd name="connsiteY396" fmla="*/ 685691 h 1057618"/>
                  <a:gd name="connsiteX397" fmla="*/ 2128111 w 2908104"/>
                  <a:gd name="connsiteY397" fmla="*/ 669519 h 1057618"/>
                  <a:gd name="connsiteX398" fmla="*/ 2253261 w 2908104"/>
                  <a:gd name="connsiteY398" fmla="*/ 668809 h 1057618"/>
                  <a:gd name="connsiteX399" fmla="*/ 2272561 w 2908104"/>
                  <a:gd name="connsiteY399" fmla="*/ 673368 h 1057618"/>
                  <a:gd name="connsiteX400" fmla="*/ 2274910 w 2908104"/>
                  <a:gd name="connsiteY400" fmla="*/ 684625 h 1057618"/>
                  <a:gd name="connsiteX401" fmla="*/ 2304912 w 2908104"/>
                  <a:gd name="connsiteY401" fmla="*/ 1006948 h 1057618"/>
                  <a:gd name="connsiteX402" fmla="*/ 2274559 w 2908104"/>
                  <a:gd name="connsiteY402" fmla="*/ 1057618 h 1057618"/>
                  <a:gd name="connsiteX403" fmla="*/ 2095956 w 2908104"/>
                  <a:gd name="connsiteY403" fmla="*/ 1057618 h 1057618"/>
                  <a:gd name="connsiteX404" fmla="*/ 2119415 w 2908104"/>
                  <a:gd name="connsiteY404" fmla="*/ 1018687 h 1057618"/>
                  <a:gd name="connsiteX405" fmla="*/ 2160339 w 2908104"/>
                  <a:gd name="connsiteY405" fmla="*/ 1002516 h 1057618"/>
                  <a:gd name="connsiteX406" fmla="*/ 2285488 w 2908104"/>
                  <a:gd name="connsiteY406" fmla="*/ 1001804 h 1057618"/>
                  <a:gd name="connsiteX407" fmla="*/ 2304790 w 2908104"/>
                  <a:gd name="connsiteY407" fmla="*/ 1006363 h 1057618"/>
                  <a:gd name="connsiteX408" fmla="*/ 2392620 w 2908104"/>
                  <a:gd name="connsiteY408" fmla="*/ 102801 h 1057618"/>
                  <a:gd name="connsiteX409" fmla="*/ 2289344 w 2908104"/>
                  <a:gd name="connsiteY409" fmla="*/ 274192 h 1057618"/>
                  <a:gd name="connsiteX410" fmla="*/ 2248418 w 2908104"/>
                  <a:gd name="connsiteY410" fmla="*/ 290364 h 1057618"/>
                  <a:gd name="connsiteX411" fmla="*/ 2123267 w 2908104"/>
                  <a:gd name="connsiteY411" fmla="*/ 291074 h 1057618"/>
                  <a:gd name="connsiteX412" fmla="*/ 2101617 w 2908104"/>
                  <a:gd name="connsiteY412" fmla="*/ 275258 h 1057618"/>
                  <a:gd name="connsiteX413" fmla="*/ 2204894 w 2908104"/>
                  <a:gd name="connsiteY413" fmla="*/ 103867 h 1057618"/>
                  <a:gd name="connsiteX414" fmla="*/ 2245820 w 2908104"/>
                  <a:gd name="connsiteY414" fmla="*/ 87696 h 1057618"/>
                  <a:gd name="connsiteX415" fmla="*/ 2370969 w 2908104"/>
                  <a:gd name="connsiteY415" fmla="*/ 86984 h 1057618"/>
                  <a:gd name="connsiteX416" fmla="*/ 2390270 w 2908104"/>
                  <a:gd name="connsiteY416" fmla="*/ 91544 h 1057618"/>
                  <a:gd name="connsiteX417" fmla="*/ 2392620 w 2908104"/>
                  <a:gd name="connsiteY417" fmla="*/ 102801 h 1057618"/>
                  <a:gd name="connsiteX418" fmla="*/ 2413121 w 2908104"/>
                  <a:gd name="connsiteY418" fmla="*/ 455257 h 1057618"/>
                  <a:gd name="connsiteX419" fmla="*/ 2309847 w 2908104"/>
                  <a:gd name="connsiteY419" fmla="*/ 626649 h 1057618"/>
                  <a:gd name="connsiteX420" fmla="*/ 2268922 w 2908104"/>
                  <a:gd name="connsiteY420" fmla="*/ 642819 h 1057618"/>
                  <a:gd name="connsiteX421" fmla="*/ 2143772 w 2908104"/>
                  <a:gd name="connsiteY421" fmla="*/ 643530 h 1057618"/>
                  <a:gd name="connsiteX422" fmla="*/ 2122121 w 2908104"/>
                  <a:gd name="connsiteY422" fmla="*/ 627714 h 1057618"/>
                  <a:gd name="connsiteX423" fmla="*/ 2225397 w 2908104"/>
                  <a:gd name="connsiteY423" fmla="*/ 456323 h 1057618"/>
                  <a:gd name="connsiteX424" fmla="*/ 2266322 w 2908104"/>
                  <a:gd name="connsiteY424" fmla="*/ 440152 h 1057618"/>
                  <a:gd name="connsiteX425" fmla="*/ 2391472 w 2908104"/>
                  <a:gd name="connsiteY425" fmla="*/ 439440 h 1057618"/>
                  <a:gd name="connsiteX426" fmla="*/ 2410774 w 2908104"/>
                  <a:gd name="connsiteY426" fmla="*/ 443999 h 1057618"/>
                  <a:gd name="connsiteX427" fmla="*/ 2413121 w 2908104"/>
                  <a:gd name="connsiteY427" fmla="*/ 455257 h 1057618"/>
                  <a:gd name="connsiteX428" fmla="*/ 2442703 w 2908104"/>
                  <a:gd name="connsiteY428" fmla="*/ 776925 h 1057618"/>
                  <a:gd name="connsiteX429" fmla="*/ 2326700 w 2908104"/>
                  <a:gd name="connsiteY429" fmla="*/ 970576 h 1057618"/>
                  <a:gd name="connsiteX430" fmla="*/ 2326097 w 2908104"/>
                  <a:gd name="connsiteY430" fmla="*/ 971005 h 1057618"/>
                  <a:gd name="connsiteX431" fmla="*/ 2301151 w 2908104"/>
                  <a:gd name="connsiteY431" fmla="*/ 975815 h 1057618"/>
                  <a:gd name="connsiteX432" fmla="*/ 2175999 w 2908104"/>
                  <a:gd name="connsiteY432" fmla="*/ 976525 h 1057618"/>
                  <a:gd name="connsiteX433" fmla="*/ 2154350 w 2908104"/>
                  <a:gd name="connsiteY433" fmla="*/ 960709 h 1057618"/>
                  <a:gd name="connsiteX434" fmla="*/ 2257627 w 2908104"/>
                  <a:gd name="connsiteY434" fmla="*/ 789318 h 1057618"/>
                  <a:gd name="connsiteX435" fmla="*/ 2298552 w 2908104"/>
                  <a:gd name="connsiteY435" fmla="*/ 773147 h 1057618"/>
                  <a:gd name="connsiteX436" fmla="*/ 2423700 w 2908104"/>
                  <a:gd name="connsiteY436" fmla="*/ 772437 h 1057618"/>
                  <a:gd name="connsiteX437" fmla="*/ 2454564 w 2908104"/>
                  <a:gd name="connsiteY437" fmla="*/ 0 h 1057618"/>
                  <a:gd name="connsiteX438" fmla="*/ 2427555 w 2908104"/>
                  <a:gd name="connsiteY438" fmla="*/ 44823 h 1057618"/>
                  <a:gd name="connsiteX439" fmla="*/ 2386630 w 2908104"/>
                  <a:gd name="connsiteY439" fmla="*/ 60995 h 1057618"/>
                  <a:gd name="connsiteX440" fmla="*/ 2261480 w 2908104"/>
                  <a:gd name="connsiteY440" fmla="*/ 61705 h 1057618"/>
                  <a:gd name="connsiteX441" fmla="*/ 2239830 w 2908104"/>
                  <a:gd name="connsiteY441" fmla="*/ 45889 h 1057618"/>
                  <a:gd name="connsiteX442" fmla="*/ 2267482 w 2908104"/>
                  <a:gd name="connsiteY442" fmla="*/ 0 h 1057618"/>
                  <a:gd name="connsiteX443" fmla="*/ 2551334 w 2908104"/>
                  <a:gd name="connsiteY443" fmla="*/ 225888 h 1057618"/>
                  <a:gd name="connsiteX444" fmla="*/ 2448058 w 2908104"/>
                  <a:gd name="connsiteY444" fmla="*/ 397279 h 1057618"/>
                  <a:gd name="connsiteX445" fmla="*/ 2407133 w 2908104"/>
                  <a:gd name="connsiteY445" fmla="*/ 413451 h 1057618"/>
                  <a:gd name="connsiteX446" fmla="*/ 2281983 w 2908104"/>
                  <a:gd name="connsiteY446" fmla="*/ 414161 h 1057618"/>
                  <a:gd name="connsiteX447" fmla="*/ 2260333 w 2908104"/>
                  <a:gd name="connsiteY447" fmla="*/ 398345 h 1057618"/>
                  <a:gd name="connsiteX448" fmla="*/ 2363608 w 2908104"/>
                  <a:gd name="connsiteY448" fmla="*/ 226954 h 1057618"/>
                  <a:gd name="connsiteX449" fmla="*/ 2404534 w 2908104"/>
                  <a:gd name="connsiteY449" fmla="*/ 210783 h 1057618"/>
                  <a:gd name="connsiteX450" fmla="*/ 2529684 w 2908104"/>
                  <a:gd name="connsiteY450" fmla="*/ 210071 h 1057618"/>
                  <a:gd name="connsiteX451" fmla="*/ 2548984 w 2908104"/>
                  <a:gd name="connsiteY451" fmla="*/ 214631 h 1057618"/>
                  <a:gd name="connsiteX452" fmla="*/ 2551334 w 2908104"/>
                  <a:gd name="connsiteY452" fmla="*/ 225888 h 1057618"/>
                  <a:gd name="connsiteX453" fmla="*/ 2580202 w 2908104"/>
                  <a:gd name="connsiteY453" fmla="*/ 547388 h 1057618"/>
                  <a:gd name="connsiteX454" fmla="*/ 2463781 w 2908104"/>
                  <a:gd name="connsiteY454" fmla="*/ 741738 h 1057618"/>
                  <a:gd name="connsiteX455" fmla="*/ 2439363 w 2908104"/>
                  <a:gd name="connsiteY455" fmla="*/ 746446 h 1057618"/>
                  <a:gd name="connsiteX456" fmla="*/ 2314213 w 2908104"/>
                  <a:gd name="connsiteY456" fmla="*/ 747158 h 1057618"/>
                  <a:gd name="connsiteX457" fmla="*/ 2292562 w 2908104"/>
                  <a:gd name="connsiteY457" fmla="*/ 731340 h 1057618"/>
                  <a:gd name="connsiteX458" fmla="*/ 2395838 w 2908104"/>
                  <a:gd name="connsiteY458" fmla="*/ 559949 h 1057618"/>
                  <a:gd name="connsiteX459" fmla="*/ 2436763 w 2908104"/>
                  <a:gd name="connsiteY459" fmla="*/ 543778 h 1057618"/>
                  <a:gd name="connsiteX460" fmla="*/ 2561911 w 2908104"/>
                  <a:gd name="connsiteY460" fmla="*/ 543068 h 1057618"/>
                  <a:gd name="connsiteX461" fmla="*/ 2687448 w 2908104"/>
                  <a:gd name="connsiteY461" fmla="*/ 0 h 1057618"/>
                  <a:gd name="connsiteX462" fmla="*/ 2586270 w 2908104"/>
                  <a:gd name="connsiteY462" fmla="*/ 167910 h 1057618"/>
                  <a:gd name="connsiteX463" fmla="*/ 2545345 w 2908104"/>
                  <a:gd name="connsiteY463" fmla="*/ 184082 h 1057618"/>
                  <a:gd name="connsiteX464" fmla="*/ 2420195 w 2908104"/>
                  <a:gd name="connsiteY464" fmla="*/ 184793 h 1057618"/>
                  <a:gd name="connsiteX465" fmla="*/ 2398544 w 2908104"/>
                  <a:gd name="connsiteY465" fmla="*/ 168978 h 1057618"/>
                  <a:gd name="connsiteX466" fmla="*/ 2500366 w 2908104"/>
                  <a:gd name="connsiteY466" fmla="*/ 0 h 1057618"/>
                  <a:gd name="connsiteX467" fmla="*/ 2717701 w 2908104"/>
                  <a:gd name="connsiteY467" fmla="*/ 317851 h 1057618"/>
                  <a:gd name="connsiteX468" fmla="*/ 2601073 w 2908104"/>
                  <a:gd name="connsiteY468" fmla="*/ 512547 h 1057618"/>
                  <a:gd name="connsiteX469" fmla="*/ 2577574 w 2908104"/>
                  <a:gd name="connsiteY469" fmla="*/ 517077 h 1057618"/>
                  <a:gd name="connsiteX470" fmla="*/ 2452424 w 2908104"/>
                  <a:gd name="connsiteY470" fmla="*/ 517789 h 1057618"/>
                  <a:gd name="connsiteX471" fmla="*/ 2430773 w 2908104"/>
                  <a:gd name="connsiteY471" fmla="*/ 501973 h 1057618"/>
                  <a:gd name="connsiteX472" fmla="*/ 2534049 w 2908104"/>
                  <a:gd name="connsiteY472" fmla="*/ 330582 h 1057618"/>
                  <a:gd name="connsiteX473" fmla="*/ 2574975 w 2908104"/>
                  <a:gd name="connsiteY473" fmla="*/ 314410 h 1057618"/>
                  <a:gd name="connsiteX474" fmla="*/ 2700124 w 2908104"/>
                  <a:gd name="connsiteY474" fmla="*/ 313699 h 1057618"/>
                  <a:gd name="connsiteX475" fmla="*/ 2855201 w 2908104"/>
                  <a:gd name="connsiteY475" fmla="*/ 88314 h 1057618"/>
                  <a:gd name="connsiteX476" fmla="*/ 2738365 w 2908104"/>
                  <a:gd name="connsiteY476" fmla="*/ 283356 h 1057618"/>
                  <a:gd name="connsiteX477" fmla="*/ 2715786 w 2908104"/>
                  <a:gd name="connsiteY477" fmla="*/ 287709 h 1057618"/>
                  <a:gd name="connsiteX478" fmla="*/ 2590636 w 2908104"/>
                  <a:gd name="connsiteY478" fmla="*/ 288419 h 1057618"/>
                  <a:gd name="connsiteX479" fmla="*/ 2568985 w 2908104"/>
                  <a:gd name="connsiteY479" fmla="*/ 272604 h 1057618"/>
                  <a:gd name="connsiteX480" fmla="*/ 2672261 w 2908104"/>
                  <a:gd name="connsiteY480" fmla="*/ 101214 h 1057618"/>
                  <a:gd name="connsiteX481" fmla="*/ 2713187 w 2908104"/>
                  <a:gd name="connsiteY481" fmla="*/ 85042 h 1057618"/>
                  <a:gd name="connsiteX482" fmla="*/ 2838336 w 2908104"/>
                  <a:gd name="connsiteY482" fmla="*/ 84331 h 1057618"/>
                  <a:gd name="connsiteX483" fmla="*/ 2908104 w 2908104"/>
                  <a:gd name="connsiteY483" fmla="*/ 0 h 1057618"/>
                  <a:gd name="connsiteX484" fmla="*/ 2875658 w 2908104"/>
                  <a:gd name="connsiteY484" fmla="*/ 54165 h 1057618"/>
                  <a:gd name="connsiteX485" fmla="*/ 2853997 w 2908104"/>
                  <a:gd name="connsiteY485" fmla="*/ 58342 h 1057618"/>
                  <a:gd name="connsiteX486" fmla="*/ 2728847 w 2908104"/>
                  <a:gd name="connsiteY486" fmla="*/ 59052 h 1057618"/>
                  <a:gd name="connsiteX487" fmla="*/ 2707196 w 2908104"/>
                  <a:gd name="connsiteY487" fmla="*/ 43236 h 1057618"/>
                  <a:gd name="connsiteX488" fmla="*/ 2733249 w 2908104"/>
                  <a:gd name="connsiteY48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</a:cxnLst>
                <a:rect l="l" t="t" r="r" b="b"/>
                <a:pathLst>
                  <a:path w="2908104" h="1057618">
                    <a:moveTo>
                      <a:pt x="267232" y="924610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9505" y="925675"/>
                    </a:lnTo>
                    <a:cubicBezTo>
                      <a:pt x="84829" y="916843"/>
                      <a:pt x="103152" y="909602"/>
                      <a:pt x="120432" y="909504"/>
                    </a:cubicBezTo>
                    <a:lnTo>
                      <a:pt x="245581" y="908793"/>
                    </a:lnTo>
                    <a:cubicBezTo>
                      <a:pt x="254221" y="908744"/>
                      <a:pt x="260964" y="910490"/>
                      <a:pt x="264883" y="913353"/>
                    </a:cubicBezTo>
                    <a:cubicBezTo>
                      <a:pt x="268800" y="916215"/>
                      <a:pt x="269892" y="920193"/>
                      <a:pt x="267232" y="924610"/>
                    </a:cubicBezTo>
                    <a:close/>
                    <a:moveTo>
                      <a:pt x="405443" y="695241"/>
                    </a:moveTo>
                    <a:lnTo>
                      <a:pt x="302168" y="866632"/>
                    </a:lnTo>
                    <a:cubicBezTo>
                      <a:pt x="296844" y="875465"/>
                      <a:pt x="278522" y="882704"/>
                      <a:pt x="261242" y="882803"/>
                    </a:cubicBezTo>
                    <a:lnTo>
                      <a:pt x="136092" y="883513"/>
                    </a:lnTo>
                    <a:cubicBezTo>
                      <a:pt x="118811" y="883612"/>
                      <a:pt x="109119" y="876532"/>
                      <a:pt x="114441" y="867697"/>
                    </a:cubicBezTo>
                    <a:lnTo>
                      <a:pt x="217717" y="696308"/>
                    </a:lnTo>
                    <a:cubicBezTo>
                      <a:pt x="223040" y="687474"/>
                      <a:pt x="241363" y="680234"/>
                      <a:pt x="258643" y="680136"/>
                    </a:cubicBezTo>
                    <a:lnTo>
                      <a:pt x="383793" y="679425"/>
                    </a:lnTo>
                    <a:cubicBezTo>
                      <a:pt x="392432" y="679376"/>
                      <a:pt x="399177" y="681121"/>
                      <a:pt x="403094" y="683984"/>
                    </a:cubicBezTo>
                    <a:cubicBezTo>
                      <a:pt x="407012" y="686846"/>
                      <a:pt x="408104" y="690824"/>
                      <a:pt x="405443" y="695241"/>
                    </a:cubicBezTo>
                    <a:close/>
                    <a:moveTo>
                      <a:pt x="437669" y="1028237"/>
                    </a:moveTo>
                    <a:lnTo>
                      <a:pt x="419965" y="1057618"/>
                    </a:lnTo>
                    <a:lnTo>
                      <a:pt x="232881" y="1057618"/>
                    </a:lnTo>
                    <a:lnTo>
                      <a:pt x="249943" y="1029303"/>
                    </a:lnTo>
                    <a:cubicBezTo>
                      <a:pt x="255266" y="1020470"/>
                      <a:pt x="273589" y="1013229"/>
                      <a:pt x="290868" y="1013131"/>
                    </a:cubicBezTo>
                    <a:lnTo>
                      <a:pt x="416018" y="1012420"/>
                    </a:lnTo>
                    <a:cubicBezTo>
                      <a:pt x="424658" y="1012371"/>
                      <a:pt x="431401" y="1014117"/>
                      <a:pt x="435320" y="1016980"/>
                    </a:cubicBezTo>
                    <a:cubicBezTo>
                      <a:pt x="439238" y="1019842"/>
                      <a:pt x="440330" y="1023819"/>
                      <a:pt x="437669" y="1028237"/>
                    </a:cubicBezTo>
                    <a:close/>
                    <a:moveTo>
                      <a:pt x="543655" y="465873"/>
                    </a:moveTo>
                    <a:lnTo>
                      <a:pt x="440379" y="637264"/>
                    </a:lnTo>
                    <a:cubicBezTo>
                      <a:pt x="435056" y="646097"/>
                      <a:pt x="416733" y="653337"/>
                      <a:pt x="399453" y="653436"/>
                    </a:cubicBezTo>
                    <a:lnTo>
                      <a:pt x="274304" y="654146"/>
                    </a:lnTo>
                    <a:cubicBezTo>
                      <a:pt x="257024" y="654243"/>
                      <a:pt x="247330" y="647163"/>
                      <a:pt x="252653" y="638330"/>
                    </a:cubicBezTo>
                    <a:lnTo>
                      <a:pt x="355929" y="466939"/>
                    </a:lnTo>
                    <a:cubicBezTo>
                      <a:pt x="361252" y="458106"/>
                      <a:pt x="379575" y="450866"/>
                      <a:pt x="396855" y="450767"/>
                    </a:cubicBezTo>
                    <a:lnTo>
                      <a:pt x="522006" y="450057"/>
                    </a:lnTo>
                    <a:cubicBezTo>
                      <a:pt x="530644" y="450008"/>
                      <a:pt x="537388" y="451753"/>
                      <a:pt x="541306" y="454616"/>
                    </a:cubicBezTo>
                    <a:cubicBezTo>
                      <a:pt x="545223" y="457478"/>
                      <a:pt x="546317" y="461457"/>
                      <a:pt x="543655" y="465873"/>
                    </a:cubicBezTo>
                    <a:close/>
                    <a:moveTo>
                      <a:pt x="575881" y="798868"/>
                    </a:moveTo>
                    <a:lnTo>
                      <a:pt x="472605" y="970259"/>
                    </a:lnTo>
                    <a:cubicBezTo>
                      <a:pt x="467282" y="979092"/>
                      <a:pt x="448959" y="986332"/>
                      <a:pt x="431679" y="986431"/>
                    </a:cubicBezTo>
                    <a:lnTo>
                      <a:pt x="306529" y="987141"/>
                    </a:lnTo>
                    <a:cubicBezTo>
                      <a:pt x="289250" y="987240"/>
                      <a:pt x="279556" y="980159"/>
                      <a:pt x="284879" y="971325"/>
                    </a:cubicBezTo>
                    <a:lnTo>
                      <a:pt x="388155" y="799934"/>
                    </a:lnTo>
                    <a:cubicBezTo>
                      <a:pt x="393477" y="791101"/>
                      <a:pt x="411801" y="783861"/>
                      <a:pt x="429080" y="783764"/>
                    </a:cubicBezTo>
                    <a:lnTo>
                      <a:pt x="554230" y="783052"/>
                    </a:lnTo>
                    <a:cubicBezTo>
                      <a:pt x="562870" y="783004"/>
                      <a:pt x="569614" y="784749"/>
                      <a:pt x="573532" y="787611"/>
                    </a:cubicBezTo>
                    <a:cubicBezTo>
                      <a:pt x="577449" y="790473"/>
                      <a:pt x="578541" y="794452"/>
                      <a:pt x="575881" y="798868"/>
                    </a:cubicBezTo>
                    <a:close/>
                    <a:moveTo>
                      <a:pt x="681866" y="236504"/>
                    </a:moveTo>
                    <a:lnTo>
                      <a:pt x="578591" y="407895"/>
                    </a:lnTo>
                    <a:cubicBezTo>
                      <a:pt x="573268" y="416729"/>
                      <a:pt x="554946" y="423969"/>
                      <a:pt x="537665" y="424067"/>
                    </a:cubicBezTo>
                    <a:lnTo>
                      <a:pt x="412516" y="424778"/>
                    </a:lnTo>
                    <a:cubicBezTo>
                      <a:pt x="395235" y="424876"/>
                      <a:pt x="385542" y="417795"/>
                      <a:pt x="390866" y="408961"/>
                    </a:cubicBezTo>
                    <a:lnTo>
                      <a:pt x="494142" y="237571"/>
                    </a:lnTo>
                    <a:cubicBezTo>
                      <a:pt x="499463" y="228737"/>
                      <a:pt x="517787" y="221497"/>
                      <a:pt x="535066" y="221398"/>
                    </a:cubicBezTo>
                    <a:lnTo>
                      <a:pt x="660216" y="220688"/>
                    </a:lnTo>
                    <a:cubicBezTo>
                      <a:pt x="668855" y="220639"/>
                      <a:pt x="675600" y="222386"/>
                      <a:pt x="679517" y="225247"/>
                    </a:cubicBezTo>
                    <a:cubicBezTo>
                      <a:pt x="683435" y="228109"/>
                      <a:pt x="684528" y="232089"/>
                      <a:pt x="681866" y="236504"/>
                    </a:cubicBezTo>
                    <a:close/>
                    <a:moveTo>
                      <a:pt x="714092" y="569501"/>
                    </a:moveTo>
                    <a:lnTo>
                      <a:pt x="610816" y="740892"/>
                    </a:lnTo>
                    <a:cubicBezTo>
                      <a:pt x="605494" y="749723"/>
                      <a:pt x="587170" y="756964"/>
                      <a:pt x="569891" y="757062"/>
                    </a:cubicBezTo>
                    <a:lnTo>
                      <a:pt x="444742" y="757773"/>
                    </a:lnTo>
                    <a:cubicBezTo>
                      <a:pt x="427462" y="757871"/>
                      <a:pt x="417767" y="750790"/>
                      <a:pt x="423092" y="741957"/>
                    </a:cubicBezTo>
                    <a:lnTo>
                      <a:pt x="526366" y="570566"/>
                    </a:lnTo>
                    <a:cubicBezTo>
                      <a:pt x="531689" y="561732"/>
                      <a:pt x="550013" y="554492"/>
                      <a:pt x="567291" y="554395"/>
                    </a:cubicBezTo>
                    <a:lnTo>
                      <a:pt x="692441" y="553685"/>
                    </a:lnTo>
                    <a:cubicBezTo>
                      <a:pt x="701081" y="553634"/>
                      <a:pt x="707824" y="555381"/>
                      <a:pt x="711743" y="558243"/>
                    </a:cubicBezTo>
                    <a:cubicBezTo>
                      <a:pt x="715661" y="561104"/>
                      <a:pt x="716754" y="565084"/>
                      <a:pt x="714092" y="569501"/>
                    </a:cubicBezTo>
                    <a:close/>
                    <a:moveTo>
                      <a:pt x="734596" y="921955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6869" y="923021"/>
                    </a:lnTo>
                    <a:cubicBezTo>
                      <a:pt x="552192" y="914188"/>
                      <a:pt x="570515" y="906948"/>
                      <a:pt x="587795" y="906851"/>
                    </a:cubicBezTo>
                    <a:lnTo>
                      <a:pt x="712945" y="906139"/>
                    </a:lnTo>
                    <a:cubicBezTo>
                      <a:pt x="721584" y="906090"/>
                      <a:pt x="728329" y="907836"/>
                      <a:pt x="732246" y="910698"/>
                    </a:cubicBezTo>
                    <a:cubicBezTo>
                      <a:pt x="736164" y="913560"/>
                      <a:pt x="737256" y="917539"/>
                      <a:pt x="734596" y="921955"/>
                    </a:cubicBezTo>
                    <a:close/>
                    <a:moveTo>
                      <a:pt x="820078" y="7136"/>
                    </a:moveTo>
                    <a:lnTo>
                      <a:pt x="716802" y="178526"/>
                    </a:lnTo>
                    <a:cubicBezTo>
                      <a:pt x="711479" y="187360"/>
                      <a:pt x="693157" y="194600"/>
                      <a:pt x="675877" y="194699"/>
                    </a:cubicBezTo>
                    <a:lnTo>
                      <a:pt x="550727" y="195409"/>
                    </a:lnTo>
                    <a:cubicBezTo>
                      <a:pt x="533447" y="195507"/>
                      <a:pt x="523755" y="188426"/>
                      <a:pt x="529077" y="179593"/>
                    </a:cubicBezTo>
                    <a:lnTo>
                      <a:pt x="632352" y="8202"/>
                    </a:lnTo>
                    <a:lnTo>
                      <a:pt x="643888" y="0"/>
                    </a:lnTo>
                    <a:lnTo>
                      <a:pt x="818589" y="0"/>
                    </a:lnTo>
                    <a:close/>
                    <a:moveTo>
                      <a:pt x="852304" y="340131"/>
                    </a:moveTo>
                    <a:lnTo>
                      <a:pt x="749027" y="511523"/>
                    </a:lnTo>
                    <a:cubicBezTo>
                      <a:pt x="743707" y="520355"/>
                      <a:pt x="725383" y="527596"/>
                      <a:pt x="708103" y="527694"/>
                    </a:cubicBezTo>
                    <a:lnTo>
                      <a:pt x="582953" y="528404"/>
                    </a:lnTo>
                    <a:cubicBezTo>
                      <a:pt x="565674" y="528503"/>
                      <a:pt x="555979" y="521421"/>
                      <a:pt x="561302" y="512588"/>
                    </a:cubicBezTo>
                    <a:lnTo>
                      <a:pt x="664580" y="341197"/>
                    </a:lnTo>
                    <a:cubicBezTo>
                      <a:pt x="669900" y="332364"/>
                      <a:pt x="688224" y="325125"/>
                      <a:pt x="705503" y="325026"/>
                    </a:cubicBezTo>
                    <a:lnTo>
                      <a:pt x="830653" y="324316"/>
                    </a:lnTo>
                    <a:cubicBezTo>
                      <a:pt x="839294" y="324267"/>
                      <a:pt x="846037" y="326012"/>
                      <a:pt x="849954" y="328874"/>
                    </a:cubicBezTo>
                    <a:cubicBezTo>
                      <a:pt x="853872" y="331737"/>
                      <a:pt x="854966" y="335715"/>
                      <a:pt x="852304" y="340131"/>
                    </a:cubicBezTo>
                    <a:close/>
                    <a:moveTo>
                      <a:pt x="872807" y="692588"/>
                    </a:moveTo>
                    <a:lnTo>
                      <a:pt x="769531" y="863979"/>
                    </a:lnTo>
                    <a:cubicBezTo>
                      <a:pt x="764208" y="872811"/>
                      <a:pt x="745885" y="880051"/>
                      <a:pt x="728606" y="880149"/>
                    </a:cubicBezTo>
                    <a:lnTo>
                      <a:pt x="603456" y="880860"/>
                    </a:lnTo>
                    <a:cubicBezTo>
                      <a:pt x="586176" y="880958"/>
                      <a:pt x="576484" y="873877"/>
                      <a:pt x="581805" y="865044"/>
                    </a:cubicBezTo>
                    <a:lnTo>
                      <a:pt x="685081" y="693653"/>
                    </a:lnTo>
                    <a:cubicBezTo>
                      <a:pt x="690403" y="684820"/>
                      <a:pt x="708727" y="677579"/>
                      <a:pt x="726006" y="677482"/>
                    </a:cubicBezTo>
                    <a:lnTo>
                      <a:pt x="851158" y="676772"/>
                    </a:lnTo>
                    <a:cubicBezTo>
                      <a:pt x="859797" y="676721"/>
                      <a:pt x="866540" y="678468"/>
                      <a:pt x="870458" y="681330"/>
                    </a:cubicBezTo>
                    <a:cubicBezTo>
                      <a:pt x="874376" y="684191"/>
                      <a:pt x="875469" y="688171"/>
                      <a:pt x="872807" y="692588"/>
                    </a:cubicBezTo>
                    <a:close/>
                    <a:moveTo>
                      <a:pt x="905036" y="1025583"/>
                    </a:moveTo>
                    <a:lnTo>
                      <a:pt x="885733" y="1057618"/>
                    </a:lnTo>
                    <a:lnTo>
                      <a:pt x="698650" y="1057618"/>
                    </a:lnTo>
                    <a:lnTo>
                      <a:pt x="717311" y="1026648"/>
                    </a:lnTo>
                    <a:cubicBezTo>
                      <a:pt x="722633" y="1017815"/>
                      <a:pt x="740957" y="1010576"/>
                      <a:pt x="758236" y="1010477"/>
                    </a:cubicBezTo>
                    <a:lnTo>
                      <a:pt x="883386" y="1009767"/>
                    </a:lnTo>
                    <a:cubicBezTo>
                      <a:pt x="892027" y="1009718"/>
                      <a:pt x="898770" y="1011463"/>
                      <a:pt x="902687" y="1014325"/>
                    </a:cubicBezTo>
                    <a:cubicBezTo>
                      <a:pt x="906605" y="1017188"/>
                      <a:pt x="907697" y="1021166"/>
                      <a:pt x="905036" y="1025583"/>
                    </a:cubicBezTo>
                    <a:close/>
                    <a:moveTo>
                      <a:pt x="990515" y="110764"/>
                    </a:moveTo>
                    <a:lnTo>
                      <a:pt x="887241" y="282153"/>
                    </a:lnTo>
                    <a:cubicBezTo>
                      <a:pt x="881918" y="290988"/>
                      <a:pt x="863595" y="298227"/>
                      <a:pt x="846316" y="298325"/>
                    </a:cubicBezTo>
                    <a:lnTo>
                      <a:pt x="721166" y="299035"/>
                    </a:lnTo>
                    <a:cubicBezTo>
                      <a:pt x="703885" y="299134"/>
                      <a:pt x="694192" y="292053"/>
                      <a:pt x="699515" y="283221"/>
                    </a:cubicBezTo>
                    <a:lnTo>
                      <a:pt x="802791" y="111829"/>
                    </a:lnTo>
                    <a:cubicBezTo>
                      <a:pt x="808112" y="102997"/>
                      <a:pt x="826436" y="95756"/>
                      <a:pt x="843716" y="95658"/>
                    </a:cubicBezTo>
                    <a:lnTo>
                      <a:pt x="968866" y="94946"/>
                    </a:lnTo>
                    <a:cubicBezTo>
                      <a:pt x="977506" y="94898"/>
                      <a:pt x="984248" y="96644"/>
                      <a:pt x="988166" y="99507"/>
                    </a:cubicBezTo>
                    <a:cubicBezTo>
                      <a:pt x="992086" y="102369"/>
                      <a:pt x="993177" y="106346"/>
                      <a:pt x="990515" y="110764"/>
                    </a:cubicBezTo>
                    <a:close/>
                    <a:moveTo>
                      <a:pt x="1011019" y="463218"/>
                    </a:moveTo>
                    <a:lnTo>
                      <a:pt x="907743" y="634609"/>
                    </a:lnTo>
                    <a:cubicBezTo>
                      <a:pt x="902420" y="643444"/>
                      <a:pt x="884098" y="650683"/>
                      <a:pt x="866817" y="650781"/>
                    </a:cubicBezTo>
                    <a:lnTo>
                      <a:pt x="741669" y="651491"/>
                    </a:lnTo>
                    <a:cubicBezTo>
                      <a:pt x="724388" y="651590"/>
                      <a:pt x="714695" y="644508"/>
                      <a:pt x="720018" y="635675"/>
                    </a:cubicBezTo>
                    <a:lnTo>
                      <a:pt x="823294" y="464286"/>
                    </a:lnTo>
                    <a:cubicBezTo>
                      <a:pt x="828617" y="455453"/>
                      <a:pt x="846939" y="448212"/>
                      <a:pt x="864218" y="448114"/>
                    </a:cubicBezTo>
                    <a:lnTo>
                      <a:pt x="989369" y="447403"/>
                    </a:lnTo>
                    <a:cubicBezTo>
                      <a:pt x="998009" y="447354"/>
                      <a:pt x="1004751" y="449100"/>
                      <a:pt x="1008670" y="451961"/>
                    </a:cubicBezTo>
                    <a:cubicBezTo>
                      <a:pt x="1012587" y="454824"/>
                      <a:pt x="1013681" y="458802"/>
                      <a:pt x="1011019" y="463218"/>
                    </a:cubicBezTo>
                    <a:close/>
                    <a:moveTo>
                      <a:pt x="1043248" y="796215"/>
                    </a:moveTo>
                    <a:lnTo>
                      <a:pt x="939972" y="967605"/>
                    </a:lnTo>
                    <a:cubicBezTo>
                      <a:pt x="934649" y="976439"/>
                      <a:pt x="916327" y="983679"/>
                      <a:pt x="899047" y="983776"/>
                    </a:cubicBezTo>
                    <a:lnTo>
                      <a:pt x="773897" y="984488"/>
                    </a:lnTo>
                    <a:cubicBezTo>
                      <a:pt x="756617" y="984585"/>
                      <a:pt x="746923" y="977505"/>
                      <a:pt x="752248" y="968670"/>
                    </a:cubicBezTo>
                    <a:lnTo>
                      <a:pt x="855522" y="797281"/>
                    </a:lnTo>
                    <a:cubicBezTo>
                      <a:pt x="860846" y="788448"/>
                      <a:pt x="879168" y="781207"/>
                      <a:pt x="896447" y="781109"/>
                    </a:cubicBezTo>
                    <a:lnTo>
                      <a:pt x="1021597" y="780398"/>
                    </a:lnTo>
                    <a:cubicBezTo>
                      <a:pt x="1030238" y="780349"/>
                      <a:pt x="1036981" y="782095"/>
                      <a:pt x="1040899" y="784956"/>
                    </a:cubicBezTo>
                    <a:cubicBezTo>
                      <a:pt x="1044818" y="787819"/>
                      <a:pt x="1045908" y="791799"/>
                      <a:pt x="1043248" y="796215"/>
                    </a:cubicBezTo>
                    <a:close/>
                    <a:moveTo>
                      <a:pt x="1057259" y="0"/>
                    </a:moveTo>
                    <a:lnTo>
                      <a:pt x="1025452" y="52786"/>
                    </a:lnTo>
                    <a:cubicBezTo>
                      <a:pt x="1020128" y="61618"/>
                      <a:pt x="1001806" y="68860"/>
                      <a:pt x="984527" y="68957"/>
                    </a:cubicBezTo>
                    <a:lnTo>
                      <a:pt x="859377" y="69669"/>
                    </a:lnTo>
                    <a:cubicBezTo>
                      <a:pt x="842097" y="69766"/>
                      <a:pt x="832404" y="62686"/>
                      <a:pt x="837726" y="53851"/>
                    </a:cubicBezTo>
                    <a:lnTo>
                      <a:pt x="870175" y="0"/>
                    </a:lnTo>
                    <a:close/>
                    <a:moveTo>
                      <a:pt x="1149231" y="233851"/>
                    </a:moveTo>
                    <a:lnTo>
                      <a:pt x="1045956" y="405240"/>
                    </a:lnTo>
                    <a:cubicBezTo>
                      <a:pt x="1040633" y="414075"/>
                      <a:pt x="1022310" y="421314"/>
                      <a:pt x="1005030" y="421412"/>
                    </a:cubicBezTo>
                    <a:lnTo>
                      <a:pt x="879880" y="422123"/>
                    </a:lnTo>
                    <a:cubicBezTo>
                      <a:pt x="862599" y="422221"/>
                      <a:pt x="852907" y="415140"/>
                      <a:pt x="858229" y="406308"/>
                    </a:cubicBezTo>
                    <a:lnTo>
                      <a:pt x="961506" y="234916"/>
                    </a:lnTo>
                    <a:cubicBezTo>
                      <a:pt x="966828" y="226084"/>
                      <a:pt x="985152" y="218844"/>
                      <a:pt x="1002431" y="218745"/>
                    </a:cubicBezTo>
                    <a:lnTo>
                      <a:pt x="1127581" y="218035"/>
                    </a:lnTo>
                    <a:cubicBezTo>
                      <a:pt x="1136220" y="217986"/>
                      <a:pt x="1142963" y="219731"/>
                      <a:pt x="1146883" y="222594"/>
                    </a:cubicBezTo>
                    <a:cubicBezTo>
                      <a:pt x="1150800" y="225455"/>
                      <a:pt x="1151892" y="229434"/>
                      <a:pt x="1149231" y="233851"/>
                    </a:cubicBezTo>
                    <a:close/>
                    <a:moveTo>
                      <a:pt x="1181459" y="566846"/>
                    </a:moveTo>
                    <a:lnTo>
                      <a:pt x="1078183" y="738237"/>
                    </a:lnTo>
                    <a:cubicBezTo>
                      <a:pt x="1072862" y="747070"/>
                      <a:pt x="1054539" y="754310"/>
                      <a:pt x="1037258" y="754409"/>
                    </a:cubicBezTo>
                    <a:lnTo>
                      <a:pt x="912110" y="755119"/>
                    </a:lnTo>
                    <a:cubicBezTo>
                      <a:pt x="894829" y="755216"/>
                      <a:pt x="885136" y="748136"/>
                      <a:pt x="890459" y="739303"/>
                    </a:cubicBezTo>
                    <a:lnTo>
                      <a:pt x="993735" y="567912"/>
                    </a:lnTo>
                    <a:cubicBezTo>
                      <a:pt x="999056" y="559079"/>
                      <a:pt x="1017379" y="551838"/>
                      <a:pt x="1034660" y="551740"/>
                    </a:cubicBezTo>
                    <a:lnTo>
                      <a:pt x="1159810" y="551029"/>
                    </a:lnTo>
                    <a:cubicBezTo>
                      <a:pt x="1168450" y="550981"/>
                      <a:pt x="1175193" y="552726"/>
                      <a:pt x="1179110" y="555589"/>
                    </a:cubicBezTo>
                    <a:cubicBezTo>
                      <a:pt x="1183029" y="558451"/>
                      <a:pt x="1184121" y="562430"/>
                      <a:pt x="1181459" y="566846"/>
                    </a:cubicBezTo>
                    <a:close/>
                    <a:moveTo>
                      <a:pt x="1201964" y="919302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14238" y="920368"/>
                    </a:lnTo>
                    <a:cubicBezTo>
                      <a:pt x="1019559" y="911535"/>
                      <a:pt x="1037883" y="904294"/>
                      <a:pt x="1055162" y="904196"/>
                    </a:cubicBezTo>
                    <a:lnTo>
                      <a:pt x="1180313" y="903486"/>
                    </a:lnTo>
                    <a:cubicBezTo>
                      <a:pt x="1188952" y="903436"/>
                      <a:pt x="1195696" y="905182"/>
                      <a:pt x="1199614" y="908045"/>
                    </a:cubicBezTo>
                    <a:cubicBezTo>
                      <a:pt x="1203531" y="910907"/>
                      <a:pt x="1204624" y="914886"/>
                      <a:pt x="1201964" y="919302"/>
                    </a:cubicBezTo>
                    <a:close/>
                    <a:moveTo>
                      <a:pt x="1287443" y="4482"/>
                    </a:moveTo>
                    <a:lnTo>
                      <a:pt x="1184167" y="175873"/>
                    </a:lnTo>
                    <a:cubicBezTo>
                      <a:pt x="1178844" y="184705"/>
                      <a:pt x="1160521" y="191947"/>
                      <a:pt x="1143242" y="192044"/>
                    </a:cubicBezTo>
                    <a:lnTo>
                      <a:pt x="1018092" y="192756"/>
                    </a:lnTo>
                    <a:cubicBezTo>
                      <a:pt x="1000811" y="192853"/>
                      <a:pt x="991118" y="185771"/>
                      <a:pt x="996441" y="176938"/>
                    </a:cubicBezTo>
                    <a:lnTo>
                      <a:pt x="1099717" y="5547"/>
                    </a:lnTo>
                    <a:lnTo>
                      <a:pt x="1107519" y="0"/>
                    </a:lnTo>
                    <a:lnTo>
                      <a:pt x="1286508" y="0"/>
                    </a:lnTo>
                    <a:close/>
                    <a:moveTo>
                      <a:pt x="1319672" y="337477"/>
                    </a:moveTo>
                    <a:lnTo>
                      <a:pt x="1216396" y="508868"/>
                    </a:lnTo>
                    <a:cubicBezTo>
                      <a:pt x="1211074" y="517701"/>
                      <a:pt x="1192750" y="524942"/>
                      <a:pt x="1175471" y="525040"/>
                    </a:cubicBezTo>
                    <a:lnTo>
                      <a:pt x="1050321" y="525751"/>
                    </a:lnTo>
                    <a:cubicBezTo>
                      <a:pt x="1033041" y="525849"/>
                      <a:pt x="1023348" y="518768"/>
                      <a:pt x="1028671" y="509934"/>
                    </a:cubicBezTo>
                    <a:lnTo>
                      <a:pt x="1131946" y="338544"/>
                    </a:lnTo>
                    <a:cubicBezTo>
                      <a:pt x="1137269" y="329710"/>
                      <a:pt x="1155591" y="322470"/>
                      <a:pt x="1172871" y="322372"/>
                    </a:cubicBezTo>
                    <a:lnTo>
                      <a:pt x="1298021" y="321662"/>
                    </a:lnTo>
                    <a:cubicBezTo>
                      <a:pt x="1306662" y="321612"/>
                      <a:pt x="1313404" y="323357"/>
                      <a:pt x="1317323" y="326220"/>
                    </a:cubicBezTo>
                    <a:cubicBezTo>
                      <a:pt x="1321241" y="329082"/>
                      <a:pt x="1322333" y="333062"/>
                      <a:pt x="1319672" y="337477"/>
                    </a:cubicBezTo>
                    <a:close/>
                    <a:moveTo>
                      <a:pt x="1340176" y="689933"/>
                    </a:moveTo>
                    <a:lnTo>
                      <a:pt x="1236899" y="861324"/>
                    </a:lnTo>
                    <a:cubicBezTo>
                      <a:pt x="1231577" y="870157"/>
                      <a:pt x="1213254" y="877398"/>
                      <a:pt x="1195974" y="877496"/>
                    </a:cubicBezTo>
                    <a:lnTo>
                      <a:pt x="1070824" y="878206"/>
                    </a:lnTo>
                    <a:cubicBezTo>
                      <a:pt x="1053544" y="878303"/>
                      <a:pt x="1043849" y="871224"/>
                      <a:pt x="1049173" y="862390"/>
                    </a:cubicBezTo>
                    <a:lnTo>
                      <a:pt x="1152450" y="691000"/>
                    </a:lnTo>
                    <a:cubicBezTo>
                      <a:pt x="1157772" y="682166"/>
                      <a:pt x="1176096" y="674926"/>
                      <a:pt x="1193375" y="674827"/>
                    </a:cubicBezTo>
                    <a:lnTo>
                      <a:pt x="1318525" y="674117"/>
                    </a:lnTo>
                    <a:cubicBezTo>
                      <a:pt x="1327164" y="674068"/>
                      <a:pt x="1333907" y="675813"/>
                      <a:pt x="1337825" y="678676"/>
                    </a:cubicBezTo>
                    <a:cubicBezTo>
                      <a:pt x="1341742" y="681538"/>
                      <a:pt x="1342836" y="685517"/>
                      <a:pt x="1340176" y="689933"/>
                    </a:cubicBezTo>
                    <a:close/>
                    <a:moveTo>
                      <a:pt x="1372403" y="1022928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84679" y="1023995"/>
                    </a:lnTo>
                    <a:cubicBezTo>
                      <a:pt x="1190002" y="1015161"/>
                      <a:pt x="1208324" y="1007921"/>
                      <a:pt x="1225604" y="1007823"/>
                    </a:cubicBezTo>
                    <a:lnTo>
                      <a:pt x="1350754" y="1007112"/>
                    </a:lnTo>
                    <a:cubicBezTo>
                      <a:pt x="1359394" y="1007063"/>
                      <a:pt x="1366136" y="1008810"/>
                      <a:pt x="1370054" y="1011672"/>
                    </a:cubicBezTo>
                    <a:cubicBezTo>
                      <a:pt x="1373973" y="1014533"/>
                      <a:pt x="1375065" y="1018512"/>
                      <a:pt x="1372403" y="1022928"/>
                    </a:cubicBezTo>
                    <a:close/>
                    <a:moveTo>
                      <a:pt x="1457884" y="108109"/>
                    </a:moveTo>
                    <a:lnTo>
                      <a:pt x="1354607" y="279500"/>
                    </a:lnTo>
                    <a:cubicBezTo>
                      <a:pt x="1349285" y="288333"/>
                      <a:pt x="1330962" y="295573"/>
                      <a:pt x="1313682" y="295672"/>
                    </a:cubicBezTo>
                    <a:lnTo>
                      <a:pt x="1188532" y="296382"/>
                    </a:lnTo>
                    <a:cubicBezTo>
                      <a:pt x="1171252" y="296481"/>
                      <a:pt x="1161559" y="289399"/>
                      <a:pt x="1166882" y="280566"/>
                    </a:cubicBezTo>
                    <a:lnTo>
                      <a:pt x="1270158" y="109175"/>
                    </a:lnTo>
                    <a:cubicBezTo>
                      <a:pt x="1275480" y="100342"/>
                      <a:pt x="1293802" y="93102"/>
                      <a:pt x="1311083" y="93005"/>
                    </a:cubicBezTo>
                    <a:lnTo>
                      <a:pt x="1436233" y="92293"/>
                    </a:lnTo>
                    <a:cubicBezTo>
                      <a:pt x="1444873" y="92244"/>
                      <a:pt x="1451616" y="93990"/>
                      <a:pt x="1455533" y="96852"/>
                    </a:cubicBezTo>
                    <a:cubicBezTo>
                      <a:pt x="1459453" y="99714"/>
                      <a:pt x="1460545" y="103693"/>
                      <a:pt x="1457884" y="108109"/>
                    </a:cubicBezTo>
                    <a:close/>
                    <a:moveTo>
                      <a:pt x="1478387" y="460565"/>
                    </a:moveTo>
                    <a:lnTo>
                      <a:pt x="1375112" y="631956"/>
                    </a:lnTo>
                    <a:cubicBezTo>
                      <a:pt x="1369788" y="640789"/>
                      <a:pt x="1351467" y="648029"/>
                      <a:pt x="1334185" y="648128"/>
                    </a:cubicBezTo>
                    <a:lnTo>
                      <a:pt x="1209036" y="648838"/>
                    </a:lnTo>
                    <a:cubicBezTo>
                      <a:pt x="1191755" y="648936"/>
                      <a:pt x="1182063" y="641855"/>
                      <a:pt x="1187385" y="633021"/>
                    </a:cubicBezTo>
                    <a:lnTo>
                      <a:pt x="1290661" y="461631"/>
                    </a:lnTo>
                    <a:cubicBezTo>
                      <a:pt x="1295984" y="452797"/>
                      <a:pt x="1314307" y="445557"/>
                      <a:pt x="1331587" y="445459"/>
                    </a:cubicBezTo>
                    <a:lnTo>
                      <a:pt x="1456737" y="444748"/>
                    </a:lnTo>
                    <a:cubicBezTo>
                      <a:pt x="1465376" y="444701"/>
                      <a:pt x="1472119" y="446446"/>
                      <a:pt x="1476038" y="449307"/>
                    </a:cubicBezTo>
                    <a:cubicBezTo>
                      <a:pt x="1479955" y="452169"/>
                      <a:pt x="1481048" y="456149"/>
                      <a:pt x="1478387" y="460565"/>
                    </a:cubicBezTo>
                    <a:close/>
                    <a:moveTo>
                      <a:pt x="1510616" y="793559"/>
                    </a:moveTo>
                    <a:lnTo>
                      <a:pt x="1407340" y="964952"/>
                    </a:lnTo>
                    <a:cubicBezTo>
                      <a:pt x="1402018" y="973784"/>
                      <a:pt x="1383695" y="981024"/>
                      <a:pt x="1366415" y="981123"/>
                    </a:cubicBezTo>
                    <a:lnTo>
                      <a:pt x="1241265" y="981833"/>
                    </a:lnTo>
                    <a:cubicBezTo>
                      <a:pt x="1223986" y="981932"/>
                      <a:pt x="1214292" y="974850"/>
                      <a:pt x="1219614" y="966017"/>
                    </a:cubicBezTo>
                    <a:lnTo>
                      <a:pt x="1322891" y="794626"/>
                    </a:lnTo>
                    <a:cubicBezTo>
                      <a:pt x="1328213" y="785793"/>
                      <a:pt x="1346535" y="778554"/>
                      <a:pt x="1363816" y="778455"/>
                    </a:cubicBezTo>
                    <a:lnTo>
                      <a:pt x="1488966" y="777745"/>
                    </a:lnTo>
                    <a:cubicBezTo>
                      <a:pt x="1497606" y="777696"/>
                      <a:pt x="1504349" y="779441"/>
                      <a:pt x="1508266" y="782303"/>
                    </a:cubicBezTo>
                    <a:cubicBezTo>
                      <a:pt x="1512185" y="785164"/>
                      <a:pt x="1513277" y="789144"/>
                      <a:pt x="1510616" y="793559"/>
                    </a:cubicBezTo>
                    <a:close/>
                    <a:moveTo>
                      <a:pt x="1523027" y="0"/>
                    </a:moveTo>
                    <a:lnTo>
                      <a:pt x="1492819" y="50131"/>
                    </a:lnTo>
                    <a:cubicBezTo>
                      <a:pt x="1487497" y="58965"/>
                      <a:pt x="1469173" y="66205"/>
                      <a:pt x="1451894" y="66303"/>
                    </a:cubicBezTo>
                    <a:lnTo>
                      <a:pt x="1326745" y="67014"/>
                    </a:lnTo>
                    <a:cubicBezTo>
                      <a:pt x="1309465" y="67112"/>
                      <a:pt x="1299771" y="60031"/>
                      <a:pt x="1305094" y="51197"/>
                    </a:cubicBezTo>
                    <a:lnTo>
                      <a:pt x="1335944" y="0"/>
                    </a:lnTo>
                    <a:close/>
                    <a:moveTo>
                      <a:pt x="1616599" y="231196"/>
                    </a:moveTo>
                    <a:lnTo>
                      <a:pt x="1513323" y="402587"/>
                    </a:lnTo>
                    <a:cubicBezTo>
                      <a:pt x="1508000" y="411420"/>
                      <a:pt x="1489677" y="418660"/>
                      <a:pt x="1472397" y="418759"/>
                    </a:cubicBezTo>
                    <a:lnTo>
                      <a:pt x="1347248" y="419469"/>
                    </a:lnTo>
                    <a:cubicBezTo>
                      <a:pt x="1329968" y="419568"/>
                      <a:pt x="1320274" y="412486"/>
                      <a:pt x="1325597" y="403653"/>
                    </a:cubicBezTo>
                    <a:lnTo>
                      <a:pt x="1428873" y="232262"/>
                    </a:lnTo>
                    <a:cubicBezTo>
                      <a:pt x="1434195" y="223429"/>
                      <a:pt x="1452519" y="216189"/>
                      <a:pt x="1469798" y="216090"/>
                    </a:cubicBezTo>
                    <a:lnTo>
                      <a:pt x="1594948" y="215380"/>
                    </a:lnTo>
                    <a:cubicBezTo>
                      <a:pt x="1603589" y="215331"/>
                      <a:pt x="1610332" y="217078"/>
                      <a:pt x="1614250" y="219939"/>
                    </a:cubicBezTo>
                    <a:cubicBezTo>
                      <a:pt x="1618167" y="222801"/>
                      <a:pt x="1619259" y="226780"/>
                      <a:pt x="1616599" y="231196"/>
                    </a:cubicBezTo>
                    <a:close/>
                    <a:moveTo>
                      <a:pt x="1648827" y="564193"/>
                    </a:moveTo>
                    <a:lnTo>
                      <a:pt x="1545552" y="735582"/>
                    </a:lnTo>
                    <a:cubicBezTo>
                      <a:pt x="1540229" y="744417"/>
                      <a:pt x="1521906" y="751656"/>
                      <a:pt x="1504627" y="751754"/>
                    </a:cubicBezTo>
                    <a:lnTo>
                      <a:pt x="1379477" y="752465"/>
                    </a:lnTo>
                    <a:cubicBezTo>
                      <a:pt x="1362196" y="752563"/>
                      <a:pt x="1352503" y="745482"/>
                      <a:pt x="1357827" y="736648"/>
                    </a:cubicBezTo>
                    <a:lnTo>
                      <a:pt x="1461102" y="565257"/>
                    </a:lnTo>
                    <a:cubicBezTo>
                      <a:pt x="1466425" y="556424"/>
                      <a:pt x="1484748" y="549185"/>
                      <a:pt x="1502027" y="549087"/>
                    </a:cubicBezTo>
                    <a:lnTo>
                      <a:pt x="1627177" y="548376"/>
                    </a:lnTo>
                    <a:cubicBezTo>
                      <a:pt x="1635817" y="548327"/>
                      <a:pt x="1642560" y="550073"/>
                      <a:pt x="1646479" y="552934"/>
                    </a:cubicBezTo>
                    <a:cubicBezTo>
                      <a:pt x="1650397" y="555797"/>
                      <a:pt x="1651489" y="559775"/>
                      <a:pt x="1648827" y="564193"/>
                    </a:cubicBezTo>
                    <a:close/>
                    <a:moveTo>
                      <a:pt x="1669331" y="916647"/>
                    </a:moveTo>
                    <a:lnTo>
                      <a:pt x="1584385" y="1057618"/>
                    </a:lnTo>
                    <a:lnTo>
                      <a:pt x="1397302" y="1057618"/>
                    </a:lnTo>
                    <a:lnTo>
                      <a:pt x="1481605" y="917713"/>
                    </a:lnTo>
                    <a:cubicBezTo>
                      <a:pt x="1486928" y="908880"/>
                      <a:pt x="1505251" y="901641"/>
                      <a:pt x="1522531" y="901542"/>
                    </a:cubicBezTo>
                    <a:lnTo>
                      <a:pt x="1647681" y="900832"/>
                    </a:lnTo>
                    <a:cubicBezTo>
                      <a:pt x="1656320" y="900783"/>
                      <a:pt x="1663063" y="902528"/>
                      <a:pt x="1666982" y="905390"/>
                    </a:cubicBezTo>
                    <a:cubicBezTo>
                      <a:pt x="1670899" y="908251"/>
                      <a:pt x="1671992" y="912231"/>
                      <a:pt x="1669331" y="916647"/>
                    </a:cubicBezTo>
                    <a:close/>
                    <a:moveTo>
                      <a:pt x="1754810" y="1828"/>
                    </a:moveTo>
                    <a:lnTo>
                      <a:pt x="1651534" y="173218"/>
                    </a:lnTo>
                    <a:cubicBezTo>
                      <a:pt x="1646212" y="182052"/>
                      <a:pt x="1627890" y="189292"/>
                      <a:pt x="1610609" y="189390"/>
                    </a:cubicBezTo>
                    <a:lnTo>
                      <a:pt x="1485461" y="190101"/>
                    </a:lnTo>
                    <a:cubicBezTo>
                      <a:pt x="1468179" y="190199"/>
                      <a:pt x="1458485" y="183118"/>
                      <a:pt x="1463810" y="174285"/>
                    </a:cubicBezTo>
                    <a:lnTo>
                      <a:pt x="1567086" y="2894"/>
                    </a:lnTo>
                    <a:lnTo>
                      <a:pt x="1571155" y="0"/>
                    </a:lnTo>
                    <a:lnTo>
                      <a:pt x="1754429" y="0"/>
                    </a:lnTo>
                    <a:close/>
                    <a:moveTo>
                      <a:pt x="1787040" y="334824"/>
                    </a:moveTo>
                    <a:lnTo>
                      <a:pt x="1683763" y="506215"/>
                    </a:lnTo>
                    <a:cubicBezTo>
                      <a:pt x="1678441" y="515048"/>
                      <a:pt x="1660119" y="522287"/>
                      <a:pt x="1642838" y="522385"/>
                    </a:cubicBezTo>
                    <a:lnTo>
                      <a:pt x="1517688" y="523096"/>
                    </a:lnTo>
                    <a:cubicBezTo>
                      <a:pt x="1500409" y="523194"/>
                      <a:pt x="1490715" y="516113"/>
                      <a:pt x="1496038" y="507280"/>
                    </a:cubicBezTo>
                    <a:lnTo>
                      <a:pt x="1599314" y="335889"/>
                    </a:lnTo>
                    <a:cubicBezTo>
                      <a:pt x="1604636" y="327057"/>
                      <a:pt x="1622959" y="319817"/>
                      <a:pt x="1640239" y="319718"/>
                    </a:cubicBezTo>
                    <a:lnTo>
                      <a:pt x="1765389" y="319008"/>
                    </a:lnTo>
                    <a:cubicBezTo>
                      <a:pt x="1774030" y="318958"/>
                      <a:pt x="1780773" y="320704"/>
                      <a:pt x="1784690" y="323566"/>
                    </a:cubicBezTo>
                    <a:cubicBezTo>
                      <a:pt x="1788608" y="326429"/>
                      <a:pt x="1789702" y="330407"/>
                      <a:pt x="1787040" y="334824"/>
                    </a:cubicBezTo>
                    <a:close/>
                    <a:moveTo>
                      <a:pt x="1807543" y="687280"/>
                    </a:moveTo>
                    <a:lnTo>
                      <a:pt x="1704267" y="858669"/>
                    </a:lnTo>
                    <a:cubicBezTo>
                      <a:pt x="1698944" y="867504"/>
                      <a:pt x="1680621" y="874743"/>
                      <a:pt x="1663341" y="874841"/>
                    </a:cubicBezTo>
                    <a:lnTo>
                      <a:pt x="1538192" y="875551"/>
                    </a:lnTo>
                    <a:cubicBezTo>
                      <a:pt x="1520912" y="875650"/>
                      <a:pt x="1511218" y="868569"/>
                      <a:pt x="1516541" y="859737"/>
                    </a:cubicBezTo>
                    <a:lnTo>
                      <a:pt x="1619817" y="688345"/>
                    </a:lnTo>
                    <a:cubicBezTo>
                      <a:pt x="1625139" y="679513"/>
                      <a:pt x="1643463" y="672272"/>
                      <a:pt x="1660742" y="672174"/>
                    </a:cubicBezTo>
                    <a:lnTo>
                      <a:pt x="1785892" y="671462"/>
                    </a:lnTo>
                    <a:cubicBezTo>
                      <a:pt x="1794532" y="671414"/>
                      <a:pt x="1801276" y="673160"/>
                      <a:pt x="1805194" y="676023"/>
                    </a:cubicBezTo>
                    <a:cubicBezTo>
                      <a:pt x="1809111" y="678885"/>
                      <a:pt x="1810205" y="682862"/>
                      <a:pt x="1807543" y="687280"/>
                    </a:cubicBezTo>
                    <a:close/>
                    <a:moveTo>
                      <a:pt x="1839772" y="1020275"/>
                    </a:moveTo>
                    <a:lnTo>
                      <a:pt x="1817270" y="1057618"/>
                    </a:lnTo>
                    <a:lnTo>
                      <a:pt x="1630186" y="1057618"/>
                    </a:lnTo>
                    <a:lnTo>
                      <a:pt x="1652046" y="1021341"/>
                    </a:lnTo>
                    <a:cubicBezTo>
                      <a:pt x="1657369" y="1012506"/>
                      <a:pt x="1675692" y="1005267"/>
                      <a:pt x="1692971" y="1005169"/>
                    </a:cubicBezTo>
                    <a:lnTo>
                      <a:pt x="1818121" y="1004457"/>
                    </a:lnTo>
                    <a:cubicBezTo>
                      <a:pt x="1826761" y="1004410"/>
                      <a:pt x="1833504" y="1006155"/>
                      <a:pt x="1837423" y="1009018"/>
                    </a:cubicBezTo>
                    <a:cubicBezTo>
                      <a:pt x="1841341" y="1011879"/>
                      <a:pt x="1842433" y="1015858"/>
                      <a:pt x="1839772" y="1020275"/>
                    </a:cubicBezTo>
                    <a:close/>
                    <a:moveTo>
                      <a:pt x="1925251" y="105455"/>
                    </a:moveTo>
                    <a:lnTo>
                      <a:pt x="1821975" y="276846"/>
                    </a:lnTo>
                    <a:cubicBezTo>
                      <a:pt x="1816652" y="285680"/>
                      <a:pt x="1798329" y="292920"/>
                      <a:pt x="1781050" y="293017"/>
                    </a:cubicBezTo>
                    <a:lnTo>
                      <a:pt x="1655900" y="293727"/>
                    </a:lnTo>
                    <a:cubicBezTo>
                      <a:pt x="1638621" y="293826"/>
                      <a:pt x="1628928" y="286746"/>
                      <a:pt x="1634251" y="277913"/>
                    </a:cubicBezTo>
                    <a:lnTo>
                      <a:pt x="1737525" y="106522"/>
                    </a:lnTo>
                    <a:cubicBezTo>
                      <a:pt x="1742848" y="97689"/>
                      <a:pt x="1761171" y="90448"/>
                      <a:pt x="1778452" y="90350"/>
                    </a:cubicBezTo>
                    <a:lnTo>
                      <a:pt x="1903600" y="89639"/>
                    </a:lnTo>
                    <a:cubicBezTo>
                      <a:pt x="1912242" y="89590"/>
                      <a:pt x="1918985" y="91336"/>
                      <a:pt x="1922902" y="94199"/>
                    </a:cubicBezTo>
                    <a:cubicBezTo>
                      <a:pt x="1926820" y="97061"/>
                      <a:pt x="1927914" y="101038"/>
                      <a:pt x="1925251" y="105455"/>
                    </a:cubicBezTo>
                    <a:close/>
                    <a:moveTo>
                      <a:pt x="1945755" y="457911"/>
                    </a:moveTo>
                    <a:lnTo>
                      <a:pt x="1842478" y="629302"/>
                    </a:lnTo>
                    <a:cubicBezTo>
                      <a:pt x="1837156" y="638135"/>
                      <a:pt x="1818832" y="645374"/>
                      <a:pt x="1801553" y="645473"/>
                    </a:cubicBezTo>
                    <a:lnTo>
                      <a:pt x="1676403" y="646183"/>
                    </a:lnTo>
                    <a:cubicBezTo>
                      <a:pt x="1659124" y="646282"/>
                      <a:pt x="1649429" y="639200"/>
                      <a:pt x="1654752" y="630367"/>
                    </a:cubicBezTo>
                    <a:lnTo>
                      <a:pt x="1758028" y="458978"/>
                    </a:lnTo>
                    <a:cubicBezTo>
                      <a:pt x="1763351" y="450144"/>
                      <a:pt x="1781674" y="442904"/>
                      <a:pt x="1798954" y="442805"/>
                    </a:cubicBezTo>
                    <a:lnTo>
                      <a:pt x="1924105" y="442095"/>
                    </a:lnTo>
                    <a:cubicBezTo>
                      <a:pt x="1932745" y="442046"/>
                      <a:pt x="1939487" y="443791"/>
                      <a:pt x="1943405" y="446653"/>
                    </a:cubicBezTo>
                    <a:cubicBezTo>
                      <a:pt x="1947323" y="449516"/>
                      <a:pt x="1948416" y="453494"/>
                      <a:pt x="1945755" y="457911"/>
                    </a:cubicBezTo>
                    <a:close/>
                    <a:moveTo>
                      <a:pt x="1977984" y="790906"/>
                    </a:moveTo>
                    <a:lnTo>
                      <a:pt x="1874707" y="962297"/>
                    </a:lnTo>
                    <a:cubicBezTo>
                      <a:pt x="1869385" y="971130"/>
                      <a:pt x="1851063" y="978369"/>
                      <a:pt x="1833783" y="978469"/>
                    </a:cubicBezTo>
                    <a:lnTo>
                      <a:pt x="1708632" y="979179"/>
                    </a:lnTo>
                    <a:cubicBezTo>
                      <a:pt x="1691353" y="979278"/>
                      <a:pt x="1681659" y="972197"/>
                      <a:pt x="1686982" y="963363"/>
                    </a:cubicBezTo>
                    <a:lnTo>
                      <a:pt x="1790258" y="791973"/>
                    </a:lnTo>
                    <a:cubicBezTo>
                      <a:pt x="1795580" y="783139"/>
                      <a:pt x="1813903" y="775899"/>
                      <a:pt x="1831183" y="775801"/>
                    </a:cubicBezTo>
                    <a:lnTo>
                      <a:pt x="1956333" y="775090"/>
                    </a:lnTo>
                    <a:cubicBezTo>
                      <a:pt x="1964974" y="775041"/>
                      <a:pt x="1971717" y="776788"/>
                      <a:pt x="1975635" y="779649"/>
                    </a:cubicBezTo>
                    <a:cubicBezTo>
                      <a:pt x="1979553" y="782511"/>
                      <a:pt x="1980646" y="786490"/>
                      <a:pt x="1977984" y="790906"/>
                    </a:cubicBezTo>
                    <a:close/>
                    <a:moveTo>
                      <a:pt x="1988796" y="0"/>
                    </a:moveTo>
                    <a:lnTo>
                      <a:pt x="1960188" y="47478"/>
                    </a:lnTo>
                    <a:cubicBezTo>
                      <a:pt x="1954864" y="56311"/>
                      <a:pt x="1936542" y="63552"/>
                      <a:pt x="1919263" y="63650"/>
                    </a:cubicBezTo>
                    <a:lnTo>
                      <a:pt x="1794113" y="64361"/>
                    </a:lnTo>
                    <a:cubicBezTo>
                      <a:pt x="1776832" y="64459"/>
                      <a:pt x="1767140" y="57376"/>
                      <a:pt x="1772462" y="48544"/>
                    </a:cubicBezTo>
                    <a:lnTo>
                      <a:pt x="1801713" y="0"/>
                    </a:lnTo>
                    <a:close/>
                    <a:moveTo>
                      <a:pt x="2083966" y="228543"/>
                    </a:moveTo>
                    <a:lnTo>
                      <a:pt x="1980690" y="399933"/>
                    </a:lnTo>
                    <a:cubicBezTo>
                      <a:pt x="1975369" y="408765"/>
                      <a:pt x="1957045" y="416007"/>
                      <a:pt x="1939766" y="416104"/>
                    </a:cubicBezTo>
                    <a:lnTo>
                      <a:pt x="1814615" y="416816"/>
                    </a:lnTo>
                    <a:cubicBezTo>
                      <a:pt x="1797336" y="416913"/>
                      <a:pt x="1787641" y="409833"/>
                      <a:pt x="1792965" y="401000"/>
                    </a:cubicBezTo>
                    <a:lnTo>
                      <a:pt x="1896242" y="229609"/>
                    </a:lnTo>
                    <a:cubicBezTo>
                      <a:pt x="1901562" y="220776"/>
                      <a:pt x="1919888" y="213536"/>
                      <a:pt x="1937165" y="213437"/>
                    </a:cubicBezTo>
                    <a:lnTo>
                      <a:pt x="2062315" y="212727"/>
                    </a:lnTo>
                    <a:cubicBezTo>
                      <a:pt x="2070956" y="212677"/>
                      <a:pt x="2077699" y="214423"/>
                      <a:pt x="2081617" y="217286"/>
                    </a:cubicBezTo>
                    <a:cubicBezTo>
                      <a:pt x="2085536" y="220147"/>
                      <a:pt x="2086627" y="224127"/>
                      <a:pt x="2083966" y="228543"/>
                    </a:cubicBezTo>
                    <a:close/>
                    <a:moveTo>
                      <a:pt x="2116195" y="561538"/>
                    </a:moveTo>
                    <a:lnTo>
                      <a:pt x="2012919" y="732928"/>
                    </a:lnTo>
                    <a:cubicBezTo>
                      <a:pt x="2007597" y="741762"/>
                      <a:pt x="1989275" y="749002"/>
                      <a:pt x="1971994" y="749099"/>
                    </a:cubicBezTo>
                    <a:lnTo>
                      <a:pt x="1846844" y="749811"/>
                    </a:lnTo>
                    <a:cubicBezTo>
                      <a:pt x="1829565" y="749909"/>
                      <a:pt x="1819872" y="742828"/>
                      <a:pt x="1825195" y="733995"/>
                    </a:cubicBezTo>
                    <a:lnTo>
                      <a:pt x="1928471" y="562604"/>
                    </a:lnTo>
                    <a:cubicBezTo>
                      <a:pt x="1933792" y="553771"/>
                      <a:pt x="1952115" y="546530"/>
                      <a:pt x="1969396" y="546432"/>
                    </a:cubicBezTo>
                    <a:lnTo>
                      <a:pt x="2094544" y="545721"/>
                    </a:lnTo>
                    <a:cubicBezTo>
                      <a:pt x="2103184" y="545674"/>
                      <a:pt x="2109929" y="547419"/>
                      <a:pt x="2113846" y="550281"/>
                    </a:cubicBezTo>
                    <a:cubicBezTo>
                      <a:pt x="2117764" y="553143"/>
                      <a:pt x="2118857" y="557122"/>
                      <a:pt x="2116195" y="561538"/>
                    </a:cubicBezTo>
                    <a:close/>
                    <a:moveTo>
                      <a:pt x="2136699" y="913993"/>
                    </a:moveTo>
                    <a:lnTo>
                      <a:pt x="2050154" y="1057618"/>
                    </a:lnTo>
                    <a:lnTo>
                      <a:pt x="1863071" y="1057618"/>
                    </a:lnTo>
                    <a:lnTo>
                      <a:pt x="1948974" y="915060"/>
                    </a:lnTo>
                    <a:cubicBezTo>
                      <a:pt x="1954295" y="906226"/>
                      <a:pt x="1972619" y="898986"/>
                      <a:pt x="1989898" y="898888"/>
                    </a:cubicBezTo>
                    <a:lnTo>
                      <a:pt x="2115048" y="898177"/>
                    </a:lnTo>
                    <a:cubicBezTo>
                      <a:pt x="2123689" y="898128"/>
                      <a:pt x="2130432" y="899873"/>
                      <a:pt x="2134350" y="902736"/>
                    </a:cubicBezTo>
                    <a:cubicBezTo>
                      <a:pt x="2138267" y="905598"/>
                      <a:pt x="2139360" y="909576"/>
                      <a:pt x="2136699" y="913993"/>
                    </a:cubicBezTo>
                    <a:close/>
                    <a:moveTo>
                      <a:pt x="2221681" y="0"/>
                    </a:moveTo>
                    <a:lnTo>
                      <a:pt x="2118901" y="170565"/>
                    </a:lnTo>
                    <a:cubicBezTo>
                      <a:pt x="2113581" y="179398"/>
                      <a:pt x="2095257" y="186639"/>
                      <a:pt x="2077978" y="186737"/>
                    </a:cubicBezTo>
                    <a:lnTo>
                      <a:pt x="1952828" y="187448"/>
                    </a:lnTo>
                    <a:cubicBezTo>
                      <a:pt x="1935547" y="187546"/>
                      <a:pt x="1925854" y="180463"/>
                      <a:pt x="1931177" y="171631"/>
                    </a:cubicBezTo>
                    <a:lnTo>
                      <a:pt x="2034453" y="240"/>
                    </a:lnTo>
                    <a:lnTo>
                      <a:pt x="2034790" y="0"/>
                    </a:lnTo>
                    <a:close/>
                    <a:moveTo>
                      <a:pt x="2254407" y="332169"/>
                    </a:moveTo>
                    <a:lnTo>
                      <a:pt x="2151131" y="503560"/>
                    </a:lnTo>
                    <a:cubicBezTo>
                      <a:pt x="2145810" y="512393"/>
                      <a:pt x="2127486" y="519634"/>
                      <a:pt x="2110207" y="519732"/>
                    </a:cubicBezTo>
                    <a:lnTo>
                      <a:pt x="1985057" y="520443"/>
                    </a:lnTo>
                    <a:cubicBezTo>
                      <a:pt x="1967777" y="520541"/>
                      <a:pt x="1958084" y="513460"/>
                      <a:pt x="1963406" y="504626"/>
                    </a:cubicBezTo>
                    <a:lnTo>
                      <a:pt x="2066682" y="333236"/>
                    </a:lnTo>
                    <a:cubicBezTo>
                      <a:pt x="2072005" y="324402"/>
                      <a:pt x="2090327" y="317162"/>
                      <a:pt x="2107608" y="317065"/>
                    </a:cubicBezTo>
                    <a:lnTo>
                      <a:pt x="2232757" y="316353"/>
                    </a:lnTo>
                    <a:cubicBezTo>
                      <a:pt x="2241398" y="316304"/>
                      <a:pt x="2248140" y="318049"/>
                      <a:pt x="2252057" y="320912"/>
                    </a:cubicBezTo>
                    <a:cubicBezTo>
                      <a:pt x="2255977" y="323774"/>
                      <a:pt x="2257069" y="327753"/>
                      <a:pt x="2254407" y="332169"/>
                    </a:cubicBezTo>
                    <a:close/>
                    <a:moveTo>
                      <a:pt x="2274910" y="684625"/>
                    </a:moveTo>
                    <a:lnTo>
                      <a:pt x="2171634" y="856016"/>
                    </a:lnTo>
                    <a:cubicBezTo>
                      <a:pt x="2166313" y="864849"/>
                      <a:pt x="2147990" y="872089"/>
                      <a:pt x="2130709" y="872188"/>
                    </a:cubicBezTo>
                    <a:lnTo>
                      <a:pt x="2005559" y="872898"/>
                    </a:lnTo>
                    <a:cubicBezTo>
                      <a:pt x="1988279" y="872995"/>
                      <a:pt x="1978585" y="865915"/>
                      <a:pt x="1983910" y="857082"/>
                    </a:cubicBezTo>
                    <a:lnTo>
                      <a:pt x="2087184" y="685691"/>
                    </a:lnTo>
                    <a:cubicBezTo>
                      <a:pt x="2092508" y="676858"/>
                      <a:pt x="2110830" y="669618"/>
                      <a:pt x="2128111" y="669519"/>
                    </a:cubicBezTo>
                    <a:lnTo>
                      <a:pt x="2253261" y="668809"/>
                    </a:lnTo>
                    <a:cubicBezTo>
                      <a:pt x="2261900" y="668760"/>
                      <a:pt x="2268643" y="670506"/>
                      <a:pt x="2272561" y="673368"/>
                    </a:cubicBezTo>
                    <a:cubicBezTo>
                      <a:pt x="2276480" y="676230"/>
                      <a:pt x="2277572" y="680209"/>
                      <a:pt x="2274910" y="684625"/>
                    </a:cubicBezTo>
                    <a:close/>
                    <a:moveTo>
                      <a:pt x="2304912" y="1006948"/>
                    </a:moveTo>
                    <a:lnTo>
                      <a:pt x="2274559" y="1057618"/>
                    </a:lnTo>
                    <a:lnTo>
                      <a:pt x="2095956" y="1057618"/>
                    </a:lnTo>
                    <a:lnTo>
                      <a:pt x="2119415" y="1018687"/>
                    </a:lnTo>
                    <a:cubicBezTo>
                      <a:pt x="2124736" y="1009853"/>
                      <a:pt x="2143059" y="1002613"/>
                      <a:pt x="2160339" y="1002516"/>
                    </a:cubicBezTo>
                    <a:lnTo>
                      <a:pt x="2285488" y="1001804"/>
                    </a:lnTo>
                    <a:cubicBezTo>
                      <a:pt x="2294128" y="1001755"/>
                      <a:pt x="2300872" y="1003501"/>
                      <a:pt x="2304790" y="1006363"/>
                    </a:cubicBezTo>
                    <a:close/>
                    <a:moveTo>
                      <a:pt x="2392620" y="102801"/>
                    </a:moveTo>
                    <a:lnTo>
                      <a:pt x="2289344" y="274192"/>
                    </a:lnTo>
                    <a:cubicBezTo>
                      <a:pt x="2284021" y="283025"/>
                      <a:pt x="2265698" y="290265"/>
                      <a:pt x="2248418" y="290364"/>
                    </a:cubicBezTo>
                    <a:lnTo>
                      <a:pt x="2123267" y="291074"/>
                    </a:lnTo>
                    <a:cubicBezTo>
                      <a:pt x="2105988" y="291173"/>
                      <a:pt x="2096296" y="284091"/>
                      <a:pt x="2101617" y="275258"/>
                    </a:cubicBezTo>
                    <a:lnTo>
                      <a:pt x="2204894" y="103867"/>
                    </a:lnTo>
                    <a:cubicBezTo>
                      <a:pt x="2210217" y="95034"/>
                      <a:pt x="2228540" y="87793"/>
                      <a:pt x="2245820" y="87696"/>
                    </a:cubicBezTo>
                    <a:lnTo>
                      <a:pt x="2370969" y="86984"/>
                    </a:lnTo>
                    <a:cubicBezTo>
                      <a:pt x="2379609" y="86937"/>
                      <a:pt x="2386352" y="88682"/>
                      <a:pt x="2390270" y="91544"/>
                    </a:cubicBezTo>
                    <a:cubicBezTo>
                      <a:pt x="2394188" y="94407"/>
                      <a:pt x="2395281" y="98385"/>
                      <a:pt x="2392620" y="102801"/>
                    </a:cubicBezTo>
                    <a:close/>
                    <a:moveTo>
                      <a:pt x="2413121" y="455257"/>
                    </a:moveTo>
                    <a:lnTo>
                      <a:pt x="2309847" y="626649"/>
                    </a:lnTo>
                    <a:cubicBezTo>
                      <a:pt x="2304524" y="635481"/>
                      <a:pt x="2286201" y="642721"/>
                      <a:pt x="2268922" y="642819"/>
                    </a:cubicBezTo>
                    <a:lnTo>
                      <a:pt x="2143772" y="643530"/>
                    </a:lnTo>
                    <a:cubicBezTo>
                      <a:pt x="2126491" y="643628"/>
                      <a:pt x="2116798" y="636547"/>
                      <a:pt x="2122121" y="627714"/>
                    </a:cubicBezTo>
                    <a:lnTo>
                      <a:pt x="2225397" y="456323"/>
                    </a:lnTo>
                    <a:cubicBezTo>
                      <a:pt x="2230719" y="447489"/>
                      <a:pt x="2249042" y="440249"/>
                      <a:pt x="2266322" y="440152"/>
                    </a:cubicBezTo>
                    <a:lnTo>
                      <a:pt x="2391472" y="439440"/>
                    </a:lnTo>
                    <a:cubicBezTo>
                      <a:pt x="2400112" y="439391"/>
                      <a:pt x="2406855" y="441138"/>
                      <a:pt x="2410774" y="443999"/>
                    </a:cubicBezTo>
                    <a:cubicBezTo>
                      <a:pt x="2414692" y="446861"/>
                      <a:pt x="2415783" y="450841"/>
                      <a:pt x="2413121" y="455257"/>
                    </a:cubicBezTo>
                    <a:close/>
                    <a:moveTo>
                      <a:pt x="2442703" y="776925"/>
                    </a:moveTo>
                    <a:lnTo>
                      <a:pt x="2326700" y="970576"/>
                    </a:lnTo>
                    <a:lnTo>
                      <a:pt x="2326097" y="971005"/>
                    </a:lnTo>
                    <a:cubicBezTo>
                      <a:pt x="2318691" y="973931"/>
                      <a:pt x="2309790" y="975766"/>
                      <a:pt x="2301151" y="975815"/>
                    </a:cubicBezTo>
                    <a:lnTo>
                      <a:pt x="2175999" y="976525"/>
                    </a:lnTo>
                    <a:cubicBezTo>
                      <a:pt x="2158721" y="976623"/>
                      <a:pt x="2149028" y="969542"/>
                      <a:pt x="2154350" y="960709"/>
                    </a:cubicBezTo>
                    <a:lnTo>
                      <a:pt x="2257627" y="789318"/>
                    </a:lnTo>
                    <a:cubicBezTo>
                      <a:pt x="2262949" y="780486"/>
                      <a:pt x="2281271" y="773245"/>
                      <a:pt x="2298552" y="773147"/>
                    </a:cubicBezTo>
                    <a:lnTo>
                      <a:pt x="2423700" y="772437"/>
                    </a:lnTo>
                    <a:close/>
                    <a:moveTo>
                      <a:pt x="2454564" y="0"/>
                    </a:moveTo>
                    <a:lnTo>
                      <a:pt x="2427555" y="44823"/>
                    </a:lnTo>
                    <a:cubicBezTo>
                      <a:pt x="2422233" y="53658"/>
                      <a:pt x="2403909" y="60897"/>
                      <a:pt x="2386630" y="60995"/>
                    </a:cubicBezTo>
                    <a:lnTo>
                      <a:pt x="2261480" y="61705"/>
                    </a:lnTo>
                    <a:cubicBezTo>
                      <a:pt x="2244201" y="61804"/>
                      <a:pt x="2234507" y="54723"/>
                      <a:pt x="2239830" y="45889"/>
                    </a:cubicBezTo>
                    <a:lnTo>
                      <a:pt x="2267482" y="0"/>
                    </a:lnTo>
                    <a:close/>
                    <a:moveTo>
                      <a:pt x="2551334" y="225888"/>
                    </a:moveTo>
                    <a:lnTo>
                      <a:pt x="2448058" y="397279"/>
                    </a:lnTo>
                    <a:cubicBezTo>
                      <a:pt x="2442736" y="406112"/>
                      <a:pt x="2424413" y="413352"/>
                      <a:pt x="2407133" y="413451"/>
                    </a:cubicBezTo>
                    <a:lnTo>
                      <a:pt x="2281983" y="414161"/>
                    </a:lnTo>
                    <a:cubicBezTo>
                      <a:pt x="2264704" y="414259"/>
                      <a:pt x="2255010" y="407178"/>
                      <a:pt x="2260333" y="398345"/>
                    </a:cubicBezTo>
                    <a:lnTo>
                      <a:pt x="2363608" y="226954"/>
                    </a:lnTo>
                    <a:cubicBezTo>
                      <a:pt x="2368931" y="218121"/>
                      <a:pt x="2387253" y="210880"/>
                      <a:pt x="2404534" y="210783"/>
                    </a:cubicBezTo>
                    <a:lnTo>
                      <a:pt x="2529684" y="210071"/>
                    </a:lnTo>
                    <a:cubicBezTo>
                      <a:pt x="2538324" y="210024"/>
                      <a:pt x="2545067" y="211769"/>
                      <a:pt x="2548984" y="214631"/>
                    </a:cubicBezTo>
                    <a:cubicBezTo>
                      <a:pt x="2552903" y="217494"/>
                      <a:pt x="2553995" y="221472"/>
                      <a:pt x="2551334" y="225888"/>
                    </a:cubicBezTo>
                    <a:close/>
                    <a:moveTo>
                      <a:pt x="2580202" y="547388"/>
                    </a:moveTo>
                    <a:lnTo>
                      <a:pt x="2463781" y="741738"/>
                    </a:lnTo>
                    <a:lnTo>
                      <a:pt x="2439363" y="746446"/>
                    </a:lnTo>
                    <a:lnTo>
                      <a:pt x="2314213" y="747158"/>
                    </a:lnTo>
                    <a:cubicBezTo>
                      <a:pt x="2296934" y="747255"/>
                      <a:pt x="2287239" y="740173"/>
                      <a:pt x="2292562" y="731340"/>
                    </a:cubicBezTo>
                    <a:lnTo>
                      <a:pt x="2395838" y="559949"/>
                    </a:lnTo>
                    <a:cubicBezTo>
                      <a:pt x="2401160" y="551117"/>
                      <a:pt x="2419484" y="543877"/>
                      <a:pt x="2436763" y="543778"/>
                    </a:cubicBezTo>
                    <a:lnTo>
                      <a:pt x="2561911" y="543068"/>
                    </a:lnTo>
                    <a:close/>
                    <a:moveTo>
                      <a:pt x="2687448" y="0"/>
                    </a:moveTo>
                    <a:lnTo>
                      <a:pt x="2586270" y="167910"/>
                    </a:lnTo>
                    <a:cubicBezTo>
                      <a:pt x="2580947" y="176743"/>
                      <a:pt x="2562624" y="183984"/>
                      <a:pt x="2545345" y="184082"/>
                    </a:cubicBezTo>
                    <a:lnTo>
                      <a:pt x="2420195" y="184793"/>
                    </a:lnTo>
                    <a:cubicBezTo>
                      <a:pt x="2402916" y="184891"/>
                      <a:pt x="2393221" y="177810"/>
                      <a:pt x="2398544" y="168978"/>
                    </a:cubicBezTo>
                    <a:lnTo>
                      <a:pt x="2500366" y="0"/>
                    </a:lnTo>
                    <a:close/>
                    <a:moveTo>
                      <a:pt x="2717701" y="317851"/>
                    </a:moveTo>
                    <a:lnTo>
                      <a:pt x="2601073" y="512547"/>
                    </a:lnTo>
                    <a:lnTo>
                      <a:pt x="2577574" y="517077"/>
                    </a:lnTo>
                    <a:lnTo>
                      <a:pt x="2452424" y="517789"/>
                    </a:lnTo>
                    <a:cubicBezTo>
                      <a:pt x="2435145" y="517886"/>
                      <a:pt x="2425451" y="510806"/>
                      <a:pt x="2430773" y="501973"/>
                    </a:cubicBezTo>
                    <a:lnTo>
                      <a:pt x="2534049" y="330582"/>
                    </a:lnTo>
                    <a:cubicBezTo>
                      <a:pt x="2539372" y="321749"/>
                      <a:pt x="2557696" y="314508"/>
                      <a:pt x="2574975" y="314410"/>
                    </a:cubicBezTo>
                    <a:lnTo>
                      <a:pt x="2700124" y="313699"/>
                    </a:lnTo>
                    <a:close/>
                    <a:moveTo>
                      <a:pt x="2855201" y="88314"/>
                    </a:moveTo>
                    <a:lnTo>
                      <a:pt x="2738365" y="283356"/>
                    </a:lnTo>
                    <a:lnTo>
                      <a:pt x="2715786" y="287709"/>
                    </a:lnTo>
                    <a:lnTo>
                      <a:pt x="2590636" y="288419"/>
                    </a:lnTo>
                    <a:cubicBezTo>
                      <a:pt x="2573357" y="288519"/>
                      <a:pt x="2563662" y="281438"/>
                      <a:pt x="2568985" y="272604"/>
                    </a:cubicBezTo>
                    <a:lnTo>
                      <a:pt x="2672261" y="101214"/>
                    </a:lnTo>
                    <a:cubicBezTo>
                      <a:pt x="2677584" y="92380"/>
                      <a:pt x="2695907" y="85140"/>
                      <a:pt x="2713187" y="85042"/>
                    </a:cubicBezTo>
                    <a:lnTo>
                      <a:pt x="2838336" y="84331"/>
                    </a:lnTo>
                    <a:close/>
                    <a:moveTo>
                      <a:pt x="2908104" y="0"/>
                    </a:moveTo>
                    <a:lnTo>
                      <a:pt x="2875658" y="54165"/>
                    </a:lnTo>
                    <a:lnTo>
                      <a:pt x="2853997" y="58342"/>
                    </a:lnTo>
                    <a:lnTo>
                      <a:pt x="2728847" y="59052"/>
                    </a:lnTo>
                    <a:cubicBezTo>
                      <a:pt x="2711568" y="59149"/>
                      <a:pt x="2701876" y="52069"/>
                      <a:pt x="2707196" y="43236"/>
                    </a:cubicBezTo>
                    <a:lnTo>
                      <a:pt x="2733249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78B45544-987C-4D70-9BDB-7ACD2BE04BD8}"/>
                  </a:ext>
                </a:extLst>
              </p:cNvPr>
              <p:cNvSpPr/>
              <p:nvPr/>
            </p:nvSpPr>
            <p:spPr bwMode="auto">
              <a:xfrm rot="16200000">
                <a:off x="7649721" y="260409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170DCD5B-A192-D67B-3924-C88A0D119D09}"/>
                  </a:ext>
                </a:extLst>
              </p:cNvPr>
              <p:cNvSpPr/>
              <p:nvPr/>
            </p:nvSpPr>
            <p:spPr bwMode="auto">
              <a:xfrm rot="16200000" flipV="1">
                <a:off x="7327359" y="4611722"/>
                <a:ext cx="2447259" cy="184453"/>
              </a:xfrm>
              <a:custGeom>
                <a:avLst/>
                <a:gdLst>
                  <a:gd name="connsiteX0" fmla="*/ 2447259 w 2447259"/>
                  <a:gd name="connsiteY0" fmla="*/ 0 h 184453"/>
                  <a:gd name="connsiteX1" fmla="*/ 110492 w 2447259"/>
                  <a:gd name="connsiteY1" fmla="*/ 0 h 184453"/>
                  <a:gd name="connsiteX2" fmla="*/ 0 w 2447259"/>
                  <a:gd name="connsiteY2" fmla="*/ 184453 h 184453"/>
                  <a:gd name="connsiteX3" fmla="*/ 2336767 w 2447259"/>
                  <a:gd name="connsiteY3" fmla="*/ 184452 h 1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7259" h="184453">
                    <a:moveTo>
                      <a:pt x="2447259" y="0"/>
                    </a:moveTo>
                    <a:lnTo>
                      <a:pt x="110492" y="0"/>
                    </a:lnTo>
                    <a:lnTo>
                      <a:pt x="0" y="184453"/>
                    </a:lnTo>
                    <a:lnTo>
                      <a:pt x="233676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B7235258-AE42-0DB4-7CD7-30B27163CF13}"/>
                  </a:ext>
                </a:extLst>
              </p:cNvPr>
              <p:cNvGrpSpPr/>
              <p:nvPr/>
            </p:nvGrpSpPr>
            <p:grpSpPr>
              <a:xfrm>
                <a:off x="7583216" y="2431226"/>
                <a:ext cx="755151" cy="953485"/>
                <a:chOff x="1786728" y="408459"/>
                <a:chExt cx="1302643" cy="1765287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03970AD3-6647-D1D7-E599-EFA79F8E83BA}"/>
                    </a:ext>
                  </a:extLst>
                </p:cNvPr>
                <p:cNvSpPr/>
                <p:nvPr/>
              </p:nvSpPr>
              <p:spPr bwMode="auto">
                <a:xfrm>
                  <a:off x="1793855" y="408459"/>
                  <a:ext cx="1295516" cy="1765287"/>
                </a:xfrm>
                <a:custGeom>
                  <a:avLst/>
                  <a:gdLst>
                    <a:gd name="connsiteX0" fmla="*/ 914518 w 1295516"/>
                    <a:gd name="connsiteY0" fmla="*/ 686028 h 1765287"/>
                    <a:gd name="connsiteX1" fmla="*/ 913406 w 1295516"/>
                    <a:gd name="connsiteY1" fmla="*/ 720155 h 1765287"/>
                    <a:gd name="connsiteX2" fmla="*/ 951980 w 1295516"/>
                    <a:gd name="connsiteY2" fmla="*/ 1292631 h 1765287"/>
                    <a:gd name="connsiteX3" fmla="*/ 1050164 w 1295516"/>
                    <a:gd name="connsiteY3" fmla="*/ 1477861 h 1765287"/>
                    <a:gd name="connsiteX4" fmla="*/ 1113170 w 1295516"/>
                    <a:gd name="connsiteY4" fmla="*/ 1512076 h 1765287"/>
                    <a:gd name="connsiteX5" fmla="*/ 1118266 w 1295516"/>
                    <a:gd name="connsiteY5" fmla="*/ 1513285 h 1765287"/>
                    <a:gd name="connsiteX6" fmla="*/ 1120590 w 1295516"/>
                    <a:gd name="connsiteY6" fmla="*/ 1479446 h 1765287"/>
                    <a:gd name="connsiteX7" fmla="*/ 1082017 w 1295516"/>
                    <a:gd name="connsiteY7" fmla="*/ 906970 h 1765287"/>
                    <a:gd name="connsiteX8" fmla="*/ 983833 w 1295516"/>
                    <a:gd name="connsiteY8" fmla="*/ 721739 h 1765287"/>
                    <a:gd name="connsiteX9" fmla="*/ 920827 w 1295516"/>
                    <a:gd name="connsiteY9" fmla="*/ 687525 h 1765287"/>
                    <a:gd name="connsiteX10" fmla="*/ 128687 w 1295516"/>
                    <a:gd name="connsiteY10" fmla="*/ 0 h 1765287"/>
                    <a:gd name="connsiteX11" fmla="*/ 224317 w 1295516"/>
                    <a:gd name="connsiteY11" fmla="*/ 51931 h 1765287"/>
                    <a:gd name="connsiteX12" fmla="*/ 292510 w 1295516"/>
                    <a:gd name="connsiteY12" fmla="*/ 1064000 h 1765287"/>
                    <a:gd name="connsiteX13" fmla="*/ 311759 w 1295516"/>
                    <a:gd name="connsiteY13" fmla="*/ 1074453 h 1765287"/>
                    <a:gd name="connsiteX14" fmla="*/ 305842 w 1295516"/>
                    <a:gd name="connsiteY14" fmla="*/ 986630 h 1765287"/>
                    <a:gd name="connsiteX15" fmla="*/ 378154 w 1295516"/>
                    <a:gd name="connsiteY15" fmla="*/ 930647 h 1765287"/>
                    <a:gd name="connsiteX16" fmla="*/ 476051 w 1295516"/>
                    <a:gd name="connsiteY16" fmla="*/ 983809 h 1765287"/>
                    <a:gd name="connsiteX17" fmla="*/ 479460 w 1295516"/>
                    <a:gd name="connsiteY17" fmla="*/ 1034408 h 1765287"/>
                    <a:gd name="connsiteX18" fmla="*/ 577644 w 1295516"/>
                    <a:gd name="connsiteY18" fmla="*/ 1219638 h 1765287"/>
                    <a:gd name="connsiteX19" fmla="*/ 640650 w 1295516"/>
                    <a:gd name="connsiteY19" fmla="*/ 1253853 h 1765287"/>
                    <a:gd name="connsiteX20" fmla="*/ 645720 w 1295516"/>
                    <a:gd name="connsiteY20" fmla="*/ 1255451 h 1765287"/>
                    <a:gd name="connsiteX21" fmla="*/ 648032 w 1295516"/>
                    <a:gd name="connsiteY21" fmla="*/ 1221779 h 1765287"/>
                    <a:gd name="connsiteX22" fmla="*/ 633316 w 1295516"/>
                    <a:gd name="connsiteY22" fmla="*/ 1003376 h 1765287"/>
                    <a:gd name="connsiteX23" fmla="*/ 633395 w 1295516"/>
                    <a:gd name="connsiteY23" fmla="*/ 1003418 h 1765287"/>
                    <a:gd name="connsiteX24" fmla="*/ 632507 w 1295516"/>
                    <a:gd name="connsiteY24" fmla="*/ 990248 h 1765287"/>
                    <a:gd name="connsiteX25" fmla="*/ 534323 w 1295516"/>
                    <a:gd name="connsiteY25" fmla="*/ 805017 h 1765287"/>
                    <a:gd name="connsiteX26" fmla="*/ 471318 w 1295516"/>
                    <a:gd name="connsiteY26" fmla="*/ 770803 h 1765287"/>
                    <a:gd name="connsiteX27" fmla="*/ 466248 w 1295516"/>
                    <a:gd name="connsiteY27" fmla="*/ 769204 h 1765287"/>
                    <a:gd name="connsiteX28" fmla="*/ 464381 w 1295516"/>
                    <a:gd name="connsiteY28" fmla="*/ 796381 h 1765287"/>
                    <a:gd name="connsiteX29" fmla="*/ 465780 w 1295516"/>
                    <a:gd name="connsiteY29" fmla="*/ 817144 h 1765287"/>
                    <a:gd name="connsiteX30" fmla="*/ 464784 w 1295516"/>
                    <a:gd name="connsiteY30" fmla="*/ 816603 h 1765287"/>
                    <a:gd name="connsiteX31" fmla="*/ 467307 w 1295516"/>
                    <a:gd name="connsiteY31" fmla="*/ 854032 h 1765287"/>
                    <a:gd name="connsiteX32" fmla="*/ 394995 w 1295516"/>
                    <a:gd name="connsiteY32" fmla="*/ 910015 h 1765287"/>
                    <a:gd name="connsiteX33" fmla="*/ 297097 w 1295516"/>
                    <a:gd name="connsiteY33" fmla="*/ 856852 h 1765287"/>
                    <a:gd name="connsiteX34" fmla="*/ 289848 w 1295516"/>
                    <a:gd name="connsiteY34" fmla="*/ 749268 h 1765287"/>
                    <a:gd name="connsiteX35" fmla="*/ 289754 w 1295516"/>
                    <a:gd name="connsiteY35" fmla="*/ 701216 h 1765287"/>
                    <a:gd name="connsiteX36" fmla="*/ 265165 w 1295516"/>
                    <a:gd name="connsiteY36" fmla="*/ 336281 h 1765287"/>
                    <a:gd name="connsiteX37" fmla="*/ 260231 w 1295516"/>
                    <a:gd name="connsiteY37" fmla="*/ 263051 h 1765287"/>
                    <a:gd name="connsiteX38" fmla="*/ 253378 w 1295516"/>
                    <a:gd name="connsiteY38" fmla="*/ 161343 h 1765287"/>
                    <a:gd name="connsiteX39" fmla="*/ 325690 w 1295516"/>
                    <a:gd name="connsiteY39" fmla="*/ 105360 h 1765287"/>
                    <a:gd name="connsiteX40" fmla="*/ 762407 w 1295516"/>
                    <a:gd name="connsiteY40" fmla="*/ 342517 h 1765287"/>
                    <a:gd name="connsiteX41" fmla="*/ 774194 w 1295516"/>
                    <a:gd name="connsiteY41" fmla="*/ 517455 h 1765287"/>
                    <a:gd name="connsiteX42" fmla="*/ 701882 w 1295516"/>
                    <a:gd name="connsiteY42" fmla="*/ 573438 h 1765287"/>
                    <a:gd name="connsiteX43" fmla="*/ 439769 w 1295516"/>
                    <a:gd name="connsiteY43" fmla="*/ 431099 h 1765287"/>
                    <a:gd name="connsiteX44" fmla="*/ 445631 w 1295516"/>
                    <a:gd name="connsiteY44" fmla="*/ 518103 h 1765287"/>
                    <a:gd name="connsiteX45" fmla="*/ 474532 w 1295516"/>
                    <a:gd name="connsiteY45" fmla="*/ 520051 h 1765287"/>
                    <a:gd name="connsiteX46" fmla="*/ 506690 w 1295516"/>
                    <a:gd name="connsiteY46" fmla="*/ 532656 h 1765287"/>
                    <a:gd name="connsiteX47" fmla="*/ 620900 w 1295516"/>
                    <a:gd name="connsiteY47" fmla="*/ 594678 h 1765287"/>
                    <a:gd name="connsiteX48" fmla="*/ 739822 w 1295516"/>
                    <a:gd name="connsiteY48" fmla="*/ 729293 h 1765287"/>
                    <a:gd name="connsiteX49" fmla="*/ 744375 w 1295516"/>
                    <a:gd name="connsiteY49" fmla="*/ 740444 h 1765287"/>
                    <a:gd name="connsiteX50" fmla="*/ 739358 w 1295516"/>
                    <a:gd name="connsiteY50" fmla="*/ 665989 h 1765287"/>
                    <a:gd name="connsiteX51" fmla="*/ 770004 w 1295516"/>
                    <a:gd name="connsiteY51" fmla="*/ 521857 h 1765287"/>
                    <a:gd name="connsiteX52" fmla="*/ 776130 w 1295516"/>
                    <a:gd name="connsiteY52" fmla="*/ 516541 h 1765287"/>
                    <a:gd name="connsiteX53" fmla="*/ 776185 w 1295516"/>
                    <a:gd name="connsiteY53" fmla="*/ 516419 h 1765287"/>
                    <a:gd name="connsiteX54" fmla="*/ 825115 w 1295516"/>
                    <a:gd name="connsiteY54" fmla="*/ 468648 h 1765287"/>
                    <a:gd name="connsiteX55" fmla="*/ 855599 w 1295516"/>
                    <a:gd name="connsiteY55" fmla="*/ 454347 h 1765287"/>
                    <a:gd name="connsiteX56" fmla="*/ 868897 w 1295516"/>
                    <a:gd name="connsiteY56" fmla="*/ 442807 h 1765287"/>
                    <a:gd name="connsiteX57" fmla="*/ 909000 w 1295516"/>
                    <a:gd name="connsiteY57" fmla="*/ 434497 h 1765287"/>
                    <a:gd name="connsiteX58" fmla="*/ 956200 w 1295516"/>
                    <a:gd name="connsiteY58" fmla="*/ 449378 h 1765287"/>
                    <a:gd name="connsiteX59" fmla="*/ 1070410 w 1295516"/>
                    <a:gd name="connsiteY59" fmla="*/ 511400 h 1765287"/>
                    <a:gd name="connsiteX60" fmla="*/ 1248387 w 1295516"/>
                    <a:gd name="connsiteY60" fmla="*/ 847164 h 1765287"/>
                    <a:gd name="connsiteX61" fmla="*/ 1294639 w 1295516"/>
                    <a:gd name="connsiteY61" fmla="*/ 1533610 h 1765287"/>
                    <a:gd name="connsiteX62" fmla="*/ 1276450 w 1295516"/>
                    <a:gd name="connsiteY62" fmla="*/ 1657424 h 1765287"/>
                    <a:gd name="connsiteX63" fmla="*/ 1269595 w 1295516"/>
                    <a:gd name="connsiteY63" fmla="*/ 1666329 h 1765287"/>
                    <a:gd name="connsiteX64" fmla="*/ 1261257 w 1295516"/>
                    <a:gd name="connsiteY64" fmla="*/ 1684967 h 1765287"/>
                    <a:gd name="connsiteX65" fmla="*/ 1212327 w 1295516"/>
                    <a:gd name="connsiteY65" fmla="*/ 1732737 h 1765287"/>
                    <a:gd name="connsiteX66" fmla="*/ 1150418 w 1295516"/>
                    <a:gd name="connsiteY66" fmla="*/ 1761780 h 1765287"/>
                    <a:gd name="connsiteX67" fmla="*/ 1144208 w 1295516"/>
                    <a:gd name="connsiteY67" fmla="*/ 1762165 h 1765287"/>
                    <a:gd name="connsiteX68" fmla="*/ 1139250 w 1295516"/>
                    <a:gd name="connsiteY68" fmla="*/ 1764802 h 1765287"/>
                    <a:gd name="connsiteX69" fmla="*/ 1077797 w 1295516"/>
                    <a:gd name="connsiteY69" fmla="*/ 1750221 h 1765287"/>
                    <a:gd name="connsiteX70" fmla="*/ 963587 w 1295516"/>
                    <a:gd name="connsiteY70" fmla="*/ 1688200 h 1765287"/>
                    <a:gd name="connsiteX71" fmla="*/ 804792 w 1295516"/>
                    <a:gd name="connsiteY71" fmla="*/ 1455927 h 1765287"/>
                    <a:gd name="connsiteX72" fmla="*/ 796778 w 1295516"/>
                    <a:gd name="connsiteY72" fmla="*/ 1412689 h 1765287"/>
                    <a:gd name="connsiteX73" fmla="*/ 792151 w 1295516"/>
                    <a:gd name="connsiteY73" fmla="*/ 1423030 h 1765287"/>
                    <a:gd name="connsiteX74" fmla="*/ 743221 w 1295516"/>
                    <a:gd name="connsiteY74" fmla="*/ 1470800 h 1765287"/>
                    <a:gd name="connsiteX75" fmla="*/ 681312 w 1295516"/>
                    <a:gd name="connsiteY75" fmla="*/ 1499843 h 1765287"/>
                    <a:gd name="connsiteX76" fmla="*/ 679143 w 1295516"/>
                    <a:gd name="connsiteY76" fmla="*/ 1499978 h 1765287"/>
                    <a:gd name="connsiteX77" fmla="*/ 666730 w 1295516"/>
                    <a:gd name="connsiteY77" fmla="*/ 1506580 h 1765287"/>
                    <a:gd name="connsiteX78" fmla="*/ 605277 w 1295516"/>
                    <a:gd name="connsiteY78" fmla="*/ 1491999 h 1765287"/>
                    <a:gd name="connsiteX79" fmla="*/ 491067 w 1295516"/>
                    <a:gd name="connsiteY79" fmla="*/ 1429977 h 1765287"/>
                    <a:gd name="connsiteX80" fmla="*/ 372146 w 1295516"/>
                    <a:gd name="connsiteY80" fmla="*/ 1295363 h 1765287"/>
                    <a:gd name="connsiteX81" fmla="*/ 361874 w 1295516"/>
                    <a:gd name="connsiteY81" fmla="*/ 1270205 h 1765287"/>
                    <a:gd name="connsiteX82" fmla="*/ 297552 w 1295516"/>
                    <a:gd name="connsiteY82" fmla="*/ 1330527 h 1765287"/>
                    <a:gd name="connsiteX83" fmla="*/ 70788 w 1295516"/>
                    <a:gd name="connsiteY83" fmla="*/ 1207383 h 1765287"/>
                    <a:gd name="connsiteX84" fmla="*/ 59000 w 1295516"/>
                    <a:gd name="connsiteY84" fmla="*/ 1032445 h 1765287"/>
                    <a:gd name="connsiteX85" fmla="*/ 115043 w 1295516"/>
                    <a:gd name="connsiteY85" fmla="*/ 972801 h 1765287"/>
                    <a:gd name="connsiteX86" fmla="*/ 77355 w 1295516"/>
                    <a:gd name="connsiteY86" fmla="*/ 367349 h 1765287"/>
                    <a:gd name="connsiteX87" fmla="*/ 11787 w 1295516"/>
                    <a:gd name="connsiteY87" fmla="*/ 331743 h 1765287"/>
                    <a:gd name="connsiteX88" fmla="*/ 0 w 1295516"/>
                    <a:gd name="connsiteY88" fmla="*/ 156804 h 1765287"/>
                    <a:gd name="connsiteX89" fmla="*/ 56375 w 1295516"/>
                    <a:gd name="connsiteY89" fmla="*/ 55983 h 1765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295516" h="1765287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0"/>
                        <a:pt x="1001034" y="1451181"/>
                        <a:pt x="1050164" y="1477861"/>
                      </a:cubicBezTo>
                      <a:lnTo>
                        <a:pt x="1113170" y="1512076"/>
                      </a:lnTo>
                      <a:lnTo>
                        <a:pt x="1118266" y="1513285"/>
                      </a:lnTo>
                      <a:lnTo>
                        <a:pt x="1120590" y="1479446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39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1"/>
                      </a:lnTo>
                      <a:lnTo>
                        <a:pt x="292510" y="1064000"/>
                      </a:lnTo>
                      <a:lnTo>
                        <a:pt x="311759" y="1074453"/>
                      </a:lnTo>
                      <a:lnTo>
                        <a:pt x="305842" y="986630"/>
                      </a:lnTo>
                      <a:lnTo>
                        <a:pt x="378154" y="930647"/>
                      </a:lnTo>
                      <a:lnTo>
                        <a:pt x="476051" y="983809"/>
                      </a:lnTo>
                      <a:lnTo>
                        <a:pt x="479460" y="1034408"/>
                      </a:lnTo>
                      <a:cubicBezTo>
                        <a:pt x="484555" y="1110028"/>
                        <a:pt x="528513" y="1192958"/>
                        <a:pt x="577644" y="1219638"/>
                      </a:cubicBezTo>
                      <a:lnTo>
                        <a:pt x="640650" y="1253853"/>
                      </a:lnTo>
                      <a:lnTo>
                        <a:pt x="645720" y="1255451"/>
                      </a:lnTo>
                      <a:lnTo>
                        <a:pt x="648032" y="1221779"/>
                      </a:lnTo>
                      <a:lnTo>
                        <a:pt x="633316" y="1003376"/>
                      </a:lnTo>
                      <a:lnTo>
                        <a:pt x="633395" y="1003418"/>
                      </a:lnTo>
                      <a:lnTo>
                        <a:pt x="632507" y="990248"/>
                      </a:lnTo>
                      <a:cubicBezTo>
                        <a:pt x="627412" y="914627"/>
                        <a:pt x="583454" y="831698"/>
                        <a:pt x="534323" y="805017"/>
                      </a:cubicBezTo>
                      <a:lnTo>
                        <a:pt x="471318" y="770803"/>
                      </a:lnTo>
                      <a:lnTo>
                        <a:pt x="466248" y="769204"/>
                      </a:lnTo>
                      <a:lnTo>
                        <a:pt x="464381" y="796381"/>
                      </a:lnTo>
                      <a:cubicBezTo>
                        <a:pt x="464847" y="803302"/>
                        <a:pt x="465314" y="810223"/>
                        <a:pt x="465780" y="817144"/>
                      </a:cubicBezTo>
                      <a:lnTo>
                        <a:pt x="464784" y="816603"/>
                      </a:lnTo>
                      <a:lnTo>
                        <a:pt x="467307" y="854032"/>
                      </a:lnTo>
                      <a:lnTo>
                        <a:pt x="394995" y="910015"/>
                      </a:lnTo>
                      <a:lnTo>
                        <a:pt x="297097" y="856852"/>
                      </a:lnTo>
                      <a:lnTo>
                        <a:pt x="289848" y="749268"/>
                      </a:lnTo>
                      <a:cubicBezTo>
                        <a:pt x="289817" y="733251"/>
                        <a:pt x="289785" y="717233"/>
                        <a:pt x="289754" y="701216"/>
                      </a:cubicBezTo>
                      <a:lnTo>
                        <a:pt x="265165" y="336281"/>
                      </a:lnTo>
                      <a:lnTo>
                        <a:pt x="260231" y="263051"/>
                      </a:lnTo>
                      <a:lnTo>
                        <a:pt x="253378" y="161343"/>
                      </a:lnTo>
                      <a:lnTo>
                        <a:pt x="325690" y="105360"/>
                      </a:lnTo>
                      <a:lnTo>
                        <a:pt x="762407" y="342517"/>
                      </a:lnTo>
                      <a:lnTo>
                        <a:pt x="774194" y="517455"/>
                      </a:lnTo>
                      <a:lnTo>
                        <a:pt x="701882" y="573438"/>
                      </a:lnTo>
                      <a:lnTo>
                        <a:pt x="439769" y="431099"/>
                      </a:lnTo>
                      <a:lnTo>
                        <a:pt x="445631" y="518103"/>
                      </a:lnTo>
                      <a:lnTo>
                        <a:pt x="474532" y="520051"/>
                      </a:lnTo>
                      <a:cubicBezTo>
                        <a:pt x="484806" y="522445"/>
                        <a:pt x="495558" y="526611"/>
                        <a:pt x="506690" y="532656"/>
                      </a:cubicBezTo>
                      <a:lnTo>
                        <a:pt x="620900" y="594678"/>
                      </a:lnTo>
                      <a:cubicBezTo>
                        <a:pt x="665429" y="618859"/>
                        <a:pt x="707614" y="668531"/>
                        <a:pt x="739822" y="729293"/>
                      </a:cubicBezTo>
                      <a:lnTo>
                        <a:pt x="744375" y="740444"/>
                      </a:lnTo>
                      <a:lnTo>
                        <a:pt x="739358" y="665989"/>
                      </a:lnTo>
                      <a:cubicBezTo>
                        <a:pt x="735028" y="601736"/>
                        <a:pt x="746946" y="551799"/>
                        <a:pt x="770004" y="521857"/>
                      </a:cubicBezTo>
                      <a:lnTo>
                        <a:pt x="776130" y="516541"/>
                      </a:lnTo>
                      <a:lnTo>
                        <a:pt x="776185" y="516419"/>
                      </a:lnTo>
                      <a:cubicBezTo>
                        <a:pt x="786359" y="500804"/>
                        <a:pt x="803472" y="483647"/>
                        <a:pt x="825115" y="468648"/>
                      </a:cubicBezTo>
                      <a:lnTo>
                        <a:pt x="855599" y="454347"/>
                      </a:lnTo>
                      <a:lnTo>
                        <a:pt x="868897" y="442807"/>
                      </a:lnTo>
                      <a:cubicBezTo>
                        <a:pt x="880864" y="436414"/>
                        <a:pt x="894340" y="433523"/>
                        <a:pt x="909000" y="434497"/>
                      </a:cubicBezTo>
                      <a:cubicBezTo>
                        <a:pt x="923659" y="435471"/>
                        <a:pt x="939502" y="440310"/>
                        <a:pt x="956200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7" y="847164"/>
                      </a:cubicBezTo>
                      <a:lnTo>
                        <a:pt x="1294639" y="1533610"/>
                      </a:lnTo>
                      <a:cubicBezTo>
                        <a:pt x="1298103" y="1585013"/>
                        <a:pt x="1291168" y="1627253"/>
                        <a:pt x="1276450" y="1657424"/>
                      </a:cubicBezTo>
                      <a:lnTo>
                        <a:pt x="1269595" y="1666329"/>
                      </a:lnTo>
                      <a:lnTo>
                        <a:pt x="1261257" y="1684967"/>
                      </a:lnTo>
                      <a:cubicBezTo>
                        <a:pt x="1251084" y="1700581"/>
                        <a:pt x="1233970" y="1717739"/>
                        <a:pt x="1212327" y="1732737"/>
                      </a:cubicBezTo>
                      <a:cubicBezTo>
                        <a:pt x="1190684" y="1747736"/>
                        <a:pt x="1168611" y="1757737"/>
                        <a:pt x="1150418" y="1761780"/>
                      </a:cubicBezTo>
                      <a:lnTo>
                        <a:pt x="1144208" y="1762165"/>
                      </a:lnTo>
                      <a:lnTo>
                        <a:pt x="1139250" y="1764802"/>
                      </a:lnTo>
                      <a:cubicBezTo>
                        <a:pt x="1120804" y="1766885"/>
                        <a:pt x="1100062" y="1762312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8"/>
                        <a:pt x="835274" y="1558301"/>
                        <a:pt x="804792" y="1455927"/>
                      </a:cubicBezTo>
                      <a:lnTo>
                        <a:pt x="796778" y="1412689"/>
                      </a:lnTo>
                      <a:lnTo>
                        <a:pt x="792151" y="1423030"/>
                      </a:lnTo>
                      <a:cubicBezTo>
                        <a:pt x="781978" y="1438644"/>
                        <a:pt x="764864" y="1455801"/>
                        <a:pt x="743221" y="1470800"/>
                      </a:cubicBezTo>
                      <a:cubicBezTo>
                        <a:pt x="721578" y="1485799"/>
                        <a:pt x="699505" y="1495799"/>
                        <a:pt x="681312" y="1499843"/>
                      </a:cubicBezTo>
                      <a:lnTo>
                        <a:pt x="679143" y="1499978"/>
                      </a:lnTo>
                      <a:lnTo>
                        <a:pt x="666730" y="1506580"/>
                      </a:lnTo>
                      <a:cubicBezTo>
                        <a:pt x="648284" y="1508663"/>
                        <a:pt x="627542" y="1504090"/>
                        <a:pt x="605277" y="1491999"/>
                      </a:cubicBezTo>
                      <a:lnTo>
                        <a:pt x="491067" y="1429977"/>
                      </a:lnTo>
                      <a:cubicBezTo>
                        <a:pt x="446538" y="1405796"/>
                        <a:pt x="404353" y="1356124"/>
                        <a:pt x="372146" y="1295363"/>
                      </a:cubicBezTo>
                      <a:lnTo>
                        <a:pt x="361874" y="1270205"/>
                      </a:lnTo>
                      <a:lnTo>
                        <a:pt x="297552" y="1330527"/>
                      </a:lnTo>
                      <a:lnTo>
                        <a:pt x="70788" y="1207383"/>
                      </a:lnTo>
                      <a:lnTo>
                        <a:pt x="59000" y="1032445"/>
                      </a:lnTo>
                      <a:lnTo>
                        <a:pt x="115043" y="972801"/>
                      </a:lnTo>
                      <a:lnTo>
                        <a:pt x="77355" y="367349"/>
                      </a:lnTo>
                      <a:lnTo>
                        <a:pt x="11787" y="331743"/>
                      </a:lnTo>
                      <a:lnTo>
                        <a:pt x="0" y="156804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1AB9FEF8-A03B-0CD5-7419-82E97F9E7E61}"/>
                    </a:ext>
                  </a:extLst>
                </p:cNvPr>
                <p:cNvSpPr/>
                <p:nvPr/>
              </p:nvSpPr>
              <p:spPr bwMode="auto">
                <a:xfrm>
                  <a:off x="1786728" y="464442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8 w 1223204"/>
                    <a:gd name="connsiteY4" fmla="*/ 1512076 h 1709304"/>
                    <a:gd name="connsiteX5" fmla="*/ 1120590 w 1223204"/>
                    <a:gd name="connsiteY5" fmla="*/ 1423463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6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8 w 1223204"/>
                    <a:gd name="connsiteY10" fmla="*/ 434497 h 1709304"/>
                    <a:gd name="connsiteX11" fmla="*/ 883888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5 w 1223204"/>
                    <a:gd name="connsiteY13" fmla="*/ 847164 h 1709304"/>
                    <a:gd name="connsiteX14" fmla="*/ 1222327 w 1223204"/>
                    <a:gd name="connsiteY14" fmla="*/ 1533610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3 h 1709304"/>
                    <a:gd name="connsiteX18" fmla="*/ 739358 w 1223204"/>
                    <a:gd name="connsiteY18" fmla="*/ 610006 h 1709304"/>
                    <a:gd name="connsiteX19" fmla="*/ 796585 w 1223204"/>
                    <a:gd name="connsiteY19" fmla="*/ 442807 h 1709304"/>
                    <a:gd name="connsiteX20" fmla="*/ 836688 w 1223204"/>
                    <a:gd name="connsiteY20" fmla="*/ 434497 h 1709304"/>
                    <a:gd name="connsiteX21" fmla="*/ 253378 w 1223204"/>
                    <a:gd name="connsiteY21" fmla="*/ 105360 h 1709304"/>
                    <a:gd name="connsiteX22" fmla="*/ 690095 w 1223204"/>
                    <a:gd name="connsiteY22" fmla="*/ 342517 h 1709304"/>
                    <a:gd name="connsiteX23" fmla="*/ 701882 w 1223204"/>
                    <a:gd name="connsiteY23" fmla="*/ 517455 h 1709304"/>
                    <a:gd name="connsiteX24" fmla="*/ 360795 w 1223204"/>
                    <a:gd name="connsiteY24" fmla="*/ 332230 h 1709304"/>
                    <a:gd name="connsiteX25" fmla="*/ 373319 w 1223204"/>
                    <a:gd name="connsiteY25" fmla="*/ 518103 h 1709304"/>
                    <a:gd name="connsiteX26" fmla="*/ 402220 w 1223204"/>
                    <a:gd name="connsiteY26" fmla="*/ 520051 h 1709304"/>
                    <a:gd name="connsiteX27" fmla="*/ 434378 w 1223204"/>
                    <a:gd name="connsiteY27" fmla="*/ 532656 h 1709304"/>
                    <a:gd name="connsiteX28" fmla="*/ 548588 w 1223204"/>
                    <a:gd name="connsiteY28" fmla="*/ 594678 h 1709304"/>
                    <a:gd name="connsiteX29" fmla="*/ 726565 w 1223204"/>
                    <a:gd name="connsiteY29" fmla="*/ 930442 h 1709304"/>
                    <a:gd name="connsiteX30" fmla="*/ 731292 w 1223204"/>
                    <a:gd name="connsiteY30" fmla="*/ 1000598 h 1709304"/>
                    <a:gd name="connsiteX31" fmla="*/ 733814 w 1223204"/>
                    <a:gd name="connsiteY31" fmla="*/ 1038026 h 1709304"/>
                    <a:gd name="connsiteX32" fmla="*/ 742558 w 1223204"/>
                    <a:gd name="connsiteY32" fmla="*/ 1167804 h 1709304"/>
                    <a:gd name="connsiteX33" fmla="*/ 747446 w 1223204"/>
                    <a:gd name="connsiteY33" fmla="*/ 1240345 h 1709304"/>
                    <a:gd name="connsiteX34" fmla="*/ 749807 w 1223204"/>
                    <a:gd name="connsiteY34" fmla="*/ 1275387 h 1709304"/>
                    <a:gd name="connsiteX35" fmla="*/ 605277 w 1223204"/>
                    <a:gd name="connsiteY35" fmla="*/ 1436016 h 1709304"/>
                    <a:gd name="connsiteX36" fmla="*/ 491067 w 1223204"/>
                    <a:gd name="connsiteY36" fmla="*/ 1373994 h 1709304"/>
                    <a:gd name="connsiteX37" fmla="*/ 313090 w 1223204"/>
                    <a:gd name="connsiteY37" fmla="*/ 1038230 h 1709304"/>
                    <a:gd name="connsiteX38" fmla="*/ 305842 w 1223204"/>
                    <a:gd name="connsiteY38" fmla="*/ 930647 h 1709304"/>
                    <a:gd name="connsiteX39" fmla="*/ 403739 w 1223204"/>
                    <a:gd name="connsiteY39" fmla="*/ 983809 h 1709304"/>
                    <a:gd name="connsiteX40" fmla="*/ 407148 w 1223204"/>
                    <a:gd name="connsiteY40" fmla="*/ 1034408 h 1709304"/>
                    <a:gd name="connsiteX41" fmla="*/ 505332 w 1223204"/>
                    <a:gd name="connsiteY41" fmla="*/ 1219638 h 1709304"/>
                    <a:gd name="connsiteX42" fmla="*/ 568338 w 1223204"/>
                    <a:gd name="connsiteY42" fmla="*/ 1253853 h 1709304"/>
                    <a:gd name="connsiteX43" fmla="*/ 644671 w 1223204"/>
                    <a:gd name="connsiteY43" fmla="*/ 1214740 h 1709304"/>
                    <a:gd name="connsiteX44" fmla="*/ 648032 w 1223204"/>
                    <a:gd name="connsiteY44" fmla="*/ 1165796 h 1709304"/>
                    <a:gd name="connsiteX45" fmla="*/ 633316 w 1223204"/>
                    <a:gd name="connsiteY45" fmla="*/ 947393 h 1709304"/>
                    <a:gd name="connsiteX46" fmla="*/ 633395 w 1223204"/>
                    <a:gd name="connsiteY46" fmla="*/ 947435 h 1709304"/>
                    <a:gd name="connsiteX47" fmla="*/ 632507 w 1223204"/>
                    <a:gd name="connsiteY47" fmla="*/ 934265 h 1709304"/>
                    <a:gd name="connsiteX48" fmla="*/ 534323 w 1223204"/>
                    <a:gd name="connsiteY48" fmla="*/ 749034 h 1709304"/>
                    <a:gd name="connsiteX49" fmla="*/ 471318 w 1223204"/>
                    <a:gd name="connsiteY49" fmla="*/ 714820 h 1709304"/>
                    <a:gd name="connsiteX50" fmla="*/ 394985 w 1223204"/>
                    <a:gd name="connsiteY50" fmla="*/ 753933 h 1709304"/>
                    <a:gd name="connsiteX51" fmla="*/ 392069 w 1223204"/>
                    <a:gd name="connsiteY51" fmla="*/ 796381 h 1709304"/>
                    <a:gd name="connsiteX52" fmla="*/ 393468 w 1223204"/>
                    <a:gd name="connsiteY52" fmla="*/ 817144 h 1709304"/>
                    <a:gd name="connsiteX53" fmla="*/ 392472 w 1223204"/>
                    <a:gd name="connsiteY53" fmla="*/ 816603 h 1709304"/>
                    <a:gd name="connsiteX54" fmla="*/ 394995 w 1223204"/>
                    <a:gd name="connsiteY54" fmla="*/ 854032 h 1709304"/>
                    <a:gd name="connsiteX55" fmla="*/ 297097 w 1223204"/>
                    <a:gd name="connsiteY55" fmla="*/ 800869 h 1709304"/>
                    <a:gd name="connsiteX56" fmla="*/ 289848 w 1223204"/>
                    <a:gd name="connsiteY56" fmla="*/ 693285 h 1709304"/>
                    <a:gd name="connsiteX57" fmla="*/ 289754 w 1223204"/>
                    <a:gd name="connsiteY57" fmla="*/ 645233 h 1709304"/>
                    <a:gd name="connsiteX58" fmla="*/ 265165 w 1223204"/>
                    <a:gd name="connsiteY58" fmla="*/ 280298 h 1709304"/>
                    <a:gd name="connsiteX59" fmla="*/ 260231 w 1223204"/>
                    <a:gd name="connsiteY59" fmla="*/ 207068 h 1709304"/>
                    <a:gd name="connsiteX60" fmla="*/ 56375 w 1223204"/>
                    <a:gd name="connsiteY60" fmla="*/ 0 h 1709304"/>
                    <a:gd name="connsiteX61" fmla="*/ 152005 w 1223204"/>
                    <a:gd name="connsiteY61" fmla="*/ 51931 h 1709304"/>
                    <a:gd name="connsiteX62" fmla="*/ 220198 w 1223204"/>
                    <a:gd name="connsiteY62" fmla="*/ 1064000 h 1709304"/>
                    <a:gd name="connsiteX63" fmla="*/ 285765 w 1223204"/>
                    <a:gd name="connsiteY63" fmla="*/ 1099605 h 1709304"/>
                    <a:gd name="connsiteX64" fmla="*/ 297552 w 1223204"/>
                    <a:gd name="connsiteY64" fmla="*/ 1274544 h 1709304"/>
                    <a:gd name="connsiteX65" fmla="*/ 70788 w 1223204"/>
                    <a:gd name="connsiteY65" fmla="*/ 1151400 h 1709304"/>
                    <a:gd name="connsiteX66" fmla="*/ 59000 w 1223204"/>
                    <a:gd name="connsiteY66" fmla="*/ 976462 h 1709304"/>
                    <a:gd name="connsiteX67" fmla="*/ 124568 w 1223204"/>
                    <a:gd name="connsiteY67" fmla="*/ 1012068 h 1709304"/>
                    <a:gd name="connsiteX68" fmla="*/ 77355 w 1223204"/>
                    <a:gd name="connsiteY68" fmla="*/ 311366 h 1709304"/>
                    <a:gd name="connsiteX69" fmla="*/ 11787 w 1223204"/>
                    <a:gd name="connsiteY69" fmla="*/ 275760 h 1709304"/>
                    <a:gd name="connsiteX70" fmla="*/ 0 w 1223204"/>
                    <a:gd name="connsiteY70" fmla="*/ 100821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0"/>
                        <a:pt x="928722" y="1451181"/>
                        <a:pt x="977852" y="1477861"/>
                      </a:cubicBezTo>
                      <a:lnTo>
                        <a:pt x="1040858" y="1512076"/>
                      </a:lnTo>
                      <a:cubicBezTo>
                        <a:pt x="1089988" y="1538756"/>
                        <a:pt x="1125685" y="1499082"/>
                        <a:pt x="1120590" y="1423463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6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8" y="434497"/>
                      </a:moveTo>
                      <a:cubicBezTo>
                        <a:pt x="851347" y="435471"/>
                        <a:pt x="867190" y="440310"/>
                        <a:pt x="883888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5" y="847164"/>
                      </a:cubicBezTo>
                      <a:lnTo>
                        <a:pt x="1222327" y="1533610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4"/>
                        <a:pt x="794846" y="1433528"/>
                        <a:pt x="785610" y="1296453"/>
                      </a:cubicBezTo>
                      <a:lnTo>
                        <a:pt x="739358" y="610006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8" y="434497"/>
                      </a:cubicBezTo>
                      <a:close/>
                      <a:moveTo>
                        <a:pt x="253378" y="105360"/>
                      </a:moveTo>
                      <a:lnTo>
                        <a:pt x="690095" y="342517"/>
                      </a:lnTo>
                      <a:lnTo>
                        <a:pt x="701882" y="517455"/>
                      </a:lnTo>
                      <a:lnTo>
                        <a:pt x="360795" y="332230"/>
                      </a:lnTo>
                      <a:lnTo>
                        <a:pt x="373319" y="518103"/>
                      </a:lnTo>
                      <a:lnTo>
                        <a:pt x="402220" y="520051"/>
                      </a:lnTo>
                      <a:cubicBezTo>
                        <a:pt x="412494" y="522445"/>
                        <a:pt x="423246" y="526611"/>
                        <a:pt x="434378" y="532656"/>
                      </a:cubicBezTo>
                      <a:lnTo>
                        <a:pt x="548588" y="594678"/>
                      </a:lnTo>
                      <a:cubicBezTo>
                        <a:pt x="637646" y="643040"/>
                        <a:pt x="717329" y="793367"/>
                        <a:pt x="726565" y="930442"/>
                      </a:cubicBezTo>
                      <a:lnTo>
                        <a:pt x="731292" y="1000598"/>
                      </a:lnTo>
                      <a:lnTo>
                        <a:pt x="733814" y="1038026"/>
                      </a:lnTo>
                      <a:lnTo>
                        <a:pt x="742558" y="1167804"/>
                      </a:lnTo>
                      <a:lnTo>
                        <a:pt x="747446" y="1240345"/>
                      </a:lnTo>
                      <a:lnTo>
                        <a:pt x="749807" y="1275387"/>
                      </a:lnTo>
                      <a:cubicBezTo>
                        <a:pt x="759043" y="1412462"/>
                        <a:pt x="694335" y="1484378"/>
                        <a:pt x="605277" y="1436016"/>
                      </a:cubicBezTo>
                      <a:lnTo>
                        <a:pt x="491067" y="1373994"/>
                      </a:lnTo>
                      <a:cubicBezTo>
                        <a:pt x="402009" y="1325632"/>
                        <a:pt x="322327" y="1175306"/>
                        <a:pt x="313090" y="1038230"/>
                      </a:cubicBezTo>
                      <a:lnTo>
                        <a:pt x="305842" y="930647"/>
                      </a:lnTo>
                      <a:lnTo>
                        <a:pt x="403739" y="983809"/>
                      </a:lnTo>
                      <a:lnTo>
                        <a:pt x="407148" y="1034408"/>
                      </a:lnTo>
                      <a:cubicBezTo>
                        <a:pt x="412243" y="1110028"/>
                        <a:pt x="456201" y="1192958"/>
                        <a:pt x="505332" y="1219638"/>
                      </a:cubicBezTo>
                      <a:lnTo>
                        <a:pt x="568338" y="1253853"/>
                      </a:lnTo>
                      <a:cubicBezTo>
                        <a:pt x="605186" y="1273863"/>
                        <a:pt x="634478" y="1256549"/>
                        <a:pt x="644671" y="1214740"/>
                      </a:cubicBezTo>
                      <a:lnTo>
                        <a:pt x="648032" y="1165796"/>
                      </a:lnTo>
                      <a:lnTo>
                        <a:pt x="633316" y="947393"/>
                      </a:lnTo>
                      <a:lnTo>
                        <a:pt x="633395" y="947435"/>
                      </a:lnTo>
                      <a:lnTo>
                        <a:pt x="632507" y="934265"/>
                      </a:lnTo>
                      <a:cubicBezTo>
                        <a:pt x="627412" y="858644"/>
                        <a:pt x="583454" y="775715"/>
                        <a:pt x="534323" y="749034"/>
                      </a:cubicBezTo>
                      <a:lnTo>
                        <a:pt x="471318" y="714820"/>
                      </a:lnTo>
                      <a:cubicBezTo>
                        <a:pt x="434470" y="694809"/>
                        <a:pt x="405178" y="712124"/>
                        <a:pt x="394985" y="753933"/>
                      </a:cubicBezTo>
                      <a:lnTo>
                        <a:pt x="392069" y="796381"/>
                      </a:lnTo>
                      <a:lnTo>
                        <a:pt x="393468" y="817144"/>
                      </a:lnTo>
                      <a:lnTo>
                        <a:pt x="392472" y="816603"/>
                      </a:lnTo>
                      <a:lnTo>
                        <a:pt x="394995" y="854032"/>
                      </a:lnTo>
                      <a:lnTo>
                        <a:pt x="297097" y="800869"/>
                      </a:lnTo>
                      <a:lnTo>
                        <a:pt x="289848" y="693285"/>
                      </a:lnTo>
                      <a:lnTo>
                        <a:pt x="289754" y="645233"/>
                      </a:lnTo>
                      <a:lnTo>
                        <a:pt x="265165" y="280298"/>
                      </a:lnTo>
                      <a:lnTo>
                        <a:pt x="260231" y="207068"/>
                      </a:lnTo>
                      <a:close/>
                      <a:moveTo>
                        <a:pt x="56375" y="0"/>
                      </a:moveTo>
                      <a:lnTo>
                        <a:pt x="152005" y="51931"/>
                      </a:lnTo>
                      <a:lnTo>
                        <a:pt x="220198" y="1064000"/>
                      </a:lnTo>
                      <a:lnTo>
                        <a:pt x="285765" y="1099605"/>
                      </a:lnTo>
                      <a:lnTo>
                        <a:pt x="297552" y="1274544"/>
                      </a:lnTo>
                      <a:lnTo>
                        <a:pt x="70788" y="1151400"/>
                      </a:lnTo>
                      <a:lnTo>
                        <a:pt x="59000" y="976462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0"/>
                      </a:lnTo>
                      <a:lnTo>
                        <a:pt x="0" y="10082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8C9241B2-967C-6024-4894-788868AF9EC5}"/>
                </a:ext>
              </a:extLst>
            </p:cNvPr>
            <p:cNvGrpSpPr/>
            <p:nvPr/>
          </p:nvGrpSpPr>
          <p:grpSpPr>
            <a:xfrm>
              <a:off x="2802259" y="1723799"/>
              <a:ext cx="766649" cy="1966641"/>
              <a:chOff x="5821028" y="2741373"/>
              <a:chExt cx="1242068" cy="3186205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8AB75FEB-1DBA-980C-CA6C-FEE0C4254516}"/>
                  </a:ext>
                </a:extLst>
              </p:cNvPr>
              <p:cNvSpPr/>
              <p:nvPr/>
            </p:nvSpPr>
            <p:spPr bwMode="auto">
              <a:xfrm rot="16200000">
                <a:off x="5030714" y="4079646"/>
                <a:ext cx="2638246" cy="1057617"/>
              </a:xfrm>
              <a:custGeom>
                <a:avLst/>
                <a:gdLst>
                  <a:gd name="connsiteX0" fmla="*/ 2638246 w 2638246"/>
                  <a:gd name="connsiteY0" fmla="*/ 0 h 1057617"/>
                  <a:gd name="connsiteX1" fmla="*/ 2004702 w 2638246"/>
                  <a:gd name="connsiteY1" fmla="*/ 1057617 h 1057617"/>
                  <a:gd name="connsiteX2" fmla="*/ 0 w 2638246"/>
                  <a:gd name="connsiteY2" fmla="*/ 1057617 h 1057617"/>
                  <a:gd name="connsiteX3" fmla="*/ 633545 w 2638246"/>
                  <a:gd name="connsiteY3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38246" h="1057617">
                    <a:moveTo>
                      <a:pt x="2638246" y="0"/>
                    </a:moveTo>
                    <a:lnTo>
                      <a:pt x="2004702" y="1057617"/>
                    </a:lnTo>
                    <a:lnTo>
                      <a:pt x="0" y="1057617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79CC53F2-B825-60AB-B7ED-42FF324A269B}"/>
                  </a:ext>
                </a:extLst>
              </p:cNvPr>
              <p:cNvSpPr/>
              <p:nvPr/>
            </p:nvSpPr>
            <p:spPr bwMode="auto">
              <a:xfrm rot="16200000">
                <a:off x="5060049" y="4060181"/>
                <a:ext cx="2579577" cy="1057617"/>
              </a:xfrm>
              <a:custGeom>
                <a:avLst/>
                <a:gdLst>
                  <a:gd name="connsiteX0" fmla="*/ 265277 w 2579577"/>
                  <a:gd name="connsiteY0" fmla="*/ 927853 h 1057617"/>
                  <a:gd name="connsiteX1" fmla="*/ 187083 w 2579577"/>
                  <a:gd name="connsiteY1" fmla="*/ 1057617 h 1057617"/>
                  <a:gd name="connsiteX2" fmla="*/ 0 w 2579577"/>
                  <a:gd name="connsiteY2" fmla="*/ 1057617 h 1057617"/>
                  <a:gd name="connsiteX3" fmla="*/ 77550 w 2579577"/>
                  <a:gd name="connsiteY3" fmla="*/ 928919 h 1057617"/>
                  <a:gd name="connsiteX4" fmla="*/ 118477 w 2579577"/>
                  <a:gd name="connsiteY4" fmla="*/ 912748 h 1057617"/>
                  <a:gd name="connsiteX5" fmla="*/ 243626 w 2579577"/>
                  <a:gd name="connsiteY5" fmla="*/ 912036 h 1057617"/>
                  <a:gd name="connsiteX6" fmla="*/ 262928 w 2579577"/>
                  <a:gd name="connsiteY6" fmla="*/ 916596 h 1057617"/>
                  <a:gd name="connsiteX7" fmla="*/ 265277 w 2579577"/>
                  <a:gd name="connsiteY7" fmla="*/ 927853 h 1057617"/>
                  <a:gd name="connsiteX8" fmla="*/ 403487 w 2579577"/>
                  <a:gd name="connsiteY8" fmla="*/ 698484 h 1057617"/>
                  <a:gd name="connsiteX9" fmla="*/ 300213 w 2579577"/>
                  <a:gd name="connsiteY9" fmla="*/ 869875 h 1057617"/>
                  <a:gd name="connsiteX10" fmla="*/ 259287 w 2579577"/>
                  <a:gd name="connsiteY10" fmla="*/ 886047 h 1057617"/>
                  <a:gd name="connsiteX11" fmla="*/ 134137 w 2579577"/>
                  <a:gd name="connsiteY11" fmla="*/ 886757 h 1057617"/>
                  <a:gd name="connsiteX12" fmla="*/ 112486 w 2579577"/>
                  <a:gd name="connsiteY12" fmla="*/ 870941 h 1057617"/>
                  <a:gd name="connsiteX13" fmla="*/ 215762 w 2579577"/>
                  <a:gd name="connsiteY13" fmla="*/ 699551 h 1057617"/>
                  <a:gd name="connsiteX14" fmla="*/ 256688 w 2579577"/>
                  <a:gd name="connsiteY14" fmla="*/ 683380 h 1057617"/>
                  <a:gd name="connsiteX15" fmla="*/ 381838 w 2579577"/>
                  <a:gd name="connsiteY15" fmla="*/ 682668 h 1057617"/>
                  <a:gd name="connsiteX16" fmla="*/ 401138 w 2579577"/>
                  <a:gd name="connsiteY16" fmla="*/ 687227 h 1057617"/>
                  <a:gd name="connsiteX17" fmla="*/ 403487 w 2579577"/>
                  <a:gd name="connsiteY17" fmla="*/ 698484 h 1057617"/>
                  <a:gd name="connsiteX18" fmla="*/ 435713 w 2579577"/>
                  <a:gd name="connsiteY18" fmla="*/ 1031481 h 1057617"/>
                  <a:gd name="connsiteX19" fmla="*/ 419964 w 2579577"/>
                  <a:gd name="connsiteY19" fmla="*/ 1057617 h 1057617"/>
                  <a:gd name="connsiteX20" fmla="*/ 232881 w 2579577"/>
                  <a:gd name="connsiteY20" fmla="*/ 1057617 h 1057617"/>
                  <a:gd name="connsiteX21" fmla="*/ 247988 w 2579577"/>
                  <a:gd name="connsiteY21" fmla="*/ 1032547 h 1057617"/>
                  <a:gd name="connsiteX22" fmla="*/ 288913 w 2579577"/>
                  <a:gd name="connsiteY22" fmla="*/ 1016375 h 1057617"/>
                  <a:gd name="connsiteX23" fmla="*/ 414062 w 2579577"/>
                  <a:gd name="connsiteY23" fmla="*/ 1015664 h 1057617"/>
                  <a:gd name="connsiteX24" fmla="*/ 433364 w 2579577"/>
                  <a:gd name="connsiteY24" fmla="*/ 1020224 h 1057617"/>
                  <a:gd name="connsiteX25" fmla="*/ 435713 w 2579577"/>
                  <a:gd name="connsiteY25" fmla="*/ 1031481 h 1057617"/>
                  <a:gd name="connsiteX26" fmla="*/ 541700 w 2579577"/>
                  <a:gd name="connsiteY26" fmla="*/ 469117 h 1057617"/>
                  <a:gd name="connsiteX27" fmla="*/ 438424 w 2579577"/>
                  <a:gd name="connsiteY27" fmla="*/ 640508 h 1057617"/>
                  <a:gd name="connsiteX28" fmla="*/ 397497 w 2579577"/>
                  <a:gd name="connsiteY28" fmla="*/ 656679 h 1057617"/>
                  <a:gd name="connsiteX29" fmla="*/ 272349 w 2579577"/>
                  <a:gd name="connsiteY29" fmla="*/ 657389 h 1057617"/>
                  <a:gd name="connsiteX30" fmla="*/ 250698 w 2579577"/>
                  <a:gd name="connsiteY30" fmla="*/ 641573 h 1057617"/>
                  <a:gd name="connsiteX31" fmla="*/ 353974 w 2579577"/>
                  <a:gd name="connsiteY31" fmla="*/ 470182 h 1057617"/>
                  <a:gd name="connsiteX32" fmla="*/ 394900 w 2579577"/>
                  <a:gd name="connsiteY32" fmla="*/ 454011 h 1057617"/>
                  <a:gd name="connsiteX33" fmla="*/ 520051 w 2579577"/>
                  <a:gd name="connsiteY33" fmla="*/ 453301 h 1057617"/>
                  <a:gd name="connsiteX34" fmla="*/ 539351 w 2579577"/>
                  <a:gd name="connsiteY34" fmla="*/ 457859 h 1057617"/>
                  <a:gd name="connsiteX35" fmla="*/ 541700 w 2579577"/>
                  <a:gd name="connsiteY35" fmla="*/ 469117 h 1057617"/>
                  <a:gd name="connsiteX36" fmla="*/ 573926 w 2579577"/>
                  <a:gd name="connsiteY36" fmla="*/ 802112 h 1057617"/>
                  <a:gd name="connsiteX37" fmla="*/ 470650 w 2579577"/>
                  <a:gd name="connsiteY37" fmla="*/ 973503 h 1057617"/>
                  <a:gd name="connsiteX38" fmla="*/ 429723 w 2579577"/>
                  <a:gd name="connsiteY38" fmla="*/ 989674 h 1057617"/>
                  <a:gd name="connsiteX39" fmla="*/ 304573 w 2579577"/>
                  <a:gd name="connsiteY39" fmla="*/ 990385 h 1057617"/>
                  <a:gd name="connsiteX40" fmla="*/ 282924 w 2579577"/>
                  <a:gd name="connsiteY40" fmla="*/ 974569 h 1057617"/>
                  <a:gd name="connsiteX41" fmla="*/ 386200 w 2579577"/>
                  <a:gd name="connsiteY41" fmla="*/ 803178 h 1057617"/>
                  <a:gd name="connsiteX42" fmla="*/ 427125 w 2579577"/>
                  <a:gd name="connsiteY42" fmla="*/ 787007 h 1057617"/>
                  <a:gd name="connsiteX43" fmla="*/ 552275 w 2579577"/>
                  <a:gd name="connsiteY43" fmla="*/ 786296 h 1057617"/>
                  <a:gd name="connsiteX44" fmla="*/ 571576 w 2579577"/>
                  <a:gd name="connsiteY44" fmla="*/ 790855 h 1057617"/>
                  <a:gd name="connsiteX45" fmla="*/ 573926 w 2579577"/>
                  <a:gd name="connsiteY45" fmla="*/ 802112 h 1057617"/>
                  <a:gd name="connsiteX46" fmla="*/ 679911 w 2579577"/>
                  <a:gd name="connsiteY46" fmla="*/ 239747 h 1057617"/>
                  <a:gd name="connsiteX47" fmla="*/ 576636 w 2579577"/>
                  <a:gd name="connsiteY47" fmla="*/ 411139 h 1057617"/>
                  <a:gd name="connsiteX48" fmla="*/ 535710 w 2579577"/>
                  <a:gd name="connsiteY48" fmla="*/ 427310 h 1057617"/>
                  <a:gd name="connsiteX49" fmla="*/ 410561 w 2579577"/>
                  <a:gd name="connsiteY49" fmla="*/ 428022 h 1057617"/>
                  <a:gd name="connsiteX50" fmla="*/ 388911 w 2579577"/>
                  <a:gd name="connsiteY50" fmla="*/ 412204 h 1057617"/>
                  <a:gd name="connsiteX51" fmla="*/ 492187 w 2579577"/>
                  <a:gd name="connsiteY51" fmla="*/ 240815 h 1057617"/>
                  <a:gd name="connsiteX52" fmla="*/ 533111 w 2579577"/>
                  <a:gd name="connsiteY52" fmla="*/ 224642 h 1057617"/>
                  <a:gd name="connsiteX53" fmla="*/ 658261 w 2579577"/>
                  <a:gd name="connsiteY53" fmla="*/ 223932 h 1057617"/>
                  <a:gd name="connsiteX54" fmla="*/ 677562 w 2579577"/>
                  <a:gd name="connsiteY54" fmla="*/ 228490 h 1057617"/>
                  <a:gd name="connsiteX55" fmla="*/ 679911 w 2579577"/>
                  <a:gd name="connsiteY55" fmla="*/ 239747 h 1057617"/>
                  <a:gd name="connsiteX56" fmla="*/ 712136 w 2579577"/>
                  <a:gd name="connsiteY56" fmla="*/ 572744 h 1057617"/>
                  <a:gd name="connsiteX57" fmla="*/ 608860 w 2579577"/>
                  <a:gd name="connsiteY57" fmla="*/ 744135 h 1057617"/>
                  <a:gd name="connsiteX58" fmla="*/ 567936 w 2579577"/>
                  <a:gd name="connsiteY58" fmla="*/ 760305 h 1057617"/>
                  <a:gd name="connsiteX59" fmla="*/ 442787 w 2579577"/>
                  <a:gd name="connsiteY59" fmla="*/ 761017 h 1057617"/>
                  <a:gd name="connsiteX60" fmla="*/ 421136 w 2579577"/>
                  <a:gd name="connsiteY60" fmla="*/ 745201 h 1057617"/>
                  <a:gd name="connsiteX61" fmla="*/ 524411 w 2579577"/>
                  <a:gd name="connsiteY61" fmla="*/ 573810 h 1057617"/>
                  <a:gd name="connsiteX62" fmla="*/ 565335 w 2579577"/>
                  <a:gd name="connsiteY62" fmla="*/ 557638 h 1057617"/>
                  <a:gd name="connsiteX63" fmla="*/ 690486 w 2579577"/>
                  <a:gd name="connsiteY63" fmla="*/ 556928 h 1057617"/>
                  <a:gd name="connsiteX64" fmla="*/ 709787 w 2579577"/>
                  <a:gd name="connsiteY64" fmla="*/ 561487 h 1057617"/>
                  <a:gd name="connsiteX65" fmla="*/ 712136 w 2579577"/>
                  <a:gd name="connsiteY65" fmla="*/ 572744 h 1057617"/>
                  <a:gd name="connsiteX66" fmla="*/ 732641 w 2579577"/>
                  <a:gd name="connsiteY66" fmla="*/ 925199 h 1057617"/>
                  <a:gd name="connsiteX67" fmla="*/ 652849 w 2579577"/>
                  <a:gd name="connsiteY67" fmla="*/ 1057617 h 1057617"/>
                  <a:gd name="connsiteX68" fmla="*/ 465765 w 2579577"/>
                  <a:gd name="connsiteY68" fmla="*/ 1057617 h 1057617"/>
                  <a:gd name="connsiteX69" fmla="*/ 544913 w 2579577"/>
                  <a:gd name="connsiteY69" fmla="*/ 926265 h 1057617"/>
                  <a:gd name="connsiteX70" fmla="*/ 585840 w 2579577"/>
                  <a:gd name="connsiteY70" fmla="*/ 910094 h 1057617"/>
                  <a:gd name="connsiteX71" fmla="*/ 710990 w 2579577"/>
                  <a:gd name="connsiteY71" fmla="*/ 909383 h 1057617"/>
                  <a:gd name="connsiteX72" fmla="*/ 730290 w 2579577"/>
                  <a:gd name="connsiteY72" fmla="*/ 913942 h 1057617"/>
                  <a:gd name="connsiteX73" fmla="*/ 732641 w 2579577"/>
                  <a:gd name="connsiteY73" fmla="*/ 925199 h 1057617"/>
                  <a:gd name="connsiteX74" fmla="*/ 818123 w 2579577"/>
                  <a:gd name="connsiteY74" fmla="*/ 10380 h 1057617"/>
                  <a:gd name="connsiteX75" fmla="*/ 714847 w 2579577"/>
                  <a:gd name="connsiteY75" fmla="*/ 181769 h 1057617"/>
                  <a:gd name="connsiteX76" fmla="*/ 673922 w 2579577"/>
                  <a:gd name="connsiteY76" fmla="*/ 197942 h 1057617"/>
                  <a:gd name="connsiteX77" fmla="*/ 548772 w 2579577"/>
                  <a:gd name="connsiteY77" fmla="*/ 198652 h 1057617"/>
                  <a:gd name="connsiteX78" fmla="*/ 527122 w 2579577"/>
                  <a:gd name="connsiteY78" fmla="*/ 182837 h 1057617"/>
                  <a:gd name="connsiteX79" fmla="*/ 630397 w 2579577"/>
                  <a:gd name="connsiteY79" fmla="*/ 11445 h 1057617"/>
                  <a:gd name="connsiteX80" fmla="*/ 646376 w 2579577"/>
                  <a:gd name="connsiteY80" fmla="*/ 84 h 1057617"/>
                  <a:gd name="connsiteX81" fmla="*/ 646811 w 2579577"/>
                  <a:gd name="connsiteY81" fmla="*/ 0 h 1057617"/>
                  <a:gd name="connsiteX82" fmla="*/ 815957 w 2579577"/>
                  <a:gd name="connsiteY82" fmla="*/ 0 h 1057617"/>
                  <a:gd name="connsiteX83" fmla="*/ 850349 w 2579577"/>
                  <a:gd name="connsiteY83" fmla="*/ 343375 h 1057617"/>
                  <a:gd name="connsiteX84" fmla="*/ 747072 w 2579577"/>
                  <a:gd name="connsiteY84" fmla="*/ 514766 h 1057617"/>
                  <a:gd name="connsiteX85" fmla="*/ 706148 w 2579577"/>
                  <a:gd name="connsiteY85" fmla="*/ 530938 h 1057617"/>
                  <a:gd name="connsiteX86" fmla="*/ 580998 w 2579577"/>
                  <a:gd name="connsiteY86" fmla="*/ 531648 h 1057617"/>
                  <a:gd name="connsiteX87" fmla="*/ 559347 w 2579577"/>
                  <a:gd name="connsiteY87" fmla="*/ 515832 h 1057617"/>
                  <a:gd name="connsiteX88" fmla="*/ 662625 w 2579577"/>
                  <a:gd name="connsiteY88" fmla="*/ 344441 h 1057617"/>
                  <a:gd name="connsiteX89" fmla="*/ 703548 w 2579577"/>
                  <a:gd name="connsiteY89" fmla="*/ 328269 h 1057617"/>
                  <a:gd name="connsiteX90" fmla="*/ 828698 w 2579577"/>
                  <a:gd name="connsiteY90" fmla="*/ 327559 h 1057617"/>
                  <a:gd name="connsiteX91" fmla="*/ 847999 w 2579577"/>
                  <a:gd name="connsiteY91" fmla="*/ 332118 h 1057617"/>
                  <a:gd name="connsiteX92" fmla="*/ 850349 w 2579577"/>
                  <a:gd name="connsiteY92" fmla="*/ 343375 h 1057617"/>
                  <a:gd name="connsiteX93" fmla="*/ 870852 w 2579577"/>
                  <a:gd name="connsiteY93" fmla="*/ 695831 h 1057617"/>
                  <a:gd name="connsiteX94" fmla="*/ 767576 w 2579577"/>
                  <a:gd name="connsiteY94" fmla="*/ 867222 h 1057617"/>
                  <a:gd name="connsiteX95" fmla="*/ 726651 w 2579577"/>
                  <a:gd name="connsiteY95" fmla="*/ 883392 h 1057617"/>
                  <a:gd name="connsiteX96" fmla="*/ 601501 w 2579577"/>
                  <a:gd name="connsiteY96" fmla="*/ 884104 h 1057617"/>
                  <a:gd name="connsiteX97" fmla="*/ 579850 w 2579577"/>
                  <a:gd name="connsiteY97" fmla="*/ 868288 h 1057617"/>
                  <a:gd name="connsiteX98" fmla="*/ 683126 w 2579577"/>
                  <a:gd name="connsiteY98" fmla="*/ 696897 h 1057617"/>
                  <a:gd name="connsiteX99" fmla="*/ 724051 w 2579577"/>
                  <a:gd name="connsiteY99" fmla="*/ 680725 h 1057617"/>
                  <a:gd name="connsiteX100" fmla="*/ 849202 w 2579577"/>
                  <a:gd name="connsiteY100" fmla="*/ 680015 h 1057617"/>
                  <a:gd name="connsiteX101" fmla="*/ 868503 w 2579577"/>
                  <a:gd name="connsiteY101" fmla="*/ 684574 h 1057617"/>
                  <a:gd name="connsiteX102" fmla="*/ 870852 w 2579577"/>
                  <a:gd name="connsiteY102" fmla="*/ 695831 h 1057617"/>
                  <a:gd name="connsiteX103" fmla="*/ 903080 w 2579577"/>
                  <a:gd name="connsiteY103" fmla="*/ 1028826 h 1057617"/>
                  <a:gd name="connsiteX104" fmla="*/ 885732 w 2579577"/>
                  <a:gd name="connsiteY104" fmla="*/ 1057617 h 1057617"/>
                  <a:gd name="connsiteX105" fmla="*/ 698649 w 2579577"/>
                  <a:gd name="connsiteY105" fmla="*/ 1057617 h 1057617"/>
                  <a:gd name="connsiteX106" fmla="*/ 715356 w 2579577"/>
                  <a:gd name="connsiteY106" fmla="*/ 1029892 h 1057617"/>
                  <a:gd name="connsiteX107" fmla="*/ 756281 w 2579577"/>
                  <a:gd name="connsiteY107" fmla="*/ 1013721 h 1057617"/>
                  <a:gd name="connsiteX108" fmla="*/ 881431 w 2579577"/>
                  <a:gd name="connsiteY108" fmla="*/ 1013010 h 1057617"/>
                  <a:gd name="connsiteX109" fmla="*/ 900731 w 2579577"/>
                  <a:gd name="connsiteY109" fmla="*/ 1017569 h 1057617"/>
                  <a:gd name="connsiteX110" fmla="*/ 903080 w 2579577"/>
                  <a:gd name="connsiteY110" fmla="*/ 1028826 h 1057617"/>
                  <a:gd name="connsiteX111" fmla="*/ 988560 w 2579577"/>
                  <a:gd name="connsiteY111" fmla="*/ 114007 h 1057617"/>
                  <a:gd name="connsiteX112" fmla="*/ 885286 w 2579577"/>
                  <a:gd name="connsiteY112" fmla="*/ 285397 h 1057617"/>
                  <a:gd name="connsiteX113" fmla="*/ 844361 w 2579577"/>
                  <a:gd name="connsiteY113" fmla="*/ 301569 h 1057617"/>
                  <a:gd name="connsiteX114" fmla="*/ 719211 w 2579577"/>
                  <a:gd name="connsiteY114" fmla="*/ 302279 h 1057617"/>
                  <a:gd name="connsiteX115" fmla="*/ 697560 w 2579577"/>
                  <a:gd name="connsiteY115" fmla="*/ 286464 h 1057617"/>
                  <a:gd name="connsiteX116" fmla="*/ 800836 w 2579577"/>
                  <a:gd name="connsiteY116" fmla="*/ 115073 h 1057617"/>
                  <a:gd name="connsiteX117" fmla="*/ 841761 w 2579577"/>
                  <a:gd name="connsiteY117" fmla="*/ 98901 h 1057617"/>
                  <a:gd name="connsiteX118" fmla="*/ 966911 w 2579577"/>
                  <a:gd name="connsiteY118" fmla="*/ 98190 h 1057617"/>
                  <a:gd name="connsiteX119" fmla="*/ 986211 w 2579577"/>
                  <a:gd name="connsiteY119" fmla="*/ 102750 h 1057617"/>
                  <a:gd name="connsiteX120" fmla="*/ 988560 w 2579577"/>
                  <a:gd name="connsiteY120" fmla="*/ 114007 h 1057617"/>
                  <a:gd name="connsiteX121" fmla="*/ 1009064 w 2579577"/>
                  <a:gd name="connsiteY121" fmla="*/ 466462 h 1057617"/>
                  <a:gd name="connsiteX122" fmla="*/ 905788 w 2579577"/>
                  <a:gd name="connsiteY122" fmla="*/ 637853 h 1057617"/>
                  <a:gd name="connsiteX123" fmla="*/ 864862 w 2579577"/>
                  <a:gd name="connsiteY123" fmla="*/ 654025 h 1057617"/>
                  <a:gd name="connsiteX124" fmla="*/ 739713 w 2579577"/>
                  <a:gd name="connsiteY124" fmla="*/ 654735 h 1057617"/>
                  <a:gd name="connsiteX125" fmla="*/ 718062 w 2579577"/>
                  <a:gd name="connsiteY125" fmla="*/ 638919 h 1057617"/>
                  <a:gd name="connsiteX126" fmla="*/ 821339 w 2579577"/>
                  <a:gd name="connsiteY126" fmla="*/ 467529 h 1057617"/>
                  <a:gd name="connsiteX127" fmla="*/ 862263 w 2579577"/>
                  <a:gd name="connsiteY127" fmla="*/ 451358 h 1057617"/>
                  <a:gd name="connsiteX128" fmla="*/ 987414 w 2579577"/>
                  <a:gd name="connsiteY128" fmla="*/ 450646 h 1057617"/>
                  <a:gd name="connsiteX129" fmla="*/ 1006715 w 2579577"/>
                  <a:gd name="connsiteY129" fmla="*/ 455205 h 1057617"/>
                  <a:gd name="connsiteX130" fmla="*/ 1009064 w 2579577"/>
                  <a:gd name="connsiteY130" fmla="*/ 466462 h 1057617"/>
                  <a:gd name="connsiteX131" fmla="*/ 1041293 w 2579577"/>
                  <a:gd name="connsiteY131" fmla="*/ 799459 h 1057617"/>
                  <a:gd name="connsiteX132" fmla="*/ 938017 w 2579577"/>
                  <a:gd name="connsiteY132" fmla="*/ 970848 h 1057617"/>
                  <a:gd name="connsiteX133" fmla="*/ 897092 w 2579577"/>
                  <a:gd name="connsiteY133" fmla="*/ 987020 h 1057617"/>
                  <a:gd name="connsiteX134" fmla="*/ 771942 w 2579577"/>
                  <a:gd name="connsiteY134" fmla="*/ 987731 h 1057617"/>
                  <a:gd name="connsiteX135" fmla="*/ 750292 w 2579577"/>
                  <a:gd name="connsiteY135" fmla="*/ 971914 h 1057617"/>
                  <a:gd name="connsiteX136" fmla="*/ 853567 w 2579577"/>
                  <a:gd name="connsiteY136" fmla="*/ 800524 h 1057617"/>
                  <a:gd name="connsiteX137" fmla="*/ 894492 w 2579577"/>
                  <a:gd name="connsiteY137" fmla="*/ 784353 h 1057617"/>
                  <a:gd name="connsiteX138" fmla="*/ 1019642 w 2579577"/>
                  <a:gd name="connsiteY138" fmla="*/ 783641 h 1057617"/>
                  <a:gd name="connsiteX139" fmla="*/ 1038944 w 2579577"/>
                  <a:gd name="connsiteY139" fmla="*/ 788200 h 1057617"/>
                  <a:gd name="connsiteX140" fmla="*/ 1041293 w 2579577"/>
                  <a:gd name="connsiteY140" fmla="*/ 799459 h 1057617"/>
                  <a:gd name="connsiteX141" fmla="*/ 1057258 w 2579577"/>
                  <a:gd name="connsiteY141" fmla="*/ 0 h 1057617"/>
                  <a:gd name="connsiteX142" fmla="*/ 1023497 w 2579577"/>
                  <a:gd name="connsiteY142" fmla="*/ 56029 h 1057617"/>
                  <a:gd name="connsiteX143" fmla="*/ 982572 w 2579577"/>
                  <a:gd name="connsiteY143" fmla="*/ 72201 h 1057617"/>
                  <a:gd name="connsiteX144" fmla="*/ 857422 w 2579577"/>
                  <a:gd name="connsiteY144" fmla="*/ 72912 h 1057617"/>
                  <a:gd name="connsiteX145" fmla="*/ 835771 w 2579577"/>
                  <a:gd name="connsiteY145" fmla="*/ 57095 h 1057617"/>
                  <a:gd name="connsiteX146" fmla="*/ 870174 w 2579577"/>
                  <a:gd name="connsiteY146" fmla="*/ 0 h 1057617"/>
                  <a:gd name="connsiteX147" fmla="*/ 1147275 w 2579577"/>
                  <a:gd name="connsiteY147" fmla="*/ 237094 h 1057617"/>
                  <a:gd name="connsiteX148" fmla="*/ 1044001 w 2579577"/>
                  <a:gd name="connsiteY148" fmla="*/ 408484 h 1057617"/>
                  <a:gd name="connsiteX149" fmla="*/ 1003075 w 2579577"/>
                  <a:gd name="connsiteY149" fmla="*/ 424656 h 1057617"/>
                  <a:gd name="connsiteX150" fmla="*/ 877925 w 2579577"/>
                  <a:gd name="connsiteY150" fmla="*/ 425367 h 1057617"/>
                  <a:gd name="connsiteX151" fmla="*/ 856274 w 2579577"/>
                  <a:gd name="connsiteY151" fmla="*/ 409551 h 1057617"/>
                  <a:gd name="connsiteX152" fmla="*/ 959551 w 2579577"/>
                  <a:gd name="connsiteY152" fmla="*/ 238160 h 1057617"/>
                  <a:gd name="connsiteX153" fmla="*/ 1000476 w 2579577"/>
                  <a:gd name="connsiteY153" fmla="*/ 221988 h 1057617"/>
                  <a:gd name="connsiteX154" fmla="*/ 1125626 w 2579577"/>
                  <a:gd name="connsiteY154" fmla="*/ 221278 h 1057617"/>
                  <a:gd name="connsiteX155" fmla="*/ 1144928 w 2579577"/>
                  <a:gd name="connsiteY155" fmla="*/ 225837 h 1057617"/>
                  <a:gd name="connsiteX156" fmla="*/ 1147275 w 2579577"/>
                  <a:gd name="connsiteY156" fmla="*/ 237094 h 1057617"/>
                  <a:gd name="connsiteX157" fmla="*/ 1179504 w 2579577"/>
                  <a:gd name="connsiteY157" fmla="*/ 570090 h 1057617"/>
                  <a:gd name="connsiteX158" fmla="*/ 1076228 w 2579577"/>
                  <a:gd name="connsiteY158" fmla="*/ 741481 h 1057617"/>
                  <a:gd name="connsiteX159" fmla="*/ 1035303 w 2579577"/>
                  <a:gd name="connsiteY159" fmla="*/ 757652 h 1057617"/>
                  <a:gd name="connsiteX160" fmla="*/ 910154 w 2579577"/>
                  <a:gd name="connsiteY160" fmla="*/ 758362 h 1057617"/>
                  <a:gd name="connsiteX161" fmla="*/ 888503 w 2579577"/>
                  <a:gd name="connsiteY161" fmla="*/ 742546 h 1057617"/>
                  <a:gd name="connsiteX162" fmla="*/ 991779 w 2579577"/>
                  <a:gd name="connsiteY162" fmla="*/ 571155 h 1057617"/>
                  <a:gd name="connsiteX163" fmla="*/ 1032704 w 2579577"/>
                  <a:gd name="connsiteY163" fmla="*/ 554984 h 1057617"/>
                  <a:gd name="connsiteX164" fmla="*/ 1157854 w 2579577"/>
                  <a:gd name="connsiteY164" fmla="*/ 554272 h 1057617"/>
                  <a:gd name="connsiteX165" fmla="*/ 1177155 w 2579577"/>
                  <a:gd name="connsiteY165" fmla="*/ 558832 h 1057617"/>
                  <a:gd name="connsiteX166" fmla="*/ 1179504 w 2579577"/>
                  <a:gd name="connsiteY166" fmla="*/ 570090 h 1057617"/>
                  <a:gd name="connsiteX167" fmla="*/ 1200008 w 2579577"/>
                  <a:gd name="connsiteY167" fmla="*/ 922546 h 1057617"/>
                  <a:gd name="connsiteX168" fmla="*/ 1118617 w 2579577"/>
                  <a:gd name="connsiteY168" fmla="*/ 1057617 h 1057617"/>
                  <a:gd name="connsiteX169" fmla="*/ 931533 w 2579577"/>
                  <a:gd name="connsiteY169" fmla="*/ 1057617 h 1057617"/>
                  <a:gd name="connsiteX170" fmla="*/ 1012282 w 2579577"/>
                  <a:gd name="connsiteY170" fmla="*/ 923611 h 1057617"/>
                  <a:gd name="connsiteX171" fmla="*/ 1053207 w 2579577"/>
                  <a:gd name="connsiteY171" fmla="*/ 907440 h 1057617"/>
                  <a:gd name="connsiteX172" fmla="*/ 1178357 w 2579577"/>
                  <a:gd name="connsiteY172" fmla="*/ 906730 h 1057617"/>
                  <a:gd name="connsiteX173" fmla="*/ 1197659 w 2579577"/>
                  <a:gd name="connsiteY173" fmla="*/ 911288 h 1057617"/>
                  <a:gd name="connsiteX174" fmla="*/ 1200008 w 2579577"/>
                  <a:gd name="connsiteY174" fmla="*/ 922546 h 1057617"/>
                  <a:gd name="connsiteX175" fmla="*/ 1285488 w 2579577"/>
                  <a:gd name="connsiteY175" fmla="*/ 7725 h 1057617"/>
                  <a:gd name="connsiteX176" fmla="*/ 1182212 w 2579577"/>
                  <a:gd name="connsiteY176" fmla="*/ 179116 h 1057617"/>
                  <a:gd name="connsiteX177" fmla="*/ 1141287 w 2579577"/>
                  <a:gd name="connsiteY177" fmla="*/ 195288 h 1057617"/>
                  <a:gd name="connsiteX178" fmla="*/ 1016137 w 2579577"/>
                  <a:gd name="connsiteY178" fmla="*/ 195999 h 1057617"/>
                  <a:gd name="connsiteX179" fmla="*/ 994486 w 2579577"/>
                  <a:gd name="connsiteY179" fmla="*/ 180182 h 1057617"/>
                  <a:gd name="connsiteX180" fmla="*/ 1097762 w 2579577"/>
                  <a:gd name="connsiteY180" fmla="*/ 8791 h 1057617"/>
                  <a:gd name="connsiteX181" fmla="*/ 1110126 w 2579577"/>
                  <a:gd name="connsiteY181" fmla="*/ 0 h 1057617"/>
                  <a:gd name="connsiteX182" fmla="*/ 1283876 w 2579577"/>
                  <a:gd name="connsiteY182" fmla="*/ 0 h 1057617"/>
                  <a:gd name="connsiteX183" fmla="*/ 1317716 w 2579577"/>
                  <a:gd name="connsiteY183" fmla="*/ 340720 h 1057617"/>
                  <a:gd name="connsiteX184" fmla="*/ 1214440 w 2579577"/>
                  <a:gd name="connsiteY184" fmla="*/ 512111 h 1057617"/>
                  <a:gd name="connsiteX185" fmla="*/ 1173515 w 2579577"/>
                  <a:gd name="connsiteY185" fmla="*/ 528283 h 1057617"/>
                  <a:gd name="connsiteX186" fmla="*/ 1048365 w 2579577"/>
                  <a:gd name="connsiteY186" fmla="*/ 528994 h 1057617"/>
                  <a:gd name="connsiteX187" fmla="*/ 1026716 w 2579577"/>
                  <a:gd name="connsiteY187" fmla="*/ 513177 h 1057617"/>
                  <a:gd name="connsiteX188" fmla="*/ 1129991 w 2579577"/>
                  <a:gd name="connsiteY188" fmla="*/ 341788 h 1057617"/>
                  <a:gd name="connsiteX189" fmla="*/ 1170915 w 2579577"/>
                  <a:gd name="connsiteY189" fmla="*/ 325616 h 1057617"/>
                  <a:gd name="connsiteX190" fmla="*/ 1296065 w 2579577"/>
                  <a:gd name="connsiteY190" fmla="*/ 324906 h 1057617"/>
                  <a:gd name="connsiteX191" fmla="*/ 1315367 w 2579577"/>
                  <a:gd name="connsiteY191" fmla="*/ 329463 h 1057617"/>
                  <a:gd name="connsiteX192" fmla="*/ 1317716 w 2579577"/>
                  <a:gd name="connsiteY192" fmla="*/ 340720 h 1057617"/>
                  <a:gd name="connsiteX193" fmla="*/ 1338220 w 2579577"/>
                  <a:gd name="connsiteY193" fmla="*/ 693176 h 1057617"/>
                  <a:gd name="connsiteX194" fmla="*/ 1234943 w 2579577"/>
                  <a:gd name="connsiteY194" fmla="*/ 864568 h 1057617"/>
                  <a:gd name="connsiteX195" fmla="*/ 1194018 w 2579577"/>
                  <a:gd name="connsiteY195" fmla="*/ 880739 h 1057617"/>
                  <a:gd name="connsiteX196" fmla="*/ 1068868 w 2579577"/>
                  <a:gd name="connsiteY196" fmla="*/ 881449 h 1057617"/>
                  <a:gd name="connsiteX197" fmla="*/ 1047217 w 2579577"/>
                  <a:gd name="connsiteY197" fmla="*/ 865633 h 1057617"/>
                  <a:gd name="connsiteX198" fmla="*/ 1150495 w 2579577"/>
                  <a:gd name="connsiteY198" fmla="*/ 694244 h 1057617"/>
                  <a:gd name="connsiteX199" fmla="*/ 1191419 w 2579577"/>
                  <a:gd name="connsiteY199" fmla="*/ 678071 h 1057617"/>
                  <a:gd name="connsiteX200" fmla="*/ 1316569 w 2579577"/>
                  <a:gd name="connsiteY200" fmla="*/ 677361 h 1057617"/>
                  <a:gd name="connsiteX201" fmla="*/ 1335870 w 2579577"/>
                  <a:gd name="connsiteY201" fmla="*/ 681919 h 1057617"/>
                  <a:gd name="connsiteX202" fmla="*/ 1338220 w 2579577"/>
                  <a:gd name="connsiteY202" fmla="*/ 693176 h 1057617"/>
                  <a:gd name="connsiteX203" fmla="*/ 1370448 w 2579577"/>
                  <a:gd name="connsiteY203" fmla="*/ 1026172 h 1057617"/>
                  <a:gd name="connsiteX204" fmla="*/ 1351500 w 2579577"/>
                  <a:gd name="connsiteY204" fmla="*/ 1057617 h 1057617"/>
                  <a:gd name="connsiteX205" fmla="*/ 1164418 w 2579577"/>
                  <a:gd name="connsiteY205" fmla="*/ 1057617 h 1057617"/>
                  <a:gd name="connsiteX206" fmla="*/ 1182723 w 2579577"/>
                  <a:gd name="connsiteY206" fmla="*/ 1027239 h 1057617"/>
                  <a:gd name="connsiteX207" fmla="*/ 1223648 w 2579577"/>
                  <a:gd name="connsiteY207" fmla="*/ 1011067 h 1057617"/>
                  <a:gd name="connsiteX208" fmla="*/ 1348798 w 2579577"/>
                  <a:gd name="connsiteY208" fmla="*/ 1010356 h 1057617"/>
                  <a:gd name="connsiteX209" fmla="*/ 1368099 w 2579577"/>
                  <a:gd name="connsiteY209" fmla="*/ 1014916 h 1057617"/>
                  <a:gd name="connsiteX210" fmla="*/ 1370448 w 2579577"/>
                  <a:gd name="connsiteY210" fmla="*/ 1026172 h 1057617"/>
                  <a:gd name="connsiteX211" fmla="*/ 1455929 w 2579577"/>
                  <a:gd name="connsiteY211" fmla="*/ 111353 h 1057617"/>
                  <a:gd name="connsiteX212" fmla="*/ 1352651 w 2579577"/>
                  <a:gd name="connsiteY212" fmla="*/ 282744 h 1057617"/>
                  <a:gd name="connsiteX213" fmla="*/ 1311726 w 2579577"/>
                  <a:gd name="connsiteY213" fmla="*/ 298915 h 1057617"/>
                  <a:gd name="connsiteX214" fmla="*/ 1186576 w 2579577"/>
                  <a:gd name="connsiteY214" fmla="*/ 299625 h 1057617"/>
                  <a:gd name="connsiteX215" fmla="*/ 1164927 w 2579577"/>
                  <a:gd name="connsiteY215" fmla="*/ 283810 h 1057617"/>
                  <a:gd name="connsiteX216" fmla="*/ 1268203 w 2579577"/>
                  <a:gd name="connsiteY216" fmla="*/ 112418 h 1057617"/>
                  <a:gd name="connsiteX217" fmla="*/ 1309128 w 2579577"/>
                  <a:gd name="connsiteY217" fmla="*/ 96248 h 1057617"/>
                  <a:gd name="connsiteX218" fmla="*/ 1434278 w 2579577"/>
                  <a:gd name="connsiteY218" fmla="*/ 95537 h 1057617"/>
                  <a:gd name="connsiteX219" fmla="*/ 1453578 w 2579577"/>
                  <a:gd name="connsiteY219" fmla="*/ 100096 h 1057617"/>
                  <a:gd name="connsiteX220" fmla="*/ 1455929 w 2579577"/>
                  <a:gd name="connsiteY220" fmla="*/ 111353 h 1057617"/>
                  <a:gd name="connsiteX221" fmla="*/ 1476432 w 2579577"/>
                  <a:gd name="connsiteY221" fmla="*/ 463809 h 1057617"/>
                  <a:gd name="connsiteX222" fmla="*/ 1373157 w 2579577"/>
                  <a:gd name="connsiteY222" fmla="*/ 635200 h 1057617"/>
                  <a:gd name="connsiteX223" fmla="*/ 1332229 w 2579577"/>
                  <a:gd name="connsiteY223" fmla="*/ 651371 h 1057617"/>
                  <a:gd name="connsiteX224" fmla="*/ 1207080 w 2579577"/>
                  <a:gd name="connsiteY224" fmla="*/ 652081 h 1057617"/>
                  <a:gd name="connsiteX225" fmla="*/ 1185430 w 2579577"/>
                  <a:gd name="connsiteY225" fmla="*/ 636264 h 1057617"/>
                  <a:gd name="connsiteX226" fmla="*/ 1288706 w 2579577"/>
                  <a:gd name="connsiteY226" fmla="*/ 464875 h 1057617"/>
                  <a:gd name="connsiteX227" fmla="*/ 1329632 w 2579577"/>
                  <a:gd name="connsiteY227" fmla="*/ 448703 h 1057617"/>
                  <a:gd name="connsiteX228" fmla="*/ 1454782 w 2579577"/>
                  <a:gd name="connsiteY228" fmla="*/ 447992 h 1057617"/>
                  <a:gd name="connsiteX229" fmla="*/ 1474082 w 2579577"/>
                  <a:gd name="connsiteY229" fmla="*/ 452550 h 1057617"/>
                  <a:gd name="connsiteX230" fmla="*/ 1476432 w 2579577"/>
                  <a:gd name="connsiteY230" fmla="*/ 463809 h 1057617"/>
                  <a:gd name="connsiteX231" fmla="*/ 1508660 w 2579577"/>
                  <a:gd name="connsiteY231" fmla="*/ 796803 h 1057617"/>
                  <a:gd name="connsiteX232" fmla="*/ 1405384 w 2579577"/>
                  <a:gd name="connsiteY232" fmla="*/ 968195 h 1057617"/>
                  <a:gd name="connsiteX233" fmla="*/ 1364459 w 2579577"/>
                  <a:gd name="connsiteY233" fmla="*/ 984367 h 1057617"/>
                  <a:gd name="connsiteX234" fmla="*/ 1239309 w 2579577"/>
                  <a:gd name="connsiteY234" fmla="*/ 985077 h 1057617"/>
                  <a:gd name="connsiteX235" fmla="*/ 1217658 w 2579577"/>
                  <a:gd name="connsiteY235" fmla="*/ 969261 h 1057617"/>
                  <a:gd name="connsiteX236" fmla="*/ 1320936 w 2579577"/>
                  <a:gd name="connsiteY236" fmla="*/ 797870 h 1057617"/>
                  <a:gd name="connsiteX237" fmla="*/ 1361860 w 2579577"/>
                  <a:gd name="connsiteY237" fmla="*/ 781698 h 1057617"/>
                  <a:gd name="connsiteX238" fmla="*/ 1487011 w 2579577"/>
                  <a:gd name="connsiteY238" fmla="*/ 780988 h 1057617"/>
                  <a:gd name="connsiteX239" fmla="*/ 1506311 w 2579577"/>
                  <a:gd name="connsiteY239" fmla="*/ 785547 h 1057617"/>
                  <a:gd name="connsiteX240" fmla="*/ 1508660 w 2579577"/>
                  <a:gd name="connsiteY240" fmla="*/ 796803 h 1057617"/>
                  <a:gd name="connsiteX241" fmla="*/ 1523026 w 2579577"/>
                  <a:gd name="connsiteY241" fmla="*/ 0 h 1057617"/>
                  <a:gd name="connsiteX242" fmla="*/ 1490864 w 2579577"/>
                  <a:gd name="connsiteY242" fmla="*/ 53375 h 1057617"/>
                  <a:gd name="connsiteX243" fmla="*/ 1449939 w 2579577"/>
                  <a:gd name="connsiteY243" fmla="*/ 69546 h 1057617"/>
                  <a:gd name="connsiteX244" fmla="*/ 1324790 w 2579577"/>
                  <a:gd name="connsiteY244" fmla="*/ 70258 h 1057617"/>
                  <a:gd name="connsiteX245" fmla="*/ 1303139 w 2579577"/>
                  <a:gd name="connsiteY245" fmla="*/ 54440 h 1057617"/>
                  <a:gd name="connsiteX246" fmla="*/ 1335943 w 2579577"/>
                  <a:gd name="connsiteY246" fmla="*/ 0 h 1057617"/>
                  <a:gd name="connsiteX247" fmla="*/ 1614644 w 2579577"/>
                  <a:gd name="connsiteY247" fmla="*/ 234440 h 1057617"/>
                  <a:gd name="connsiteX248" fmla="*/ 1511368 w 2579577"/>
                  <a:gd name="connsiteY248" fmla="*/ 405831 h 1057617"/>
                  <a:gd name="connsiteX249" fmla="*/ 1470442 w 2579577"/>
                  <a:gd name="connsiteY249" fmla="*/ 422002 h 1057617"/>
                  <a:gd name="connsiteX250" fmla="*/ 1345293 w 2579577"/>
                  <a:gd name="connsiteY250" fmla="*/ 422712 h 1057617"/>
                  <a:gd name="connsiteX251" fmla="*/ 1323642 w 2579577"/>
                  <a:gd name="connsiteY251" fmla="*/ 406897 h 1057617"/>
                  <a:gd name="connsiteX252" fmla="*/ 1426918 w 2579577"/>
                  <a:gd name="connsiteY252" fmla="*/ 235505 h 1057617"/>
                  <a:gd name="connsiteX253" fmla="*/ 1467843 w 2579577"/>
                  <a:gd name="connsiteY253" fmla="*/ 219334 h 1057617"/>
                  <a:gd name="connsiteX254" fmla="*/ 1592993 w 2579577"/>
                  <a:gd name="connsiteY254" fmla="*/ 218624 h 1057617"/>
                  <a:gd name="connsiteX255" fmla="*/ 1612295 w 2579577"/>
                  <a:gd name="connsiteY255" fmla="*/ 223182 h 1057617"/>
                  <a:gd name="connsiteX256" fmla="*/ 1614644 w 2579577"/>
                  <a:gd name="connsiteY256" fmla="*/ 234440 h 1057617"/>
                  <a:gd name="connsiteX257" fmla="*/ 1646871 w 2579577"/>
                  <a:gd name="connsiteY257" fmla="*/ 567436 h 1057617"/>
                  <a:gd name="connsiteX258" fmla="*/ 1543596 w 2579577"/>
                  <a:gd name="connsiteY258" fmla="*/ 738826 h 1057617"/>
                  <a:gd name="connsiteX259" fmla="*/ 1502672 w 2579577"/>
                  <a:gd name="connsiteY259" fmla="*/ 754998 h 1057617"/>
                  <a:gd name="connsiteX260" fmla="*/ 1377521 w 2579577"/>
                  <a:gd name="connsiteY260" fmla="*/ 755709 h 1057617"/>
                  <a:gd name="connsiteX261" fmla="*/ 1355872 w 2579577"/>
                  <a:gd name="connsiteY261" fmla="*/ 739892 h 1057617"/>
                  <a:gd name="connsiteX262" fmla="*/ 1459147 w 2579577"/>
                  <a:gd name="connsiteY262" fmla="*/ 568501 h 1057617"/>
                  <a:gd name="connsiteX263" fmla="*/ 1500071 w 2579577"/>
                  <a:gd name="connsiteY263" fmla="*/ 552330 h 1057617"/>
                  <a:gd name="connsiteX264" fmla="*/ 1625221 w 2579577"/>
                  <a:gd name="connsiteY264" fmla="*/ 551619 h 1057617"/>
                  <a:gd name="connsiteX265" fmla="*/ 1644523 w 2579577"/>
                  <a:gd name="connsiteY265" fmla="*/ 556178 h 1057617"/>
                  <a:gd name="connsiteX266" fmla="*/ 1646871 w 2579577"/>
                  <a:gd name="connsiteY266" fmla="*/ 567436 h 1057617"/>
                  <a:gd name="connsiteX267" fmla="*/ 1667375 w 2579577"/>
                  <a:gd name="connsiteY267" fmla="*/ 919891 h 1057617"/>
                  <a:gd name="connsiteX268" fmla="*/ 1584385 w 2579577"/>
                  <a:gd name="connsiteY268" fmla="*/ 1057617 h 1057617"/>
                  <a:gd name="connsiteX269" fmla="*/ 1397301 w 2579577"/>
                  <a:gd name="connsiteY269" fmla="*/ 1057617 h 1057617"/>
                  <a:gd name="connsiteX270" fmla="*/ 1479649 w 2579577"/>
                  <a:gd name="connsiteY270" fmla="*/ 920957 h 1057617"/>
                  <a:gd name="connsiteX271" fmla="*/ 1520576 w 2579577"/>
                  <a:gd name="connsiteY271" fmla="*/ 904785 h 1057617"/>
                  <a:gd name="connsiteX272" fmla="*/ 1645726 w 2579577"/>
                  <a:gd name="connsiteY272" fmla="*/ 904075 h 1057617"/>
                  <a:gd name="connsiteX273" fmla="*/ 1665026 w 2579577"/>
                  <a:gd name="connsiteY273" fmla="*/ 908634 h 1057617"/>
                  <a:gd name="connsiteX274" fmla="*/ 1667375 w 2579577"/>
                  <a:gd name="connsiteY274" fmla="*/ 919891 h 1057617"/>
                  <a:gd name="connsiteX275" fmla="*/ 1752855 w 2579577"/>
                  <a:gd name="connsiteY275" fmla="*/ 5072 h 1057617"/>
                  <a:gd name="connsiteX276" fmla="*/ 1649579 w 2579577"/>
                  <a:gd name="connsiteY276" fmla="*/ 176462 h 1057617"/>
                  <a:gd name="connsiteX277" fmla="*/ 1608654 w 2579577"/>
                  <a:gd name="connsiteY277" fmla="*/ 192633 h 1057617"/>
                  <a:gd name="connsiteX278" fmla="*/ 1483505 w 2579577"/>
                  <a:gd name="connsiteY278" fmla="*/ 193345 h 1057617"/>
                  <a:gd name="connsiteX279" fmla="*/ 1461854 w 2579577"/>
                  <a:gd name="connsiteY279" fmla="*/ 177529 h 1057617"/>
                  <a:gd name="connsiteX280" fmla="*/ 1565130 w 2579577"/>
                  <a:gd name="connsiteY280" fmla="*/ 6138 h 1057617"/>
                  <a:gd name="connsiteX281" fmla="*/ 1573762 w 2579577"/>
                  <a:gd name="connsiteY281" fmla="*/ 0 h 1057617"/>
                  <a:gd name="connsiteX282" fmla="*/ 1751796 w 2579577"/>
                  <a:gd name="connsiteY282" fmla="*/ 0 h 1057617"/>
                  <a:gd name="connsiteX283" fmla="*/ 1785085 w 2579577"/>
                  <a:gd name="connsiteY283" fmla="*/ 338067 h 1057617"/>
                  <a:gd name="connsiteX284" fmla="*/ 1681808 w 2579577"/>
                  <a:gd name="connsiteY284" fmla="*/ 509458 h 1057617"/>
                  <a:gd name="connsiteX285" fmla="*/ 1640883 w 2579577"/>
                  <a:gd name="connsiteY285" fmla="*/ 525628 h 1057617"/>
                  <a:gd name="connsiteX286" fmla="*/ 1515732 w 2579577"/>
                  <a:gd name="connsiteY286" fmla="*/ 526340 h 1057617"/>
                  <a:gd name="connsiteX287" fmla="*/ 1494083 w 2579577"/>
                  <a:gd name="connsiteY287" fmla="*/ 510524 h 1057617"/>
                  <a:gd name="connsiteX288" fmla="*/ 1597359 w 2579577"/>
                  <a:gd name="connsiteY288" fmla="*/ 339133 h 1057617"/>
                  <a:gd name="connsiteX289" fmla="*/ 1638284 w 2579577"/>
                  <a:gd name="connsiteY289" fmla="*/ 322961 h 1057617"/>
                  <a:gd name="connsiteX290" fmla="*/ 1763434 w 2579577"/>
                  <a:gd name="connsiteY290" fmla="*/ 322251 h 1057617"/>
                  <a:gd name="connsiteX291" fmla="*/ 1782734 w 2579577"/>
                  <a:gd name="connsiteY291" fmla="*/ 326810 h 1057617"/>
                  <a:gd name="connsiteX292" fmla="*/ 1785085 w 2579577"/>
                  <a:gd name="connsiteY292" fmla="*/ 338067 h 1057617"/>
                  <a:gd name="connsiteX293" fmla="*/ 1805588 w 2579577"/>
                  <a:gd name="connsiteY293" fmla="*/ 690523 h 1057617"/>
                  <a:gd name="connsiteX294" fmla="*/ 1702312 w 2579577"/>
                  <a:gd name="connsiteY294" fmla="*/ 861913 h 1057617"/>
                  <a:gd name="connsiteX295" fmla="*/ 1661385 w 2579577"/>
                  <a:gd name="connsiteY295" fmla="*/ 878085 h 1057617"/>
                  <a:gd name="connsiteX296" fmla="*/ 1536237 w 2579577"/>
                  <a:gd name="connsiteY296" fmla="*/ 878795 h 1057617"/>
                  <a:gd name="connsiteX297" fmla="*/ 1514586 w 2579577"/>
                  <a:gd name="connsiteY297" fmla="*/ 862980 h 1057617"/>
                  <a:gd name="connsiteX298" fmla="*/ 1617862 w 2579577"/>
                  <a:gd name="connsiteY298" fmla="*/ 691589 h 1057617"/>
                  <a:gd name="connsiteX299" fmla="*/ 1658787 w 2579577"/>
                  <a:gd name="connsiteY299" fmla="*/ 675417 h 1057617"/>
                  <a:gd name="connsiteX300" fmla="*/ 1783937 w 2579577"/>
                  <a:gd name="connsiteY300" fmla="*/ 674706 h 1057617"/>
                  <a:gd name="connsiteX301" fmla="*/ 1803239 w 2579577"/>
                  <a:gd name="connsiteY301" fmla="*/ 679266 h 1057617"/>
                  <a:gd name="connsiteX302" fmla="*/ 1805588 w 2579577"/>
                  <a:gd name="connsiteY302" fmla="*/ 690523 h 1057617"/>
                  <a:gd name="connsiteX303" fmla="*/ 1837816 w 2579577"/>
                  <a:gd name="connsiteY303" fmla="*/ 1023519 h 1057617"/>
                  <a:gd name="connsiteX304" fmla="*/ 1817269 w 2579577"/>
                  <a:gd name="connsiteY304" fmla="*/ 1057617 h 1057617"/>
                  <a:gd name="connsiteX305" fmla="*/ 1630186 w 2579577"/>
                  <a:gd name="connsiteY305" fmla="*/ 1057617 h 1057617"/>
                  <a:gd name="connsiteX306" fmla="*/ 1650091 w 2579577"/>
                  <a:gd name="connsiteY306" fmla="*/ 1024584 h 1057617"/>
                  <a:gd name="connsiteX307" fmla="*/ 1691015 w 2579577"/>
                  <a:gd name="connsiteY307" fmla="*/ 1008413 h 1057617"/>
                  <a:gd name="connsiteX308" fmla="*/ 1816165 w 2579577"/>
                  <a:gd name="connsiteY308" fmla="*/ 1007701 h 1057617"/>
                  <a:gd name="connsiteX309" fmla="*/ 1835467 w 2579577"/>
                  <a:gd name="connsiteY309" fmla="*/ 1012261 h 1057617"/>
                  <a:gd name="connsiteX310" fmla="*/ 1837816 w 2579577"/>
                  <a:gd name="connsiteY310" fmla="*/ 1023519 h 1057617"/>
                  <a:gd name="connsiteX311" fmla="*/ 1923296 w 2579577"/>
                  <a:gd name="connsiteY311" fmla="*/ 108698 h 1057617"/>
                  <a:gd name="connsiteX312" fmla="*/ 1820020 w 2579577"/>
                  <a:gd name="connsiteY312" fmla="*/ 280089 h 1057617"/>
                  <a:gd name="connsiteX313" fmla="*/ 1779095 w 2579577"/>
                  <a:gd name="connsiteY313" fmla="*/ 296261 h 1057617"/>
                  <a:gd name="connsiteX314" fmla="*/ 1653945 w 2579577"/>
                  <a:gd name="connsiteY314" fmla="*/ 296971 h 1057617"/>
                  <a:gd name="connsiteX315" fmla="*/ 1632295 w 2579577"/>
                  <a:gd name="connsiteY315" fmla="*/ 281156 h 1057617"/>
                  <a:gd name="connsiteX316" fmla="*/ 1735570 w 2579577"/>
                  <a:gd name="connsiteY316" fmla="*/ 109765 h 1057617"/>
                  <a:gd name="connsiteX317" fmla="*/ 1776496 w 2579577"/>
                  <a:gd name="connsiteY317" fmla="*/ 93594 h 1057617"/>
                  <a:gd name="connsiteX318" fmla="*/ 1901645 w 2579577"/>
                  <a:gd name="connsiteY318" fmla="*/ 92882 h 1057617"/>
                  <a:gd name="connsiteX319" fmla="*/ 1920947 w 2579577"/>
                  <a:gd name="connsiteY319" fmla="*/ 97442 h 1057617"/>
                  <a:gd name="connsiteX320" fmla="*/ 1923296 w 2579577"/>
                  <a:gd name="connsiteY320" fmla="*/ 108698 h 1057617"/>
                  <a:gd name="connsiteX321" fmla="*/ 1943800 w 2579577"/>
                  <a:gd name="connsiteY321" fmla="*/ 461154 h 1057617"/>
                  <a:gd name="connsiteX322" fmla="*/ 1840523 w 2579577"/>
                  <a:gd name="connsiteY322" fmla="*/ 632545 h 1057617"/>
                  <a:gd name="connsiteX323" fmla="*/ 1799598 w 2579577"/>
                  <a:gd name="connsiteY323" fmla="*/ 648717 h 1057617"/>
                  <a:gd name="connsiteX324" fmla="*/ 1674448 w 2579577"/>
                  <a:gd name="connsiteY324" fmla="*/ 649427 h 1057617"/>
                  <a:gd name="connsiteX325" fmla="*/ 1652797 w 2579577"/>
                  <a:gd name="connsiteY325" fmla="*/ 633611 h 1057617"/>
                  <a:gd name="connsiteX326" fmla="*/ 1756073 w 2579577"/>
                  <a:gd name="connsiteY326" fmla="*/ 462221 h 1057617"/>
                  <a:gd name="connsiteX327" fmla="*/ 1796999 w 2579577"/>
                  <a:gd name="connsiteY327" fmla="*/ 446048 h 1057617"/>
                  <a:gd name="connsiteX328" fmla="*/ 1922149 w 2579577"/>
                  <a:gd name="connsiteY328" fmla="*/ 445338 h 1057617"/>
                  <a:gd name="connsiteX329" fmla="*/ 1941450 w 2579577"/>
                  <a:gd name="connsiteY329" fmla="*/ 449897 h 1057617"/>
                  <a:gd name="connsiteX330" fmla="*/ 1943800 w 2579577"/>
                  <a:gd name="connsiteY330" fmla="*/ 461154 h 1057617"/>
                  <a:gd name="connsiteX331" fmla="*/ 1976029 w 2579577"/>
                  <a:gd name="connsiteY331" fmla="*/ 794149 h 1057617"/>
                  <a:gd name="connsiteX332" fmla="*/ 1872751 w 2579577"/>
                  <a:gd name="connsiteY332" fmla="*/ 965541 h 1057617"/>
                  <a:gd name="connsiteX333" fmla="*/ 1831828 w 2579577"/>
                  <a:gd name="connsiteY333" fmla="*/ 981712 h 1057617"/>
                  <a:gd name="connsiteX334" fmla="*/ 1706676 w 2579577"/>
                  <a:gd name="connsiteY334" fmla="*/ 982422 h 1057617"/>
                  <a:gd name="connsiteX335" fmla="*/ 1685027 w 2579577"/>
                  <a:gd name="connsiteY335" fmla="*/ 966606 h 1057617"/>
                  <a:gd name="connsiteX336" fmla="*/ 1788303 w 2579577"/>
                  <a:gd name="connsiteY336" fmla="*/ 795217 h 1057617"/>
                  <a:gd name="connsiteX337" fmla="*/ 1829228 w 2579577"/>
                  <a:gd name="connsiteY337" fmla="*/ 779045 h 1057617"/>
                  <a:gd name="connsiteX338" fmla="*/ 1954378 w 2579577"/>
                  <a:gd name="connsiteY338" fmla="*/ 778334 h 1057617"/>
                  <a:gd name="connsiteX339" fmla="*/ 1973680 w 2579577"/>
                  <a:gd name="connsiteY339" fmla="*/ 782892 h 1057617"/>
                  <a:gd name="connsiteX340" fmla="*/ 1976029 w 2579577"/>
                  <a:gd name="connsiteY340" fmla="*/ 794149 h 1057617"/>
                  <a:gd name="connsiteX341" fmla="*/ 1988796 w 2579577"/>
                  <a:gd name="connsiteY341" fmla="*/ 0 h 1057617"/>
                  <a:gd name="connsiteX342" fmla="*/ 1958232 w 2579577"/>
                  <a:gd name="connsiteY342" fmla="*/ 50721 h 1057617"/>
                  <a:gd name="connsiteX343" fmla="*/ 1917307 w 2579577"/>
                  <a:gd name="connsiteY343" fmla="*/ 66893 h 1057617"/>
                  <a:gd name="connsiteX344" fmla="*/ 1792157 w 2579577"/>
                  <a:gd name="connsiteY344" fmla="*/ 67604 h 1057617"/>
                  <a:gd name="connsiteX345" fmla="*/ 1770506 w 2579577"/>
                  <a:gd name="connsiteY345" fmla="*/ 51787 h 1057617"/>
                  <a:gd name="connsiteX346" fmla="*/ 1801712 w 2579577"/>
                  <a:gd name="connsiteY346" fmla="*/ 0 h 1057617"/>
                  <a:gd name="connsiteX347" fmla="*/ 2039348 w 2579577"/>
                  <a:gd name="connsiteY347" fmla="*/ 901840 h 1057617"/>
                  <a:gd name="connsiteX348" fmla="*/ 1946033 w 2579577"/>
                  <a:gd name="connsiteY348" fmla="*/ 1057617 h 1057617"/>
                  <a:gd name="connsiteX349" fmla="*/ 1863070 w 2579577"/>
                  <a:gd name="connsiteY349" fmla="*/ 1057617 h 1057617"/>
                  <a:gd name="connsiteX350" fmla="*/ 1947018 w 2579577"/>
                  <a:gd name="connsiteY350" fmla="*/ 918304 h 1057617"/>
                  <a:gd name="connsiteX351" fmla="*/ 1987943 w 2579577"/>
                  <a:gd name="connsiteY351" fmla="*/ 902132 h 1057617"/>
                  <a:gd name="connsiteX352" fmla="*/ 2082011 w 2579577"/>
                  <a:gd name="connsiteY352" fmla="*/ 231786 h 1057617"/>
                  <a:gd name="connsiteX353" fmla="*/ 1978735 w 2579577"/>
                  <a:gd name="connsiteY353" fmla="*/ 403176 h 1057617"/>
                  <a:gd name="connsiteX354" fmla="*/ 1937810 w 2579577"/>
                  <a:gd name="connsiteY354" fmla="*/ 419348 h 1057617"/>
                  <a:gd name="connsiteX355" fmla="*/ 1812660 w 2579577"/>
                  <a:gd name="connsiteY355" fmla="*/ 420059 h 1057617"/>
                  <a:gd name="connsiteX356" fmla="*/ 1791009 w 2579577"/>
                  <a:gd name="connsiteY356" fmla="*/ 404243 h 1057617"/>
                  <a:gd name="connsiteX357" fmla="*/ 1894287 w 2579577"/>
                  <a:gd name="connsiteY357" fmla="*/ 232852 h 1057617"/>
                  <a:gd name="connsiteX358" fmla="*/ 1935210 w 2579577"/>
                  <a:gd name="connsiteY358" fmla="*/ 216681 h 1057617"/>
                  <a:gd name="connsiteX359" fmla="*/ 2060360 w 2579577"/>
                  <a:gd name="connsiteY359" fmla="*/ 215971 h 1057617"/>
                  <a:gd name="connsiteX360" fmla="*/ 2079662 w 2579577"/>
                  <a:gd name="connsiteY360" fmla="*/ 220529 h 1057617"/>
                  <a:gd name="connsiteX361" fmla="*/ 2082011 w 2579577"/>
                  <a:gd name="connsiteY361" fmla="*/ 231786 h 1057617"/>
                  <a:gd name="connsiteX362" fmla="*/ 2114240 w 2579577"/>
                  <a:gd name="connsiteY362" fmla="*/ 564782 h 1057617"/>
                  <a:gd name="connsiteX363" fmla="*/ 2010964 w 2579577"/>
                  <a:gd name="connsiteY363" fmla="*/ 736171 h 1057617"/>
                  <a:gd name="connsiteX364" fmla="*/ 1970039 w 2579577"/>
                  <a:gd name="connsiteY364" fmla="*/ 752343 h 1057617"/>
                  <a:gd name="connsiteX365" fmla="*/ 1844889 w 2579577"/>
                  <a:gd name="connsiteY365" fmla="*/ 753054 h 1057617"/>
                  <a:gd name="connsiteX366" fmla="*/ 1823239 w 2579577"/>
                  <a:gd name="connsiteY366" fmla="*/ 737239 h 1057617"/>
                  <a:gd name="connsiteX367" fmla="*/ 1926515 w 2579577"/>
                  <a:gd name="connsiteY367" fmla="*/ 565847 h 1057617"/>
                  <a:gd name="connsiteX368" fmla="*/ 1967440 w 2579577"/>
                  <a:gd name="connsiteY368" fmla="*/ 549676 h 1057617"/>
                  <a:gd name="connsiteX369" fmla="*/ 2092589 w 2579577"/>
                  <a:gd name="connsiteY369" fmla="*/ 548964 h 1057617"/>
                  <a:gd name="connsiteX370" fmla="*/ 2111891 w 2579577"/>
                  <a:gd name="connsiteY370" fmla="*/ 553525 h 1057617"/>
                  <a:gd name="connsiteX371" fmla="*/ 2114240 w 2579577"/>
                  <a:gd name="connsiteY371" fmla="*/ 564782 h 1057617"/>
                  <a:gd name="connsiteX372" fmla="*/ 2176744 w 2579577"/>
                  <a:gd name="connsiteY372" fmla="*/ 672476 h 1057617"/>
                  <a:gd name="connsiteX373" fmla="*/ 2054917 w 2579577"/>
                  <a:gd name="connsiteY373" fmla="*/ 875850 h 1057617"/>
                  <a:gd name="connsiteX374" fmla="*/ 2003604 w 2579577"/>
                  <a:gd name="connsiteY374" fmla="*/ 876141 h 1057617"/>
                  <a:gd name="connsiteX375" fmla="*/ 1981954 w 2579577"/>
                  <a:gd name="connsiteY375" fmla="*/ 860326 h 1057617"/>
                  <a:gd name="connsiteX376" fmla="*/ 2085229 w 2579577"/>
                  <a:gd name="connsiteY376" fmla="*/ 688934 h 1057617"/>
                  <a:gd name="connsiteX377" fmla="*/ 2126155 w 2579577"/>
                  <a:gd name="connsiteY377" fmla="*/ 672763 h 1057617"/>
                  <a:gd name="connsiteX378" fmla="*/ 2220223 w 2579577"/>
                  <a:gd name="connsiteY378" fmla="*/ 2417 h 1057617"/>
                  <a:gd name="connsiteX379" fmla="*/ 2116946 w 2579577"/>
                  <a:gd name="connsiteY379" fmla="*/ 173808 h 1057617"/>
                  <a:gd name="connsiteX380" fmla="*/ 2076023 w 2579577"/>
                  <a:gd name="connsiteY380" fmla="*/ 189980 h 1057617"/>
                  <a:gd name="connsiteX381" fmla="*/ 1950873 w 2579577"/>
                  <a:gd name="connsiteY381" fmla="*/ 190691 h 1057617"/>
                  <a:gd name="connsiteX382" fmla="*/ 1929222 w 2579577"/>
                  <a:gd name="connsiteY382" fmla="*/ 174874 h 1057617"/>
                  <a:gd name="connsiteX383" fmla="*/ 2032498 w 2579577"/>
                  <a:gd name="connsiteY383" fmla="*/ 3483 h 1057617"/>
                  <a:gd name="connsiteX384" fmla="*/ 2037396 w 2579577"/>
                  <a:gd name="connsiteY384" fmla="*/ 0 h 1057617"/>
                  <a:gd name="connsiteX385" fmla="*/ 2219719 w 2579577"/>
                  <a:gd name="connsiteY385" fmla="*/ 0 h 1057617"/>
                  <a:gd name="connsiteX386" fmla="*/ 2252452 w 2579577"/>
                  <a:gd name="connsiteY386" fmla="*/ 335413 h 1057617"/>
                  <a:gd name="connsiteX387" fmla="*/ 2149176 w 2579577"/>
                  <a:gd name="connsiteY387" fmla="*/ 506804 h 1057617"/>
                  <a:gd name="connsiteX388" fmla="*/ 2108251 w 2579577"/>
                  <a:gd name="connsiteY388" fmla="*/ 522975 h 1057617"/>
                  <a:gd name="connsiteX389" fmla="*/ 1983101 w 2579577"/>
                  <a:gd name="connsiteY389" fmla="*/ 523687 h 1057617"/>
                  <a:gd name="connsiteX390" fmla="*/ 1961450 w 2579577"/>
                  <a:gd name="connsiteY390" fmla="*/ 507869 h 1057617"/>
                  <a:gd name="connsiteX391" fmla="*/ 2064726 w 2579577"/>
                  <a:gd name="connsiteY391" fmla="*/ 336480 h 1057617"/>
                  <a:gd name="connsiteX392" fmla="*/ 2105653 w 2579577"/>
                  <a:gd name="connsiteY392" fmla="*/ 320308 h 1057617"/>
                  <a:gd name="connsiteX393" fmla="*/ 2230801 w 2579577"/>
                  <a:gd name="connsiteY393" fmla="*/ 319597 h 1057617"/>
                  <a:gd name="connsiteX394" fmla="*/ 2250102 w 2579577"/>
                  <a:gd name="connsiteY394" fmla="*/ 324155 h 1057617"/>
                  <a:gd name="connsiteX395" fmla="*/ 2252452 w 2579577"/>
                  <a:gd name="connsiteY395" fmla="*/ 335413 h 1057617"/>
                  <a:gd name="connsiteX396" fmla="*/ 2314140 w 2579577"/>
                  <a:gd name="connsiteY396" fmla="*/ 443112 h 1057617"/>
                  <a:gd name="connsiteX397" fmla="*/ 2192312 w 2579577"/>
                  <a:gd name="connsiteY397" fmla="*/ 646487 h 1057617"/>
                  <a:gd name="connsiteX398" fmla="*/ 2141816 w 2579577"/>
                  <a:gd name="connsiteY398" fmla="*/ 646774 h 1057617"/>
                  <a:gd name="connsiteX399" fmla="*/ 2120165 w 2579577"/>
                  <a:gd name="connsiteY399" fmla="*/ 630958 h 1057617"/>
                  <a:gd name="connsiteX400" fmla="*/ 2223442 w 2579577"/>
                  <a:gd name="connsiteY400" fmla="*/ 459567 h 1057617"/>
                  <a:gd name="connsiteX401" fmla="*/ 2264366 w 2579577"/>
                  <a:gd name="connsiteY401" fmla="*/ 443395 h 1057617"/>
                  <a:gd name="connsiteX402" fmla="*/ 2390665 w 2579577"/>
                  <a:gd name="connsiteY402" fmla="*/ 106045 h 1057617"/>
                  <a:gd name="connsiteX403" fmla="*/ 2287389 w 2579577"/>
                  <a:gd name="connsiteY403" fmla="*/ 277436 h 1057617"/>
                  <a:gd name="connsiteX404" fmla="*/ 2246462 w 2579577"/>
                  <a:gd name="connsiteY404" fmla="*/ 293608 h 1057617"/>
                  <a:gd name="connsiteX405" fmla="*/ 2121312 w 2579577"/>
                  <a:gd name="connsiteY405" fmla="*/ 294318 h 1057617"/>
                  <a:gd name="connsiteX406" fmla="*/ 2099661 w 2579577"/>
                  <a:gd name="connsiteY406" fmla="*/ 278502 h 1057617"/>
                  <a:gd name="connsiteX407" fmla="*/ 2202939 w 2579577"/>
                  <a:gd name="connsiteY407" fmla="*/ 107111 h 1057617"/>
                  <a:gd name="connsiteX408" fmla="*/ 2243865 w 2579577"/>
                  <a:gd name="connsiteY408" fmla="*/ 90939 h 1057617"/>
                  <a:gd name="connsiteX409" fmla="*/ 2369014 w 2579577"/>
                  <a:gd name="connsiteY409" fmla="*/ 90228 h 1057617"/>
                  <a:gd name="connsiteX410" fmla="*/ 2388315 w 2579577"/>
                  <a:gd name="connsiteY410" fmla="*/ 94788 h 1057617"/>
                  <a:gd name="connsiteX411" fmla="*/ 2390665 w 2579577"/>
                  <a:gd name="connsiteY411" fmla="*/ 106045 h 1057617"/>
                  <a:gd name="connsiteX412" fmla="*/ 2451536 w 2579577"/>
                  <a:gd name="connsiteY412" fmla="*/ 213748 h 1057617"/>
                  <a:gd name="connsiteX413" fmla="*/ 2329708 w 2579577"/>
                  <a:gd name="connsiteY413" fmla="*/ 417123 h 1057617"/>
                  <a:gd name="connsiteX414" fmla="*/ 2280027 w 2579577"/>
                  <a:gd name="connsiteY414" fmla="*/ 417405 h 1057617"/>
                  <a:gd name="connsiteX415" fmla="*/ 2258378 w 2579577"/>
                  <a:gd name="connsiteY415" fmla="*/ 401589 h 1057617"/>
                  <a:gd name="connsiteX416" fmla="*/ 2361652 w 2579577"/>
                  <a:gd name="connsiteY416" fmla="*/ 230198 h 1057617"/>
                  <a:gd name="connsiteX417" fmla="*/ 2402578 w 2579577"/>
                  <a:gd name="connsiteY417" fmla="*/ 214026 h 1057617"/>
                  <a:gd name="connsiteX418" fmla="*/ 2454563 w 2579577"/>
                  <a:gd name="connsiteY418" fmla="*/ 0 h 1057617"/>
                  <a:gd name="connsiteX419" fmla="*/ 2425599 w 2579577"/>
                  <a:gd name="connsiteY419" fmla="*/ 48067 h 1057617"/>
                  <a:gd name="connsiteX420" fmla="*/ 2384675 w 2579577"/>
                  <a:gd name="connsiteY420" fmla="*/ 64238 h 1057617"/>
                  <a:gd name="connsiteX421" fmla="*/ 2259525 w 2579577"/>
                  <a:gd name="connsiteY421" fmla="*/ 64949 h 1057617"/>
                  <a:gd name="connsiteX422" fmla="*/ 2237875 w 2579577"/>
                  <a:gd name="connsiteY422" fmla="*/ 49133 h 1057617"/>
                  <a:gd name="connsiteX423" fmla="*/ 2267481 w 2579577"/>
                  <a:gd name="connsiteY423" fmla="*/ 0 h 1057617"/>
                  <a:gd name="connsiteX424" fmla="*/ 2579577 w 2579577"/>
                  <a:gd name="connsiteY424" fmla="*/ 0 h 1057617"/>
                  <a:gd name="connsiteX425" fmla="*/ 2467104 w 2579577"/>
                  <a:gd name="connsiteY425" fmla="*/ 187759 h 1057617"/>
                  <a:gd name="connsiteX426" fmla="*/ 2418239 w 2579577"/>
                  <a:gd name="connsiteY426" fmla="*/ 188037 h 1057617"/>
                  <a:gd name="connsiteX427" fmla="*/ 2396589 w 2579577"/>
                  <a:gd name="connsiteY427" fmla="*/ 172221 h 1057617"/>
                  <a:gd name="connsiteX428" fmla="*/ 2499865 w 2579577"/>
                  <a:gd name="connsiteY428" fmla="*/ 830 h 1057617"/>
                  <a:gd name="connsiteX429" fmla="*/ 2501031 w 2579577"/>
                  <a:gd name="connsiteY429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</a:cxnLst>
                <a:rect l="l" t="t" r="r" b="b"/>
                <a:pathLst>
                  <a:path w="2579577" h="1057617">
                    <a:moveTo>
                      <a:pt x="265277" y="927853"/>
                    </a:moveTo>
                    <a:lnTo>
                      <a:pt x="187083" y="1057617"/>
                    </a:lnTo>
                    <a:lnTo>
                      <a:pt x="0" y="1057617"/>
                    </a:lnTo>
                    <a:lnTo>
                      <a:pt x="77550" y="928919"/>
                    </a:lnTo>
                    <a:cubicBezTo>
                      <a:pt x="82874" y="920086"/>
                      <a:pt x="101197" y="912845"/>
                      <a:pt x="118477" y="912748"/>
                    </a:cubicBezTo>
                    <a:lnTo>
                      <a:pt x="243626" y="912036"/>
                    </a:lnTo>
                    <a:cubicBezTo>
                      <a:pt x="252266" y="911987"/>
                      <a:pt x="259009" y="913734"/>
                      <a:pt x="262928" y="916596"/>
                    </a:cubicBezTo>
                    <a:cubicBezTo>
                      <a:pt x="266845" y="919459"/>
                      <a:pt x="267937" y="923437"/>
                      <a:pt x="265277" y="927853"/>
                    </a:cubicBezTo>
                    <a:close/>
                    <a:moveTo>
                      <a:pt x="403487" y="698484"/>
                    </a:moveTo>
                    <a:lnTo>
                      <a:pt x="300213" y="869875"/>
                    </a:lnTo>
                    <a:cubicBezTo>
                      <a:pt x="294889" y="878708"/>
                      <a:pt x="276567" y="885948"/>
                      <a:pt x="259287" y="886047"/>
                    </a:cubicBezTo>
                    <a:lnTo>
                      <a:pt x="134137" y="886757"/>
                    </a:lnTo>
                    <a:cubicBezTo>
                      <a:pt x="116856" y="886856"/>
                      <a:pt x="107164" y="879775"/>
                      <a:pt x="112486" y="870941"/>
                    </a:cubicBezTo>
                    <a:lnTo>
                      <a:pt x="215762" y="699551"/>
                    </a:lnTo>
                    <a:cubicBezTo>
                      <a:pt x="221085" y="690717"/>
                      <a:pt x="239408" y="683477"/>
                      <a:pt x="256688" y="683380"/>
                    </a:cubicBezTo>
                    <a:lnTo>
                      <a:pt x="381838" y="682668"/>
                    </a:lnTo>
                    <a:cubicBezTo>
                      <a:pt x="390477" y="682620"/>
                      <a:pt x="397221" y="684365"/>
                      <a:pt x="401138" y="687227"/>
                    </a:cubicBezTo>
                    <a:cubicBezTo>
                      <a:pt x="405057" y="690089"/>
                      <a:pt x="406149" y="694068"/>
                      <a:pt x="403487" y="698484"/>
                    </a:cubicBezTo>
                    <a:close/>
                    <a:moveTo>
                      <a:pt x="435713" y="1031481"/>
                    </a:moveTo>
                    <a:lnTo>
                      <a:pt x="419964" y="1057617"/>
                    </a:lnTo>
                    <a:lnTo>
                      <a:pt x="232881" y="1057617"/>
                    </a:lnTo>
                    <a:lnTo>
                      <a:pt x="247988" y="1032547"/>
                    </a:lnTo>
                    <a:cubicBezTo>
                      <a:pt x="253311" y="1023714"/>
                      <a:pt x="271634" y="1016473"/>
                      <a:pt x="288913" y="1016375"/>
                    </a:cubicBezTo>
                    <a:lnTo>
                      <a:pt x="414062" y="1015664"/>
                    </a:lnTo>
                    <a:cubicBezTo>
                      <a:pt x="422703" y="1015615"/>
                      <a:pt x="429446" y="1017361"/>
                      <a:pt x="433364" y="1020224"/>
                    </a:cubicBezTo>
                    <a:cubicBezTo>
                      <a:pt x="437283" y="1023086"/>
                      <a:pt x="438375" y="1027063"/>
                      <a:pt x="435713" y="1031481"/>
                    </a:cubicBezTo>
                    <a:close/>
                    <a:moveTo>
                      <a:pt x="541700" y="469117"/>
                    </a:moveTo>
                    <a:lnTo>
                      <a:pt x="438424" y="640508"/>
                    </a:lnTo>
                    <a:cubicBezTo>
                      <a:pt x="433100" y="649340"/>
                      <a:pt x="414778" y="656580"/>
                      <a:pt x="397497" y="656679"/>
                    </a:cubicBezTo>
                    <a:lnTo>
                      <a:pt x="272349" y="657389"/>
                    </a:lnTo>
                    <a:cubicBezTo>
                      <a:pt x="255069" y="657487"/>
                      <a:pt x="245375" y="650406"/>
                      <a:pt x="250698" y="641573"/>
                    </a:cubicBezTo>
                    <a:lnTo>
                      <a:pt x="353974" y="470182"/>
                    </a:lnTo>
                    <a:cubicBezTo>
                      <a:pt x="359297" y="461350"/>
                      <a:pt x="377620" y="454110"/>
                      <a:pt x="394900" y="454011"/>
                    </a:cubicBezTo>
                    <a:lnTo>
                      <a:pt x="520051" y="453301"/>
                    </a:lnTo>
                    <a:cubicBezTo>
                      <a:pt x="528689" y="453252"/>
                      <a:pt x="535433" y="454997"/>
                      <a:pt x="539351" y="457859"/>
                    </a:cubicBezTo>
                    <a:cubicBezTo>
                      <a:pt x="543268" y="460722"/>
                      <a:pt x="544362" y="464700"/>
                      <a:pt x="541700" y="469117"/>
                    </a:cubicBezTo>
                    <a:close/>
                    <a:moveTo>
                      <a:pt x="573926" y="802112"/>
                    </a:moveTo>
                    <a:lnTo>
                      <a:pt x="470650" y="973503"/>
                    </a:lnTo>
                    <a:cubicBezTo>
                      <a:pt x="465326" y="982336"/>
                      <a:pt x="447004" y="989575"/>
                      <a:pt x="429723" y="989674"/>
                    </a:cubicBezTo>
                    <a:lnTo>
                      <a:pt x="304573" y="990385"/>
                    </a:lnTo>
                    <a:cubicBezTo>
                      <a:pt x="287295" y="990484"/>
                      <a:pt x="277601" y="983403"/>
                      <a:pt x="282924" y="974569"/>
                    </a:cubicBezTo>
                    <a:lnTo>
                      <a:pt x="386200" y="803178"/>
                    </a:lnTo>
                    <a:cubicBezTo>
                      <a:pt x="391521" y="794345"/>
                      <a:pt x="409845" y="787105"/>
                      <a:pt x="427125" y="787007"/>
                    </a:cubicBezTo>
                    <a:lnTo>
                      <a:pt x="552275" y="786296"/>
                    </a:lnTo>
                    <a:cubicBezTo>
                      <a:pt x="560915" y="786247"/>
                      <a:pt x="567658" y="787992"/>
                      <a:pt x="571576" y="790855"/>
                    </a:cubicBezTo>
                    <a:cubicBezTo>
                      <a:pt x="575493" y="793717"/>
                      <a:pt x="576586" y="797695"/>
                      <a:pt x="573926" y="802112"/>
                    </a:cubicBezTo>
                    <a:close/>
                    <a:moveTo>
                      <a:pt x="679911" y="239747"/>
                    </a:moveTo>
                    <a:lnTo>
                      <a:pt x="576636" y="411139"/>
                    </a:lnTo>
                    <a:cubicBezTo>
                      <a:pt x="571313" y="419973"/>
                      <a:pt x="552991" y="427212"/>
                      <a:pt x="535710" y="427310"/>
                    </a:cubicBezTo>
                    <a:lnTo>
                      <a:pt x="410561" y="428022"/>
                    </a:lnTo>
                    <a:cubicBezTo>
                      <a:pt x="393280" y="428119"/>
                      <a:pt x="383587" y="421038"/>
                      <a:pt x="388911" y="412204"/>
                    </a:cubicBezTo>
                    <a:lnTo>
                      <a:pt x="492187" y="240815"/>
                    </a:lnTo>
                    <a:cubicBezTo>
                      <a:pt x="497508" y="231980"/>
                      <a:pt x="515832" y="224741"/>
                      <a:pt x="533111" y="224642"/>
                    </a:cubicBezTo>
                    <a:lnTo>
                      <a:pt x="658261" y="223932"/>
                    </a:lnTo>
                    <a:cubicBezTo>
                      <a:pt x="666900" y="223883"/>
                      <a:pt x="673645" y="225629"/>
                      <a:pt x="677562" y="228490"/>
                    </a:cubicBezTo>
                    <a:cubicBezTo>
                      <a:pt x="681480" y="231353"/>
                      <a:pt x="682573" y="235332"/>
                      <a:pt x="679911" y="239747"/>
                    </a:cubicBezTo>
                    <a:close/>
                    <a:moveTo>
                      <a:pt x="712136" y="572744"/>
                    </a:moveTo>
                    <a:lnTo>
                      <a:pt x="608860" y="744135"/>
                    </a:lnTo>
                    <a:cubicBezTo>
                      <a:pt x="603539" y="752967"/>
                      <a:pt x="585215" y="760208"/>
                      <a:pt x="567936" y="760305"/>
                    </a:cubicBezTo>
                    <a:lnTo>
                      <a:pt x="442787" y="761017"/>
                    </a:lnTo>
                    <a:cubicBezTo>
                      <a:pt x="425506" y="761114"/>
                      <a:pt x="415812" y="754034"/>
                      <a:pt x="421136" y="745201"/>
                    </a:cubicBezTo>
                    <a:lnTo>
                      <a:pt x="524411" y="573810"/>
                    </a:lnTo>
                    <a:cubicBezTo>
                      <a:pt x="529734" y="564976"/>
                      <a:pt x="548058" y="557736"/>
                      <a:pt x="565335" y="557638"/>
                    </a:cubicBezTo>
                    <a:lnTo>
                      <a:pt x="690486" y="556928"/>
                    </a:lnTo>
                    <a:cubicBezTo>
                      <a:pt x="699126" y="556878"/>
                      <a:pt x="705869" y="558624"/>
                      <a:pt x="709787" y="561487"/>
                    </a:cubicBezTo>
                    <a:cubicBezTo>
                      <a:pt x="713706" y="564348"/>
                      <a:pt x="714798" y="568328"/>
                      <a:pt x="712136" y="572744"/>
                    </a:cubicBezTo>
                    <a:close/>
                    <a:moveTo>
                      <a:pt x="732641" y="925199"/>
                    </a:moveTo>
                    <a:lnTo>
                      <a:pt x="652849" y="1057617"/>
                    </a:lnTo>
                    <a:lnTo>
                      <a:pt x="465765" y="1057617"/>
                    </a:lnTo>
                    <a:lnTo>
                      <a:pt x="544913" y="926265"/>
                    </a:lnTo>
                    <a:cubicBezTo>
                      <a:pt x="550237" y="917432"/>
                      <a:pt x="568559" y="910192"/>
                      <a:pt x="585840" y="910094"/>
                    </a:cubicBezTo>
                    <a:lnTo>
                      <a:pt x="710990" y="909383"/>
                    </a:lnTo>
                    <a:cubicBezTo>
                      <a:pt x="719629" y="909334"/>
                      <a:pt x="726373" y="911079"/>
                      <a:pt x="730290" y="913942"/>
                    </a:cubicBezTo>
                    <a:cubicBezTo>
                      <a:pt x="734209" y="916804"/>
                      <a:pt x="735301" y="920782"/>
                      <a:pt x="732641" y="925199"/>
                    </a:cubicBezTo>
                    <a:close/>
                    <a:moveTo>
                      <a:pt x="818123" y="10380"/>
                    </a:moveTo>
                    <a:lnTo>
                      <a:pt x="714847" y="181769"/>
                    </a:lnTo>
                    <a:cubicBezTo>
                      <a:pt x="709524" y="190604"/>
                      <a:pt x="691202" y="197843"/>
                      <a:pt x="673922" y="197942"/>
                    </a:cubicBezTo>
                    <a:lnTo>
                      <a:pt x="548772" y="198652"/>
                    </a:lnTo>
                    <a:cubicBezTo>
                      <a:pt x="531492" y="198750"/>
                      <a:pt x="521800" y="191669"/>
                      <a:pt x="527122" y="182837"/>
                    </a:cubicBezTo>
                    <a:lnTo>
                      <a:pt x="630397" y="11445"/>
                    </a:lnTo>
                    <a:cubicBezTo>
                      <a:pt x="633059" y="7029"/>
                      <a:pt x="638970" y="3011"/>
                      <a:pt x="646376" y="84"/>
                    </a:cubicBezTo>
                    <a:lnTo>
                      <a:pt x="646811" y="0"/>
                    </a:lnTo>
                    <a:lnTo>
                      <a:pt x="815957" y="0"/>
                    </a:lnTo>
                    <a:close/>
                    <a:moveTo>
                      <a:pt x="850349" y="343375"/>
                    </a:moveTo>
                    <a:lnTo>
                      <a:pt x="747072" y="514766"/>
                    </a:lnTo>
                    <a:cubicBezTo>
                      <a:pt x="741751" y="523599"/>
                      <a:pt x="723427" y="530840"/>
                      <a:pt x="706148" y="530938"/>
                    </a:cubicBezTo>
                    <a:lnTo>
                      <a:pt x="580998" y="531648"/>
                    </a:lnTo>
                    <a:cubicBezTo>
                      <a:pt x="563719" y="531747"/>
                      <a:pt x="554024" y="524665"/>
                      <a:pt x="559347" y="515832"/>
                    </a:cubicBezTo>
                    <a:lnTo>
                      <a:pt x="662625" y="344441"/>
                    </a:lnTo>
                    <a:cubicBezTo>
                      <a:pt x="667945" y="335608"/>
                      <a:pt x="686269" y="328368"/>
                      <a:pt x="703548" y="328269"/>
                    </a:cubicBezTo>
                    <a:lnTo>
                      <a:pt x="828698" y="327559"/>
                    </a:lnTo>
                    <a:cubicBezTo>
                      <a:pt x="837339" y="327510"/>
                      <a:pt x="844082" y="329255"/>
                      <a:pt x="847999" y="332118"/>
                    </a:cubicBezTo>
                    <a:cubicBezTo>
                      <a:pt x="851917" y="334980"/>
                      <a:pt x="853011" y="338959"/>
                      <a:pt x="850349" y="343375"/>
                    </a:cubicBezTo>
                    <a:close/>
                    <a:moveTo>
                      <a:pt x="870852" y="695831"/>
                    </a:moveTo>
                    <a:lnTo>
                      <a:pt x="767576" y="867222"/>
                    </a:lnTo>
                    <a:cubicBezTo>
                      <a:pt x="762253" y="876055"/>
                      <a:pt x="743930" y="883295"/>
                      <a:pt x="726651" y="883392"/>
                    </a:cubicBezTo>
                    <a:lnTo>
                      <a:pt x="601501" y="884104"/>
                    </a:lnTo>
                    <a:cubicBezTo>
                      <a:pt x="584220" y="884201"/>
                      <a:pt x="574528" y="877121"/>
                      <a:pt x="579850" y="868288"/>
                    </a:cubicBezTo>
                    <a:lnTo>
                      <a:pt x="683126" y="696897"/>
                    </a:lnTo>
                    <a:cubicBezTo>
                      <a:pt x="688448" y="688064"/>
                      <a:pt x="706772" y="680823"/>
                      <a:pt x="724051" y="680725"/>
                    </a:cubicBezTo>
                    <a:lnTo>
                      <a:pt x="849202" y="680015"/>
                    </a:lnTo>
                    <a:cubicBezTo>
                      <a:pt x="857841" y="679965"/>
                      <a:pt x="864584" y="681711"/>
                      <a:pt x="868503" y="684574"/>
                    </a:cubicBezTo>
                    <a:cubicBezTo>
                      <a:pt x="872421" y="687435"/>
                      <a:pt x="873513" y="691415"/>
                      <a:pt x="870852" y="695831"/>
                    </a:cubicBezTo>
                    <a:close/>
                    <a:moveTo>
                      <a:pt x="903080" y="1028826"/>
                    </a:moveTo>
                    <a:lnTo>
                      <a:pt x="885732" y="1057617"/>
                    </a:lnTo>
                    <a:lnTo>
                      <a:pt x="698649" y="1057617"/>
                    </a:lnTo>
                    <a:lnTo>
                      <a:pt x="715356" y="1029892"/>
                    </a:lnTo>
                    <a:cubicBezTo>
                      <a:pt x="720678" y="1021059"/>
                      <a:pt x="739002" y="1013820"/>
                      <a:pt x="756281" y="1013721"/>
                    </a:cubicBezTo>
                    <a:lnTo>
                      <a:pt x="881431" y="1013010"/>
                    </a:lnTo>
                    <a:cubicBezTo>
                      <a:pt x="890071" y="1012962"/>
                      <a:pt x="896814" y="1014707"/>
                      <a:pt x="900731" y="1017569"/>
                    </a:cubicBezTo>
                    <a:cubicBezTo>
                      <a:pt x="904650" y="1020432"/>
                      <a:pt x="905742" y="1024410"/>
                      <a:pt x="903080" y="1028826"/>
                    </a:cubicBezTo>
                    <a:close/>
                    <a:moveTo>
                      <a:pt x="988560" y="114007"/>
                    </a:moveTo>
                    <a:lnTo>
                      <a:pt x="885286" y="285397"/>
                    </a:lnTo>
                    <a:cubicBezTo>
                      <a:pt x="879963" y="294231"/>
                      <a:pt x="861640" y="301471"/>
                      <a:pt x="844361" y="301569"/>
                    </a:cubicBezTo>
                    <a:lnTo>
                      <a:pt x="719211" y="302279"/>
                    </a:lnTo>
                    <a:cubicBezTo>
                      <a:pt x="701930" y="302378"/>
                      <a:pt x="692237" y="295297"/>
                      <a:pt x="697560" y="286464"/>
                    </a:cubicBezTo>
                    <a:lnTo>
                      <a:pt x="800836" y="115073"/>
                    </a:lnTo>
                    <a:cubicBezTo>
                      <a:pt x="806157" y="106240"/>
                      <a:pt x="824481" y="98999"/>
                      <a:pt x="841761" y="98901"/>
                    </a:cubicBezTo>
                    <a:lnTo>
                      <a:pt x="966911" y="98190"/>
                    </a:lnTo>
                    <a:cubicBezTo>
                      <a:pt x="975551" y="98141"/>
                      <a:pt x="982293" y="99888"/>
                      <a:pt x="986211" y="102750"/>
                    </a:cubicBezTo>
                    <a:cubicBezTo>
                      <a:pt x="990131" y="105613"/>
                      <a:pt x="991222" y="109589"/>
                      <a:pt x="988560" y="114007"/>
                    </a:cubicBezTo>
                    <a:close/>
                    <a:moveTo>
                      <a:pt x="1009064" y="466462"/>
                    </a:moveTo>
                    <a:lnTo>
                      <a:pt x="905788" y="637853"/>
                    </a:lnTo>
                    <a:cubicBezTo>
                      <a:pt x="900465" y="646687"/>
                      <a:pt x="882142" y="653927"/>
                      <a:pt x="864862" y="654025"/>
                    </a:cubicBezTo>
                    <a:lnTo>
                      <a:pt x="739713" y="654735"/>
                    </a:lnTo>
                    <a:cubicBezTo>
                      <a:pt x="722433" y="654834"/>
                      <a:pt x="712739" y="647752"/>
                      <a:pt x="718062" y="638919"/>
                    </a:cubicBezTo>
                    <a:lnTo>
                      <a:pt x="821339" y="467529"/>
                    </a:lnTo>
                    <a:cubicBezTo>
                      <a:pt x="826662" y="458696"/>
                      <a:pt x="844984" y="451455"/>
                      <a:pt x="862263" y="451358"/>
                    </a:cubicBezTo>
                    <a:lnTo>
                      <a:pt x="987414" y="450646"/>
                    </a:lnTo>
                    <a:cubicBezTo>
                      <a:pt x="996054" y="450597"/>
                      <a:pt x="1002796" y="452344"/>
                      <a:pt x="1006715" y="455205"/>
                    </a:cubicBezTo>
                    <a:cubicBezTo>
                      <a:pt x="1010632" y="458067"/>
                      <a:pt x="1011726" y="462046"/>
                      <a:pt x="1009064" y="466462"/>
                    </a:cubicBezTo>
                    <a:close/>
                    <a:moveTo>
                      <a:pt x="1041293" y="799459"/>
                    </a:moveTo>
                    <a:lnTo>
                      <a:pt x="938017" y="970848"/>
                    </a:lnTo>
                    <a:cubicBezTo>
                      <a:pt x="932694" y="979682"/>
                      <a:pt x="914371" y="986922"/>
                      <a:pt x="897092" y="987020"/>
                    </a:cubicBezTo>
                    <a:lnTo>
                      <a:pt x="771942" y="987731"/>
                    </a:lnTo>
                    <a:cubicBezTo>
                      <a:pt x="754661" y="987829"/>
                      <a:pt x="744968" y="980748"/>
                      <a:pt x="750292" y="971914"/>
                    </a:cubicBezTo>
                    <a:lnTo>
                      <a:pt x="853567" y="800524"/>
                    </a:lnTo>
                    <a:cubicBezTo>
                      <a:pt x="858890" y="791692"/>
                      <a:pt x="877213" y="784450"/>
                      <a:pt x="894492" y="784353"/>
                    </a:cubicBezTo>
                    <a:lnTo>
                      <a:pt x="1019642" y="783641"/>
                    </a:lnTo>
                    <a:cubicBezTo>
                      <a:pt x="1028282" y="783593"/>
                      <a:pt x="1035025" y="785339"/>
                      <a:pt x="1038944" y="788200"/>
                    </a:cubicBezTo>
                    <a:cubicBezTo>
                      <a:pt x="1042862" y="791062"/>
                      <a:pt x="1043953" y="795042"/>
                      <a:pt x="1041293" y="799459"/>
                    </a:cubicBezTo>
                    <a:close/>
                    <a:moveTo>
                      <a:pt x="1057258" y="0"/>
                    </a:moveTo>
                    <a:lnTo>
                      <a:pt x="1023497" y="56029"/>
                    </a:lnTo>
                    <a:cubicBezTo>
                      <a:pt x="1018173" y="64862"/>
                      <a:pt x="999851" y="72103"/>
                      <a:pt x="982572" y="72201"/>
                    </a:cubicBezTo>
                    <a:lnTo>
                      <a:pt x="857422" y="72912"/>
                    </a:lnTo>
                    <a:cubicBezTo>
                      <a:pt x="840142" y="73010"/>
                      <a:pt x="830449" y="65929"/>
                      <a:pt x="835771" y="57095"/>
                    </a:cubicBezTo>
                    <a:lnTo>
                      <a:pt x="870174" y="0"/>
                    </a:lnTo>
                    <a:close/>
                    <a:moveTo>
                      <a:pt x="1147275" y="237094"/>
                    </a:moveTo>
                    <a:lnTo>
                      <a:pt x="1044001" y="408484"/>
                    </a:lnTo>
                    <a:cubicBezTo>
                      <a:pt x="1038678" y="417318"/>
                      <a:pt x="1020355" y="424558"/>
                      <a:pt x="1003075" y="424656"/>
                    </a:cubicBezTo>
                    <a:lnTo>
                      <a:pt x="877925" y="425367"/>
                    </a:lnTo>
                    <a:cubicBezTo>
                      <a:pt x="860644" y="425465"/>
                      <a:pt x="850952" y="418384"/>
                      <a:pt x="856274" y="409551"/>
                    </a:cubicBezTo>
                    <a:lnTo>
                      <a:pt x="959551" y="238160"/>
                    </a:lnTo>
                    <a:cubicBezTo>
                      <a:pt x="964873" y="229327"/>
                      <a:pt x="983197" y="222087"/>
                      <a:pt x="1000476" y="221988"/>
                    </a:cubicBezTo>
                    <a:lnTo>
                      <a:pt x="1125626" y="221278"/>
                    </a:lnTo>
                    <a:cubicBezTo>
                      <a:pt x="1134265" y="221230"/>
                      <a:pt x="1141008" y="222975"/>
                      <a:pt x="1144928" y="225837"/>
                    </a:cubicBezTo>
                    <a:cubicBezTo>
                      <a:pt x="1148845" y="228698"/>
                      <a:pt x="1149937" y="232678"/>
                      <a:pt x="1147275" y="237094"/>
                    </a:cubicBezTo>
                    <a:close/>
                    <a:moveTo>
                      <a:pt x="1179504" y="570090"/>
                    </a:moveTo>
                    <a:lnTo>
                      <a:pt x="1076228" y="741481"/>
                    </a:lnTo>
                    <a:cubicBezTo>
                      <a:pt x="1070906" y="750313"/>
                      <a:pt x="1052583" y="757553"/>
                      <a:pt x="1035303" y="757652"/>
                    </a:cubicBezTo>
                    <a:lnTo>
                      <a:pt x="910154" y="758362"/>
                    </a:lnTo>
                    <a:cubicBezTo>
                      <a:pt x="892874" y="758460"/>
                      <a:pt x="883180" y="751379"/>
                      <a:pt x="888503" y="742546"/>
                    </a:cubicBezTo>
                    <a:lnTo>
                      <a:pt x="991779" y="571155"/>
                    </a:lnTo>
                    <a:cubicBezTo>
                      <a:pt x="997101" y="562322"/>
                      <a:pt x="1015424" y="555081"/>
                      <a:pt x="1032704" y="554984"/>
                    </a:cubicBezTo>
                    <a:lnTo>
                      <a:pt x="1157854" y="554272"/>
                    </a:lnTo>
                    <a:cubicBezTo>
                      <a:pt x="1166495" y="554225"/>
                      <a:pt x="1173238" y="555970"/>
                      <a:pt x="1177155" y="558832"/>
                    </a:cubicBezTo>
                    <a:cubicBezTo>
                      <a:pt x="1181073" y="561695"/>
                      <a:pt x="1182165" y="565673"/>
                      <a:pt x="1179504" y="570090"/>
                    </a:cubicBezTo>
                    <a:close/>
                    <a:moveTo>
                      <a:pt x="1200008" y="922546"/>
                    </a:moveTo>
                    <a:lnTo>
                      <a:pt x="1118617" y="1057617"/>
                    </a:lnTo>
                    <a:lnTo>
                      <a:pt x="931533" y="1057617"/>
                    </a:lnTo>
                    <a:lnTo>
                      <a:pt x="1012282" y="923611"/>
                    </a:lnTo>
                    <a:cubicBezTo>
                      <a:pt x="1017604" y="914779"/>
                      <a:pt x="1035928" y="907537"/>
                      <a:pt x="1053207" y="907440"/>
                    </a:cubicBezTo>
                    <a:lnTo>
                      <a:pt x="1178357" y="906730"/>
                    </a:lnTo>
                    <a:cubicBezTo>
                      <a:pt x="1186996" y="906680"/>
                      <a:pt x="1193741" y="908426"/>
                      <a:pt x="1197659" y="911288"/>
                    </a:cubicBezTo>
                    <a:cubicBezTo>
                      <a:pt x="1201576" y="914151"/>
                      <a:pt x="1202668" y="918129"/>
                      <a:pt x="1200008" y="922546"/>
                    </a:cubicBezTo>
                    <a:close/>
                    <a:moveTo>
                      <a:pt x="1285488" y="7725"/>
                    </a:moveTo>
                    <a:lnTo>
                      <a:pt x="1182212" y="179116"/>
                    </a:lnTo>
                    <a:cubicBezTo>
                      <a:pt x="1176889" y="187949"/>
                      <a:pt x="1158566" y="195190"/>
                      <a:pt x="1141287" y="195288"/>
                    </a:cubicBezTo>
                    <a:lnTo>
                      <a:pt x="1016137" y="195999"/>
                    </a:lnTo>
                    <a:cubicBezTo>
                      <a:pt x="998856" y="196097"/>
                      <a:pt x="989163" y="189015"/>
                      <a:pt x="994486" y="180182"/>
                    </a:cubicBezTo>
                    <a:lnTo>
                      <a:pt x="1097762" y="8791"/>
                    </a:lnTo>
                    <a:lnTo>
                      <a:pt x="1110126" y="0"/>
                    </a:lnTo>
                    <a:lnTo>
                      <a:pt x="1283876" y="0"/>
                    </a:lnTo>
                    <a:close/>
                    <a:moveTo>
                      <a:pt x="1317716" y="340720"/>
                    </a:moveTo>
                    <a:lnTo>
                      <a:pt x="1214440" y="512111"/>
                    </a:lnTo>
                    <a:cubicBezTo>
                      <a:pt x="1209118" y="520944"/>
                      <a:pt x="1190794" y="528185"/>
                      <a:pt x="1173515" y="528283"/>
                    </a:cubicBezTo>
                    <a:lnTo>
                      <a:pt x="1048365" y="528994"/>
                    </a:lnTo>
                    <a:cubicBezTo>
                      <a:pt x="1031086" y="529092"/>
                      <a:pt x="1021392" y="522011"/>
                      <a:pt x="1026716" y="513177"/>
                    </a:cubicBezTo>
                    <a:lnTo>
                      <a:pt x="1129991" y="341788"/>
                    </a:lnTo>
                    <a:cubicBezTo>
                      <a:pt x="1135314" y="332953"/>
                      <a:pt x="1153636" y="325714"/>
                      <a:pt x="1170915" y="325616"/>
                    </a:cubicBezTo>
                    <a:lnTo>
                      <a:pt x="1296065" y="324906"/>
                    </a:lnTo>
                    <a:cubicBezTo>
                      <a:pt x="1304707" y="324856"/>
                      <a:pt x="1311449" y="326601"/>
                      <a:pt x="1315367" y="329463"/>
                    </a:cubicBezTo>
                    <a:cubicBezTo>
                      <a:pt x="1319286" y="332326"/>
                      <a:pt x="1320378" y="336305"/>
                      <a:pt x="1317716" y="340720"/>
                    </a:cubicBezTo>
                    <a:close/>
                    <a:moveTo>
                      <a:pt x="1338220" y="693176"/>
                    </a:moveTo>
                    <a:lnTo>
                      <a:pt x="1234943" y="864568"/>
                    </a:lnTo>
                    <a:cubicBezTo>
                      <a:pt x="1229621" y="873400"/>
                      <a:pt x="1211299" y="880642"/>
                      <a:pt x="1194018" y="880739"/>
                    </a:cubicBezTo>
                    <a:lnTo>
                      <a:pt x="1068868" y="881449"/>
                    </a:lnTo>
                    <a:cubicBezTo>
                      <a:pt x="1051589" y="881547"/>
                      <a:pt x="1041894" y="874468"/>
                      <a:pt x="1047217" y="865633"/>
                    </a:cubicBezTo>
                    <a:lnTo>
                      <a:pt x="1150495" y="694244"/>
                    </a:lnTo>
                    <a:cubicBezTo>
                      <a:pt x="1155816" y="685409"/>
                      <a:pt x="1174140" y="678170"/>
                      <a:pt x="1191419" y="678071"/>
                    </a:cubicBezTo>
                    <a:lnTo>
                      <a:pt x="1316569" y="677361"/>
                    </a:lnTo>
                    <a:cubicBezTo>
                      <a:pt x="1325208" y="677312"/>
                      <a:pt x="1331952" y="679057"/>
                      <a:pt x="1335870" y="681919"/>
                    </a:cubicBezTo>
                    <a:cubicBezTo>
                      <a:pt x="1339787" y="684782"/>
                      <a:pt x="1340881" y="688760"/>
                      <a:pt x="1338220" y="693176"/>
                    </a:cubicBezTo>
                    <a:close/>
                    <a:moveTo>
                      <a:pt x="1370448" y="1026172"/>
                    </a:moveTo>
                    <a:lnTo>
                      <a:pt x="1351500" y="1057617"/>
                    </a:lnTo>
                    <a:lnTo>
                      <a:pt x="1164418" y="1057617"/>
                    </a:lnTo>
                    <a:lnTo>
                      <a:pt x="1182723" y="1027239"/>
                    </a:lnTo>
                    <a:cubicBezTo>
                      <a:pt x="1188046" y="1018405"/>
                      <a:pt x="1206369" y="1011165"/>
                      <a:pt x="1223648" y="1011067"/>
                    </a:cubicBezTo>
                    <a:lnTo>
                      <a:pt x="1348798" y="1010356"/>
                    </a:lnTo>
                    <a:cubicBezTo>
                      <a:pt x="1357439" y="1010307"/>
                      <a:pt x="1364180" y="1012054"/>
                      <a:pt x="1368099" y="1014916"/>
                    </a:cubicBezTo>
                    <a:cubicBezTo>
                      <a:pt x="1372017" y="1017777"/>
                      <a:pt x="1373109" y="1021755"/>
                      <a:pt x="1370448" y="1026172"/>
                    </a:cubicBezTo>
                    <a:close/>
                    <a:moveTo>
                      <a:pt x="1455929" y="111353"/>
                    </a:moveTo>
                    <a:lnTo>
                      <a:pt x="1352651" y="282744"/>
                    </a:lnTo>
                    <a:cubicBezTo>
                      <a:pt x="1347330" y="291577"/>
                      <a:pt x="1329007" y="298816"/>
                      <a:pt x="1311726" y="298915"/>
                    </a:cubicBezTo>
                    <a:lnTo>
                      <a:pt x="1186576" y="299625"/>
                    </a:lnTo>
                    <a:cubicBezTo>
                      <a:pt x="1169297" y="299724"/>
                      <a:pt x="1159604" y="292642"/>
                      <a:pt x="1164927" y="283810"/>
                    </a:cubicBezTo>
                    <a:lnTo>
                      <a:pt x="1268203" y="112418"/>
                    </a:lnTo>
                    <a:cubicBezTo>
                      <a:pt x="1273525" y="103586"/>
                      <a:pt x="1291847" y="96346"/>
                      <a:pt x="1309128" y="96248"/>
                    </a:cubicBezTo>
                    <a:lnTo>
                      <a:pt x="1434278" y="95537"/>
                    </a:lnTo>
                    <a:cubicBezTo>
                      <a:pt x="1442918" y="95488"/>
                      <a:pt x="1449661" y="97233"/>
                      <a:pt x="1453578" y="100096"/>
                    </a:cubicBezTo>
                    <a:cubicBezTo>
                      <a:pt x="1457498" y="102958"/>
                      <a:pt x="1458590" y="106936"/>
                      <a:pt x="1455929" y="111353"/>
                    </a:cubicBezTo>
                    <a:close/>
                    <a:moveTo>
                      <a:pt x="1476432" y="463809"/>
                    </a:moveTo>
                    <a:lnTo>
                      <a:pt x="1373157" y="635200"/>
                    </a:lnTo>
                    <a:cubicBezTo>
                      <a:pt x="1367832" y="644033"/>
                      <a:pt x="1349511" y="651272"/>
                      <a:pt x="1332229" y="651371"/>
                    </a:cubicBezTo>
                    <a:lnTo>
                      <a:pt x="1207080" y="652081"/>
                    </a:lnTo>
                    <a:cubicBezTo>
                      <a:pt x="1189800" y="652179"/>
                      <a:pt x="1180108" y="645098"/>
                      <a:pt x="1185430" y="636264"/>
                    </a:cubicBezTo>
                    <a:lnTo>
                      <a:pt x="1288706" y="464875"/>
                    </a:lnTo>
                    <a:cubicBezTo>
                      <a:pt x="1294029" y="456040"/>
                      <a:pt x="1312351" y="448801"/>
                      <a:pt x="1329632" y="448703"/>
                    </a:cubicBezTo>
                    <a:lnTo>
                      <a:pt x="1454782" y="447992"/>
                    </a:lnTo>
                    <a:cubicBezTo>
                      <a:pt x="1463421" y="447944"/>
                      <a:pt x="1470164" y="449689"/>
                      <a:pt x="1474082" y="452550"/>
                    </a:cubicBezTo>
                    <a:cubicBezTo>
                      <a:pt x="1477999" y="455413"/>
                      <a:pt x="1479093" y="459392"/>
                      <a:pt x="1476432" y="463809"/>
                    </a:cubicBezTo>
                    <a:close/>
                    <a:moveTo>
                      <a:pt x="1508660" y="796803"/>
                    </a:moveTo>
                    <a:lnTo>
                      <a:pt x="1405384" y="968195"/>
                    </a:lnTo>
                    <a:cubicBezTo>
                      <a:pt x="1400062" y="977028"/>
                      <a:pt x="1381740" y="984268"/>
                      <a:pt x="1364459" y="984367"/>
                    </a:cubicBezTo>
                    <a:lnTo>
                      <a:pt x="1239309" y="985077"/>
                    </a:lnTo>
                    <a:cubicBezTo>
                      <a:pt x="1222030" y="985176"/>
                      <a:pt x="1212337" y="978094"/>
                      <a:pt x="1217658" y="969261"/>
                    </a:cubicBezTo>
                    <a:lnTo>
                      <a:pt x="1320936" y="797870"/>
                    </a:lnTo>
                    <a:cubicBezTo>
                      <a:pt x="1326257" y="789037"/>
                      <a:pt x="1344580" y="781797"/>
                      <a:pt x="1361860" y="781698"/>
                    </a:cubicBezTo>
                    <a:lnTo>
                      <a:pt x="1487011" y="780988"/>
                    </a:lnTo>
                    <a:cubicBezTo>
                      <a:pt x="1495651" y="780939"/>
                      <a:pt x="1502394" y="782684"/>
                      <a:pt x="1506311" y="785547"/>
                    </a:cubicBezTo>
                    <a:cubicBezTo>
                      <a:pt x="1510229" y="788408"/>
                      <a:pt x="1511322" y="792388"/>
                      <a:pt x="1508660" y="796803"/>
                    </a:cubicBezTo>
                    <a:close/>
                    <a:moveTo>
                      <a:pt x="1523026" y="0"/>
                    </a:moveTo>
                    <a:lnTo>
                      <a:pt x="1490864" y="53375"/>
                    </a:lnTo>
                    <a:cubicBezTo>
                      <a:pt x="1485542" y="62209"/>
                      <a:pt x="1467218" y="69449"/>
                      <a:pt x="1449939" y="69546"/>
                    </a:cubicBezTo>
                    <a:lnTo>
                      <a:pt x="1324790" y="70258"/>
                    </a:lnTo>
                    <a:cubicBezTo>
                      <a:pt x="1307510" y="70355"/>
                      <a:pt x="1297816" y="63275"/>
                      <a:pt x="1303139" y="54440"/>
                    </a:cubicBezTo>
                    <a:lnTo>
                      <a:pt x="1335943" y="0"/>
                    </a:lnTo>
                    <a:close/>
                    <a:moveTo>
                      <a:pt x="1614644" y="234440"/>
                    </a:moveTo>
                    <a:lnTo>
                      <a:pt x="1511368" y="405831"/>
                    </a:lnTo>
                    <a:cubicBezTo>
                      <a:pt x="1506045" y="414664"/>
                      <a:pt x="1487722" y="421903"/>
                      <a:pt x="1470442" y="422002"/>
                    </a:cubicBezTo>
                    <a:lnTo>
                      <a:pt x="1345293" y="422712"/>
                    </a:lnTo>
                    <a:cubicBezTo>
                      <a:pt x="1328012" y="422811"/>
                      <a:pt x="1318319" y="415729"/>
                      <a:pt x="1323642" y="406897"/>
                    </a:cubicBezTo>
                    <a:lnTo>
                      <a:pt x="1426918" y="235505"/>
                    </a:lnTo>
                    <a:cubicBezTo>
                      <a:pt x="1432240" y="226673"/>
                      <a:pt x="1450564" y="219433"/>
                      <a:pt x="1467843" y="219334"/>
                    </a:cubicBezTo>
                    <a:lnTo>
                      <a:pt x="1592993" y="218624"/>
                    </a:lnTo>
                    <a:cubicBezTo>
                      <a:pt x="1601633" y="218575"/>
                      <a:pt x="1608376" y="220321"/>
                      <a:pt x="1612295" y="223182"/>
                    </a:cubicBezTo>
                    <a:cubicBezTo>
                      <a:pt x="1616212" y="226045"/>
                      <a:pt x="1617304" y="230023"/>
                      <a:pt x="1614644" y="234440"/>
                    </a:cubicBezTo>
                    <a:close/>
                    <a:moveTo>
                      <a:pt x="1646871" y="567436"/>
                    </a:moveTo>
                    <a:lnTo>
                      <a:pt x="1543596" y="738826"/>
                    </a:lnTo>
                    <a:cubicBezTo>
                      <a:pt x="1538273" y="747660"/>
                      <a:pt x="1519951" y="754900"/>
                      <a:pt x="1502672" y="754998"/>
                    </a:cubicBezTo>
                    <a:lnTo>
                      <a:pt x="1377521" y="755709"/>
                    </a:lnTo>
                    <a:cubicBezTo>
                      <a:pt x="1360241" y="755807"/>
                      <a:pt x="1350547" y="748726"/>
                      <a:pt x="1355872" y="739892"/>
                    </a:cubicBezTo>
                    <a:lnTo>
                      <a:pt x="1459147" y="568501"/>
                    </a:lnTo>
                    <a:cubicBezTo>
                      <a:pt x="1464470" y="559668"/>
                      <a:pt x="1482792" y="552428"/>
                      <a:pt x="1500071" y="552330"/>
                    </a:cubicBezTo>
                    <a:lnTo>
                      <a:pt x="1625221" y="551619"/>
                    </a:lnTo>
                    <a:cubicBezTo>
                      <a:pt x="1633862" y="551570"/>
                      <a:pt x="1640605" y="553317"/>
                      <a:pt x="1644523" y="556178"/>
                    </a:cubicBezTo>
                    <a:cubicBezTo>
                      <a:pt x="1648442" y="559040"/>
                      <a:pt x="1649534" y="563019"/>
                      <a:pt x="1646871" y="567436"/>
                    </a:cubicBezTo>
                    <a:close/>
                    <a:moveTo>
                      <a:pt x="1667375" y="919891"/>
                    </a:moveTo>
                    <a:lnTo>
                      <a:pt x="1584385" y="1057617"/>
                    </a:lnTo>
                    <a:lnTo>
                      <a:pt x="1397301" y="1057617"/>
                    </a:lnTo>
                    <a:lnTo>
                      <a:pt x="1479649" y="920957"/>
                    </a:lnTo>
                    <a:cubicBezTo>
                      <a:pt x="1484973" y="912124"/>
                      <a:pt x="1503295" y="904884"/>
                      <a:pt x="1520576" y="904785"/>
                    </a:cubicBezTo>
                    <a:lnTo>
                      <a:pt x="1645726" y="904075"/>
                    </a:lnTo>
                    <a:cubicBezTo>
                      <a:pt x="1654365" y="904026"/>
                      <a:pt x="1661108" y="905771"/>
                      <a:pt x="1665026" y="908634"/>
                    </a:cubicBezTo>
                    <a:cubicBezTo>
                      <a:pt x="1668943" y="911495"/>
                      <a:pt x="1670037" y="915475"/>
                      <a:pt x="1667375" y="919891"/>
                    </a:cubicBezTo>
                    <a:close/>
                    <a:moveTo>
                      <a:pt x="1752855" y="5072"/>
                    </a:moveTo>
                    <a:lnTo>
                      <a:pt x="1649579" y="176462"/>
                    </a:lnTo>
                    <a:cubicBezTo>
                      <a:pt x="1644257" y="185296"/>
                      <a:pt x="1625935" y="192536"/>
                      <a:pt x="1608654" y="192633"/>
                    </a:cubicBezTo>
                    <a:lnTo>
                      <a:pt x="1483505" y="193345"/>
                    </a:lnTo>
                    <a:cubicBezTo>
                      <a:pt x="1466223" y="193442"/>
                      <a:pt x="1456530" y="186362"/>
                      <a:pt x="1461854" y="177529"/>
                    </a:cubicBezTo>
                    <a:lnTo>
                      <a:pt x="1565130" y="6138"/>
                    </a:lnTo>
                    <a:lnTo>
                      <a:pt x="1573762" y="0"/>
                    </a:lnTo>
                    <a:lnTo>
                      <a:pt x="1751796" y="0"/>
                    </a:lnTo>
                    <a:close/>
                    <a:moveTo>
                      <a:pt x="1785085" y="338067"/>
                    </a:moveTo>
                    <a:lnTo>
                      <a:pt x="1681808" y="509458"/>
                    </a:lnTo>
                    <a:cubicBezTo>
                      <a:pt x="1676486" y="518291"/>
                      <a:pt x="1658163" y="525531"/>
                      <a:pt x="1640883" y="525628"/>
                    </a:cubicBezTo>
                    <a:lnTo>
                      <a:pt x="1515732" y="526340"/>
                    </a:lnTo>
                    <a:cubicBezTo>
                      <a:pt x="1498453" y="526438"/>
                      <a:pt x="1488760" y="519357"/>
                      <a:pt x="1494083" y="510524"/>
                    </a:cubicBezTo>
                    <a:lnTo>
                      <a:pt x="1597359" y="339133"/>
                    </a:lnTo>
                    <a:cubicBezTo>
                      <a:pt x="1602681" y="330300"/>
                      <a:pt x="1621003" y="323060"/>
                      <a:pt x="1638284" y="322961"/>
                    </a:cubicBezTo>
                    <a:lnTo>
                      <a:pt x="1763434" y="322251"/>
                    </a:lnTo>
                    <a:cubicBezTo>
                      <a:pt x="1772074" y="322201"/>
                      <a:pt x="1778817" y="323948"/>
                      <a:pt x="1782734" y="326810"/>
                    </a:cubicBezTo>
                    <a:cubicBezTo>
                      <a:pt x="1786653" y="329672"/>
                      <a:pt x="1787747" y="333651"/>
                      <a:pt x="1785085" y="338067"/>
                    </a:cubicBezTo>
                    <a:close/>
                    <a:moveTo>
                      <a:pt x="1805588" y="690523"/>
                    </a:moveTo>
                    <a:lnTo>
                      <a:pt x="1702312" y="861913"/>
                    </a:lnTo>
                    <a:cubicBezTo>
                      <a:pt x="1696989" y="870747"/>
                      <a:pt x="1678666" y="877987"/>
                      <a:pt x="1661385" y="878085"/>
                    </a:cubicBezTo>
                    <a:lnTo>
                      <a:pt x="1536237" y="878795"/>
                    </a:lnTo>
                    <a:cubicBezTo>
                      <a:pt x="1518956" y="878894"/>
                      <a:pt x="1509263" y="871813"/>
                      <a:pt x="1514586" y="862980"/>
                    </a:cubicBezTo>
                    <a:lnTo>
                      <a:pt x="1617862" y="691589"/>
                    </a:lnTo>
                    <a:cubicBezTo>
                      <a:pt x="1623183" y="682756"/>
                      <a:pt x="1641507" y="675515"/>
                      <a:pt x="1658787" y="675417"/>
                    </a:cubicBezTo>
                    <a:lnTo>
                      <a:pt x="1783937" y="674706"/>
                    </a:lnTo>
                    <a:cubicBezTo>
                      <a:pt x="1792577" y="674657"/>
                      <a:pt x="1799320" y="676404"/>
                      <a:pt x="1803239" y="679266"/>
                    </a:cubicBezTo>
                    <a:cubicBezTo>
                      <a:pt x="1807156" y="682129"/>
                      <a:pt x="1808249" y="686106"/>
                      <a:pt x="1805588" y="690523"/>
                    </a:cubicBezTo>
                    <a:close/>
                    <a:moveTo>
                      <a:pt x="1837816" y="1023519"/>
                    </a:moveTo>
                    <a:lnTo>
                      <a:pt x="1817269" y="1057617"/>
                    </a:lnTo>
                    <a:lnTo>
                      <a:pt x="1630186" y="1057617"/>
                    </a:lnTo>
                    <a:lnTo>
                      <a:pt x="1650091" y="1024584"/>
                    </a:lnTo>
                    <a:cubicBezTo>
                      <a:pt x="1655414" y="1015750"/>
                      <a:pt x="1673736" y="1008510"/>
                      <a:pt x="1691015" y="1008413"/>
                    </a:cubicBezTo>
                    <a:lnTo>
                      <a:pt x="1816165" y="1007701"/>
                    </a:lnTo>
                    <a:cubicBezTo>
                      <a:pt x="1824806" y="1007654"/>
                      <a:pt x="1831549" y="1009399"/>
                      <a:pt x="1835467" y="1012261"/>
                    </a:cubicBezTo>
                    <a:cubicBezTo>
                      <a:pt x="1839386" y="1015122"/>
                      <a:pt x="1840478" y="1019102"/>
                      <a:pt x="1837816" y="1023519"/>
                    </a:cubicBezTo>
                    <a:close/>
                    <a:moveTo>
                      <a:pt x="1923296" y="108698"/>
                    </a:moveTo>
                    <a:lnTo>
                      <a:pt x="1820020" y="280089"/>
                    </a:lnTo>
                    <a:cubicBezTo>
                      <a:pt x="1814697" y="288923"/>
                      <a:pt x="1796374" y="296163"/>
                      <a:pt x="1779095" y="296261"/>
                    </a:cubicBezTo>
                    <a:lnTo>
                      <a:pt x="1653945" y="296971"/>
                    </a:lnTo>
                    <a:cubicBezTo>
                      <a:pt x="1636666" y="297070"/>
                      <a:pt x="1626972" y="289989"/>
                      <a:pt x="1632295" y="281156"/>
                    </a:cubicBezTo>
                    <a:lnTo>
                      <a:pt x="1735570" y="109765"/>
                    </a:lnTo>
                    <a:cubicBezTo>
                      <a:pt x="1740893" y="100932"/>
                      <a:pt x="1759216" y="93691"/>
                      <a:pt x="1776496" y="93594"/>
                    </a:cubicBezTo>
                    <a:lnTo>
                      <a:pt x="1901645" y="92882"/>
                    </a:lnTo>
                    <a:cubicBezTo>
                      <a:pt x="1910287" y="92833"/>
                      <a:pt x="1917030" y="94580"/>
                      <a:pt x="1920947" y="97442"/>
                    </a:cubicBezTo>
                    <a:cubicBezTo>
                      <a:pt x="1924865" y="100305"/>
                      <a:pt x="1925959" y="104282"/>
                      <a:pt x="1923296" y="108698"/>
                    </a:cubicBezTo>
                    <a:close/>
                    <a:moveTo>
                      <a:pt x="1943800" y="461154"/>
                    </a:moveTo>
                    <a:lnTo>
                      <a:pt x="1840523" y="632545"/>
                    </a:lnTo>
                    <a:cubicBezTo>
                      <a:pt x="1835201" y="641378"/>
                      <a:pt x="1816877" y="648618"/>
                      <a:pt x="1799598" y="648717"/>
                    </a:cubicBezTo>
                    <a:lnTo>
                      <a:pt x="1674448" y="649427"/>
                    </a:lnTo>
                    <a:cubicBezTo>
                      <a:pt x="1657168" y="649526"/>
                      <a:pt x="1647474" y="642444"/>
                      <a:pt x="1652797" y="633611"/>
                    </a:cubicBezTo>
                    <a:lnTo>
                      <a:pt x="1756073" y="462221"/>
                    </a:lnTo>
                    <a:cubicBezTo>
                      <a:pt x="1761396" y="453387"/>
                      <a:pt x="1779719" y="446147"/>
                      <a:pt x="1796999" y="446048"/>
                    </a:cubicBezTo>
                    <a:lnTo>
                      <a:pt x="1922149" y="445338"/>
                    </a:lnTo>
                    <a:cubicBezTo>
                      <a:pt x="1930790" y="445290"/>
                      <a:pt x="1937531" y="447035"/>
                      <a:pt x="1941450" y="449897"/>
                    </a:cubicBezTo>
                    <a:cubicBezTo>
                      <a:pt x="1945368" y="452759"/>
                      <a:pt x="1946460" y="456738"/>
                      <a:pt x="1943800" y="461154"/>
                    </a:cubicBezTo>
                    <a:close/>
                    <a:moveTo>
                      <a:pt x="1976029" y="794149"/>
                    </a:moveTo>
                    <a:lnTo>
                      <a:pt x="1872751" y="965541"/>
                    </a:lnTo>
                    <a:cubicBezTo>
                      <a:pt x="1867430" y="974373"/>
                      <a:pt x="1849107" y="981613"/>
                      <a:pt x="1831828" y="981712"/>
                    </a:cubicBezTo>
                    <a:lnTo>
                      <a:pt x="1706676" y="982422"/>
                    </a:lnTo>
                    <a:cubicBezTo>
                      <a:pt x="1689397" y="982521"/>
                      <a:pt x="1679704" y="975440"/>
                      <a:pt x="1685027" y="966606"/>
                    </a:cubicBezTo>
                    <a:lnTo>
                      <a:pt x="1788303" y="795217"/>
                    </a:lnTo>
                    <a:cubicBezTo>
                      <a:pt x="1793625" y="786382"/>
                      <a:pt x="1811947" y="779143"/>
                      <a:pt x="1829228" y="779045"/>
                    </a:cubicBezTo>
                    <a:lnTo>
                      <a:pt x="1954378" y="778334"/>
                    </a:lnTo>
                    <a:cubicBezTo>
                      <a:pt x="1963018" y="778285"/>
                      <a:pt x="1969761" y="780031"/>
                      <a:pt x="1973680" y="782892"/>
                    </a:cubicBezTo>
                    <a:cubicBezTo>
                      <a:pt x="1977598" y="785755"/>
                      <a:pt x="1978690" y="789733"/>
                      <a:pt x="1976029" y="794149"/>
                    </a:cubicBezTo>
                    <a:close/>
                    <a:moveTo>
                      <a:pt x="1988796" y="0"/>
                    </a:moveTo>
                    <a:lnTo>
                      <a:pt x="1958232" y="50721"/>
                    </a:lnTo>
                    <a:cubicBezTo>
                      <a:pt x="1952909" y="59554"/>
                      <a:pt x="1934587" y="66795"/>
                      <a:pt x="1917307" y="66893"/>
                    </a:cubicBezTo>
                    <a:lnTo>
                      <a:pt x="1792157" y="67604"/>
                    </a:lnTo>
                    <a:cubicBezTo>
                      <a:pt x="1774877" y="67702"/>
                      <a:pt x="1765185" y="60620"/>
                      <a:pt x="1770506" y="51787"/>
                    </a:cubicBezTo>
                    <a:lnTo>
                      <a:pt x="1801712" y="0"/>
                    </a:lnTo>
                    <a:close/>
                    <a:moveTo>
                      <a:pt x="2039348" y="901840"/>
                    </a:moveTo>
                    <a:lnTo>
                      <a:pt x="1946033" y="1057617"/>
                    </a:lnTo>
                    <a:lnTo>
                      <a:pt x="1863070" y="1057617"/>
                    </a:lnTo>
                    <a:lnTo>
                      <a:pt x="1947018" y="918304"/>
                    </a:lnTo>
                    <a:cubicBezTo>
                      <a:pt x="1952340" y="909469"/>
                      <a:pt x="1970664" y="902230"/>
                      <a:pt x="1987943" y="902132"/>
                    </a:cubicBezTo>
                    <a:close/>
                    <a:moveTo>
                      <a:pt x="2082011" y="231786"/>
                    </a:moveTo>
                    <a:lnTo>
                      <a:pt x="1978735" y="403176"/>
                    </a:lnTo>
                    <a:cubicBezTo>
                      <a:pt x="1973413" y="412009"/>
                      <a:pt x="1955089" y="419250"/>
                      <a:pt x="1937810" y="419348"/>
                    </a:cubicBezTo>
                    <a:lnTo>
                      <a:pt x="1812660" y="420059"/>
                    </a:lnTo>
                    <a:cubicBezTo>
                      <a:pt x="1795381" y="420157"/>
                      <a:pt x="1785686" y="413076"/>
                      <a:pt x="1791009" y="404243"/>
                    </a:cubicBezTo>
                    <a:lnTo>
                      <a:pt x="1894287" y="232852"/>
                    </a:lnTo>
                    <a:cubicBezTo>
                      <a:pt x="1899607" y="224019"/>
                      <a:pt x="1917932" y="216780"/>
                      <a:pt x="1935210" y="216681"/>
                    </a:cubicBezTo>
                    <a:lnTo>
                      <a:pt x="2060360" y="215971"/>
                    </a:lnTo>
                    <a:cubicBezTo>
                      <a:pt x="2069000" y="215920"/>
                      <a:pt x="2075744" y="217667"/>
                      <a:pt x="2079662" y="220529"/>
                    </a:cubicBezTo>
                    <a:cubicBezTo>
                      <a:pt x="2083580" y="223390"/>
                      <a:pt x="2084671" y="227370"/>
                      <a:pt x="2082011" y="231786"/>
                    </a:cubicBezTo>
                    <a:close/>
                    <a:moveTo>
                      <a:pt x="2114240" y="564782"/>
                    </a:moveTo>
                    <a:lnTo>
                      <a:pt x="2010964" y="736171"/>
                    </a:lnTo>
                    <a:cubicBezTo>
                      <a:pt x="2005642" y="745006"/>
                      <a:pt x="1987319" y="752245"/>
                      <a:pt x="1970039" y="752343"/>
                    </a:cubicBezTo>
                    <a:lnTo>
                      <a:pt x="1844889" y="753054"/>
                    </a:lnTo>
                    <a:cubicBezTo>
                      <a:pt x="1827610" y="753152"/>
                      <a:pt x="1817916" y="746071"/>
                      <a:pt x="1823239" y="737239"/>
                    </a:cubicBezTo>
                    <a:lnTo>
                      <a:pt x="1926515" y="565847"/>
                    </a:lnTo>
                    <a:cubicBezTo>
                      <a:pt x="1931837" y="557015"/>
                      <a:pt x="1950159" y="549774"/>
                      <a:pt x="1967440" y="549676"/>
                    </a:cubicBezTo>
                    <a:lnTo>
                      <a:pt x="2092589" y="548964"/>
                    </a:lnTo>
                    <a:cubicBezTo>
                      <a:pt x="2101229" y="548917"/>
                      <a:pt x="2107974" y="550662"/>
                      <a:pt x="2111891" y="553525"/>
                    </a:cubicBezTo>
                    <a:cubicBezTo>
                      <a:pt x="2115809" y="556387"/>
                      <a:pt x="2116901" y="560365"/>
                      <a:pt x="2114240" y="564782"/>
                    </a:cubicBezTo>
                    <a:close/>
                    <a:moveTo>
                      <a:pt x="2176744" y="672476"/>
                    </a:moveTo>
                    <a:lnTo>
                      <a:pt x="2054917" y="875850"/>
                    </a:lnTo>
                    <a:lnTo>
                      <a:pt x="2003604" y="876141"/>
                    </a:lnTo>
                    <a:cubicBezTo>
                      <a:pt x="1986323" y="876239"/>
                      <a:pt x="1976630" y="869158"/>
                      <a:pt x="1981954" y="860326"/>
                    </a:cubicBezTo>
                    <a:lnTo>
                      <a:pt x="2085229" y="688934"/>
                    </a:lnTo>
                    <a:cubicBezTo>
                      <a:pt x="2090552" y="680102"/>
                      <a:pt x="2108875" y="672862"/>
                      <a:pt x="2126155" y="672763"/>
                    </a:cubicBezTo>
                    <a:close/>
                    <a:moveTo>
                      <a:pt x="2220223" y="2417"/>
                    </a:moveTo>
                    <a:lnTo>
                      <a:pt x="2116946" y="173808"/>
                    </a:lnTo>
                    <a:cubicBezTo>
                      <a:pt x="2111626" y="182641"/>
                      <a:pt x="2093302" y="189882"/>
                      <a:pt x="2076023" y="189980"/>
                    </a:cubicBezTo>
                    <a:lnTo>
                      <a:pt x="1950873" y="190691"/>
                    </a:lnTo>
                    <a:cubicBezTo>
                      <a:pt x="1933592" y="190789"/>
                      <a:pt x="1923899" y="183707"/>
                      <a:pt x="1929222" y="174874"/>
                    </a:cubicBezTo>
                    <a:lnTo>
                      <a:pt x="2032498" y="3483"/>
                    </a:lnTo>
                    <a:lnTo>
                      <a:pt x="2037396" y="0"/>
                    </a:lnTo>
                    <a:lnTo>
                      <a:pt x="2219719" y="0"/>
                    </a:lnTo>
                    <a:close/>
                    <a:moveTo>
                      <a:pt x="2252452" y="335413"/>
                    </a:moveTo>
                    <a:lnTo>
                      <a:pt x="2149176" y="506804"/>
                    </a:lnTo>
                    <a:cubicBezTo>
                      <a:pt x="2143854" y="515637"/>
                      <a:pt x="2125530" y="522878"/>
                      <a:pt x="2108251" y="522975"/>
                    </a:cubicBezTo>
                    <a:lnTo>
                      <a:pt x="1983101" y="523687"/>
                    </a:lnTo>
                    <a:cubicBezTo>
                      <a:pt x="1965822" y="523784"/>
                      <a:pt x="1956128" y="516704"/>
                      <a:pt x="1961450" y="507869"/>
                    </a:cubicBezTo>
                    <a:lnTo>
                      <a:pt x="2064726" y="336480"/>
                    </a:lnTo>
                    <a:cubicBezTo>
                      <a:pt x="2070049" y="327646"/>
                      <a:pt x="2088372" y="320406"/>
                      <a:pt x="2105653" y="320308"/>
                    </a:cubicBezTo>
                    <a:lnTo>
                      <a:pt x="2230801" y="319597"/>
                    </a:lnTo>
                    <a:cubicBezTo>
                      <a:pt x="2239443" y="319548"/>
                      <a:pt x="2246185" y="321293"/>
                      <a:pt x="2250102" y="324155"/>
                    </a:cubicBezTo>
                    <a:cubicBezTo>
                      <a:pt x="2254022" y="327018"/>
                      <a:pt x="2255114" y="330996"/>
                      <a:pt x="2252452" y="335413"/>
                    </a:cubicBezTo>
                    <a:close/>
                    <a:moveTo>
                      <a:pt x="2314140" y="443112"/>
                    </a:moveTo>
                    <a:lnTo>
                      <a:pt x="2192312" y="646487"/>
                    </a:lnTo>
                    <a:lnTo>
                      <a:pt x="2141816" y="646774"/>
                    </a:lnTo>
                    <a:cubicBezTo>
                      <a:pt x="2124536" y="646871"/>
                      <a:pt x="2114842" y="639791"/>
                      <a:pt x="2120165" y="630958"/>
                    </a:cubicBezTo>
                    <a:lnTo>
                      <a:pt x="2223442" y="459567"/>
                    </a:lnTo>
                    <a:cubicBezTo>
                      <a:pt x="2228763" y="450733"/>
                      <a:pt x="2247087" y="443493"/>
                      <a:pt x="2264366" y="443395"/>
                    </a:cubicBezTo>
                    <a:close/>
                    <a:moveTo>
                      <a:pt x="2390665" y="106045"/>
                    </a:moveTo>
                    <a:lnTo>
                      <a:pt x="2287389" y="277436"/>
                    </a:lnTo>
                    <a:cubicBezTo>
                      <a:pt x="2282065" y="286269"/>
                      <a:pt x="2263743" y="293509"/>
                      <a:pt x="2246462" y="293608"/>
                    </a:cubicBezTo>
                    <a:lnTo>
                      <a:pt x="2121312" y="294318"/>
                    </a:lnTo>
                    <a:cubicBezTo>
                      <a:pt x="2104033" y="294417"/>
                      <a:pt x="2094341" y="287335"/>
                      <a:pt x="2099661" y="278502"/>
                    </a:cubicBezTo>
                    <a:lnTo>
                      <a:pt x="2202939" y="107111"/>
                    </a:lnTo>
                    <a:cubicBezTo>
                      <a:pt x="2208262" y="98278"/>
                      <a:pt x="2226584" y="91037"/>
                      <a:pt x="2243865" y="90939"/>
                    </a:cubicBezTo>
                    <a:lnTo>
                      <a:pt x="2369014" y="90228"/>
                    </a:lnTo>
                    <a:cubicBezTo>
                      <a:pt x="2377654" y="90180"/>
                      <a:pt x="2384397" y="91925"/>
                      <a:pt x="2388315" y="94788"/>
                    </a:cubicBezTo>
                    <a:cubicBezTo>
                      <a:pt x="2392232" y="97650"/>
                      <a:pt x="2393326" y="101629"/>
                      <a:pt x="2390665" y="106045"/>
                    </a:cubicBezTo>
                    <a:close/>
                    <a:moveTo>
                      <a:pt x="2451536" y="213748"/>
                    </a:moveTo>
                    <a:lnTo>
                      <a:pt x="2329708" y="417123"/>
                    </a:lnTo>
                    <a:lnTo>
                      <a:pt x="2280027" y="417405"/>
                    </a:lnTo>
                    <a:cubicBezTo>
                      <a:pt x="2262748" y="417502"/>
                      <a:pt x="2253055" y="410422"/>
                      <a:pt x="2258378" y="401589"/>
                    </a:cubicBezTo>
                    <a:lnTo>
                      <a:pt x="2361652" y="230198"/>
                    </a:lnTo>
                    <a:cubicBezTo>
                      <a:pt x="2366976" y="221365"/>
                      <a:pt x="2385298" y="214124"/>
                      <a:pt x="2402578" y="214026"/>
                    </a:cubicBezTo>
                    <a:close/>
                    <a:moveTo>
                      <a:pt x="2454563" y="0"/>
                    </a:moveTo>
                    <a:lnTo>
                      <a:pt x="2425599" y="48067"/>
                    </a:lnTo>
                    <a:cubicBezTo>
                      <a:pt x="2420278" y="56901"/>
                      <a:pt x="2401954" y="64141"/>
                      <a:pt x="2384675" y="64238"/>
                    </a:cubicBezTo>
                    <a:lnTo>
                      <a:pt x="2259525" y="64949"/>
                    </a:lnTo>
                    <a:cubicBezTo>
                      <a:pt x="2242245" y="65048"/>
                      <a:pt x="2232552" y="57967"/>
                      <a:pt x="2237875" y="49133"/>
                    </a:cubicBezTo>
                    <a:lnTo>
                      <a:pt x="2267481" y="0"/>
                    </a:lnTo>
                    <a:close/>
                    <a:moveTo>
                      <a:pt x="2579577" y="0"/>
                    </a:moveTo>
                    <a:lnTo>
                      <a:pt x="2467104" y="187759"/>
                    </a:lnTo>
                    <a:lnTo>
                      <a:pt x="2418239" y="188037"/>
                    </a:lnTo>
                    <a:cubicBezTo>
                      <a:pt x="2400960" y="188135"/>
                      <a:pt x="2391266" y="181054"/>
                      <a:pt x="2396589" y="172221"/>
                    </a:cubicBezTo>
                    <a:lnTo>
                      <a:pt x="2499865" y="830"/>
                    </a:lnTo>
                    <a:lnTo>
                      <a:pt x="2501031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1603F3C-6418-7E5C-BD19-D9516C13D0BD}"/>
                  </a:ext>
                </a:extLst>
              </p:cNvPr>
              <p:cNvSpPr/>
              <p:nvPr/>
            </p:nvSpPr>
            <p:spPr bwMode="auto">
              <a:xfrm rot="16200000">
                <a:off x="6069602" y="293066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215B658C-D433-36DB-12A4-BF860445F585}"/>
                  </a:ext>
                </a:extLst>
              </p:cNvPr>
              <p:cNvSpPr/>
              <p:nvPr/>
            </p:nvSpPr>
            <p:spPr bwMode="auto">
              <a:xfrm rot="16200000" flipV="1">
                <a:off x="5910526" y="4775006"/>
                <a:ext cx="2120688" cy="184452"/>
              </a:xfrm>
              <a:custGeom>
                <a:avLst/>
                <a:gdLst>
                  <a:gd name="connsiteX0" fmla="*/ 2120688 w 2120688"/>
                  <a:gd name="connsiteY0" fmla="*/ 0 h 184452"/>
                  <a:gd name="connsiteX1" fmla="*/ 110492 w 2120688"/>
                  <a:gd name="connsiteY1" fmla="*/ 0 h 184452"/>
                  <a:gd name="connsiteX2" fmla="*/ 0 w 2120688"/>
                  <a:gd name="connsiteY2" fmla="*/ 184452 h 184452"/>
                  <a:gd name="connsiteX3" fmla="*/ 2010196 w 2120688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0688" h="184452">
                    <a:moveTo>
                      <a:pt x="2120688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2010196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06FF7578-1122-0FA7-DAFC-D95F1EFE314B}"/>
                  </a:ext>
                </a:extLst>
              </p:cNvPr>
              <p:cNvGrpSpPr/>
              <p:nvPr/>
            </p:nvGrpSpPr>
            <p:grpSpPr>
              <a:xfrm>
                <a:off x="6001517" y="2741373"/>
                <a:ext cx="755151" cy="954150"/>
                <a:chOff x="2331053" y="2453615"/>
                <a:chExt cx="1302643" cy="1766516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CDEBC26B-649E-6DC0-3A1B-81F8DFDD7CC6}"/>
                    </a:ext>
                  </a:extLst>
                </p:cNvPr>
                <p:cNvSpPr/>
                <p:nvPr/>
              </p:nvSpPr>
              <p:spPr bwMode="auto">
                <a:xfrm>
                  <a:off x="2338180" y="2453615"/>
                  <a:ext cx="1295516" cy="1766516"/>
                </a:xfrm>
                <a:custGeom>
                  <a:avLst/>
                  <a:gdLst>
                    <a:gd name="connsiteX0" fmla="*/ 914518 w 1295516"/>
                    <a:gd name="connsiteY0" fmla="*/ 686028 h 1766516"/>
                    <a:gd name="connsiteX1" fmla="*/ 913406 w 1295516"/>
                    <a:gd name="connsiteY1" fmla="*/ 720155 h 1766516"/>
                    <a:gd name="connsiteX2" fmla="*/ 951980 w 1295516"/>
                    <a:gd name="connsiteY2" fmla="*/ 1292631 h 1766516"/>
                    <a:gd name="connsiteX3" fmla="*/ 1050164 w 1295516"/>
                    <a:gd name="connsiteY3" fmla="*/ 1477861 h 1766516"/>
                    <a:gd name="connsiteX4" fmla="*/ 1113169 w 1295516"/>
                    <a:gd name="connsiteY4" fmla="*/ 1512076 h 1766516"/>
                    <a:gd name="connsiteX5" fmla="*/ 1118266 w 1295516"/>
                    <a:gd name="connsiteY5" fmla="*/ 1513285 h 1766516"/>
                    <a:gd name="connsiteX6" fmla="*/ 1120590 w 1295516"/>
                    <a:gd name="connsiteY6" fmla="*/ 1479445 h 1766516"/>
                    <a:gd name="connsiteX7" fmla="*/ 1082017 w 1295516"/>
                    <a:gd name="connsiteY7" fmla="*/ 906970 h 1766516"/>
                    <a:gd name="connsiteX8" fmla="*/ 983833 w 1295516"/>
                    <a:gd name="connsiteY8" fmla="*/ 721740 h 1766516"/>
                    <a:gd name="connsiteX9" fmla="*/ 920827 w 1295516"/>
                    <a:gd name="connsiteY9" fmla="*/ 687525 h 1766516"/>
                    <a:gd name="connsiteX10" fmla="*/ 128687 w 1295516"/>
                    <a:gd name="connsiteY10" fmla="*/ 0 h 1766516"/>
                    <a:gd name="connsiteX11" fmla="*/ 224317 w 1295516"/>
                    <a:gd name="connsiteY11" fmla="*/ 51932 h 1766516"/>
                    <a:gd name="connsiteX12" fmla="*/ 292510 w 1295516"/>
                    <a:gd name="connsiteY12" fmla="*/ 1064000 h 1766516"/>
                    <a:gd name="connsiteX13" fmla="*/ 311417 w 1295516"/>
                    <a:gd name="connsiteY13" fmla="*/ 1074268 h 1766516"/>
                    <a:gd name="connsiteX14" fmla="*/ 305954 w 1295516"/>
                    <a:gd name="connsiteY14" fmla="*/ 993191 h 1766516"/>
                    <a:gd name="connsiteX15" fmla="*/ 378266 w 1295516"/>
                    <a:gd name="connsiteY15" fmla="*/ 937208 h 1766516"/>
                    <a:gd name="connsiteX16" fmla="*/ 476163 w 1295516"/>
                    <a:gd name="connsiteY16" fmla="*/ 990370 h 1766516"/>
                    <a:gd name="connsiteX17" fmla="*/ 479572 w 1295516"/>
                    <a:gd name="connsiteY17" fmla="*/ 1040968 h 1766516"/>
                    <a:gd name="connsiteX18" fmla="*/ 577757 w 1295516"/>
                    <a:gd name="connsiteY18" fmla="*/ 1226199 h 1766516"/>
                    <a:gd name="connsiteX19" fmla="*/ 640763 w 1295516"/>
                    <a:gd name="connsiteY19" fmla="*/ 1260414 h 1766516"/>
                    <a:gd name="connsiteX20" fmla="*/ 645859 w 1295516"/>
                    <a:gd name="connsiteY20" fmla="*/ 1261623 h 1766516"/>
                    <a:gd name="connsiteX21" fmla="*/ 648183 w 1295516"/>
                    <a:gd name="connsiteY21" fmla="*/ 1227783 h 1766516"/>
                    <a:gd name="connsiteX22" fmla="*/ 644774 w 1295516"/>
                    <a:gd name="connsiteY22" fmla="*/ 1177185 h 1766516"/>
                    <a:gd name="connsiteX23" fmla="*/ 644749 w 1295516"/>
                    <a:gd name="connsiteY23" fmla="*/ 1176808 h 1766516"/>
                    <a:gd name="connsiteX24" fmla="*/ 581917 w 1295516"/>
                    <a:gd name="connsiteY24" fmla="*/ 1021142 h 1766516"/>
                    <a:gd name="connsiteX25" fmla="*/ 547597 w 1295516"/>
                    <a:gd name="connsiteY25" fmla="*/ 992440 h 1766516"/>
                    <a:gd name="connsiteX26" fmla="*/ 547357 w 1295516"/>
                    <a:gd name="connsiteY26" fmla="*/ 992310 h 1766516"/>
                    <a:gd name="connsiteX27" fmla="*/ 547436 w 1295516"/>
                    <a:gd name="connsiteY27" fmla="*/ 993482 h 1766516"/>
                    <a:gd name="connsiteX28" fmla="*/ 421769 w 1295516"/>
                    <a:gd name="connsiteY28" fmla="*/ 925238 h 1766516"/>
                    <a:gd name="connsiteX29" fmla="*/ 410093 w 1295516"/>
                    <a:gd name="connsiteY29" fmla="*/ 751957 h 1766516"/>
                    <a:gd name="connsiteX30" fmla="*/ 482405 w 1295516"/>
                    <a:gd name="connsiteY30" fmla="*/ 695974 h 1766516"/>
                    <a:gd name="connsiteX31" fmla="*/ 608072 w 1295516"/>
                    <a:gd name="connsiteY31" fmla="*/ 764216 h 1766516"/>
                    <a:gd name="connsiteX32" fmla="*/ 608311 w 1295516"/>
                    <a:gd name="connsiteY32" fmla="*/ 767754 h 1766516"/>
                    <a:gd name="connsiteX33" fmla="*/ 608550 w 1295516"/>
                    <a:gd name="connsiteY33" fmla="*/ 767884 h 1766516"/>
                    <a:gd name="connsiteX34" fmla="*/ 613869 w 1295516"/>
                    <a:gd name="connsiteY34" fmla="*/ 769146 h 1766516"/>
                    <a:gd name="connsiteX35" fmla="*/ 614981 w 1295516"/>
                    <a:gd name="connsiteY35" fmla="*/ 735018 h 1766516"/>
                    <a:gd name="connsiteX36" fmla="*/ 612679 w 1295516"/>
                    <a:gd name="connsiteY36" fmla="*/ 700843 h 1766516"/>
                    <a:gd name="connsiteX37" fmla="*/ 612678 w 1295516"/>
                    <a:gd name="connsiteY37" fmla="*/ 700842 h 1766516"/>
                    <a:gd name="connsiteX38" fmla="*/ 609269 w 1295516"/>
                    <a:gd name="connsiteY38" fmla="*/ 650244 h 1766516"/>
                    <a:gd name="connsiteX39" fmla="*/ 511085 w 1295516"/>
                    <a:gd name="connsiteY39" fmla="*/ 465014 h 1766516"/>
                    <a:gd name="connsiteX40" fmla="*/ 448079 w 1295516"/>
                    <a:gd name="connsiteY40" fmla="*/ 430799 h 1766516"/>
                    <a:gd name="connsiteX41" fmla="*/ 442982 w 1295516"/>
                    <a:gd name="connsiteY41" fmla="*/ 429590 h 1766516"/>
                    <a:gd name="connsiteX42" fmla="*/ 440658 w 1295516"/>
                    <a:gd name="connsiteY42" fmla="*/ 463430 h 1766516"/>
                    <a:gd name="connsiteX43" fmla="*/ 444067 w 1295516"/>
                    <a:gd name="connsiteY43" fmla="*/ 514028 h 1766516"/>
                    <a:gd name="connsiteX44" fmla="*/ 371755 w 1295516"/>
                    <a:gd name="connsiteY44" fmla="*/ 570011 h 1766516"/>
                    <a:gd name="connsiteX45" fmla="*/ 273858 w 1295516"/>
                    <a:gd name="connsiteY45" fmla="*/ 516849 h 1766516"/>
                    <a:gd name="connsiteX46" fmla="*/ 266609 w 1295516"/>
                    <a:gd name="connsiteY46" fmla="*/ 409264 h 1766516"/>
                    <a:gd name="connsiteX47" fmla="*/ 278101 w 1295516"/>
                    <a:gd name="connsiteY47" fmla="*/ 301528 h 1766516"/>
                    <a:gd name="connsiteX48" fmla="*/ 289039 w 1295516"/>
                    <a:gd name="connsiteY48" fmla="*/ 280745 h 1766516"/>
                    <a:gd name="connsiteX49" fmla="*/ 288781 w 1295516"/>
                    <a:gd name="connsiteY49" fmla="*/ 278998 h 1766516"/>
                    <a:gd name="connsiteX50" fmla="*/ 347465 w 1295516"/>
                    <a:gd name="connsiteY50" fmla="*/ 209425 h 1766516"/>
                    <a:gd name="connsiteX51" fmla="*/ 394882 w 1295516"/>
                    <a:gd name="connsiteY51" fmla="*/ 187181 h 1766516"/>
                    <a:gd name="connsiteX52" fmla="*/ 396149 w 1295516"/>
                    <a:gd name="connsiteY52" fmla="*/ 186081 h 1766516"/>
                    <a:gd name="connsiteX53" fmla="*/ 398078 w 1295516"/>
                    <a:gd name="connsiteY53" fmla="*/ 185682 h 1766516"/>
                    <a:gd name="connsiteX54" fmla="*/ 409374 w 1295516"/>
                    <a:gd name="connsiteY54" fmla="*/ 180382 h 1766516"/>
                    <a:gd name="connsiteX55" fmla="*/ 429753 w 1295516"/>
                    <a:gd name="connsiteY55" fmla="*/ 179119 h 1766516"/>
                    <a:gd name="connsiteX56" fmla="*/ 436251 w 1295516"/>
                    <a:gd name="connsiteY56" fmla="*/ 177772 h 1766516"/>
                    <a:gd name="connsiteX57" fmla="*/ 483451 w 1295516"/>
                    <a:gd name="connsiteY57" fmla="*/ 192653 h 1766516"/>
                    <a:gd name="connsiteX58" fmla="*/ 597661 w 1295516"/>
                    <a:gd name="connsiteY58" fmla="*/ 254675 h 1766516"/>
                    <a:gd name="connsiteX59" fmla="*/ 756457 w 1295516"/>
                    <a:gd name="connsiteY59" fmla="*/ 486948 h 1766516"/>
                    <a:gd name="connsiteX60" fmla="*/ 764410 w 1295516"/>
                    <a:gd name="connsiteY60" fmla="*/ 529858 h 1766516"/>
                    <a:gd name="connsiteX61" fmla="*/ 772404 w 1295516"/>
                    <a:gd name="connsiteY61" fmla="*/ 511990 h 1766516"/>
                    <a:gd name="connsiteX62" fmla="*/ 821334 w 1295516"/>
                    <a:gd name="connsiteY62" fmla="*/ 464219 h 1766516"/>
                    <a:gd name="connsiteX63" fmla="*/ 907082 w 1295516"/>
                    <a:gd name="connsiteY63" fmla="*/ 433698 h 1766516"/>
                    <a:gd name="connsiteX64" fmla="*/ 908656 w 1295516"/>
                    <a:gd name="connsiteY64" fmla="*/ 434568 h 1766516"/>
                    <a:gd name="connsiteX65" fmla="*/ 908999 w 1295516"/>
                    <a:gd name="connsiteY65" fmla="*/ 434497 h 1766516"/>
                    <a:gd name="connsiteX66" fmla="*/ 956199 w 1295516"/>
                    <a:gd name="connsiteY66" fmla="*/ 449378 h 1766516"/>
                    <a:gd name="connsiteX67" fmla="*/ 1070410 w 1295516"/>
                    <a:gd name="connsiteY67" fmla="*/ 511400 h 1766516"/>
                    <a:gd name="connsiteX68" fmla="*/ 1248386 w 1295516"/>
                    <a:gd name="connsiteY68" fmla="*/ 847164 h 1766516"/>
                    <a:gd name="connsiteX69" fmla="*/ 1294639 w 1295516"/>
                    <a:gd name="connsiteY69" fmla="*/ 1533611 h 1766516"/>
                    <a:gd name="connsiteX70" fmla="*/ 1276450 w 1295516"/>
                    <a:gd name="connsiteY70" fmla="*/ 1657424 h 1766516"/>
                    <a:gd name="connsiteX71" fmla="*/ 1269149 w 1295516"/>
                    <a:gd name="connsiteY71" fmla="*/ 1666910 h 1766516"/>
                    <a:gd name="connsiteX72" fmla="*/ 1259856 w 1295516"/>
                    <a:gd name="connsiteY72" fmla="*/ 1687681 h 1766516"/>
                    <a:gd name="connsiteX73" fmla="*/ 1210926 w 1295516"/>
                    <a:gd name="connsiteY73" fmla="*/ 1735451 h 1766516"/>
                    <a:gd name="connsiteX74" fmla="*/ 1125178 w 1295516"/>
                    <a:gd name="connsiteY74" fmla="*/ 1765972 h 1766516"/>
                    <a:gd name="connsiteX75" fmla="*/ 1120816 w 1295516"/>
                    <a:gd name="connsiteY75" fmla="*/ 1763559 h 1766516"/>
                    <a:gd name="connsiteX76" fmla="*/ 1109956 w 1295516"/>
                    <a:gd name="connsiteY76" fmla="*/ 1762827 h 1766516"/>
                    <a:gd name="connsiteX77" fmla="*/ 1077797 w 1295516"/>
                    <a:gd name="connsiteY77" fmla="*/ 1750221 h 1766516"/>
                    <a:gd name="connsiteX78" fmla="*/ 963587 w 1295516"/>
                    <a:gd name="connsiteY78" fmla="*/ 1688200 h 1766516"/>
                    <a:gd name="connsiteX79" fmla="*/ 804792 w 1295516"/>
                    <a:gd name="connsiteY79" fmla="*/ 1455927 h 1766516"/>
                    <a:gd name="connsiteX80" fmla="*/ 797274 w 1295516"/>
                    <a:gd name="connsiteY80" fmla="*/ 1415366 h 1766516"/>
                    <a:gd name="connsiteX81" fmla="*/ 788369 w 1295516"/>
                    <a:gd name="connsiteY81" fmla="*/ 1435270 h 1766516"/>
                    <a:gd name="connsiteX82" fmla="*/ 739439 w 1295516"/>
                    <a:gd name="connsiteY82" fmla="*/ 1483040 h 1766516"/>
                    <a:gd name="connsiteX83" fmla="*/ 677530 w 1295516"/>
                    <a:gd name="connsiteY83" fmla="*/ 1512083 h 1766516"/>
                    <a:gd name="connsiteX84" fmla="*/ 667683 w 1295516"/>
                    <a:gd name="connsiteY84" fmla="*/ 1512694 h 1766516"/>
                    <a:gd name="connsiteX85" fmla="*/ 666843 w 1295516"/>
                    <a:gd name="connsiteY85" fmla="*/ 1513141 h 1766516"/>
                    <a:gd name="connsiteX86" fmla="*/ 663793 w 1295516"/>
                    <a:gd name="connsiteY86" fmla="*/ 1512935 h 1766516"/>
                    <a:gd name="connsiteX87" fmla="*/ 653691 w 1295516"/>
                    <a:gd name="connsiteY87" fmla="*/ 1513561 h 1766516"/>
                    <a:gd name="connsiteX88" fmla="*/ 650999 w 1295516"/>
                    <a:gd name="connsiteY88" fmla="*/ 1512072 h 1766516"/>
                    <a:gd name="connsiteX89" fmla="*/ 637549 w 1295516"/>
                    <a:gd name="connsiteY89" fmla="*/ 1511165 h 1766516"/>
                    <a:gd name="connsiteX90" fmla="*/ 605390 w 1295516"/>
                    <a:gd name="connsiteY90" fmla="*/ 1498560 h 1766516"/>
                    <a:gd name="connsiteX91" fmla="*/ 491180 w 1295516"/>
                    <a:gd name="connsiteY91" fmla="*/ 1436538 h 1766516"/>
                    <a:gd name="connsiteX92" fmla="*/ 372258 w 1295516"/>
                    <a:gd name="connsiteY92" fmla="*/ 1301924 h 1766516"/>
                    <a:gd name="connsiteX93" fmla="*/ 358577 w 1295516"/>
                    <a:gd name="connsiteY93" fmla="*/ 1268415 h 1766516"/>
                    <a:gd name="connsiteX94" fmla="*/ 297552 w 1295516"/>
                    <a:gd name="connsiteY94" fmla="*/ 1330527 h 1766516"/>
                    <a:gd name="connsiteX95" fmla="*/ 70788 w 1295516"/>
                    <a:gd name="connsiteY95" fmla="*/ 1207384 h 1766516"/>
                    <a:gd name="connsiteX96" fmla="*/ 59000 w 1295516"/>
                    <a:gd name="connsiteY96" fmla="*/ 1032446 h 1766516"/>
                    <a:gd name="connsiteX97" fmla="*/ 115043 w 1295516"/>
                    <a:gd name="connsiteY97" fmla="*/ 968039 h 1766516"/>
                    <a:gd name="connsiteX98" fmla="*/ 77355 w 1295516"/>
                    <a:gd name="connsiteY98" fmla="*/ 367349 h 1766516"/>
                    <a:gd name="connsiteX99" fmla="*/ 11787 w 1295516"/>
                    <a:gd name="connsiteY99" fmla="*/ 331744 h 1766516"/>
                    <a:gd name="connsiteX100" fmla="*/ 0 w 1295516"/>
                    <a:gd name="connsiteY100" fmla="*/ 156805 h 1766516"/>
                    <a:gd name="connsiteX101" fmla="*/ 56375 w 1295516"/>
                    <a:gd name="connsiteY101" fmla="*/ 55983 h 1766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1295516" h="1766516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1"/>
                        <a:pt x="1001033" y="1451181"/>
                        <a:pt x="1050164" y="1477861"/>
                      </a:cubicBezTo>
                      <a:lnTo>
                        <a:pt x="1113169" y="1512076"/>
                      </a:lnTo>
                      <a:lnTo>
                        <a:pt x="1118266" y="1513285"/>
                      </a:lnTo>
                      <a:lnTo>
                        <a:pt x="1120590" y="1479445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40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1417" y="1074268"/>
                      </a:lnTo>
                      <a:lnTo>
                        <a:pt x="305954" y="993191"/>
                      </a:lnTo>
                      <a:lnTo>
                        <a:pt x="378266" y="937208"/>
                      </a:lnTo>
                      <a:lnTo>
                        <a:pt x="476163" y="990370"/>
                      </a:lnTo>
                      <a:lnTo>
                        <a:pt x="479572" y="1040968"/>
                      </a:lnTo>
                      <a:cubicBezTo>
                        <a:pt x="484668" y="1116589"/>
                        <a:pt x="528626" y="1199519"/>
                        <a:pt x="577757" y="1226199"/>
                      </a:cubicBezTo>
                      <a:lnTo>
                        <a:pt x="640763" y="1260414"/>
                      </a:lnTo>
                      <a:lnTo>
                        <a:pt x="645859" y="1261623"/>
                      </a:lnTo>
                      <a:lnTo>
                        <a:pt x="648183" y="1227783"/>
                      </a:lnTo>
                      <a:lnTo>
                        <a:pt x="644774" y="1177185"/>
                      </a:lnTo>
                      <a:cubicBezTo>
                        <a:pt x="644766" y="1177059"/>
                        <a:pt x="644757" y="1176934"/>
                        <a:pt x="644749" y="1176808"/>
                      </a:cubicBezTo>
                      <a:cubicBezTo>
                        <a:pt x="640928" y="1120093"/>
                        <a:pt x="615245" y="1059265"/>
                        <a:pt x="581917" y="1021142"/>
                      </a:cubicBezTo>
                      <a:lnTo>
                        <a:pt x="547597" y="992440"/>
                      </a:lnTo>
                      <a:lnTo>
                        <a:pt x="547357" y="992310"/>
                      </a:lnTo>
                      <a:cubicBezTo>
                        <a:pt x="547383" y="992701"/>
                        <a:pt x="547410" y="993091"/>
                        <a:pt x="547436" y="993482"/>
                      </a:cubicBezTo>
                      <a:lnTo>
                        <a:pt x="421769" y="925238"/>
                      </a:lnTo>
                      <a:lnTo>
                        <a:pt x="410093" y="751957"/>
                      </a:lnTo>
                      <a:lnTo>
                        <a:pt x="482405" y="695974"/>
                      </a:lnTo>
                      <a:lnTo>
                        <a:pt x="608072" y="764216"/>
                      </a:lnTo>
                      <a:cubicBezTo>
                        <a:pt x="608152" y="765395"/>
                        <a:pt x="608231" y="766575"/>
                        <a:pt x="608311" y="767754"/>
                      </a:cubicBezTo>
                      <a:lnTo>
                        <a:pt x="608550" y="767884"/>
                      </a:lnTo>
                      <a:lnTo>
                        <a:pt x="613869" y="769146"/>
                      </a:lnTo>
                      <a:cubicBezTo>
                        <a:pt x="614240" y="757770"/>
                        <a:pt x="614610" y="746394"/>
                        <a:pt x="614981" y="735018"/>
                      </a:cubicBezTo>
                      <a:lnTo>
                        <a:pt x="612679" y="700843"/>
                      </a:lnTo>
                      <a:lnTo>
                        <a:pt x="612678" y="700842"/>
                      </a:lnTo>
                      <a:lnTo>
                        <a:pt x="609269" y="650244"/>
                      </a:lnTo>
                      <a:cubicBezTo>
                        <a:pt x="604174" y="574624"/>
                        <a:pt x="560215" y="491694"/>
                        <a:pt x="511085" y="465014"/>
                      </a:cubicBezTo>
                      <a:lnTo>
                        <a:pt x="448079" y="430799"/>
                      </a:lnTo>
                      <a:lnTo>
                        <a:pt x="442982" y="429590"/>
                      </a:lnTo>
                      <a:lnTo>
                        <a:pt x="440658" y="463430"/>
                      </a:lnTo>
                      <a:lnTo>
                        <a:pt x="444067" y="514028"/>
                      </a:lnTo>
                      <a:lnTo>
                        <a:pt x="371755" y="570011"/>
                      </a:lnTo>
                      <a:lnTo>
                        <a:pt x="273858" y="516849"/>
                      </a:lnTo>
                      <a:lnTo>
                        <a:pt x="266609" y="409264"/>
                      </a:lnTo>
                      <a:cubicBezTo>
                        <a:pt x="263723" y="366429"/>
                        <a:pt x="268058" y="329956"/>
                        <a:pt x="278101" y="301528"/>
                      </a:cubicBezTo>
                      <a:lnTo>
                        <a:pt x="289039" y="280745"/>
                      </a:lnTo>
                      <a:lnTo>
                        <a:pt x="288781" y="278998"/>
                      </a:lnTo>
                      <a:cubicBezTo>
                        <a:pt x="292727" y="259278"/>
                        <a:pt x="315001" y="231923"/>
                        <a:pt x="347465" y="209425"/>
                      </a:cubicBezTo>
                      <a:lnTo>
                        <a:pt x="394882" y="187181"/>
                      </a:lnTo>
                      <a:lnTo>
                        <a:pt x="396149" y="186081"/>
                      </a:lnTo>
                      <a:lnTo>
                        <a:pt x="398078" y="185682"/>
                      </a:lnTo>
                      <a:lnTo>
                        <a:pt x="409374" y="180382"/>
                      </a:lnTo>
                      <a:lnTo>
                        <a:pt x="429753" y="179119"/>
                      </a:lnTo>
                      <a:lnTo>
                        <a:pt x="436251" y="177772"/>
                      </a:lnTo>
                      <a:cubicBezTo>
                        <a:pt x="450911" y="178746"/>
                        <a:pt x="466753" y="183586"/>
                        <a:pt x="483451" y="192653"/>
                      </a:cubicBezTo>
                      <a:lnTo>
                        <a:pt x="597661" y="254675"/>
                      </a:lnTo>
                      <a:cubicBezTo>
                        <a:pt x="664455" y="290947"/>
                        <a:pt x="725975" y="384573"/>
                        <a:pt x="756457" y="486948"/>
                      </a:cubicBezTo>
                      <a:lnTo>
                        <a:pt x="764410" y="529858"/>
                      </a:lnTo>
                      <a:lnTo>
                        <a:pt x="772404" y="511990"/>
                      </a:lnTo>
                      <a:cubicBezTo>
                        <a:pt x="782578" y="496375"/>
                        <a:pt x="799691" y="479218"/>
                        <a:pt x="821334" y="464219"/>
                      </a:cubicBezTo>
                      <a:cubicBezTo>
                        <a:pt x="853798" y="441721"/>
                        <a:pt x="887232" y="430469"/>
                        <a:pt x="907082" y="433698"/>
                      </a:cubicBezTo>
                      <a:lnTo>
                        <a:pt x="908656" y="434568"/>
                      </a:lnTo>
                      <a:lnTo>
                        <a:pt x="908999" y="434497"/>
                      </a:lnTo>
                      <a:cubicBezTo>
                        <a:pt x="923659" y="435471"/>
                        <a:pt x="939501" y="440311"/>
                        <a:pt x="956199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6" y="847164"/>
                      </a:cubicBezTo>
                      <a:lnTo>
                        <a:pt x="1294639" y="1533611"/>
                      </a:lnTo>
                      <a:cubicBezTo>
                        <a:pt x="1298103" y="1585014"/>
                        <a:pt x="1291168" y="1627254"/>
                        <a:pt x="1276450" y="1657424"/>
                      </a:cubicBezTo>
                      <a:lnTo>
                        <a:pt x="1269149" y="1666910"/>
                      </a:lnTo>
                      <a:lnTo>
                        <a:pt x="1259856" y="1687681"/>
                      </a:lnTo>
                      <a:cubicBezTo>
                        <a:pt x="1249683" y="1703295"/>
                        <a:pt x="1232569" y="1720453"/>
                        <a:pt x="1210926" y="1735451"/>
                      </a:cubicBezTo>
                      <a:cubicBezTo>
                        <a:pt x="1178462" y="1757950"/>
                        <a:pt x="1145028" y="1769201"/>
                        <a:pt x="1125178" y="1765972"/>
                      </a:cubicBezTo>
                      <a:lnTo>
                        <a:pt x="1120816" y="1763559"/>
                      </a:lnTo>
                      <a:lnTo>
                        <a:pt x="1109956" y="1762827"/>
                      </a:lnTo>
                      <a:cubicBezTo>
                        <a:pt x="1099681" y="1760433"/>
                        <a:pt x="1088929" y="1756267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9"/>
                        <a:pt x="835274" y="1558302"/>
                        <a:pt x="804792" y="1455927"/>
                      </a:cubicBezTo>
                      <a:lnTo>
                        <a:pt x="797274" y="1415366"/>
                      </a:lnTo>
                      <a:lnTo>
                        <a:pt x="788369" y="1435270"/>
                      </a:lnTo>
                      <a:cubicBezTo>
                        <a:pt x="778196" y="1450884"/>
                        <a:pt x="761082" y="1468042"/>
                        <a:pt x="739439" y="1483040"/>
                      </a:cubicBezTo>
                      <a:cubicBezTo>
                        <a:pt x="717796" y="1498039"/>
                        <a:pt x="695723" y="1508040"/>
                        <a:pt x="677530" y="1512083"/>
                      </a:cubicBezTo>
                      <a:lnTo>
                        <a:pt x="667683" y="1512694"/>
                      </a:lnTo>
                      <a:lnTo>
                        <a:pt x="666843" y="1513141"/>
                      </a:lnTo>
                      <a:lnTo>
                        <a:pt x="663793" y="1512935"/>
                      </a:lnTo>
                      <a:lnTo>
                        <a:pt x="653691" y="1513561"/>
                      </a:lnTo>
                      <a:lnTo>
                        <a:pt x="650999" y="1512072"/>
                      </a:lnTo>
                      <a:lnTo>
                        <a:pt x="637549" y="1511165"/>
                      </a:lnTo>
                      <a:cubicBezTo>
                        <a:pt x="627274" y="1508771"/>
                        <a:pt x="616522" y="1504605"/>
                        <a:pt x="605390" y="1498560"/>
                      </a:cubicBezTo>
                      <a:lnTo>
                        <a:pt x="491180" y="1436538"/>
                      </a:lnTo>
                      <a:cubicBezTo>
                        <a:pt x="446651" y="1412357"/>
                        <a:pt x="404466" y="1362685"/>
                        <a:pt x="372258" y="1301924"/>
                      </a:cubicBezTo>
                      <a:lnTo>
                        <a:pt x="358577" y="1268415"/>
                      </a:lnTo>
                      <a:lnTo>
                        <a:pt x="297552" y="1330527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5043" y="968039"/>
                      </a:lnTo>
                      <a:lnTo>
                        <a:pt x="77355" y="367349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9E1AD89D-95C3-B4BF-17C6-EAFEC19BA3B8}"/>
                    </a:ext>
                  </a:extLst>
                </p:cNvPr>
                <p:cNvSpPr/>
                <p:nvPr/>
              </p:nvSpPr>
              <p:spPr bwMode="auto">
                <a:xfrm>
                  <a:off x="2331053" y="2509599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7 w 1223204"/>
                    <a:gd name="connsiteY4" fmla="*/ 1512076 h 1709304"/>
                    <a:gd name="connsiteX5" fmla="*/ 1120590 w 1223204"/>
                    <a:gd name="connsiteY5" fmla="*/ 1423462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7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7 w 1223204"/>
                    <a:gd name="connsiteY10" fmla="*/ 434497 h 1709304"/>
                    <a:gd name="connsiteX11" fmla="*/ 883887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4 w 1223204"/>
                    <a:gd name="connsiteY13" fmla="*/ 847164 h 1709304"/>
                    <a:gd name="connsiteX14" fmla="*/ 1222327 w 1223204"/>
                    <a:gd name="connsiteY14" fmla="*/ 1533611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4 h 1709304"/>
                    <a:gd name="connsiteX18" fmla="*/ 739358 w 1223204"/>
                    <a:gd name="connsiteY18" fmla="*/ 610007 h 1709304"/>
                    <a:gd name="connsiteX19" fmla="*/ 796585 w 1223204"/>
                    <a:gd name="connsiteY19" fmla="*/ 442807 h 1709304"/>
                    <a:gd name="connsiteX20" fmla="*/ 836687 w 1223204"/>
                    <a:gd name="connsiteY20" fmla="*/ 434497 h 1709304"/>
                    <a:gd name="connsiteX21" fmla="*/ 363939 w 1223204"/>
                    <a:gd name="connsiteY21" fmla="*/ 177772 h 1709304"/>
                    <a:gd name="connsiteX22" fmla="*/ 411139 w 1223204"/>
                    <a:gd name="connsiteY22" fmla="*/ 192653 h 1709304"/>
                    <a:gd name="connsiteX23" fmla="*/ 525349 w 1223204"/>
                    <a:gd name="connsiteY23" fmla="*/ 254675 h 1709304"/>
                    <a:gd name="connsiteX24" fmla="*/ 703326 w 1223204"/>
                    <a:gd name="connsiteY24" fmla="*/ 590438 h 1709304"/>
                    <a:gd name="connsiteX25" fmla="*/ 709468 w 1223204"/>
                    <a:gd name="connsiteY25" fmla="*/ 681599 h 1709304"/>
                    <a:gd name="connsiteX26" fmla="*/ 709469 w 1223204"/>
                    <a:gd name="connsiteY26" fmla="*/ 681600 h 1709304"/>
                    <a:gd name="connsiteX27" fmla="*/ 716718 w 1223204"/>
                    <a:gd name="connsiteY27" fmla="*/ 789184 h 1709304"/>
                    <a:gd name="connsiteX28" fmla="*/ 698529 w 1223204"/>
                    <a:gd name="connsiteY28" fmla="*/ 912998 h 1709304"/>
                    <a:gd name="connsiteX29" fmla="*/ 686746 w 1223204"/>
                    <a:gd name="connsiteY29" fmla="*/ 930819 h 1709304"/>
                    <a:gd name="connsiteX30" fmla="*/ 701916 w 1223204"/>
                    <a:gd name="connsiteY30" fmla="*/ 963278 h 1709304"/>
                    <a:gd name="connsiteX31" fmla="*/ 738806 w 1223204"/>
                    <a:gd name="connsiteY31" fmla="*/ 1117002 h 1709304"/>
                    <a:gd name="connsiteX32" fmla="*/ 746055 w 1223204"/>
                    <a:gd name="connsiteY32" fmla="*/ 1224586 h 1709304"/>
                    <a:gd name="connsiteX33" fmla="*/ 746055 w 1223204"/>
                    <a:gd name="connsiteY33" fmla="*/ 1224585 h 1709304"/>
                    <a:gd name="connsiteX34" fmla="*/ 749920 w 1223204"/>
                    <a:gd name="connsiteY34" fmla="*/ 1281948 h 1709304"/>
                    <a:gd name="connsiteX35" fmla="*/ 605390 w 1223204"/>
                    <a:gd name="connsiteY35" fmla="*/ 1442577 h 1709304"/>
                    <a:gd name="connsiteX36" fmla="*/ 491180 w 1223204"/>
                    <a:gd name="connsiteY36" fmla="*/ 1380555 h 1709304"/>
                    <a:gd name="connsiteX37" fmla="*/ 313203 w 1223204"/>
                    <a:gd name="connsiteY37" fmla="*/ 1044791 h 1709304"/>
                    <a:gd name="connsiteX38" fmla="*/ 305954 w 1223204"/>
                    <a:gd name="connsiteY38" fmla="*/ 937208 h 1709304"/>
                    <a:gd name="connsiteX39" fmla="*/ 403851 w 1223204"/>
                    <a:gd name="connsiteY39" fmla="*/ 990370 h 1709304"/>
                    <a:gd name="connsiteX40" fmla="*/ 407260 w 1223204"/>
                    <a:gd name="connsiteY40" fmla="*/ 1040968 h 1709304"/>
                    <a:gd name="connsiteX41" fmla="*/ 505445 w 1223204"/>
                    <a:gd name="connsiteY41" fmla="*/ 1226199 h 1709304"/>
                    <a:gd name="connsiteX42" fmla="*/ 568451 w 1223204"/>
                    <a:gd name="connsiteY42" fmla="*/ 1260414 h 1709304"/>
                    <a:gd name="connsiteX43" fmla="*/ 648183 w 1223204"/>
                    <a:gd name="connsiteY43" fmla="*/ 1171800 h 1709304"/>
                    <a:gd name="connsiteX44" fmla="*/ 644774 w 1223204"/>
                    <a:gd name="connsiteY44" fmla="*/ 1121202 h 1709304"/>
                    <a:gd name="connsiteX45" fmla="*/ 644749 w 1223204"/>
                    <a:gd name="connsiteY45" fmla="*/ 1120825 h 1709304"/>
                    <a:gd name="connsiteX46" fmla="*/ 581917 w 1223204"/>
                    <a:gd name="connsiteY46" fmla="*/ 965159 h 1709304"/>
                    <a:gd name="connsiteX47" fmla="*/ 547597 w 1223204"/>
                    <a:gd name="connsiteY47" fmla="*/ 936457 h 1709304"/>
                    <a:gd name="connsiteX48" fmla="*/ 547357 w 1223204"/>
                    <a:gd name="connsiteY48" fmla="*/ 936327 h 1709304"/>
                    <a:gd name="connsiteX49" fmla="*/ 547436 w 1223204"/>
                    <a:gd name="connsiteY49" fmla="*/ 937499 h 1709304"/>
                    <a:gd name="connsiteX50" fmla="*/ 421769 w 1223204"/>
                    <a:gd name="connsiteY50" fmla="*/ 869255 h 1709304"/>
                    <a:gd name="connsiteX51" fmla="*/ 410093 w 1223204"/>
                    <a:gd name="connsiteY51" fmla="*/ 695974 h 1709304"/>
                    <a:gd name="connsiteX52" fmla="*/ 535760 w 1223204"/>
                    <a:gd name="connsiteY52" fmla="*/ 764216 h 1709304"/>
                    <a:gd name="connsiteX53" fmla="*/ 535999 w 1223204"/>
                    <a:gd name="connsiteY53" fmla="*/ 767754 h 1709304"/>
                    <a:gd name="connsiteX54" fmla="*/ 536238 w 1223204"/>
                    <a:gd name="connsiteY54" fmla="*/ 767884 h 1709304"/>
                    <a:gd name="connsiteX55" fmla="*/ 569150 w 1223204"/>
                    <a:gd name="connsiteY55" fmla="*/ 775693 h 1709304"/>
                    <a:gd name="connsiteX56" fmla="*/ 614981 w 1223204"/>
                    <a:gd name="connsiteY56" fmla="*/ 679035 h 1709304"/>
                    <a:gd name="connsiteX57" fmla="*/ 612679 w 1223204"/>
                    <a:gd name="connsiteY57" fmla="*/ 644860 h 1709304"/>
                    <a:gd name="connsiteX58" fmla="*/ 612678 w 1223204"/>
                    <a:gd name="connsiteY58" fmla="*/ 644859 h 1709304"/>
                    <a:gd name="connsiteX59" fmla="*/ 609269 w 1223204"/>
                    <a:gd name="connsiteY59" fmla="*/ 594261 h 1709304"/>
                    <a:gd name="connsiteX60" fmla="*/ 511085 w 1223204"/>
                    <a:gd name="connsiteY60" fmla="*/ 409031 h 1709304"/>
                    <a:gd name="connsiteX61" fmla="*/ 448079 w 1223204"/>
                    <a:gd name="connsiteY61" fmla="*/ 374816 h 1709304"/>
                    <a:gd name="connsiteX62" fmla="*/ 368346 w 1223204"/>
                    <a:gd name="connsiteY62" fmla="*/ 463430 h 1709304"/>
                    <a:gd name="connsiteX63" fmla="*/ 371755 w 1223204"/>
                    <a:gd name="connsiteY63" fmla="*/ 514028 h 1709304"/>
                    <a:gd name="connsiteX64" fmla="*/ 273858 w 1223204"/>
                    <a:gd name="connsiteY64" fmla="*/ 460866 h 1709304"/>
                    <a:gd name="connsiteX65" fmla="*/ 266609 w 1223204"/>
                    <a:gd name="connsiteY65" fmla="*/ 353281 h 1709304"/>
                    <a:gd name="connsiteX66" fmla="*/ 323837 w 1223204"/>
                    <a:gd name="connsiteY66" fmla="*/ 186081 h 1709304"/>
                    <a:gd name="connsiteX67" fmla="*/ 363939 w 1223204"/>
                    <a:gd name="connsiteY67" fmla="*/ 177772 h 1709304"/>
                    <a:gd name="connsiteX68" fmla="*/ 56375 w 1223204"/>
                    <a:gd name="connsiteY68" fmla="*/ 0 h 1709304"/>
                    <a:gd name="connsiteX69" fmla="*/ 152005 w 1223204"/>
                    <a:gd name="connsiteY69" fmla="*/ 51932 h 1709304"/>
                    <a:gd name="connsiteX70" fmla="*/ 220198 w 1223204"/>
                    <a:gd name="connsiteY70" fmla="*/ 1064000 h 1709304"/>
                    <a:gd name="connsiteX71" fmla="*/ 285765 w 1223204"/>
                    <a:gd name="connsiteY71" fmla="*/ 1099606 h 1709304"/>
                    <a:gd name="connsiteX72" fmla="*/ 297552 w 1223204"/>
                    <a:gd name="connsiteY72" fmla="*/ 1274544 h 1709304"/>
                    <a:gd name="connsiteX73" fmla="*/ 70788 w 1223204"/>
                    <a:gd name="connsiteY73" fmla="*/ 1151401 h 1709304"/>
                    <a:gd name="connsiteX74" fmla="*/ 59000 w 1223204"/>
                    <a:gd name="connsiteY74" fmla="*/ 976463 h 1709304"/>
                    <a:gd name="connsiteX75" fmla="*/ 124568 w 1223204"/>
                    <a:gd name="connsiteY75" fmla="*/ 1012068 h 1709304"/>
                    <a:gd name="connsiteX76" fmla="*/ 77355 w 1223204"/>
                    <a:gd name="connsiteY76" fmla="*/ 311366 h 1709304"/>
                    <a:gd name="connsiteX77" fmla="*/ 11787 w 1223204"/>
                    <a:gd name="connsiteY77" fmla="*/ 275761 h 1709304"/>
                    <a:gd name="connsiteX78" fmla="*/ 0 w 1223204"/>
                    <a:gd name="connsiteY78" fmla="*/ 100822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1"/>
                        <a:pt x="928721" y="1451181"/>
                        <a:pt x="977852" y="1477861"/>
                      </a:cubicBezTo>
                      <a:lnTo>
                        <a:pt x="1040857" y="1512076"/>
                      </a:lnTo>
                      <a:cubicBezTo>
                        <a:pt x="1089988" y="1538756"/>
                        <a:pt x="1125685" y="1499082"/>
                        <a:pt x="1120590" y="1423462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7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7" y="434497"/>
                      </a:moveTo>
                      <a:cubicBezTo>
                        <a:pt x="851347" y="435471"/>
                        <a:pt x="867189" y="440311"/>
                        <a:pt x="883887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4" y="847164"/>
                      </a:cubicBezTo>
                      <a:lnTo>
                        <a:pt x="1222327" y="1533611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5"/>
                        <a:pt x="794846" y="1433528"/>
                        <a:pt x="785610" y="1296454"/>
                      </a:cubicBezTo>
                      <a:lnTo>
                        <a:pt x="739358" y="610007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7" y="434497"/>
                      </a:cubicBezTo>
                      <a:close/>
                      <a:moveTo>
                        <a:pt x="363939" y="177772"/>
                      </a:moveTo>
                      <a:cubicBezTo>
                        <a:pt x="378599" y="178746"/>
                        <a:pt x="394441" y="183586"/>
                        <a:pt x="411139" y="192653"/>
                      </a:cubicBezTo>
                      <a:lnTo>
                        <a:pt x="525349" y="254675"/>
                      </a:lnTo>
                      <a:cubicBezTo>
                        <a:pt x="614407" y="303037"/>
                        <a:pt x="694090" y="453364"/>
                        <a:pt x="703326" y="590438"/>
                      </a:cubicBezTo>
                      <a:lnTo>
                        <a:pt x="709468" y="681599"/>
                      </a:lnTo>
                      <a:lnTo>
                        <a:pt x="709469" y="681600"/>
                      </a:lnTo>
                      <a:lnTo>
                        <a:pt x="716718" y="789184"/>
                      </a:lnTo>
                      <a:cubicBezTo>
                        <a:pt x="720182" y="840587"/>
                        <a:pt x="713246" y="882827"/>
                        <a:pt x="698529" y="912998"/>
                      </a:cubicBezTo>
                      <a:lnTo>
                        <a:pt x="686746" y="930819"/>
                      </a:lnTo>
                      <a:lnTo>
                        <a:pt x="701916" y="963278"/>
                      </a:lnTo>
                      <a:cubicBezTo>
                        <a:pt x="721972" y="1012332"/>
                        <a:pt x="735343" y="1065599"/>
                        <a:pt x="738806" y="1117002"/>
                      </a:cubicBezTo>
                      <a:lnTo>
                        <a:pt x="746055" y="1224586"/>
                      </a:lnTo>
                      <a:lnTo>
                        <a:pt x="746055" y="1224585"/>
                      </a:lnTo>
                      <a:lnTo>
                        <a:pt x="749920" y="1281948"/>
                      </a:lnTo>
                      <a:cubicBezTo>
                        <a:pt x="759156" y="1419023"/>
                        <a:pt x="694448" y="1490938"/>
                        <a:pt x="605390" y="1442577"/>
                      </a:cubicBezTo>
                      <a:lnTo>
                        <a:pt x="491180" y="1380555"/>
                      </a:lnTo>
                      <a:cubicBezTo>
                        <a:pt x="402122" y="1332193"/>
                        <a:pt x="322439" y="1181866"/>
                        <a:pt x="313203" y="1044791"/>
                      </a:cubicBezTo>
                      <a:lnTo>
                        <a:pt x="305954" y="937208"/>
                      </a:lnTo>
                      <a:lnTo>
                        <a:pt x="403851" y="990370"/>
                      </a:lnTo>
                      <a:lnTo>
                        <a:pt x="407260" y="1040968"/>
                      </a:lnTo>
                      <a:cubicBezTo>
                        <a:pt x="412356" y="1116589"/>
                        <a:pt x="456314" y="1199519"/>
                        <a:pt x="505445" y="1226199"/>
                      </a:cubicBezTo>
                      <a:lnTo>
                        <a:pt x="568451" y="1260414"/>
                      </a:lnTo>
                      <a:cubicBezTo>
                        <a:pt x="617581" y="1287094"/>
                        <a:pt x="653278" y="1247420"/>
                        <a:pt x="648183" y="1171800"/>
                      </a:cubicBezTo>
                      <a:lnTo>
                        <a:pt x="644774" y="1121202"/>
                      </a:lnTo>
                      <a:lnTo>
                        <a:pt x="644749" y="1120825"/>
                      </a:lnTo>
                      <a:cubicBezTo>
                        <a:pt x="640928" y="1064110"/>
                        <a:pt x="615245" y="1003282"/>
                        <a:pt x="581917" y="965159"/>
                      </a:cubicBezTo>
                      <a:lnTo>
                        <a:pt x="547597" y="936457"/>
                      </a:lnTo>
                      <a:lnTo>
                        <a:pt x="547357" y="936327"/>
                      </a:lnTo>
                      <a:lnTo>
                        <a:pt x="547436" y="937499"/>
                      </a:lnTo>
                      <a:lnTo>
                        <a:pt x="421769" y="869255"/>
                      </a:lnTo>
                      <a:lnTo>
                        <a:pt x="410093" y="695974"/>
                      </a:lnTo>
                      <a:lnTo>
                        <a:pt x="535760" y="764216"/>
                      </a:lnTo>
                      <a:lnTo>
                        <a:pt x="535999" y="767754"/>
                      </a:lnTo>
                      <a:lnTo>
                        <a:pt x="536238" y="767884"/>
                      </a:lnTo>
                      <a:lnTo>
                        <a:pt x="569150" y="775693"/>
                      </a:lnTo>
                      <a:cubicBezTo>
                        <a:pt x="599678" y="772246"/>
                        <a:pt x="618803" y="735750"/>
                        <a:pt x="614981" y="679035"/>
                      </a:cubicBezTo>
                      <a:lnTo>
                        <a:pt x="612679" y="644860"/>
                      </a:lnTo>
                      <a:lnTo>
                        <a:pt x="612678" y="644859"/>
                      </a:lnTo>
                      <a:lnTo>
                        <a:pt x="609269" y="594261"/>
                      </a:lnTo>
                      <a:cubicBezTo>
                        <a:pt x="604174" y="518641"/>
                        <a:pt x="560215" y="435711"/>
                        <a:pt x="511085" y="409031"/>
                      </a:cubicBezTo>
                      <a:lnTo>
                        <a:pt x="448079" y="374816"/>
                      </a:lnTo>
                      <a:cubicBezTo>
                        <a:pt x="398948" y="348136"/>
                        <a:pt x="363251" y="387810"/>
                        <a:pt x="368346" y="463430"/>
                      </a:cubicBezTo>
                      <a:lnTo>
                        <a:pt x="371755" y="514028"/>
                      </a:lnTo>
                      <a:lnTo>
                        <a:pt x="273858" y="460866"/>
                      </a:lnTo>
                      <a:lnTo>
                        <a:pt x="266609" y="353281"/>
                      </a:lnTo>
                      <a:cubicBezTo>
                        <a:pt x="260837" y="267610"/>
                        <a:pt x="283949" y="207390"/>
                        <a:pt x="323837" y="186081"/>
                      </a:cubicBezTo>
                      <a:cubicBezTo>
                        <a:pt x="335804" y="179689"/>
                        <a:pt x="349280" y="176798"/>
                        <a:pt x="363939" y="177772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4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3CD0A4B1-41A6-3C0F-765A-A67A459D3022}"/>
                </a:ext>
              </a:extLst>
            </p:cNvPr>
            <p:cNvGrpSpPr/>
            <p:nvPr/>
          </p:nvGrpSpPr>
          <p:grpSpPr>
            <a:xfrm>
              <a:off x="2100495" y="2299905"/>
              <a:ext cx="766649" cy="1713890"/>
              <a:chOff x="4224140" y="3150861"/>
              <a:chExt cx="1242068" cy="2776717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B84C0D54-321B-33FC-9A04-37397C6FD317}"/>
                  </a:ext>
                </a:extLst>
              </p:cNvPr>
              <p:cNvSpPr/>
              <p:nvPr/>
            </p:nvSpPr>
            <p:spPr bwMode="auto">
              <a:xfrm rot="16200000">
                <a:off x="3615772" y="4261593"/>
                <a:ext cx="2274353" cy="1057618"/>
              </a:xfrm>
              <a:custGeom>
                <a:avLst/>
                <a:gdLst>
                  <a:gd name="connsiteX0" fmla="*/ 2274353 w 2274353"/>
                  <a:gd name="connsiteY0" fmla="*/ 0 h 1057618"/>
                  <a:gd name="connsiteX1" fmla="*/ 1640808 w 2274353"/>
                  <a:gd name="connsiteY1" fmla="*/ 1057618 h 1057618"/>
                  <a:gd name="connsiteX2" fmla="*/ 0 w 2274353"/>
                  <a:gd name="connsiteY2" fmla="*/ 1057618 h 1057618"/>
                  <a:gd name="connsiteX3" fmla="*/ 633545 w 2274353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4353" h="1057618">
                    <a:moveTo>
                      <a:pt x="2274353" y="0"/>
                    </a:moveTo>
                    <a:lnTo>
                      <a:pt x="1640808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BA7E082F-D783-2090-46A0-83E4C33963FF}"/>
                  </a:ext>
                </a:extLst>
              </p:cNvPr>
              <p:cNvSpPr/>
              <p:nvPr/>
            </p:nvSpPr>
            <p:spPr bwMode="auto">
              <a:xfrm rot="16200000">
                <a:off x="3652327" y="4254154"/>
                <a:ext cx="2220490" cy="1038369"/>
              </a:xfrm>
              <a:custGeom>
                <a:avLst/>
                <a:gdLst>
                  <a:gd name="connsiteX0" fmla="*/ 270083 w 2220490"/>
                  <a:gd name="connsiteY0" fmla="*/ 919877 h 1057618"/>
                  <a:gd name="connsiteX1" fmla="*/ 187083 w 2220490"/>
                  <a:gd name="connsiteY1" fmla="*/ 1057618 h 1057618"/>
                  <a:gd name="connsiteX2" fmla="*/ 0 w 2220490"/>
                  <a:gd name="connsiteY2" fmla="*/ 1057618 h 1057618"/>
                  <a:gd name="connsiteX3" fmla="*/ 82356 w 2220490"/>
                  <a:gd name="connsiteY3" fmla="*/ 920943 h 1057618"/>
                  <a:gd name="connsiteX4" fmla="*/ 123283 w 2220490"/>
                  <a:gd name="connsiteY4" fmla="*/ 904772 h 1057618"/>
                  <a:gd name="connsiteX5" fmla="*/ 248432 w 2220490"/>
                  <a:gd name="connsiteY5" fmla="*/ 904060 h 1057618"/>
                  <a:gd name="connsiteX6" fmla="*/ 267734 w 2220490"/>
                  <a:gd name="connsiteY6" fmla="*/ 908620 h 1057618"/>
                  <a:gd name="connsiteX7" fmla="*/ 270083 w 2220490"/>
                  <a:gd name="connsiteY7" fmla="*/ 919877 h 1057618"/>
                  <a:gd name="connsiteX8" fmla="*/ 408294 w 2220490"/>
                  <a:gd name="connsiteY8" fmla="*/ 690508 h 1057618"/>
                  <a:gd name="connsiteX9" fmla="*/ 305019 w 2220490"/>
                  <a:gd name="connsiteY9" fmla="*/ 861899 h 1057618"/>
                  <a:gd name="connsiteX10" fmla="*/ 264093 w 2220490"/>
                  <a:gd name="connsiteY10" fmla="*/ 878071 h 1057618"/>
                  <a:gd name="connsiteX11" fmla="*/ 138943 w 2220490"/>
                  <a:gd name="connsiteY11" fmla="*/ 878781 h 1057618"/>
                  <a:gd name="connsiteX12" fmla="*/ 117292 w 2220490"/>
                  <a:gd name="connsiteY12" fmla="*/ 862965 h 1057618"/>
                  <a:gd name="connsiteX13" fmla="*/ 220568 w 2220490"/>
                  <a:gd name="connsiteY13" fmla="*/ 691575 h 1057618"/>
                  <a:gd name="connsiteX14" fmla="*/ 261494 w 2220490"/>
                  <a:gd name="connsiteY14" fmla="*/ 675404 h 1057618"/>
                  <a:gd name="connsiteX15" fmla="*/ 386644 w 2220490"/>
                  <a:gd name="connsiteY15" fmla="*/ 674692 h 1057618"/>
                  <a:gd name="connsiteX16" fmla="*/ 405945 w 2220490"/>
                  <a:gd name="connsiteY16" fmla="*/ 679251 h 1057618"/>
                  <a:gd name="connsiteX17" fmla="*/ 408294 w 2220490"/>
                  <a:gd name="connsiteY17" fmla="*/ 690508 h 1057618"/>
                  <a:gd name="connsiteX18" fmla="*/ 440520 w 2220490"/>
                  <a:gd name="connsiteY18" fmla="*/ 1023505 h 1057618"/>
                  <a:gd name="connsiteX19" fmla="*/ 419964 w 2220490"/>
                  <a:gd name="connsiteY19" fmla="*/ 1057618 h 1057618"/>
                  <a:gd name="connsiteX20" fmla="*/ 232880 w 2220490"/>
                  <a:gd name="connsiteY20" fmla="*/ 1057618 h 1057618"/>
                  <a:gd name="connsiteX21" fmla="*/ 252794 w 2220490"/>
                  <a:gd name="connsiteY21" fmla="*/ 1024571 h 1057618"/>
                  <a:gd name="connsiteX22" fmla="*/ 293719 w 2220490"/>
                  <a:gd name="connsiteY22" fmla="*/ 1008399 h 1057618"/>
                  <a:gd name="connsiteX23" fmla="*/ 418869 w 2220490"/>
                  <a:gd name="connsiteY23" fmla="*/ 1007688 h 1057618"/>
                  <a:gd name="connsiteX24" fmla="*/ 438171 w 2220490"/>
                  <a:gd name="connsiteY24" fmla="*/ 1012248 h 1057618"/>
                  <a:gd name="connsiteX25" fmla="*/ 440520 w 2220490"/>
                  <a:gd name="connsiteY25" fmla="*/ 1023505 h 1057618"/>
                  <a:gd name="connsiteX26" fmla="*/ 546506 w 2220490"/>
                  <a:gd name="connsiteY26" fmla="*/ 461141 h 1057618"/>
                  <a:gd name="connsiteX27" fmla="*/ 443230 w 2220490"/>
                  <a:gd name="connsiteY27" fmla="*/ 632532 h 1057618"/>
                  <a:gd name="connsiteX28" fmla="*/ 402304 w 2220490"/>
                  <a:gd name="connsiteY28" fmla="*/ 648703 h 1057618"/>
                  <a:gd name="connsiteX29" fmla="*/ 277155 w 2220490"/>
                  <a:gd name="connsiteY29" fmla="*/ 649413 h 1057618"/>
                  <a:gd name="connsiteX30" fmla="*/ 255504 w 2220490"/>
                  <a:gd name="connsiteY30" fmla="*/ 633597 h 1057618"/>
                  <a:gd name="connsiteX31" fmla="*/ 358780 w 2220490"/>
                  <a:gd name="connsiteY31" fmla="*/ 462206 h 1057618"/>
                  <a:gd name="connsiteX32" fmla="*/ 399706 w 2220490"/>
                  <a:gd name="connsiteY32" fmla="*/ 446035 h 1057618"/>
                  <a:gd name="connsiteX33" fmla="*/ 524857 w 2220490"/>
                  <a:gd name="connsiteY33" fmla="*/ 445325 h 1057618"/>
                  <a:gd name="connsiteX34" fmla="*/ 544157 w 2220490"/>
                  <a:gd name="connsiteY34" fmla="*/ 449883 h 1057618"/>
                  <a:gd name="connsiteX35" fmla="*/ 546506 w 2220490"/>
                  <a:gd name="connsiteY35" fmla="*/ 461141 h 1057618"/>
                  <a:gd name="connsiteX36" fmla="*/ 578732 w 2220490"/>
                  <a:gd name="connsiteY36" fmla="*/ 794136 h 1057618"/>
                  <a:gd name="connsiteX37" fmla="*/ 475456 w 2220490"/>
                  <a:gd name="connsiteY37" fmla="*/ 965527 h 1057618"/>
                  <a:gd name="connsiteX38" fmla="*/ 434530 w 2220490"/>
                  <a:gd name="connsiteY38" fmla="*/ 981698 h 1057618"/>
                  <a:gd name="connsiteX39" fmla="*/ 309380 w 2220490"/>
                  <a:gd name="connsiteY39" fmla="*/ 982409 h 1057618"/>
                  <a:gd name="connsiteX40" fmla="*/ 287730 w 2220490"/>
                  <a:gd name="connsiteY40" fmla="*/ 966593 h 1057618"/>
                  <a:gd name="connsiteX41" fmla="*/ 391006 w 2220490"/>
                  <a:gd name="connsiteY41" fmla="*/ 795202 h 1057618"/>
                  <a:gd name="connsiteX42" fmla="*/ 431931 w 2220490"/>
                  <a:gd name="connsiteY42" fmla="*/ 779031 h 1057618"/>
                  <a:gd name="connsiteX43" fmla="*/ 557081 w 2220490"/>
                  <a:gd name="connsiteY43" fmla="*/ 778320 h 1057618"/>
                  <a:gd name="connsiteX44" fmla="*/ 576383 w 2220490"/>
                  <a:gd name="connsiteY44" fmla="*/ 782879 h 1057618"/>
                  <a:gd name="connsiteX45" fmla="*/ 578732 w 2220490"/>
                  <a:gd name="connsiteY45" fmla="*/ 794136 h 1057618"/>
                  <a:gd name="connsiteX46" fmla="*/ 684717 w 2220490"/>
                  <a:gd name="connsiteY46" fmla="*/ 231771 h 1057618"/>
                  <a:gd name="connsiteX47" fmla="*/ 581442 w 2220490"/>
                  <a:gd name="connsiteY47" fmla="*/ 403163 h 1057618"/>
                  <a:gd name="connsiteX48" fmla="*/ 540516 w 2220490"/>
                  <a:gd name="connsiteY48" fmla="*/ 419334 h 1057618"/>
                  <a:gd name="connsiteX49" fmla="*/ 415367 w 2220490"/>
                  <a:gd name="connsiteY49" fmla="*/ 420046 h 1057618"/>
                  <a:gd name="connsiteX50" fmla="*/ 393717 w 2220490"/>
                  <a:gd name="connsiteY50" fmla="*/ 404228 h 1057618"/>
                  <a:gd name="connsiteX51" fmla="*/ 496993 w 2220490"/>
                  <a:gd name="connsiteY51" fmla="*/ 232839 h 1057618"/>
                  <a:gd name="connsiteX52" fmla="*/ 537917 w 2220490"/>
                  <a:gd name="connsiteY52" fmla="*/ 216666 h 1057618"/>
                  <a:gd name="connsiteX53" fmla="*/ 663067 w 2220490"/>
                  <a:gd name="connsiteY53" fmla="*/ 215956 h 1057618"/>
                  <a:gd name="connsiteX54" fmla="*/ 682368 w 2220490"/>
                  <a:gd name="connsiteY54" fmla="*/ 220514 h 1057618"/>
                  <a:gd name="connsiteX55" fmla="*/ 684717 w 2220490"/>
                  <a:gd name="connsiteY55" fmla="*/ 231771 h 1057618"/>
                  <a:gd name="connsiteX56" fmla="*/ 716943 w 2220490"/>
                  <a:gd name="connsiteY56" fmla="*/ 564768 h 1057618"/>
                  <a:gd name="connsiteX57" fmla="*/ 613667 w 2220490"/>
                  <a:gd name="connsiteY57" fmla="*/ 736159 h 1057618"/>
                  <a:gd name="connsiteX58" fmla="*/ 572742 w 2220490"/>
                  <a:gd name="connsiteY58" fmla="*/ 752329 h 1057618"/>
                  <a:gd name="connsiteX59" fmla="*/ 447593 w 2220490"/>
                  <a:gd name="connsiteY59" fmla="*/ 753041 h 1057618"/>
                  <a:gd name="connsiteX60" fmla="*/ 425943 w 2220490"/>
                  <a:gd name="connsiteY60" fmla="*/ 737225 h 1057618"/>
                  <a:gd name="connsiteX61" fmla="*/ 529217 w 2220490"/>
                  <a:gd name="connsiteY61" fmla="*/ 565834 h 1057618"/>
                  <a:gd name="connsiteX62" fmla="*/ 570142 w 2220490"/>
                  <a:gd name="connsiteY62" fmla="*/ 549662 h 1057618"/>
                  <a:gd name="connsiteX63" fmla="*/ 695292 w 2220490"/>
                  <a:gd name="connsiteY63" fmla="*/ 548952 h 1057618"/>
                  <a:gd name="connsiteX64" fmla="*/ 714594 w 2220490"/>
                  <a:gd name="connsiteY64" fmla="*/ 553511 h 1057618"/>
                  <a:gd name="connsiteX65" fmla="*/ 716943 w 2220490"/>
                  <a:gd name="connsiteY65" fmla="*/ 564768 h 1057618"/>
                  <a:gd name="connsiteX66" fmla="*/ 737447 w 2220490"/>
                  <a:gd name="connsiteY66" fmla="*/ 917223 h 1057618"/>
                  <a:gd name="connsiteX67" fmla="*/ 652848 w 2220490"/>
                  <a:gd name="connsiteY67" fmla="*/ 1057618 h 1057618"/>
                  <a:gd name="connsiteX68" fmla="*/ 465764 w 2220490"/>
                  <a:gd name="connsiteY68" fmla="*/ 1057618 h 1057618"/>
                  <a:gd name="connsiteX69" fmla="*/ 549720 w 2220490"/>
                  <a:gd name="connsiteY69" fmla="*/ 918289 h 1057618"/>
                  <a:gd name="connsiteX70" fmla="*/ 590646 w 2220490"/>
                  <a:gd name="connsiteY70" fmla="*/ 902118 h 1057618"/>
                  <a:gd name="connsiteX71" fmla="*/ 715796 w 2220490"/>
                  <a:gd name="connsiteY71" fmla="*/ 901407 h 1057618"/>
                  <a:gd name="connsiteX72" fmla="*/ 735097 w 2220490"/>
                  <a:gd name="connsiteY72" fmla="*/ 905966 h 1057618"/>
                  <a:gd name="connsiteX73" fmla="*/ 737447 w 2220490"/>
                  <a:gd name="connsiteY73" fmla="*/ 917223 h 1057618"/>
                  <a:gd name="connsiteX74" fmla="*/ 822929 w 2220490"/>
                  <a:gd name="connsiteY74" fmla="*/ 2404 h 1057618"/>
                  <a:gd name="connsiteX75" fmla="*/ 719653 w 2220490"/>
                  <a:gd name="connsiteY75" fmla="*/ 173793 h 1057618"/>
                  <a:gd name="connsiteX76" fmla="*/ 678728 w 2220490"/>
                  <a:gd name="connsiteY76" fmla="*/ 189966 h 1057618"/>
                  <a:gd name="connsiteX77" fmla="*/ 553578 w 2220490"/>
                  <a:gd name="connsiteY77" fmla="*/ 190676 h 1057618"/>
                  <a:gd name="connsiteX78" fmla="*/ 531928 w 2220490"/>
                  <a:gd name="connsiteY78" fmla="*/ 174861 h 1057618"/>
                  <a:gd name="connsiteX79" fmla="*/ 635203 w 2220490"/>
                  <a:gd name="connsiteY79" fmla="*/ 3469 h 1057618"/>
                  <a:gd name="connsiteX80" fmla="*/ 640082 w 2220490"/>
                  <a:gd name="connsiteY80" fmla="*/ 0 h 1057618"/>
                  <a:gd name="connsiteX81" fmla="*/ 822428 w 2220490"/>
                  <a:gd name="connsiteY81" fmla="*/ 0 h 1057618"/>
                  <a:gd name="connsiteX82" fmla="*/ 855155 w 2220490"/>
                  <a:gd name="connsiteY82" fmla="*/ 335399 h 1057618"/>
                  <a:gd name="connsiteX83" fmla="*/ 751878 w 2220490"/>
                  <a:gd name="connsiteY83" fmla="*/ 506790 h 1057618"/>
                  <a:gd name="connsiteX84" fmla="*/ 710954 w 2220490"/>
                  <a:gd name="connsiteY84" fmla="*/ 522962 h 1057618"/>
                  <a:gd name="connsiteX85" fmla="*/ 585804 w 2220490"/>
                  <a:gd name="connsiteY85" fmla="*/ 523672 h 1057618"/>
                  <a:gd name="connsiteX86" fmla="*/ 564153 w 2220490"/>
                  <a:gd name="connsiteY86" fmla="*/ 507856 h 1057618"/>
                  <a:gd name="connsiteX87" fmla="*/ 667431 w 2220490"/>
                  <a:gd name="connsiteY87" fmla="*/ 336465 h 1057618"/>
                  <a:gd name="connsiteX88" fmla="*/ 708354 w 2220490"/>
                  <a:gd name="connsiteY88" fmla="*/ 320293 h 1057618"/>
                  <a:gd name="connsiteX89" fmla="*/ 833504 w 2220490"/>
                  <a:gd name="connsiteY89" fmla="*/ 319583 h 1057618"/>
                  <a:gd name="connsiteX90" fmla="*/ 852805 w 2220490"/>
                  <a:gd name="connsiteY90" fmla="*/ 324142 h 1057618"/>
                  <a:gd name="connsiteX91" fmla="*/ 855155 w 2220490"/>
                  <a:gd name="connsiteY91" fmla="*/ 335399 h 1057618"/>
                  <a:gd name="connsiteX92" fmla="*/ 875658 w 2220490"/>
                  <a:gd name="connsiteY92" fmla="*/ 687855 h 1057618"/>
                  <a:gd name="connsiteX93" fmla="*/ 772382 w 2220490"/>
                  <a:gd name="connsiteY93" fmla="*/ 859246 h 1057618"/>
                  <a:gd name="connsiteX94" fmla="*/ 731457 w 2220490"/>
                  <a:gd name="connsiteY94" fmla="*/ 875416 h 1057618"/>
                  <a:gd name="connsiteX95" fmla="*/ 606307 w 2220490"/>
                  <a:gd name="connsiteY95" fmla="*/ 876128 h 1057618"/>
                  <a:gd name="connsiteX96" fmla="*/ 584656 w 2220490"/>
                  <a:gd name="connsiteY96" fmla="*/ 860312 h 1057618"/>
                  <a:gd name="connsiteX97" fmla="*/ 687932 w 2220490"/>
                  <a:gd name="connsiteY97" fmla="*/ 688921 h 1057618"/>
                  <a:gd name="connsiteX98" fmla="*/ 728857 w 2220490"/>
                  <a:gd name="connsiteY98" fmla="*/ 672749 h 1057618"/>
                  <a:gd name="connsiteX99" fmla="*/ 854009 w 2220490"/>
                  <a:gd name="connsiteY99" fmla="*/ 672039 h 1057618"/>
                  <a:gd name="connsiteX100" fmla="*/ 873309 w 2220490"/>
                  <a:gd name="connsiteY100" fmla="*/ 676598 h 1057618"/>
                  <a:gd name="connsiteX101" fmla="*/ 875658 w 2220490"/>
                  <a:gd name="connsiteY101" fmla="*/ 687855 h 1057618"/>
                  <a:gd name="connsiteX102" fmla="*/ 907887 w 2220490"/>
                  <a:gd name="connsiteY102" fmla="*/ 1020850 h 1057618"/>
                  <a:gd name="connsiteX103" fmla="*/ 885731 w 2220490"/>
                  <a:gd name="connsiteY103" fmla="*/ 1057618 h 1057618"/>
                  <a:gd name="connsiteX104" fmla="*/ 698649 w 2220490"/>
                  <a:gd name="connsiteY104" fmla="*/ 1057618 h 1057618"/>
                  <a:gd name="connsiteX105" fmla="*/ 720162 w 2220490"/>
                  <a:gd name="connsiteY105" fmla="*/ 1021916 h 1057618"/>
                  <a:gd name="connsiteX106" fmla="*/ 761087 w 2220490"/>
                  <a:gd name="connsiteY106" fmla="*/ 1005745 h 1057618"/>
                  <a:gd name="connsiteX107" fmla="*/ 886237 w 2220490"/>
                  <a:gd name="connsiteY107" fmla="*/ 1005034 h 1057618"/>
                  <a:gd name="connsiteX108" fmla="*/ 905538 w 2220490"/>
                  <a:gd name="connsiteY108" fmla="*/ 1009593 h 1057618"/>
                  <a:gd name="connsiteX109" fmla="*/ 907887 w 2220490"/>
                  <a:gd name="connsiteY109" fmla="*/ 1020850 h 1057618"/>
                  <a:gd name="connsiteX110" fmla="*/ 993366 w 2220490"/>
                  <a:gd name="connsiteY110" fmla="*/ 106031 h 1057618"/>
                  <a:gd name="connsiteX111" fmla="*/ 890092 w 2220490"/>
                  <a:gd name="connsiteY111" fmla="*/ 277421 h 1057618"/>
                  <a:gd name="connsiteX112" fmla="*/ 849167 w 2220490"/>
                  <a:gd name="connsiteY112" fmla="*/ 293593 h 1057618"/>
                  <a:gd name="connsiteX113" fmla="*/ 724017 w 2220490"/>
                  <a:gd name="connsiteY113" fmla="*/ 294303 h 1057618"/>
                  <a:gd name="connsiteX114" fmla="*/ 702366 w 2220490"/>
                  <a:gd name="connsiteY114" fmla="*/ 278488 h 1057618"/>
                  <a:gd name="connsiteX115" fmla="*/ 805642 w 2220490"/>
                  <a:gd name="connsiteY115" fmla="*/ 107097 h 1057618"/>
                  <a:gd name="connsiteX116" fmla="*/ 846567 w 2220490"/>
                  <a:gd name="connsiteY116" fmla="*/ 90925 h 1057618"/>
                  <a:gd name="connsiteX117" fmla="*/ 971717 w 2220490"/>
                  <a:gd name="connsiteY117" fmla="*/ 90214 h 1057618"/>
                  <a:gd name="connsiteX118" fmla="*/ 991017 w 2220490"/>
                  <a:gd name="connsiteY118" fmla="*/ 94774 h 1057618"/>
                  <a:gd name="connsiteX119" fmla="*/ 993366 w 2220490"/>
                  <a:gd name="connsiteY119" fmla="*/ 106031 h 1057618"/>
                  <a:gd name="connsiteX120" fmla="*/ 1013870 w 2220490"/>
                  <a:gd name="connsiteY120" fmla="*/ 458486 h 1057618"/>
                  <a:gd name="connsiteX121" fmla="*/ 910594 w 2220490"/>
                  <a:gd name="connsiteY121" fmla="*/ 629877 h 1057618"/>
                  <a:gd name="connsiteX122" fmla="*/ 869668 w 2220490"/>
                  <a:gd name="connsiteY122" fmla="*/ 646049 h 1057618"/>
                  <a:gd name="connsiteX123" fmla="*/ 744520 w 2220490"/>
                  <a:gd name="connsiteY123" fmla="*/ 646759 h 1057618"/>
                  <a:gd name="connsiteX124" fmla="*/ 722869 w 2220490"/>
                  <a:gd name="connsiteY124" fmla="*/ 630943 h 1057618"/>
                  <a:gd name="connsiteX125" fmla="*/ 826145 w 2220490"/>
                  <a:gd name="connsiteY125" fmla="*/ 459553 h 1057618"/>
                  <a:gd name="connsiteX126" fmla="*/ 867069 w 2220490"/>
                  <a:gd name="connsiteY126" fmla="*/ 443382 h 1057618"/>
                  <a:gd name="connsiteX127" fmla="*/ 992220 w 2220490"/>
                  <a:gd name="connsiteY127" fmla="*/ 442670 h 1057618"/>
                  <a:gd name="connsiteX128" fmla="*/ 1011521 w 2220490"/>
                  <a:gd name="connsiteY128" fmla="*/ 447229 h 1057618"/>
                  <a:gd name="connsiteX129" fmla="*/ 1013870 w 2220490"/>
                  <a:gd name="connsiteY129" fmla="*/ 458486 h 1057618"/>
                  <a:gd name="connsiteX130" fmla="*/ 1046099 w 2220490"/>
                  <a:gd name="connsiteY130" fmla="*/ 791483 h 1057618"/>
                  <a:gd name="connsiteX131" fmla="*/ 942823 w 2220490"/>
                  <a:gd name="connsiteY131" fmla="*/ 962872 h 1057618"/>
                  <a:gd name="connsiteX132" fmla="*/ 901898 w 2220490"/>
                  <a:gd name="connsiteY132" fmla="*/ 979044 h 1057618"/>
                  <a:gd name="connsiteX133" fmla="*/ 776748 w 2220490"/>
                  <a:gd name="connsiteY133" fmla="*/ 979755 h 1057618"/>
                  <a:gd name="connsiteX134" fmla="*/ 755099 w 2220490"/>
                  <a:gd name="connsiteY134" fmla="*/ 963938 h 1057618"/>
                  <a:gd name="connsiteX135" fmla="*/ 858373 w 2220490"/>
                  <a:gd name="connsiteY135" fmla="*/ 792548 h 1057618"/>
                  <a:gd name="connsiteX136" fmla="*/ 899298 w 2220490"/>
                  <a:gd name="connsiteY136" fmla="*/ 776377 h 1057618"/>
                  <a:gd name="connsiteX137" fmla="*/ 1024448 w 2220490"/>
                  <a:gd name="connsiteY137" fmla="*/ 775665 h 1057618"/>
                  <a:gd name="connsiteX138" fmla="*/ 1043750 w 2220490"/>
                  <a:gd name="connsiteY138" fmla="*/ 780224 h 1057618"/>
                  <a:gd name="connsiteX139" fmla="*/ 1046099 w 2220490"/>
                  <a:gd name="connsiteY139" fmla="*/ 791483 h 1057618"/>
                  <a:gd name="connsiteX140" fmla="*/ 1057258 w 2220490"/>
                  <a:gd name="connsiteY140" fmla="*/ 0 h 1057618"/>
                  <a:gd name="connsiteX141" fmla="*/ 1028303 w 2220490"/>
                  <a:gd name="connsiteY141" fmla="*/ 48053 h 1057618"/>
                  <a:gd name="connsiteX142" fmla="*/ 987378 w 2220490"/>
                  <a:gd name="connsiteY142" fmla="*/ 64225 h 1057618"/>
                  <a:gd name="connsiteX143" fmla="*/ 862228 w 2220490"/>
                  <a:gd name="connsiteY143" fmla="*/ 64936 h 1057618"/>
                  <a:gd name="connsiteX144" fmla="*/ 840577 w 2220490"/>
                  <a:gd name="connsiteY144" fmla="*/ 49119 h 1057618"/>
                  <a:gd name="connsiteX145" fmla="*/ 870174 w 2220490"/>
                  <a:gd name="connsiteY145" fmla="*/ 0 h 1057618"/>
                  <a:gd name="connsiteX146" fmla="*/ 1152081 w 2220490"/>
                  <a:gd name="connsiteY146" fmla="*/ 229118 h 1057618"/>
                  <a:gd name="connsiteX147" fmla="*/ 1048807 w 2220490"/>
                  <a:gd name="connsiteY147" fmla="*/ 400508 h 1057618"/>
                  <a:gd name="connsiteX148" fmla="*/ 1007881 w 2220490"/>
                  <a:gd name="connsiteY148" fmla="*/ 416680 h 1057618"/>
                  <a:gd name="connsiteX149" fmla="*/ 882731 w 2220490"/>
                  <a:gd name="connsiteY149" fmla="*/ 417391 h 1057618"/>
                  <a:gd name="connsiteX150" fmla="*/ 861080 w 2220490"/>
                  <a:gd name="connsiteY150" fmla="*/ 401575 h 1057618"/>
                  <a:gd name="connsiteX151" fmla="*/ 964357 w 2220490"/>
                  <a:gd name="connsiteY151" fmla="*/ 230184 h 1057618"/>
                  <a:gd name="connsiteX152" fmla="*/ 1005282 w 2220490"/>
                  <a:gd name="connsiteY152" fmla="*/ 214012 h 1057618"/>
                  <a:gd name="connsiteX153" fmla="*/ 1130432 w 2220490"/>
                  <a:gd name="connsiteY153" fmla="*/ 213302 h 1057618"/>
                  <a:gd name="connsiteX154" fmla="*/ 1149734 w 2220490"/>
                  <a:gd name="connsiteY154" fmla="*/ 217861 h 1057618"/>
                  <a:gd name="connsiteX155" fmla="*/ 1152081 w 2220490"/>
                  <a:gd name="connsiteY155" fmla="*/ 229118 h 1057618"/>
                  <a:gd name="connsiteX156" fmla="*/ 1184310 w 2220490"/>
                  <a:gd name="connsiteY156" fmla="*/ 562114 h 1057618"/>
                  <a:gd name="connsiteX157" fmla="*/ 1081034 w 2220490"/>
                  <a:gd name="connsiteY157" fmla="*/ 733505 h 1057618"/>
                  <a:gd name="connsiteX158" fmla="*/ 1040109 w 2220490"/>
                  <a:gd name="connsiteY158" fmla="*/ 749676 h 1057618"/>
                  <a:gd name="connsiteX159" fmla="*/ 914961 w 2220490"/>
                  <a:gd name="connsiteY159" fmla="*/ 750386 h 1057618"/>
                  <a:gd name="connsiteX160" fmla="*/ 893310 w 2220490"/>
                  <a:gd name="connsiteY160" fmla="*/ 734570 h 1057618"/>
                  <a:gd name="connsiteX161" fmla="*/ 996586 w 2220490"/>
                  <a:gd name="connsiteY161" fmla="*/ 563179 h 1057618"/>
                  <a:gd name="connsiteX162" fmla="*/ 1037511 w 2220490"/>
                  <a:gd name="connsiteY162" fmla="*/ 547008 h 1057618"/>
                  <a:gd name="connsiteX163" fmla="*/ 1162661 w 2220490"/>
                  <a:gd name="connsiteY163" fmla="*/ 546296 h 1057618"/>
                  <a:gd name="connsiteX164" fmla="*/ 1181961 w 2220490"/>
                  <a:gd name="connsiteY164" fmla="*/ 550856 h 1057618"/>
                  <a:gd name="connsiteX165" fmla="*/ 1184310 w 2220490"/>
                  <a:gd name="connsiteY165" fmla="*/ 562114 h 1057618"/>
                  <a:gd name="connsiteX166" fmla="*/ 1204814 w 2220490"/>
                  <a:gd name="connsiteY166" fmla="*/ 914570 h 1057618"/>
                  <a:gd name="connsiteX167" fmla="*/ 1118616 w 2220490"/>
                  <a:gd name="connsiteY167" fmla="*/ 1057618 h 1057618"/>
                  <a:gd name="connsiteX168" fmla="*/ 931532 w 2220490"/>
                  <a:gd name="connsiteY168" fmla="*/ 1057618 h 1057618"/>
                  <a:gd name="connsiteX169" fmla="*/ 1017089 w 2220490"/>
                  <a:gd name="connsiteY169" fmla="*/ 915635 h 1057618"/>
                  <a:gd name="connsiteX170" fmla="*/ 1058013 w 2220490"/>
                  <a:gd name="connsiteY170" fmla="*/ 899464 h 1057618"/>
                  <a:gd name="connsiteX171" fmla="*/ 1183163 w 2220490"/>
                  <a:gd name="connsiteY171" fmla="*/ 898754 h 1057618"/>
                  <a:gd name="connsiteX172" fmla="*/ 1202465 w 2220490"/>
                  <a:gd name="connsiteY172" fmla="*/ 903312 h 1057618"/>
                  <a:gd name="connsiteX173" fmla="*/ 1204814 w 2220490"/>
                  <a:gd name="connsiteY173" fmla="*/ 914570 h 1057618"/>
                  <a:gd name="connsiteX174" fmla="*/ 1290142 w 2220490"/>
                  <a:gd name="connsiteY174" fmla="*/ 0 h 1057618"/>
                  <a:gd name="connsiteX175" fmla="*/ 1187018 w 2220490"/>
                  <a:gd name="connsiteY175" fmla="*/ 171140 h 1057618"/>
                  <a:gd name="connsiteX176" fmla="*/ 1146093 w 2220490"/>
                  <a:gd name="connsiteY176" fmla="*/ 187312 h 1057618"/>
                  <a:gd name="connsiteX177" fmla="*/ 1020943 w 2220490"/>
                  <a:gd name="connsiteY177" fmla="*/ 188023 h 1057618"/>
                  <a:gd name="connsiteX178" fmla="*/ 999292 w 2220490"/>
                  <a:gd name="connsiteY178" fmla="*/ 172206 h 1057618"/>
                  <a:gd name="connsiteX179" fmla="*/ 1102568 w 2220490"/>
                  <a:gd name="connsiteY179" fmla="*/ 815 h 1057618"/>
                  <a:gd name="connsiteX180" fmla="*/ 1103713 w 2220490"/>
                  <a:gd name="connsiteY180" fmla="*/ 0 h 1057618"/>
                  <a:gd name="connsiteX181" fmla="*/ 1322522 w 2220490"/>
                  <a:gd name="connsiteY181" fmla="*/ 332744 h 1057618"/>
                  <a:gd name="connsiteX182" fmla="*/ 1219246 w 2220490"/>
                  <a:gd name="connsiteY182" fmla="*/ 504135 h 1057618"/>
                  <a:gd name="connsiteX183" fmla="*/ 1178322 w 2220490"/>
                  <a:gd name="connsiteY183" fmla="*/ 520307 h 1057618"/>
                  <a:gd name="connsiteX184" fmla="*/ 1053172 w 2220490"/>
                  <a:gd name="connsiteY184" fmla="*/ 521018 h 1057618"/>
                  <a:gd name="connsiteX185" fmla="*/ 1031522 w 2220490"/>
                  <a:gd name="connsiteY185" fmla="*/ 505201 h 1057618"/>
                  <a:gd name="connsiteX186" fmla="*/ 1134797 w 2220490"/>
                  <a:gd name="connsiteY186" fmla="*/ 333812 h 1057618"/>
                  <a:gd name="connsiteX187" fmla="*/ 1175721 w 2220490"/>
                  <a:gd name="connsiteY187" fmla="*/ 317640 h 1057618"/>
                  <a:gd name="connsiteX188" fmla="*/ 1300871 w 2220490"/>
                  <a:gd name="connsiteY188" fmla="*/ 316930 h 1057618"/>
                  <a:gd name="connsiteX189" fmla="*/ 1320173 w 2220490"/>
                  <a:gd name="connsiteY189" fmla="*/ 321487 h 1057618"/>
                  <a:gd name="connsiteX190" fmla="*/ 1322522 w 2220490"/>
                  <a:gd name="connsiteY190" fmla="*/ 332744 h 1057618"/>
                  <a:gd name="connsiteX191" fmla="*/ 1343027 w 2220490"/>
                  <a:gd name="connsiteY191" fmla="*/ 685200 h 1057618"/>
                  <a:gd name="connsiteX192" fmla="*/ 1239749 w 2220490"/>
                  <a:gd name="connsiteY192" fmla="*/ 856592 h 1057618"/>
                  <a:gd name="connsiteX193" fmla="*/ 1198824 w 2220490"/>
                  <a:gd name="connsiteY193" fmla="*/ 872763 h 1057618"/>
                  <a:gd name="connsiteX194" fmla="*/ 1073674 w 2220490"/>
                  <a:gd name="connsiteY194" fmla="*/ 873473 h 1057618"/>
                  <a:gd name="connsiteX195" fmla="*/ 1052024 w 2220490"/>
                  <a:gd name="connsiteY195" fmla="*/ 857657 h 1057618"/>
                  <a:gd name="connsiteX196" fmla="*/ 1155301 w 2220490"/>
                  <a:gd name="connsiteY196" fmla="*/ 686268 h 1057618"/>
                  <a:gd name="connsiteX197" fmla="*/ 1196226 w 2220490"/>
                  <a:gd name="connsiteY197" fmla="*/ 670095 h 1057618"/>
                  <a:gd name="connsiteX198" fmla="*/ 1321376 w 2220490"/>
                  <a:gd name="connsiteY198" fmla="*/ 669385 h 1057618"/>
                  <a:gd name="connsiteX199" fmla="*/ 1340676 w 2220490"/>
                  <a:gd name="connsiteY199" fmla="*/ 673943 h 1057618"/>
                  <a:gd name="connsiteX200" fmla="*/ 1343027 w 2220490"/>
                  <a:gd name="connsiteY200" fmla="*/ 685200 h 1057618"/>
                  <a:gd name="connsiteX201" fmla="*/ 1375254 w 2220490"/>
                  <a:gd name="connsiteY201" fmla="*/ 1018196 h 1057618"/>
                  <a:gd name="connsiteX202" fmla="*/ 1351499 w 2220490"/>
                  <a:gd name="connsiteY202" fmla="*/ 1057618 h 1057618"/>
                  <a:gd name="connsiteX203" fmla="*/ 1164418 w 2220490"/>
                  <a:gd name="connsiteY203" fmla="*/ 1057618 h 1057618"/>
                  <a:gd name="connsiteX204" fmla="*/ 1187530 w 2220490"/>
                  <a:gd name="connsiteY204" fmla="*/ 1019263 h 1057618"/>
                  <a:gd name="connsiteX205" fmla="*/ 1228454 w 2220490"/>
                  <a:gd name="connsiteY205" fmla="*/ 1003091 h 1057618"/>
                  <a:gd name="connsiteX206" fmla="*/ 1353604 w 2220490"/>
                  <a:gd name="connsiteY206" fmla="*/ 1002380 h 1057618"/>
                  <a:gd name="connsiteX207" fmla="*/ 1372905 w 2220490"/>
                  <a:gd name="connsiteY207" fmla="*/ 1006940 h 1057618"/>
                  <a:gd name="connsiteX208" fmla="*/ 1375254 w 2220490"/>
                  <a:gd name="connsiteY208" fmla="*/ 1018196 h 1057618"/>
                  <a:gd name="connsiteX209" fmla="*/ 1460735 w 2220490"/>
                  <a:gd name="connsiteY209" fmla="*/ 103377 h 1057618"/>
                  <a:gd name="connsiteX210" fmla="*/ 1357457 w 2220490"/>
                  <a:gd name="connsiteY210" fmla="*/ 274768 h 1057618"/>
                  <a:gd name="connsiteX211" fmla="*/ 1316532 w 2220490"/>
                  <a:gd name="connsiteY211" fmla="*/ 290939 h 1057618"/>
                  <a:gd name="connsiteX212" fmla="*/ 1191382 w 2220490"/>
                  <a:gd name="connsiteY212" fmla="*/ 291649 h 1057618"/>
                  <a:gd name="connsiteX213" fmla="*/ 1169733 w 2220490"/>
                  <a:gd name="connsiteY213" fmla="*/ 275834 h 1057618"/>
                  <a:gd name="connsiteX214" fmla="*/ 1273009 w 2220490"/>
                  <a:gd name="connsiteY214" fmla="*/ 104442 h 1057618"/>
                  <a:gd name="connsiteX215" fmla="*/ 1313934 w 2220490"/>
                  <a:gd name="connsiteY215" fmla="*/ 88272 h 1057618"/>
                  <a:gd name="connsiteX216" fmla="*/ 1439084 w 2220490"/>
                  <a:gd name="connsiteY216" fmla="*/ 87561 h 1057618"/>
                  <a:gd name="connsiteX217" fmla="*/ 1458384 w 2220490"/>
                  <a:gd name="connsiteY217" fmla="*/ 92120 h 1057618"/>
                  <a:gd name="connsiteX218" fmla="*/ 1460735 w 2220490"/>
                  <a:gd name="connsiteY218" fmla="*/ 103377 h 1057618"/>
                  <a:gd name="connsiteX219" fmla="*/ 1481238 w 2220490"/>
                  <a:gd name="connsiteY219" fmla="*/ 455833 h 1057618"/>
                  <a:gd name="connsiteX220" fmla="*/ 1377963 w 2220490"/>
                  <a:gd name="connsiteY220" fmla="*/ 627224 h 1057618"/>
                  <a:gd name="connsiteX221" fmla="*/ 1337035 w 2220490"/>
                  <a:gd name="connsiteY221" fmla="*/ 643395 h 1057618"/>
                  <a:gd name="connsiteX222" fmla="*/ 1211887 w 2220490"/>
                  <a:gd name="connsiteY222" fmla="*/ 644105 h 1057618"/>
                  <a:gd name="connsiteX223" fmla="*/ 1190236 w 2220490"/>
                  <a:gd name="connsiteY223" fmla="*/ 628288 h 1057618"/>
                  <a:gd name="connsiteX224" fmla="*/ 1293512 w 2220490"/>
                  <a:gd name="connsiteY224" fmla="*/ 456899 h 1057618"/>
                  <a:gd name="connsiteX225" fmla="*/ 1334438 w 2220490"/>
                  <a:gd name="connsiteY225" fmla="*/ 440727 h 1057618"/>
                  <a:gd name="connsiteX226" fmla="*/ 1459588 w 2220490"/>
                  <a:gd name="connsiteY226" fmla="*/ 440016 h 1057618"/>
                  <a:gd name="connsiteX227" fmla="*/ 1478888 w 2220490"/>
                  <a:gd name="connsiteY227" fmla="*/ 444574 h 1057618"/>
                  <a:gd name="connsiteX228" fmla="*/ 1481238 w 2220490"/>
                  <a:gd name="connsiteY228" fmla="*/ 455833 h 1057618"/>
                  <a:gd name="connsiteX229" fmla="*/ 1513466 w 2220490"/>
                  <a:gd name="connsiteY229" fmla="*/ 788827 h 1057618"/>
                  <a:gd name="connsiteX230" fmla="*/ 1410190 w 2220490"/>
                  <a:gd name="connsiteY230" fmla="*/ 960219 h 1057618"/>
                  <a:gd name="connsiteX231" fmla="*/ 1369266 w 2220490"/>
                  <a:gd name="connsiteY231" fmla="*/ 976391 h 1057618"/>
                  <a:gd name="connsiteX232" fmla="*/ 1244115 w 2220490"/>
                  <a:gd name="connsiteY232" fmla="*/ 977101 h 1057618"/>
                  <a:gd name="connsiteX233" fmla="*/ 1222465 w 2220490"/>
                  <a:gd name="connsiteY233" fmla="*/ 961285 h 1057618"/>
                  <a:gd name="connsiteX234" fmla="*/ 1325742 w 2220490"/>
                  <a:gd name="connsiteY234" fmla="*/ 789894 h 1057618"/>
                  <a:gd name="connsiteX235" fmla="*/ 1366667 w 2220490"/>
                  <a:gd name="connsiteY235" fmla="*/ 773722 h 1057618"/>
                  <a:gd name="connsiteX236" fmla="*/ 1491817 w 2220490"/>
                  <a:gd name="connsiteY236" fmla="*/ 773012 h 1057618"/>
                  <a:gd name="connsiteX237" fmla="*/ 1511117 w 2220490"/>
                  <a:gd name="connsiteY237" fmla="*/ 777571 h 1057618"/>
                  <a:gd name="connsiteX238" fmla="*/ 1513466 w 2220490"/>
                  <a:gd name="connsiteY238" fmla="*/ 788827 h 1057618"/>
                  <a:gd name="connsiteX239" fmla="*/ 1523026 w 2220490"/>
                  <a:gd name="connsiteY239" fmla="*/ 0 h 1057618"/>
                  <a:gd name="connsiteX240" fmla="*/ 1495670 w 2220490"/>
                  <a:gd name="connsiteY240" fmla="*/ 45399 h 1057618"/>
                  <a:gd name="connsiteX241" fmla="*/ 1454745 w 2220490"/>
                  <a:gd name="connsiteY241" fmla="*/ 61570 h 1057618"/>
                  <a:gd name="connsiteX242" fmla="*/ 1329596 w 2220490"/>
                  <a:gd name="connsiteY242" fmla="*/ 62282 h 1057618"/>
                  <a:gd name="connsiteX243" fmla="*/ 1307945 w 2220490"/>
                  <a:gd name="connsiteY243" fmla="*/ 46464 h 1057618"/>
                  <a:gd name="connsiteX244" fmla="*/ 1335943 w 2220490"/>
                  <a:gd name="connsiteY244" fmla="*/ 0 h 1057618"/>
                  <a:gd name="connsiteX245" fmla="*/ 1619450 w 2220490"/>
                  <a:gd name="connsiteY245" fmla="*/ 226464 h 1057618"/>
                  <a:gd name="connsiteX246" fmla="*/ 1516174 w 2220490"/>
                  <a:gd name="connsiteY246" fmla="*/ 397855 h 1057618"/>
                  <a:gd name="connsiteX247" fmla="*/ 1475248 w 2220490"/>
                  <a:gd name="connsiteY247" fmla="*/ 414026 h 1057618"/>
                  <a:gd name="connsiteX248" fmla="*/ 1350099 w 2220490"/>
                  <a:gd name="connsiteY248" fmla="*/ 414736 h 1057618"/>
                  <a:gd name="connsiteX249" fmla="*/ 1328448 w 2220490"/>
                  <a:gd name="connsiteY249" fmla="*/ 398921 h 1057618"/>
                  <a:gd name="connsiteX250" fmla="*/ 1431724 w 2220490"/>
                  <a:gd name="connsiteY250" fmla="*/ 227529 h 1057618"/>
                  <a:gd name="connsiteX251" fmla="*/ 1472649 w 2220490"/>
                  <a:gd name="connsiteY251" fmla="*/ 211358 h 1057618"/>
                  <a:gd name="connsiteX252" fmla="*/ 1597799 w 2220490"/>
                  <a:gd name="connsiteY252" fmla="*/ 210648 h 1057618"/>
                  <a:gd name="connsiteX253" fmla="*/ 1617101 w 2220490"/>
                  <a:gd name="connsiteY253" fmla="*/ 215206 h 1057618"/>
                  <a:gd name="connsiteX254" fmla="*/ 1619450 w 2220490"/>
                  <a:gd name="connsiteY254" fmla="*/ 226464 h 1057618"/>
                  <a:gd name="connsiteX255" fmla="*/ 1651677 w 2220490"/>
                  <a:gd name="connsiteY255" fmla="*/ 559460 h 1057618"/>
                  <a:gd name="connsiteX256" fmla="*/ 1548403 w 2220490"/>
                  <a:gd name="connsiteY256" fmla="*/ 730850 h 1057618"/>
                  <a:gd name="connsiteX257" fmla="*/ 1507478 w 2220490"/>
                  <a:gd name="connsiteY257" fmla="*/ 747022 h 1057618"/>
                  <a:gd name="connsiteX258" fmla="*/ 1382328 w 2220490"/>
                  <a:gd name="connsiteY258" fmla="*/ 747733 h 1057618"/>
                  <a:gd name="connsiteX259" fmla="*/ 1360678 w 2220490"/>
                  <a:gd name="connsiteY259" fmla="*/ 731916 h 1057618"/>
                  <a:gd name="connsiteX260" fmla="*/ 1463953 w 2220490"/>
                  <a:gd name="connsiteY260" fmla="*/ 560525 h 1057618"/>
                  <a:gd name="connsiteX261" fmla="*/ 1504878 w 2220490"/>
                  <a:gd name="connsiteY261" fmla="*/ 544354 h 1057618"/>
                  <a:gd name="connsiteX262" fmla="*/ 1630028 w 2220490"/>
                  <a:gd name="connsiteY262" fmla="*/ 543643 h 1057618"/>
                  <a:gd name="connsiteX263" fmla="*/ 1649330 w 2220490"/>
                  <a:gd name="connsiteY263" fmla="*/ 548202 h 1057618"/>
                  <a:gd name="connsiteX264" fmla="*/ 1651677 w 2220490"/>
                  <a:gd name="connsiteY264" fmla="*/ 559460 h 1057618"/>
                  <a:gd name="connsiteX265" fmla="*/ 1672182 w 2220490"/>
                  <a:gd name="connsiteY265" fmla="*/ 911915 h 1057618"/>
                  <a:gd name="connsiteX266" fmla="*/ 1584385 w 2220490"/>
                  <a:gd name="connsiteY266" fmla="*/ 1057618 h 1057618"/>
                  <a:gd name="connsiteX267" fmla="*/ 1397301 w 2220490"/>
                  <a:gd name="connsiteY267" fmla="*/ 1057618 h 1057618"/>
                  <a:gd name="connsiteX268" fmla="*/ 1484456 w 2220490"/>
                  <a:gd name="connsiteY268" fmla="*/ 912981 h 1057618"/>
                  <a:gd name="connsiteX269" fmla="*/ 1525382 w 2220490"/>
                  <a:gd name="connsiteY269" fmla="*/ 896809 h 1057618"/>
                  <a:gd name="connsiteX270" fmla="*/ 1650532 w 2220490"/>
                  <a:gd name="connsiteY270" fmla="*/ 896099 h 1057618"/>
                  <a:gd name="connsiteX271" fmla="*/ 1669832 w 2220490"/>
                  <a:gd name="connsiteY271" fmla="*/ 900658 h 1057618"/>
                  <a:gd name="connsiteX272" fmla="*/ 1672182 w 2220490"/>
                  <a:gd name="connsiteY272" fmla="*/ 911915 h 1057618"/>
                  <a:gd name="connsiteX273" fmla="*/ 1755911 w 2220490"/>
                  <a:gd name="connsiteY273" fmla="*/ 0 h 1057618"/>
                  <a:gd name="connsiteX274" fmla="*/ 1654385 w 2220490"/>
                  <a:gd name="connsiteY274" fmla="*/ 168486 h 1057618"/>
                  <a:gd name="connsiteX275" fmla="*/ 1613460 w 2220490"/>
                  <a:gd name="connsiteY275" fmla="*/ 184657 h 1057618"/>
                  <a:gd name="connsiteX276" fmla="*/ 1488311 w 2220490"/>
                  <a:gd name="connsiteY276" fmla="*/ 185369 h 1057618"/>
                  <a:gd name="connsiteX277" fmla="*/ 1466660 w 2220490"/>
                  <a:gd name="connsiteY277" fmla="*/ 169553 h 1057618"/>
                  <a:gd name="connsiteX278" fmla="*/ 1568829 w 2220490"/>
                  <a:gd name="connsiteY278" fmla="*/ 0 h 1057618"/>
                  <a:gd name="connsiteX279" fmla="*/ 1789891 w 2220490"/>
                  <a:gd name="connsiteY279" fmla="*/ 330091 h 1057618"/>
                  <a:gd name="connsiteX280" fmla="*/ 1686614 w 2220490"/>
                  <a:gd name="connsiteY280" fmla="*/ 501482 h 1057618"/>
                  <a:gd name="connsiteX281" fmla="*/ 1645689 w 2220490"/>
                  <a:gd name="connsiteY281" fmla="*/ 517652 h 1057618"/>
                  <a:gd name="connsiteX282" fmla="*/ 1520539 w 2220490"/>
                  <a:gd name="connsiteY282" fmla="*/ 518364 h 1057618"/>
                  <a:gd name="connsiteX283" fmla="*/ 1498889 w 2220490"/>
                  <a:gd name="connsiteY283" fmla="*/ 502548 h 1057618"/>
                  <a:gd name="connsiteX284" fmla="*/ 1602165 w 2220490"/>
                  <a:gd name="connsiteY284" fmla="*/ 331157 h 1057618"/>
                  <a:gd name="connsiteX285" fmla="*/ 1643090 w 2220490"/>
                  <a:gd name="connsiteY285" fmla="*/ 314985 h 1057618"/>
                  <a:gd name="connsiteX286" fmla="*/ 1768240 w 2220490"/>
                  <a:gd name="connsiteY286" fmla="*/ 314275 h 1057618"/>
                  <a:gd name="connsiteX287" fmla="*/ 1787540 w 2220490"/>
                  <a:gd name="connsiteY287" fmla="*/ 318834 h 1057618"/>
                  <a:gd name="connsiteX288" fmla="*/ 1789891 w 2220490"/>
                  <a:gd name="connsiteY288" fmla="*/ 330091 h 1057618"/>
                  <a:gd name="connsiteX289" fmla="*/ 1810394 w 2220490"/>
                  <a:gd name="connsiteY289" fmla="*/ 682547 h 1057618"/>
                  <a:gd name="connsiteX290" fmla="*/ 1707118 w 2220490"/>
                  <a:gd name="connsiteY290" fmla="*/ 853937 h 1057618"/>
                  <a:gd name="connsiteX291" fmla="*/ 1666192 w 2220490"/>
                  <a:gd name="connsiteY291" fmla="*/ 870109 h 1057618"/>
                  <a:gd name="connsiteX292" fmla="*/ 1541043 w 2220490"/>
                  <a:gd name="connsiteY292" fmla="*/ 870819 h 1057618"/>
                  <a:gd name="connsiteX293" fmla="*/ 1519392 w 2220490"/>
                  <a:gd name="connsiteY293" fmla="*/ 855004 h 1057618"/>
                  <a:gd name="connsiteX294" fmla="*/ 1622668 w 2220490"/>
                  <a:gd name="connsiteY294" fmla="*/ 683613 h 1057618"/>
                  <a:gd name="connsiteX295" fmla="*/ 1663593 w 2220490"/>
                  <a:gd name="connsiteY295" fmla="*/ 667441 h 1057618"/>
                  <a:gd name="connsiteX296" fmla="*/ 1788743 w 2220490"/>
                  <a:gd name="connsiteY296" fmla="*/ 666730 h 1057618"/>
                  <a:gd name="connsiteX297" fmla="*/ 1808045 w 2220490"/>
                  <a:gd name="connsiteY297" fmla="*/ 671290 h 1057618"/>
                  <a:gd name="connsiteX298" fmla="*/ 1810394 w 2220490"/>
                  <a:gd name="connsiteY298" fmla="*/ 682547 h 1057618"/>
                  <a:gd name="connsiteX299" fmla="*/ 1928102 w 2220490"/>
                  <a:gd name="connsiteY299" fmla="*/ 100722 h 1057618"/>
                  <a:gd name="connsiteX300" fmla="*/ 1824826 w 2220490"/>
                  <a:gd name="connsiteY300" fmla="*/ 272113 h 1057618"/>
                  <a:gd name="connsiteX301" fmla="*/ 1783901 w 2220490"/>
                  <a:gd name="connsiteY301" fmla="*/ 288285 h 1057618"/>
                  <a:gd name="connsiteX302" fmla="*/ 1658751 w 2220490"/>
                  <a:gd name="connsiteY302" fmla="*/ 288995 h 1057618"/>
                  <a:gd name="connsiteX303" fmla="*/ 1637101 w 2220490"/>
                  <a:gd name="connsiteY303" fmla="*/ 273180 h 1057618"/>
                  <a:gd name="connsiteX304" fmla="*/ 1740376 w 2220490"/>
                  <a:gd name="connsiteY304" fmla="*/ 101789 h 1057618"/>
                  <a:gd name="connsiteX305" fmla="*/ 1781302 w 2220490"/>
                  <a:gd name="connsiteY305" fmla="*/ 85618 h 1057618"/>
                  <a:gd name="connsiteX306" fmla="*/ 1906451 w 2220490"/>
                  <a:gd name="connsiteY306" fmla="*/ 84906 h 1057618"/>
                  <a:gd name="connsiteX307" fmla="*/ 1925753 w 2220490"/>
                  <a:gd name="connsiteY307" fmla="*/ 89466 h 1057618"/>
                  <a:gd name="connsiteX308" fmla="*/ 1928102 w 2220490"/>
                  <a:gd name="connsiteY308" fmla="*/ 100722 h 1057618"/>
                  <a:gd name="connsiteX309" fmla="*/ 1948606 w 2220490"/>
                  <a:gd name="connsiteY309" fmla="*/ 453178 h 1057618"/>
                  <a:gd name="connsiteX310" fmla="*/ 1845329 w 2220490"/>
                  <a:gd name="connsiteY310" fmla="*/ 624569 h 1057618"/>
                  <a:gd name="connsiteX311" fmla="*/ 1804404 w 2220490"/>
                  <a:gd name="connsiteY311" fmla="*/ 640741 h 1057618"/>
                  <a:gd name="connsiteX312" fmla="*/ 1679254 w 2220490"/>
                  <a:gd name="connsiteY312" fmla="*/ 641451 h 1057618"/>
                  <a:gd name="connsiteX313" fmla="*/ 1657603 w 2220490"/>
                  <a:gd name="connsiteY313" fmla="*/ 625635 h 1057618"/>
                  <a:gd name="connsiteX314" fmla="*/ 1760879 w 2220490"/>
                  <a:gd name="connsiteY314" fmla="*/ 454245 h 1057618"/>
                  <a:gd name="connsiteX315" fmla="*/ 1801805 w 2220490"/>
                  <a:gd name="connsiteY315" fmla="*/ 438072 h 1057618"/>
                  <a:gd name="connsiteX316" fmla="*/ 1926955 w 2220490"/>
                  <a:gd name="connsiteY316" fmla="*/ 437362 h 1057618"/>
                  <a:gd name="connsiteX317" fmla="*/ 1946256 w 2220490"/>
                  <a:gd name="connsiteY317" fmla="*/ 441921 h 1057618"/>
                  <a:gd name="connsiteX318" fmla="*/ 1948606 w 2220490"/>
                  <a:gd name="connsiteY318" fmla="*/ 453178 h 1057618"/>
                  <a:gd name="connsiteX319" fmla="*/ 1988795 w 2220490"/>
                  <a:gd name="connsiteY319" fmla="*/ 0 h 1057618"/>
                  <a:gd name="connsiteX320" fmla="*/ 1963038 w 2220490"/>
                  <a:gd name="connsiteY320" fmla="*/ 42745 h 1057618"/>
                  <a:gd name="connsiteX321" fmla="*/ 1922113 w 2220490"/>
                  <a:gd name="connsiteY321" fmla="*/ 58917 h 1057618"/>
                  <a:gd name="connsiteX322" fmla="*/ 1796963 w 2220490"/>
                  <a:gd name="connsiteY322" fmla="*/ 59628 h 1057618"/>
                  <a:gd name="connsiteX323" fmla="*/ 1775312 w 2220490"/>
                  <a:gd name="connsiteY323" fmla="*/ 43811 h 1057618"/>
                  <a:gd name="connsiteX324" fmla="*/ 1801712 w 2220490"/>
                  <a:gd name="connsiteY324" fmla="*/ 0 h 1057618"/>
                  <a:gd name="connsiteX325" fmla="*/ 2086715 w 2220490"/>
                  <a:gd name="connsiteY325" fmla="*/ 223320 h 1057618"/>
                  <a:gd name="connsiteX326" fmla="*/ 2019587 w 2220490"/>
                  <a:gd name="connsiteY326" fmla="*/ 335381 h 1057618"/>
                  <a:gd name="connsiteX327" fmla="*/ 1983541 w 2220490"/>
                  <a:gd name="connsiteY327" fmla="*/ 395200 h 1057618"/>
                  <a:gd name="connsiteX328" fmla="*/ 1942616 w 2220490"/>
                  <a:gd name="connsiteY328" fmla="*/ 411372 h 1057618"/>
                  <a:gd name="connsiteX329" fmla="*/ 1817466 w 2220490"/>
                  <a:gd name="connsiteY329" fmla="*/ 412083 h 1057618"/>
                  <a:gd name="connsiteX330" fmla="*/ 1795815 w 2220490"/>
                  <a:gd name="connsiteY330" fmla="*/ 396267 h 1057618"/>
                  <a:gd name="connsiteX331" fmla="*/ 1899093 w 2220490"/>
                  <a:gd name="connsiteY331" fmla="*/ 224876 h 1057618"/>
                  <a:gd name="connsiteX332" fmla="*/ 1940016 w 2220490"/>
                  <a:gd name="connsiteY332" fmla="*/ 208705 h 1057618"/>
                  <a:gd name="connsiteX333" fmla="*/ 2065166 w 2220490"/>
                  <a:gd name="connsiteY333" fmla="*/ 207995 h 1057618"/>
                  <a:gd name="connsiteX334" fmla="*/ 2084468 w 2220490"/>
                  <a:gd name="connsiteY334" fmla="*/ 212553 h 1057618"/>
                  <a:gd name="connsiteX335" fmla="*/ 2220490 w 2220490"/>
                  <a:gd name="connsiteY335" fmla="*/ 0 h 1057618"/>
                  <a:gd name="connsiteX336" fmla="*/ 2120706 w 2220490"/>
                  <a:gd name="connsiteY336" fmla="*/ 166576 h 1057618"/>
                  <a:gd name="connsiteX337" fmla="*/ 2105775 w 2220490"/>
                  <a:gd name="connsiteY337" fmla="*/ 177194 h 1057618"/>
                  <a:gd name="connsiteX338" fmla="*/ 2080829 w 2220490"/>
                  <a:gd name="connsiteY338" fmla="*/ 182004 h 1057618"/>
                  <a:gd name="connsiteX339" fmla="*/ 1955679 w 2220490"/>
                  <a:gd name="connsiteY339" fmla="*/ 182715 h 1057618"/>
                  <a:gd name="connsiteX340" fmla="*/ 1934028 w 2220490"/>
                  <a:gd name="connsiteY340" fmla="*/ 166898 h 1057618"/>
                  <a:gd name="connsiteX341" fmla="*/ 2034596 w 2220490"/>
                  <a:gd name="connsiteY34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</a:cxnLst>
                <a:rect l="l" t="t" r="r" b="b"/>
                <a:pathLst>
                  <a:path w="2220490" h="1057618">
                    <a:moveTo>
                      <a:pt x="270083" y="919877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82356" y="920943"/>
                    </a:lnTo>
                    <a:cubicBezTo>
                      <a:pt x="87680" y="912110"/>
                      <a:pt x="106003" y="904869"/>
                      <a:pt x="123283" y="904772"/>
                    </a:cubicBezTo>
                    <a:lnTo>
                      <a:pt x="248432" y="904060"/>
                    </a:lnTo>
                    <a:cubicBezTo>
                      <a:pt x="257072" y="904011"/>
                      <a:pt x="263815" y="905758"/>
                      <a:pt x="267734" y="908620"/>
                    </a:cubicBezTo>
                    <a:cubicBezTo>
                      <a:pt x="271651" y="911483"/>
                      <a:pt x="272743" y="915461"/>
                      <a:pt x="270083" y="919877"/>
                    </a:cubicBezTo>
                    <a:close/>
                    <a:moveTo>
                      <a:pt x="408294" y="690508"/>
                    </a:moveTo>
                    <a:lnTo>
                      <a:pt x="305019" y="861899"/>
                    </a:lnTo>
                    <a:cubicBezTo>
                      <a:pt x="299695" y="870732"/>
                      <a:pt x="281373" y="877972"/>
                      <a:pt x="264093" y="878071"/>
                    </a:cubicBezTo>
                    <a:lnTo>
                      <a:pt x="138943" y="878781"/>
                    </a:lnTo>
                    <a:cubicBezTo>
                      <a:pt x="121662" y="878880"/>
                      <a:pt x="111970" y="871799"/>
                      <a:pt x="117292" y="862965"/>
                    </a:cubicBezTo>
                    <a:lnTo>
                      <a:pt x="220568" y="691575"/>
                    </a:lnTo>
                    <a:cubicBezTo>
                      <a:pt x="225891" y="682741"/>
                      <a:pt x="244214" y="675501"/>
                      <a:pt x="261494" y="675404"/>
                    </a:cubicBezTo>
                    <a:lnTo>
                      <a:pt x="386644" y="674692"/>
                    </a:lnTo>
                    <a:cubicBezTo>
                      <a:pt x="395283" y="674644"/>
                      <a:pt x="402028" y="676389"/>
                      <a:pt x="405945" y="679251"/>
                    </a:cubicBezTo>
                    <a:cubicBezTo>
                      <a:pt x="409863" y="682113"/>
                      <a:pt x="410955" y="686092"/>
                      <a:pt x="408294" y="690508"/>
                    </a:cubicBezTo>
                    <a:close/>
                    <a:moveTo>
                      <a:pt x="440520" y="1023505"/>
                    </a:moveTo>
                    <a:lnTo>
                      <a:pt x="419964" y="1057618"/>
                    </a:lnTo>
                    <a:lnTo>
                      <a:pt x="232880" y="1057618"/>
                    </a:lnTo>
                    <a:lnTo>
                      <a:pt x="252794" y="1024571"/>
                    </a:lnTo>
                    <a:cubicBezTo>
                      <a:pt x="258117" y="1015738"/>
                      <a:pt x="276440" y="1008497"/>
                      <a:pt x="293719" y="1008399"/>
                    </a:cubicBezTo>
                    <a:lnTo>
                      <a:pt x="418869" y="1007688"/>
                    </a:lnTo>
                    <a:cubicBezTo>
                      <a:pt x="427509" y="1007639"/>
                      <a:pt x="434252" y="1009385"/>
                      <a:pt x="438171" y="1012248"/>
                    </a:cubicBezTo>
                    <a:cubicBezTo>
                      <a:pt x="442089" y="1015110"/>
                      <a:pt x="443181" y="1019087"/>
                      <a:pt x="440520" y="1023505"/>
                    </a:cubicBezTo>
                    <a:close/>
                    <a:moveTo>
                      <a:pt x="546506" y="461141"/>
                    </a:moveTo>
                    <a:lnTo>
                      <a:pt x="443230" y="632532"/>
                    </a:lnTo>
                    <a:cubicBezTo>
                      <a:pt x="437907" y="641364"/>
                      <a:pt x="419584" y="648604"/>
                      <a:pt x="402304" y="648703"/>
                    </a:cubicBezTo>
                    <a:lnTo>
                      <a:pt x="277155" y="649413"/>
                    </a:lnTo>
                    <a:cubicBezTo>
                      <a:pt x="259875" y="649511"/>
                      <a:pt x="250181" y="642430"/>
                      <a:pt x="255504" y="633597"/>
                    </a:cubicBezTo>
                    <a:lnTo>
                      <a:pt x="358780" y="462206"/>
                    </a:lnTo>
                    <a:cubicBezTo>
                      <a:pt x="364103" y="453374"/>
                      <a:pt x="382426" y="446134"/>
                      <a:pt x="399706" y="446035"/>
                    </a:cubicBezTo>
                    <a:lnTo>
                      <a:pt x="524857" y="445325"/>
                    </a:lnTo>
                    <a:cubicBezTo>
                      <a:pt x="533495" y="445276"/>
                      <a:pt x="540239" y="447021"/>
                      <a:pt x="544157" y="449883"/>
                    </a:cubicBezTo>
                    <a:cubicBezTo>
                      <a:pt x="548074" y="452746"/>
                      <a:pt x="549168" y="456724"/>
                      <a:pt x="546506" y="461141"/>
                    </a:cubicBezTo>
                    <a:close/>
                    <a:moveTo>
                      <a:pt x="578732" y="794136"/>
                    </a:moveTo>
                    <a:lnTo>
                      <a:pt x="475456" y="965527"/>
                    </a:lnTo>
                    <a:cubicBezTo>
                      <a:pt x="470133" y="974360"/>
                      <a:pt x="451810" y="981599"/>
                      <a:pt x="434530" y="981698"/>
                    </a:cubicBezTo>
                    <a:lnTo>
                      <a:pt x="309380" y="982409"/>
                    </a:lnTo>
                    <a:cubicBezTo>
                      <a:pt x="292101" y="982508"/>
                      <a:pt x="282407" y="975427"/>
                      <a:pt x="287730" y="966593"/>
                    </a:cubicBezTo>
                    <a:lnTo>
                      <a:pt x="391006" y="795202"/>
                    </a:lnTo>
                    <a:cubicBezTo>
                      <a:pt x="396328" y="786369"/>
                      <a:pt x="414652" y="779129"/>
                      <a:pt x="431931" y="779031"/>
                    </a:cubicBezTo>
                    <a:lnTo>
                      <a:pt x="557081" y="778320"/>
                    </a:lnTo>
                    <a:cubicBezTo>
                      <a:pt x="565721" y="778271"/>
                      <a:pt x="572465" y="780016"/>
                      <a:pt x="576383" y="782879"/>
                    </a:cubicBezTo>
                    <a:cubicBezTo>
                      <a:pt x="580300" y="785741"/>
                      <a:pt x="581392" y="789719"/>
                      <a:pt x="578732" y="794136"/>
                    </a:cubicBezTo>
                    <a:close/>
                    <a:moveTo>
                      <a:pt x="684717" y="231771"/>
                    </a:moveTo>
                    <a:lnTo>
                      <a:pt x="581442" y="403163"/>
                    </a:lnTo>
                    <a:cubicBezTo>
                      <a:pt x="576119" y="411997"/>
                      <a:pt x="557797" y="419236"/>
                      <a:pt x="540516" y="419334"/>
                    </a:cubicBezTo>
                    <a:lnTo>
                      <a:pt x="415367" y="420046"/>
                    </a:lnTo>
                    <a:cubicBezTo>
                      <a:pt x="398086" y="420143"/>
                      <a:pt x="388393" y="413062"/>
                      <a:pt x="393717" y="404228"/>
                    </a:cubicBezTo>
                    <a:lnTo>
                      <a:pt x="496993" y="232839"/>
                    </a:lnTo>
                    <a:cubicBezTo>
                      <a:pt x="502314" y="224004"/>
                      <a:pt x="520638" y="216765"/>
                      <a:pt x="537917" y="216666"/>
                    </a:cubicBezTo>
                    <a:lnTo>
                      <a:pt x="663067" y="215956"/>
                    </a:lnTo>
                    <a:cubicBezTo>
                      <a:pt x="671706" y="215907"/>
                      <a:pt x="678451" y="217653"/>
                      <a:pt x="682368" y="220514"/>
                    </a:cubicBezTo>
                    <a:cubicBezTo>
                      <a:pt x="686286" y="223377"/>
                      <a:pt x="687379" y="227356"/>
                      <a:pt x="684717" y="231771"/>
                    </a:cubicBezTo>
                    <a:close/>
                    <a:moveTo>
                      <a:pt x="716943" y="564768"/>
                    </a:moveTo>
                    <a:lnTo>
                      <a:pt x="613667" y="736159"/>
                    </a:lnTo>
                    <a:cubicBezTo>
                      <a:pt x="608345" y="744991"/>
                      <a:pt x="590021" y="752232"/>
                      <a:pt x="572742" y="752329"/>
                    </a:cubicBezTo>
                    <a:lnTo>
                      <a:pt x="447593" y="753041"/>
                    </a:lnTo>
                    <a:cubicBezTo>
                      <a:pt x="430313" y="753138"/>
                      <a:pt x="420618" y="746058"/>
                      <a:pt x="425943" y="737225"/>
                    </a:cubicBezTo>
                    <a:lnTo>
                      <a:pt x="529217" y="565834"/>
                    </a:lnTo>
                    <a:cubicBezTo>
                      <a:pt x="534540" y="557000"/>
                      <a:pt x="552864" y="549760"/>
                      <a:pt x="570142" y="549662"/>
                    </a:cubicBezTo>
                    <a:lnTo>
                      <a:pt x="695292" y="548952"/>
                    </a:lnTo>
                    <a:cubicBezTo>
                      <a:pt x="703932" y="548902"/>
                      <a:pt x="710675" y="550648"/>
                      <a:pt x="714594" y="553511"/>
                    </a:cubicBezTo>
                    <a:cubicBezTo>
                      <a:pt x="718512" y="556372"/>
                      <a:pt x="719605" y="560352"/>
                      <a:pt x="716943" y="564768"/>
                    </a:cubicBezTo>
                    <a:close/>
                    <a:moveTo>
                      <a:pt x="737447" y="91722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9720" y="918289"/>
                    </a:lnTo>
                    <a:cubicBezTo>
                      <a:pt x="555043" y="909456"/>
                      <a:pt x="573366" y="902216"/>
                      <a:pt x="590646" y="902118"/>
                    </a:cubicBezTo>
                    <a:lnTo>
                      <a:pt x="715796" y="901407"/>
                    </a:lnTo>
                    <a:cubicBezTo>
                      <a:pt x="724435" y="901358"/>
                      <a:pt x="731180" y="903103"/>
                      <a:pt x="735097" y="905966"/>
                    </a:cubicBezTo>
                    <a:cubicBezTo>
                      <a:pt x="739015" y="908828"/>
                      <a:pt x="740107" y="912806"/>
                      <a:pt x="737447" y="917223"/>
                    </a:cubicBezTo>
                    <a:close/>
                    <a:moveTo>
                      <a:pt x="822929" y="2404"/>
                    </a:moveTo>
                    <a:lnTo>
                      <a:pt x="719653" y="173793"/>
                    </a:lnTo>
                    <a:cubicBezTo>
                      <a:pt x="714330" y="182628"/>
                      <a:pt x="696008" y="189867"/>
                      <a:pt x="678728" y="189966"/>
                    </a:cubicBezTo>
                    <a:lnTo>
                      <a:pt x="553578" y="190676"/>
                    </a:lnTo>
                    <a:cubicBezTo>
                      <a:pt x="536298" y="190774"/>
                      <a:pt x="526606" y="183693"/>
                      <a:pt x="531928" y="174861"/>
                    </a:cubicBezTo>
                    <a:lnTo>
                      <a:pt x="635203" y="3469"/>
                    </a:lnTo>
                    <a:lnTo>
                      <a:pt x="640082" y="0"/>
                    </a:lnTo>
                    <a:lnTo>
                      <a:pt x="822428" y="0"/>
                    </a:lnTo>
                    <a:close/>
                    <a:moveTo>
                      <a:pt x="855155" y="335399"/>
                    </a:moveTo>
                    <a:lnTo>
                      <a:pt x="751878" y="506790"/>
                    </a:lnTo>
                    <a:cubicBezTo>
                      <a:pt x="746558" y="515623"/>
                      <a:pt x="728234" y="522864"/>
                      <a:pt x="710954" y="522962"/>
                    </a:cubicBezTo>
                    <a:lnTo>
                      <a:pt x="585804" y="523672"/>
                    </a:lnTo>
                    <a:cubicBezTo>
                      <a:pt x="568525" y="523771"/>
                      <a:pt x="558830" y="516689"/>
                      <a:pt x="564153" y="507856"/>
                    </a:cubicBezTo>
                    <a:lnTo>
                      <a:pt x="667431" y="336465"/>
                    </a:lnTo>
                    <a:cubicBezTo>
                      <a:pt x="672751" y="327632"/>
                      <a:pt x="691075" y="320392"/>
                      <a:pt x="708354" y="320293"/>
                    </a:cubicBezTo>
                    <a:lnTo>
                      <a:pt x="833504" y="319583"/>
                    </a:lnTo>
                    <a:cubicBezTo>
                      <a:pt x="842145" y="319534"/>
                      <a:pt x="848888" y="321279"/>
                      <a:pt x="852805" y="324142"/>
                    </a:cubicBezTo>
                    <a:cubicBezTo>
                      <a:pt x="856723" y="327004"/>
                      <a:pt x="857817" y="330983"/>
                      <a:pt x="855155" y="335399"/>
                    </a:cubicBezTo>
                    <a:close/>
                    <a:moveTo>
                      <a:pt x="875658" y="687855"/>
                    </a:moveTo>
                    <a:lnTo>
                      <a:pt x="772382" y="859246"/>
                    </a:lnTo>
                    <a:cubicBezTo>
                      <a:pt x="767059" y="868079"/>
                      <a:pt x="748736" y="875319"/>
                      <a:pt x="731457" y="875416"/>
                    </a:cubicBezTo>
                    <a:lnTo>
                      <a:pt x="606307" y="876128"/>
                    </a:lnTo>
                    <a:cubicBezTo>
                      <a:pt x="589027" y="876225"/>
                      <a:pt x="579335" y="869145"/>
                      <a:pt x="584656" y="860312"/>
                    </a:cubicBezTo>
                    <a:lnTo>
                      <a:pt x="687932" y="688921"/>
                    </a:lnTo>
                    <a:cubicBezTo>
                      <a:pt x="693254" y="680088"/>
                      <a:pt x="711578" y="672847"/>
                      <a:pt x="728857" y="672749"/>
                    </a:cubicBezTo>
                    <a:lnTo>
                      <a:pt x="854009" y="672039"/>
                    </a:lnTo>
                    <a:cubicBezTo>
                      <a:pt x="862648" y="671989"/>
                      <a:pt x="869391" y="673735"/>
                      <a:pt x="873309" y="676598"/>
                    </a:cubicBezTo>
                    <a:cubicBezTo>
                      <a:pt x="877227" y="679459"/>
                      <a:pt x="878320" y="683439"/>
                      <a:pt x="875658" y="687855"/>
                    </a:cubicBezTo>
                    <a:close/>
                    <a:moveTo>
                      <a:pt x="907887" y="1020850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20162" y="1021916"/>
                    </a:lnTo>
                    <a:cubicBezTo>
                      <a:pt x="725484" y="1013083"/>
                      <a:pt x="743808" y="1005844"/>
                      <a:pt x="761087" y="1005745"/>
                    </a:cubicBezTo>
                    <a:lnTo>
                      <a:pt x="886237" y="1005034"/>
                    </a:lnTo>
                    <a:cubicBezTo>
                      <a:pt x="894878" y="1004986"/>
                      <a:pt x="901621" y="1006731"/>
                      <a:pt x="905538" y="1009593"/>
                    </a:cubicBezTo>
                    <a:cubicBezTo>
                      <a:pt x="909456" y="1012456"/>
                      <a:pt x="910548" y="1016434"/>
                      <a:pt x="907887" y="1020850"/>
                    </a:cubicBezTo>
                    <a:close/>
                    <a:moveTo>
                      <a:pt x="993366" y="106031"/>
                    </a:moveTo>
                    <a:lnTo>
                      <a:pt x="890092" y="277421"/>
                    </a:lnTo>
                    <a:cubicBezTo>
                      <a:pt x="884769" y="286255"/>
                      <a:pt x="866446" y="293495"/>
                      <a:pt x="849167" y="293593"/>
                    </a:cubicBezTo>
                    <a:lnTo>
                      <a:pt x="724017" y="294303"/>
                    </a:lnTo>
                    <a:cubicBezTo>
                      <a:pt x="706736" y="294402"/>
                      <a:pt x="697043" y="287321"/>
                      <a:pt x="702366" y="278488"/>
                    </a:cubicBezTo>
                    <a:lnTo>
                      <a:pt x="805642" y="107097"/>
                    </a:lnTo>
                    <a:cubicBezTo>
                      <a:pt x="810963" y="98264"/>
                      <a:pt x="829287" y="91023"/>
                      <a:pt x="846567" y="90925"/>
                    </a:cubicBezTo>
                    <a:lnTo>
                      <a:pt x="971717" y="90214"/>
                    </a:lnTo>
                    <a:cubicBezTo>
                      <a:pt x="980357" y="90165"/>
                      <a:pt x="987099" y="91912"/>
                      <a:pt x="991017" y="94774"/>
                    </a:cubicBezTo>
                    <a:cubicBezTo>
                      <a:pt x="994937" y="97637"/>
                      <a:pt x="996028" y="101613"/>
                      <a:pt x="993366" y="106031"/>
                    </a:cubicBezTo>
                    <a:close/>
                    <a:moveTo>
                      <a:pt x="1013870" y="458486"/>
                    </a:moveTo>
                    <a:lnTo>
                      <a:pt x="910594" y="629877"/>
                    </a:lnTo>
                    <a:cubicBezTo>
                      <a:pt x="905271" y="638711"/>
                      <a:pt x="886949" y="645951"/>
                      <a:pt x="869668" y="646049"/>
                    </a:cubicBezTo>
                    <a:lnTo>
                      <a:pt x="744520" y="646759"/>
                    </a:lnTo>
                    <a:cubicBezTo>
                      <a:pt x="727239" y="646858"/>
                      <a:pt x="717546" y="639776"/>
                      <a:pt x="722869" y="630943"/>
                    </a:cubicBezTo>
                    <a:lnTo>
                      <a:pt x="826145" y="459553"/>
                    </a:lnTo>
                    <a:cubicBezTo>
                      <a:pt x="831468" y="450720"/>
                      <a:pt x="849790" y="443479"/>
                      <a:pt x="867069" y="443382"/>
                    </a:cubicBezTo>
                    <a:lnTo>
                      <a:pt x="992220" y="442670"/>
                    </a:lnTo>
                    <a:cubicBezTo>
                      <a:pt x="1000860" y="442621"/>
                      <a:pt x="1007602" y="444368"/>
                      <a:pt x="1011521" y="447229"/>
                    </a:cubicBezTo>
                    <a:cubicBezTo>
                      <a:pt x="1015438" y="450091"/>
                      <a:pt x="1016532" y="454070"/>
                      <a:pt x="1013870" y="458486"/>
                    </a:cubicBezTo>
                    <a:close/>
                    <a:moveTo>
                      <a:pt x="1046099" y="791483"/>
                    </a:moveTo>
                    <a:lnTo>
                      <a:pt x="942823" y="962872"/>
                    </a:lnTo>
                    <a:cubicBezTo>
                      <a:pt x="937500" y="971706"/>
                      <a:pt x="919178" y="978946"/>
                      <a:pt x="901898" y="979044"/>
                    </a:cubicBezTo>
                    <a:lnTo>
                      <a:pt x="776748" y="979755"/>
                    </a:lnTo>
                    <a:cubicBezTo>
                      <a:pt x="759468" y="979853"/>
                      <a:pt x="749774" y="972772"/>
                      <a:pt x="755099" y="963938"/>
                    </a:cubicBezTo>
                    <a:lnTo>
                      <a:pt x="858373" y="792548"/>
                    </a:lnTo>
                    <a:cubicBezTo>
                      <a:pt x="863697" y="783716"/>
                      <a:pt x="882019" y="776474"/>
                      <a:pt x="899298" y="776377"/>
                    </a:cubicBezTo>
                    <a:lnTo>
                      <a:pt x="1024448" y="775665"/>
                    </a:lnTo>
                    <a:cubicBezTo>
                      <a:pt x="1033089" y="775617"/>
                      <a:pt x="1039832" y="777363"/>
                      <a:pt x="1043750" y="780224"/>
                    </a:cubicBezTo>
                    <a:cubicBezTo>
                      <a:pt x="1047669" y="783086"/>
                      <a:pt x="1048759" y="787066"/>
                      <a:pt x="1046099" y="791483"/>
                    </a:cubicBezTo>
                    <a:close/>
                    <a:moveTo>
                      <a:pt x="1057258" y="0"/>
                    </a:moveTo>
                    <a:lnTo>
                      <a:pt x="1028303" y="48053"/>
                    </a:lnTo>
                    <a:cubicBezTo>
                      <a:pt x="1022979" y="56886"/>
                      <a:pt x="1004657" y="64127"/>
                      <a:pt x="987378" y="64225"/>
                    </a:cubicBezTo>
                    <a:lnTo>
                      <a:pt x="862228" y="64936"/>
                    </a:lnTo>
                    <a:cubicBezTo>
                      <a:pt x="844948" y="65034"/>
                      <a:pt x="835255" y="57953"/>
                      <a:pt x="840577" y="49119"/>
                    </a:cubicBezTo>
                    <a:lnTo>
                      <a:pt x="870174" y="0"/>
                    </a:lnTo>
                    <a:close/>
                    <a:moveTo>
                      <a:pt x="1152081" y="229118"/>
                    </a:moveTo>
                    <a:lnTo>
                      <a:pt x="1048807" y="400508"/>
                    </a:lnTo>
                    <a:cubicBezTo>
                      <a:pt x="1043484" y="409342"/>
                      <a:pt x="1025161" y="416582"/>
                      <a:pt x="1007881" y="416680"/>
                    </a:cubicBezTo>
                    <a:lnTo>
                      <a:pt x="882731" y="417391"/>
                    </a:lnTo>
                    <a:cubicBezTo>
                      <a:pt x="865450" y="417489"/>
                      <a:pt x="855758" y="410408"/>
                      <a:pt x="861080" y="401575"/>
                    </a:cubicBezTo>
                    <a:lnTo>
                      <a:pt x="964357" y="230184"/>
                    </a:lnTo>
                    <a:cubicBezTo>
                      <a:pt x="969679" y="221351"/>
                      <a:pt x="988003" y="214111"/>
                      <a:pt x="1005282" y="214012"/>
                    </a:cubicBezTo>
                    <a:lnTo>
                      <a:pt x="1130432" y="213302"/>
                    </a:lnTo>
                    <a:cubicBezTo>
                      <a:pt x="1139071" y="213254"/>
                      <a:pt x="1145814" y="214999"/>
                      <a:pt x="1149734" y="217861"/>
                    </a:cubicBezTo>
                    <a:cubicBezTo>
                      <a:pt x="1153651" y="220722"/>
                      <a:pt x="1154743" y="224702"/>
                      <a:pt x="1152081" y="229118"/>
                    </a:cubicBezTo>
                    <a:close/>
                    <a:moveTo>
                      <a:pt x="1184310" y="562114"/>
                    </a:moveTo>
                    <a:lnTo>
                      <a:pt x="1081034" y="733505"/>
                    </a:lnTo>
                    <a:cubicBezTo>
                      <a:pt x="1075712" y="742337"/>
                      <a:pt x="1057390" y="749577"/>
                      <a:pt x="1040109" y="749676"/>
                    </a:cubicBezTo>
                    <a:lnTo>
                      <a:pt x="914961" y="750386"/>
                    </a:lnTo>
                    <a:cubicBezTo>
                      <a:pt x="897680" y="750484"/>
                      <a:pt x="887987" y="743403"/>
                      <a:pt x="893310" y="734570"/>
                    </a:cubicBezTo>
                    <a:lnTo>
                      <a:pt x="996586" y="563179"/>
                    </a:lnTo>
                    <a:cubicBezTo>
                      <a:pt x="1001907" y="554346"/>
                      <a:pt x="1020230" y="547105"/>
                      <a:pt x="1037511" y="547008"/>
                    </a:cubicBezTo>
                    <a:lnTo>
                      <a:pt x="1162661" y="546296"/>
                    </a:lnTo>
                    <a:cubicBezTo>
                      <a:pt x="1171301" y="546249"/>
                      <a:pt x="1178044" y="547994"/>
                      <a:pt x="1181961" y="550856"/>
                    </a:cubicBezTo>
                    <a:cubicBezTo>
                      <a:pt x="1185879" y="553719"/>
                      <a:pt x="1186972" y="557697"/>
                      <a:pt x="1184310" y="562114"/>
                    </a:cubicBezTo>
                    <a:close/>
                    <a:moveTo>
                      <a:pt x="1204814" y="91457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7089" y="915635"/>
                    </a:lnTo>
                    <a:cubicBezTo>
                      <a:pt x="1022410" y="906803"/>
                      <a:pt x="1040734" y="899561"/>
                      <a:pt x="1058013" y="899464"/>
                    </a:cubicBezTo>
                    <a:lnTo>
                      <a:pt x="1183163" y="898754"/>
                    </a:lnTo>
                    <a:cubicBezTo>
                      <a:pt x="1191802" y="898704"/>
                      <a:pt x="1198547" y="900450"/>
                      <a:pt x="1202465" y="903312"/>
                    </a:cubicBezTo>
                    <a:cubicBezTo>
                      <a:pt x="1206382" y="906175"/>
                      <a:pt x="1207474" y="910153"/>
                      <a:pt x="1204814" y="914570"/>
                    </a:cubicBezTo>
                    <a:close/>
                    <a:moveTo>
                      <a:pt x="1290142" y="0"/>
                    </a:moveTo>
                    <a:lnTo>
                      <a:pt x="1187018" y="171140"/>
                    </a:lnTo>
                    <a:cubicBezTo>
                      <a:pt x="1181695" y="179973"/>
                      <a:pt x="1163372" y="187214"/>
                      <a:pt x="1146093" y="187312"/>
                    </a:cubicBezTo>
                    <a:lnTo>
                      <a:pt x="1020943" y="188023"/>
                    </a:lnTo>
                    <a:cubicBezTo>
                      <a:pt x="1003662" y="188121"/>
                      <a:pt x="993969" y="181039"/>
                      <a:pt x="999292" y="172206"/>
                    </a:cubicBezTo>
                    <a:lnTo>
                      <a:pt x="1102568" y="815"/>
                    </a:lnTo>
                    <a:lnTo>
                      <a:pt x="1103713" y="0"/>
                    </a:lnTo>
                    <a:close/>
                    <a:moveTo>
                      <a:pt x="1322522" y="332744"/>
                    </a:moveTo>
                    <a:lnTo>
                      <a:pt x="1219246" y="504135"/>
                    </a:lnTo>
                    <a:cubicBezTo>
                      <a:pt x="1213925" y="512968"/>
                      <a:pt x="1195601" y="520209"/>
                      <a:pt x="1178322" y="520307"/>
                    </a:cubicBezTo>
                    <a:lnTo>
                      <a:pt x="1053172" y="521018"/>
                    </a:lnTo>
                    <a:cubicBezTo>
                      <a:pt x="1035892" y="521116"/>
                      <a:pt x="1026199" y="514035"/>
                      <a:pt x="1031522" y="505201"/>
                    </a:cubicBezTo>
                    <a:lnTo>
                      <a:pt x="1134797" y="333812"/>
                    </a:lnTo>
                    <a:cubicBezTo>
                      <a:pt x="1140120" y="324977"/>
                      <a:pt x="1158442" y="317738"/>
                      <a:pt x="1175721" y="317640"/>
                    </a:cubicBezTo>
                    <a:lnTo>
                      <a:pt x="1300871" y="316930"/>
                    </a:lnTo>
                    <a:cubicBezTo>
                      <a:pt x="1309513" y="316880"/>
                      <a:pt x="1316255" y="318625"/>
                      <a:pt x="1320173" y="321487"/>
                    </a:cubicBezTo>
                    <a:cubicBezTo>
                      <a:pt x="1324092" y="324350"/>
                      <a:pt x="1325184" y="328329"/>
                      <a:pt x="1322522" y="332744"/>
                    </a:cubicBezTo>
                    <a:close/>
                    <a:moveTo>
                      <a:pt x="1343027" y="685200"/>
                    </a:moveTo>
                    <a:lnTo>
                      <a:pt x="1239749" y="856592"/>
                    </a:lnTo>
                    <a:cubicBezTo>
                      <a:pt x="1234428" y="865424"/>
                      <a:pt x="1216105" y="872666"/>
                      <a:pt x="1198824" y="872763"/>
                    </a:cubicBezTo>
                    <a:lnTo>
                      <a:pt x="1073674" y="873473"/>
                    </a:lnTo>
                    <a:cubicBezTo>
                      <a:pt x="1056395" y="873571"/>
                      <a:pt x="1046700" y="866492"/>
                      <a:pt x="1052024" y="857657"/>
                    </a:cubicBezTo>
                    <a:lnTo>
                      <a:pt x="1155301" y="686268"/>
                    </a:lnTo>
                    <a:cubicBezTo>
                      <a:pt x="1160623" y="677433"/>
                      <a:pt x="1178946" y="670194"/>
                      <a:pt x="1196226" y="670095"/>
                    </a:cubicBezTo>
                    <a:lnTo>
                      <a:pt x="1321376" y="669385"/>
                    </a:lnTo>
                    <a:cubicBezTo>
                      <a:pt x="1330015" y="669336"/>
                      <a:pt x="1336758" y="671081"/>
                      <a:pt x="1340676" y="673943"/>
                    </a:cubicBezTo>
                    <a:cubicBezTo>
                      <a:pt x="1344593" y="676806"/>
                      <a:pt x="1345687" y="680784"/>
                      <a:pt x="1343027" y="685200"/>
                    </a:cubicBezTo>
                    <a:close/>
                    <a:moveTo>
                      <a:pt x="1375254" y="1018196"/>
                    </a:moveTo>
                    <a:lnTo>
                      <a:pt x="1351499" y="1057618"/>
                    </a:lnTo>
                    <a:lnTo>
                      <a:pt x="1164418" y="1057618"/>
                    </a:lnTo>
                    <a:lnTo>
                      <a:pt x="1187530" y="1019263"/>
                    </a:lnTo>
                    <a:cubicBezTo>
                      <a:pt x="1192853" y="1010429"/>
                      <a:pt x="1211175" y="1003189"/>
                      <a:pt x="1228454" y="1003091"/>
                    </a:cubicBezTo>
                    <a:lnTo>
                      <a:pt x="1353604" y="1002380"/>
                    </a:lnTo>
                    <a:cubicBezTo>
                      <a:pt x="1362245" y="1002331"/>
                      <a:pt x="1368987" y="1004078"/>
                      <a:pt x="1372905" y="1006940"/>
                    </a:cubicBezTo>
                    <a:cubicBezTo>
                      <a:pt x="1376823" y="1009801"/>
                      <a:pt x="1377916" y="1013779"/>
                      <a:pt x="1375254" y="1018196"/>
                    </a:cubicBezTo>
                    <a:close/>
                    <a:moveTo>
                      <a:pt x="1460735" y="103377"/>
                    </a:moveTo>
                    <a:lnTo>
                      <a:pt x="1357457" y="274768"/>
                    </a:lnTo>
                    <a:cubicBezTo>
                      <a:pt x="1352136" y="283601"/>
                      <a:pt x="1333813" y="290840"/>
                      <a:pt x="1316532" y="290939"/>
                    </a:cubicBezTo>
                    <a:lnTo>
                      <a:pt x="1191382" y="291649"/>
                    </a:lnTo>
                    <a:cubicBezTo>
                      <a:pt x="1174103" y="291748"/>
                      <a:pt x="1164410" y="284666"/>
                      <a:pt x="1169733" y="275834"/>
                    </a:cubicBezTo>
                    <a:lnTo>
                      <a:pt x="1273009" y="104442"/>
                    </a:lnTo>
                    <a:cubicBezTo>
                      <a:pt x="1278331" y="95610"/>
                      <a:pt x="1296653" y="88370"/>
                      <a:pt x="1313934" y="88272"/>
                    </a:cubicBezTo>
                    <a:lnTo>
                      <a:pt x="1439084" y="87561"/>
                    </a:lnTo>
                    <a:cubicBezTo>
                      <a:pt x="1447724" y="87512"/>
                      <a:pt x="1454467" y="89257"/>
                      <a:pt x="1458384" y="92120"/>
                    </a:cubicBezTo>
                    <a:cubicBezTo>
                      <a:pt x="1462304" y="94982"/>
                      <a:pt x="1463396" y="98960"/>
                      <a:pt x="1460735" y="103377"/>
                    </a:cubicBezTo>
                    <a:close/>
                    <a:moveTo>
                      <a:pt x="1481238" y="455833"/>
                    </a:moveTo>
                    <a:lnTo>
                      <a:pt x="1377963" y="627224"/>
                    </a:lnTo>
                    <a:cubicBezTo>
                      <a:pt x="1372638" y="636057"/>
                      <a:pt x="1354317" y="643296"/>
                      <a:pt x="1337035" y="643395"/>
                    </a:cubicBezTo>
                    <a:lnTo>
                      <a:pt x="1211887" y="644105"/>
                    </a:lnTo>
                    <a:cubicBezTo>
                      <a:pt x="1194606" y="644203"/>
                      <a:pt x="1184914" y="637122"/>
                      <a:pt x="1190236" y="628288"/>
                    </a:cubicBezTo>
                    <a:lnTo>
                      <a:pt x="1293512" y="456899"/>
                    </a:lnTo>
                    <a:cubicBezTo>
                      <a:pt x="1298835" y="448064"/>
                      <a:pt x="1317157" y="440825"/>
                      <a:pt x="1334438" y="440727"/>
                    </a:cubicBezTo>
                    <a:lnTo>
                      <a:pt x="1459588" y="440016"/>
                    </a:lnTo>
                    <a:cubicBezTo>
                      <a:pt x="1468227" y="439968"/>
                      <a:pt x="1474970" y="441713"/>
                      <a:pt x="1478888" y="444574"/>
                    </a:cubicBezTo>
                    <a:cubicBezTo>
                      <a:pt x="1482805" y="447437"/>
                      <a:pt x="1483899" y="451416"/>
                      <a:pt x="1481238" y="455833"/>
                    </a:cubicBezTo>
                    <a:close/>
                    <a:moveTo>
                      <a:pt x="1513466" y="788827"/>
                    </a:moveTo>
                    <a:lnTo>
                      <a:pt x="1410190" y="960219"/>
                    </a:lnTo>
                    <a:cubicBezTo>
                      <a:pt x="1404869" y="969052"/>
                      <a:pt x="1386546" y="976292"/>
                      <a:pt x="1369266" y="976391"/>
                    </a:cubicBezTo>
                    <a:lnTo>
                      <a:pt x="1244115" y="977101"/>
                    </a:lnTo>
                    <a:cubicBezTo>
                      <a:pt x="1226836" y="977200"/>
                      <a:pt x="1217143" y="970118"/>
                      <a:pt x="1222465" y="961285"/>
                    </a:cubicBezTo>
                    <a:lnTo>
                      <a:pt x="1325742" y="789894"/>
                    </a:lnTo>
                    <a:cubicBezTo>
                      <a:pt x="1331064" y="781061"/>
                      <a:pt x="1349386" y="773821"/>
                      <a:pt x="1366667" y="773722"/>
                    </a:cubicBezTo>
                    <a:lnTo>
                      <a:pt x="1491817" y="773012"/>
                    </a:lnTo>
                    <a:cubicBezTo>
                      <a:pt x="1500457" y="772963"/>
                      <a:pt x="1507200" y="774708"/>
                      <a:pt x="1511117" y="777571"/>
                    </a:cubicBezTo>
                    <a:cubicBezTo>
                      <a:pt x="1515036" y="780432"/>
                      <a:pt x="1516128" y="784412"/>
                      <a:pt x="1513466" y="788827"/>
                    </a:cubicBezTo>
                    <a:close/>
                    <a:moveTo>
                      <a:pt x="1523026" y="0"/>
                    </a:moveTo>
                    <a:lnTo>
                      <a:pt x="1495670" y="45399"/>
                    </a:lnTo>
                    <a:cubicBezTo>
                      <a:pt x="1490348" y="54233"/>
                      <a:pt x="1472024" y="61473"/>
                      <a:pt x="1454745" y="61570"/>
                    </a:cubicBezTo>
                    <a:lnTo>
                      <a:pt x="1329596" y="62282"/>
                    </a:lnTo>
                    <a:cubicBezTo>
                      <a:pt x="1312316" y="62379"/>
                      <a:pt x="1302622" y="55299"/>
                      <a:pt x="1307945" y="46464"/>
                    </a:cubicBezTo>
                    <a:lnTo>
                      <a:pt x="1335943" y="0"/>
                    </a:lnTo>
                    <a:close/>
                    <a:moveTo>
                      <a:pt x="1619450" y="226464"/>
                    </a:moveTo>
                    <a:lnTo>
                      <a:pt x="1516174" y="397855"/>
                    </a:lnTo>
                    <a:cubicBezTo>
                      <a:pt x="1510851" y="406688"/>
                      <a:pt x="1492528" y="413927"/>
                      <a:pt x="1475248" y="414026"/>
                    </a:cubicBezTo>
                    <a:lnTo>
                      <a:pt x="1350099" y="414736"/>
                    </a:lnTo>
                    <a:cubicBezTo>
                      <a:pt x="1332818" y="414835"/>
                      <a:pt x="1323125" y="407753"/>
                      <a:pt x="1328448" y="398921"/>
                    </a:cubicBezTo>
                    <a:lnTo>
                      <a:pt x="1431724" y="227529"/>
                    </a:lnTo>
                    <a:cubicBezTo>
                      <a:pt x="1437046" y="218697"/>
                      <a:pt x="1455370" y="211457"/>
                      <a:pt x="1472649" y="211358"/>
                    </a:cubicBezTo>
                    <a:lnTo>
                      <a:pt x="1597799" y="210648"/>
                    </a:lnTo>
                    <a:cubicBezTo>
                      <a:pt x="1606439" y="210599"/>
                      <a:pt x="1613182" y="212345"/>
                      <a:pt x="1617101" y="215206"/>
                    </a:cubicBezTo>
                    <a:cubicBezTo>
                      <a:pt x="1621018" y="218069"/>
                      <a:pt x="1622110" y="222047"/>
                      <a:pt x="1619450" y="226464"/>
                    </a:cubicBezTo>
                    <a:close/>
                    <a:moveTo>
                      <a:pt x="1651677" y="559460"/>
                    </a:moveTo>
                    <a:lnTo>
                      <a:pt x="1548403" y="730850"/>
                    </a:lnTo>
                    <a:cubicBezTo>
                      <a:pt x="1543080" y="739684"/>
                      <a:pt x="1524757" y="746924"/>
                      <a:pt x="1507478" y="747022"/>
                    </a:cubicBezTo>
                    <a:lnTo>
                      <a:pt x="1382328" y="747733"/>
                    </a:lnTo>
                    <a:cubicBezTo>
                      <a:pt x="1365047" y="747831"/>
                      <a:pt x="1355354" y="740750"/>
                      <a:pt x="1360678" y="731916"/>
                    </a:cubicBezTo>
                    <a:lnTo>
                      <a:pt x="1463953" y="560525"/>
                    </a:lnTo>
                    <a:cubicBezTo>
                      <a:pt x="1469276" y="551692"/>
                      <a:pt x="1487599" y="544452"/>
                      <a:pt x="1504878" y="544354"/>
                    </a:cubicBezTo>
                    <a:lnTo>
                      <a:pt x="1630028" y="543643"/>
                    </a:lnTo>
                    <a:cubicBezTo>
                      <a:pt x="1638668" y="543594"/>
                      <a:pt x="1645411" y="545341"/>
                      <a:pt x="1649330" y="548202"/>
                    </a:cubicBezTo>
                    <a:cubicBezTo>
                      <a:pt x="1653248" y="551064"/>
                      <a:pt x="1654340" y="555043"/>
                      <a:pt x="1651677" y="559460"/>
                    </a:cubicBezTo>
                    <a:close/>
                    <a:moveTo>
                      <a:pt x="1672182" y="911915"/>
                    </a:moveTo>
                    <a:lnTo>
                      <a:pt x="1584385" y="1057618"/>
                    </a:lnTo>
                    <a:lnTo>
                      <a:pt x="1397301" y="1057618"/>
                    </a:lnTo>
                    <a:lnTo>
                      <a:pt x="1484456" y="912981"/>
                    </a:lnTo>
                    <a:cubicBezTo>
                      <a:pt x="1489779" y="904148"/>
                      <a:pt x="1508101" y="896908"/>
                      <a:pt x="1525382" y="896809"/>
                    </a:cubicBezTo>
                    <a:lnTo>
                      <a:pt x="1650532" y="896099"/>
                    </a:lnTo>
                    <a:cubicBezTo>
                      <a:pt x="1659171" y="896050"/>
                      <a:pt x="1665914" y="897795"/>
                      <a:pt x="1669832" y="900658"/>
                    </a:cubicBezTo>
                    <a:cubicBezTo>
                      <a:pt x="1673749" y="903519"/>
                      <a:pt x="1674843" y="907499"/>
                      <a:pt x="1672182" y="911915"/>
                    </a:cubicBezTo>
                    <a:close/>
                    <a:moveTo>
                      <a:pt x="1755911" y="0"/>
                    </a:moveTo>
                    <a:lnTo>
                      <a:pt x="1654385" y="168486"/>
                    </a:lnTo>
                    <a:cubicBezTo>
                      <a:pt x="1649063" y="177320"/>
                      <a:pt x="1630741" y="184560"/>
                      <a:pt x="1613460" y="184657"/>
                    </a:cubicBezTo>
                    <a:lnTo>
                      <a:pt x="1488311" y="185369"/>
                    </a:lnTo>
                    <a:cubicBezTo>
                      <a:pt x="1471029" y="185466"/>
                      <a:pt x="1461336" y="178386"/>
                      <a:pt x="1466660" y="169553"/>
                    </a:cubicBezTo>
                    <a:lnTo>
                      <a:pt x="1568829" y="0"/>
                    </a:lnTo>
                    <a:close/>
                    <a:moveTo>
                      <a:pt x="1789891" y="330091"/>
                    </a:moveTo>
                    <a:lnTo>
                      <a:pt x="1686614" y="501482"/>
                    </a:lnTo>
                    <a:cubicBezTo>
                      <a:pt x="1681292" y="510315"/>
                      <a:pt x="1662969" y="517555"/>
                      <a:pt x="1645689" y="517652"/>
                    </a:cubicBezTo>
                    <a:lnTo>
                      <a:pt x="1520539" y="518364"/>
                    </a:lnTo>
                    <a:cubicBezTo>
                      <a:pt x="1503260" y="518462"/>
                      <a:pt x="1493566" y="511381"/>
                      <a:pt x="1498889" y="502548"/>
                    </a:cubicBezTo>
                    <a:lnTo>
                      <a:pt x="1602165" y="331157"/>
                    </a:lnTo>
                    <a:cubicBezTo>
                      <a:pt x="1607487" y="322324"/>
                      <a:pt x="1625809" y="315084"/>
                      <a:pt x="1643090" y="314985"/>
                    </a:cubicBezTo>
                    <a:lnTo>
                      <a:pt x="1768240" y="314275"/>
                    </a:lnTo>
                    <a:cubicBezTo>
                      <a:pt x="1776880" y="314225"/>
                      <a:pt x="1783623" y="315972"/>
                      <a:pt x="1787540" y="318834"/>
                    </a:cubicBezTo>
                    <a:cubicBezTo>
                      <a:pt x="1791459" y="321696"/>
                      <a:pt x="1792553" y="325675"/>
                      <a:pt x="1789891" y="330091"/>
                    </a:cubicBezTo>
                    <a:close/>
                    <a:moveTo>
                      <a:pt x="1810394" y="682547"/>
                    </a:moveTo>
                    <a:lnTo>
                      <a:pt x="1707118" y="853937"/>
                    </a:lnTo>
                    <a:cubicBezTo>
                      <a:pt x="1701795" y="862771"/>
                      <a:pt x="1683472" y="870011"/>
                      <a:pt x="1666192" y="870109"/>
                    </a:cubicBezTo>
                    <a:lnTo>
                      <a:pt x="1541043" y="870819"/>
                    </a:lnTo>
                    <a:cubicBezTo>
                      <a:pt x="1523762" y="870918"/>
                      <a:pt x="1514069" y="863837"/>
                      <a:pt x="1519392" y="855004"/>
                    </a:cubicBezTo>
                    <a:lnTo>
                      <a:pt x="1622668" y="683613"/>
                    </a:lnTo>
                    <a:cubicBezTo>
                      <a:pt x="1627990" y="674780"/>
                      <a:pt x="1646314" y="667539"/>
                      <a:pt x="1663593" y="667441"/>
                    </a:cubicBezTo>
                    <a:lnTo>
                      <a:pt x="1788743" y="666730"/>
                    </a:lnTo>
                    <a:cubicBezTo>
                      <a:pt x="1797383" y="666681"/>
                      <a:pt x="1804126" y="668428"/>
                      <a:pt x="1808045" y="671290"/>
                    </a:cubicBezTo>
                    <a:cubicBezTo>
                      <a:pt x="1811962" y="674153"/>
                      <a:pt x="1813055" y="678130"/>
                      <a:pt x="1810394" y="682547"/>
                    </a:cubicBezTo>
                    <a:close/>
                    <a:moveTo>
                      <a:pt x="1928102" y="100722"/>
                    </a:moveTo>
                    <a:lnTo>
                      <a:pt x="1824826" y="272113"/>
                    </a:lnTo>
                    <a:cubicBezTo>
                      <a:pt x="1819503" y="280947"/>
                      <a:pt x="1801180" y="288187"/>
                      <a:pt x="1783901" y="288285"/>
                    </a:cubicBezTo>
                    <a:lnTo>
                      <a:pt x="1658751" y="288995"/>
                    </a:lnTo>
                    <a:cubicBezTo>
                      <a:pt x="1641472" y="289094"/>
                      <a:pt x="1631778" y="282013"/>
                      <a:pt x="1637101" y="273180"/>
                    </a:cubicBezTo>
                    <a:lnTo>
                      <a:pt x="1740376" y="101789"/>
                    </a:lnTo>
                    <a:cubicBezTo>
                      <a:pt x="1745699" y="92956"/>
                      <a:pt x="1764022" y="85715"/>
                      <a:pt x="1781302" y="85618"/>
                    </a:cubicBezTo>
                    <a:lnTo>
                      <a:pt x="1906451" y="84906"/>
                    </a:lnTo>
                    <a:cubicBezTo>
                      <a:pt x="1915093" y="84857"/>
                      <a:pt x="1921836" y="86604"/>
                      <a:pt x="1925753" y="89466"/>
                    </a:cubicBezTo>
                    <a:cubicBezTo>
                      <a:pt x="1929671" y="92329"/>
                      <a:pt x="1930765" y="96306"/>
                      <a:pt x="1928102" y="100722"/>
                    </a:cubicBezTo>
                    <a:close/>
                    <a:moveTo>
                      <a:pt x="1948606" y="453178"/>
                    </a:moveTo>
                    <a:lnTo>
                      <a:pt x="1845329" y="624569"/>
                    </a:lnTo>
                    <a:cubicBezTo>
                      <a:pt x="1840007" y="633402"/>
                      <a:pt x="1821683" y="640642"/>
                      <a:pt x="1804404" y="640741"/>
                    </a:cubicBezTo>
                    <a:lnTo>
                      <a:pt x="1679254" y="641451"/>
                    </a:lnTo>
                    <a:cubicBezTo>
                      <a:pt x="1661975" y="641550"/>
                      <a:pt x="1652280" y="634468"/>
                      <a:pt x="1657603" y="625635"/>
                    </a:cubicBezTo>
                    <a:lnTo>
                      <a:pt x="1760879" y="454245"/>
                    </a:lnTo>
                    <a:cubicBezTo>
                      <a:pt x="1766202" y="445411"/>
                      <a:pt x="1784525" y="438171"/>
                      <a:pt x="1801805" y="438072"/>
                    </a:cubicBezTo>
                    <a:lnTo>
                      <a:pt x="1926955" y="437362"/>
                    </a:lnTo>
                    <a:cubicBezTo>
                      <a:pt x="1935596" y="437314"/>
                      <a:pt x="1942337" y="439059"/>
                      <a:pt x="1946256" y="441921"/>
                    </a:cubicBezTo>
                    <a:cubicBezTo>
                      <a:pt x="1950174" y="444783"/>
                      <a:pt x="1951266" y="448762"/>
                      <a:pt x="1948606" y="453178"/>
                    </a:cubicBezTo>
                    <a:close/>
                    <a:moveTo>
                      <a:pt x="1988795" y="0"/>
                    </a:moveTo>
                    <a:lnTo>
                      <a:pt x="1963038" y="42745"/>
                    </a:lnTo>
                    <a:cubicBezTo>
                      <a:pt x="1957715" y="51578"/>
                      <a:pt x="1939393" y="58819"/>
                      <a:pt x="1922113" y="58917"/>
                    </a:cubicBezTo>
                    <a:lnTo>
                      <a:pt x="1796963" y="59628"/>
                    </a:lnTo>
                    <a:cubicBezTo>
                      <a:pt x="1779683" y="59726"/>
                      <a:pt x="1769991" y="52644"/>
                      <a:pt x="1775312" y="43811"/>
                    </a:cubicBezTo>
                    <a:lnTo>
                      <a:pt x="1801712" y="0"/>
                    </a:lnTo>
                    <a:close/>
                    <a:moveTo>
                      <a:pt x="2086715" y="223320"/>
                    </a:moveTo>
                    <a:lnTo>
                      <a:pt x="2019587" y="335381"/>
                    </a:lnTo>
                    <a:lnTo>
                      <a:pt x="1983541" y="395200"/>
                    </a:lnTo>
                    <a:cubicBezTo>
                      <a:pt x="1978219" y="404033"/>
                      <a:pt x="1959895" y="411274"/>
                      <a:pt x="1942616" y="411372"/>
                    </a:cubicBezTo>
                    <a:lnTo>
                      <a:pt x="1817466" y="412083"/>
                    </a:lnTo>
                    <a:cubicBezTo>
                      <a:pt x="1800187" y="412181"/>
                      <a:pt x="1790492" y="405100"/>
                      <a:pt x="1795815" y="396267"/>
                    </a:cubicBezTo>
                    <a:lnTo>
                      <a:pt x="1899093" y="224876"/>
                    </a:lnTo>
                    <a:cubicBezTo>
                      <a:pt x="1904413" y="216043"/>
                      <a:pt x="1922738" y="208804"/>
                      <a:pt x="1940016" y="208705"/>
                    </a:cubicBezTo>
                    <a:lnTo>
                      <a:pt x="2065166" y="207995"/>
                    </a:lnTo>
                    <a:cubicBezTo>
                      <a:pt x="2073806" y="207944"/>
                      <a:pt x="2080550" y="209691"/>
                      <a:pt x="2084468" y="212553"/>
                    </a:cubicBezTo>
                    <a:close/>
                    <a:moveTo>
                      <a:pt x="2220490" y="0"/>
                    </a:moveTo>
                    <a:lnTo>
                      <a:pt x="2120706" y="166576"/>
                    </a:lnTo>
                    <a:lnTo>
                      <a:pt x="2105775" y="177194"/>
                    </a:lnTo>
                    <a:cubicBezTo>
                      <a:pt x="2098369" y="180121"/>
                      <a:pt x="2089468" y="181955"/>
                      <a:pt x="2080829" y="182004"/>
                    </a:cubicBezTo>
                    <a:lnTo>
                      <a:pt x="1955679" y="182715"/>
                    </a:lnTo>
                    <a:cubicBezTo>
                      <a:pt x="1938398" y="182813"/>
                      <a:pt x="1928705" y="175731"/>
                      <a:pt x="1934028" y="166898"/>
                    </a:cubicBezTo>
                    <a:lnTo>
                      <a:pt x="203459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6780B60B-6A70-2B98-26D7-2E10F818E1E3}"/>
                  </a:ext>
                </a:extLst>
              </p:cNvPr>
              <p:cNvSpPr/>
              <p:nvPr/>
            </p:nvSpPr>
            <p:spPr bwMode="auto">
              <a:xfrm rot="16200000">
                <a:off x="4472714" y="3294564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3A17BE45-5600-3DA0-F23F-4DF482AC0AD2}"/>
                  </a:ext>
                </a:extLst>
              </p:cNvPr>
              <p:cNvSpPr/>
              <p:nvPr/>
            </p:nvSpPr>
            <p:spPr bwMode="auto">
              <a:xfrm rot="16200000" flipV="1">
                <a:off x="4495585" y="4956955"/>
                <a:ext cx="1756794" cy="184452"/>
              </a:xfrm>
              <a:custGeom>
                <a:avLst/>
                <a:gdLst>
                  <a:gd name="connsiteX0" fmla="*/ 1756794 w 1756794"/>
                  <a:gd name="connsiteY0" fmla="*/ 0 h 184452"/>
                  <a:gd name="connsiteX1" fmla="*/ 110492 w 1756794"/>
                  <a:gd name="connsiteY1" fmla="*/ 0 h 184452"/>
                  <a:gd name="connsiteX2" fmla="*/ 0 w 1756794"/>
                  <a:gd name="connsiteY2" fmla="*/ 184452 h 184452"/>
                  <a:gd name="connsiteX3" fmla="*/ 1646302 w 1756794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6794" h="184452">
                    <a:moveTo>
                      <a:pt x="1756794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46302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D81265AC-3384-990B-9D5B-1578C01CF01E}"/>
                  </a:ext>
                </a:extLst>
              </p:cNvPr>
              <p:cNvGrpSpPr/>
              <p:nvPr/>
            </p:nvGrpSpPr>
            <p:grpSpPr>
              <a:xfrm>
                <a:off x="4459698" y="3150861"/>
                <a:ext cx="766773" cy="962001"/>
                <a:chOff x="1690591" y="4572711"/>
                <a:chExt cx="1322692" cy="1781052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449D89BB-D3BB-3F7A-A720-7B6C7C8853CC}"/>
                    </a:ext>
                  </a:extLst>
                </p:cNvPr>
                <p:cNvSpPr/>
                <p:nvPr/>
              </p:nvSpPr>
              <p:spPr bwMode="auto">
                <a:xfrm>
                  <a:off x="1697718" y="4572711"/>
                  <a:ext cx="1315565" cy="1780567"/>
                </a:xfrm>
                <a:custGeom>
                  <a:avLst/>
                  <a:gdLst>
                    <a:gd name="connsiteX0" fmla="*/ 959943 w 1315565"/>
                    <a:gd name="connsiteY0" fmla="*/ 1078406 h 1780567"/>
                    <a:gd name="connsiteX1" fmla="*/ 958831 w 1315565"/>
                    <a:gd name="connsiteY1" fmla="*/ 1112533 h 1780567"/>
                    <a:gd name="connsiteX2" fmla="*/ 962241 w 1315565"/>
                    <a:gd name="connsiteY2" fmla="*/ 1163132 h 1780567"/>
                    <a:gd name="connsiteX3" fmla="*/ 962012 w 1315565"/>
                    <a:gd name="connsiteY3" fmla="*/ 1163008 h 1780567"/>
                    <a:gd name="connsiteX4" fmla="*/ 968391 w 1315565"/>
                    <a:gd name="connsiteY4" fmla="*/ 1257673 h 1780567"/>
                    <a:gd name="connsiteX5" fmla="*/ 968619 w 1315565"/>
                    <a:gd name="connsiteY5" fmla="*/ 1257797 h 1780567"/>
                    <a:gd name="connsiteX6" fmla="*/ 972028 w 1315565"/>
                    <a:gd name="connsiteY6" fmla="*/ 1308395 h 1780567"/>
                    <a:gd name="connsiteX7" fmla="*/ 1070212 w 1315565"/>
                    <a:gd name="connsiteY7" fmla="*/ 1493625 h 1780567"/>
                    <a:gd name="connsiteX8" fmla="*/ 1133218 w 1315565"/>
                    <a:gd name="connsiteY8" fmla="*/ 1527840 h 1780567"/>
                    <a:gd name="connsiteX9" fmla="*/ 1138288 w 1315565"/>
                    <a:gd name="connsiteY9" fmla="*/ 1529439 h 1780567"/>
                    <a:gd name="connsiteX10" fmla="*/ 1140601 w 1315565"/>
                    <a:gd name="connsiteY10" fmla="*/ 1495767 h 1780567"/>
                    <a:gd name="connsiteX11" fmla="*/ 1127323 w 1315565"/>
                    <a:gd name="connsiteY11" fmla="*/ 1298705 h 1780567"/>
                    <a:gd name="connsiteX12" fmla="*/ 1116860 w 1315565"/>
                    <a:gd name="connsiteY12" fmla="*/ 1242255 h 1780567"/>
                    <a:gd name="connsiteX13" fmla="*/ 1029258 w 1315565"/>
                    <a:gd name="connsiteY13" fmla="*/ 1114118 h 1780567"/>
                    <a:gd name="connsiteX14" fmla="*/ 966252 w 1315565"/>
                    <a:gd name="connsiteY14" fmla="*/ 1079903 h 1780567"/>
                    <a:gd name="connsiteX15" fmla="*/ 935438 w 1315565"/>
                    <a:gd name="connsiteY15" fmla="*/ 697016 h 1780567"/>
                    <a:gd name="connsiteX16" fmla="*/ 933114 w 1315565"/>
                    <a:gd name="connsiteY16" fmla="*/ 730856 h 1780567"/>
                    <a:gd name="connsiteX17" fmla="*/ 936523 w 1315565"/>
                    <a:gd name="connsiteY17" fmla="*/ 781454 h 1780567"/>
                    <a:gd name="connsiteX18" fmla="*/ 936295 w 1315565"/>
                    <a:gd name="connsiteY18" fmla="*/ 781330 h 1780567"/>
                    <a:gd name="connsiteX19" fmla="*/ 939400 w 1315565"/>
                    <a:gd name="connsiteY19" fmla="*/ 827415 h 1780567"/>
                    <a:gd name="connsiteX20" fmla="*/ 940172 w 1315565"/>
                    <a:gd name="connsiteY20" fmla="*/ 827177 h 1780567"/>
                    <a:gd name="connsiteX21" fmla="*/ 1001625 w 1315565"/>
                    <a:gd name="connsiteY21" fmla="*/ 841757 h 1780567"/>
                    <a:gd name="connsiteX22" fmla="*/ 1097283 w 1315565"/>
                    <a:gd name="connsiteY22" fmla="*/ 893703 h 1780567"/>
                    <a:gd name="connsiteX23" fmla="*/ 1091143 w 1315565"/>
                    <a:gd name="connsiteY23" fmla="*/ 860579 h 1780567"/>
                    <a:gd name="connsiteX24" fmla="*/ 1003540 w 1315565"/>
                    <a:gd name="connsiteY24" fmla="*/ 732440 h 1780567"/>
                    <a:gd name="connsiteX25" fmla="*/ 940535 w 1315565"/>
                    <a:gd name="connsiteY25" fmla="*/ 698225 h 1780567"/>
                    <a:gd name="connsiteX26" fmla="*/ 449163 w 1315565"/>
                    <a:gd name="connsiteY26" fmla="*/ 440577 h 1780567"/>
                    <a:gd name="connsiteX27" fmla="*/ 448051 w 1315565"/>
                    <a:gd name="connsiteY27" fmla="*/ 474704 h 1780567"/>
                    <a:gd name="connsiteX28" fmla="*/ 486625 w 1315565"/>
                    <a:gd name="connsiteY28" fmla="*/ 1047180 h 1780567"/>
                    <a:gd name="connsiteX29" fmla="*/ 584809 w 1315565"/>
                    <a:gd name="connsiteY29" fmla="*/ 1232410 h 1780567"/>
                    <a:gd name="connsiteX30" fmla="*/ 647814 w 1315565"/>
                    <a:gd name="connsiteY30" fmla="*/ 1266625 h 1780567"/>
                    <a:gd name="connsiteX31" fmla="*/ 652911 w 1315565"/>
                    <a:gd name="connsiteY31" fmla="*/ 1267835 h 1780567"/>
                    <a:gd name="connsiteX32" fmla="*/ 655235 w 1315565"/>
                    <a:gd name="connsiteY32" fmla="*/ 1233994 h 1780567"/>
                    <a:gd name="connsiteX33" fmla="*/ 616662 w 1315565"/>
                    <a:gd name="connsiteY33" fmla="*/ 661519 h 1780567"/>
                    <a:gd name="connsiteX34" fmla="*/ 518478 w 1315565"/>
                    <a:gd name="connsiteY34" fmla="*/ 476289 h 1780567"/>
                    <a:gd name="connsiteX35" fmla="*/ 455472 w 1315565"/>
                    <a:gd name="connsiteY35" fmla="*/ 442074 h 1780567"/>
                    <a:gd name="connsiteX36" fmla="*/ 128688 w 1315565"/>
                    <a:gd name="connsiteY36" fmla="*/ 0 h 1780567"/>
                    <a:gd name="connsiteX37" fmla="*/ 224317 w 1315565"/>
                    <a:gd name="connsiteY37" fmla="*/ 51932 h 1780567"/>
                    <a:gd name="connsiteX38" fmla="*/ 292510 w 1315565"/>
                    <a:gd name="connsiteY38" fmla="*/ 1064000 h 1780567"/>
                    <a:gd name="connsiteX39" fmla="*/ 318302 w 1315565"/>
                    <a:gd name="connsiteY39" fmla="*/ 1078007 h 1780567"/>
                    <a:gd name="connsiteX40" fmla="*/ 274003 w 1315565"/>
                    <a:gd name="connsiteY40" fmla="*/ 420538 h 1780567"/>
                    <a:gd name="connsiteX41" fmla="*/ 304649 w 1315565"/>
                    <a:gd name="connsiteY41" fmla="*/ 276406 h 1780567"/>
                    <a:gd name="connsiteX42" fmla="*/ 304723 w 1315565"/>
                    <a:gd name="connsiteY42" fmla="*/ 276341 h 1780567"/>
                    <a:gd name="connsiteX43" fmla="*/ 310348 w 1315565"/>
                    <a:gd name="connsiteY43" fmla="*/ 263768 h 1780567"/>
                    <a:gd name="connsiteX44" fmla="*/ 359278 w 1315565"/>
                    <a:gd name="connsiteY44" fmla="*/ 215997 h 1780567"/>
                    <a:gd name="connsiteX45" fmla="*/ 459809 w 1315565"/>
                    <a:gd name="connsiteY45" fmla="*/ 193652 h 1780567"/>
                    <a:gd name="connsiteX46" fmla="*/ 459885 w 1315565"/>
                    <a:gd name="connsiteY46" fmla="*/ 194167 h 1780567"/>
                    <a:gd name="connsiteX47" fmla="*/ 490844 w 1315565"/>
                    <a:gd name="connsiteY47" fmla="*/ 203928 h 1780567"/>
                    <a:gd name="connsiteX48" fmla="*/ 605055 w 1315565"/>
                    <a:gd name="connsiteY48" fmla="*/ 265949 h 1780567"/>
                    <a:gd name="connsiteX49" fmla="*/ 763850 w 1315565"/>
                    <a:gd name="connsiteY49" fmla="*/ 498222 h 1780567"/>
                    <a:gd name="connsiteX50" fmla="*/ 775292 w 1315565"/>
                    <a:gd name="connsiteY50" fmla="*/ 559957 h 1780567"/>
                    <a:gd name="connsiteX51" fmla="*/ 789712 w 1315565"/>
                    <a:gd name="connsiteY51" fmla="*/ 532558 h 1780567"/>
                    <a:gd name="connsiteX52" fmla="*/ 797330 w 1315565"/>
                    <a:gd name="connsiteY52" fmla="*/ 525947 h 1780567"/>
                    <a:gd name="connsiteX53" fmla="*/ 798504 w 1315565"/>
                    <a:gd name="connsiteY53" fmla="*/ 523324 h 1780567"/>
                    <a:gd name="connsiteX54" fmla="*/ 847434 w 1315565"/>
                    <a:gd name="connsiteY54" fmla="*/ 475553 h 1780567"/>
                    <a:gd name="connsiteX55" fmla="*/ 881756 w 1315565"/>
                    <a:gd name="connsiteY55" fmla="*/ 459452 h 1780567"/>
                    <a:gd name="connsiteX56" fmla="*/ 888605 w 1315565"/>
                    <a:gd name="connsiteY56" fmla="*/ 453508 h 1780567"/>
                    <a:gd name="connsiteX57" fmla="*/ 899031 w 1315565"/>
                    <a:gd name="connsiteY57" fmla="*/ 451348 h 1780567"/>
                    <a:gd name="connsiteX58" fmla="*/ 909343 w 1315565"/>
                    <a:gd name="connsiteY58" fmla="*/ 446510 h 1780567"/>
                    <a:gd name="connsiteX59" fmla="*/ 927946 w 1315565"/>
                    <a:gd name="connsiteY59" fmla="*/ 445357 h 1780567"/>
                    <a:gd name="connsiteX60" fmla="*/ 928707 w 1315565"/>
                    <a:gd name="connsiteY60" fmla="*/ 445199 h 1780567"/>
                    <a:gd name="connsiteX61" fmla="*/ 929000 w 1315565"/>
                    <a:gd name="connsiteY61" fmla="*/ 445292 h 1780567"/>
                    <a:gd name="connsiteX62" fmla="*/ 933182 w 1315565"/>
                    <a:gd name="connsiteY62" fmla="*/ 445032 h 1780567"/>
                    <a:gd name="connsiteX63" fmla="*/ 939817 w 1315565"/>
                    <a:gd name="connsiteY63" fmla="*/ 448702 h 1780567"/>
                    <a:gd name="connsiteX64" fmla="*/ 975907 w 1315565"/>
                    <a:gd name="connsiteY64" fmla="*/ 460080 h 1780567"/>
                    <a:gd name="connsiteX65" fmla="*/ 1090117 w 1315565"/>
                    <a:gd name="connsiteY65" fmla="*/ 522101 h 1780567"/>
                    <a:gd name="connsiteX66" fmla="*/ 1268094 w 1315565"/>
                    <a:gd name="connsiteY66" fmla="*/ 857865 h 1780567"/>
                    <a:gd name="connsiteX67" fmla="*/ 1275343 w 1315565"/>
                    <a:gd name="connsiteY67" fmla="*/ 965449 h 1780567"/>
                    <a:gd name="connsiteX68" fmla="*/ 1200793 w 1315565"/>
                    <a:gd name="connsiteY68" fmla="*/ 988213 h 1780567"/>
                    <a:gd name="connsiteX69" fmla="*/ 1234756 w 1315565"/>
                    <a:gd name="connsiteY69" fmla="*/ 1038393 h 1780567"/>
                    <a:gd name="connsiteX70" fmla="*/ 1293811 w 1315565"/>
                    <a:gd name="connsiteY70" fmla="*/ 1239542 h 1780567"/>
                    <a:gd name="connsiteX71" fmla="*/ 1296173 w 1315565"/>
                    <a:gd name="connsiteY71" fmla="*/ 1274585 h 1780567"/>
                    <a:gd name="connsiteX72" fmla="*/ 1301060 w 1315565"/>
                    <a:gd name="connsiteY72" fmla="*/ 1347126 h 1780567"/>
                    <a:gd name="connsiteX73" fmla="*/ 1307439 w 1315565"/>
                    <a:gd name="connsiteY73" fmla="*/ 1441791 h 1780567"/>
                    <a:gd name="connsiteX74" fmla="*/ 1312327 w 1315565"/>
                    <a:gd name="connsiteY74" fmla="*/ 1514332 h 1780567"/>
                    <a:gd name="connsiteX75" fmla="*/ 1314688 w 1315565"/>
                    <a:gd name="connsiteY75" fmla="*/ 1549375 h 1780567"/>
                    <a:gd name="connsiteX76" fmla="*/ 1268911 w 1315565"/>
                    <a:gd name="connsiteY76" fmla="*/ 1709029 h 1780567"/>
                    <a:gd name="connsiteX77" fmla="*/ 1267007 w 1315565"/>
                    <a:gd name="connsiteY77" fmla="*/ 1709823 h 1780567"/>
                    <a:gd name="connsiteX78" fmla="*/ 1253887 w 1315565"/>
                    <a:gd name="connsiteY78" fmla="*/ 1725514 h 1780567"/>
                    <a:gd name="connsiteX79" fmla="*/ 1225121 w 1315565"/>
                    <a:gd name="connsiteY79" fmla="*/ 1749168 h 1780567"/>
                    <a:gd name="connsiteX80" fmla="*/ 1167588 w 1315565"/>
                    <a:gd name="connsiteY80" fmla="*/ 1776158 h 1780567"/>
                    <a:gd name="connsiteX81" fmla="*/ 1159299 w 1315565"/>
                    <a:gd name="connsiteY81" fmla="*/ 1780567 h 1780567"/>
                    <a:gd name="connsiteX82" fmla="*/ 1142971 w 1315565"/>
                    <a:gd name="connsiteY82" fmla="*/ 1779466 h 1780567"/>
                    <a:gd name="connsiteX83" fmla="*/ 1139373 w 1315565"/>
                    <a:gd name="connsiteY83" fmla="*/ 1779689 h 1780567"/>
                    <a:gd name="connsiteX84" fmla="*/ 1138414 w 1315565"/>
                    <a:gd name="connsiteY84" fmla="*/ 1779159 h 1780567"/>
                    <a:gd name="connsiteX85" fmla="*/ 1130005 w 1315565"/>
                    <a:gd name="connsiteY85" fmla="*/ 1778592 h 1780567"/>
                    <a:gd name="connsiteX86" fmla="*/ 1097846 w 1315565"/>
                    <a:gd name="connsiteY86" fmla="*/ 1765986 h 1780567"/>
                    <a:gd name="connsiteX87" fmla="*/ 983636 w 1315565"/>
                    <a:gd name="connsiteY87" fmla="*/ 1703965 h 1780567"/>
                    <a:gd name="connsiteX88" fmla="*/ 824841 w 1315565"/>
                    <a:gd name="connsiteY88" fmla="*/ 1471692 h 1780567"/>
                    <a:gd name="connsiteX89" fmla="*/ 811777 w 1315565"/>
                    <a:gd name="connsiteY89" fmla="*/ 1401211 h 1780567"/>
                    <a:gd name="connsiteX90" fmla="*/ 802752 w 1315565"/>
                    <a:gd name="connsiteY90" fmla="*/ 1419769 h 1780567"/>
                    <a:gd name="connsiteX91" fmla="*/ 802792 w 1315565"/>
                    <a:gd name="connsiteY91" fmla="*/ 1420040 h 1780567"/>
                    <a:gd name="connsiteX92" fmla="*/ 744108 w 1315565"/>
                    <a:gd name="connsiteY92" fmla="*/ 1489612 h 1780567"/>
                    <a:gd name="connsiteX93" fmla="*/ 682199 w 1315565"/>
                    <a:gd name="connsiteY93" fmla="*/ 1518655 h 1780567"/>
                    <a:gd name="connsiteX94" fmla="*/ 674282 w 1315565"/>
                    <a:gd name="connsiteY94" fmla="*/ 1519146 h 1780567"/>
                    <a:gd name="connsiteX95" fmla="*/ 673895 w 1315565"/>
                    <a:gd name="connsiteY95" fmla="*/ 1519352 h 1780567"/>
                    <a:gd name="connsiteX96" fmla="*/ 672488 w 1315565"/>
                    <a:gd name="connsiteY96" fmla="*/ 1519257 h 1780567"/>
                    <a:gd name="connsiteX97" fmla="*/ 658360 w 1315565"/>
                    <a:gd name="connsiteY97" fmla="*/ 1520133 h 1780567"/>
                    <a:gd name="connsiteX98" fmla="*/ 654595 w 1315565"/>
                    <a:gd name="connsiteY98" fmla="*/ 1518051 h 1780567"/>
                    <a:gd name="connsiteX99" fmla="*/ 644601 w 1315565"/>
                    <a:gd name="connsiteY99" fmla="*/ 1517377 h 1780567"/>
                    <a:gd name="connsiteX100" fmla="*/ 612442 w 1315565"/>
                    <a:gd name="connsiteY100" fmla="*/ 1504771 h 1780567"/>
                    <a:gd name="connsiteX101" fmla="*/ 498232 w 1315565"/>
                    <a:gd name="connsiteY101" fmla="*/ 1442749 h 1780567"/>
                    <a:gd name="connsiteX102" fmla="*/ 379310 w 1315565"/>
                    <a:gd name="connsiteY102" fmla="*/ 1308135 h 1780567"/>
                    <a:gd name="connsiteX103" fmla="*/ 364379 w 1315565"/>
                    <a:gd name="connsiteY103" fmla="*/ 1271565 h 1780567"/>
                    <a:gd name="connsiteX104" fmla="*/ 297553 w 1315565"/>
                    <a:gd name="connsiteY104" fmla="*/ 1330527 h 1780567"/>
                    <a:gd name="connsiteX105" fmla="*/ 70788 w 1315565"/>
                    <a:gd name="connsiteY105" fmla="*/ 1207383 h 1780567"/>
                    <a:gd name="connsiteX106" fmla="*/ 59001 w 1315565"/>
                    <a:gd name="connsiteY106" fmla="*/ 1032446 h 1780567"/>
                    <a:gd name="connsiteX107" fmla="*/ 115043 w 1315565"/>
                    <a:gd name="connsiteY107" fmla="*/ 977564 h 1780567"/>
                    <a:gd name="connsiteX108" fmla="*/ 77355 w 1315565"/>
                    <a:gd name="connsiteY108" fmla="*/ 367350 h 1780567"/>
                    <a:gd name="connsiteX109" fmla="*/ 11788 w 1315565"/>
                    <a:gd name="connsiteY109" fmla="*/ 331743 h 1780567"/>
                    <a:gd name="connsiteX110" fmla="*/ 0 w 1315565"/>
                    <a:gd name="connsiteY110" fmla="*/ 156805 h 1780567"/>
                    <a:gd name="connsiteX111" fmla="*/ 56376 w 1315565"/>
                    <a:gd name="connsiteY111" fmla="*/ 55983 h 1780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5" h="1780567">
                      <a:moveTo>
                        <a:pt x="959943" y="1078406"/>
                      </a:moveTo>
                      <a:cubicBezTo>
                        <a:pt x="959572" y="1089782"/>
                        <a:pt x="959202" y="1101157"/>
                        <a:pt x="958831" y="1112533"/>
                      </a:cubicBezTo>
                      <a:lnTo>
                        <a:pt x="962241" y="1163132"/>
                      </a:lnTo>
                      <a:lnTo>
                        <a:pt x="962012" y="1163008"/>
                      </a:lnTo>
                      <a:lnTo>
                        <a:pt x="968391" y="1257673"/>
                      </a:lnTo>
                      <a:lnTo>
                        <a:pt x="968619" y="1257797"/>
                      </a:lnTo>
                      <a:lnTo>
                        <a:pt x="972028" y="1308395"/>
                      </a:lnTo>
                      <a:cubicBezTo>
                        <a:pt x="977124" y="1384015"/>
                        <a:pt x="1021082" y="1466945"/>
                        <a:pt x="1070212" y="1493625"/>
                      </a:cubicBezTo>
                      <a:lnTo>
                        <a:pt x="1133218" y="1527840"/>
                      </a:lnTo>
                      <a:lnTo>
                        <a:pt x="1138288" y="1529439"/>
                      </a:lnTo>
                      <a:lnTo>
                        <a:pt x="1140601" y="1495767"/>
                      </a:lnTo>
                      <a:lnTo>
                        <a:pt x="1127323" y="1298705"/>
                      </a:lnTo>
                      <a:lnTo>
                        <a:pt x="1116860" y="1242255"/>
                      </a:lnTo>
                      <a:cubicBezTo>
                        <a:pt x="1100044" y="1185778"/>
                        <a:pt x="1066106" y="1134128"/>
                        <a:pt x="1029258" y="1114118"/>
                      </a:cubicBezTo>
                      <a:lnTo>
                        <a:pt x="966252" y="1079903"/>
                      </a:lnTo>
                      <a:close/>
                      <a:moveTo>
                        <a:pt x="935438" y="697016"/>
                      </a:moveTo>
                      <a:lnTo>
                        <a:pt x="933114" y="730856"/>
                      </a:lnTo>
                      <a:lnTo>
                        <a:pt x="936523" y="781454"/>
                      </a:lnTo>
                      <a:lnTo>
                        <a:pt x="936295" y="781330"/>
                      </a:lnTo>
                      <a:lnTo>
                        <a:pt x="939400" y="827415"/>
                      </a:lnTo>
                      <a:lnTo>
                        <a:pt x="940172" y="827177"/>
                      </a:lnTo>
                      <a:cubicBezTo>
                        <a:pt x="958618" y="825094"/>
                        <a:pt x="979360" y="829667"/>
                        <a:pt x="1001625" y="841757"/>
                      </a:cubicBezTo>
                      <a:lnTo>
                        <a:pt x="1097283" y="893703"/>
                      </a:lnTo>
                      <a:lnTo>
                        <a:pt x="1091143" y="860579"/>
                      </a:lnTo>
                      <a:cubicBezTo>
                        <a:pt x="1074327" y="804102"/>
                        <a:pt x="1040388" y="752451"/>
                        <a:pt x="1003540" y="732440"/>
                      </a:cubicBezTo>
                      <a:lnTo>
                        <a:pt x="940535" y="698225"/>
                      </a:lnTo>
                      <a:close/>
                      <a:moveTo>
                        <a:pt x="449163" y="440577"/>
                      </a:moveTo>
                      <a:cubicBezTo>
                        <a:pt x="448792" y="451953"/>
                        <a:pt x="448422" y="463328"/>
                        <a:pt x="448051" y="474704"/>
                      </a:cubicBezTo>
                      <a:lnTo>
                        <a:pt x="486625" y="1047180"/>
                      </a:lnTo>
                      <a:cubicBezTo>
                        <a:pt x="491720" y="1122800"/>
                        <a:pt x="535678" y="1205729"/>
                        <a:pt x="584809" y="1232410"/>
                      </a:cubicBezTo>
                      <a:lnTo>
                        <a:pt x="647814" y="1266625"/>
                      </a:lnTo>
                      <a:lnTo>
                        <a:pt x="652911" y="1267835"/>
                      </a:lnTo>
                      <a:lnTo>
                        <a:pt x="655235" y="1233994"/>
                      </a:lnTo>
                      <a:lnTo>
                        <a:pt x="616662" y="661519"/>
                      </a:lnTo>
                      <a:cubicBezTo>
                        <a:pt x="611566" y="585899"/>
                        <a:pt x="567608" y="502969"/>
                        <a:pt x="518478" y="476289"/>
                      </a:cubicBezTo>
                      <a:lnTo>
                        <a:pt x="455472" y="442074"/>
                      </a:lnTo>
                      <a:close/>
                      <a:moveTo>
                        <a:pt x="128688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2" y="1078007"/>
                      </a:lnTo>
                      <a:lnTo>
                        <a:pt x="274003" y="420538"/>
                      </a:lnTo>
                      <a:cubicBezTo>
                        <a:pt x="269673" y="356285"/>
                        <a:pt x="281591" y="306348"/>
                        <a:pt x="304649" y="276406"/>
                      </a:cubicBezTo>
                      <a:lnTo>
                        <a:pt x="304723" y="276341"/>
                      </a:lnTo>
                      <a:lnTo>
                        <a:pt x="310348" y="263768"/>
                      </a:lnTo>
                      <a:cubicBezTo>
                        <a:pt x="320522" y="248153"/>
                        <a:pt x="337635" y="230996"/>
                        <a:pt x="359278" y="215997"/>
                      </a:cubicBezTo>
                      <a:cubicBezTo>
                        <a:pt x="402564" y="185999"/>
                        <a:pt x="447573" y="175996"/>
                        <a:pt x="459809" y="193652"/>
                      </a:cubicBezTo>
                      <a:lnTo>
                        <a:pt x="459885" y="194167"/>
                      </a:lnTo>
                      <a:lnTo>
                        <a:pt x="490844" y="203928"/>
                      </a:lnTo>
                      <a:lnTo>
                        <a:pt x="605055" y="265949"/>
                      </a:lnTo>
                      <a:cubicBezTo>
                        <a:pt x="671848" y="302221"/>
                        <a:pt x="733368" y="395848"/>
                        <a:pt x="763850" y="498222"/>
                      </a:cubicBezTo>
                      <a:lnTo>
                        <a:pt x="775292" y="559957"/>
                      </a:lnTo>
                      <a:lnTo>
                        <a:pt x="789712" y="532558"/>
                      </a:lnTo>
                      <a:lnTo>
                        <a:pt x="797330" y="525947"/>
                      </a:lnTo>
                      <a:lnTo>
                        <a:pt x="798504" y="523324"/>
                      </a:lnTo>
                      <a:cubicBezTo>
                        <a:pt x="808678" y="507709"/>
                        <a:pt x="825791" y="490552"/>
                        <a:pt x="847434" y="475553"/>
                      </a:cubicBezTo>
                      <a:lnTo>
                        <a:pt x="881756" y="459452"/>
                      </a:lnTo>
                      <a:lnTo>
                        <a:pt x="888605" y="453508"/>
                      </a:lnTo>
                      <a:lnTo>
                        <a:pt x="899031" y="451348"/>
                      </a:lnTo>
                      <a:lnTo>
                        <a:pt x="909343" y="446510"/>
                      </a:lnTo>
                      <a:lnTo>
                        <a:pt x="927946" y="445357"/>
                      </a:lnTo>
                      <a:lnTo>
                        <a:pt x="928707" y="445199"/>
                      </a:lnTo>
                      <a:lnTo>
                        <a:pt x="929000" y="445292"/>
                      </a:lnTo>
                      <a:lnTo>
                        <a:pt x="933182" y="445032"/>
                      </a:lnTo>
                      <a:lnTo>
                        <a:pt x="939817" y="448702"/>
                      </a:lnTo>
                      <a:lnTo>
                        <a:pt x="975907" y="460080"/>
                      </a:lnTo>
                      <a:lnTo>
                        <a:pt x="1090117" y="522101"/>
                      </a:lnTo>
                      <a:cubicBezTo>
                        <a:pt x="1179175" y="570464"/>
                        <a:pt x="1258858" y="720791"/>
                        <a:pt x="1268094" y="857865"/>
                      </a:cubicBezTo>
                      <a:lnTo>
                        <a:pt x="1275343" y="965449"/>
                      </a:lnTo>
                      <a:lnTo>
                        <a:pt x="1200793" y="988213"/>
                      </a:lnTo>
                      <a:lnTo>
                        <a:pt x="1234756" y="1038393"/>
                      </a:lnTo>
                      <a:cubicBezTo>
                        <a:pt x="1266963" y="1099154"/>
                        <a:pt x="1289193" y="1171005"/>
                        <a:pt x="1293811" y="1239542"/>
                      </a:cubicBezTo>
                      <a:lnTo>
                        <a:pt x="1296173" y="1274585"/>
                      </a:lnTo>
                      <a:lnTo>
                        <a:pt x="1301060" y="1347126"/>
                      </a:lnTo>
                      <a:lnTo>
                        <a:pt x="1307439" y="1441791"/>
                      </a:lnTo>
                      <a:lnTo>
                        <a:pt x="1312327" y="1514332"/>
                      </a:lnTo>
                      <a:lnTo>
                        <a:pt x="1314688" y="1549375"/>
                      </a:lnTo>
                      <a:cubicBezTo>
                        <a:pt x="1319883" y="1626480"/>
                        <a:pt x="1301682" y="1682968"/>
                        <a:pt x="1268911" y="1709029"/>
                      </a:cubicBezTo>
                      <a:lnTo>
                        <a:pt x="1267007" y="1709823"/>
                      </a:lnTo>
                      <a:lnTo>
                        <a:pt x="1253887" y="1725514"/>
                      </a:lnTo>
                      <a:cubicBezTo>
                        <a:pt x="1245632" y="1733630"/>
                        <a:pt x="1235942" y="1741669"/>
                        <a:pt x="1225121" y="1749168"/>
                      </a:cubicBezTo>
                      <a:lnTo>
                        <a:pt x="1167588" y="1776158"/>
                      </a:lnTo>
                      <a:lnTo>
                        <a:pt x="1159299" y="1780567"/>
                      </a:lnTo>
                      <a:lnTo>
                        <a:pt x="1142971" y="1779466"/>
                      </a:lnTo>
                      <a:lnTo>
                        <a:pt x="1139373" y="1779689"/>
                      </a:lnTo>
                      <a:lnTo>
                        <a:pt x="1138414" y="1779159"/>
                      </a:lnTo>
                      <a:lnTo>
                        <a:pt x="1130005" y="1778592"/>
                      </a:lnTo>
                      <a:cubicBezTo>
                        <a:pt x="1119730" y="1776197"/>
                        <a:pt x="1108978" y="1772032"/>
                        <a:pt x="1097846" y="1765986"/>
                      </a:cubicBezTo>
                      <a:lnTo>
                        <a:pt x="983636" y="1703965"/>
                      </a:lnTo>
                      <a:cubicBezTo>
                        <a:pt x="916843" y="1667693"/>
                        <a:pt x="855323" y="1574067"/>
                        <a:pt x="824841" y="1471692"/>
                      </a:cubicBezTo>
                      <a:lnTo>
                        <a:pt x="811777" y="1401211"/>
                      </a:lnTo>
                      <a:lnTo>
                        <a:pt x="802752" y="1419769"/>
                      </a:lnTo>
                      <a:lnTo>
                        <a:pt x="802792" y="1420040"/>
                      </a:lnTo>
                      <a:cubicBezTo>
                        <a:pt x="798846" y="1439760"/>
                        <a:pt x="776572" y="1467114"/>
                        <a:pt x="744108" y="1489612"/>
                      </a:cubicBezTo>
                      <a:cubicBezTo>
                        <a:pt x="722465" y="1504611"/>
                        <a:pt x="700392" y="1514612"/>
                        <a:pt x="682199" y="1518655"/>
                      </a:cubicBezTo>
                      <a:lnTo>
                        <a:pt x="674282" y="1519146"/>
                      </a:lnTo>
                      <a:lnTo>
                        <a:pt x="673895" y="1519352"/>
                      </a:lnTo>
                      <a:lnTo>
                        <a:pt x="672488" y="1519257"/>
                      </a:lnTo>
                      <a:lnTo>
                        <a:pt x="658360" y="1520133"/>
                      </a:lnTo>
                      <a:lnTo>
                        <a:pt x="654595" y="1518051"/>
                      </a:lnTo>
                      <a:lnTo>
                        <a:pt x="644601" y="1517377"/>
                      </a:lnTo>
                      <a:cubicBezTo>
                        <a:pt x="634326" y="1514982"/>
                        <a:pt x="623574" y="1510817"/>
                        <a:pt x="612442" y="1504771"/>
                      </a:cubicBezTo>
                      <a:lnTo>
                        <a:pt x="498232" y="1442749"/>
                      </a:lnTo>
                      <a:cubicBezTo>
                        <a:pt x="453703" y="1418568"/>
                        <a:pt x="411518" y="1368896"/>
                        <a:pt x="379310" y="1308135"/>
                      </a:cubicBezTo>
                      <a:lnTo>
                        <a:pt x="364379" y="1271565"/>
                      </a:lnTo>
                      <a:lnTo>
                        <a:pt x="297553" y="1330527"/>
                      </a:lnTo>
                      <a:lnTo>
                        <a:pt x="70788" y="1207383"/>
                      </a:lnTo>
                      <a:lnTo>
                        <a:pt x="59001" y="1032446"/>
                      </a:lnTo>
                      <a:lnTo>
                        <a:pt x="115043" y="977564"/>
                      </a:lnTo>
                      <a:lnTo>
                        <a:pt x="77355" y="367350"/>
                      </a:lnTo>
                      <a:lnTo>
                        <a:pt x="11788" y="331743"/>
                      </a:lnTo>
                      <a:lnTo>
                        <a:pt x="0" y="156805"/>
                      </a:lnTo>
                      <a:lnTo>
                        <a:pt x="56376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8F17B65-ED82-BFB9-FBAF-0D448CA4905F}"/>
                    </a:ext>
                  </a:extLst>
                </p:cNvPr>
                <p:cNvSpPr/>
                <p:nvPr/>
              </p:nvSpPr>
              <p:spPr bwMode="auto">
                <a:xfrm>
                  <a:off x="1690591" y="4628694"/>
                  <a:ext cx="1243253" cy="1725069"/>
                </a:xfrm>
                <a:custGeom>
                  <a:avLst/>
                  <a:gdLst>
                    <a:gd name="connsiteX0" fmla="*/ 932350 w 1243253"/>
                    <a:gd name="connsiteY0" fmla="*/ 1015876 h 1725069"/>
                    <a:gd name="connsiteX1" fmla="*/ 886519 w 1243253"/>
                    <a:gd name="connsiteY1" fmla="*/ 1112533 h 1725069"/>
                    <a:gd name="connsiteX2" fmla="*/ 889929 w 1243253"/>
                    <a:gd name="connsiteY2" fmla="*/ 1163132 h 1725069"/>
                    <a:gd name="connsiteX3" fmla="*/ 889700 w 1243253"/>
                    <a:gd name="connsiteY3" fmla="*/ 1163008 h 1725069"/>
                    <a:gd name="connsiteX4" fmla="*/ 896079 w 1243253"/>
                    <a:gd name="connsiteY4" fmla="*/ 1257673 h 1725069"/>
                    <a:gd name="connsiteX5" fmla="*/ 896307 w 1243253"/>
                    <a:gd name="connsiteY5" fmla="*/ 1257797 h 1725069"/>
                    <a:gd name="connsiteX6" fmla="*/ 899716 w 1243253"/>
                    <a:gd name="connsiteY6" fmla="*/ 1308395 h 1725069"/>
                    <a:gd name="connsiteX7" fmla="*/ 997900 w 1243253"/>
                    <a:gd name="connsiteY7" fmla="*/ 1493625 h 1725069"/>
                    <a:gd name="connsiteX8" fmla="*/ 1060906 w 1243253"/>
                    <a:gd name="connsiteY8" fmla="*/ 1527840 h 1725069"/>
                    <a:gd name="connsiteX9" fmla="*/ 1137239 w 1243253"/>
                    <a:gd name="connsiteY9" fmla="*/ 1488727 h 1725069"/>
                    <a:gd name="connsiteX10" fmla="*/ 1140601 w 1243253"/>
                    <a:gd name="connsiteY10" fmla="*/ 1439784 h 1725069"/>
                    <a:gd name="connsiteX11" fmla="*/ 1127323 w 1243253"/>
                    <a:gd name="connsiteY11" fmla="*/ 1242722 h 1725069"/>
                    <a:gd name="connsiteX12" fmla="*/ 1116860 w 1243253"/>
                    <a:gd name="connsiteY12" fmla="*/ 1186272 h 1725069"/>
                    <a:gd name="connsiteX13" fmla="*/ 1029258 w 1243253"/>
                    <a:gd name="connsiteY13" fmla="*/ 1058135 h 1725069"/>
                    <a:gd name="connsiteX14" fmla="*/ 966252 w 1243253"/>
                    <a:gd name="connsiteY14" fmla="*/ 1023920 h 1725069"/>
                    <a:gd name="connsiteX15" fmla="*/ 932350 w 1243253"/>
                    <a:gd name="connsiteY15" fmla="*/ 1015876 h 1725069"/>
                    <a:gd name="connsiteX16" fmla="*/ 856395 w 1243253"/>
                    <a:gd name="connsiteY16" fmla="*/ 445199 h 1725069"/>
                    <a:gd name="connsiteX17" fmla="*/ 903595 w 1243253"/>
                    <a:gd name="connsiteY17" fmla="*/ 460080 h 1725069"/>
                    <a:gd name="connsiteX18" fmla="*/ 1017805 w 1243253"/>
                    <a:gd name="connsiteY18" fmla="*/ 522101 h 1725069"/>
                    <a:gd name="connsiteX19" fmla="*/ 1195782 w 1243253"/>
                    <a:gd name="connsiteY19" fmla="*/ 857865 h 1725069"/>
                    <a:gd name="connsiteX20" fmla="*/ 1203031 w 1243253"/>
                    <a:gd name="connsiteY20" fmla="*/ 965449 h 1725069"/>
                    <a:gd name="connsiteX21" fmla="*/ 1105134 w 1243253"/>
                    <a:gd name="connsiteY21" fmla="*/ 912286 h 1725069"/>
                    <a:gd name="connsiteX22" fmla="*/ 1101725 w 1243253"/>
                    <a:gd name="connsiteY22" fmla="*/ 861688 h 1725069"/>
                    <a:gd name="connsiteX23" fmla="*/ 1003540 w 1243253"/>
                    <a:gd name="connsiteY23" fmla="*/ 676457 h 1725069"/>
                    <a:gd name="connsiteX24" fmla="*/ 940535 w 1243253"/>
                    <a:gd name="connsiteY24" fmla="*/ 642242 h 1725069"/>
                    <a:gd name="connsiteX25" fmla="*/ 860802 w 1243253"/>
                    <a:gd name="connsiteY25" fmla="*/ 730856 h 1725069"/>
                    <a:gd name="connsiteX26" fmla="*/ 864211 w 1243253"/>
                    <a:gd name="connsiteY26" fmla="*/ 781454 h 1725069"/>
                    <a:gd name="connsiteX27" fmla="*/ 863983 w 1243253"/>
                    <a:gd name="connsiteY27" fmla="*/ 781330 h 1725069"/>
                    <a:gd name="connsiteX28" fmla="*/ 867088 w 1243253"/>
                    <a:gd name="connsiteY28" fmla="*/ 827415 h 1725069"/>
                    <a:gd name="connsiteX29" fmla="*/ 867860 w 1243253"/>
                    <a:gd name="connsiteY29" fmla="*/ 827177 h 1725069"/>
                    <a:gd name="connsiteX30" fmla="*/ 929313 w 1243253"/>
                    <a:gd name="connsiteY30" fmla="*/ 841757 h 1725069"/>
                    <a:gd name="connsiteX31" fmla="*/ 1043523 w 1243253"/>
                    <a:gd name="connsiteY31" fmla="*/ 903778 h 1725069"/>
                    <a:gd name="connsiteX32" fmla="*/ 1221499 w 1243253"/>
                    <a:gd name="connsiteY32" fmla="*/ 1239542 h 1725069"/>
                    <a:gd name="connsiteX33" fmla="*/ 1223861 w 1243253"/>
                    <a:gd name="connsiteY33" fmla="*/ 1274585 h 1725069"/>
                    <a:gd name="connsiteX34" fmla="*/ 1228748 w 1243253"/>
                    <a:gd name="connsiteY34" fmla="*/ 1347126 h 1725069"/>
                    <a:gd name="connsiteX35" fmla="*/ 1235127 w 1243253"/>
                    <a:gd name="connsiteY35" fmla="*/ 1441791 h 1725069"/>
                    <a:gd name="connsiteX36" fmla="*/ 1240015 w 1243253"/>
                    <a:gd name="connsiteY36" fmla="*/ 1514332 h 1725069"/>
                    <a:gd name="connsiteX37" fmla="*/ 1242376 w 1243253"/>
                    <a:gd name="connsiteY37" fmla="*/ 1549375 h 1725069"/>
                    <a:gd name="connsiteX38" fmla="*/ 1097846 w 1243253"/>
                    <a:gd name="connsiteY38" fmla="*/ 1710003 h 1725069"/>
                    <a:gd name="connsiteX39" fmla="*/ 983636 w 1243253"/>
                    <a:gd name="connsiteY39" fmla="*/ 1647982 h 1725069"/>
                    <a:gd name="connsiteX40" fmla="*/ 805659 w 1243253"/>
                    <a:gd name="connsiteY40" fmla="*/ 1312218 h 1725069"/>
                    <a:gd name="connsiteX41" fmla="*/ 800623 w 1243253"/>
                    <a:gd name="connsiteY41" fmla="*/ 1237479 h 1725069"/>
                    <a:gd name="connsiteX42" fmla="*/ 800622 w 1243253"/>
                    <a:gd name="connsiteY42" fmla="*/ 1237479 h 1725069"/>
                    <a:gd name="connsiteX43" fmla="*/ 763015 w 1243253"/>
                    <a:gd name="connsiteY43" fmla="*/ 679334 h 1725069"/>
                    <a:gd name="connsiteX44" fmla="*/ 763016 w 1243253"/>
                    <a:gd name="connsiteY44" fmla="*/ 679335 h 1725069"/>
                    <a:gd name="connsiteX45" fmla="*/ 759065 w 1243253"/>
                    <a:gd name="connsiteY45" fmla="*/ 620708 h 1725069"/>
                    <a:gd name="connsiteX46" fmla="*/ 816293 w 1243253"/>
                    <a:gd name="connsiteY46" fmla="*/ 453508 h 1725069"/>
                    <a:gd name="connsiteX47" fmla="*/ 856395 w 1243253"/>
                    <a:gd name="connsiteY47" fmla="*/ 445199 h 1725069"/>
                    <a:gd name="connsiteX48" fmla="*/ 421570 w 1243253"/>
                    <a:gd name="connsiteY48" fmla="*/ 378046 h 1725069"/>
                    <a:gd name="connsiteX49" fmla="*/ 375739 w 1243253"/>
                    <a:gd name="connsiteY49" fmla="*/ 474704 h 1725069"/>
                    <a:gd name="connsiteX50" fmla="*/ 414313 w 1243253"/>
                    <a:gd name="connsiteY50" fmla="*/ 1047180 h 1725069"/>
                    <a:gd name="connsiteX51" fmla="*/ 512497 w 1243253"/>
                    <a:gd name="connsiteY51" fmla="*/ 1232410 h 1725069"/>
                    <a:gd name="connsiteX52" fmla="*/ 575502 w 1243253"/>
                    <a:gd name="connsiteY52" fmla="*/ 1266625 h 1725069"/>
                    <a:gd name="connsiteX53" fmla="*/ 655235 w 1243253"/>
                    <a:gd name="connsiteY53" fmla="*/ 1178011 h 1725069"/>
                    <a:gd name="connsiteX54" fmla="*/ 616662 w 1243253"/>
                    <a:gd name="connsiteY54" fmla="*/ 605536 h 1725069"/>
                    <a:gd name="connsiteX55" fmla="*/ 518478 w 1243253"/>
                    <a:gd name="connsiteY55" fmla="*/ 420306 h 1725069"/>
                    <a:gd name="connsiteX56" fmla="*/ 455472 w 1243253"/>
                    <a:gd name="connsiteY56" fmla="*/ 386091 h 1725069"/>
                    <a:gd name="connsiteX57" fmla="*/ 421570 w 1243253"/>
                    <a:gd name="connsiteY57" fmla="*/ 378046 h 1725069"/>
                    <a:gd name="connsiteX58" fmla="*/ 371333 w 1243253"/>
                    <a:gd name="connsiteY58" fmla="*/ 189046 h 1725069"/>
                    <a:gd name="connsiteX59" fmla="*/ 418532 w 1243253"/>
                    <a:gd name="connsiteY59" fmla="*/ 203928 h 1725069"/>
                    <a:gd name="connsiteX60" fmla="*/ 532743 w 1243253"/>
                    <a:gd name="connsiteY60" fmla="*/ 265949 h 1725069"/>
                    <a:gd name="connsiteX61" fmla="*/ 710719 w 1243253"/>
                    <a:gd name="connsiteY61" fmla="*/ 601712 h 1725069"/>
                    <a:gd name="connsiteX62" fmla="*/ 756972 w 1243253"/>
                    <a:gd name="connsiteY62" fmla="*/ 1288159 h 1725069"/>
                    <a:gd name="connsiteX63" fmla="*/ 612442 w 1243253"/>
                    <a:gd name="connsiteY63" fmla="*/ 1448788 h 1725069"/>
                    <a:gd name="connsiteX64" fmla="*/ 498232 w 1243253"/>
                    <a:gd name="connsiteY64" fmla="*/ 1386766 h 1725069"/>
                    <a:gd name="connsiteX65" fmla="*/ 320255 w 1243253"/>
                    <a:gd name="connsiteY65" fmla="*/ 1051003 h 1725069"/>
                    <a:gd name="connsiteX66" fmla="*/ 274003 w 1243253"/>
                    <a:gd name="connsiteY66" fmla="*/ 364555 h 1725069"/>
                    <a:gd name="connsiteX67" fmla="*/ 331230 w 1243253"/>
                    <a:gd name="connsiteY67" fmla="*/ 197355 h 1725069"/>
                    <a:gd name="connsiteX68" fmla="*/ 371333 w 1243253"/>
                    <a:gd name="connsiteY68" fmla="*/ 189046 h 1725069"/>
                    <a:gd name="connsiteX69" fmla="*/ 56376 w 1243253"/>
                    <a:gd name="connsiteY69" fmla="*/ 0 h 1725069"/>
                    <a:gd name="connsiteX70" fmla="*/ 152005 w 1243253"/>
                    <a:gd name="connsiteY70" fmla="*/ 51932 h 1725069"/>
                    <a:gd name="connsiteX71" fmla="*/ 220198 w 1243253"/>
                    <a:gd name="connsiteY71" fmla="*/ 1064000 h 1725069"/>
                    <a:gd name="connsiteX72" fmla="*/ 285766 w 1243253"/>
                    <a:gd name="connsiteY72" fmla="*/ 1099606 h 1725069"/>
                    <a:gd name="connsiteX73" fmla="*/ 297553 w 1243253"/>
                    <a:gd name="connsiteY73" fmla="*/ 1274544 h 1725069"/>
                    <a:gd name="connsiteX74" fmla="*/ 70788 w 1243253"/>
                    <a:gd name="connsiteY74" fmla="*/ 1151400 h 1725069"/>
                    <a:gd name="connsiteX75" fmla="*/ 59001 w 1243253"/>
                    <a:gd name="connsiteY75" fmla="*/ 976463 h 1725069"/>
                    <a:gd name="connsiteX76" fmla="*/ 124568 w 1243253"/>
                    <a:gd name="connsiteY76" fmla="*/ 1012068 h 1725069"/>
                    <a:gd name="connsiteX77" fmla="*/ 77355 w 1243253"/>
                    <a:gd name="connsiteY77" fmla="*/ 311367 h 1725069"/>
                    <a:gd name="connsiteX78" fmla="*/ 11788 w 1243253"/>
                    <a:gd name="connsiteY78" fmla="*/ 275760 h 1725069"/>
                    <a:gd name="connsiteX79" fmla="*/ 0 w 1243253"/>
                    <a:gd name="connsiteY79" fmla="*/ 100822 h 1725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43253" h="1725069">
                      <a:moveTo>
                        <a:pt x="932350" y="1015876"/>
                      </a:moveTo>
                      <a:cubicBezTo>
                        <a:pt x="901822" y="1019323"/>
                        <a:pt x="882698" y="1055818"/>
                        <a:pt x="886519" y="1112533"/>
                      </a:cubicBezTo>
                      <a:lnTo>
                        <a:pt x="889929" y="1163132"/>
                      </a:lnTo>
                      <a:lnTo>
                        <a:pt x="889700" y="1163008"/>
                      </a:lnTo>
                      <a:lnTo>
                        <a:pt x="896079" y="1257673"/>
                      </a:lnTo>
                      <a:lnTo>
                        <a:pt x="896307" y="1257797"/>
                      </a:lnTo>
                      <a:lnTo>
                        <a:pt x="899716" y="1308395"/>
                      </a:lnTo>
                      <a:cubicBezTo>
                        <a:pt x="904812" y="1384015"/>
                        <a:pt x="948770" y="1466945"/>
                        <a:pt x="997900" y="1493625"/>
                      </a:cubicBezTo>
                      <a:lnTo>
                        <a:pt x="1060906" y="1527840"/>
                      </a:lnTo>
                      <a:cubicBezTo>
                        <a:pt x="1097754" y="1547850"/>
                        <a:pt x="1127046" y="1530537"/>
                        <a:pt x="1137239" y="1488727"/>
                      </a:cubicBezTo>
                      <a:lnTo>
                        <a:pt x="1140601" y="1439784"/>
                      </a:lnTo>
                      <a:lnTo>
                        <a:pt x="1127323" y="1242722"/>
                      </a:lnTo>
                      <a:lnTo>
                        <a:pt x="1116860" y="1186272"/>
                      </a:lnTo>
                      <a:cubicBezTo>
                        <a:pt x="1100044" y="1129795"/>
                        <a:pt x="1066106" y="1078145"/>
                        <a:pt x="1029258" y="1058135"/>
                      </a:cubicBezTo>
                      <a:lnTo>
                        <a:pt x="966252" y="1023920"/>
                      </a:lnTo>
                      <a:cubicBezTo>
                        <a:pt x="953970" y="1017250"/>
                        <a:pt x="942526" y="1014727"/>
                        <a:pt x="932350" y="1015876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3"/>
                        <a:pt x="886897" y="451013"/>
                        <a:pt x="903595" y="460080"/>
                      </a:cubicBezTo>
                      <a:lnTo>
                        <a:pt x="1017805" y="522101"/>
                      </a:lnTo>
                      <a:cubicBezTo>
                        <a:pt x="1106863" y="570464"/>
                        <a:pt x="1186546" y="720791"/>
                        <a:pt x="1195782" y="857865"/>
                      </a:cubicBezTo>
                      <a:lnTo>
                        <a:pt x="1203031" y="965449"/>
                      </a:lnTo>
                      <a:lnTo>
                        <a:pt x="1105134" y="912286"/>
                      </a:lnTo>
                      <a:lnTo>
                        <a:pt x="1101725" y="861688"/>
                      </a:lnTo>
                      <a:cubicBezTo>
                        <a:pt x="1096629" y="786068"/>
                        <a:pt x="1052671" y="703138"/>
                        <a:pt x="1003540" y="676457"/>
                      </a:cubicBezTo>
                      <a:lnTo>
                        <a:pt x="940535" y="642242"/>
                      </a:lnTo>
                      <a:cubicBezTo>
                        <a:pt x="891404" y="615562"/>
                        <a:pt x="855707" y="655236"/>
                        <a:pt x="860802" y="730856"/>
                      </a:cubicBezTo>
                      <a:lnTo>
                        <a:pt x="864211" y="781454"/>
                      </a:lnTo>
                      <a:lnTo>
                        <a:pt x="863983" y="781330"/>
                      </a:lnTo>
                      <a:lnTo>
                        <a:pt x="867088" y="827415"/>
                      </a:lnTo>
                      <a:lnTo>
                        <a:pt x="867860" y="827177"/>
                      </a:lnTo>
                      <a:cubicBezTo>
                        <a:pt x="886306" y="825094"/>
                        <a:pt x="907048" y="829667"/>
                        <a:pt x="929313" y="841757"/>
                      </a:cubicBezTo>
                      <a:lnTo>
                        <a:pt x="1043523" y="903778"/>
                      </a:lnTo>
                      <a:cubicBezTo>
                        <a:pt x="1132580" y="952140"/>
                        <a:pt x="1212263" y="1102467"/>
                        <a:pt x="1221499" y="1239542"/>
                      </a:cubicBezTo>
                      <a:lnTo>
                        <a:pt x="1223861" y="1274585"/>
                      </a:lnTo>
                      <a:lnTo>
                        <a:pt x="1228748" y="1347126"/>
                      </a:lnTo>
                      <a:lnTo>
                        <a:pt x="1235127" y="1441791"/>
                      </a:lnTo>
                      <a:lnTo>
                        <a:pt x="1240015" y="1514332"/>
                      </a:lnTo>
                      <a:lnTo>
                        <a:pt x="1242376" y="1549375"/>
                      </a:lnTo>
                      <a:cubicBezTo>
                        <a:pt x="1251612" y="1686450"/>
                        <a:pt x="1186903" y="1758365"/>
                        <a:pt x="1097846" y="1710003"/>
                      </a:cubicBezTo>
                      <a:lnTo>
                        <a:pt x="983636" y="1647982"/>
                      </a:lnTo>
                      <a:cubicBezTo>
                        <a:pt x="894578" y="1599619"/>
                        <a:pt x="814895" y="1449293"/>
                        <a:pt x="805659" y="1312218"/>
                      </a:cubicBezTo>
                      <a:lnTo>
                        <a:pt x="800623" y="1237479"/>
                      </a:lnTo>
                      <a:lnTo>
                        <a:pt x="800622" y="1237479"/>
                      </a:lnTo>
                      <a:lnTo>
                        <a:pt x="763015" y="679334"/>
                      </a:lnTo>
                      <a:lnTo>
                        <a:pt x="763016" y="679335"/>
                      </a:lnTo>
                      <a:lnTo>
                        <a:pt x="759065" y="620708"/>
                      </a:lnTo>
                      <a:cubicBezTo>
                        <a:pt x="753292" y="535036"/>
                        <a:pt x="776405" y="474817"/>
                        <a:pt x="816293" y="453508"/>
                      </a:cubicBezTo>
                      <a:cubicBezTo>
                        <a:pt x="828260" y="447115"/>
                        <a:pt x="841736" y="444224"/>
                        <a:pt x="856395" y="445199"/>
                      </a:cubicBezTo>
                      <a:close/>
                      <a:moveTo>
                        <a:pt x="421570" y="378046"/>
                      </a:moveTo>
                      <a:cubicBezTo>
                        <a:pt x="391042" y="381494"/>
                        <a:pt x="371918" y="417989"/>
                        <a:pt x="375739" y="474704"/>
                      </a:cubicBezTo>
                      <a:lnTo>
                        <a:pt x="414313" y="1047180"/>
                      </a:lnTo>
                      <a:cubicBezTo>
                        <a:pt x="419408" y="1122800"/>
                        <a:pt x="463366" y="1205729"/>
                        <a:pt x="512497" y="1232410"/>
                      </a:cubicBezTo>
                      <a:lnTo>
                        <a:pt x="575502" y="1266625"/>
                      </a:lnTo>
                      <a:cubicBezTo>
                        <a:pt x="624633" y="1293305"/>
                        <a:pt x="660330" y="1253632"/>
                        <a:pt x="655235" y="1178011"/>
                      </a:cubicBezTo>
                      <a:lnTo>
                        <a:pt x="616662" y="605536"/>
                      </a:lnTo>
                      <a:cubicBezTo>
                        <a:pt x="611566" y="529916"/>
                        <a:pt x="567608" y="446986"/>
                        <a:pt x="518478" y="420306"/>
                      </a:cubicBezTo>
                      <a:lnTo>
                        <a:pt x="455472" y="386091"/>
                      </a:lnTo>
                      <a:cubicBezTo>
                        <a:pt x="443189" y="379421"/>
                        <a:pt x="431746" y="376897"/>
                        <a:pt x="421570" y="378046"/>
                      </a:cubicBezTo>
                      <a:close/>
                      <a:moveTo>
                        <a:pt x="371333" y="189046"/>
                      </a:moveTo>
                      <a:cubicBezTo>
                        <a:pt x="385992" y="190020"/>
                        <a:pt x="401834" y="194860"/>
                        <a:pt x="418532" y="203928"/>
                      </a:cubicBezTo>
                      <a:lnTo>
                        <a:pt x="532743" y="265949"/>
                      </a:lnTo>
                      <a:cubicBezTo>
                        <a:pt x="621800" y="314311"/>
                        <a:pt x="701483" y="464638"/>
                        <a:pt x="710719" y="601712"/>
                      </a:cubicBezTo>
                      <a:lnTo>
                        <a:pt x="756972" y="1288159"/>
                      </a:lnTo>
                      <a:cubicBezTo>
                        <a:pt x="766208" y="1425234"/>
                        <a:pt x="701499" y="1497150"/>
                        <a:pt x="612442" y="1448788"/>
                      </a:cubicBezTo>
                      <a:lnTo>
                        <a:pt x="498232" y="1386766"/>
                      </a:lnTo>
                      <a:cubicBezTo>
                        <a:pt x="409174" y="1338404"/>
                        <a:pt x="329491" y="1188077"/>
                        <a:pt x="320255" y="1051003"/>
                      </a:cubicBezTo>
                      <a:lnTo>
                        <a:pt x="274003" y="364555"/>
                      </a:lnTo>
                      <a:cubicBezTo>
                        <a:pt x="268230" y="278884"/>
                        <a:pt x="291342" y="218664"/>
                        <a:pt x="331230" y="197355"/>
                      </a:cubicBezTo>
                      <a:cubicBezTo>
                        <a:pt x="343197" y="190963"/>
                        <a:pt x="356674" y="188072"/>
                        <a:pt x="371333" y="189046"/>
                      </a:cubicBezTo>
                      <a:close/>
                      <a:moveTo>
                        <a:pt x="56376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6" y="1099606"/>
                      </a:lnTo>
                      <a:lnTo>
                        <a:pt x="297553" y="1274544"/>
                      </a:lnTo>
                      <a:lnTo>
                        <a:pt x="70788" y="1151400"/>
                      </a:lnTo>
                      <a:lnTo>
                        <a:pt x="59001" y="976463"/>
                      </a:lnTo>
                      <a:lnTo>
                        <a:pt x="124568" y="1012068"/>
                      </a:lnTo>
                      <a:lnTo>
                        <a:pt x="77355" y="311367"/>
                      </a:lnTo>
                      <a:lnTo>
                        <a:pt x="11788" y="275760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EFC88A16-44E8-D380-21E8-3EF8867E932A}"/>
                </a:ext>
              </a:extLst>
            </p:cNvPr>
            <p:cNvGrpSpPr/>
            <p:nvPr/>
          </p:nvGrpSpPr>
          <p:grpSpPr>
            <a:xfrm>
              <a:off x="1398730" y="2627025"/>
              <a:ext cx="766650" cy="1713890"/>
              <a:chOff x="2669261" y="3150861"/>
              <a:chExt cx="1242070" cy="2776717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348A1BA-0D02-6E76-0FB4-4D899DE05EF2}"/>
                  </a:ext>
                </a:extLst>
              </p:cNvPr>
              <p:cNvSpPr/>
              <p:nvPr/>
            </p:nvSpPr>
            <p:spPr bwMode="auto">
              <a:xfrm rot="16200000">
                <a:off x="2081218" y="4281917"/>
                <a:ext cx="2233704" cy="1057618"/>
              </a:xfrm>
              <a:custGeom>
                <a:avLst/>
                <a:gdLst>
                  <a:gd name="connsiteX0" fmla="*/ 2233704 w 2233704"/>
                  <a:gd name="connsiteY0" fmla="*/ 0 h 1057618"/>
                  <a:gd name="connsiteX1" fmla="*/ 1600159 w 2233704"/>
                  <a:gd name="connsiteY1" fmla="*/ 1057618 h 1057618"/>
                  <a:gd name="connsiteX2" fmla="*/ 0 w 2233704"/>
                  <a:gd name="connsiteY2" fmla="*/ 1057618 h 1057618"/>
                  <a:gd name="connsiteX3" fmla="*/ 633545 w 2233704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3704" h="1057618">
                    <a:moveTo>
                      <a:pt x="2233704" y="0"/>
                    </a:moveTo>
                    <a:lnTo>
                      <a:pt x="1600159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F15FD04-A295-9561-EFF3-E678B4DF9289}"/>
                  </a:ext>
                </a:extLst>
              </p:cNvPr>
              <p:cNvSpPr/>
              <p:nvPr/>
            </p:nvSpPr>
            <p:spPr bwMode="auto">
              <a:xfrm rot="16200000">
                <a:off x="2122392" y="4269861"/>
                <a:ext cx="2170605" cy="1038369"/>
              </a:xfrm>
              <a:custGeom>
                <a:avLst/>
                <a:gdLst>
                  <a:gd name="connsiteX0" fmla="*/ 260847 w 2170605"/>
                  <a:gd name="connsiteY0" fmla="*/ 935205 h 1057618"/>
                  <a:gd name="connsiteX1" fmla="*/ 187083 w 2170605"/>
                  <a:gd name="connsiteY1" fmla="*/ 1057618 h 1057618"/>
                  <a:gd name="connsiteX2" fmla="*/ 0 w 2170605"/>
                  <a:gd name="connsiteY2" fmla="*/ 1057618 h 1057618"/>
                  <a:gd name="connsiteX3" fmla="*/ 73120 w 2170605"/>
                  <a:gd name="connsiteY3" fmla="*/ 936270 h 1057618"/>
                  <a:gd name="connsiteX4" fmla="*/ 114048 w 2170605"/>
                  <a:gd name="connsiteY4" fmla="*/ 920099 h 1057618"/>
                  <a:gd name="connsiteX5" fmla="*/ 239196 w 2170605"/>
                  <a:gd name="connsiteY5" fmla="*/ 919388 h 1057618"/>
                  <a:gd name="connsiteX6" fmla="*/ 258498 w 2170605"/>
                  <a:gd name="connsiteY6" fmla="*/ 923948 h 1057618"/>
                  <a:gd name="connsiteX7" fmla="*/ 260847 w 2170605"/>
                  <a:gd name="connsiteY7" fmla="*/ 935205 h 1057618"/>
                  <a:gd name="connsiteX8" fmla="*/ 399058 w 2170605"/>
                  <a:gd name="connsiteY8" fmla="*/ 705836 h 1057618"/>
                  <a:gd name="connsiteX9" fmla="*/ 295784 w 2170605"/>
                  <a:gd name="connsiteY9" fmla="*/ 877227 h 1057618"/>
                  <a:gd name="connsiteX10" fmla="*/ 254857 w 2170605"/>
                  <a:gd name="connsiteY10" fmla="*/ 893398 h 1057618"/>
                  <a:gd name="connsiteX11" fmla="*/ 129707 w 2170605"/>
                  <a:gd name="connsiteY11" fmla="*/ 894108 h 1057618"/>
                  <a:gd name="connsiteX12" fmla="*/ 108056 w 2170605"/>
                  <a:gd name="connsiteY12" fmla="*/ 878292 h 1057618"/>
                  <a:gd name="connsiteX13" fmla="*/ 211332 w 2170605"/>
                  <a:gd name="connsiteY13" fmla="*/ 706903 h 1057618"/>
                  <a:gd name="connsiteX14" fmla="*/ 252259 w 2170605"/>
                  <a:gd name="connsiteY14" fmla="*/ 690731 h 1057618"/>
                  <a:gd name="connsiteX15" fmla="*/ 377409 w 2170605"/>
                  <a:gd name="connsiteY15" fmla="*/ 690020 h 1057618"/>
                  <a:gd name="connsiteX16" fmla="*/ 396709 w 2170605"/>
                  <a:gd name="connsiteY16" fmla="*/ 694578 h 1057618"/>
                  <a:gd name="connsiteX17" fmla="*/ 399058 w 2170605"/>
                  <a:gd name="connsiteY17" fmla="*/ 705836 h 1057618"/>
                  <a:gd name="connsiteX18" fmla="*/ 431284 w 2170605"/>
                  <a:gd name="connsiteY18" fmla="*/ 1038832 h 1057618"/>
                  <a:gd name="connsiteX19" fmla="*/ 419964 w 2170605"/>
                  <a:gd name="connsiteY19" fmla="*/ 1057618 h 1057618"/>
                  <a:gd name="connsiteX20" fmla="*/ 232881 w 2170605"/>
                  <a:gd name="connsiteY20" fmla="*/ 1057618 h 1057618"/>
                  <a:gd name="connsiteX21" fmla="*/ 243558 w 2170605"/>
                  <a:gd name="connsiteY21" fmla="*/ 1039898 h 1057618"/>
                  <a:gd name="connsiteX22" fmla="*/ 284483 w 2170605"/>
                  <a:gd name="connsiteY22" fmla="*/ 1023726 h 1057618"/>
                  <a:gd name="connsiteX23" fmla="*/ 409633 w 2170605"/>
                  <a:gd name="connsiteY23" fmla="*/ 1023015 h 1057618"/>
                  <a:gd name="connsiteX24" fmla="*/ 428935 w 2170605"/>
                  <a:gd name="connsiteY24" fmla="*/ 1027575 h 1057618"/>
                  <a:gd name="connsiteX25" fmla="*/ 431284 w 2170605"/>
                  <a:gd name="connsiteY25" fmla="*/ 1038832 h 1057618"/>
                  <a:gd name="connsiteX26" fmla="*/ 537271 w 2170605"/>
                  <a:gd name="connsiteY26" fmla="*/ 476468 h 1057618"/>
                  <a:gd name="connsiteX27" fmla="*/ 433995 w 2170605"/>
                  <a:gd name="connsiteY27" fmla="*/ 647859 h 1057618"/>
                  <a:gd name="connsiteX28" fmla="*/ 393068 w 2170605"/>
                  <a:gd name="connsiteY28" fmla="*/ 664031 h 1057618"/>
                  <a:gd name="connsiteX29" fmla="*/ 267920 w 2170605"/>
                  <a:gd name="connsiteY29" fmla="*/ 664741 h 1057618"/>
                  <a:gd name="connsiteX30" fmla="*/ 246269 w 2170605"/>
                  <a:gd name="connsiteY30" fmla="*/ 648925 h 1057618"/>
                  <a:gd name="connsiteX31" fmla="*/ 349545 w 2170605"/>
                  <a:gd name="connsiteY31" fmla="*/ 477534 h 1057618"/>
                  <a:gd name="connsiteX32" fmla="*/ 390471 w 2170605"/>
                  <a:gd name="connsiteY32" fmla="*/ 461362 h 1057618"/>
                  <a:gd name="connsiteX33" fmla="*/ 515621 w 2170605"/>
                  <a:gd name="connsiteY33" fmla="*/ 460652 h 1057618"/>
                  <a:gd name="connsiteX34" fmla="*/ 534921 w 2170605"/>
                  <a:gd name="connsiteY34" fmla="*/ 465211 h 1057618"/>
                  <a:gd name="connsiteX35" fmla="*/ 537271 w 2170605"/>
                  <a:gd name="connsiteY35" fmla="*/ 476468 h 1057618"/>
                  <a:gd name="connsiteX36" fmla="*/ 569497 w 2170605"/>
                  <a:gd name="connsiteY36" fmla="*/ 809463 h 1057618"/>
                  <a:gd name="connsiteX37" fmla="*/ 466221 w 2170605"/>
                  <a:gd name="connsiteY37" fmla="*/ 980854 h 1057618"/>
                  <a:gd name="connsiteX38" fmla="*/ 425294 w 2170605"/>
                  <a:gd name="connsiteY38" fmla="*/ 997026 h 1057618"/>
                  <a:gd name="connsiteX39" fmla="*/ 300144 w 2170605"/>
                  <a:gd name="connsiteY39" fmla="*/ 997736 h 1057618"/>
                  <a:gd name="connsiteX40" fmla="*/ 278495 w 2170605"/>
                  <a:gd name="connsiteY40" fmla="*/ 981920 h 1057618"/>
                  <a:gd name="connsiteX41" fmla="*/ 381771 w 2170605"/>
                  <a:gd name="connsiteY41" fmla="*/ 810529 h 1057618"/>
                  <a:gd name="connsiteX42" fmla="*/ 422696 w 2170605"/>
                  <a:gd name="connsiteY42" fmla="*/ 794359 h 1057618"/>
                  <a:gd name="connsiteX43" fmla="*/ 547846 w 2170605"/>
                  <a:gd name="connsiteY43" fmla="*/ 793647 h 1057618"/>
                  <a:gd name="connsiteX44" fmla="*/ 567147 w 2170605"/>
                  <a:gd name="connsiteY44" fmla="*/ 798206 h 1057618"/>
                  <a:gd name="connsiteX45" fmla="*/ 569497 w 2170605"/>
                  <a:gd name="connsiteY45" fmla="*/ 809463 h 1057618"/>
                  <a:gd name="connsiteX46" fmla="*/ 675481 w 2170605"/>
                  <a:gd name="connsiteY46" fmla="*/ 247099 h 1057618"/>
                  <a:gd name="connsiteX47" fmla="*/ 572207 w 2170605"/>
                  <a:gd name="connsiteY47" fmla="*/ 418490 h 1057618"/>
                  <a:gd name="connsiteX48" fmla="*/ 531281 w 2170605"/>
                  <a:gd name="connsiteY48" fmla="*/ 434661 h 1057618"/>
                  <a:gd name="connsiteX49" fmla="*/ 406132 w 2170605"/>
                  <a:gd name="connsiteY49" fmla="*/ 435373 h 1057618"/>
                  <a:gd name="connsiteX50" fmla="*/ 384481 w 2170605"/>
                  <a:gd name="connsiteY50" fmla="*/ 419556 h 1057618"/>
                  <a:gd name="connsiteX51" fmla="*/ 487757 w 2170605"/>
                  <a:gd name="connsiteY51" fmla="*/ 248166 h 1057618"/>
                  <a:gd name="connsiteX52" fmla="*/ 528682 w 2170605"/>
                  <a:gd name="connsiteY52" fmla="*/ 231993 h 1057618"/>
                  <a:gd name="connsiteX53" fmla="*/ 653832 w 2170605"/>
                  <a:gd name="connsiteY53" fmla="*/ 231283 h 1057618"/>
                  <a:gd name="connsiteX54" fmla="*/ 673132 w 2170605"/>
                  <a:gd name="connsiteY54" fmla="*/ 235842 h 1057618"/>
                  <a:gd name="connsiteX55" fmla="*/ 675481 w 2170605"/>
                  <a:gd name="connsiteY55" fmla="*/ 247099 h 1057618"/>
                  <a:gd name="connsiteX56" fmla="*/ 707707 w 2170605"/>
                  <a:gd name="connsiteY56" fmla="*/ 580095 h 1057618"/>
                  <a:gd name="connsiteX57" fmla="*/ 604431 w 2170605"/>
                  <a:gd name="connsiteY57" fmla="*/ 751487 h 1057618"/>
                  <a:gd name="connsiteX58" fmla="*/ 563507 w 2170605"/>
                  <a:gd name="connsiteY58" fmla="*/ 767657 h 1057618"/>
                  <a:gd name="connsiteX59" fmla="*/ 438358 w 2170605"/>
                  <a:gd name="connsiteY59" fmla="*/ 768368 h 1057618"/>
                  <a:gd name="connsiteX60" fmla="*/ 416707 w 2170605"/>
                  <a:gd name="connsiteY60" fmla="*/ 752552 h 1057618"/>
                  <a:gd name="connsiteX61" fmla="*/ 519982 w 2170605"/>
                  <a:gd name="connsiteY61" fmla="*/ 581161 h 1057618"/>
                  <a:gd name="connsiteX62" fmla="*/ 560906 w 2170605"/>
                  <a:gd name="connsiteY62" fmla="*/ 564990 h 1057618"/>
                  <a:gd name="connsiteX63" fmla="*/ 686057 w 2170605"/>
                  <a:gd name="connsiteY63" fmla="*/ 564280 h 1057618"/>
                  <a:gd name="connsiteX64" fmla="*/ 705358 w 2170605"/>
                  <a:gd name="connsiteY64" fmla="*/ 568838 h 1057618"/>
                  <a:gd name="connsiteX65" fmla="*/ 707707 w 2170605"/>
                  <a:gd name="connsiteY65" fmla="*/ 580095 h 1057618"/>
                  <a:gd name="connsiteX66" fmla="*/ 728212 w 2170605"/>
                  <a:gd name="connsiteY66" fmla="*/ 932550 h 1057618"/>
                  <a:gd name="connsiteX67" fmla="*/ 652849 w 2170605"/>
                  <a:gd name="connsiteY67" fmla="*/ 1057618 h 1057618"/>
                  <a:gd name="connsiteX68" fmla="*/ 465765 w 2170605"/>
                  <a:gd name="connsiteY68" fmla="*/ 1057618 h 1057618"/>
                  <a:gd name="connsiteX69" fmla="*/ 540484 w 2170605"/>
                  <a:gd name="connsiteY69" fmla="*/ 933616 h 1057618"/>
                  <a:gd name="connsiteX70" fmla="*/ 581411 w 2170605"/>
                  <a:gd name="connsiteY70" fmla="*/ 917446 h 1057618"/>
                  <a:gd name="connsiteX71" fmla="*/ 706561 w 2170605"/>
                  <a:gd name="connsiteY71" fmla="*/ 916734 h 1057618"/>
                  <a:gd name="connsiteX72" fmla="*/ 725861 w 2170605"/>
                  <a:gd name="connsiteY72" fmla="*/ 921293 h 1057618"/>
                  <a:gd name="connsiteX73" fmla="*/ 728212 w 2170605"/>
                  <a:gd name="connsiteY73" fmla="*/ 932550 h 1057618"/>
                  <a:gd name="connsiteX74" fmla="*/ 813694 w 2170605"/>
                  <a:gd name="connsiteY74" fmla="*/ 17731 h 1057618"/>
                  <a:gd name="connsiteX75" fmla="*/ 710418 w 2170605"/>
                  <a:gd name="connsiteY75" fmla="*/ 189121 h 1057618"/>
                  <a:gd name="connsiteX76" fmla="*/ 669493 w 2170605"/>
                  <a:gd name="connsiteY76" fmla="*/ 205294 h 1057618"/>
                  <a:gd name="connsiteX77" fmla="*/ 544343 w 2170605"/>
                  <a:gd name="connsiteY77" fmla="*/ 206004 h 1057618"/>
                  <a:gd name="connsiteX78" fmla="*/ 522692 w 2170605"/>
                  <a:gd name="connsiteY78" fmla="*/ 190188 h 1057618"/>
                  <a:gd name="connsiteX79" fmla="*/ 625968 w 2170605"/>
                  <a:gd name="connsiteY79" fmla="*/ 18797 h 1057618"/>
                  <a:gd name="connsiteX80" fmla="*/ 666893 w 2170605"/>
                  <a:gd name="connsiteY80" fmla="*/ 2625 h 1057618"/>
                  <a:gd name="connsiteX81" fmla="*/ 792043 w 2170605"/>
                  <a:gd name="connsiteY81" fmla="*/ 1915 h 1057618"/>
                  <a:gd name="connsiteX82" fmla="*/ 811345 w 2170605"/>
                  <a:gd name="connsiteY82" fmla="*/ 6474 h 1057618"/>
                  <a:gd name="connsiteX83" fmla="*/ 813694 w 2170605"/>
                  <a:gd name="connsiteY83" fmla="*/ 17731 h 1057618"/>
                  <a:gd name="connsiteX84" fmla="*/ 845920 w 2170605"/>
                  <a:gd name="connsiteY84" fmla="*/ 350726 h 1057618"/>
                  <a:gd name="connsiteX85" fmla="*/ 742642 w 2170605"/>
                  <a:gd name="connsiteY85" fmla="*/ 522117 h 1057618"/>
                  <a:gd name="connsiteX86" fmla="*/ 701719 w 2170605"/>
                  <a:gd name="connsiteY86" fmla="*/ 538289 h 1057618"/>
                  <a:gd name="connsiteX87" fmla="*/ 576569 w 2170605"/>
                  <a:gd name="connsiteY87" fmla="*/ 538999 h 1057618"/>
                  <a:gd name="connsiteX88" fmla="*/ 554918 w 2170605"/>
                  <a:gd name="connsiteY88" fmla="*/ 523183 h 1057618"/>
                  <a:gd name="connsiteX89" fmla="*/ 658195 w 2170605"/>
                  <a:gd name="connsiteY89" fmla="*/ 351792 h 1057618"/>
                  <a:gd name="connsiteX90" fmla="*/ 699119 w 2170605"/>
                  <a:gd name="connsiteY90" fmla="*/ 335621 h 1057618"/>
                  <a:gd name="connsiteX91" fmla="*/ 824269 w 2170605"/>
                  <a:gd name="connsiteY91" fmla="*/ 334910 h 1057618"/>
                  <a:gd name="connsiteX92" fmla="*/ 843569 w 2170605"/>
                  <a:gd name="connsiteY92" fmla="*/ 339469 h 1057618"/>
                  <a:gd name="connsiteX93" fmla="*/ 845920 w 2170605"/>
                  <a:gd name="connsiteY93" fmla="*/ 350726 h 1057618"/>
                  <a:gd name="connsiteX94" fmla="*/ 866423 w 2170605"/>
                  <a:gd name="connsiteY94" fmla="*/ 703182 h 1057618"/>
                  <a:gd name="connsiteX95" fmla="*/ 763147 w 2170605"/>
                  <a:gd name="connsiteY95" fmla="*/ 874574 h 1057618"/>
                  <a:gd name="connsiteX96" fmla="*/ 722222 w 2170605"/>
                  <a:gd name="connsiteY96" fmla="*/ 890744 h 1057618"/>
                  <a:gd name="connsiteX97" fmla="*/ 597072 w 2170605"/>
                  <a:gd name="connsiteY97" fmla="*/ 891455 h 1057618"/>
                  <a:gd name="connsiteX98" fmla="*/ 575421 w 2170605"/>
                  <a:gd name="connsiteY98" fmla="*/ 875639 h 1057618"/>
                  <a:gd name="connsiteX99" fmla="*/ 678697 w 2170605"/>
                  <a:gd name="connsiteY99" fmla="*/ 704248 h 1057618"/>
                  <a:gd name="connsiteX100" fmla="*/ 719622 w 2170605"/>
                  <a:gd name="connsiteY100" fmla="*/ 688077 h 1057618"/>
                  <a:gd name="connsiteX101" fmla="*/ 844773 w 2170605"/>
                  <a:gd name="connsiteY101" fmla="*/ 687367 h 1057618"/>
                  <a:gd name="connsiteX102" fmla="*/ 864074 w 2170605"/>
                  <a:gd name="connsiteY102" fmla="*/ 691925 h 1057618"/>
                  <a:gd name="connsiteX103" fmla="*/ 866423 w 2170605"/>
                  <a:gd name="connsiteY103" fmla="*/ 703182 h 1057618"/>
                  <a:gd name="connsiteX104" fmla="*/ 898651 w 2170605"/>
                  <a:gd name="connsiteY104" fmla="*/ 1036178 h 1057618"/>
                  <a:gd name="connsiteX105" fmla="*/ 885732 w 2170605"/>
                  <a:gd name="connsiteY105" fmla="*/ 1057618 h 1057618"/>
                  <a:gd name="connsiteX106" fmla="*/ 698649 w 2170605"/>
                  <a:gd name="connsiteY106" fmla="*/ 1057618 h 1057618"/>
                  <a:gd name="connsiteX107" fmla="*/ 710927 w 2170605"/>
                  <a:gd name="connsiteY107" fmla="*/ 1037243 h 1057618"/>
                  <a:gd name="connsiteX108" fmla="*/ 751852 w 2170605"/>
                  <a:gd name="connsiteY108" fmla="*/ 1021072 h 1057618"/>
                  <a:gd name="connsiteX109" fmla="*/ 877002 w 2170605"/>
                  <a:gd name="connsiteY109" fmla="*/ 1020362 h 1057618"/>
                  <a:gd name="connsiteX110" fmla="*/ 896302 w 2170605"/>
                  <a:gd name="connsiteY110" fmla="*/ 1024921 h 1057618"/>
                  <a:gd name="connsiteX111" fmla="*/ 898651 w 2170605"/>
                  <a:gd name="connsiteY111" fmla="*/ 1036178 h 1057618"/>
                  <a:gd name="connsiteX112" fmla="*/ 984131 w 2170605"/>
                  <a:gd name="connsiteY112" fmla="*/ 121359 h 1057618"/>
                  <a:gd name="connsiteX113" fmla="*/ 880856 w 2170605"/>
                  <a:gd name="connsiteY113" fmla="*/ 292748 h 1057618"/>
                  <a:gd name="connsiteX114" fmla="*/ 839931 w 2170605"/>
                  <a:gd name="connsiteY114" fmla="*/ 308920 h 1057618"/>
                  <a:gd name="connsiteX115" fmla="*/ 714781 w 2170605"/>
                  <a:gd name="connsiteY115" fmla="*/ 309630 h 1057618"/>
                  <a:gd name="connsiteX116" fmla="*/ 693130 w 2170605"/>
                  <a:gd name="connsiteY116" fmla="*/ 293815 h 1057618"/>
                  <a:gd name="connsiteX117" fmla="*/ 796406 w 2170605"/>
                  <a:gd name="connsiteY117" fmla="*/ 122424 h 1057618"/>
                  <a:gd name="connsiteX118" fmla="*/ 837331 w 2170605"/>
                  <a:gd name="connsiteY118" fmla="*/ 106253 h 1057618"/>
                  <a:gd name="connsiteX119" fmla="*/ 962481 w 2170605"/>
                  <a:gd name="connsiteY119" fmla="*/ 105541 h 1057618"/>
                  <a:gd name="connsiteX120" fmla="*/ 981782 w 2170605"/>
                  <a:gd name="connsiteY120" fmla="*/ 110101 h 1057618"/>
                  <a:gd name="connsiteX121" fmla="*/ 984131 w 2170605"/>
                  <a:gd name="connsiteY121" fmla="*/ 121359 h 1057618"/>
                  <a:gd name="connsiteX122" fmla="*/ 1004635 w 2170605"/>
                  <a:gd name="connsiteY122" fmla="*/ 473813 h 1057618"/>
                  <a:gd name="connsiteX123" fmla="*/ 901359 w 2170605"/>
                  <a:gd name="connsiteY123" fmla="*/ 645204 h 1057618"/>
                  <a:gd name="connsiteX124" fmla="*/ 860433 w 2170605"/>
                  <a:gd name="connsiteY124" fmla="*/ 661376 h 1057618"/>
                  <a:gd name="connsiteX125" fmla="*/ 735284 w 2170605"/>
                  <a:gd name="connsiteY125" fmla="*/ 662086 h 1057618"/>
                  <a:gd name="connsiteX126" fmla="*/ 713633 w 2170605"/>
                  <a:gd name="connsiteY126" fmla="*/ 646270 h 1057618"/>
                  <a:gd name="connsiteX127" fmla="*/ 816909 w 2170605"/>
                  <a:gd name="connsiteY127" fmla="*/ 474880 h 1057618"/>
                  <a:gd name="connsiteX128" fmla="*/ 857834 w 2170605"/>
                  <a:gd name="connsiteY128" fmla="*/ 458709 h 1057618"/>
                  <a:gd name="connsiteX129" fmla="*/ 982984 w 2170605"/>
                  <a:gd name="connsiteY129" fmla="*/ 457997 h 1057618"/>
                  <a:gd name="connsiteX130" fmla="*/ 1002286 w 2170605"/>
                  <a:gd name="connsiteY130" fmla="*/ 462556 h 1057618"/>
                  <a:gd name="connsiteX131" fmla="*/ 1004635 w 2170605"/>
                  <a:gd name="connsiteY131" fmla="*/ 473813 h 1057618"/>
                  <a:gd name="connsiteX132" fmla="*/ 1036864 w 2170605"/>
                  <a:gd name="connsiteY132" fmla="*/ 806810 h 1057618"/>
                  <a:gd name="connsiteX133" fmla="*/ 933588 w 2170605"/>
                  <a:gd name="connsiteY133" fmla="*/ 978200 h 1057618"/>
                  <a:gd name="connsiteX134" fmla="*/ 892663 w 2170605"/>
                  <a:gd name="connsiteY134" fmla="*/ 994371 h 1057618"/>
                  <a:gd name="connsiteX135" fmla="*/ 767513 w 2170605"/>
                  <a:gd name="connsiteY135" fmla="*/ 995083 h 1057618"/>
                  <a:gd name="connsiteX136" fmla="*/ 745863 w 2170605"/>
                  <a:gd name="connsiteY136" fmla="*/ 979265 h 1057618"/>
                  <a:gd name="connsiteX137" fmla="*/ 849138 w 2170605"/>
                  <a:gd name="connsiteY137" fmla="*/ 807876 h 1057618"/>
                  <a:gd name="connsiteX138" fmla="*/ 890063 w 2170605"/>
                  <a:gd name="connsiteY138" fmla="*/ 791704 h 1057618"/>
                  <a:gd name="connsiteX139" fmla="*/ 1015213 w 2170605"/>
                  <a:gd name="connsiteY139" fmla="*/ 790993 h 1057618"/>
                  <a:gd name="connsiteX140" fmla="*/ 1034515 w 2170605"/>
                  <a:gd name="connsiteY140" fmla="*/ 795551 h 1057618"/>
                  <a:gd name="connsiteX141" fmla="*/ 1036864 w 2170605"/>
                  <a:gd name="connsiteY141" fmla="*/ 806810 h 1057618"/>
                  <a:gd name="connsiteX142" fmla="*/ 1057259 w 2170605"/>
                  <a:gd name="connsiteY142" fmla="*/ 0 h 1057618"/>
                  <a:gd name="connsiteX143" fmla="*/ 1019067 w 2170605"/>
                  <a:gd name="connsiteY143" fmla="*/ 63381 h 1057618"/>
                  <a:gd name="connsiteX144" fmla="*/ 978142 w 2170605"/>
                  <a:gd name="connsiteY144" fmla="*/ 79552 h 1057618"/>
                  <a:gd name="connsiteX145" fmla="*/ 852992 w 2170605"/>
                  <a:gd name="connsiteY145" fmla="*/ 80264 h 1057618"/>
                  <a:gd name="connsiteX146" fmla="*/ 831341 w 2170605"/>
                  <a:gd name="connsiteY146" fmla="*/ 64446 h 1057618"/>
                  <a:gd name="connsiteX147" fmla="*/ 870175 w 2170605"/>
                  <a:gd name="connsiteY147" fmla="*/ 0 h 1057618"/>
                  <a:gd name="connsiteX148" fmla="*/ 1142846 w 2170605"/>
                  <a:gd name="connsiteY148" fmla="*/ 244446 h 1057618"/>
                  <a:gd name="connsiteX149" fmla="*/ 1039571 w 2170605"/>
                  <a:gd name="connsiteY149" fmla="*/ 415835 h 1057618"/>
                  <a:gd name="connsiteX150" fmla="*/ 998645 w 2170605"/>
                  <a:gd name="connsiteY150" fmla="*/ 432007 h 1057618"/>
                  <a:gd name="connsiteX151" fmla="*/ 873495 w 2170605"/>
                  <a:gd name="connsiteY151" fmla="*/ 432718 h 1057618"/>
                  <a:gd name="connsiteX152" fmla="*/ 851844 w 2170605"/>
                  <a:gd name="connsiteY152" fmla="*/ 416902 h 1057618"/>
                  <a:gd name="connsiteX153" fmla="*/ 955121 w 2170605"/>
                  <a:gd name="connsiteY153" fmla="*/ 245511 h 1057618"/>
                  <a:gd name="connsiteX154" fmla="*/ 996046 w 2170605"/>
                  <a:gd name="connsiteY154" fmla="*/ 229340 h 1057618"/>
                  <a:gd name="connsiteX155" fmla="*/ 1121196 w 2170605"/>
                  <a:gd name="connsiteY155" fmla="*/ 228630 h 1057618"/>
                  <a:gd name="connsiteX156" fmla="*/ 1140498 w 2170605"/>
                  <a:gd name="connsiteY156" fmla="*/ 233188 h 1057618"/>
                  <a:gd name="connsiteX157" fmla="*/ 1142846 w 2170605"/>
                  <a:gd name="connsiteY157" fmla="*/ 244446 h 1057618"/>
                  <a:gd name="connsiteX158" fmla="*/ 1175075 w 2170605"/>
                  <a:gd name="connsiteY158" fmla="*/ 577441 h 1057618"/>
                  <a:gd name="connsiteX159" fmla="*/ 1071799 w 2170605"/>
                  <a:gd name="connsiteY159" fmla="*/ 748832 h 1057618"/>
                  <a:gd name="connsiteX160" fmla="*/ 1030874 w 2170605"/>
                  <a:gd name="connsiteY160" fmla="*/ 765004 h 1057618"/>
                  <a:gd name="connsiteX161" fmla="*/ 905725 w 2170605"/>
                  <a:gd name="connsiteY161" fmla="*/ 765714 h 1057618"/>
                  <a:gd name="connsiteX162" fmla="*/ 884074 w 2170605"/>
                  <a:gd name="connsiteY162" fmla="*/ 749898 h 1057618"/>
                  <a:gd name="connsiteX163" fmla="*/ 987350 w 2170605"/>
                  <a:gd name="connsiteY163" fmla="*/ 578507 h 1057618"/>
                  <a:gd name="connsiteX164" fmla="*/ 1028275 w 2170605"/>
                  <a:gd name="connsiteY164" fmla="*/ 562335 h 1057618"/>
                  <a:gd name="connsiteX165" fmla="*/ 1153425 w 2170605"/>
                  <a:gd name="connsiteY165" fmla="*/ 561624 h 1057618"/>
                  <a:gd name="connsiteX166" fmla="*/ 1172725 w 2170605"/>
                  <a:gd name="connsiteY166" fmla="*/ 566184 h 1057618"/>
                  <a:gd name="connsiteX167" fmla="*/ 1175075 w 2170605"/>
                  <a:gd name="connsiteY167" fmla="*/ 577441 h 1057618"/>
                  <a:gd name="connsiteX168" fmla="*/ 1195579 w 2170605"/>
                  <a:gd name="connsiteY168" fmla="*/ 929897 h 1057618"/>
                  <a:gd name="connsiteX169" fmla="*/ 1118617 w 2170605"/>
                  <a:gd name="connsiteY169" fmla="*/ 1057618 h 1057618"/>
                  <a:gd name="connsiteX170" fmla="*/ 931533 w 2170605"/>
                  <a:gd name="connsiteY170" fmla="*/ 1057618 h 1057618"/>
                  <a:gd name="connsiteX171" fmla="*/ 1007853 w 2170605"/>
                  <a:gd name="connsiteY171" fmla="*/ 930963 h 1057618"/>
                  <a:gd name="connsiteX172" fmla="*/ 1048778 w 2170605"/>
                  <a:gd name="connsiteY172" fmla="*/ 914791 h 1057618"/>
                  <a:gd name="connsiteX173" fmla="*/ 1173928 w 2170605"/>
                  <a:gd name="connsiteY173" fmla="*/ 914081 h 1057618"/>
                  <a:gd name="connsiteX174" fmla="*/ 1193230 w 2170605"/>
                  <a:gd name="connsiteY174" fmla="*/ 918640 h 1057618"/>
                  <a:gd name="connsiteX175" fmla="*/ 1195579 w 2170605"/>
                  <a:gd name="connsiteY175" fmla="*/ 929897 h 1057618"/>
                  <a:gd name="connsiteX176" fmla="*/ 1281058 w 2170605"/>
                  <a:gd name="connsiteY176" fmla="*/ 15077 h 1057618"/>
                  <a:gd name="connsiteX177" fmla="*/ 1177782 w 2170605"/>
                  <a:gd name="connsiteY177" fmla="*/ 186468 h 1057618"/>
                  <a:gd name="connsiteX178" fmla="*/ 1136857 w 2170605"/>
                  <a:gd name="connsiteY178" fmla="*/ 202639 h 1057618"/>
                  <a:gd name="connsiteX179" fmla="*/ 1011707 w 2170605"/>
                  <a:gd name="connsiteY179" fmla="*/ 203351 h 1057618"/>
                  <a:gd name="connsiteX180" fmla="*/ 990056 w 2170605"/>
                  <a:gd name="connsiteY180" fmla="*/ 187533 h 1057618"/>
                  <a:gd name="connsiteX181" fmla="*/ 1093332 w 2170605"/>
                  <a:gd name="connsiteY181" fmla="*/ 16142 h 1057618"/>
                  <a:gd name="connsiteX182" fmla="*/ 1109311 w 2170605"/>
                  <a:gd name="connsiteY182" fmla="*/ 4781 h 1057618"/>
                  <a:gd name="connsiteX183" fmla="*/ 1134112 w 2170605"/>
                  <a:gd name="connsiteY183" fmla="*/ 0 h 1057618"/>
                  <a:gd name="connsiteX184" fmla="*/ 1262539 w 2170605"/>
                  <a:gd name="connsiteY184" fmla="*/ 0 h 1057618"/>
                  <a:gd name="connsiteX185" fmla="*/ 1278709 w 2170605"/>
                  <a:gd name="connsiteY185" fmla="*/ 3819 h 1057618"/>
                  <a:gd name="connsiteX186" fmla="*/ 1281058 w 2170605"/>
                  <a:gd name="connsiteY186" fmla="*/ 15077 h 1057618"/>
                  <a:gd name="connsiteX187" fmla="*/ 1313287 w 2170605"/>
                  <a:gd name="connsiteY187" fmla="*/ 348072 h 1057618"/>
                  <a:gd name="connsiteX188" fmla="*/ 1210011 w 2170605"/>
                  <a:gd name="connsiteY188" fmla="*/ 519463 h 1057618"/>
                  <a:gd name="connsiteX189" fmla="*/ 1169086 w 2170605"/>
                  <a:gd name="connsiteY189" fmla="*/ 535634 h 1057618"/>
                  <a:gd name="connsiteX190" fmla="*/ 1043936 w 2170605"/>
                  <a:gd name="connsiteY190" fmla="*/ 536346 h 1057618"/>
                  <a:gd name="connsiteX191" fmla="*/ 1022287 w 2170605"/>
                  <a:gd name="connsiteY191" fmla="*/ 520529 h 1057618"/>
                  <a:gd name="connsiteX192" fmla="*/ 1125561 w 2170605"/>
                  <a:gd name="connsiteY192" fmla="*/ 349139 h 1057618"/>
                  <a:gd name="connsiteX193" fmla="*/ 1166486 w 2170605"/>
                  <a:gd name="connsiteY193" fmla="*/ 332967 h 1057618"/>
                  <a:gd name="connsiteX194" fmla="*/ 1291636 w 2170605"/>
                  <a:gd name="connsiteY194" fmla="*/ 332257 h 1057618"/>
                  <a:gd name="connsiteX195" fmla="*/ 1310938 w 2170605"/>
                  <a:gd name="connsiteY195" fmla="*/ 336815 h 1057618"/>
                  <a:gd name="connsiteX196" fmla="*/ 1313287 w 2170605"/>
                  <a:gd name="connsiteY196" fmla="*/ 348072 h 1057618"/>
                  <a:gd name="connsiteX197" fmla="*/ 1333791 w 2170605"/>
                  <a:gd name="connsiteY197" fmla="*/ 700528 h 1057618"/>
                  <a:gd name="connsiteX198" fmla="*/ 1230514 w 2170605"/>
                  <a:gd name="connsiteY198" fmla="*/ 871919 h 1057618"/>
                  <a:gd name="connsiteX199" fmla="*/ 1189589 w 2170605"/>
                  <a:gd name="connsiteY199" fmla="*/ 888091 h 1057618"/>
                  <a:gd name="connsiteX200" fmla="*/ 1064439 w 2170605"/>
                  <a:gd name="connsiteY200" fmla="*/ 888801 h 1057618"/>
                  <a:gd name="connsiteX201" fmla="*/ 1042788 w 2170605"/>
                  <a:gd name="connsiteY201" fmla="*/ 872985 h 1057618"/>
                  <a:gd name="connsiteX202" fmla="*/ 1146065 w 2170605"/>
                  <a:gd name="connsiteY202" fmla="*/ 701595 h 1057618"/>
                  <a:gd name="connsiteX203" fmla="*/ 1186990 w 2170605"/>
                  <a:gd name="connsiteY203" fmla="*/ 685422 h 1057618"/>
                  <a:gd name="connsiteX204" fmla="*/ 1312140 w 2170605"/>
                  <a:gd name="connsiteY204" fmla="*/ 684712 h 1057618"/>
                  <a:gd name="connsiteX205" fmla="*/ 1331441 w 2170605"/>
                  <a:gd name="connsiteY205" fmla="*/ 689271 h 1057618"/>
                  <a:gd name="connsiteX206" fmla="*/ 1333791 w 2170605"/>
                  <a:gd name="connsiteY206" fmla="*/ 700528 h 1057618"/>
                  <a:gd name="connsiteX207" fmla="*/ 1366018 w 2170605"/>
                  <a:gd name="connsiteY207" fmla="*/ 1033523 h 1057618"/>
                  <a:gd name="connsiteX208" fmla="*/ 1351500 w 2170605"/>
                  <a:gd name="connsiteY208" fmla="*/ 1057618 h 1057618"/>
                  <a:gd name="connsiteX209" fmla="*/ 1164418 w 2170605"/>
                  <a:gd name="connsiteY209" fmla="*/ 1057618 h 1057618"/>
                  <a:gd name="connsiteX210" fmla="*/ 1178294 w 2170605"/>
                  <a:gd name="connsiteY210" fmla="*/ 1034590 h 1057618"/>
                  <a:gd name="connsiteX211" fmla="*/ 1219219 w 2170605"/>
                  <a:gd name="connsiteY211" fmla="*/ 1018419 h 1057618"/>
                  <a:gd name="connsiteX212" fmla="*/ 1344369 w 2170605"/>
                  <a:gd name="connsiteY212" fmla="*/ 1017707 h 1057618"/>
                  <a:gd name="connsiteX213" fmla="*/ 1363669 w 2170605"/>
                  <a:gd name="connsiteY213" fmla="*/ 1022267 h 1057618"/>
                  <a:gd name="connsiteX214" fmla="*/ 1366018 w 2170605"/>
                  <a:gd name="connsiteY214" fmla="*/ 1033523 h 1057618"/>
                  <a:gd name="connsiteX215" fmla="*/ 1451499 w 2170605"/>
                  <a:gd name="connsiteY215" fmla="*/ 118704 h 1057618"/>
                  <a:gd name="connsiteX216" fmla="*/ 1348222 w 2170605"/>
                  <a:gd name="connsiteY216" fmla="*/ 290095 h 1057618"/>
                  <a:gd name="connsiteX217" fmla="*/ 1307297 w 2170605"/>
                  <a:gd name="connsiteY217" fmla="*/ 306267 h 1057618"/>
                  <a:gd name="connsiteX218" fmla="*/ 1182147 w 2170605"/>
                  <a:gd name="connsiteY218" fmla="*/ 306977 h 1057618"/>
                  <a:gd name="connsiteX219" fmla="*/ 1160497 w 2170605"/>
                  <a:gd name="connsiteY219" fmla="*/ 291161 h 1057618"/>
                  <a:gd name="connsiteX220" fmla="*/ 1263773 w 2170605"/>
                  <a:gd name="connsiteY220" fmla="*/ 119770 h 1057618"/>
                  <a:gd name="connsiteX221" fmla="*/ 1304698 w 2170605"/>
                  <a:gd name="connsiteY221" fmla="*/ 103600 h 1057618"/>
                  <a:gd name="connsiteX222" fmla="*/ 1429848 w 2170605"/>
                  <a:gd name="connsiteY222" fmla="*/ 102888 h 1057618"/>
                  <a:gd name="connsiteX223" fmla="*/ 1449149 w 2170605"/>
                  <a:gd name="connsiteY223" fmla="*/ 107447 h 1057618"/>
                  <a:gd name="connsiteX224" fmla="*/ 1451499 w 2170605"/>
                  <a:gd name="connsiteY224" fmla="*/ 118704 h 1057618"/>
                  <a:gd name="connsiteX225" fmla="*/ 1472002 w 2170605"/>
                  <a:gd name="connsiteY225" fmla="*/ 471160 h 1057618"/>
                  <a:gd name="connsiteX226" fmla="*/ 1368727 w 2170605"/>
                  <a:gd name="connsiteY226" fmla="*/ 642551 h 1057618"/>
                  <a:gd name="connsiteX227" fmla="*/ 1327800 w 2170605"/>
                  <a:gd name="connsiteY227" fmla="*/ 658723 h 1057618"/>
                  <a:gd name="connsiteX228" fmla="*/ 1202651 w 2170605"/>
                  <a:gd name="connsiteY228" fmla="*/ 659433 h 1057618"/>
                  <a:gd name="connsiteX229" fmla="*/ 1181000 w 2170605"/>
                  <a:gd name="connsiteY229" fmla="*/ 643616 h 1057618"/>
                  <a:gd name="connsiteX230" fmla="*/ 1284276 w 2170605"/>
                  <a:gd name="connsiteY230" fmla="*/ 472226 h 1057618"/>
                  <a:gd name="connsiteX231" fmla="*/ 1325202 w 2170605"/>
                  <a:gd name="connsiteY231" fmla="*/ 456054 h 1057618"/>
                  <a:gd name="connsiteX232" fmla="*/ 1450353 w 2170605"/>
                  <a:gd name="connsiteY232" fmla="*/ 455343 h 1057618"/>
                  <a:gd name="connsiteX233" fmla="*/ 1469653 w 2170605"/>
                  <a:gd name="connsiteY233" fmla="*/ 459902 h 1057618"/>
                  <a:gd name="connsiteX234" fmla="*/ 1472002 w 2170605"/>
                  <a:gd name="connsiteY234" fmla="*/ 471160 h 1057618"/>
                  <a:gd name="connsiteX235" fmla="*/ 1504231 w 2170605"/>
                  <a:gd name="connsiteY235" fmla="*/ 804154 h 1057618"/>
                  <a:gd name="connsiteX236" fmla="*/ 1400955 w 2170605"/>
                  <a:gd name="connsiteY236" fmla="*/ 975547 h 1057618"/>
                  <a:gd name="connsiteX237" fmla="*/ 1360030 w 2170605"/>
                  <a:gd name="connsiteY237" fmla="*/ 991718 h 1057618"/>
                  <a:gd name="connsiteX238" fmla="*/ 1234880 w 2170605"/>
                  <a:gd name="connsiteY238" fmla="*/ 992428 h 1057618"/>
                  <a:gd name="connsiteX239" fmla="*/ 1213229 w 2170605"/>
                  <a:gd name="connsiteY239" fmla="*/ 976612 h 1057618"/>
                  <a:gd name="connsiteX240" fmla="*/ 1316506 w 2170605"/>
                  <a:gd name="connsiteY240" fmla="*/ 805221 h 1057618"/>
                  <a:gd name="connsiteX241" fmla="*/ 1357431 w 2170605"/>
                  <a:gd name="connsiteY241" fmla="*/ 789050 h 1057618"/>
                  <a:gd name="connsiteX242" fmla="*/ 1482581 w 2170605"/>
                  <a:gd name="connsiteY242" fmla="*/ 788340 h 1057618"/>
                  <a:gd name="connsiteX243" fmla="*/ 1501882 w 2170605"/>
                  <a:gd name="connsiteY243" fmla="*/ 792898 h 1057618"/>
                  <a:gd name="connsiteX244" fmla="*/ 1504231 w 2170605"/>
                  <a:gd name="connsiteY244" fmla="*/ 804154 h 1057618"/>
                  <a:gd name="connsiteX245" fmla="*/ 1523026 w 2170605"/>
                  <a:gd name="connsiteY245" fmla="*/ 0 h 1057618"/>
                  <a:gd name="connsiteX246" fmla="*/ 1486434 w 2170605"/>
                  <a:gd name="connsiteY246" fmla="*/ 60726 h 1057618"/>
                  <a:gd name="connsiteX247" fmla="*/ 1445509 w 2170605"/>
                  <a:gd name="connsiteY247" fmla="*/ 76898 h 1057618"/>
                  <a:gd name="connsiteX248" fmla="*/ 1320361 w 2170605"/>
                  <a:gd name="connsiteY248" fmla="*/ 77609 h 1057618"/>
                  <a:gd name="connsiteX249" fmla="*/ 1298710 w 2170605"/>
                  <a:gd name="connsiteY249" fmla="*/ 61792 h 1057618"/>
                  <a:gd name="connsiteX250" fmla="*/ 1335944 w 2170605"/>
                  <a:gd name="connsiteY250" fmla="*/ 0 h 1057618"/>
                  <a:gd name="connsiteX251" fmla="*/ 1610214 w 2170605"/>
                  <a:gd name="connsiteY251" fmla="*/ 241791 h 1057618"/>
                  <a:gd name="connsiteX252" fmla="*/ 1506938 w 2170605"/>
                  <a:gd name="connsiteY252" fmla="*/ 413182 h 1057618"/>
                  <a:gd name="connsiteX253" fmla="*/ 1466012 w 2170605"/>
                  <a:gd name="connsiteY253" fmla="*/ 429354 h 1057618"/>
                  <a:gd name="connsiteX254" fmla="*/ 1340863 w 2170605"/>
                  <a:gd name="connsiteY254" fmla="*/ 430064 h 1057618"/>
                  <a:gd name="connsiteX255" fmla="*/ 1319213 w 2170605"/>
                  <a:gd name="connsiteY255" fmla="*/ 414248 h 1057618"/>
                  <a:gd name="connsiteX256" fmla="*/ 1422489 w 2170605"/>
                  <a:gd name="connsiteY256" fmla="*/ 242857 h 1057618"/>
                  <a:gd name="connsiteX257" fmla="*/ 1463413 w 2170605"/>
                  <a:gd name="connsiteY257" fmla="*/ 226685 h 1057618"/>
                  <a:gd name="connsiteX258" fmla="*/ 1588563 w 2170605"/>
                  <a:gd name="connsiteY258" fmla="*/ 225975 h 1057618"/>
                  <a:gd name="connsiteX259" fmla="*/ 1607865 w 2170605"/>
                  <a:gd name="connsiteY259" fmla="*/ 230534 h 1057618"/>
                  <a:gd name="connsiteX260" fmla="*/ 1610214 w 2170605"/>
                  <a:gd name="connsiteY260" fmla="*/ 241791 h 1057618"/>
                  <a:gd name="connsiteX261" fmla="*/ 1624576 w 2170605"/>
                  <a:gd name="connsiteY261" fmla="*/ 911522 h 1057618"/>
                  <a:gd name="connsiteX262" fmla="*/ 1537060 w 2170605"/>
                  <a:gd name="connsiteY262" fmla="*/ 1057618 h 1057618"/>
                  <a:gd name="connsiteX263" fmla="*/ 1397301 w 2170605"/>
                  <a:gd name="connsiteY263" fmla="*/ 1057618 h 1057618"/>
                  <a:gd name="connsiteX264" fmla="*/ 1475220 w 2170605"/>
                  <a:gd name="connsiteY264" fmla="*/ 928308 h 1057618"/>
                  <a:gd name="connsiteX265" fmla="*/ 1516146 w 2170605"/>
                  <a:gd name="connsiteY265" fmla="*/ 912137 h 1057618"/>
                  <a:gd name="connsiteX266" fmla="*/ 1642442 w 2170605"/>
                  <a:gd name="connsiteY266" fmla="*/ 574788 h 1057618"/>
                  <a:gd name="connsiteX267" fmla="*/ 1539167 w 2170605"/>
                  <a:gd name="connsiteY267" fmla="*/ 746177 h 1057618"/>
                  <a:gd name="connsiteX268" fmla="*/ 1498242 w 2170605"/>
                  <a:gd name="connsiteY268" fmla="*/ 762349 h 1057618"/>
                  <a:gd name="connsiteX269" fmla="*/ 1373092 w 2170605"/>
                  <a:gd name="connsiteY269" fmla="*/ 763060 h 1057618"/>
                  <a:gd name="connsiteX270" fmla="*/ 1351443 w 2170605"/>
                  <a:gd name="connsiteY270" fmla="*/ 747243 h 1057618"/>
                  <a:gd name="connsiteX271" fmla="*/ 1454717 w 2170605"/>
                  <a:gd name="connsiteY271" fmla="*/ 575852 h 1057618"/>
                  <a:gd name="connsiteX272" fmla="*/ 1495642 w 2170605"/>
                  <a:gd name="connsiteY272" fmla="*/ 559682 h 1057618"/>
                  <a:gd name="connsiteX273" fmla="*/ 1620792 w 2170605"/>
                  <a:gd name="connsiteY273" fmla="*/ 558970 h 1057618"/>
                  <a:gd name="connsiteX274" fmla="*/ 1640094 w 2170605"/>
                  <a:gd name="connsiteY274" fmla="*/ 563529 h 1057618"/>
                  <a:gd name="connsiteX275" fmla="*/ 1642442 w 2170605"/>
                  <a:gd name="connsiteY275" fmla="*/ 574788 h 1057618"/>
                  <a:gd name="connsiteX276" fmla="*/ 1748425 w 2170605"/>
                  <a:gd name="connsiteY276" fmla="*/ 12423 h 1057618"/>
                  <a:gd name="connsiteX277" fmla="*/ 1645149 w 2170605"/>
                  <a:gd name="connsiteY277" fmla="*/ 183813 h 1057618"/>
                  <a:gd name="connsiteX278" fmla="*/ 1604225 w 2170605"/>
                  <a:gd name="connsiteY278" fmla="*/ 199985 h 1057618"/>
                  <a:gd name="connsiteX279" fmla="*/ 1479076 w 2170605"/>
                  <a:gd name="connsiteY279" fmla="*/ 200696 h 1057618"/>
                  <a:gd name="connsiteX280" fmla="*/ 1457425 w 2170605"/>
                  <a:gd name="connsiteY280" fmla="*/ 184880 h 1057618"/>
                  <a:gd name="connsiteX281" fmla="*/ 1560701 w 2170605"/>
                  <a:gd name="connsiteY281" fmla="*/ 13489 h 1057618"/>
                  <a:gd name="connsiteX282" fmla="*/ 1576679 w 2170605"/>
                  <a:gd name="connsiteY282" fmla="*/ 2128 h 1057618"/>
                  <a:gd name="connsiteX283" fmla="*/ 1587712 w 2170605"/>
                  <a:gd name="connsiteY283" fmla="*/ 0 h 1057618"/>
                  <a:gd name="connsiteX284" fmla="*/ 1741140 w 2170605"/>
                  <a:gd name="connsiteY284" fmla="*/ 0 h 1057618"/>
                  <a:gd name="connsiteX285" fmla="*/ 1746076 w 2170605"/>
                  <a:gd name="connsiteY285" fmla="*/ 1166 h 1057618"/>
                  <a:gd name="connsiteX286" fmla="*/ 1748425 w 2170605"/>
                  <a:gd name="connsiteY286" fmla="*/ 12423 h 1057618"/>
                  <a:gd name="connsiteX287" fmla="*/ 1761973 w 2170605"/>
                  <a:gd name="connsiteY287" fmla="*/ 682157 h 1057618"/>
                  <a:gd name="connsiteX288" fmla="*/ 1640145 w 2170605"/>
                  <a:gd name="connsiteY288" fmla="*/ 885531 h 1057618"/>
                  <a:gd name="connsiteX289" fmla="*/ 1531807 w 2170605"/>
                  <a:gd name="connsiteY289" fmla="*/ 886146 h 1057618"/>
                  <a:gd name="connsiteX290" fmla="*/ 1510157 w 2170605"/>
                  <a:gd name="connsiteY290" fmla="*/ 870332 h 1057618"/>
                  <a:gd name="connsiteX291" fmla="*/ 1613433 w 2170605"/>
                  <a:gd name="connsiteY291" fmla="*/ 698940 h 1057618"/>
                  <a:gd name="connsiteX292" fmla="*/ 1654357 w 2170605"/>
                  <a:gd name="connsiteY292" fmla="*/ 682769 h 1057618"/>
                  <a:gd name="connsiteX293" fmla="*/ 1780655 w 2170605"/>
                  <a:gd name="connsiteY293" fmla="*/ 345419 h 1057618"/>
                  <a:gd name="connsiteX294" fmla="*/ 1677378 w 2170605"/>
                  <a:gd name="connsiteY294" fmla="*/ 516810 h 1057618"/>
                  <a:gd name="connsiteX295" fmla="*/ 1636453 w 2170605"/>
                  <a:gd name="connsiteY295" fmla="*/ 532980 h 1057618"/>
                  <a:gd name="connsiteX296" fmla="*/ 1511303 w 2170605"/>
                  <a:gd name="connsiteY296" fmla="*/ 533691 h 1057618"/>
                  <a:gd name="connsiteX297" fmla="*/ 1489654 w 2170605"/>
                  <a:gd name="connsiteY297" fmla="*/ 517875 h 1057618"/>
                  <a:gd name="connsiteX298" fmla="*/ 1592930 w 2170605"/>
                  <a:gd name="connsiteY298" fmla="*/ 346484 h 1057618"/>
                  <a:gd name="connsiteX299" fmla="*/ 1633854 w 2170605"/>
                  <a:gd name="connsiteY299" fmla="*/ 330313 h 1057618"/>
                  <a:gd name="connsiteX300" fmla="*/ 1759005 w 2170605"/>
                  <a:gd name="connsiteY300" fmla="*/ 329603 h 1057618"/>
                  <a:gd name="connsiteX301" fmla="*/ 1778305 w 2170605"/>
                  <a:gd name="connsiteY301" fmla="*/ 334161 h 1057618"/>
                  <a:gd name="connsiteX302" fmla="*/ 1780655 w 2170605"/>
                  <a:gd name="connsiteY302" fmla="*/ 345419 h 1057618"/>
                  <a:gd name="connsiteX303" fmla="*/ 1899368 w 2170605"/>
                  <a:gd name="connsiteY303" fmla="*/ 452794 h 1057618"/>
                  <a:gd name="connsiteX304" fmla="*/ 1777541 w 2170605"/>
                  <a:gd name="connsiteY304" fmla="*/ 656168 h 1057618"/>
                  <a:gd name="connsiteX305" fmla="*/ 1670018 w 2170605"/>
                  <a:gd name="connsiteY305" fmla="*/ 656778 h 1057618"/>
                  <a:gd name="connsiteX306" fmla="*/ 1648367 w 2170605"/>
                  <a:gd name="connsiteY306" fmla="*/ 640962 h 1057618"/>
                  <a:gd name="connsiteX307" fmla="*/ 1751643 w 2170605"/>
                  <a:gd name="connsiteY307" fmla="*/ 469573 h 1057618"/>
                  <a:gd name="connsiteX308" fmla="*/ 1792570 w 2170605"/>
                  <a:gd name="connsiteY308" fmla="*/ 453400 h 1057618"/>
                  <a:gd name="connsiteX309" fmla="*/ 1918866 w 2170605"/>
                  <a:gd name="connsiteY309" fmla="*/ 116049 h 1057618"/>
                  <a:gd name="connsiteX310" fmla="*/ 1815590 w 2170605"/>
                  <a:gd name="connsiteY310" fmla="*/ 287441 h 1057618"/>
                  <a:gd name="connsiteX311" fmla="*/ 1774666 w 2170605"/>
                  <a:gd name="connsiteY311" fmla="*/ 303612 h 1057618"/>
                  <a:gd name="connsiteX312" fmla="*/ 1649516 w 2170605"/>
                  <a:gd name="connsiteY312" fmla="*/ 304322 h 1057618"/>
                  <a:gd name="connsiteX313" fmla="*/ 1627866 w 2170605"/>
                  <a:gd name="connsiteY313" fmla="*/ 288508 h 1057618"/>
                  <a:gd name="connsiteX314" fmla="*/ 1731141 w 2170605"/>
                  <a:gd name="connsiteY314" fmla="*/ 117117 h 1057618"/>
                  <a:gd name="connsiteX315" fmla="*/ 1772067 w 2170605"/>
                  <a:gd name="connsiteY315" fmla="*/ 100945 h 1057618"/>
                  <a:gd name="connsiteX316" fmla="*/ 1897216 w 2170605"/>
                  <a:gd name="connsiteY316" fmla="*/ 100234 h 1057618"/>
                  <a:gd name="connsiteX317" fmla="*/ 1916517 w 2170605"/>
                  <a:gd name="connsiteY317" fmla="*/ 104794 h 1057618"/>
                  <a:gd name="connsiteX318" fmla="*/ 1918866 w 2170605"/>
                  <a:gd name="connsiteY318" fmla="*/ 116049 h 1057618"/>
                  <a:gd name="connsiteX319" fmla="*/ 1988796 w 2170605"/>
                  <a:gd name="connsiteY319" fmla="*/ 0 h 1057618"/>
                  <a:gd name="connsiteX320" fmla="*/ 1953803 w 2170605"/>
                  <a:gd name="connsiteY320" fmla="*/ 58073 h 1057618"/>
                  <a:gd name="connsiteX321" fmla="*/ 1912878 w 2170605"/>
                  <a:gd name="connsiteY321" fmla="*/ 74244 h 1057618"/>
                  <a:gd name="connsiteX322" fmla="*/ 1787728 w 2170605"/>
                  <a:gd name="connsiteY322" fmla="*/ 74956 h 1057618"/>
                  <a:gd name="connsiteX323" fmla="*/ 1766077 w 2170605"/>
                  <a:gd name="connsiteY323" fmla="*/ 59139 h 1057618"/>
                  <a:gd name="connsiteX324" fmla="*/ 1801712 w 2170605"/>
                  <a:gd name="connsiteY324" fmla="*/ 0 h 1057618"/>
                  <a:gd name="connsiteX325" fmla="*/ 2036763 w 2170605"/>
                  <a:gd name="connsiteY325" fmla="*/ 223431 h 1057618"/>
                  <a:gd name="connsiteX326" fmla="*/ 1914937 w 2170605"/>
                  <a:gd name="connsiteY326" fmla="*/ 426804 h 1057618"/>
                  <a:gd name="connsiteX327" fmla="*/ 1808231 w 2170605"/>
                  <a:gd name="connsiteY327" fmla="*/ 427411 h 1057618"/>
                  <a:gd name="connsiteX328" fmla="*/ 1786580 w 2170605"/>
                  <a:gd name="connsiteY328" fmla="*/ 411595 h 1057618"/>
                  <a:gd name="connsiteX329" fmla="*/ 1889857 w 2170605"/>
                  <a:gd name="connsiteY329" fmla="*/ 240204 h 1057618"/>
                  <a:gd name="connsiteX330" fmla="*/ 1930781 w 2170605"/>
                  <a:gd name="connsiteY330" fmla="*/ 224032 h 1057618"/>
                  <a:gd name="connsiteX331" fmla="*/ 2170605 w 2170605"/>
                  <a:gd name="connsiteY331" fmla="*/ 0 h 1057618"/>
                  <a:gd name="connsiteX332" fmla="*/ 2052332 w 2170605"/>
                  <a:gd name="connsiteY332" fmla="*/ 197441 h 1057618"/>
                  <a:gd name="connsiteX333" fmla="*/ 1946443 w 2170605"/>
                  <a:gd name="connsiteY333" fmla="*/ 198043 h 1057618"/>
                  <a:gd name="connsiteX334" fmla="*/ 1924792 w 2170605"/>
                  <a:gd name="connsiteY334" fmla="*/ 182226 h 1057618"/>
                  <a:gd name="connsiteX335" fmla="*/ 2028068 w 2170605"/>
                  <a:gd name="connsiteY335" fmla="*/ 10835 h 1057618"/>
                  <a:gd name="connsiteX336" fmla="*/ 2043306 w 2170605"/>
                  <a:gd name="connsiteY336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2170605" h="1057618">
                    <a:moveTo>
                      <a:pt x="260847" y="935205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3120" y="936270"/>
                    </a:lnTo>
                    <a:cubicBezTo>
                      <a:pt x="78445" y="927438"/>
                      <a:pt x="96767" y="920197"/>
                      <a:pt x="114048" y="920099"/>
                    </a:cubicBezTo>
                    <a:lnTo>
                      <a:pt x="239196" y="919388"/>
                    </a:lnTo>
                    <a:cubicBezTo>
                      <a:pt x="247837" y="919339"/>
                      <a:pt x="254580" y="921085"/>
                      <a:pt x="258498" y="923948"/>
                    </a:cubicBezTo>
                    <a:cubicBezTo>
                      <a:pt x="262415" y="926810"/>
                      <a:pt x="263507" y="930788"/>
                      <a:pt x="260847" y="935205"/>
                    </a:cubicBezTo>
                    <a:close/>
                    <a:moveTo>
                      <a:pt x="399058" y="705836"/>
                    </a:moveTo>
                    <a:lnTo>
                      <a:pt x="295784" y="877227"/>
                    </a:lnTo>
                    <a:cubicBezTo>
                      <a:pt x="290459" y="886060"/>
                      <a:pt x="272138" y="893299"/>
                      <a:pt x="254857" y="893398"/>
                    </a:cubicBezTo>
                    <a:lnTo>
                      <a:pt x="129707" y="894108"/>
                    </a:lnTo>
                    <a:cubicBezTo>
                      <a:pt x="112427" y="894207"/>
                      <a:pt x="102735" y="887127"/>
                      <a:pt x="108056" y="878292"/>
                    </a:cubicBezTo>
                    <a:lnTo>
                      <a:pt x="211332" y="706903"/>
                    </a:lnTo>
                    <a:cubicBezTo>
                      <a:pt x="216656" y="698069"/>
                      <a:pt x="234978" y="690829"/>
                      <a:pt x="252259" y="690731"/>
                    </a:cubicBezTo>
                    <a:lnTo>
                      <a:pt x="377409" y="690020"/>
                    </a:lnTo>
                    <a:cubicBezTo>
                      <a:pt x="386048" y="689971"/>
                      <a:pt x="392792" y="691716"/>
                      <a:pt x="396709" y="694578"/>
                    </a:cubicBezTo>
                    <a:cubicBezTo>
                      <a:pt x="400628" y="697441"/>
                      <a:pt x="401720" y="701419"/>
                      <a:pt x="399058" y="705836"/>
                    </a:cubicBezTo>
                    <a:close/>
                    <a:moveTo>
                      <a:pt x="431284" y="1038832"/>
                    </a:moveTo>
                    <a:lnTo>
                      <a:pt x="419964" y="1057618"/>
                    </a:lnTo>
                    <a:lnTo>
                      <a:pt x="232881" y="1057618"/>
                    </a:lnTo>
                    <a:lnTo>
                      <a:pt x="243558" y="1039898"/>
                    </a:lnTo>
                    <a:cubicBezTo>
                      <a:pt x="248881" y="1031065"/>
                      <a:pt x="267204" y="1023824"/>
                      <a:pt x="284483" y="1023726"/>
                    </a:cubicBezTo>
                    <a:lnTo>
                      <a:pt x="409633" y="1023015"/>
                    </a:lnTo>
                    <a:cubicBezTo>
                      <a:pt x="418274" y="1022966"/>
                      <a:pt x="425017" y="1024713"/>
                      <a:pt x="428935" y="1027575"/>
                    </a:cubicBezTo>
                    <a:cubicBezTo>
                      <a:pt x="432854" y="1030438"/>
                      <a:pt x="433946" y="1034415"/>
                      <a:pt x="431284" y="1038832"/>
                    </a:cubicBezTo>
                    <a:close/>
                    <a:moveTo>
                      <a:pt x="537271" y="476468"/>
                    </a:moveTo>
                    <a:lnTo>
                      <a:pt x="433995" y="647859"/>
                    </a:lnTo>
                    <a:cubicBezTo>
                      <a:pt x="428671" y="656692"/>
                      <a:pt x="410349" y="663932"/>
                      <a:pt x="393068" y="664031"/>
                    </a:cubicBezTo>
                    <a:lnTo>
                      <a:pt x="267920" y="664741"/>
                    </a:lnTo>
                    <a:cubicBezTo>
                      <a:pt x="250639" y="664838"/>
                      <a:pt x="240946" y="657758"/>
                      <a:pt x="246269" y="648925"/>
                    </a:cubicBezTo>
                    <a:lnTo>
                      <a:pt x="349545" y="477534"/>
                    </a:lnTo>
                    <a:cubicBezTo>
                      <a:pt x="354868" y="468701"/>
                      <a:pt x="373190" y="461461"/>
                      <a:pt x="390471" y="461362"/>
                    </a:cubicBezTo>
                    <a:lnTo>
                      <a:pt x="515621" y="460652"/>
                    </a:lnTo>
                    <a:cubicBezTo>
                      <a:pt x="524260" y="460603"/>
                      <a:pt x="531003" y="462348"/>
                      <a:pt x="534921" y="465211"/>
                    </a:cubicBezTo>
                    <a:cubicBezTo>
                      <a:pt x="538838" y="468073"/>
                      <a:pt x="539932" y="472052"/>
                      <a:pt x="537271" y="476468"/>
                    </a:cubicBezTo>
                    <a:close/>
                    <a:moveTo>
                      <a:pt x="569497" y="809463"/>
                    </a:moveTo>
                    <a:lnTo>
                      <a:pt x="466221" y="980854"/>
                    </a:lnTo>
                    <a:cubicBezTo>
                      <a:pt x="460897" y="989687"/>
                      <a:pt x="442575" y="996927"/>
                      <a:pt x="425294" y="997026"/>
                    </a:cubicBezTo>
                    <a:lnTo>
                      <a:pt x="300144" y="997736"/>
                    </a:lnTo>
                    <a:cubicBezTo>
                      <a:pt x="282865" y="997835"/>
                      <a:pt x="273172" y="990754"/>
                      <a:pt x="278495" y="981920"/>
                    </a:cubicBezTo>
                    <a:lnTo>
                      <a:pt x="381771" y="810529"/>
                    </a:lnTo>
                    <a:cubicBezTo>
                      <a:pt x="387092" y="801696"/>
                      <a:pt x="405416" y="794456"/>
                      <a:pt x="422696" y="794359"/>
                    </a:cubicBezTo>
                    <a:lnTo>
                      <a:pt x="547846" y="793647"/>
                    </a:lnTo>
                    <a:cubicBezTo>
                      <a:pt x="556486" y="793598"/>
                      <a:pt x="563229" y="795344"/>
                      <a:pt x="567147" y="798206"/>
                    </a:cubicBezTo>
                    <a:cubicBezTo>
                      <a:pt x="571064" y="801068"/>
                      <a:pt x="572157" y="805047"/>
                      <a:pt x="569497" y="809463"/>
                    </a:cubicBezTo>
                    <a:close/>
                    <a:moveTo>
                      <a:pt x="675481" y="247099"/>
                    </a:moveTo>
                    <a:lnTo>
                      <a:pt x="572207" y="418490"/>
                    </a:lnTo>
                    <a:cubicBezTo>
                      <a:pt x="566884" y="427324"/>
                      <a:pt x="548561" y="434564"/>
                      <a:pt x="531281" y="434661"/>
                    </a:cubicBezTo>
                    <a:lnTo>
                      <a:pt x="406132" y="435373"/>
                    </a:lnTo>
                    <a:cubicBezTo>
                      <a:pt x="388850" y="435471"/>
                      <a:pt x="379158" y="428390"/>
                      <a:pt x="384481" y="419556"/>
                    </a:cubicBezTo>
                    <a:lnTo>
                      <a:pt x="487757" y="248166"/>
                    </a:lnTo>
                    <a:cubicBezTo>
                      <a:pt x="493079" y="239332"/>
                      <a:pt x="511403" y="232092"/>
                      <a:pt x="528682" y="231993"/>
                    </a:cubicBezTo>
                    <a:lnTo>
                      <a:pt x="653832" y="231283"/>
                    </a:lnTo>
                    <a:cubicBezTo>
                      <a:pt x="662471" y="231234"/>
                      <a:pt x="669215" y="232981"/>
                      <a:pt x="673132" y="235842"/>
                    </a:cubicBezTo>
                    <a:cubicBezTo>
                      <a:pt x="677051" y="238704"/>
                      <a:pt x="678143" y="242684"/>
                      <a:pt x="675481" y="247099"/>
                    </a:cubicBezTo>
                    <a:close/>
                    <a:moveTo>
                      <a:pt x="707707" y="580095"/>
                    </a:moveTo>
                    <a:lnTo>
                      <a:pt x="604431" y="751487"/>
                    </a:lnTo>
                    <a:cubicBezTo>
                      <a:pt x="599110" y="760318"/>
                      <a:pt x="580786" y="767559"/>
                      <a:pt x="563507" y="767657"/>
                    </a:cubicBezTo>
                    <a:lnTo>
                      <a:pt x="438358" y="768368"/>
                    </a:lnTo>
                    <a:cubicBezTo>
                      <a:pt x="421077" y="768466"/>
                      <a:pt x="411383" y="761385"/>
                      <a:pt x="416707" y="752552"/>
                    </a:cubicBezTo>
                    <a:lnTo>
                      <a:pt x="519982" y="581161"/>
                    </a:lnTo>
                    <a:cubicBezTo>
                      <a:pt x="525305" y="572327"/>
                      <a:pt x="543629" y="565087"/>
                      <a:pt x="560906" y="564990"/>
                    </a:cubicBezTo>
                    <a:lnTo>
                      <a:pt x="686057" y="564280"/>
                    </a:lnTo>
                    <a:cubicBezTo>
                      <a:pt x="694697" y="564229"/>
                      <a:pt x="701440" y="565976"/>
                      <a:pt x="705358" y="568838"/>
                    </a:cubicBezTo>
                    <a:cubicBezTo>
                      <a:pt x="709277" y="571699"/>
                      <a:pt x="710369" y="575679"/>
                      <a:pt x="707707" y="580095"/>
                    </a:cubicBezTo>
                    <a:close/>
                    <a:moveTo>
                      <a:pt x="728212" y="932550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0484" y="933616"/>
                    </a:lnTo>
                    <a:cubicBezTo>
                      <a:pt x="545808" y="924783"/>
                      <a:pt x="564130" y="917543"/>
                      <a:pt x="581411" y="917446"/>
                    </a:cubicBezTo>
                    <a:lnTo>
                      <a:pt x="706561" y="916734"/>
                    </a:lnTo>
                    <a:cubicBezTo>
                      <a:pt x="715200" y="916685"/>
                      <a:pt x="721944" y="918431"/>
                      <a:pt x="725861" y="921293"/>
                    </a:cubicBezTo>
                    <a:cubicBezTo>
                      <a:pt x="729780" y="924155"/>
                      <a:pt x="730872" y="928134"/>
                      <a:pt x="728212" y="932550"/>
                    </a:cubicBezTo>
                    <a:close/>
                    <a:moveTo>
                      <a:pt x="813694" y="17731"/>
                    </a:moveTo>
                    <a:lnTo>
                      <a:pt x="710418" y="189121"/>
                    </a:lnTo>
                    <a:cubicBezTo>
                      <a:pt x="705095" y="197955"/>
                      <a:pt x="686772" y="205195"/>
                      <a:pt x="669493" y="205294"/>
                    </a:cubicBezTo>
                    <a:lnTo>
                      <a:pt x="544343" y="206004"/>
                    </a:lnTo>
                    <a:cubicBezTo>
                      <a:pt x="527062" y="206101"/>
                      <a:pt x="517370" y="199021"/>
                      <a:pt x="522692" y="190188"/>
                    </a:cubicBezTo>
                    <a:lnTo>
                      <a:pt x="625968" y="18797"/>
                    </a:lnTo>
                    <a:cubicBezTo>
                      <a:pt x="631291" y="9964"/>
                      <a:pt x="649614" y="2723"/>
                      <a:pt x="666893" y="2625"/>
                    </a:cubicBezTo>
                    <a:lnTo>
                      <a:pt x="792043" y="1915"/>
                    </a:lnTo>
                    <a:cubicBezTo>
                      <a:pt x="800683" y="1866"/>
                      <a:pt x="807426" y="3611"/>
                      <a:pt x="811345" y="6474"/>
                    </a:cubicBezTo>
                    <a:cubicBezTo>
                      <a:pt x="815263" y="9336"/>
                      <a:pt x="816355" y="13315"/>
                      <a:pt x="813694" y="17731"/>
                    </a:cubicBezTo>
                    <a:close/>
                    <a:moveTo>
                      <a:pt x="845920" y="350726"/>
                    </a:moveTo>
                    <a:lnTo>
                      <a:pt x="742642" y="522117"/>
                    </a:lnTo>
                    <a:cubicBezTo>
                      <a:pt x="737322" y="530950"/>
                      <a:pt x="718998" y="538191"/>
                      <a:pt x="701719" y="538289"/>
                    </a:cubicBezTo>
                    <a:lnTo>
                      <a:pt x="576569" y="538999"/>
                    </a:lnTo>
                    <a:cubicBezTo>
                      <a:pt x="559290" y="539098"/>
                      <a:pt x="549595" y="532016"/>
                      <a:pt x="554918" y="523183"/>
                    </a:cubicBezTo>
                    <a:lnTo>
                      <a:pt x="658195" y="351792"/>
                    </a:lnTo>
                    <a:cubicBezTo>
                      <a:pt x="663516" y="342959"/>
                      <a:pt x="681840" y="335720"/>
                      <a:pt x="699119" y="335621"/>
                    </a:cubicBezTo>
                    <a:lnTo>
                      <a:pt x="824269" y="334910"/>
                    </a:lnTo>
                    <a:cubicBezTo>
                      <a:pt x="832909" y="334862"/>
                      <a:pt x="839652" y="336607"/>
                      <a:pt x="843569" y="339469"/>
                    </a:cubicBezTo>
                    <a:cubicBezTo>
                      <a:pt x="847488" y="342332"/>
                      <a:pt x="848581" y="346310"/>
                      <a:pt x="845920" y="350726"/>
                    </a:cubicBezTo>
                    <a:close/>
                    <a:moveTo>
                      <a:pt x="866423" y="703182"/>
                    </a:moveTo>
                    <a:lnTo>
                      <a:pt x="763147" y="874574"/>
                    </a:lnTo>
                    <a:cubicBezTo>
                      <a:pt x="757824" y="883406"/>
                      <a:pt x="739501" y="890646"/>
                      <a:pt x="722222" y="890744"/>
                    </a:cubicBezTo>
                    <a:lnTo>
                      <a:pt x="597072" y="891455"/>
                    </a:lnTo>
                    <a:cubicBezTo>
                      <a:pt x="579791" y="891553"/>
                      <a:pt x="570099" y="884472"/>
                      <a:pt x="575421" y="875639"/>
                    </a:cubicBezTo>
                    <a:lnTo>
                      <a:pt x="678697" y="704248"/>
                    </a:lnTo>
                    <a:cubicBezTo>
                      <a:pt x="684019" y="695415"/>
                      <a:pt x="702343" y="688174"/>
                      <a:pt x="719622" y="688077"/>
                    </a:cubicBezTo>
                    <a:lnTo>
                      <a:pt x="844773" y="687367"/>
                    </a:lnTo>
                    <a:cubicBezTo>
                      <a:pt x="853412" y="687316"/>
                      <a:pt x="860155" y="689063"/>
                      <a:pt x="864074" y="691925"/>
                    </a:cubicBezTo>
                    <a:cubicBezTo>
                      <a:pt x="867992" y="694786"/>
                      <a:pt x="869084" y="698766"/>
                      <a:pt x="866423" y="703182"/>
                    </a:cubicBezTo>
                    <a:close/>
                    <a:moveTo>
                      <a:pt x="898651" y="1036178"/>
                    </a:moveTo>
                    <a:lnTo>
                      <a:pt x="885732" y="1057618"/>
                    </a:lnTo>
                    <a:lnTo>
                      <a:pt x="698649" y="1057618"/>
                    </a:lnTo>
                    <a:lnTo>
                      <a:pt x="710927" y="1037243"/>
                    </a:lnTo>
                    <a:cubicBezTo>
                      <a:pt x="716249" y="1028411"/>
                      <a:pt x="734573" y="1021171"/>
                      <a:pt x="751852" y="1021072"/>
                    </a:cubicBezTo>
                    <a:lnTo>
                      <a:pt x="877002" y="1020362"/>
                    </a:lnTo>
                    <a:cubicBezTo>
                      <a:pt x="885642" y="1020313"/>
                      <a:pt x="892385" y="1022058"/>
                      <a:pt x="896302" y="1024921"/>
                    </a:cubicBezTo>
                    <a:cubicBezTo>
                      <a:pt x="900221" y="1027783"/>
                      <a:pt x="901313" y="1031761"/>
                      <a:pt x="898651" y="1036178"/>
                    </a:cubicBezTo>
                    <a:close/>
                    <a:moveTo>
                      <a:pt x="984131" y="121359"/>
                    </a:moveTo>
                    <a:lnTo>
                      <a:pt x="880856" y="292748"/>
                    </a:lnTo>
                    <a:cubicBezTo>
                      <a:pt x="875533" y="301583"/>
                      <a:pt x="857210" y="308822"/>
                      <a:pt x="839931" y="308920"/>
                    </a:cubicBezTo>
                    <a:lnTo>
                      <a:pt x="714781" y="309630"/>
                    </a:lnTo>
                    <a:cubicBezTo>
                      <a:pt x="697501" y="309729"/>
                      <a:pt x="687807" y="302648"/>
                      <a:pt x="693130" y="293815"/>
                    </a:cubicBezTo>
                    <a:lnTo>
                      <a:pt x="796406" y="122424"/>
                    </a:lnTo>
                    <a:cubicBezTo>
                      <a:pt x="801728" y="113592"/>
                      <a:pt x="820052" y="106350"/>
                      <a:pt x="837331" y="106253"/>
                    </a:cubicBezTo>
                    <a:lnTo>
                      <a:pt x="962481" y="105541"/>
                    </a:lnTo>
                    <a:cubicBezTo>
                      <a:pt x="971121" y="105493"/>
                      <a:pt x="977863" y="107239"/>
                      <a:pt x="981782" y="110101"/>
                    </a:cubicBezTo>
                    <a:cubicBezTo>
                      <a:pt x="985701" y="112964"/>
                      <a:pt x="986792" y="116941"/>
                      <a:pt x="984131" y="121359"/>
                    </a:cubicBezTo>
                    <a:close/>
                    <a:moveTo>
                      <a:pt x="1004635" y="473813"/>
                    </a:moveTo>
                    <a:lnTo>
                      <a:pt x="901359" y="645204"/>
                    </a:lnTo>
                    <a:cubicBezTo>
                      <a:pt x="896036" y="654039"/>
                      <a:pt x="877713" y="661278"/>
                      <a:pt x="860433" y="661376"/>
                    </a:cubicBezTo>
                    <a:lnTo>
                      <a:pt x="735284" y="662086"/>
                    </a:lnTo>
                    <a:cubicBezTo>
                      <a:pt x="718004" y="662185"/>
                      <a:pt x="708310" y="655103"/>
                      <a:pt x="713633" y="646270"/>
                    </a:cubicBezTo>
                    <a:lnTo>
                      <a:pt x="816909" y="474880"/>
                    </a:lnTo>
                    <a:cubicBezTo>
                      <a:pt x="822232" y="466048"/>
                      <a:pt x="840555" y="458807"/>
                      <a:pt x="857834" y="458709"/>
                    </a:cubicBezTo>
                    <a:lnTo>
                      <a:pt x="982984" y="457997"/>
                    </a:lnTo>
                    <a:cubicBezTo>
                      <a:pt x="991624" y="457949"/>
                      <a:pt x="998366" y="459695"/>
                      <a:pt x="1002286" y="462556"/>
                    </a:cubicBezTo>
                    <a:cubicBezTo>
                      <a:pt x="1006203" y="465419"/>
                      <a:pt x="1007297" y="469397"/>
                      <a:pt x="1004635" y="473813"/>
                    </a:cubicBezTo>
                    <a:close/>
                    <a:moveTo>
                      <a:pt x="1036864" y="806810"/>
                    </a:moveTo>
                    <a:lnTo>
                      <a:pt x="933588" y="978200"/>
                    </a:lnTo>
                    <a:cubicBezTo>
                      <a:pt x="928265" y="987034"/>
                      <a:pt x="909942" y="994274"/>
                      <a:pt x="892663" y="994371"/>
                    </a:cubicBezTo>
                    <a:lnTo>
                      <a:pt x="767513" y="995083"/>
                    </a:lnTo>
                    <a:cubicBezTo>
                      <a:pt x="750232" y="995180"/>
                      <a:pt x="740539" y="988100"/>
                      <a:pt x="745863" y="979265"/>
                    </a:cubicBezTo>
                    <a:lnTo>
                      <a:pt x="849138" y="807876"/>
                    </a:lnTo>
                    <a:cubicBezTo>
                      <a:pt x="854461" y="799043"/>
                      <a:pt x="872784" y="791802"/>
                      <a:pt x="890063" y="791704"/>
                    </a:cubicBezTo>
                    <a:lnTo>
                      <a:pt x="1015213" y="790993"/>
                    </a:lnTo>
                    <a:cubicBezTo>
                      <a:pt x="1023853" y="790944"/>
                      <a:pt x="1030596" y="792690"/>
                      <a:pt x="1034515" y="795551"/>
                    </a:cubicBezTo>
                    <a:cubicBezTo>
                      <a:pt x="1038433" y="798414"/>
                      <a:pt x="1039524" y="802394"/>
                      <a:pt x="1036864" y="806810"/>
                    </a:cubicBezTo>
                    <a:close/>
                    <a:moveTo>
                      <a:pt x="1057259" y="0"/>
                    </a:moveTo>
                    <a:lnTo>
                      <a:pt x="1019067" y="63381"/>
                    </a:lnTo>
                    <a:cubicBezTo>
                      <a:pt x="1013744" y="72213"/>
                      <a:pt x="995421" y="79455"/>
                      <a:pt x="978142" y="79552"/>
                    </a:cubicBezTo>
                    <a:lnTo>
                      <a:pt x="852992" y="80264"/>
                    </a:lnTo>
                    <a:cubicBezTo>
                      <a:pt x="835713" y="80361"/>
                      <a:pt x="826020" y="73281"/>
                      <a:pt x="831341" y="64446"/>
                    </a:cubicBezTo>
                    <a:lnTo>
                      <a:pt x="870175" y="0"/>
                    </a:lnTo>
                    <a:close/>
                    <a:moveTo>
                      <a:pt x="1142846" y="244446"/>
                    </a:moveTo>
                    <a:lnTo>
                      <a:pt x="1039571" y="415835"/>
                    </a:lnTo>
                    <a:cubicBezTo>
                      <a:pt x="1034248" y="424670"/>
                      <a:pt x="1015926" y="431909"/>
                      <a:pt x="998645" y="432007"/>
                    </a:cubicBezTo>
                    <a:lnTo>
                      <a:pt x="873495" y="432718"/>
                    </a:lnTo>
                    <a:cubicBezTo>
                      <a:pt x="856214" y="432816"/>
                      <a:pt x="846522" y="425735"/>
                      <a:pt x="851844" y="416902"/>
                    </a:cubicBezTo>
                    <a:lnTo>
                      <a:pt x="955121" y="245511"/>
                    </a:lnTo>
                    <a:cubicBezTo>
                      <a:pt x="960443" y="236679"/>
                      <a:pt x="978767" y="229439"/>
                      <a:pt x="996046" y="229340"/>
                    </a:cubicBezTo>
                    <a:lnTo>
                      <a:pt x="1121196" y="228630"/>
                    </a:lnTo>
                    <a:cubicBezTo>
                      <a:pt x="1129835" y="228581"/>
                      <a:pt x="1136578" y="230326"/>
                      <a:pt x="1140498" y="233188"/>
                    </a:cubicBezTo>
                    <a:cubicBezTo>
                      <a:pt x="1144415" y="236049"/>
                      <a:pt x="1145507" y="240029"/>
                      <a:pt x="1142846" y="244446"/>
                    </a:cubicBezTo>
                    <a:close/>
                    <a:moveTo>
                      <a:pt x="1175075" y="577441"/>
                    </a:moveTo>
                    <a:lnTo>
                      <a:pt x="1071799" y="748832"/>
                    </a:lnTo>
                    <a:cubicBezTo>
                      <a:pt x="1066477" y="757665"/>
                      <a:pt x="1048154" y="764904"/>
                      <a:pt x="1030874" y="765004"/>
                    </a:cubicBezTo>
                    <a:lnTo>
                      <a:pt x="905725" y="765714"/>
                    </a:lnTo>
                    <a:cubicBezTo>
                      <a:pt x="888445" y="765811"/>
                      <a:pt x="878751" y="758730"/>
                      <a:pt x="884074" y="749898"/>
                    </a:cubicBezTo>
                    <a:lnTo>
                      <a:pt x="987350" y="578507"/>
                    </a:lnTo>
                    <a:cubicBezTo>
                      <a:pt x="992672" y="569674"/>
                      <a:pt x="1010995" y="562433"/>
                      <a:pt x="1028275" y="562335"/>
                    </a:cubicBezTo>
                    <a:lnTo>
                      <a:pt x="1153425" y="561624"/>
                    </a:lnTo>
                    <a:cubicBezTo>
                      <a:pt x="1162065" y="561576"/>
                      <a:pt x="1168808" y="563321"/>
                      <a:pt x="1172725" y="566184"/>
                    </a:cubicBezTo>
                    <a:cubicBezTo>
                      <a:pt x="1176644" y="569046"/>
                      <a:pt x="1177736" y="573024"/>
                      <a:pt x="1175075" y="577441"/>
                    </a:cubicBezTo>
                    <a:close/>
                    <a:moveTo>
                      <a:pt x="1195579" y="929897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07853" y="930963"/>
                    </a:lnTo>
                    <a:cubicBezTo>
                      <a:pt x="1013175" y="922130"/>
                      <a:pt x="1031499" y="914889"/>
                      <a:pt x="1048778" y="914791"/>
                    </a:cubicBezTo>
                    <a:lnTo>
                      <a:pt x="1173928" y="914081"/>
                    </a:lnTo>
                    <a:cubicBezTo>
                      <a:pt x="1182567" y="914031"/>
                      <a:pt x="1189311" y="915777"/>
                      <a:pt x="1193230" y="918640"/>
                    </a:cubicBezTo>
                    <a:cubicBezTo>
                      <a:pt x="1197147" y="921502"/>
                      <a:pt x="1198239" y="925481"/>
                      <a:pt x="1195579" y="929897"/>
                    </a:cubicBezTo>
                    <a:close/>
                    <a:moveTo>
                      <a:pt x="1281058" y="15077"/>
                    </a:moveTo>
                    <a:lnTo>
                      <a:pt x="1177782" y="186468"/>
                    </a:lnTo>
                    <a:cubicBezTo>
                      <a:pt x="1172459" y="195300"/>
                      <a:pt x="1154136" y="202542"/>
                      <a:pt x="1136857" y="202639"/>
                    </a:cubicBezTo>
                    <a:lnTo>
                      <a:pt x="1011707" y="203351"/>
                    </a:lnTo>
                    <a:cubicBezTo>
                      <a:pt x="994427" y="203448"/>
                      <a:pt x="984733" y="196366"/>
                      <a:pt x="990056" y="187533"/>
                    </a:cubicBezTo>
                    <a:lnTo>
                      <a:pt x="1093332" y="16142"/>
                    </a:lnTo>
                    <a:cubicBezTo>
                      <a:pt x="1095994" y="11726"/>
                      <a:pt x="1101905" y="7708"/>
                      <a:pt x="1109311" y="4781"/>
                    </a:cubicBezTo>
                    <a:lnTo>
                      <a:pt x="1134112" y="0"/>
                    </a:lnTo>
                    <a:lnTo>
                      <a:pt x="1262539" y="0"/>
                    </a:lnTo>
                    <a:lnTo>
                      <a:pt x="1278709" y="3819"/>
                    </a:lnTo>
                    <a:cubicBezTo>
                      <a:pt x="1282626" y="6682"/>
                      <a:pt x="1283720" y="10660"/>
                      <a:pt x="1281058" y="15077"/>
                    </a:cubicBezTo>
                    <a:close/>
                    <a:moveTo>
                      <a:pt x="1313287" y="348072"/>
                    </a:moveTo>
                    <a:lnTo>
                      <a:pt x="1210011" y="519463"/>
                    </a:lnTo>
                    <a:cubicBezTo>
                      <a:pt x="1204689" y="528296"/>
                      <a:pt x="1186365" y="535537"/>
                      <a:pt x="1169086" y="535634"/>
                    </a:cubicBezTo>
                    <a:lnTo>
                      <a:pt x="1043936" y="536346"/>
                    </a:lnTo>
                    <a:cubicBezTo>
                      <a:pt x="1026657" y="536444"/>
                      <a:pt x="1016963" y="529363"/>
                      <a:pt x="1022287" y="520529"/>
                    </a:cubicBezTo>
                    <a:lnTo>
                      <a:pt x="1125561" y="349139"/>
                    </a:lnTo>
                    <a:cubicBezTo>
                      <a:pt x="1130884" y="340305"/>
                      <a:pt x="1149207" y="333065"/>
                      <a:pt x="1166486" y="332967"/>
                    </a:cubicBezTo>
                    <a:lnTo>
                      <a:pt x="1291636" y="332257"/>
                    </a:lnTo>
                    <a:cubicBezTo>
                      <a:pt x="1300278" y="332207"/>
                      <a:pt x="1307019" y="333952"/>
                      <a:pt x="1310938" y="336815"/>
                    </a:cubicBezTo>
                    <a:cubicBezTo>
                      <a:pt x="1314856" y="339677"/>
                      <a:pt x="1315948" y="343657"/>
                      <a:pt x="1313287" y="348072"/>
                    </a:cubicBezTo>
                    <a:close/>
                    <a:moveTo>
                      <a:pt x="1333791" y="700528"/>
                    </a:moveTo>
                    <a:lnTo>
                      <a:pt x="1230514" y="871919"/>
                    </a:lnTo>
                    <a:cubicBezTo>
                      <a:pt x="1225192" y="880752"/>
                      <a:pt x="1206869" y="887993"/>
                      <a:pt x="1189589" y="888091"/>
                    </a:cubicBezTo>
                    <a:lnTo>
                      <a:pt x="1064439" y="888801"/>
                    </a:lnTo>
                    <a:cubicBezTo>
                      <a:pt x="1047160" y="888898"/>
                      <a:pt x="1037465" y="881819"/>
                      <a:pt x="1042788" y="872985"/>
                    </a:cubicBezTo>
                    <a:lnTo>
                      <a:pt x="1146065" y="701595"/>
                    </a:lnTo>
                    <a:cubicBezTo>
                      <a:pt x="1151387" y="692761"/>
                      <a:pt x="1169711" y="685521"/>
                      <a:pt x="1186990" y="685422"/>
                    </a:cubicBezTo>
                    <a:lnTo>
                      <a:pt x="1312140" y="684712"/>
                    </a:lnTo>
                    <a:cubicBezTo>
                      <a:pt x="1320779" y="684663"/>
                      <a:pt x="1327522" y="686408"/>
                      <a:pt x="1331441" y="689271"/>
                    </a:cubicBezTo>
                    <a:cubicBezTo>
                      <a:pt x="1335358" y="692133"/>
                      <a:pt x="1336451" y="696111"/>
                      <a:pt x="1333791" y="700528"/>
                    </a:cubicBezTo>
                    <a:close/>
                    <a:moveTo>
                      <a:pt x="1366018" y="1033523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78294" y="1034590"/>
                    </a:lnTo>
                    <a:cubicBezTo>
                      <a:pt x="1183617" y="1025756"/>
                      <a:pt x="1201940" y="1018516"/>
                      <a:pt x="1219219" y="1018419"/>
                    </a:cubicBezTo>
                    <a:lnTo>
                      <a:pt x="1344369" y="1017707"/>
                    </a:lnTo>
                    <a:cubicBezTo>
                      <a:pt x="1353009" y="1017658"/>
                      <a:pt x="1359751" y="1019405"/>
                      <a:pt x="1363669" y="1022267"/>
                    </a:cubicBezTo>
                    <a:cubicBezTo>
                      <a:pt x="1367588" y="1025128"/>
                      <a:pt x="1368680" y="1029107"/>
                      <a:pt x="1366018" y="1033523"/>
                    </a:cubicBezTo>
                    <a:close/>
                    <a:moveTo>
                      <a:pt x="1451499" y="118704"/>
                    </a:moveTo>
                    <a:lnTo>
                      <a:pt x="1348222" y="290095"/>
                    </a:lnTo>
                    <a:cubicBezTo>
                      <a:pt x="1342900" y="298928"/>
                      <a:pt x="1324578" y="306168"/>
                      <a:pt x="1307297" y="306267"/>
                    </a:cubicBezTo>
                    <a:lnTo>
                      <a:pt x="1182147" y="306977"/>
                    </a:lnTo>
                    <a:cubicBezTo>
                      <a:pt x="1164868" y="307076"/>
                      <a:pt x="1155174" y="299994"/>
                      <a:pt x="1160497" y="291161"/>
                    </a:cubicBezTo>
                    <a:lnTo>
                      <a:pt x="1263773" y="119770"/>
                    </a:lnTo>
                    <a:cubicBezTo>
                      <a:pt x="1269095" y="110937"/>
                      <a:pt x="1287418" y="103697"/>
                      <a:pt x="1304698" y="103600"/>
                    </a:cubicBezTo>
                    <a:lnTo>
                      <a:pt x="1429848" y="102888"/>
                    </a:lnTo>
                    <a:cubicBezTo>
                      <a:pt x="1438489" y="102839"/>
                      <a:pt x="1445232" y="104584"/>
                      <a:pt x="1449149" y="107447"/>
                    </a:cubicBezTo>
                    <a:cubicBezTo>
                      <a:pt x="1453069" y="110309"/>
                      <a:pt x="1454161" y="114288"/>
                      <a:pt x="1451499" y="118704"/>
                    </a:cubicBezTo>
                    <a:close/>
                    <a:moveTo>
                      <a:pt x="1472002" y="471160"/>
                    </a:moveTo>
                    <a:lnTo>
                      <a:pt x="1368727" y="642551"/>
                    </a:lnTo>
                    <a:cubicBezTo>
                      <a:pt x="1363403" y="651384"/>
                      <a:pt x="1345082" y="658624"/>
                      <a:pt x="1327800" y="658723"/>
                    </a:cubicBezTo>
                    <a:lnTo>
                      <a:pt x="1202651" y="659433"/>
                    </a:lnTo>
                    <a:cubicBezTo>
                      <a:pt x="1185371" y="659530"/>
                      <a:pt x="1175679" y="652450"/>
                      <a:pt x="1181000" y="643616"/>
                    </a:cubicBezTo>
                    <a:lnTo>
                      <a:pt x="1284276" y="472226"/>
                    </a:lnTo>
                    <a:cubicBezTo>
                      <a:pt x="1289599" y="463392"/>
                      <a:pt x="1307922" y="456152"/>
                      <a:pt x="1325202" y="456054"/>
                    </a:cubicBezTo>
                    <a:lnTo>
                      <a:pt x="1450353" y="455343"/>
                    </a:lnTo>
                    <a:cubicBezTo>
                      <a:pt x="1458991" y="455295"/>
                      <a:pt x="1465735" y="457041"/>
                      <a:pt x="1469653" y="459902"/>
                    </a:cubicBezTo>
                    <a:cubicBezTo>
                      <a:pt x="1473570" y="462764"/>
                      <a:pt x="1474664" y="466744"/>
                      <a:pt x="1472002" y="471160"/>
                    </a:cubicBezTo>
                    <a:close/>
                    <a:moveTo>
                      <a:pt x="1504231" y="804154"/>
                    </a:moveTo>
                    <a:lnTo>
                      <a:pt x="1400955" y="975547"/>
                    </a:lnTo>
                    <a:cubicBezTo>
                      <a:pt x="1395633" y="984379"/>
                      <a:pt x="1377311" y="991619"/>
                      <a:pt x="1360030" y="991718"/>
                    </a:cubicBezTo>
                    <a:lnTo>
                      <a:pt x="1234880" y="992428"/>
                    </a:lnTo>
                    <a:cubicBezTo>
                      <a:pt x="1217601" y="992527"/>
                      <a:pt x="1207907" y="985445"/>
                      <a:pt x="1213229" y="976612"/>
                    </a:cubicBezTo>
                    <a:lnTo>
                      <a:pt x="1316506" y="805221"/>
                    </a:lnTo>
                    <a:cubicBezTo>
                      <a:pt x="1321828" y="796388"/>
                      <a:pt x="1340151" y="789149"/>
                      <a:pt x="1357431" y="789050"/>
                    </a:cubicBezTo>
                    <a:lnTo>
                      <a:pt x="1482581" y="788340"/>
                    </a:lnTo>
                    <a:cubicBezTo>
                      <a:pt x="1491222" y="788291"/>
                      <a:pt x="1497965" y="790036"/>
                      <a:pt x="1501882" y="792898"/>
                    </a:cubicBezTo>
                    <a:cubicBezTo>
                      <a:pt x="1505800" y="795759"/>
                      <a:pt x="1506892" y="799739"/>
                      <a:pt x="1504231" y="804154"/>
                    </a:cubicBezTo>
                    <a:close/>
                    <a:moveTo>
                      <a:pt x="1523026" y="0"/>
                    </a:moveTo>
                    <a:lnTo>
                      <a:pt x="1486434" y="60726"/>
                    </a:lnTo>
                    <a:cubicBezTo>
                      <a:pt x="1481112" y="69560"/>
                      <a:pt x="1462788" y="76800"/>
                      <a:pt x="1445509" y="76898"/>
                    </a:cubicBezTo>
                    <a:lnTo>
                      <a:pt x="1320361" y="77609"/>
                    </a:lnTo>
                    <a:cubicBezTo>
                      <a:pt x="1303080" y="77707"/>
                      <a:pt x="1293387" y="70626"/>
                      <a:pt x="1298710" y="61792"/>
                    </a:cubicBezTo>
                    <a:lnTo>
                      <a:pt x="1335944" y="0"/>
                    </a:lnTo>
                    <a:close/>
                    <a:moveTo>
                      <a:pt x="1610214" y="241791"/>
                    </a:moveTo>
                    <a:lnTo>
                      <a:pt x="1506938" y="413182"/>
                    </a:lnTo>
                    <a:cubicBezTo>
                      <a:pt x="1501615" y="422015"/>
                      <a:pt x="1483293" y="429255"/>
                      <a:pt x="1466012" y="429354"/>
                    </a:cubicBezTo>
                    <a:lnTo>
                      <a:pt x="1340863" y="430064"/>
                    </a:lnTo>
                    <a:cubicBezTo>
                      <a:pt x="1323583" y="430163"/>
                      <a:pt x="1313889" y="423081"/>
                      <a:pt x="1319213" y="414248"/>
                    </a:cubicBezTo>
                    <a:lnTo>
                      <a:pt x="1422489" y="242857"/>
                    </a:lnTo>
                    <a:cubicBezTo>
                      <a:pt x="1427810" y="234024"/>
                      <a:pt x="1446134" y="226784"/>
                      <a:pt x="1463413" y="226685"/>
                    </a:cubicBezTo>
                    <a:lnTo>
                      <a:pt x="1588563" y="225975"/>
                    </a:lnTo>
                    <a:cubicBezTo>
                      <a:pt x="1597204" y="225926"/>
                      <a:pt x="1603947" y="227673"/>
                      <a:pt x="1607865" y="230534"/>
                    </a:cubicBezTo>
                    <a:cubicBezTo>
                      <a:pt x="1611782" y="233396"/>
                      <a:pt x="1612875" y="237375"/>
                      <a:pt x="1610214" y="241791"/>
                    </a:cubicBezTo>
                    <a:close/>
                    <a:moveTo>
                      <a:pt x="1624576" y="911522"/>
                    </a:moveTo>
                    <a:lnTo>
                      <a:pt x="1537060" y="1057618"/>
                    </a:lnTo>
                    <a:lnTo>
                      <a:pt x="1397301" y="1057618"/>
                    </a:lnTo>
                    <a:lnTo>
                      <a:pt x="1475220" y="928308"/>
                    </a:lnTo>
                    <a:cubicBezTo>
                      <a:pt x="1480543" y="919475"/>
                      <a:pt x="1498866" y="912236"/>
                      <a:pt x="1516146" y="912137"/>
                    </a:cubicBezTo>
                    <a:close/>
                    <a:moveTo>
                      <a:pt x="1642442" y="574788"/>
                    </a:moveTo>
                    <a:lnTo>
                      <a:pt x="1539167" y="746177"/>
                    </a:lnTo>
                    <a:cubicBezTo>
                      <a:pt x="1533844" y="755012"/>
                      <a:pt x="1515521" y="762251"/>
                      <a:pt x="1498242" y="762349"/>
                    </a:cubicBezTo>
                    <a:lnTo>
                      <a:pt x="1373092" y="763060"/>
                    </a:lnTo>
                    <a:cubicBezTo>
                      <a:pt x="1355812" y="763158"/>
                      <a:pt x="1346118" y="756077"/>
                      <a:pt x="1351443" y="747243"/>
                    </a:cubicBezTo>
                    <a:lnTo>
                      <a:pt x="1454717" y="575852"/>
                    </a:lnTo>
                    <a:cubicBezTo>
                      <a:pt x="1460040" y="567019"/>
                      <a:pt x="1478363" y="559780"/>
                      <a:pt x="1495642" y="559682"/>
                    </a:cubicBezTo>
                    <a:lnTo>
                      <a:pt x="1620792" y="558970"/>
                    </a:lnTo>
                    <a:cubicBezTo>
                      <a:pt x="1629433" y="558922"/>
                      <a:pt x="1636176" y="560668"/>
                      <a:pt x="1640094" y="563529"/>
                    </a:cubicBezTo>
                    <a:cubicBezTo>
                      <a:pt x="1644012" y="566392"/>
                      <a:pt x="1645105" y="570370"/>
                      <a:pt x="1642442" y="574788"/>
                    </a:cubicBezTo>
                    <a:close/>
                    <a:moveTo>
                      <a:pt x="1748425" y="12423"/>
                    </a:moveTo>
                    <a:lnTo>
                      <a:pt x="1645149" y="183813"/>
                    </a:lnTo>
                    <a:cubicBezTo>
                      <a:pt x="1639828" y="192647"/>
                      <a:pt x="1621505" y="199887"/>
                      <a:pt x="1604225" y="199985"/>
                    </a:cubicBezTo>
                    <a:lnTo>
                      <a:pt x="1479076" y="200696"/>
                    </a:lnTo>
                    <a:cubicBezTo>
                      <a:pt x="1461794" y="200794"/>
                      <a:pt x="1452100" y="193713"/>
                      <a:pt x="1457425" y="184880"/>
                    </a:cubicBezTo>
                    <a:lnTo>
                      <a:pt x="1560701" y="13489"/>
                    </a:lnTo>
                    <a:cubicBezTo>
                      <a:pt x="1563361" y="9073"/>
                      <a:pt x="1569272" y="5054"/>
                      <a:pt x="1576679" y="2128"/>
                    </a:cubicBezTo>
                    <a:lnTo>
                      <a:pt x="1587712" y="0"/>
                    </a:lnTo>
                    <a:lnTo>
                      <a:pt x="1741140" y="0"/>
                    </a:lnTo>
                    <a:lnTo>
                      <a:pt x="1746076" y="1166"/>
                    </a:lnTo>
                    <a:cubicBezTo>
                      <a:pt x="1749995" y="4029"/>
                      <a:pt x="1751087" y="8006"/>
                      <a:pt x="1748425" y="12423"/>
                    </a:cubicBezTo>
                    <a:close/>
                    <a:moveTo>
                      <a:pt x="1761973" y="682157"/>
                    </a:moveTo>
                    <a:lnTo>
                      <a:pt x="1640145" y="885531"/>
                    </a:lnTo>
                    <a:lnTo>
                      <a:pt x="1531807" y="886146"/>
                    </a:lnTo>
                    <a:cubicBezTo>
                      <a:pt x="1514527" y="886245"/>
                      <a:pt x="1504833" y="879164"/>
                      <a:pt x="1510157" y="870332"/>
                    </a:cubicBezTo>
                    <a:lnTo>
                      <a:pt x="1613433" y="698940"/>
                    </a:lnTo>
                    <a:cubicBezTo>
                      <a:pt x="1618754" y="690108"/>
                      <a:pt x="1637078" y="682866"/>
                      <a:pt x="1654357" y="682769"/>
                    </a:cubicBezTo>
                    <a:close/>
                    <a:moveTo>
                      <a:pt x="1780655" y="345419"/>
                    </a:moveTo>
                    <a:lnTo>
                      <a:pt x="1677378" y="516810"/>
                    </a:lnTo>
                    <a:cubicBezTo>
                      <a:pt x="1672056" y="525642"/>
                      <a:pt x="1653734" y="532882"/>
                      <a:pt x="1636453" y="532980"/>
                    </a:cubicBezTo>
                    <a:lnTo>
                      <a:pt x="1511303" y="533691"/>
                    </a:lnTo>
                    <a:cubicBezTo>
                      <a:pt x="1494024" y="533789"/>
                      <a:pt x="1484331" y="526708"/>
                      <a:pt x="1489654" y="517875"/>
                    </a:cubicBezTo>
                    <a:lnTo>
                      <a:pt x="1592930" y="346484"/>
                    </a:lnTo>
                    <a:cubicBezTo>
                      <a:pt x="1598251" y="337652"/>
                      <a:pt x="1616574" y="330412"/>
                      <a:pt x="1633854" y="330313"/>
                    </a:cubicBezTo>
                    <a:lnTo>
                      <a:pt x="1759005" y="329603"/>
                    </a:lnTo>
                    <a:cubicBezTo>
                      <a:pt x="1767645" y="329553"/>
                      <a:pt x="1774388" y="331299"/>
                      <a:pt x="1778305" y="334161"/>
                    </a:cubicBezTo>
                    <a:cubicBezTo>
                      <a:pt x="1782223" y="337024"/>
                      <a:pt x="1783317" y="341002"/>
                      <a:pt x="1780655" y="345419"/>
                    </a:cubicBezTo>
                    <a:close/>
                    <a:moveTo>
                      <a:pt x="1899368" y="452794"/>
                    </a:moveTo>
                    <a:lnTo>
                      <a:pt x="1777541" y="656168"/>
                    </a:lnTo>
                    <a:lnTo>
                      <a:pt x="1670018" y="656778"/>
                    </a:lnTo>
                    <a:cubicBezTo>
                      <a:pt x="1652739" y="656877"/>
                      <a:pt x="1643044" y="649795"/>
                      <a:pt x="1648367" y="640962"/>
                    </a:cubicBezTo>
                    <a:lnTo>
                      <a:pt x="1751643" y="469573"/>
                    </a:lnTo>
                    <a:cubicBezTo>
                      <a:pt x="1756967" y="460739"/>
                      <a:pt x="1775289" y="453499"/>
                      <a:pt x="1792570" y="453400"/>
                    </a:cubicBezTo>
                    <a:close/>
                    <a:moveTo>
                      <a:pt x="1918866" y="116049"/>
                    </a:moveTo>
                    <a:lnTo>
                      <a:pt x="1815590" y="287441"/>
                    </a:lnTo>
                    <a:cubicBezTo>
                      <a:pt x="1810267" y="296275"/>
                      <a:pt x="1791945" y="303515"/>
                      <a:pt x="1774666" y="303612"/>
                    </a:cubicBezTo>
                    <a:lnTo>
                      <a:pt x="1649516" y="304322"/>
                    </a:lnTo>
                    <a:cubicBezTo>
                      <a:pt x="1632236" y="304421"/>
                      <a:pt x="1622543" y="297340"/>
                      <a:pt x="1627866" y="288508"/>
                    </a:cubicBezTo>
                    <a:lnTo>
                      <a:pt x="1731141" y="117117"/>
                    </a:lnTo>
                    <a:cubicBezTo>
                      <a:pt x="1736464" y="108284"/>
                      <a:pt x="1754786" y="101043"/>
                      <a:pt x="1772067" y="100945"/>
                    </a:cubicBezTo>
                    <a:lnTo>
                      <a:pt x="1897216" y="100234"/>
                    </a:lnTo>
                    <a:cubicBezTo>
                      <a:pt x="1905857" y="100185"/>
                      <a:pt x="1912600" y="101931"/>
                      <a:pt x="1916517" y="104794"/>
                    </a:cubicBezTo>
                    <a:cubicBezTo>
                      <a:pt x="1920436" y="107656"/>
                      <a:pt x="1921529" y="111633"/>
                      <a:pt x="1918866" y="116049"/>
                    </a:cubicBezTo>
                    <a:close/>
                    <a:moveTo>
                      <a:pt x="1988796" y="0"/>
                    </a:moveTo>
                    <a:lnTo>
                      <a:pt x="1953803" y="58073"/>
                    </a:lnTo>
                    <a:cubicBezTo>
                      <a:pt x="1948480" y="66906"/>
                      <a:pt x="1930157" y="74147"/>
                      <a:pt x="1912878" y="74244"/>
                    </a:cubicBezTo>
                    <a:lnTo>
                      <a:pt x="1787728" y="74956"/>
                    </a:lnTo>
                    <a:cubicBezTo>
                      <a:pt x="1770447" y="75054"/>
                      <a:pt x="1760755" y="67971"/>
                      <a:pt x="1766077" y="59139"/>
                    </a:cubicBezTo>
                    <a:lnTo>
                      <a:pt x="1801712" y="0"/>
                    </a:lnTo>
                    <a:close/>
                    <a:moveTo>
                      <a:pt x="2036763" y="223431"/>
                    </a:moveTo>
                    <a:lnTo>
                      <a:pt x="1914937" y="426804"/>
                    </a:lnTo>
                    <a:lnTo>
                      <a:pt x="1808231" y="427411"/>
                    </a:lnTo>
                    <a:cubicBezTo>
                      <a:pt x="1790952" y="427508"/>
                      <a:pt x="1781257" y="420427"/>
                      <a:pt x="1786580" y="411595"/>
                    </a:cubicBezTo>
                    <a:lnTo>
                      <a:pt x="1889857" y="240204"/>
                    </a:lnTo>
                    <a:cubicBezTo>
                      <a:pt x="1895177" y="231371"/>
                      <a:pt x="1913503" y="224131"/>
                      <a:pt x="1930781" y="224032"/>
                    </a:cubicBezTo>
                    <a:close/>
                    <a:moveTo>
                      <a:pt x="2170605" y="0"/>
                    </a:moveTo>
                    <a:lnTo>
                      <a:pt x="2052332" y="197441"/>
                    </a:lnTo>
                    <a:lnTo>
                      <a:pt x="1946443" y="198043"/>
                    </a:lnTo>
                    <a:cubicBezTo>
                      <a:pt x="1929162" y="198140"/>
                      <a:pt x="1919469" y="191058"/>
                      <a:pt x="1924792" y="182226"/>
                    </a:cubicBezTo>
                    <a:lnTo>
                      <a:pt x="2028068" y="10835"/>
                    </a:lnTo>
                    <a:lnTo>
                      <a:pt x="204330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8268F16E-BA7D-748C-6514-03D2B1079762}"/>
                  </a:ext>
                </a:extLst>
              </p:cNvPr>
              <p:cNvSpPr/>
              <p:nvPr/>
            </p:nvSpPr>
            <p:spPr bwMode="auto">
              <a:xfrm rot="16200000">
                <a:off x="2917836" y="3335212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703A6836-ACE6-CEC4-94C2-933F12243857}"/>
                  </a:ext>
                </a:extLst>
              </p:cNvPr>
              <p:cNvSpPr/>
              <p:nvPr/>
            </p:nvSpPr>
            <p:spPr bwMode="auto">
              <a:xfrm rot="16200000" flipV="1">
                <a:off x="2961032" y="4977279"/>
                <a:ext cx="1716145" cy="184452"/>
              </a:xfrm>
              <a:custGeom>
                <a:avLst/>
                <a:gdLst>
                  <a:gd name="connsiteX0" fmla="*/ 1716145 w 1716145"/>
                  <a:gd name="connsiteY0" fmla="*/ 0 h 184452"/>
                  <a:gd name="connsiteX1" fmla="*/ 110492 w 1716145"/>
                  <a:gd name="connsiteY1" fmla="*/ 0 h 184452"/>
                  <a:gd name="connsiteX2" fmla="*/ 0 w 1716145"/>
                  <a:gd name="connsiteY2" fmla="*/ 184452 h 184452"/>
                  <a:gd name="connsiteX3" fmla="*/ 1605653 w 1716145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6145" h="184452">
                    <a:moveTo>
                      <a:pt x="1716145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05653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72E4EC34-289B-570A-5CF7-13454E686425}"/>
                  </a:ext>
                </a:extLst>
              </p:cNvPr>
              <p:cNvGrpSpPr/>
              <p:nvPr/>
            </p:nvGrpSpPr>
            <p:grpSpPr>
              <a:xfrm>
                <a:off x="2876341" y="3150861"/>
                <a:ext cx="766773" cy="962001"/>
                <a:chOff x="-227562" y="2900947"/>
                <a:chExt cx="1322691" cy="1781052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1D2BD343-E103-07B1-D0C2-E95E55507CF9}"/>
                    </a:ext>
                  </a:extLst>
                </p:cNvPr>
                <p:cNvSpPr/>
                <p:nvPr/>
              </p:nvSpPr>
              <p:spPr bwMode="auto">
                <a:xfrm>
                  <a:off x="-220435" y="2900947"/>
                  <a:ext cx="1315564" cy="1781052"/>
                </a:xfrm>
                <a:custGeom>
                  <a:avLst/>
                  <a:gdLst>
                    <a:gd name="connsiteX0" fmla="*/ 935438 w 1315564"/>
                    <a:gd name="connsiteY0" fmla="*/ 697016 h 1781052"/>
                    <a:gd name="connsiteX1" fmla="*/ 933114 w 1315564"/>
                    <a:gd name="connsiteY1" fmla="*/ 730855 h 1781052"/>
                    <a:gd name="connsiteX2" fmla="*/ 936523 w 1315564"/>
                    <a:gd name="connsiteY2" fmla="*/ 781453 h 1781052"/>
                    <a:gd name="connsiteX3" fmla="*/ 864211 w 1315564"/>
                    <a:gd name="connsiteY3" fmla="*/ 837436 h 1781052"/>
                    <a:gd name="connsiteX4" fmla="*/ 796435 w 1315564"/>
                    <a:gd name="connsiteY4" fmla="*/ 800631 h 1781052"/>
                    <a:gd name="connsiteX5" fmla="*/ 828531 w 1315564"/>
                    <a:gd name="connsiteY5" fmla="*/ 1276974 h 1781052"/>
                    <a:gd name="connsiteX6" fmla="*/ 870721 w 1315564"/>
                    <a:gd name="connsiteY6" fmla="*/ 1204634 h 1781052"/>
                    <a:gd name="connsiteX7" fmla="*/ 968619 w 1315564"/>
                    <a:gd name="connsiteY7" fmla="*/ 1257796 h 1781052"/>
                    <a:gd name="connsiteX8" fmla="*/ 972028 w 1315564"/>
                    <a:gd name="connsiteY8" fmla="*/ 1308394 h 1781052"/>
                    <a:gd name="connsiteX9" fmla="*/ 1070213 w 1315564"/>
                    <a:gd name="connsiteY9" fmla="*/ 1493625 h 1781052"/>
                    <a:gd name="connsiteX10" fmla="*/ 1133218 w 1315564"/>
                    <a:gd name="connsiteY10" fmla="*/ 1527840 h 1781052"/>
                    <a:gd name="connsiteX11" fmla="*/ 1138315 w 1315564"/>
                    <a:gd name="connsiteY11" fmla="*/ 1529050 h 1781052"/>
                    <a:gd name="connsiteX12" fmla="*/ 1140639 w 1315564"/>
                    <a:gd name="connsiteY12" fmla="*/ 1495209 h 1781052"/>
                    <a:gd name="connsiteX13" fmla="*/ 1137229 w 1315564"/>
                    <a:gd name="connsiteY13" fmla="*/ 1444611 h 1781052"/>
                    <a:gd name="connsiteX14" fmla="*/ 1137204 w 1315564"/>
                    <a:gd name="connsiteY14" fmla="*/ 1444234 h 1781052"/>
                    <a:gd name="connsiteX15" fmla="*/ 1074372 w 1315564"/>
                    <a:gd name="connsiteY15" fmla="*/ 1288568 h 1781052"/>
                    <a:gd name="connsiteX16" fmla="*/ 1040052 w 1315564"/>
                    <a:gd name="connsiteY16" fmla="*/ 1259866 h 1781052"/>
                    <a:gd name="connsiteX17" fmla="*/ 1039813 w 1315564"/>
                    <a:gd name="connsiteY17" fmla="*/ 1259736 h 1781052"/>
                    <a:gd name="connsiteX18" fmla="*/ 1039892 w 1315564"/>
                    <a:gd name="connsiteY18" fmla="*/ 1260908 h 1781052"/>
                    <a:gd name="connsiteX19" fmla="*/ 914224 w 1315564"/>
                    <a:gd name="connsiteY19" fmla="*/ 1192664 h 1781052"/>
                    <a:gd name="connsiteX20" fmla="*/ 902548 w 1315564"/>
                    <a:gd name="connsiteY20" fmla="*/ 1019383 h 1781052"/>
                    <a:gd name="connsiteX21" fmla="*/ 974860 w 1315564"/>
                    <a:gd name="connsiteY21" fmla="*/ 963400 h 1781052"/>
                    <a:gd name="connsiteX22" fmla="*/ 1100528 w 1315564"/>
                    <a:gd name="connsiteY22" fmla="*/ 1031642 h 1781052"/>
                    <a:gd name="connsiteX23" fmla="*/ 1100766 w 1315564"/>
                    <a:gd name="connsiteY23" fmla="*/ 1035180 h 1781052"/>
                    <a:gd name="connsiteX24" fmla="*/ 1101006 w 1315564"/>
                    <a:gd name="connsiteY24" fmla="*/ 1035310 h 1781052"/>
                    <a:gd name="connsiteX25" fmla="*/ 1106325 w 1315564"/>
                    <a:gd name="connsiteY25" fmla="*/ 1036572 h 1781052"/>
                    <a:gd name="connsiteX26" fmla="*/ 1107437 w 1315564"/>
                    <a:gd name="connsiteY26" fmla="*/ 1002444 h 1781052"/>
                    <a:gd name="connsiteX27" fmla="*/ 1105134 w 1315564"/>
                    <a:gd name="connsiteY27" fmla="*/ 968269 h 1781052"/>
                    <a:gd name="connsiteX28" fmla="*/ 1105133 w 1315564"/>
                    <a:gd name="connsiteY28" fmla="*/ 968268 h 1781052"/>
                    <a:gd name="connsiteX29" fmla="*/ 1101724 w 1315564"/>
                    <a:gd name="connsiteY29" fmla="*/ 917670 h 1781052"/>
                    <a:gd name="connsiteX30" fmla="*/ 1003540 w 1315564"/>
                    <a:gd name="connsiteY30" fmla="*/ 732440 h 1781052"/>
                    <a:gd name="connsiteX31" fmla="*/ 940534 w 1315564"/>
                    <a:gd name="connsiteY31" fmla="*/ 698225 h 1781052"/>
                    <a:gd name="connsiteX32" fmla="*/ 448656 w 1315564"/>
                    <a:gd name="connsiteY32" fmla="*/ 433044 h 1781052"/>
                    <a:gd name="connsiteX33" fmla="*/ 447544 w 1315564"/>
                    <a:gd name="connsiteY33" fmla="*/ 467172 h 1781052"/>
                    <a:gd name="connsiteX34" fmla="*/ 486117 w 1315564"/>
                    <a:gd name="connsiteY34" fmla="*/ 1039647 h 1781052"/>
                    <a:gd name="connsiteX35" fmla="*/ 584301 w 1315564"/>
                    <a:gd name="connsiteY35" fmla="*/ 1224877 h 1781052"/>
                    <a:gd name="connsiteX36" fmla="*/ 647307 w 1315564"/>
                    <a:gd name="connsiteY36" fmla="*/ 1259092 h 1781052"/>
                    <a:gd name="connsiteX37" fmla="*/ 652404 w 1315564"/>
                    <a:gd name="connsiteY37" fmla="*/ 1260301 h 1781052"/>
                    <a:gd name="connsiteX38" fmla="*/ 654728 w 1315564"/>
                    <a:gd name="connsiteY38" fmla="*/ 1226462 h 1781052"/>
                    <a:gd name="connsiteX39" fmla="*/ 616154 w 1315564"/>
                    <a:gd name="connsiteY39" fmla="*/ 653986 h 1781052"/>
                    <a:gd name="connsiteX40" fmla="*/ 517970 w 1315564"/>
                    <a:gd name="connsiteY40" fmla="*/ 468756 h 1781052"/>
                    <a:gd name="connsiteX41" fmla="*/ 454965 w 1315564"/>
                    <a:gd name="connsiteY41" fmla="*/ 434541 h 1781052"/>
                    <a:gd name="connsiteX42" fmla="*/ 128687 w 1315564"/>
                    <a:gd name="connsiteY42" fmla="*/ 0 h 1781052"/>
                    <a:gd name="connsiteX43" fmla="*/ 224317 w 1315564"/>
                    <a:gd name="connsiteY43" fmla="*/ 51932 h 1781052"/>
                    <a:gd name="connsiteX44" fmla="*/ 292510 w 1315564"/>
                    <a:gd name="connsiteY44" fmla="*/ 1064000 h 1781052"/>
                    <a:gd name="connsiteX45" fmla="*/ 318303 w 1315564"/>
                    <a:gd name="connsiteY45" fmla="*/ 1078007 h 1781052"/>
                    <a:gd name="connsiteX46" fmla="*/ 273495 w 1315564"/>
                    <a:gd name="connsiteY46" fmla="*/ 413006 h 1781052"/>
                    <a:gd name="connsiteX47" fmla="*/ 284987 w 1315564"/>
                    <a:gd name="connsiteY47" fmla="*/ 305270 h 1781052"/>
                    <a:gd name="connsiteX48" fmla="*/ 295100 w 1315564"/>
                    <a:gd name="connsiteY48" fmla="*/ 286053 h 1781052"/>
                    <a:gd name="connsiteX49" fmla="*/ 294696 w 1315564"/>
                    <a:gd name="connsiteY49" fmla="*/ 283314 h 1781052"/>
                    <a:gd name="connsiteX50" fmla="*/ 353380 w 1315564"/>
                    <a:gd name="connsiteY50" fmla="*/ 213741 h 1781052"/>
                    <a:gd name="connsiteX51" fmla="*/ 401469 w 1315564"/>
                    <a:gd name="connsiteY51" fmla="*/ 191182 h 1781052"/>
                    <a:gd name="connsiteX52" fmla="*/ 403035 w 1315564"/>
                    <a:gd name="connsiteY52" fmla="*/ 189822 h 1781052"/>
                    <a:gd name="connsiteX53" fmla="*/ 405420 w 1315564"/>
                    <a:gd name="connsiteY53" fmla="*/ 189328 h 1781052"/>
                    <a:gd name="connsiteX54" fmla="*/ 415289 w 1315564"/>
                    <a:gd name="connsiteY54" fmla="*/ 184698 h 1781052"/>
                    <a:gd name="connsiteX55" fmla="*/ 433093 w 1315564"/>
                    <a:gd name="connsiteY55" fmla="*/ 183594 h 1781052"/>
                    <a:gd name="connsiteX56" fmla="*/ 443137 w 1315564"/>
                    <a:gd name="connsiteY56" fmla="*/ 181513 h 1781052"/>
                    <a:gd name="connsiteX57" fmla="*/ 490337 w 1315564"/>
                    <a:gd name="connsiteY57" fmla="*/ 196394 h 1781052"/>
                    <a:gd name="connsiteX58" fmla="*/ 604547 w 1315564"/>
                    <a:gd name="connsiteY58" fmla="*/ 258416 h 1781052"/>
                    <a:gd name="connsiteX59" fmla="*/ 763342 w 1315564"/>
                    <a:gd name="connsiteY59" fmla="*/ 490689 h 1781052"/>
                    <a:gd name="connsiteX60" fmla="*/ 775949 w 1315564"/>
                    <a:gd name="connsiteY60" fmla="*/ 558706 h 1781052"/>
                    <a:gd name="connsiteX61" fmla="*/ 789711 w 1315564"/>
                    <a:gd name="connsiteY61" fmla="*/ 532558 h 1781052"/>
                    <a:gd name="connsiteX62" fmla="*/ 791674 w 1315564"/>
                    <a:gd name="connsiteY62" fmla="*/ 530854 h 1781052"/>
                    <a:gd name="connsiteX63" fmla="*/ 794987 w 1315564"/>
                    <a:gd name="connsiteY63" fmla="*/ 523450 h 1781052"/>
                    <a:gd name="connsiteX64" fmla="*/ 843917 w 1315564"/>
                    <a:gd name="connsiteY64" fmla="*/ 475679 h 1781052"/>
                    <a:gd name="connsiteX65" fmla="*/ 885574 w 1315564"/>
                    <a:gd name="connsiteY65" fmla="*/ 456137 h 1781052"/>
                    <a:gd name="connsiteX66" fmla="*/ 888604 w 1315564"/>
                    <a:gd name="connsiteY66" fmla="*/ 453507 h 1781052"/>
                    <a:gd name="connsiteX67" fmla="*/ 893217 w 1315564"/>
                    <a:gd name="connsiteY67" fmla="*/ 452551 h 1781052"/>
                    <a:gd name="connsiteX68" fmla="*/ 905826 w 1315564"/>
                    <a:gd name="connsiteY68" fmla="*/ 446636 h 1781052"/>
                    <a:gd name="connsiteX69" fmla="*/ 928574 w 1315564"/>
                    <a:gd name="connsiteY69" fmla="*/ 445226 h 1781052"/>
                    <a:gd name="connsiteX70" fmla="*/ 928707 w 1315564"/>
                    <a:gd name="connsiteY70" fmla="*/ 445198 h 1781052"/>
                    <a:gd name="connsiteX71" fmla="*/ 928758 w 1315564"/>
                    <a:gd name="connsiteY71" fmla="*/ 445214 h 1781052"/>
                    <a:gd name="connsiteX72" fmla="*/ 929665 w 1315564"/>
                    <a:gd name="connsiteY72" fmla="*/ 445158 h 1781052"/>
                    <a:gd name="connsiteX73" fmla="*/ 931104 w 1315564"/>
                    <a:gd name="connsiteY73" fmla="*/ 445954 h 1781052"/>
                    <a:gd name="connsiteX74" fmla="*/ 975906 w 1315564"/>
                    <a:gd name="connsiteY74" fmla="*/ 460079 h 1781052"/>
                    <a:gd name="connsiteX75" fmla="*/ 1090117 w 1315564"/>
                    <a:gd name="connsiteY75" fmla="*/ 522100 h 1781052"/>
                    <a:gd name="connsiteX76" fmla="*/ 1268094 w 1315564"/>
                    <a:gd name="connsiteY76" fmla="*/ 857864 h 1781052"/>
                    <a:gd name="connsiteX77" fmla="*/ 1274236 w 1315564"/>
                    <a:gd name="connsiteY77" fmla="*/ 949025 h 1781052"/>
                    <a:gd name="connsiteX78" fmla="*/ 1274237 w 1315564"/>
                    <a:gd name="connsiteY78" fmla="*/ 949026 h 1781052"/>
                    <a:gd name="connsiteX79" fmla="*/ 1281485 w 1315564"/>
                    <a:gd name="connsiteY79" fmla="*/ 1056609 h 1781052"/>
                    <a:gd name="connsiteX80" fmla="*/ 1263296 w 1315564"/>
                    <a:gd name="connsiteY80" fmla="*/ 1180424 h 1781052"/>
                    <a:gd name="connsiteX81" fmla="*/ 1251513 w 1315564"/>
                    <a:gd name="connsiteY81" fmla="*/ 1198245 h 1781052"/>
                    <a:gd name="connsiteX82" fmla="*/ 1266684 w 1315564"/>
                    <a:gd name="connsiteY82" fmla="*/ 1230704 h 1781052"/>
                    <a:gd name="connsiteX83" fmla="*/ 1303573 w 1315564"/>
                    <a:gd name="connsiteY83" fmla="*/ 1384428 h 1781052"/>
                    <a:gd name="connsiteX84" fmla="*/ 1310823 w 1315564"/>
                    <a:gd name="connsiteY84" fmla="*/ 1492012 h 1781052"/>
                    <a:gd name="connsiteX85" fmla="*/ 1310822 w 1315564"/>
                    <a:gd name="connsiteY85" fmla="*/ 1492012 h 1781052"/>
                    <a:gd name="connsiteX86" fmla="*/ 1314687 w 1315564"/>
                    <a:gd name="connsiteY86" fmla="*/ 1549374 h 1781052"/>
                    <a:gd name="connsiteX87" fmla="*/ 1231610 w 1315564"/>
                    <a:gd name="connsiteY87" fmla="*/ 1724583 h 1781052"/>
                    <a:gd name="connsiteX88" fmla="*/ 1222175 w 1315564"/>
                    <a:gd name="connsiteY88" fmla="*/ 1723947 h 1781052"/>
                    <a:gd name="connsiteX89" fmla="*/ 1206970 w 1315564"/>
                    <a:gd name="connsiteY89" fmla="*/ 1755210 h 1781052"/>
                    <a:gd name="connsiteX90" fmla="*/ 1097846 w 1315564"/>
                    <a:gd name="connsiteY90" fmla="*/ 1765986 h 1781052"/>
                    <a:gd name="connsiteX91" fmla="*/ 983635 w 1315564"/>
                    <a:gd name="connsiteY91" fmla="*/ 1703964 h 1781052"/>
                    <a:gd name="connsiteX92" fmla="*/ 824840 w 1315564"/>
                    <a:gd name="connsiteY92" fmla="*/ 1471691 h 1781052"/>
                    <a:gd name="connsiteX93" fmla="*/ 810627 w 1315564"/>
                    <a:gd name="connsiteY93" fmla="*/ 1395003 h 1781052"/>
                    <a:gd name="connsiteX94" fmla="*/ 799307 w 1315564"/>
                    <a:gd name="connsiteY94" fmla="*/ 1418277 h 1781052"/>
                    <a:gd name="connsiteX95" fmla="*/ 791905 w 1315564"/>
                    <a:gd name="connsiteY95" fmla="*/ 1434823 h 1781052"/>
                    <a:gd name="connsiteX96" fmla="*/ 742975 w 1315564"/>
                    <a:gd name="connsiteY96" fmla="*/ 1482593 h 1781052"/>
                    <a:gd name="connsiteX97" fmla="*/ 657227 w 1315564"/>
                    <a:gd name="connsiteY97" fmla="*/ 1513114 h 1781052"/>
                    <a:gd name="connsiteX98" fmla="*/ 652316 w 1315564"/>
                    <a:gd name="connsiteY98" fmla="*/ 1510398 h 1781052"/>
                    <a:gd name="connsiteX99" fmla="*/ 644093 w 1315564"/>
                    <a:gd name="connsiteY99" fmla="*/ 1509844 h 1781052"/>
                    <a:gd name="connsiteX100" fmla="*/ 611934 w 1315564"/>
                    <a:gd name="connsiteY100" fmla="*/ 1497238 h 1781052"/>
                    <a:gd name="connsiteX101" fmla="*/ 497724 w 1315564"/>
                    <a:gd name="connsiteY101" fmla="*/ 1435216 h 1781052"/>
                    <a:gd name="connsiteX102" fmla="*/ 378803 w 1315564"/>
                    <a:gd name="connsiteY102" fmla="*/ 1300602 h 1781052"/>
                    <a:gd name="connsiteX103" fmla="*/ 367679 w 1315564"/>
                    <a:gd name="connsiteY103" fmla="*/ 1273357 h 1781052"/>
                    <a:gd name="connsiteX104" fmla="*/ 297553 w 1315564"/>
                    <a:gd name="connsiteY104" fmla="*/ 1330527 h 1781052"/>
                    <a:gd name="connsiteX105" fmla="*/ 70788 w 1315564"/>
                    <a:gd name="connsiteY105" fmla="*/ 1207384 h 1781052"/>
                    <a:gd name="connsiteX106" fmla="*/ 59000 w 1315564"/>
                    <a:gd name="connsiteY106" fmla="*/ 1032445 h 1781052"/>
                    <a:gd name="connsiteX107" fmla="*/ 119806 w 1315564"/>
                    <a:gd name="connsiteY107" fmla="*/ 991852 h 1781052"/>
                    <a:gd name="connsiteX108" fmla="*/ 77355 w 1315564"/>
                    <a:gd name="connsiteY108" fmla="*/ 367350 h 1781052"/>
                    <a:gd name="connsiteX109" fmla="*/ 11787 w 1315564"/>
                    <a:gd name="connsiteY109" fmla="*/ 331744 h 1781052"/>
                    <a:gd name="connsiteX110" fmla="*/ 0 w 1315564"/>
                    <a:gd name="connsiteY110" fmla="*/ 156805 h 1781052"/>
                    <a:gd name="connsiteX111" fmla="*/ 56375 w 1315564"/>
                    <a:gd name="connsiteY111" fmla="*/ 55983 h 178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4" h="1781052">
                      <a:moveTo>
                        <a:pt x="935438" y="697016"/>
                      </a:moveTo>
                      <a:lnTo>
                        <a:pt x="933114" y="730855"/>
                      </a:lnTo>
                      <a:lnTo>
                        <a:pt x="936523" y="781453"/>
                      </a:lnTo>
                      <a:lnTo>
                        <a:pt x="864211" y="837436"/>
                      </a:lnTo>
                      <a:lnTo>
                        <a:pt x="796435" y="800631"/>
                      </a:lnTo>
                      <a:lnTo>
                        <a:pt x="828531" y="1276974"/>
                      </a:lnTo>
                      <a:lnTo>
                        <a:pt x="870721" y="1204634"/>
                      </a:lnTo>
                      <a:lnTo>
                        <a:pt x="968619" y="1257796"/>
                      </a:lnTo>
                      <a:lnTo>
                        <a:pt x="972028" y="1308394"/>
                      </a:lnTo>
                      <a:cubicBezTo>
                        <a:pt x="977123" y="1384015"/>
                        <a:pt x="1021082" y="1466945"/>
                        <a:pt x="1070213" y="1493625"/>
                      </a:cubicBezTo>
                      <a:lnTo>
                        <a:pt x="1133218" y="1527840"/>
                      </a:lnTo>
                      <a:lnTo>
                        <a:pt x="1138315" y="1529050"/>
                      </a:lnTo>
                      <a:lnTo>
                        <a:pt x="1140639" y="1495209"/>
                      </a:lnTo>
                      <a:lnTo>
                        <a:pt x="1137229" y="1444611"/>
                      </a:lnTo>
                      <a:cubicBezTo>
                        <a:pt x="1137221" y="1444485"/>
                        <a:pt x="1137212" y="1444360"/>
                        <a:pt x="1137204" y="1444234"/>
                      </a:cubicBezTo>
                      <a:cubicBezTo>
                        <a:pt x="1133383" y="1387519"/>
                        <a:pt x="1107701" y="1326691"/>
                        <a:pt x="1074372" y="1288568"/>
                      </a:cubicBezTo>
                      <a:lnTo>
                        <a:pt x="1040052" y="1259866"/>
                      </a:lnTo>
                      <a:lnTo>
                        <a:pt x="1039813" y="1259736"/>
                      </a:lnTo>
                      <a:cubicBezTo>
                        <a:pt x="1039839" y="1260127"/>
                        <a:pt x="1039866" y="1260517"/>
                        <a:pt x="1039892" y="1260908"/>
                      </a:cubicBezTo>
                      <a:lnTo>
                        <a:pt x="914224" y="1192664"/>
                      </a:lnTo>
                      <a:lnTo>
                        <a:pt x="902548" y="1019383"/>
                      </a:lnTo>
                      <a:lnTo>
                        <a:pt x="974860" y="963400"/>
                      </a:lnTo>
                      <a:lnTo>
                        <a:pt x="1100528" y="1031642"/>
                      </a:lnTo>
                      <a:cubicBezTo>
                        <a:pt x="1100607" y="1032821"/>
                        <a:pt x="1100687" y="1034001"/>
                        <a:pt x="1100766" y="1035180"/>
                      </a:cubicBezTo>
                      <a:lnTo>
                        <a:pt x="1101006" y="1035310"/>
                      </a:lnTo>
                      <a:lnTo>
                        <a:pt x="1106325" y="1036572"/>
                      </a:lnTo>
                      <a:cubicBezTo>
                        <a:pt x="1106696" y="1025196"/>
                        <a:pt x="1107066" y="1013820"/>
                        <a:pt x="1107437" y="1002444"/>
                      </a:cubicBezTo>
                      <a:lnTo>
                        <a:pt x="1105134" y="968269"/>
                      </a:lnTo>
                      <a:lnTo>
                        <a:pt x="1105133" y="968268"/>
                      </a:lnTo>
                      <a:lnTo>
                        <a:pt x="1101724" y="917670"/>
                      </a:lnTo>
                      <a:cubicBezTo>
                        <a:pt x="1096629" y="842050"/>
                        <a:pt x="1052671" y="759120"/>
                        <a:pt x="1003540" y="732440"/>
                      </a:cubicBezTo>
                      <a:lnTo>
                        <a:pt x="940534" y="698225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6"/>
                        <a:pt x="447544" y="467172"/>
                      </a:cubicBezTo>
                      <a:lnTo>
                        <a:pt x="486117" y="1039647"/>
                      </a:lnTo>
                      <a:cubicBezTo>
                        <a:pt x="491212" y="1115266"/>
                        <a:pt x="535171" y="1198197"/>
                        <a:pt x="584301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4" y="653986"/>
                      </a:lnTo>
                      <a:cubicBezTo>
                        <a:pt x="611059" y="578366"/>
                        <a:pt x="567101" y="495436"/>
                        <a:pt x="517970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5" y="413006"/>
                      </a:lnTo>
                      <a:cubicBezTo>
                        <a:pt x="270609" y="370170"/>
                        <a:pt x="274944" y="333697"/>
                        <a:pt x="284987" y="305270"/>
                      </a:cubicBezTo>
                      <a:lnTo>
                        <a:pt x="295100" y="286053"/>
                      </a:lnTo>
                      <a:lnTo>
                        <a:pt x="294696" y="283314"/>
                      </a:lnTo>
                      <a:cubicBezTo>
                        <a:pt x="298642" y="263594"/>
                        <a:pt x="320916" y="236239"/>
                        <a:pt x="353380" y="213741"/>
                      </a:cubicBezTo>
                      <a:lnTo>
                        <a:pt x="401469" y="191182"/>
                      </a:lnTo>
                      <a:lnTo>
                        <a:pt x="403035" y="189822"/>
                      </a:lnTo>
                      <a:lnTo>
                        <a:pt x="405420" y="189328"/>
                      </a:lnTo>
                      <a:lnTo>
                        <a:pt x="415289" y="184698"/>
                      </a:lnTo>
                      <a:lnTo>
                        <a:pt x="433093" y="183594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7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49" y="558706"/>
                      </a:lnTo>
                      <a:lnTo>
                        <a:pt x="789711" y="532558"/>
                      </a:lnTo>
                      <a:lnTo>
                        <a:pt x="791674" y="530854"/>
                      </a:lnTo>
                      <a:lnTo>
                        <a:pt x="794987" y="523450"/>
                      </a:lnTo>
                      <a:cubicBezTo>
                        <a:pt x="805161" y="507835"/>
                        <a:pt x="822274" y="490678"/>
                        <a:pt x="843917" y="475679"/>
                      </a:cubicBezTo>
                      <a:lnTo>
                        <a:pt x="885574" y="456137"/>
                      </a:lnTo>
                      <a:lnTo>
                        <a:pt x="888604" y="453507"/>
                      </a:lnTo>
                      <a:lnTo>
                        <a:pt x="893217" y="452551"/>
                      </a:lnTo>
                      <a:lnTo>
                        <a:pt x="905826" y="446636"/>
                      </a:lnTo>
                      <a:lnTo>
                        <a:pt x="928574" y="445226"/>
                      </a:lnTo>
                      <a:lnTo>
                        <a:pt x="928707" y="445198"/>
                      </a:lnTo>
                      <a:lnTo>
                        <a:pt x="928758" y="445214"/>
                      </a:lnTo>
                      <a:lnTo>
                        <a:pt x="929665" y="445158"/>
                      </a:lnTo>
                      <a:lnTo>
                        <a:pt x="931104" y="445954"/>
                      </a:lnTo>
                      <a:lnTo>
                        <a:pt x="975906" y="460079"/>
                      </a:lnTo>
                      <a:lnTo>
                        <a:pt x="1090117" y="522100"/>
                      </a:lnTo>
                      <a:cubicBezTo>
                        <a:pt x="1179175" y="570463"/>
                        <a:pt x="1258858" y="720790"/>
                        <a:pt x="1268094" y="857864"/>
                      </a:cubicBezTo>
                      <a:lnTo>
                        <a:pt x="1274236" y="949025"/>
                      </a:lnTo>
                      <a:lnTo>
                        <a:pt x="1274237" y="949026"/>
                      </a:lnTo>
                      <a:lnTo>
                        <a:pt x="1281485" y="1056609"/>
                      </a:lnTo>
                      <a:cubicBezTo>
                        <a:pt x="1284949" y="1108013"/>
                        <a:pt x="1278014" y="1150252"/>
                        <a:pt x="1263296" y="1180424"/>
                      </a:cubicBezTo>
                      <a:lnTo>
                        <a:pt x="1251513" y="1198245"/>
                      </a:lnTo>
                      <a:lnTo>
                        <a:pt x="1266684" y="1230704"/>
                      </a:lnTo>
                      <a:cubicBezTo>
                        <a:pt x="1286740" y="1279758"/>
                        <a:pt x="1300110" y="1333025"/>
                        <a:pt x="1303573" y="1384428"/>
                      </a:cubicBezTo>
                      <a:lnTo>
                        <a:pt x="1310823" y="1492012"/>
                      </a:lnTo>
                      <a:lnTo>
                        <a:pt x="1310822" y="1492012"/>
                      </a:lnTo>
                      <a:lnTo>
                        <a:pt x="1314687" y="1549374"/>
                      </a:lnTo>
                      <a:cubicBezTo>
                        <a:pt x="1321614" y="1652181"/>
                        <a:pt x="1286948" y="1718334"/>
                        <a:pt x="1231610" y="1724583"/>
                      </a:cubicBezTo>
                      <a:lnTo>
                        <a:pt x="1222175" y="1723947"/>
                      </a:lnTo>
                      <a:lnTo>
                        <a:pt x="1206970" y="1755210"/>
                      </a:lnTo>
                      <a:cubicBezTo>
                        <a:pt x="1180816" y="1784278"/>
                        <a:pt x="1142375" y="1790167"/>
                        <a:pt x="1097846" y="1765986"/>
                      </a:cubicBezTo>
                      <a:lnTo>
                        <a:pt x="983635" y="1703964"/>
                      </a:lnTo>
                      <a:cubicBezTo>
                        <a:pt x="916842" y="1667692"/>
                        <a:pt x="855322" y="1574066"/>
                        <a:pt x="824840" y="1471691"/>
                      </a:cubicBezTo>
                      <a:lnTo>
                        <a:pt x="810627" y="1395003"/>
                      </a:lnTo>
                      <a:lnTo>
                        <a:pt x="799307" y="1418277"/>
                      </a:lnTo>
                      <a:lnTo>
                        <a:pt x="791905" y="1434823"/>
                      </a:lnTo>
                      <a:cubicBezTo>
                        <a:pt x="781732" y="1450437"/>
                        <a:pt x="764618" y="1467595"/>
                        <a:pt x="742975" y="1482593"/>
                      </a:cubicBezTo>
                      <a:cubicBezTo>
                        <a:pt x="710511" y="1505092"/>
                        <a:pt x="677077" y="1516343"/>
                        <a:pt x="657227" y="1513114"/>
                      </a:cubicBezTo>
                      <a:lnTo>
                        <a:pt x="652316" y="1510398"/>
                      </a:lnTo>
                      <a:lnTo>
                        <a:pt x="644093" y="1509844"/>
                      </a:lnTo>
                      <a:cubicBezTo>
                        <a:pt x="633819" y="1507449"/>
                        <a:pt x="623067" y="1503284"/>
                        <a:pt x="611934" y="1497238"/>
                      </a:cubicBezTo>
                      <a:lnTo>
                        <a:pt x="497724" y="1435216"/>
                      </a:lnTo>
                      <a:cubicBezTo>
                        <a:pt x="453196" y="1411035"/>
                        <a:pt x="411011" y="1361363"/>
                        <a:pt x="378803" y="1300602"/>
                      </a:cubicBezTo>
                      <a:lnTo>
                        <a:pt x="367679" y="1273357"/>
                      </a:lnTo>
                      <a:lnTo>
                        <a:pt x="297553" y="1330527"/>
                      </a:lnTo>
                      <a:lnTo>
                        <a:pt x="70788" y="1207384"/>
                      </a:lnTo>
                      <a:lnTo>
                        <a:pt x="59000" y="1032445"/>
                      </a:lnTo>
                      <a:lnTo>
                        <a:pt x="119806" y="991852"/>
                      </a:lnTo>
                      <a:lnTo>
                        <a:pt x="77355" y="367350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2F3B1A5D-0A49-64EC-631F-DE9EE9DD1CB2}"/>
                    </a:ext>
                  </a:extLst>
                </p:cNvPr>
                <p:cNvSpPr/>
                <p:nvPr/>
              </p:nvSpPr>
              <p:spPr bwMode="auto">
                <a:xfrm>
                  <a:off x="-227562" y="2956930"/>
                  <a:ext cx="1243252" cy="1725068"/>
                </a:xfrm>
                <a:custGeom>
                  <a:avLst/>
                  <a:gdLst>
                    <a:gd name="connsiteX0" fmla="*/ 856395 w 1243252"/>
                    <a:gd name="connsiteY0" fmla="*/ 445198 h 1725068"/>
                    <a:gd name="connsiteX1" fmla="*/ 903594 w 1243252"/>
                    <a:gd name="connsiteY1" fmla="*/ 460079 h 1725068"/>
                    <a:gd name="connsiteX2" fmla="*/ 1017805 w 1243252"/>
                    <a:gd name="connsiteY2" fmla="*/ 522100 h 1725068"/>
                    <a:gd name="connsiteX3" fmla="*/ 1195782 w 1243252"/>
                    <a:gd name="connsiteY3" fmla="*/ 857864 h 1725068"/>
                    <a:gd name="connsiteX4" fmla="*/ 1201924 w 1243252"/>
                    <a:gd name="connsiteY4" fmla="*/ 949025 h 1725068"/>
                    <a:gd name="connsiteX5" fmla="*/ 1201925 w 1243252"/>
                    <a:gd name="connsiteY5" fmla="*/ 949026 h 1725068"/>
                    <a:gd name="connsiteX6" fmla="*/ 1209173 w 1243252"/>
                    <a:gd name="connsiteY6" fmla="*/ 1056609 h 1725068"/>
                    <a:gd name="connsiteX7" fmla="*/ 1190984 w 1243252"/>
                    <a:gd name="connsiteY7" fmla="*/ 1180424 h 1725068"/>
                    <a:gd name="connsiteX8" fmla="*/ 1179201 w 1243252"/>
                    <a:gd name="connsiteY8" fmla="*/ 1198245 h 1725068"/>
                    <a:gd name="connsiteX9" fmla="*/ 1194372 w 1243252"/>
                    <a:gd name="connsiteY9" fmla="*/ 1230704 h 1725068"/>
                    <a:gd name="connsiteX10" fmla="*/ 1231261 w 1243252"/>
                    <a:gd name="connsiteY10" fmla="*/ 1384428 h 1725068"/>
                    <a:gd name="connsiteX11" fmla="*/ 1238511 w 1243252"/>
                    <a:gd name="connsiteY11" fmla="*/ 1492012 h 1725068"/>
                    <a:gd name="connsiteX12" fmla="*/ 1238510 w 1243252"/>
                    <a:gd name="connsiteY12" fmla="*/ 1492012 h 1725068"/>
                    <a:gd name="connsiteX13" fmla="*/ 1242375 w 1243252"/>
                    <a:gd name="connsiteY13" fmla="*/ 1549374 h 1725068"/>
                    <a:gd name="connsiteX14" fmla="*/ 1097846 w 1243252"/>
                    <a:gd name="connsiteY14" fmla="*/ 1710003 h 1725068"/>
                    <a:gd name="connsiteX15" fmla="*/ 983635 w 1243252"/>
                    <a:gd name="connsiteY15" fmla="*/ 1647981 h 1725068"/>
                    <a:gd name="connsiteX16" fmla="*/ 805659 w 1243252"/>
                    <a:gd name="connsiteY16" fmla="*/ 1312217 h 1725068"/>
                    <a:gd name="connsiteX17" fmla="*/ 798409 w 1243252"/>
                    <a:gd name="connsiteY17" fmla="*/ 1204634 h 1725068"/>
                    <a:gd name="connsiteX18" fmla="*/ 896307 w 1243252"/>
                    <a:gd name="connsiteY18" fmla="*/ 1257796 h 1725068"/>
                    <a:gd name="connsiteX19" fmla="*/ 899716 w 1243252"/>
                    <a:gd name="connsiteY19" fmla="*/ 1308394 h 1725068"/>
                    <a:gd name="connsiteX20" fmla="*/ 997901 w 1243252"/>
                    <a:gd name="connsiteY20" fmla="*/ 1493625 h 1725068"/>
                    <a:gd name="connsiteX21" fmla="*/ 1060906 w 1243252"/>
                    <a:gd name="connsiteY21" fmla="*/ 1527840 h 1725068"/>
                    <a:gd name="connsiteX22" fmla="*/ 1140639 w 1243252"/>
                    <a:gd name="connsiteY22" fmla="*/ 1439226 h 1725068"/>
                    <a:gd name="connsiteX23" fmla="*/ 1137229 w 1243252"/>
                    <a:gd name="connsiteY23" fmla="*/ 1388628 h 1725068"/>
                    <a:gd name="connsiteX24" fmla="*/ 1137204 w 1243252"/>
                    <a:gd name="connsiteY24" fmla="*/ 1388251 h 1725068"/>
                    <a:gd name="connsiteX25" fmla="*/ 1074372 w 1243252"/>
                    <a:gd name="connsiteY25" fmla="*/ 1232585 h 1725068"/>
                    <a:gd name="connsiteX26" fmla="*/ 1040052 w 1243252"/>
                    <a:gd name="connsiteY26" fmla="*/ 1203883 h 1725068"/>
                    <a:gd name="connsiteX27" fmla="*/ 1039813 w 1243252"/>
                    <a:gd name="connsiteY27" fmla="*/ 1203753 h 1725068"/>
                    <a:gd name="connsiteX28" fmla="*/ 1039892 w 1243252"/>
                    <a:gd name="connsiteY28" fmla="*/ 1204925 h 1725068"/>
                    <a:gd name="connsiteX29" fmla="*/ 914224 w 1243252"/>
                    <a:gd name="connsiteY29" fmla="*/ 1136681 h 1725068"/>
                    <a:gd name="connsiteX30" fmla="*/ 902548 w 1243252"/>
                    <a:gd name="connsiteY30" fmla="*/ 963400 h 1725068"/>
                    <a:gd name="connsiteX31" fmla="*/ 1028216 w 1243252"/>
                    <a:gd name="connsiteY31" fmla="*/ 1031642 h 1725068"/>
                    <a:gd name="connsiteX32" fmla="*/ 1028454 w 1243252"/>
                    <a:gd name="connsiteY32" fmla="*/ 1035180 h 1725068"/>
                    <a:gd name="connsiteX33" fmla="*/ 1028694 w 1243252"/>
                    <a:gd name="connsiteY33" fmla="*/ 1035310 h 1725068"/>
                    <a:gd name="connsiteX34" fmla="*/ 1061606 w 1243252"/>
                    <a:gd name="connsiteY34" fmla="*/ 1043119 h 1725068"/>
                    <a:gd name="connsiteX35" fmla="*/ 1107437 w 1243252"/>
                    <a:gd name="connsiteY35" fmla="*/ 946461 h 1725068"/>
                    <a:gd name="connsiteX36" fmla="*/ 1105134 w 1243252"/>
                    <a:gd name="connsiteY36" fmla="*/ 912286 h 1725068"/>
                    <a:gd name="connsiteX37" fmla="*/ 1105133 w 1243252"/>
                    <a:gd name="connsiteY37" fmla="*/ 912285 h 1725068"/>
                    <a:gd name="connsiteX38" fmla="*/ 1101724 w 1243252"/>
                    <a:gd name="connsiteY38" fmla="*/ 861687 h 1725068"/>
                    <a:gd name="connsiteX39" fmla="*/ 1003540 w 1243252"/>
                    <a:gd name="connsiteY39" fmla="*/ 676457 h 1725068"/>
                    <a:gd name="connsiteX40" fmla="*/ 940534 w 1243252"/>
                    <a:gd name="connsiteY40" fmla="*/ 642242 h 1725068"/>
                    <a:gd name="connsiteX41" fmla="*/ 860802 w 1243252"/>
                    <a:gd name="connsiteY41" fmla="*/ 730855 h 1725068"/>
                    <a:gd name="connsiteX42" fmla="*/ 864211 w 1243252"/>
                    <a:gd name="connsiteY42" fmla="*/ 781453 h 1725068"/>
                    <a:gd name="connsiteX43" fmla="*/ 766314 w 1243252"/>
                    <a:gd name="connsiteY43" fmla="*/ 728291 h 1725068"/>
                    <a:gd name="connsiteX44" fmla="*/ 759065 w 1243252"/>
                    <a:gd name="connsiteY44" fmla="*/ 620707 h 1725068"/>
                    <a:gd name="connsiteX45" fmla="*/ 816292 w 1243252"/>
                    <a:gd name="connsiteY45" fmla="*/ 453507 h 1725068"/>
                    <a:gd name="connsiteX46" fmla="*/ 856395 w 1243252"/>
                    <a:gd name="connsiteY46" fmla="*/ 445198 h 1725068"/>
                    <a:gd name="connsiteX47" fmla="*/ 421063 w 1243252"/>
                    <a:gd name="connsiteY47" fmla="*/ 370514 h 1725068"/>
                    <a:gd name="connsiteX48" fmla="*/ 375232 w 1243252"/>
                    <a:gd name="connsiteY48" fmla="*/ 467172 h 1725068"/>
                    <a:gd name="connsiteX49" fmla="*/ 413805 w 1243252"/>
                    <a:gd name="connsiteY49" fmla="*/ 1039647 h 1725068"/>
                    <a:gd name="connsiteX50" fmla="*/ 511989 w 1243252"/>
                    <a:gd name="connsiteY50" fmla="*/ 1224877 h 1725068"/>
                    <a:gd name="connsiteX51" fmla="*/ 574995 w 1243252"/>
                    <a:gd name="connsiteY51" fmla="*/ 1259092 h 1725068"/>
                    <a:gd name="connsiteX52" fmla="*/ 654728 w 1243252"/>
                    <a:gd name="connsiteY52" fmla="*/ 1170479 h 1725068"/>
                    <a:gd name="connsiteX53" fmla="*/ 616154 w 1243252"/>
                    <a:gd name="connsiteY53" fmla="*/ 598003 h 1725068"/>
                    <a:gd name="connsiteX54" fmla="*/ 517970 w 1243252"/>
                    <a:gd name="connsiteY54" fmla="*/ 412773 h 1725068"/>
                    <a:gd name="connsiteX55" fmla="*/ 454965 w 1243252"/>
                    <a:gd name="connsiteY55" fmla="*/ 378558 h 1725068"/>
                    <a:gd name="connsiteX56" fmla="*/ 421063 w 1243252"/>
                    <a:gd name="connsiteY56" fmla="*/ 370514 h 1725068"/>
                    <a:gd name="connsiteX57" fmla="*/ 370825 w 1243252"/>
                    <a:gd name="connsiteY57" fmla="*/ 181513 h 1725068"/>
                    <a:gd name="connsiteX58" fmla="*/ 418025 w 1243252"/>
                    <a:gd name="connsiteY58" fmla="*/ 196394 h 1725068"/>
                    <a:gd name="connsiteX59" fmla="*/ 532235 w 1243252"/>
                    <a:gd name="connsiteY59" fmla="*/ 258416 h 1725068"/>
                    <a:gd name="connsiteX60" fmla="*/ 710212 w 1243252"/>
                    <a:gd name="connsiteY60" fmla="*/ 594180 h 1725068"/>
                    <a:gd name="connsiteX61" fmla="*/ 756465 w 1243252"/>
                    <a:gd name="connsiteY61" fmla="*/ 1280627 h 1725068"/>
                    <a:gd name="connsiteX62" fmla="*/ 611934 w 1243252"/>
                    <a:gd name="connsiteY62" fmla="*/ 1441255 h 1725068"/>
                    <a:gd name="connsiteX63" fmla="*/ 497724 w 1243252"/>
                    <a:gd name="connsiteY63" fmla="*/ 1379233 h 1725068"/>
                    <a:gd name="connsiteX64" fmla="*/ 319748 w 1243252"/>
                    <a:gd name="connsiteY64" fmla="*/ 1043470 h 1725068"/>
                    <a:gd name="connsiteX65" fmla="*/ 273495 w 1243252"/>
                    <a:gd name="connsiteY65" fmla="*/ 357023 h 1725068"/>
                    <a:gd name="connsiteX66" fmla="*/ 330723 w 1243252"/>
                    <a:gd name="connsiteY66" fmla="*/ 189822 h 1725068"/>
                    <a:gd name="connsiteX67" fmla="*/ 370825 w 1243252"/>
                    <a:gd name="connsiteY67" fmla="*/ 181513 h 1725068"/>
                    <a:gd name="connsiteX68" fmla="*/ 56375 w 1243252"/>
                    <a:gd name="connsiteY68" fmla="*/ 0 h 1725068"/>
                    <a:gd name="connsiteX69" fmla="*/ 152005 w 1243252"/>
                    <a:gd name="connsiteY69" fmla="*/ 51932 h 1725068"/>
                    <a:gd name="connsiteX70" fmla="*/ 220198 w 1243252"/>
                    <a:gd name="connsiteY70" fmla="*/ 1064000 h 1725068"/>
                    <a:gd name="connsiteX71" fmla="*/ 285765 w 1243252"/>
                    <a:gd name="connsiteY71" fmla="*/ 1099606 h 1725068"/>
                    <a:gd name="connsiteX72" fmla="*/ 297553 w 1243252"/>
                    <a:gd name="connsiteY72" fmla="*/ 1274544 h 1725068"/>
                    <a:gd name="connsiteX73" fmla="*/ 70788 w 1243252"/>
                    <a:gd name="connsiteY73" fmla="*/ 1151401 h 1725068"/>
                    <a:gd name="connsiteX74" fmla="*/ 59000 w 1243252"/>
                    <a:gd name="connsiteY74" fmla="*/ 976462 h 1725068"/>
                    <a:gd name="connsiteX75" fmla="*/ 124568 w 1243252"/>
                    <a:gd name="connsiteY75" fmla="*/ 1012069 h 1725068"/>
                    <a:gd name="connsiteX76" fmla="*/ 77355 w 1243252"/>
                    <a:gd name="connsiteY76" fmla="*/ 311367 h 1725068"/>
                    <a:gd name="connsiteX77" fmla="*/ 11787 w 1243252"/>
                    <a:gd name="connsiteY77" fmla="*/ 275761 h 1725068"/>
                    <a:gd name="connsiteX78" fmla="*/ 0 w 1243252"/>
                    <a:gd name="connsiteY78" fmla="*/ 100822 h 1725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43252" h="1725068">
                      <a:moveTo>
                        <a:pt x="856395" y="445198"/>
                      </a:moveTo>
                      <a:cubicBezTo>
                        <a:pt x="871054" y="446172"/>
                        <a:pt x="886896" y="451011"/>
                        <a:pt x="903594" y="460079"/>
                      </a:cubicBezTo>
                      <a:lnTo>
                        <a:pt x="1017805" y="522100"/>
                      </a:lnTo>
                      <a:cubicBezTo>
                        <a:pt x="1106863" y="570463"/>
                        <a:pt x="1186546" y="720790"/>
                        <a:pt x="1195782" y="857864"/>
                      </a:cubicBezTo>
                      <a:lnTo>
                        <a:pt x="1201924" y="949025"/>
                      </a:lnTo>
                      <a:lnTo>
                        <a:pt x="1201925" y="949026"/>
                      </a:lnTo>
                      <a:lnTo>
                        <a:pt x="1209173" y="1056609"/>
                      </a:lnTo>
                      <a:cubicBezTo>
                        <a:pt x="1212637" y="1108013"/>
                        <a:pt x="1205702" y="1150252"/>
                        <a:pt x="1190984" y="1180424"/>
                      </a:cubicBezTo>
                      <a:lnTo>
                        <a:pt x="1179201" y="1198245"/>
                      </a:lnTo>
                      <a:lnTo>
                        <a:pt x="1194372" y="1230704"/>
                      </a:lnTo>
                      <a:cubicBezTo>
                        <a:pt x="1214428" y="1279758"/>
                        <a:pt x="1227798" y="1333025"/>
                        <a:pt x="1231261" y="1384428"/>
                      </a:cubicBezTo>
                      <a:lnTo>
                        <a:pt x="1238511" y="1492012"/>
                      </a:lnTo>
                      <a:lnTo>
                        <a:pt x="1238510" y="1492012"/>
                      </a:lnTo>
                      <a:lnTo>
                        <a:pt x="1242375" y="1549374"/>
                      </a:lnTo>
                      <a:cubicBezTo>
                        <a:pt x="1251611" y="1686449"/>
                        <a:pt x="1186903" y="1758364"/>
                        <a:pt x="1097846" y="1710003"/>
                      </a:cubicBezTo>
                      <a:lnTo>
                        <a:pt x="983635" y="1647981"/>
                      </a:lnTo>
                      <a:cubicBezTo>
                        <a:pt x="894577" y="1599618"/>
                        <a:pt x="814895" y="1449293"/>
                        <a:pt x="805659" y="1312217"/>
                      </a:cubicBezTo>
                      <a:lnTo>
                        <a:pt x="798409" y="1204634"/>
                      </a:lnTo>
                      <a:lnTo>
                        <a:pt x="896307" y="1257796"/>
                      </a:lnTo>
                      <a:lnTo>
                        <a:pt x="899716" y="1308394"/>
                      </a:lnTo>
                      <a:cubicBezTo>
                        <a:pt x="904811" y="1384015"/>
                        <a:pt x="948770" y="1466945"/>
                        <a:pt x="997901" y="1493625"/>
                      </a:cubicBezTo>
                      <a:lnTo>
                        <a:pt x="1060906" y="1527840"/>
                      </a:lnTo>
                      <a:cubicBezTo>
                        <a:pt x="1110036" y="1554520"/>
                        <a:pt x="1145734" y="1514846"/>
                        <a:pt x="1140639" y="1439226"/>
                      </a:cubicBezTo>
                      <a:lnTo>
                        <a:pt x="1137229" y="1388628"/>
                      </a:lnTo>
                      <a:lnTo>
                        <a:pt x="1137204" y="1388251"/>
                      </a:lnTo>
                      <a:cubicBezTo>
                        <a:pt x="1133383" y="1331536"/>
                        <a:pt x="1107701" y="1270708"/>
                        <a:pt x="1074372" y="1232585"/>
                      </a:cubicBezTo>
                      <a:lnTo>
                        <a:pt x="1040052" y="1203883"/>
                      </a:lnTo>
                      <a:lnTo>
                        <a:pt x="1039813" y="1203753"/>
                      </a:lnTo>
                      <a:lnTo>
                        <a:pt x="1039892" y="1204925"/>
                      </a:lnTo>
                      <a:lnTo>
                        <a:pt x="914224" y="1136681"/>
                      </a:lnTo>
                      <a:lnTo>
                        <a:pt x="902548" y="963400"/>
                      </a:lnTo>
                      <a:lnTo>
                        <a:pt x="1028216" y="1031642"/>
                      </a:lnTo>
                      <a:lnTo>
                        <a:pt x="1028454" y="1035180"/>
                      </a:lnTo>
                      <a:lnTo>
                        <a:pt x="1028694" y="1035310"/>
                      </a:lnTo>
                      <a:lnTo>
                        <a:pt x="1061606" y="1043119"/>
                      </a:lnTo>
                      <a:cubicBezTo>
                        <a:pt x="1092134" y="1039672"/>
                        <a:pt x="1111258" y="1003177"/>
                        <a:pt x="1107437" y="946461"/>
                      </a:cubicBezTo>
                      <a:lnTo>
                        <a:pt x="1105134" y="912286"/>
                      </a:lnTo>
                      <a:lnTo>
                        <a:pt x="1105133" y="912285"/>
                      </a:lnTo>
                      <a:lnTo>
                        <a:pt x="1101724" y="861687"/>
                      </a:lnTo>
                      <a:cubicBezTo>
                        <a:pt x="1096629" y="786067"/>
                        <a:pt x="1052671" y="703137"/>
                        <a:pt x="1003540" y="676457"/>
                      </a:cubicBezTo>
                      <a:lnTo>
                        <a:pt x="940534" y="642242"/>
                      </a:lnTo>
                      <a:cubicBezTo>
                        <a:pt x="891404" y="615562"/>
                        <a:pt x="855706" y="655235"/>
                        <a:pt x="860802" y="730855"/>
                      </a:cubicBezTo>
                      <a:lnTo>
                        <a:pt x="864211" y="781453"/>
                      </a:lnTo>
                      <a:lnTo>
                        <a:pt x="766314" y="728291"/>
                      </a:lnTo>
                      <a:lnTo>
                        <a:pt x="759065" y="620707"/>
                      </a:lnTo>
                      <a:cubicBezTo>
                        <a:pt x="753292" y="535035"/>
                        <a:pt x="776404" y="474817"/>
                        <a:pt x="816292" y="453507"/>
                      </a:cubicBezTo>
                      <a:cubicBezTo>
                        <a:pt x="828259" y="447115"/>
                        <a:pt x="841736" y="444224"/>
                        <a:pt x="856395" y="445198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0" y="410457"/>
                        <a:pt x="375232" y="467172"/>
                      </a:cubicBezTo>
                      <a:lnTo>
                        <a:pt x="413805" y="1039647"/>
                      </a:lnTo>
                      <a:cubicBezTo>
                        <a:pt x="418900" y="1115266"/>
                        <a:pt x="462859" y="1198197"/>
                        <a:pt x="511989" y="1224877"/>
                      </a:cubicBezTo>
                      <a:lnTo>
                        <a:pt x="574995" y="1259092"/>
                      </a:lnTo>
                      <a:cubicBezTo>
                        <a:pt x="624126" y="1285772"/>
                        <a:pt x="659823" y="1246098"/>
                        <a:pt x="654728" y="1170479"/>
                      </a:cubicBezTo>
                      <a:lnTo>
                        <a:pt x="616154" y="598003"/>
                      </a:lnTo>
                      <a:cubicBezTo>
                        <a:pt x="611059" y="522383"/>
                        <a:pt x="567101" y="439453"/>
                        <a:pt x="517970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7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7"/>
                      </a:lnTo>
                      <a:cubicBezTo>
                        <a:pt x="765701" y="1417702"/>
                        <a:pt x="700993" y="1489617"/>
                        <a:pt x="611934" y="1441255"/>
                      </a:cubicBezTo>
                      <a:lnTo>
                        <a:pt x="497724" y="1379233"/>
                      </a:lnTo>
                      <a:cubicBezTo>
                        <a:pt x="408667" y="1330871"/>
                        <a:pt x="328984" y="1180544"/>
                        <a:pt x="319748" y="1043470"/>
                      </a:cubicBezTo>
                      <a:lnTo>
                        <a:pt x="273495" y="357023"/>
                      </a:lnTo>
                      <a:cubicBezTo>
                        <a:pt x="267723" y="271351"/>
                        <a:pt x="290835" y="211132"/>
                        <a:pt x="330723" y="189822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3" y="1274544"/>
                      </a:lnTo>
                      <a:lnTo>
                        <a:pt x="70788" y="1151401"/>
                      </a:lnTo>
                      <a:lnTo>
                        <a:pt x="59000" y="976462"/>
                      </a:lnTo>
                      <a:lnTo>
                        <a:pt x="124568" y="1012069"/>
                      </a:lnTo>
                      <a:lnTo>
                        <a:pt x="77355" y="311367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7E7FEB47-5B4A-887C-1ED6-67B3DD24AA72}"/>
                </a:ext>
              </a:extLst>
            </p:cNvPr>
            <p:cNvGrpSpPr/>
            <p:nvPr/>
          </p:nvGrpSpPr>
          <p:grpSpPr>
            <a:xfrm>
              <a:off x="696965" y="2996243"/>
              <a:ext cx="766650" cy="1664424"/>
              <a:chOff x="1127846" y="3231003"/>
              <a:chExt cx="1242070" cy="2696575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91BF3B7-2CBE-8430-CAA5-D9C0F657F3F7}"/>
                  </a:ext>
                </a:extLst>
              </p:cNvPr>
              <p:cNvSpPr/>
              <p:nvPr/>
            </p:nvSpPr>
            <p:spPr bwMode="auto">
              <a:xfrm rot="16200000">
                <a:off x="587786" y="4329900"/>
                <a:ext cx="2137738" cy="1057618"/>
              </a:xfrm>
              <a:custGeom>
                <a:avLst/>
                <a:gdLst>
                  <a:gd name="connsiteX0" fmla="*/ 2137738 w 2137738"/>
                  <a:gd name="connsiteY0" fmla="*/ 0 h 1057618"/>
                  <a:gd name="connsiteX1" fmla="*/ 1504193 w 2137738"/>
                  <a:gd name="connsiteY1" fmla="*/ 1057618 h 1057618"/>
                  <a:gd name="connsiteX2" fmla="*/ 0 w 2137738"/>
                  <a:gd name="connsiteY2" fmla="*/ 1057618 h 1057618"/>
                  <a:gd name="connsiteX3" fmla="*/ 633545 w 213773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7738" h="1057618">
                    <a:moveTo>
                      <a:pt x="2137738" y="0"/>
                    </a:moveTo>
                    <a:lnTo>
                      <a:pt x="150419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A1E280F-ADAC-F770-285F-EE3C75C5564A}"/>
                  </a:ext>
                </a:extLst>
              </p:cNvPr>
              <p:cNvSpPr/>
              <p:nvPr/>
            </p:nvSpPr>
            <p:spPr bwMode="auto">
              <a:xfrm rot="16200000">
                <a:off x="626710" y="4320094"/>
                <a:ext cx="2079138" cy="1038369"/>
              </a:xfrm>
              <a:custGeom>
                <a:avLst/>
                <a:gdLst>
                  <a:gd name="connsiteX0" fmla="*/ 265346 w 2079138"/>
                  <a:gd name="connsiteY0" fmla="*/ 927738 h 1057618"/>
                  <a:gd name="connsiteX1" fmla="*/ 187083 w 2079138"/>
                  <a:gd name="connsiteY1" fmla="*/ 1057618 h 1057618"/>
                  <a:gd name="connsiteX2" fmla="*/ 0 w 2079138"/>
                  <a:gd name="connsiteY2" fmla="*/ 1057618 h 1057618"/>
                  <a:gd name="connsiteX3" fmla="*/ 77619 w 2079138"/>
                  <a:gd name="connsiteY3" fmla="*/ 928803 h 1057618"/>
                  <a:gd name="connsiteX4" fmla="*/ 118547 w 2079138"/>
                  <a:gd name="connsiteY4" fmla="*/ 912632 h 1057618"/>
                  <a:gd name="connsiteX5" fmla="*/ 243695 w 2079138"/>
                  <a:gd name="connsiteY5" fmla="*/ 911920 h 1057618"/>
                  <a:gd name="connsiteX6" fmla="*/ 262997 w 2079138"/>
                  <a:gd name="connsiteY6" fmla="*/ 916480 h 1057618"/>
                  <a:gd name="connsiteX7" fmla="*/ 265346 w 2079138"/>
                  <a:gd name="connsiteY7" fmla="*/ 927738 h 1057618"/>
                  <a:gd name="connsiteX8" fmla="*/ 403557 w 2079138"/>
                  <a:gd name="connsiteY8" fmla="*/ 698369 h 1057618"/>
                  <a:gd name="connsiteX9" fmla="*/ 300282 w 2079138"/>
                  <a:gd name="connsiteY9" fmla="*/ 869760 h 1057618"/>
                  <a:gd name="connsiteX10" fmla="*/ 259356 w 2079138"/>
                  <a:gd name="connsiteY10" fmla="*/ 885931 h 1057618"/>
                  <a:gd name="connsiteX11" fmla="*/ 134206 w 2079138"/>
                  <a:gd name="connsiteY11" fmla="*/ 886641 h 1057618"/>
                  <a:gd name="connsiteX12" fmla="*/ 112555 w 2079138"/>
                  <a:gd name="connsiteY12" fmla="*/ 870825 h 1057618"/>
                  <a:gd name="connsiteX13" fmla="*/ 215831 w 2079138"/>
                  <a:gd name="connsiteY13" fmla="*/ 699436 h 1057618"/>
                  <a:gd name="connsiteX14" fmla="*/ 256758 w 2079138"/>
                  <a:gd name="connsiteY14" fmla="*/ 683264 h 1057618"/>
                  <a:gd name="connsiteX15" fmla="*/ 381907 w 2079138"/>
                  <a:gd name="connsiteY15" fmla="*/ 682553 h 1057618"/>
                  <a:gd name="connsiteX16" fmla="*/ 401208 w 2079138"/>
                  <a:gd name="connsiteY16" fmla="*/ 687111 h 1057618"/>
                  <a:gd name="connsiteX17" fmla="*/ 403557 w 2079138"/>
                  <a:gd name="connsiteY17" fmla="*/ 698369 h 1057618"/>
                  <a:gd name="connsiteX18" fmla="*/ 435783 w 2079138"/>
                  <a:gd name="connsiteY18" fmla="*/ 1031365 h 1057618"/>
                  <a:gd name="connsiteX19" fmla="*/ 419963 w 2079138"/>
                  <a:gd name="connsiteY19" fmla="*/ 1057618 h 1057618"/>
                  <a:gd name="connsiteX20" fmla="*/ 232880 w 2079138"/>
                  <a:gd name="connsiteY20" fmla="*/ 1057618 h 1057618"/>
                  <a:gd name="connsiteX21" fmla="*/ 248057 w 2079138"/>
                  <a:gd name="connsiteY21" fmla="*/ 1032431 h 1057618"/>
                  <a:gd name="connsiteX22" fmla="*/ 288982 w 2079138"/>
                  <a:gd name="connsiteY22" fmla="*/ 1016259 h 1057618"/>
                  <a:gd name="connsiteX23" fmla="*/ 414132 w 2079138"/>
                  <a:gd name="connsiteY23" fmla="*/ 1015548 h 1057618"/>
                  <a:gd name="connsiteX24" fmla="*/ 433434 w 2079138"/>
                  <a:gd name="connsiteY24" fmla="*/ 1020108 h 1057618"/>
                  <a:gd name="connsiteX25" fmla="*/ 435783 w 2079138"/>
                  <a:gd name="connsiteY25" fmla="*/ 1031365 h 1057618"/>
                  <a:gd name="connsiteX26" fmla="*/ 541769 w 2079138"/>
                  <a:gd name="connsiteY26" fmla="*/ 469001 h 1057618"/>
                  <a:gd name="connsiteX27" fmla="*/ 438493 w 2079138"/>
                  <a:gd name="connsiteY27" fmla="*/ 640392 h 1057618"/>
                  <a:gd name="connsiteX28" fmla="*/ 397567 w 2079138"/>
                  <a:gd name="connsiteY28" fmla="*/ 656564 h 1057618"/>
                  <a:gd name="connsiteX29" fmla="*/ 272419 w 2079138"/>
                  <a:gd name="connsiteY29" fmla="*/ 657274 h 1057618"/>
                  <a:gd name="connsiteX30" fmla="*/ 250768 w 2079138"/>
                  <a:gd name="connsiteY30" fmla="*/ 641458 h 1057618"/>
                  <a:gd name="connsiteX31" fmla="*/ 354043 w 2079138"/>
                  <a:gd name="connsiteY31" fmla="*/ 470067 h 1057618"/>
                  <a:gd name="connsiteX32" fmla="*/ 394969 w 2079138"/>
                  <a:gd name="connsiteY32" fmla="*/ 453895 h 1057618"/>
                  <a:gd name="connsiteX33" fmla="*/ 520120 w 2079138"/>
                  <a:gd name="connsiteY33" fmla="*/ 453185 h 1057618"/>
                  <a:gd name="connsiteX34" fmla="*/ 539420 w 2079138"/>
                  <a:gd name="connsiteY34" fmla="*/ 457744 h 1057618"/>
                  <a:gd name="connsiteX35" fmla="*/ 541769 w 2079138"/>
                  <a:gd name="connsiteY35" fmla="*/ 469001 h 1057618"/>
                  <a:gd name="connsiteX36" fmla="*/ 573995 w 2079138"/>
                  <a:gd name="connsiteY36" fmla="*/ 801996 h 1057618"/>
                  <a:gd name="connsiteX37" fmla="*/ 470719 w 2079138"/>
                  <a:gd name="connsiteY37" fmla="*/ 973387 h 1057618"/>
                  <a:gd name="connsiteX38" fmla="*/ 429793 w 2079138"/>
                  <a:gd name="connsiteY38" fmla="*/ 989558 h 1057618"/>
                  <a:gd name="connsiteX39" fmla="*/ 304643 w 2079138"/>
                  <a:gd name="connsiteY39" fmla="*/ 990269 h 1057618"/>
                  <a:gd name="connsiteX40" fmla="*/ 282994 w 2079138"/>
                  <a:gd name="connsiteY40" fmla="*/ 974453 h 1057618"/>
                  <a:gd name="connsiteX41" fmla="*/ 386269 w 2079138"/>
                  <a:gd name="connsiteY41" fmla="*/ 803062 h 1057618"/>
                  <a:gd name="connsiteX42" fmla="*/ 427194 w 2079138"/>
                  <a:gd name="connsiteY42" fmla="*/ 786892 h 1057618"/>
                  <a:gd name="connsiteX43" fmla="*/ 552344 w 2079138"/>
                  <a:gd name="connsiteY43" fmla="*/ 786180 h 1057618"/>
                  <a:gd name="connsiteX44" fmla="*/ 571646 w 2079138"/>
                  <a:gd name="connsiteY44" fmla="*/ 790739 h 1057618"/>
                  <a:gd name="connsiteX45" fmla="*/ 573995 w 2079138"/>
                  <a:gd name="connsiteY45" fmla="*/ 801996 h 1057618"/>
                  <a:gd name="connsiteX46" fmla="*/ 679980 w 2079138"/>
                  <a:gd name="connsiteY46" fmla="*/ 239632 h 1057618"/>
                  <a:gd name="connsiteX47" fmla="*/ 576705 w 2079138"/>
                  <a:gd name="connsiteY47" fmla="*/ 411023 h 1057618"/>
                  <a:gd name="connsiteX48" fmla="*/ 535779 w 2079138"/>
                  <a:gd name="connsiteY48" fmla="*/ 427194 h 1057618"/>
                  <a:gd name="connsiteX49" fmla="*/ 410630 w 2079138"/>
                  <a:gd name="connsiteY49" fmla="*/ 427906 h 1057618"/>
                  <a:gd name="connsiteX50" fmla="*/ 388980 w 2079138"/>
                  <a:gd name="connsiteY50" fmla="*/ 412089 h 1057618"/>
                  <a:gd name="connsiteX51" fmla="*/ 492256 w 2079138"/>
                  <a:gd name="connsiteY51" fmla="*/ 240699 h 1057618"/>
                  <a:gd name="connsiteX52" fmla="*/ 533180 w 2079138"/>
                  <a:gd name="connsiteY52" fmla="*/ 224526 h 1057618"/>
                  <a:gd name="connsiteX53" fmla="*/ 658330 w 2079138"/>
                  <a:gd name="connsiteY53" fmla="*/ 223816 h 1057618"/>
                  <a:gd name="connsiteX54" fmla="*/ 677631 w 2079138"/>
                  <a:gd name="connsiteY54" fmla="*/ 228375 h 1057618"/>
                  <a:gd name="connsiteX55" fmla="*/ 679980 w 2079138"/>
                  <a:gd name="connsiteY55" fmla="*/ 239632 h 1057618"/>
                  <a:gd name="connsiteX56" fmla="*/ 712206 w 2079138"/>
                  <a:gd name="connsiteY56" fmla="*/ 572628 h 1057618"/>
                  <a:gd name="connsiteX57" fmla="*/ 608930 w 2079138"/>
                  <a:gd name="connsiteY57" fmla="*/ 744019 h 1057618"/>
                  <a:gd name="connsiteX58" fmla="*/ 568005 w 2079138"/>
                  <a:gd name="connsiteY58" fmla="*/ 760190 h 1057618"/>
                  <a:gd name="connsiteX59" fmla="*/ 442856 w 2079138"/>
                  <a:gd name="connsiteY59" fmla="*/ 760901 h 1057618"/>
                  <a:gd name="connsiteX60" fmla="*/ 421206 w 2079138"/>
                  <a:gd name="connsiteY60" fmla="*/ 745085 h 1057618"/>
                  <a:gd name="connsiteX61" fmla="*/ 524480 w 2079138"/>
                  <a:gd name="connsiteY61" fmla="*/ 573694 h 1057618"/>
                  <a:gd name="connsiteX62" fmla="*/ 565405 w 2079138"/>
                  <a:gd name="connsiteY62" fmla="*/ 557523 h 1057618"/>
                  <a:gd name="connsiteX63" fmla="*/ 690555 w 2079138"/>
                  <a:gd name="connsiteY63" fmla="*/ 556813 h 1057618"/>
                  <a:gd name="connsiteX64" fmla="*/ 709857 w 2079138"/>
                  <a:gd name="connsiteY64" fmla="*/ 561371 h 1057618"/>
                  <a:gd name="connsiteX65" fmla="*/ 712206 w 2079138"/>
                  <a:gd name="connsiteY65" fmla="*/ 572628 h 1057618"/>
                  <a:gd name="connsiteX66" fmla="*/ 732710 w 2079138"/>
                  <a:gd name="connsiteY66" fmla="*/ 925083 h 1057618"/>
                  <a:gd name="connsiteX67" fmla="*/ 652848 w 2079138"/>
                  <a:gd name="connsiteY67" fmla="*/ 1057618 h 1057618"/>
                  <a:gd name="connsiteX68" fmla="*/ 465764 w 2079138"/>
                  <a:gd name="connsiteY68" fmla="*/ 1057618 h 1057618"/>
                  <a:gd name="connsiteX69" fmla="*/ 544983 w 2079138"/>
                  <a:gd name="connsiteY69" fmla="*/ 926149 h 1057618"/>
                  <a:gd name="connsiteX70" fmla="*/ 585909 w 2079138"/>
                  <a:gd name="connsiteY70" fmla="*/ 909979 h 1057618"/>
                  <a:gd name="connsiteX71" fmla="*/ 711059 w 2079138"/>
                  <a:gd name="connsiteY71" fmla="*/ 909267 h 1057618"/>
                  <a:gd name="connsiteX72" fmla="*/ 730360 w 2079138"/>
                  <a:gd name="connsiteY72" fmla="*/ 913826 h 1057618"/>
                  <a:gd name="connsiteX73" fmla="*/ 732710 w 2079138"/>
                  <a:gd name="connsiteY73" fmla="*/ 925083 h 1057618"/>
                  <a:gd name="connsiteX74" fmla="*/ 818193 w 2079138"/>
                  <a:gd name="connsiteY74" fmla="*/ 10264 h 1057618"/>
                  <a:gd name="connsiteX75" fmla="*/ 714916 w 2079138"/>
                  <a:gd name="connsiteY75" fmla="*/ 181654 h 1057618"/>
                  <a:gd name="connsiteX76" fmla="*/ 673991 w 2079138"/>
                  <a:gd name="connsiteY76" fmla="*/ 197827 h 1057618"/>
                  <a:gd name="connsiteX77" fmla="*/ 548841 w 2079138"/>
                  <a:gd name="connsiteY77" fmla="*/ 198537 h 1057618"/>
                  <a:gd name="connsiteX78" fmla="*/ 527191 w 2079138"/>
                  <a:gd name="connsiteY78" fmla="*/ 182721 h 1057618"/>
                  <a:gd name="connsiteX79" fmla="*/ 630467 w 2079138"/>
                  <a:gd name="connsiteY79" fmla="*/ 11330 h 1057618"/>
                  <a:gd name="connsiteX80" fmla="*/ 646401 w 2079138"/>
                  <a:gd name="connsiteY80" fmla="*/ 0 h 1057618"/>
                  <a:gd name="connsiteX81" fmla="*/ 816051 w 2079138"/>
                  <a:gd name="connsiteY81" fmla="*/ 0 h 1057618"/>
                  <a:gd name="connsiteX82" fmla="*/ 850418 w 2079138"/>
                  <a:gd name="connsiteY82" fmla="*/ 343259 h 1057618"/>
                  <a:gd name="connsiteX83" fmla="*/ 747141 w 2079138"/>
                  <a:gd name="connsiteY83" fmla="*/ 514650 h 1057618"/>
                  <a:gd name="connsiteX84" fmla="*/ 706217 w 2079138"/>
                  <a:gd name="connsiteY84" fmla="*/ 530822 h 1057618"/>
                  <a:gd name="connsiteX85" fmla="*/ 581067 w 2079138"/>
                  <a:gd name="connsiteY85" fmla="*/ 531532 h 1057618"/>
                  <a:gd name="connsiteX86" fmla="*/ 559416 w 2079138"/>
                  <a:gd name="connsiteY86" fmla="*/ 515716 h 1057618"/>
                  <a:gd name="connsiteX87" fmla="*/ 662694 w 2079138"/>
                  <a:gd name="connsiteY87" fmla="*/ 344325 h 1057618"/>
                  <a:gd name="connsiteX88" fmla="*/ 703617 w 2079138"/>
                  <a:gd name="connsiteY88" fmla="*/ 328153 h 1057618"/>
                  <a:gd name="connsiteX89" fmla="*/ 828767 w 2079138"/>
                  <a:gd name="connsiteY89" fmla="*/ 327443 h 1057618"/>
                  <a:gd name="connsiteX90" fmla="*/ 848068 w 2079138"/>
                  <a:gd name="connsiteY90" fmla="*/ 332002 h 1057618"/>
                  <a:gd name="connsiteX91" fmla="*/ 850418 w 2079138"/>
                  <a:gd name="connsiteY91" fmla="*/ 343259 h 1057618"/>
                  <a:gd name="connsiteX92" fmla="*/ 870921 w 2079138"/>
                  <a:gd name="connsiteY92" fmla="*/ 695715 h 1057618"/>
                  <a:gd name="connsiteX93" fmla="*/ 767645 w 2079138"/>
                  <a:gd name="connsiteY93" fmla="*/ 867106 h 1057618"/>
                  <a:gd name="connsiteX94" fmla="*/ 726720 w 2079138"/>
                  <a:gd name="connsiteY94" fmla="*/ 883277 h 1057618"/>
                  <a:gd name="connsiteX95" fmla="*/ 601570 w 2079138"/>
                  <a:gd name="connsiteY95" fmla="*/ 883988 h 1057618"/>
                  <a:gd name="connsiteX96" fmla="*/ 579919 w 2079138"/>
                  <a:gd name="connsiteY96" fmla="*/ 868172 h 1057618"/>
                  <a:gd name="connsiteX97" fmla="*/ 683195 w 2079138"/>
                  <a:gd name="connsiteY97" fmla="*/ 696781 h 1057618"/>
                  <a:gd name="connsiteX98" fmla="*/ 724120 w 2079138"/>
                  <a:gd name="connsiteY98" fmla="*/ 680610 h 1057618"/>
                  <a:gd name="connsiteX99" fmla="*/ 849272 w 2079138"/>
                  <a:gd name="connsiteY99" fmla="*/ 679900 h 1057618"/>
                  <a:gd name="connsiteX100" fmla="*/ 868572 w 2079138"/>
                  <a:gd name="connsiteY100" fmla="*/ 684458 h 1057618"/>
                  <a:gd name="connsiteX101" fmla="*/ 870921 w 2079138"/>
                  <a:gd name="connsiteY101" fmla="*/ 695715 h 1057618"/>
                  <a:gd name="connsiteX102" fmla="*/ 903150 w 2079138"/>
                  <a:gd name="connsiteY102" fmla="*/ 1028711 h 1057618"/>
                  <a:gd name="connsiteX103" fmla="*/ 885731 w 2079138"/>
                  <a:gd name="connsiteY103" fmla="*/ 1057618 h 1057618"/>
                  <a:gd name="connsiteX104" fmla="*/ 698649 w 2079138"/>
                  <a:gd name="connsiteY104" fmla="*/ 1057618 h 1057618"/>
                  <a:gd name="connsiteX105" fmla="*/ 715425 w 2079138"/>
                  <a:gd name="connsiteY105" fmla="*/ 1029776 h 1057618"/>
                  <a:gd name="connsiteX106" fmla="*/ 756350 w 2079138"/>
                  <a:gd name="connsiteY106" fmla="*/ 1013605 h 1057618"/>
                  <a:gd name="connsiteX107" fmla="*/ 881500 w 2079138"/>
                  <a:gd name="connsiteY107" fmla="*/ 1012895 h 1057618"/>
                  <a:gd name="connsiteX108" fmla="*/ 900801 w 2079138"/>
                  <a:gd name="connsiteY108" fmla="*/ 1017454 h 1057618"/>
                  <a:gd name="connsiteX109" fmla="*/ 903150 w 2079138"/>
                  <a:gd name="connsiteY109" fmla="*/ 1028711 h 1057618"/>
                  <a:gd name="connsiteX110" fmla="*/ 988630 w 2079138"/>
                  <a:gd name="connsiteY110" fmla="*/ 113892 h 1057618"/>
                  <a:gd name="connsiteX111" fmla="*/ 885355 w 2079138"/>
                  <a:gd name="connsiteY111" fmla="*/ 285281 h 1057618"/>
                  <a:gd name="connsiteX112" fmla="*/ 844430 w 2079138"/>
                  <a:gd name="connsiteY112" fmla="*/ 301453 h 1057618"/>
                  <a:gd name="connsiteX113" fmla="*/ 719280 w 2079138"/>
                  <a:gd name="connsiteY113" fmla="*/ 302163 h 1057618"/>
                  <a:gd name="connsiteX114" fmla="*/ 697629 w 2079138"/>
                  <a:gd name="connsiteY114" fmla="*/ 286348 h 1057618"/>
                  <a:gd name="connsiteX115" fmla="*/ 800905 w 2079138"/>
                  <a:gd name="connsiteY115" fmla="*/ 114957 h 1057618"/>
                  <a:gd name="connsiteX116" fmla="*/ 841830 w 2079138"/>
                  <a:gd name="connsiteY116" fmla="*/ 98786 h 1057618"/>
                  <a:gd name="connsiteX117" fmla="*/ 966980 w 2079138"/>
                  <a:gd name="connsiteY117" fmla="*/ 98074 h 1057618"/>
                  <a:gd name="connsiteX118" fmla="*/ 986281 w 2079138"/>
                  <a:gd name="connsiteY118" fmla="*/ 102634 h 1057618"/>
                  <a:gd name="connsiteX119" fmla="*/ 988630 w 2079138"/>
                  <a:gd name="connsiteY119" fmla="*/ 113892 h 1057618"/>
                  <a:gd name="connsiteX120" fmla="*/ 1009133 w 2079138"/>
                  <a:gd name="connsiteY120" fmla="*/ 466346 h 1057618"/>
                  <a:gd name="connsiteX121" fmla="*/ 905857 w 2079138"/>
                  <a:gd name="connsiteY121" fmla="*/ 637737 h 1057618"/>
                  <a:gd name="connsiteX122" fmla="*/ 864931 w 2079138"/>
                  <a:gd name="connsiteY122" fmla="*/ 653909 h 1057618"/>
                  <a:gd name="connsiteX123" fmla="*/ 739783 w 2079138"/>
                  <a:gd name="connsiteY123" fmla="*/ 654619 h 1057618"/>
                  <a:gd name="connsiteX124" fmla="*/ 718132 w 2079138"/>
                  <a:gd name="connsiteY124" fmla="*/ 638803 h 1057618"/>
                  <a:gd name="connsiteX125" fmla="*/ 821408 w 2079138"/>
                  <a:gd name="connsiteY125" fmla="*/ 467413 h 1057618"/>
                  <a:gd name="connsiteX126" fmla="*/ 862332 w 2079138"/>
                  <a:gd name="connsiteY126" fmla="*/ 451242 h 1057618"/>
                  <a:gd name="connsiteX127" fmla="*/ 987483 w 2079138"/>
                  <a:gd name="connsiteY127" fmla="*/ 450530 h 1057618"/>
                  <a:gd name="connsiteX128" fmla="*/ 1006784 w 2079138"/>
                  <a:gd name="connsiteY128" fmla="*/ 455089 h 1057618"/>
                  <a:gd name="connsiteX129" fmla="*/ 1009133 w 2079138"/>
                  <a:gd name="connsiteY129" fmla="*/ 466346 h 1057618"/>
                  <a:gd name="connsiteX130" fmla="*/ 1041362 w 2079138"/>
                  <a:gd name="connsiteY130" fmla="*/ 799343 h 1057618"/>
                  <a:gd name="connsiteX131" fmla="*/ 938086 w 2079138"/>
                  <a:gd name="connsiteY131" fmla="*/ 970733 h 1057618"/>
                  <a:gd name="connsiteX132" fmla="*/ 897161 w 2079138"/>
                  <a:gd name="connsiteY132" fmla="*/ 986904 h 1057618"/>
                  <a:gd name="connsiteX133" fmla="*/ 772011 w 2079138"/>
                  <a:gd name="connsiteY133" fmla="*/ 987616 h 1057618"/>
                  <a:gd name="connsiteX134" fmla="*/ 750362 w 2079138"/>
                  <a:gd name="connsiteY134" fmla="*/ 971798 h 1057618"/>
                  <a:gd name="connsiteX135" fmla="*/ 853636 w 2079138"/>
                  <a:gd name="connsiteY135" fmla="*/ 800409 h 1057618"/>
                  <a:gd name="connsiteX136" fmla="*/ 894561 w 2079138"/>
                  <a:gd name="connsiteY136" fmla="*/ 784237 h 1057618"/>
                  <a:gd name="connsiteX137" fmla="*/ 1019711 w 2079138"/>
                  <a:gd name="connsiteY137" fmla="*/ 783526 h 1057618"/>
                  <a:gd name="connsiteX138" fmla="*/ 1039013 w 2079138"/>
                  <a:gd name="connsiteY138" fmla="*/ 788084 h 1057618"/>
                  <a:gd name="connsiteX139" fmla="*/ 1041362 w 2079138"/>
                  <a:gd name="connsiteY139" fmla="*/ 799343 h 1057618"/>
                  <a:gd name="connsiteX140" fmla="*/ 1057258 w 2079138"/>
                  <a:gd name="connsiteY140" fmla="*/ 0 h 1057618"/>
                  <a:gd name="connsiteX141" fmla="*/ 1023566 w 2079138"/>
                  <a:gd name="connsiteY141" fmla="*/ 55914 h 1057618"/>
                  <a:gd name="connsiteX142" fmla="*/ 982641 w 2079138"/>
                  <a:gd name="connsiteY142" fmla="*/ 72085 h 1057618"/>
                  <a:gd name="connsiteX143" fmla="*/ 857491 w 2079138"/>
                  <a:gd name="connsiteY143" fmla="*/ 72797 h 1057618"/>
                  <a:gd name="connsiteX144" fmla="*/ 835840 w 2079138"/>
                  <a:gd name="connsiteY144" fmla="*/ 56979 h 1057618"/>
                  <a:gd name="connsiteX145" fmla="*/ 870174 w 2079138"/>
                  <a:gd name="connsiteY145" fmla="*/ 0 h 1057618"/>
                  <a:gd name="connsiteX146" fmla="*/ 1147345 w 2079138"/>
                  <a:gd name="connsiteY146" fmla="*/ 236979 h 1057618"/>
                  <a:gd name="connsiteX147" fmla="*/ 1044070 w 2079138"/>
                  <a:gd name="connsiteY147" fmla="*/ 408368 h 1057618"/>
                  <a:gd name="connsiteX148" fmla="*/ 1003144 w 2079138"/>
                  <a:gd name="connsiteY148" fmla="*/ 424540 h 1057618"/>
                  <a:gd name="connsiteX149" fmla="*/ 877994 w 2079138"/>
                  <a:gd name="connsiteY149" fmla="*/ 425251 h 1057618"/>
                  <a:gd name="connsiteX150" fmla="*/ 856343 w 2079138"/>
                  <a:gd name="connsiteY150" fmla="*/ 409435 h 1057618"/>
                  <a:gd name="connsiteX151" fmla="*/ 959620 w 2079138"/>
                  <a:gd name="connsiteY151" fmla="*/ 238044 h 1057618"/>
                  <a:gd name="connsiteX152" fmla="*/ 1000545 w 2079138"/>
                  <a:gd name="connsiteY152" fmla="*/ 221873 h 1057618"/>
                  <a:gd name="connsiteX153" fmla="*/ 1125695 w 2079138"/>
                  <a:gd name="connsiteY153" fmla="*/ 221163 h 1057618"/>
                  <a:gd name="connsiteX154" fmla="*/ 1144997 w 2079138"/>
                  <a:gd name="connsiteY154" fmla="*/ 225721 h 1057618"/>
                  <a:gd name="connsiteX155" fmla="*/ 1147345 w 2079138"/>
                  <a:gd name="connsiteY155" fmla="*/ 236979 h 1057618"/>
                  <a:gd name="connsiteX156" fmla="*/ 1179573 w 2079138"/>
                  <a:gd name="connsiteY156" fmla="*/ 569974 h 1057618"/>
                  <a:gd name="connsiteX157" fmla="*/ 1076297 w 2079138"/>
                  <a:gd name="connsiteY157" fmla="*/ 741365 h 1057618"/>
                  <a:gd name="connsiteX158" fmla="*/ 1035372 w 2079138"/>
                  <a:gd name="connsiteY158" fmla="*/ 757536 h 1057618"/>
                  <a:gd name="connsiteX159" fmla="*/ 910224 w 2079138"/>
                  <a:gd name="connsiteY159" fmla="*/ 758247 h 1057618"/>
                  <a:gd name="connsiteX160" fmla="*/ 888573 w 2079138"/>
                  <a:gd name="connsiteY160" fmla="*/ 742431 h 1057618"/>
                  <a:gd name="connsiteX161" fmla="*/ 991849 w 2079138"/>
                  <a:gd name="connsiteY161" fmla="*/ 571040 h 1057618"/>
                  <a:gd name="connsiteX162" fmla="*/ 1032774 w 2079138"/>
                  <a:gd name="connsiteY162" fmla="*/ 554868 h 1057618"/>
                  <a:gd name="connsiteX163" fmla="*/ 1157924 w 2079138"/>
                  <a:gd name="connsiteY163" fmla="*/ 554157 h 1057618"/>
                  <a:gd name="connsiteX164" fmla="*/ 1177224 w 2079138"/>
                  <a:gd name="connsiteY164" fmla="*/ 558717 h 1057618"/>
                  <a:gd name="connsiteX165" fmla="*/ 1179573 w 2079138"/>
                  <a:gd name="connsiteY165" fmla="*/ 569974 h 1057618"/>
                  <a:gd name="connsiteX166" fmla="*/ 1200078 w 2079138"/>
                  <a:gd name="connsiteY166" fmla="*/ 922430 h 1057618"/>
                  <a:gd name="connsiteX167" fmla="*/ 1118616 w 2079138"/>
                  <a:gd name="connsiteY167" fmla="*/ 1057618 h 1057618"/>
                  <a:gd name="connsiteX168" fmla="*/ 931532 w 2079138"/>
                  <a:gd name="connsiteY168" fmla="*/ 1057618 h 1057618"/>
                  <a:gd name="connsiteX169" fmla="*/ 1012352 w 2079138"/>
                  <a:gd name="connsiteY169" fmla="*/ 923496 h 1057618"/>
                  <a:gd name="connsiteX170" fmla="*/ 1053276 w 2079138"/>
                  <a:gd name="connsiteY170" fmla="*/ 907324 h 1057618"/>
                  <a:gd name="connsiteX171" fmla="*/ 1178427 w 2079138"/>
                  <a:gd name="connsiteY171" fmla="*/ 906614 h 1057618"/>
                  <a:gd name="connsiteX172" fmla="*/ 1197728 w 2079138"/>
                  <a:gd name="connsiteY172" fmla="*/ 911173 h 1057618"/>
                  <a:gd name="connsiteX173" fmla="*/ 1200078 w 2079138"/>
                  <a:gd name="connsiteY173" fmla="*/ 922430 h 1057618"/>
                  <a:gd name="connsiteX174" fmla="*/ 1285557 w 2079138"/>
                  <a:gd name="connsiteY174" fmla="*/ 7609 h 1057618"/>
                  <a:gd name="connsiteX175" fmla="*/ 1182281 w 2079138"/>
                  <a:gd name="connsiteY175" fmla="*/ 179001 h 1057618"/>
                  <a:gd name="connsiteX176" fmla="*/ 1141356 w 2079138"/>
                  <a:gd name="connsiteY176" fmla="*/ 195172 h 1057618"/>
                  <a:gd name="connsiteX177" fmla="*/ 1016206 w 2079138"/>
                  <a:gd name="connsiteY177" fmla="*/ 195884 h 1057618"/>
                  <a:gd name="connsiteX178" fmla="*/ 994555 w 2079138"/>
                  <a:gd name="connsiteY178" fmla="*/ 180066 h 1057618"/>
                  <a:gd name="connsiteX179" fmla="*/ 1097831 w 2079138"/>
                  <a:gd name="connsiteY179" fmla="*/ 8675 h 1057618"/>
                  <a:gd name="connsiteX180" fmla="*/ 1110033 w 2079138"/>
                  <a:gd name="connsiteY180" fmla="*/ 0 h 1057618"/>
                  <a:gd name="connsiteX181" fmla="*/ 1283969 w 2079138"/>
                  <a:gd name="connsiteY181" fmla="*/ 0 h 1057618"/>
                  <a:gd name="connsiteX182" fmla="*/ 1317786 w 2079138"/>
                  <a:gd name="connsiteY182" fmla="*/ 340605 h 1057618"/>
                  <a:gd name="connsiteX183" fmla="*/ 1214510 w 2079138"/>
                  <a:gd name="connsiteY183" fmla="*/ 511996 h 1057618"/>
                  <a:gd name="connsiteX184" fmla="*/ 1173585 w 2079138"/>
                  <a:gd name="connsiteY184" fmla="*/ 528167 h 1057618"/>
                  <a:gd name="connsiteX185" fmla="*/ 1048435 w 2079138"/>
                  <a:gd name="connsiteY185" fmla="*/ 528879 h 1057618"/>
                  <a:gd name="connsiteX186" fmla="*/ 1026785 w 2079138"/>
                  <a:gd name="connsiteY186" fmla="*/ 513062 h 1057618"/>
                  <a:gd name="connsiteX187" fmla="*/ 1130060 w 2079138"/>
                  <a:gd name="connsiteY187" fmla="*/ 341672 h 1057618"/>
                  <a:gd name="connsiteX188" fmla="*/ 1170985 w 2079138"/>
                  <a:gd name="connsiteY188" fmla="*/ 325500 h 1057618"/>
                  <a:gd name="connsiteX189" fmla="*/ 1296135 w 2079138"/>
                  <a:gd name="connsiteY189" fmla="*/ 324790 h 1057618"/>
                  <a:gd name="connsiteX190" fmla="*/ 1315437 w 2079138"/>
                  <a:gd name="connsiteY190" fmla="*/ 329348 h 1057618"/>
                  <a:gd name="connsiteX191" fmla="*/ 1317786 w 2079138"/>
                  <a:gd name="connsiteY191" fmla="*/ 340605 h 1057618"/>
                  <a:gd name="connsiteX192" fmla="*/ 1338290 w 2079138"/>
                  <a:gd name="connsiteY192" fmla="*/ 693061 h 1057618"/>
                  <a:gd name="connsiteX193" fmla="*/ 1235013 w 2079138"/>
                  <a:gd name="connsiteY193" fmla="*/ 864452 h 1057618"/>
                  <a:gd name="connsiteX194" fmla="*/ 1194088 w 2079138"/>
                  <a:gd name="connsiteY194" fmla="*/ 880623 h 1057618"/>
                  <a:gd name="connsiteX195" fmla="*/ 1068938 w 2079138"/>
                  <a:gd name="connsiteY195" fmla="*/ 881333 h 1057618"/>
                  <a:gd name="connsiteX196" fmla="*/ 1047287 w 2079138"/>
                  <a:gd name="connsiteY196" fmla="*/ 865518 h 1057618"/>
                  <a:gd name="connsiteX197" fmla="*/ 1150564 w 2079138"/>
                  <a:gd name="connsiteY197" fmla="*/ 694128 h 1057618"/>
                  <a:gd name="connsiteX198" fmla="*/ 1191489 w 2079138"/>
                  <a:gd name="connsiteY198" fmla="*/ 677955 h 1057618"/>
                  <a:gd name="connsiteX199" fmla="*/ 1316639 w 2079138"/>
                  <a:gd name="connsiteY199" fmla="*/ 677245 h 1057618"/>
                  <a:gd name="connsiteX200" fmla="*/ 1335939 w 2079138"/>
                  <a:gd name="connsiteY200" fmla="*/ 681804 h 1057618"/>
                  <a:gd name="connsiteX201" fmla="*/ 1338290 w 2079138"/>
                  <a:gd name="connsiteY201" fmla="*/ 693061 h 1057618"/>
                  <a:gd name="connsiteX202" fmla="*/ 1370517 w 2079138"/>
                  <a:gd name="connsiteY202" fmla="*/ 1026056 h 1057618"/>
                  <a:gd name="connsiteX203" fmla="*/ 1351499 w 2079138"/>
                  <a:gd name="connsiteY203" fmla="*/ 1057618 h 1057618"/>
                  <a:gd name="connsiteX204" fmla="*/ 1164417 w 2079138"/>
                  <a:gd name="connsiteY204" fmla="*/ 1057618 h 1057618"/>
                  <a:gd name="connsiteX205" fmla="*/ 1182793 w 2079138"/>
                  <a:gd name="connsiteY205" fmla="*/ 1027123 h 1057618"/>
                  <a:gd name="connsiteX206" fmla="*/ 1223718 w 2079138"/>
                  <a:gd name="connsiteY206" fmla="*/ 1010952 h 1057618"/>
                  <a:gd name="connsiteX207" fmla="*/ 1348868 w 2079138"/>
                  <a:gd name="connsiteY207" fmla="*/ 1010240 h 1057618"/>
                  <a:gd name="connsiteX208" fmla="*/ 1368168 w 2079138"/>
                  <a:gd name="connsiteY208" fmla="*/ 1014800 h 1057618"/>
                  <a:gd name="connsiteX209" fmla="*/ 1370517 w 2079138"/>
                  <a:gd name="connsiteY209" fmla="*/ 1026056 h 1057618"/>
                  <a:gd name="connsiteX210" fmla="*/ 1455998 w 2079138"/>
                  <a:gd name="connsiteY210" fmla="*/ 111237 h 1057618"/>
                  <a:gd name="connsiteX211" fmla="*/ 1352721 w 2079138"/>
                  <a:gd name="connsiteY211" fmla="*/ 282628 h 1057618"/>
                  <a:gd name="connsiteX212" fmla="*/ 1311796 w 2079138"/>
                  <a:gd name="connsiteY212" fmla="*/ 298800 h 1057618"/>
                  <a:gd name="connsiteX213" fmla="*/ 1186646 w 2079138"/>
                  <a:gd name="connsiteY213" fmla="*/ 299510 h 1057618"/>
                  <a:gd name="connsiteX214" fmla="*/ 1164996 w 2079138"/>
                  <a:gd name="connsiteY214" fmla="*/ 283694 h 1057618"/>
                  <a:gd name="connsiteX215" fmla="*/ 1268272 w 2079138"/>
                  <a:gd name="connsiteY215" fmla="*/ 112303 h 1057618"/>
                  <a:gd name="connsiteX216" fmla="*/ 1309197 w 2079138"/>
                  <a:gd name="connsiteY216" fmla="*/ 96133 h 1057618"/>
                  <a:gd name="connsiteX217" fmla="*/ 1434347 w 2079138"/>
                  <a:gd name="connsiteY217" fmla="*/ 95421 h 1057618"/>
                  <a:gd name="connsiteX218" fmla="*/ 1453648 w 2079138"/>
                  <a:gd name="connsiteY218" fmla="*/ 99980 h 1057618"/>
                  <a:gd name="connsiteX219" fmla="*/ 1455998 w 2079138"/>
                  <a:gd name="connsiteY219" fmla="*/ 111237 h 1057618"/>
                  <a:gd name="connsiteX220" fmla="*/ 1476501 w 2079138"/>
                  <a:gd name="connsiteY220" fmla="*/ 463693 h 1057618"/>
                  <a:gd name="connsiteX221" fmla="*/ 1373226 w 2079138"/>
                  <a:gd name="connsiteY221" fmla="*/ 635084 h 1057618"/>
                  <a:gd name="connsiteX222" fmla="*/ 1332299 w 2079138"/>
                  <a:gd name="connsiteY222" fmla="*/ 651256 h 1057618"/>
                  <a:gd name="connsiteX223" fmla="*/ 1207150 w 2079138"/>
                  <a:gd name="connsiteY223" fmla="*/ 651966 h 1057618"/>
                  <a:gd name="connsiteX224" fmla="*/ 1185499 w 2079138"/>
                  <a:gd name="connsiteY224" fmla="*/ 636149 h 1057618"/>
                  <a:gd name="connsiteX225" fmla="*/ 1288775 w 2079138"/>
                  <a:gd name="connsiteY225" fmla="*/ 464759 h 1057618"/>
                  <a:gd name="connsiteX226" fmla="*/ 1329701 w 2079138"/>
                  <a:gd name="connsiteY226" fmla="*/ 448587 h 1057618"/>
                  <a:gd name="connsiteX227" fmla="*/ 1454851 w 2079138"/>
                  <a:gd name="connsiteY227" fmla="*/ 447876 h 1057618"/>
                  <a:gd name="connsiteX228" fmla="*/ 1474152 w 2079138"/>
                  <a:gd name="connsiteY228" fmla="*/ 452435 h 1057618"/>
                  <a:gd name="connsiteX229" fmla="*/ 1476501 w 2079138"/>
                  <a:gd name="connsiteY229" fmla="*/ 463693 h 1057618"/>
                  <a:gd name="connsiteX230" fmla="*/ 1508730 w 2079138"/>
                  <a:gd name="connsiteY230" fmla="*/ 796687 h 1057618"/>
                  <a:gd name="connsiteX231" fmla="*/ 1405454 w 2079138"/>
                  <a:gd name="connsiteY231" fmla="*/ 968079 h 1057618"/>
                  <a:gd name="connsiteX232" fmla="*/ 1364529 w 2079138"/>
                  <a:gd name="connsiteY232" fmla="*/ 984251 h 1057618"/>
                  <a:gd name="connsiteX233" fmla="*/ 1239379 w 2079138"/>
                  <a:gd name="connsiteY233" fmla="*/ 984961 h 1057618"/>
                  <a:gd name="connsiteX234" fmla="*/ 1217728 w 2079138"/>
                  <a:gd name="connsiteY234" fmla="*/ 969145 h 1057618"/>
                  <a:gd name="connsiteX235" fmla="*/ 1321005 w 2079138"/>
                  <a:gd name="connsiteY235" fmla="*/ 797754 h 1057618"/>
                  <a:gd name="connsiteX236" fmla="*/ 1361930 w 2079138"/>
                  <a:gd name="connsiteY236" fmla="*/ 781583 h 1057618"/>
                  <a:gd name="connsiteX237" fmla="*/ 1487080 w 2079138"/>
                  <a:gd name="connsiteY237" fmla="*/ 780872 h 1057618"/>
                  <a:gd name="connsiteX238" fmla="*/ 1506380 w 2079138"/>
                  <a:gd name="connsiteY238" fmla="*/ 785431 h 1057618"/>
                  <a:gd name="connsiteX239" fmla="*/ 1508730 w 2079138"/>
                  <a:gd name="connsiteY239" fmla="*/ 796687 h 1057618"/>
                  <a:gd name="connsiteX240" fmla="*/ 1523026 w 2079138"/>
                  <a:gd name="connsiteY240" fmla="*/ 0 h 1057618"/>
                  <a:gd name="connsiteX241" fmla="*/ 1490933 w 2079138"/>
                  <a:gd name="connsiteY241" fmla="*/ 53259 h 1057618"/>
                  <a:gd name="connsiteX242" fmla="*/ 1450008 w 2079138"/>
                  <a:gd name="connsiteY242" fmla="*/ 69431 h 1057618"/>
                  <a:gd name="connsiteX243" fmla="*/ 1324860 w 2079138"/>
                  <a:gd name="connsiteY243" fmla="*/ 70142 h 1057618"/>
                  <a:gd name="connsiteX244" fmla="*/ 1303209 w 2079138"/>
                  <a:gd name="connsiteY244" fmla="*/ 54325 h 1057618"/>
                  <a:gd name="connsiteX245" fmla="*/ 1335943 w 2079138"/>
                  <a:gd name="connsiteY245" fmla="*/ 0 h 1057618"/>
                  <a:gd name="connsiteX246" fmla="*/ 1537270 w 2079138"/>
                  <a:gd name="connsiteY246" fmla="*/ 904575 h 1057618"/>
                  <a:gd name="connsiteX247" fmla="*/ 1445593 w 2079138"/>
                  <a:gd name="connsiteY247" fmla="*/ 1057618 h 1057618"/>
                  <a:gd name="connsiteX248" fmla="*/ 1397300 w 2079138"/>
                  <a:gd name="connsiteY248" fmla="*/ 1057618 h 1057618"/>
                  <a:gd name="connsiteX249" fmla="*/ 1479719 w 2079138"/>
                  <a:gd name="connsiteY249" fmla="*/ 920841 h 1057618"/>
                  <a:gd name="connsiteX250" fmla="*/ 1520645 w 2079138"/>
                  <a:gd name="connsiteY250" fmla="*/ 904669 h 1057618"/>
                  <a:gd name="connsiteX251" fmla="*/ 1614713 w 2079138"/>
                  <a:gd name="connsiteY251" fmla="*/ 234324 h 1057618"/>
                  <a:gd name="connsiteX252" fmla="*/ 1511437 w 2079138"/>
                  <a:gd name="connsiteY252" fmla="*/ 405715 h 1057618"/>
                  <a:gd name="connsiteX253" fmla="*/ 1470511 w 2079138"/>
                  <a:gd name="connsiteY253" fmla="*/ 421887 h 1057618"/>
                  <a:gd name="connsiteX254" fmla="*/ 1345362 w 2079138"/>
                  <a:gd name="connsiteY254" fmla="*/ 422597 h 1057618"/>
                  <a:gd name="connsiteX255" fmla="*/ 1323711 w 2079138"/>
                  <a:gd name="connsiteY255" fmla="*/ 406781 h 1057618"/>
                  <a:gd name="connsiteX256" fmla="*/ 1426987 w 2079138"/>
                  <a:gd name="connsiteY256" fmla="*/ 235390 h 1057618"/>
                  <a:gd name="connsiteX257" fmla="*/ 1467912 w 2079138"/>
                  <a:gd name="connsiteY257" fmla="*/ 219218 h 1057618"/>
                  <a:gd name="connsiteX258" fmla="*/ 1593062 w 2079138"/>
                  <a:gd name="connsiteY258" fmla="*/ 218508 h 1057618"/>
                  <a:gd name="connsiteX259" fmla="*/ 1612364 w 2079138"/>
                  <a:gd name="connsiteY259" fmla="*/ 223067 h 1057618"/>
                  <a:gd name="connsiteX260" fmla="*/ 1614713 w 2079138"/>
                  <a:gd name="connsiteY260" fmla="*/ 234324 h 1057618"/>
                  <a:gd name="connsiteX261" fmla="*/ 1646941 w 2079138"/>
                  <a:gd name="connsiteY261" fmla="*/ 567321 h 1057618"/>
                  <a:gd name="connsiteX262" fmla="*/ 1543666 w 2079138"/>
                  <a:gd name="connsiteY262" fmla="*/ 738710 h 1057618"/>
                  <a:gd name="connsiteX263" fmla="*/ 1502741 w 2079138"/>
                  <a:gd name="connsiteY263" fmla="*/ 754882 h 1057618"/>
                  <a:gd name="connsiteX264" fmla="*/ 1377591 w 2079138"/>
                  <a:gd name="connsiteY264" fmla="*/ 755593 h 1057618"/>
                  <a:gd name="connsiteX265" fmla="*/ 1355941 w 2079138"/>
                  <a:gd name="connsiteY265" fmla="*/ 739776 h 1057618"/>
                  <a:gd name="connsiteX266" fmla="*/ 1459216 w 2079138"/>
                  <a:gd name="connsiteY266" fmla="*/ 568385 h 1057618"/>
                  <a:gd name="connsiteX267" fmla="*/ 1500141 w 2079138"/>
                  <a:gd name="connsiteY267" fmla="*/ 552215 h 1057618"/>
                  <a:gd name="connsiteX268" fmla="*/ 1625291 w 2079138"/>
                  <a:gd name="connsiteY268" fmla="*/ 551503 h 1057618"/>
                  <a:gd name="connsiteX269" fmla="*/ 1644593 w 2079138"/>
                  <a:gd name="connsiteY269" fmla="*/ 556062 h 1057618"/>
                  <a:gd name="connsiteX270" fmla="*/ 1646941 w 2079138"/>
                  <a:gd name="connsiteY270" fmla="*/ 567321 h 1057618"/>
                  <a:gd name="connsiteX271" fmla="*/ 1674666 w 2079138"/>
                  <a:gd name="connsiteY271" fmla="*/ 675212 h 1057618"/>
                  <a:gd name="connsiteX272" fmla="*/ 1552839 w 2079138"/>
                  <a:gd name="connsiteY272" fmla="*/ 878585 h 1057618"/>
                  <a:gd name="connsiteX273" fmla="*/ 1536306 w 2079138"/>
                  <a:gd name="connsiteY273" fmla="*/ 878679 h 1057618"/>
                  <a:gd name="connsiteX274" fmla="*/ 1514655 w 2079138"/>
                  <a:gd name="connsiteY274" fmla="*/ 862864 h 1057618"/>
                  <a:gd name="connsiteX275" fmla="*/ 1617931 w 2079138"/>
                  <a:gd name="connsiteY275" fmla="*/ 691473 h 1057618"/>
                  <a:gd name="connsiteX276" fmla="*/ 1658856 w 2079138"/>
                  <a:gd name="connsiteY276" fmla="*/ 675302 h 1057618"/>
                  <a:gd name="connsiteX277" fmla="*/ 1752924 w 2079138"/>
                  <a:gd name="connsiteY277" fmla="*/ 4956 h 1057618"/>
                  <a:gd name="connsiteX278" fmla="*/ 1649648 w 2079138"/>
                  <a:gd name="connsiteY278" fmla="*/ 176346 h 1057618"/>
                  <a:gd name="connsiteX279" fmla="*/ 1608723 w 2079138"/>
                  <a:gd name="connsiteY279" fmla="*/ 192518 h 1057618"/>
                  <a:gd name="connsiteX280" fmla="*/ 1483575 w 2079138"/>
                  <a:gd name="connsiteY280" fmla="*/ 193229 h 1057618"/>
                  <a:gd name="connsiteX281" fmla="*/ 1461924 w 2079138"/>
                  <a:gd name="connsiteY281" fmla="*/ 177413 h 1057618"/>
                  <a:gd name="connsiteX282" fmla="*/ 1565200 w 2079138"/>
                  <a:gd name="connsiteY282" fmla="*/ 6022 h 1057618"/>
                  <a:gd name="connsiteX283" fmla="*/ 1573669 w 2079138"/>
                  <a:gd name="connsiteY283" fmla="*/ 0 h 1057618"/>
                  <a:gd name="connsiteX284" fmla="*/ 1751890 w 2079138"/>
                  <a:gd name="connsiteY284" fmla="*/ 0 h 1057618"/>
                  <a:gd name="connsiteX285" fmla="*/ 1785154 w 2079138"/>
                  <a:gd name="connsiteY285" fmla="*/ 337952 h 1057618"/>
                  <a:gd name="connsiteX286" fmla="*/ 1681877 w 2079138"/>
                  <a:gd name="connsiteY286" fmla="*/ 509343 h 1057618"/>
                  <a:gd name="connsiteX287" fmla="*/ 1640952 w 2079138"/>
                  <a:gd name="connsiteY287" fmla="*/ 525513 h 1057618"/>
                  <a:gd name="connsiteX288" fmla="*/ 1515802 w 2079138"/>
                  <a:gd name="connsiteY288" fmla="*/ 526224 h 1057618"/>
                  <a:gd name="connsiteX289" fmla="*/ 1494152 w 2079138"/>
                  <a:gd name="connsiteY289" fmla="*/ 510408 h 1057618"/>
                  <a:gd name="connsiteX290" fmla="*/ 1597428 w 2079138"/>
                  <a:gd name="connsiteY290" fmla="*/ 339017 h 1057618"/>
                  <a:gd name="connsiteX291" fmla="*/ 1638353 w 2079138"/>
                  <a:gd name="connsiteY291" fmla="*/ 322846 h 1057618"/>
                  <a:gd name="connsiteX292" fmla="*/ 1763503 w 2079138"/>
                  <a:gd name="connsiteY292" fmla="*/ 322136 h 1057618"/>
                  <a:gd name="connsiteX293" fmla="*/ 1782804 w 2079138"/>
                  <a:gd name="connsiteY293" fmla="*/ 326694 h 1057618"/>
                  <a:gd name="connsiteX294" fmla="*/ 1785154 w 2079138"/>
                  <a:gd name="connsiteY294" fmla="*/ 337952 h 1057618"/>
                  <a:gd name="connsiteX295" fmla="*/ 1812062 w 2079138"/>
                  <a:gd name="connsiteY295" fmla="*/ 445848 h 1057618"/>
                  <a:gd name="connsiteX296" fmla="*/ 1690234 w 2079138"/>
                  <a:gd name="connsiteY296" fmla="*/ 649222 h 1057618"/>
                  <a:gd name="connsiteX297" fmla="*/ 1674517 w 2079138"/>
                  <a:gd name="connsiteY297" fmla="*/ 649311 h 1057618"/>
                  <a:gd name="connsiteX298" fmla="*/ 1652866 w 2079138"/>
                  <a:gd name="connsiteY298" fmla="*/ 633495 h 1057618"/>
                  <a:gd name="connsiteX299" fmla="*/ 1756142 w 2079138"/>
                  <a:gd name="connsiteY299" fmla="*/ 462106 h 1057618"/>
                  <a:gd name="connsiteX300" fmla="*/ 1797068 w 2079138"/>
                  <a:gd name="connsiteY300" fmla="*/ 445933 h 1057618"/>
                  <a:gd name="connsiteX301" fmla="*/ 1923365 w 2079138"/>
                  <a:gd name="connsiteY301" fmla="*/ 108582 h 1057618"/>
                  <a:gd name="connsiteX302" fmla="*/ 1820089 w 2079138"/>
                  <a:gd name="connsiteY302" fmla="*/ 279974 h 1057618"/>
                  <a:gd name="connsiteX303" fmla="*/ 1779164 w 2079138"/>
                  <a:gd name="connsiteY303" fmla="*/ 296145 h 1057618"/>
                  <a:gd name="connsiteX304" fmla="*/ 1654014 w 2079138"/>
                  <a:gd name="connsiteY304" fmla="*/ 296855 h 1057618"/>
                  <a:gd name="connsiteX305" fmla="*/ 1632365 w 2079138"/>
                  <a:gd name="connsiteY305" fmla="*/ 281041 h 1057618"/>
                  <a:gd name="connsiteX306" fmla="*/ 1735640 w 2079138"/>
                  <a:gd name="connsiteY306" fmla="*/ 109650 h 1057618"/>
                  <a:gd name="connsiteX307" fmla="*/ 1776566 w 2079138"/>
                  <a:gd name="connsiteY307" fmla="*/ 93478 h 1057618"/>
                  <a:gd name="connsiteX308" fmla="*/ 1901715 w 2079138"/>
                  <a:gd name="connsiteY308" fmla="*/ 92767 h 1057618"/>
                  <a:gd name="connsiteX309" fmla="*/ 1921016 w 2079138"/>
                  <a:gd name="connsiteY309" fmla="*/ 97327 h 1057618"/>
                  <a:gd name="connsiteX310" fmla="*/ 1923365 w 2079138"/>
                  <a:gd name="connsiteY310" fmla="*/ 108582 h 1057618"/>
                  <a:gd name="connsiteX311" fmla="*/ 1949457 w 2079138"/>
                  <a:gd name="connsiteY311" fmla="*/ 216485 h 1057618"/>
                  <a:gd name="connsiteX312" fmla="*/ 1827630 w 2079138"/>
                  <a:gd name="connsiteY312" fmla="*/ 419859 h 1057618"/>
                  <a:gd name="connsiteX313" fmla="*/ 1812729 w 2079138"/>
                  <a:gd name="connsiteY313" fmla="*/ 419944 h 1057618"/>
                  <a:gd name="connsiteX314" fmla="*/ 1791079 w 2079138"/>
                  <a:gd name="connsiteY314" fmla="*/ 404128 h 1057618"/>
                  <a:gd name="connsiteX315" fmla="*/ 1894356 w 2079138"/>
                  <a:gd name="connsiteY315" fmla="*/ 232737 h 1057618"/>
                  <a:gd name="connsiteX316" fmla="*/ 1935279 w 2079138"/>
                  <a:gd name="connsiteY316" fmla="*/ 216565 h 1057618"/>
                  <a:gd name="connsiteX317" fmla="*/ 1988796 w 2079138"/>
                  <a:gd name="connsiteY317" fmla="*/ 0 h 1057618"/>
                  <a:gd name="connsiteX318" fmla="*/ 1958302 w 2079138"/>
                  <a:gd name="connsiteY318" fmla="*/ 50606 h 1057618"/>
                  <a:gd name="connsiteX319" fmla="*/ 1917377 w 2079138"/>
                  <a:gd name="connsiteY319" fmla="*/ 66777 h 1057618"/>
                  <a:gd name="connsiteX320" fmla="*/ 1792227 w 2079138"/>
                  <a:gd name="connsiteY320" fmla="*/ 67489 h 1057618"/>
                  <a:gd name="connsiteX321" fmla="*/ 1770576 w 2079138"/>
                  <a:gd name="connsiteY321" fmla="*/ 51672 h 1057618"/>
                  <a:gd name="connsiteX322" fmla="*/ 1801712 w 2079138"/>
                  <a:gd name="connsiteY322" fmla="*/ 0 h 1057618"/>
                  <a:gd name="connsiteX323" fmla="*/ 2079138 w 2079138"/>
                  <a:gd name="connsiteY323" fmla="*/ 0 h 1057618"/>
                  <a:gd name="connsiteX324" fmla="*/ 1965025 w 2079138"/>
                  <a:gd name="connsiteY324" fmla="*/ 190496 h 1057618"/>
                  <a:gd name="connsiteX325" fmla="*/ 1950942 w 2079138"/>
                  <a:gd name="connsiteY325" fmla="*/ 190576 h 1057618"/>
                  <a:gd name="connsiteX326" fmla="*/ 1929291 w 2079138"/>
                  <a:gd name="connsiteY326" fmla="*/ 174759 h 1057618"/>
                  <a:gd name="connsiteX327" fmla="*/ 2032567 w 2079138"/>
                  <a:gd name="connsiteY327" fmla="*/ 3367 h 1057618"/>
                  <a:gd name="connsiteX328" fmla="*/ 2037303 w 2079138"/>
                  <a:gd name="connsiteY32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</a:cxnLst>
                <a:rect l="l" t="t" r="r" b="b"/>
                <a:pathLst>
                  <a:path w="2079138" h="1057618">
                    <a:moveTo>
                      <a:pt x="265346" y="927738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7619" y="928803"/>
                    </a:lnTo>
                    <a:cubicBezTo>
                      <a:pt x="82944" y="919971"/>
                      <a:pt x="101266" y="912729"/>
                      <a:pt x="118547" y="912632"/>
                    </a:cubicBezTo>
                    <a:lnTo>
                      <a:pt x="243695" y="911920"/>
                    </a:lnTo>
                    <a:cubicBezTo>
                      <a:pt x="252336" y="911872"/>
                      <a:pt x="259079" y="913618"/>
                      <a:pt x="262997" y="916480"/>
                    </a:cubicBezTo>
                    <a:cubicBezTo>
                      <a:pt x="266914" y="919343"/>
                      <a:pt x="268006" y="923321"/>
                      <a:pt x="265346" y="927738"/>
                    </a:cubicBezTo>
                    <a:close/>
                    <a:moveTo>
                      <a:pt x="403557" y="698369"/>
                    </a:moveTo>
                    <a:lnTo>
                      <a:pt x="300282" y="869760"/>
                    </a:lnTo>
                    <a:cubicBezTo>
                      <a:pt x="294958" y="878592"/>
                      <a:pt x="276637" y="885832"/>
                      <a:pt x="259356" y="885931"/>
                    </a:cubicBezTo>
                    <a:lnTo>
                      <a:pt x="134206" y="886641"/>
                    </a:lnTo>
                    <a:cubicBezTo>
                      <a:pt x="116926" y="886740"/>
                      <a:pt x="107234" y="879660"/>
                      <a:pt x="112555" y="870825"/>
                    </a:cubicBezTo>
                    <a:lnTo>
                      <a:pt x="215831" y="699436"/>
                    </a:lnTo>
                    <a:cubicBezTo>
                      <a:pt x="221155" y="690602"/>
                      <a:pt x="239477" y="683362"/>
                      <a:pt x="256758" y="683264"/>
                    </a:cubicBezTo>
                    <a:lnTo>
                      <a:pt x="381907" y="682553"/>
                    </a:lnTo>
                    <a:cubicBezTo>
                      <a:pt x="390546" y="682504"/>
                      <a:pt x="397291" y="684249"/>
                      <a:pt x="401208" y="687111"/>
                    </a:cubicBezTo>
                    <a:cubicBezTo>
                      <a:pt x="405126" y="689974"/>
                      <a:pt x="406218" y="693952"/>
                      <a:pt x="403557" y="698369"/>
                    </a:cubicBezTo>
                    <a:close/>
                    <a:moveTo>
                      <a:pt x="435783" y="1031365"/>
                    </a:moveTo>
                    <a:lnTo>
                      <a:pt x="419963" y="1057618"/>
                    </a:lnTo>
                    <a:lnTo>
                      <a:pt x="232880" y="1057618"/>
                    </a:lnTo>
                    <a:lnTo>
                      <a:pt x="248057" y="1032431"/>
                    </a:lnTo>
                    <a:cubicBezTo>
                      <a:pt x="253380" y="1023598"/>
                      <a:pt x="271703" y="1016357"/>
                      <a:pt x="288982" y="1016259"/>
                    </a:cubicBezTo>
                    <a:lnTo>
                      <a:pt x="414132" y="1015548"/>
                    </a:lnTo>
                    <a:cubicBezTo>
                      <a:pt x="422772" y="1015499"/>
                      <a:pt x="429515" y="1017245"/>
                      <a:pt x="433434" y="1020108"/>
                    </a:cubicBezTo>
                    <a:cubicBezTo>
                      <a:pt x="437352" y="1022970"/>
                      <a:pt x="438444" y="1026947"/>
                      <a:pt x="435783" y="1031365"/>
                    </a:cubicBezTo>
                    <a:close/>
                    <a:moveTo>
                      <a:pt x="541769" y="469001"/>
                    </a:moveTo>
                    <a:lnTo>
                      <a:pt x="438493" y="640392"/>
                    </a:lnTo>
                    <a:cubicBezTo>
                      <a:pt x="433170" y="649225"/>
                      <a:pt x="414847" y="656464"/>
                      <a:pt x="397567" y="656564"/>
                    </a:cubicBezTo>
                    <a:lnTo>
                      <a:pt x="272419" y="657274"/>
                    </a:lnTo>
                    <a:cubicBezTo>
                      <a:pt x="255138" y="657371"/>
                      <a:pt x="245445" y="650290"/>
                      <a:pt x="250768" y="641458"/>
                    </a:cubicBezTo>
                    <a:lnTo>
                      <a:pt x="354043" y="470067"/>
                    </a:lnTo>
                    <a:cubicBezTo>
                      <a:pt x="359366" y="461234"/>
                      <a:pt x="377689" y="453994"/>
                      <a:pt x="394969" y="453895"/>
                    </a:cubicBezTo>
                    <a:lnTo>
                      <a:pt x="520120" y="453185"/>
                    </a:lnTo>
                    <a:cubicBezTo>
                      <a:pt x="528758" y="453136"/>
                      <a:pt x="535502" y="454881"/>
                      <a:pt x="539420" y="457744"/>
                    </a:cubicBezTo>
                    <a:cubicBezTo>
                      <a:pt x="543337" y="460606"/>
                      <a:pt x="544431" y="464584"/>
                      <a:pt x="541769" y="469001"/>
                    </a:cubicBezTo>
                    <a:close/>
                    <a:moveTo>
                      <a:pt x="573995" y="801996"/>
                    </a:moveTo>
                    <a:lnTo>
                      <a:pt x="470719" y="973387"/>
                    </a:lnTo>
                    <a:cubicBezTo>
                      <a:pt x="465396" y="982220"/>
                      <a:pt x="447073" y="989459"/>
                      <a:pt x="429793" y="989558"/>
                    </a:cubicBezTo>
                    <a:lnTo>
                      <a:pt x="304643" y="990269"/>
                    </a:lnTo>
                    <a:cubicBezTo>
                      <a:pt x="287364" y="990368"/>
                      <a:pt x="277671" y="983287"/>
                      <a:pt x="282994" y="974453"/>
                    </a:cubicBezTo>
                    <a:lnTo>
                      <a:pt x="386269" y="803062"/>
                    </a:lnTo>
                    <a:cubicBezTo>
                      <a:pt x="391591" y="794229"/>
                      <a:pt x="409915" y="786989"/>
                      <a:pt x="427194" y="786892"/>
                    </a:cubicBezTo>
                    <a:lnTo>
                      <a:pt x="552344" y="786180"/>
                    </a:lnTo>
                    <a:cubicBezTo>
                      <a:pt x="560984" y="786131"/>
                      <a:pt x="567728" y="787876"/>
                      <a:pt x="571646" y="790739"/>
                    </a:cubicBezTo>
                    <a:cubicBezTo>
                      <a:pt x="575563" y="793601"/>
                      <a:pt x="576655" y="797580"/>
                      <a:pt x="573995" y="801996"/>
                    </a:cubicBezTo>
                    <a:close/>
                    <a:moveTo>
                      <a:pt x="679980" y="239632"/>
                    </a:moveTo>
                    <a:lnTo>
                      <a:pt x="576705" y="411023"/>
                    </a:lnTo>
                    <a:cubicBezTo>
                      <a:pt x="571382" y="419857"/>
                      <a:pt x="553060" y="427097"/>
                      <a:pt x="535779" y="427194"/>
                    </a:cubicBezTo>
                    <a:lnTo>
                      <a:pt x="410630" y="427906"/>
                    </a:lnTo>
                    <a:cubicBezTo>
                      <a:pt x="393349" y="428003"/>
                      <a:pt x="383656" y="420923"/>
                      <a:pt x="388980" y="412089"/>
                    </a:cubicBezTo>
                    <a:lnTo>
                      <a:pt x="492256" y="240699"/>
                    </a:lnTo>
                    <a:cubicBezTo>
                      <a:pt x="497577" y="231865"/>
                      <a:pt x="515901" y="224625"/>
                      <a:pt x="533180" y="224526"/>
                    </a:cubicBezTo>
                    <a:lnTo>
                      <a:pt x="658330" y="223816"/>
                    </a:lnTo>
                    <a:cubicBezTo>
                      <a:pt x="666969" y="223767"/>
                      <a:pt x="673714" y="225514"/>
                      <a:pt x="677631" y="228375"/>
                    </a:cubicBezTo>
                    <a:cubicBezTo>
                      <a:pt x="681549" y="231237"/>
                      <a:pt x="682642" y="235217"/>
                      <a:pt x="679980" y="239632"/>
                    </a:cubicBezTo>
                    <a:close/>
                    <a:moveTo>
                      <a:pt x="712206" y="572628"/>
                    </a:moveTo>
                    <a:lnTo>
                      <a:pt x="608930" y="744019"/>
                    </a:lnTo>
                    <a:cubicBezTo>
                      <a:pt x="603608" y="752851"/>
                      <a:pt x="585284" y="760092"/>
                      <a:pt x="568005" y="760190"/>
                    </a:cubicBezTo>
                    <a:lnTo>
                      <a:pt x="442856" y="760901"/>
                    </a:lnTo>
                    <a:cubicBezTo>
                      <a:pt x="425576" y="760999"/>
                      <a:pt x="415881" y="753918"/>
                      <a:pt x="421206" y="745085"/>
                    </a:cubicBezTo>
                    <a:lnTo>
                      <a:pt x="524480" y="573694"/>
                    </a:lnTo>
                    <a:cubicBezTo>
                      <a:pt x="529803" y="564860"/>
                      <a:pt x="548127" y="557620"/>
                      <a:pt x="565405" y="557523"/>
                    </a:cubicBezTo>
                    <a:lnTo>
                      <a:pt x="690555" y="556813"/>
                    </a:lnTo>
                    <a:cubicBezTo>
                      <a:pt x="699195" y="556762"/>
                      <a:pt x="705938" y="558509"/>
                      <a:pt x="709857" y="561371"/>
                    </a:cubicBezTo>
                    <a:cubicBezTo>
                      <a:pt x="713775" y="564232"/>
                      <a:pt x="714868" y="568212"/>
                      <a:pt x="712206" y="572628"/>
                    </a:cubicBezTo>
                    <a:close/>
                    <a:moveTo>
                      <a:pt x="732710" y="92508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4983" y="926149"/>
                    </a:lnTo>
                    <a:cubicBezTo>
                      <a:pt x="550306" y="917316"/>
                      <a:pt x="568629" y="910076"/>
                      <a:pt x="585909" y="909979"/>
                    </a:cubicBezTo>
                    <a:lnTo>
                      <a:pt x="711059" y="909267"/>
                    </a:lnTo>
                    <a:cubicBezTo>
                      <a:pt x="719698" y="909218"/>
                      <a:pt x="726443" y="910963"/>
                      <a:pt x="730360" y="913826"/>
                    </a:cubicBezTo>
                    <a:cubicBezTo>
                      <a:pt x="734278" y="916688"/>
                      <a:pt x="735370" y="920667"/>
                      <a:pt x="732710" y="925083"/>
                    </a:cubicBezTo>
                    <a:close/>
                    <a:moveTo>
                      <a:pt x="818193" y="10264"/>
                    </a:moveTo>
                    <a:lnTo>
                      <a:pt x="714916" y="181654"/>
                    </a:lnTo>
                    <a:cubicBezTo>
                      <a:pt x="709593" y="190488"/>
                      <a:pt x="691271" y="197728"/>
                      <a:pt x="673991" y="197827"/>
                    </a:cubicBezTo>
                    <a:lnTo>
                      <a:pt x="548841" y="198537"/>
                    </a:lnTo>
                    <a:cubicBezTo>
                      <a:pt x="531561" y="198634"/>
                      <a:pt x="521869" y="191554"/>
                      <a:pt x="527191" y="182721"/>
                    </a:cubicBezTo>
                    <a:lnTo>
                      <a:pt x="630467" y="11330"/>
                    </a:lnTo>
                    <a:lnTo>
                      <a:pt x="646401" y="0"/>
                    </a:lnTo>
                    <a:lnTo>
                      <a:pt x="816051" y="0"/>
                    </a:lnTo>
                    <a:close/>
                    <a:moveTo>
                      <a:pt x="850418" y="343259"/>
                    </a:moveTo>
                    <a:lnTo>
                      <a:pt x="747141" y="514650"/>
                    </a:lnTo>
                    <a:cubicBezTo>
                      <a:pt x="741821" y="523483"/>
                      <a:pt x="723497" y="530724"/>
                      <a:pt x="706217" y="530822"/>
                    </a:cubicBezTo>
                    <a:lnTo>
                      <a:pt x="581067" y="531532"/>
                    </a:lnTo>
                    <a:cubicBezTo>
                      <a:pt x="563788" y="531631"/>
                      <a:pt x="554093" y="524549"/>
                      <a:pt x="559416" y="515716"/>
                    </a:cubicBezTo>
                    <a:lnTo>
                      <a:pt x="662694" y="344325"/>
                    </a:lnTo>
                    <a:cubicBezTo>
                      <a:pt x="668014" y="335492"/>
                      <a:pt x="686338" y="328253"/>
                      <a:pt x="703617" y="328153"/>
                    </a:cubicBezTo>
                    <a:lnTo>
                      <a:pt x="828767" y="327443"/>
                    </a:lnTo>
                    <a:cubicBezTo>
                      <a:pt x="837408" y="327395"/>
                      <a:pt x="844151" y="329140"/>
                      <a:pt x="848068" y="332002"/>
                    </a:cubicBezTo>
                    <a:cubicBezTo>
                      <a:pt x="851986" y="334865"/>
                      <a:pt x="853080" y="338843"/>
                      <a:pt x="850418" y="343259"/>
                    </a:cubicBezTo>
                    <a:close/>
                    <a:moveTo>
                      <a:pt x="870921" y="695715"/>
                    </a:moveTo>
                    <a:lnTo>
                      <a:pt x="767645" y="867106"/>
                    </a:lnTo>
                    <a:cubicBezTo>
                      <a:pt x="762322" y="875939"/>
                      <a:pt x="743999" y="883179"/>
                      <a:pt x="726720" y="883277"/>
                    </a:cubicBezTo>
                    <a:lnTo>
                      <a:pt x="601570" y="883988"/>
                    </a:lnTo>
                    <a:cubicBezTo>
                      <a:pt x="584290" y="884086"/>
                      <a:pt x="574598" y="877005"/>
                      <a:pt x="579919" y="868172"/>
                    </a:cubicBezTo>
                    <a:lnTo>
                      <a:pt x="683195" y="696781"/>
                    </a:lnTo>
                    <a:cubicBezTo>
                      <a:pt x="688517" y="687948"/>
                      <a:pt x="706841" y="680707"/>
                      <a:pt x="724120" y="680610"/>
                    </a:cubicBezTo>
                    <a:lnTo>
                      <a:pt x="849272" y="679900"/>
                    </a:lnTo>
                    <a:cubicBezTo>
                      <a:pt x="857911" y="679849"/>
                      <a:pt x="864654" y="681596"/>
                      <a:pt x="868572" y="684458"/>
                    </a:cubicBezTo>
                    <a:cubicBezTo>
                      <a:pt x="872490" y="687319"/>
                      <a:pt x="873583" y="691299"/>
                      <a:pt x="870921" y="695715"/>
                    </a:cubicBezTo>
                    <a:close/>
                    <a:moveTo>
                      <a:pt x="903150" y="1028711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15425" y="1029776"/>
                    </a:lnTo>
                    <a:cubicBezTo>
                      <a:pt x="720747" y="1020944"/>
                      <a:pt x="739071" y="1013704"/>
                      <a:pt x="756350" y="1013605"/>
                    </a:cubicBezTo>
                    <a:lnTo>
                      <a:pt x="881500" y="1012895"/>
                    </a:lnTo>
                    <a:cubicBezTo>
                      <a:pt x="890141" y="1012846"/>
                      <a:pt x="896884" y="1014591"/>
                      <a:pt x="900801" y="1017454"/>
                    </a:cubicBezTo>
                    <a:cubicBezTo>
                      <a:pt x="904719" y="1020316"/>
                      <a:pt x="905811" y="1024294"/>
                      <a:pt x="903150" y="1028711"/>
                    </a:cubicBezTo>
                    <a:close/>
                    <a:moveTo>
                      <a:pt x="988630" y="113892"/>
                    </a:moveTo>
                    <a:lnTo>
                      <a:pt x="885355" y="285281"/>
                    </a:lnTo>
                    <a:cubicBezTo>
                      <a:pt x="880032" y="294115"/>
                      <a:pt x="861709" y="301355"/>
                      <a:pt x="844430" y="301453"/>
                    </a:cubicBezTo>
                    <a:lnTo>
                      <a:pt x="719280" y="302163"/>
                    </a:lnTo>
                    <a:cubicBezTo>
                      <a:pt x="701999" y="302262"/>
                      <a:pt x="692306" y="295181"/>
                      <a:pt x="697629" y="286348"/>
                    </a:cubicBezTo>
                    <a:lnTo>
                      <a:pt x="800905" y="114957"/>
                    </a:lnTo>
                    <a:cubicBezTo>
                      <a:pt x="806227" y="106125"/>
                      <a:pt x="824551" y="98883"/>
                      <a:pt x="841830" y="98786"/>
                    </a:cubicBezTo>
                    <a:lnTo>
                      <a:pt x="966980" y="98074"/>
                    </a:lnTo>
                    <a:cubicBezTo>
                      <a:pt x="975620" y="98025"/>
                      <a:pt x="982362" y="99772"/>
                      <a:pt x="986281" y="102634"/>
                    </a:cubicBezTo>
                    <a:cubicBezTo>
                      <a:pt x="990200" y="105497"/>
                      <a:pt x="991291" y="109474"/>
                      <a:pt x="988630" y="113892"/>
                    </a:cubicBezTo>
                    <a:close/>
                    <a:moveTo>
                      <a:pt x="1009133" y="466346"/>
                    </a:moveTo>
                    <a:lnTo>
                      <a:pt x="905857" y="637737"/>
                    </a:lnTo>
                    <a:cubicBezTo>
                      <a:pt x="900534" y="646572"/>
                      <a:pt x="882212" y="653811"/>
                      <a:pt x="864931" y="653909"/>
                    </a:cubicBezTo>
                    <a:lnTo>
                      <a:pt x="739783" y="654619"/>
                    </a:lnTo>
                    <a:cubicBezTo>
                      <a:pt x="722502" y="654718"/>
                      <a:pt x="712809" y="647636"/>
                      <a:pt x="718132" y="638803"/>
                    </a:cubicBezTo>
                    <a:lnTo>
                      <a:pt x="821408" y="467413"/>
                    </a:lnTo>
                    <a:cubicBezTo>
                      <a:pt x="826731" y="458581"/>
                      <a:pt x="845053" y="451339"/>
                      <a:pt x="862332" y="451242"/>
                    </a:cubicBezTo>
                    <a:lnTo>
                      <a:pt x="987483" y="450530"/>
                    </a:lnTo>
                    <a:cubicBezTo>
                      <a:pt x="996123" y="450482"/>
                      <a:pt x="1002865" y="452228"/>
                      <a:pt x="1006784" y="455089"/>
                    </a:cubicBezTo>
                    <a:cubicBezTo>
                      <a:pt x="1010701" y="457952"/>
                      <a:pt x="1011795" y="461930"/>
                      <a:pt x="1009133" y="466346"/>
                    </a:cubicBezTo>
                    <a:close/>
                    <a:moveTo>
                      <a:pt x="1041362" y="799343"/>
                    </a:moveTo>
                    <a:lnTo>
                      <a:pt x="938086" y="970733"/>
                    </a:lnTo>
                    <a:cubicBezTo>
                      <a:pt x="932763" y="979567"/>
                      <a:pt x="914441" y="986807"/>
                      <a:pt x="897161" y="986904"/>
                    </a:cubicBezTo>
                    <a:lnTo>
                      <a:pt x="772011" y="987616"/>
                    </a:lnTo>
                    <a:cubicBezTo>
                      <a:pt x="754731" y="987713"/>
                      <a:pt x="745037" y="980633"/>
                      <a:pt x="750362" y="971798"/>
                    </a:cubicBezTo>
                    <a:lnTo>
                      <a:pt x="853636" y="800409"/>
                    </a:lnTo>
                    <a:cubicBezTo>
                      <a:pt x="858960" y="791576"/>
                      <a:pt x="877282" y="784335"/>
                      <a:pt x="894561" y="784237"/>
                    </a:cubicBezTo>
                    <a:lnTo>
                      <a:pt x="1019711" y="783526"/>
                    </a:lnTo>
                    <a:cubicBezTo>
                      <a:pt x="1028352" y="783477"/>
                      <a:pt x="1035095" y="785223"/>
                      <a:pt x="1039013" y="788084"/>
                    </a:cubicBezTo>
                    <a:cubicBezTo>
                      <a:pt x="1042932" y="790947"/>
                      <a:pt x="1044022" y="794927"/>
                      <a:pt x="1041362" y="799343"/>
                    </a:cubicBezTo>
                    <a:close/>
                    <a:moveTo>
                      <a:pt x="1057258" y="0"/>
                    </a:moveTo>
                    <a:lnTo>
                      <a:pt x="1023566" y="55914"/>
                    </a:lnTo>
                    <a:cubicBezTo>
                      <a:pt x="1018243" y="64746"/>
                      <a:pt x="999920" y="71987"/>
                      <a:pt x="982641" y="72085"/>
                    </a:cubicBezTo>
                    <a:lnTo>
                      <a:pt x="857491" y="72797"/>
                    </a:lnTo>
                    <a:cubicBezTo>
                      <a:pt x="840212" y="72894"/>
                      <a:pt x="830519" y="65813"/>
                      <a:pt x="835840" y="56979"/>
                    </a:cubicBezTo>
                    <a:lnTo>
                      <a:pt x="870174" y="0"/>
                    </a:lnTo>
                    <a:close/>
                    <a:moveTo>
                      <a:pt x="1147345" y="236979"/>
                    </a:moveTo>
                    <a:lnTo>
                      <a:pt x="1044070" y="408368"/>
                    </a:lnTo>
                    <a:cubicBezTo>
                      <a:pt x="1038747" y="417202"/>
                      <a:pt x="1020424" y="424442"/>
                      <a:pt x="1003144" y="424540"/>
                    </a:cubicBezTo>
                    <a:lnTo>
                      <a:pt x="877994" y="425251"/>
                    </a:lnTo>
                    <a:cubicBezTo>
                      <a:pt x="860713" y="425349"/>
                      <a:pt x="851021" y="418268"/>
                      <a:pt x="856343" y="409435"/>
                    </a:cubicBezTo>
                    <a:lnTo>
                      <a:pt x="959620" y="238044"/>
                    </a:lnTo>
                    <a:cubicBezTo>
                      <a:pt x="964942" y="229212"/>
                      <a:pt x="983266" y="221972"/>
                      <a:pt x="1000545" y="221873"/>
                    </a:cubicBezTo>
                    <a:lnTo>
                      <a:pt x="1125695" y="221163"/>
                    </a:lnTo>
                    <a:cubicBezTo>
                      <a:pt x="1134334" y="221114"/>
                      <a:pt x="1141077" y="222859"/>
                      <a:pt x="1144997" y="225721"/>
                    </a:cubicBezTo>
                    <a:cubicBezTo>
                      <a:pt x="1148914" y="228582"/>
                      <a:pt x="1150006" y="232562"/>
                      <a:pt x="1147345" y="236979"/>
                    </a:cubicBezTo>
                    <a:close/>
                    <a:moveTo>
                      <a:pt x="1179573" y="569974"/>
                    </a:moveTo>
                    <a:lnTo>
                      <a:pt x="1076297" y="741365"/>
                    </a:lnTo>
                    <a:cubicBezTo>
                      <a:pt x="1070976" y="750198"/>
                      <a:pt x="1052653" y="757437"/>
                      <a:pt x="1035372" y="757536"/>
                    </a:cubicBezTo>
                    <a:lnTo>
                      <a:pt x="910224" y="758247"/>
                    </a:lnTo>
                    <a:cubicBezTo>
                      <a:pt x="892943" y="758344"/>
                      <a:pt x="883250" y="751263"/>
                      <a:pt x="888573" y="742431"/>
                    </a:cubicBezTo>
                    <a:lnTo>
                      <a:pt x="991849" y="571040"/>
                    </a:lnTo>
                    <a:cubicBezTo>
                      <a:pt x="997170" y="562207"/>
                      <a:pt x="1015493" y="554966"/>
                      <a:pt x="1032774" y="554868"/>
                    </a:cubicBezTo>
                    <a:lnTo>
                      <a:pt x="1157924" y="554157"/>
                    </a:lnTo>
                    <a:cubicBezTo>
                      <a:pt x="1166564" y="554109"/>
                      <a:pt x="1173307" y="555854"/>
                      <a:pt x="1177224" y="558717"/>
                    </a:cubicBezTo>
                    <a:cubicBezTo>
                      <a:pt x="1181143" y="561579"/>
                      <a:pt x="1182235" y="565557"/>
                      <a:pt x="1179573" y="569974"/>
                    </a:cubicBezTo>
                    <a:close/>
                    <a:moveTo>
                      <a:pt x="1200078" y="92243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2352" y="923496"/>
                    </a:lnTo>
                    <a:cubicBezTo>
                      <a:pt x="1017673" y="914663"/>
                      <a:pt x="1035997" y="907422"/>
                      <a:pt x="1053276" y="907324"/>
                    </a:cubicBezTo>
                    <a:lnTo>
                      <a:pt x="1178427" y="906614"/>
                    </a:lnTo>
                    <a:cubicBezTo>
                      <a:pt x="1187066" y="906564"/>
                      <a:pt x="1193810" y="908310"/>
                      <a:pt x="1197728" y="911173"/>
                    </a:cubicBezTo>
                    <a:cubicBezTo>
                      <a:pt x="1201645" y="914035"/>
                      <a:pt x="1202738" y="918013"/>
                      <a:pt x="1200078" y="922430"/>
                    </a:cubicBezTo>
                    <a:close/>
                    <a:moveTo>
                      <a:pt x="1285557" y="7609"/>
                    </a:moveTo>
                    <a:lnTo>
                      <a:pt x="1182281" y="179001"/>
                    </a:lnTo>
                    <a:cubicBezTo>
                      <a:pt x="1176958" y="187833"/>
                      <a:pt x="1158635" y="195074"/>
                      <a:pt x="1141356" y="195172"/>
                    </a:cubicBezTo>
                    <a:lnTo>
                      <a:pt x="1016206" y="195884"/>
                    </a:lnTo>
                    <a:cubicBezTo>
                      <a:pt x="998925" y="195981"/>
                      <a:pt x="989232" y="188899"/>
                      <a:pt x="994555" y="180066"/>
                    </a:cubicBezTo>
                    <a:lnTo>
                      <a:pt x="1097831" y="8675"/>
                    </a:lnTo>
                    <a:lnTo>
                      <a:pt x="1110033" y="0"/>
                    </a:lnTo>
                    <a:lnTo>
                      <a:pt x="1283969" y="0"/>
                    </a:lnTo>
                    <a:close/>
                    <a:moveTo>
                      <a:pt x="1317786" y="340605"/>
                    </a:moveTo>
                    <a:lnTo>
                      <a:pt x="1214510" y="511996"/>
                    </a:lnTo>
                    <a:cubicBezTo>
                      <a:pt x="1209188" y="520829"/>
                      <a:pt x="1190864" y="528070"/>
                      <a:pt x="1173585" y="528167"/>
                    </a:cubicBezTo>
                    <a:lnTo>
                      <a:pt x="1048435" y="528879"/>
                    </a:lnTo>
                    <a:cubicBezTo>
                      <a:pt x="1031155" y="528976"/>
                      <a:pt x="1021462" y="521896"/>
                      <a:pt x="1026785" y="513062"/>
                    </a:cubicBezTo>
                    <a:lnTo>
                      <a:pt x="1130060" y="341672"/>
                    </a:lnTo>
                    <a:cubicBezTo>
                      <a:pt x="1135383" y="332838"/>
                      <a:pt x="1153705" y="325598"/>
                      <a:pt x="1170985" y="325500"/>
                    </a:cubicBezTo>
                    <a:lnTo>
                      <a:pt x="1296135" y="324790"/>
                    </a:lnTo>
                    <a:cubicBezTo>
                      <a:pt x="1304776" y="324740"/>
                      <a:pt x="1311518" y="326485"/>
                      <a:pt x="1315437" y="329348"/>
                    </a:cubicBezTo>
                    <a:cubicBezTo>
                      <a:pt x="1319355" y="332210"/>
                      <a:pt x="1320447" y="336190"/>
                      <a:pt x="1317786" y="340605"/>
                    </a:cubicBezTo>
                    <a:close/>
                    <a:moveTo>
                      <a:pt x="1338290" y="693061"/>
                    </a:moveTo>
                    <a:lnTo>
                      <a:pt x="1235013" y="864452"/>
                    </a:lnTo>
                    <a:cubicBezTo>
                      <a:pt x="1229691" y="873285"/>
                      <a:pt x="1211368" y="880526"/>
                      <a:pt x="1194088" y="880623"/>
                    </a:cubicBezTo>
                    <a:lnTo>
                      <a:pt x="1068938" y="881333"/>
                    </a:lnTo>
                    <a:cubicBezTo>
                      <a:pt x="1051658" y="881431"/>
                      <a:pt x="1041963" y="874352"/>
                      <a:pt x="1047287" y="865518"/>
                    </a:cubicBezTo>
                    <a:lnTo>
                      <a:pt x="1150564" y="694128"/>
                    </a:lnTo>
                    <a:cubicBezTo>
                      <a:pt x="1155886" y="685294"/>
                      <a:pt x="1174210" y="678054"/>
                      <a:pt x="1191489" y="677955"/>
                    </a:cubicBezTo>
                    <a:lnTo>
                      <a:pt x="1316639" y="677245"/>
                    </a:lnTo>
                    <a:cubicBezTo>
                      <a:pt x="1325278" y="677196"/>
                      <a:pt x="1332021" y="678941"/>
                      <a:pt x="1335939" y="681804"/>
                    </a:cubicBezTo>
                    <a:cubicBezTo>
                      <a:pt x="1339856" y="684666"/>
                      <a:pt x="1340950" y="688644"/>
                      <a:pt x="1338290" y="693061"/>
                    </a:cubicBezTo>
                    <a:close/>
                    <a:moveTo>
                      <a:pt x="1370517" y="1026056"/>
                    </a:moveTo>
                    <a:lnTo>
                      <a:pt x="1351499" y="1057618"/>
                    </a:lnTo>
                    <a:lnTo>
                      <a:pt x="1164417" y="1057618"/>
                    </a:lnTo>
                    <a:lnTo>
                      <a:pt x="1182793" y="1027123"/>
                    </a:lnTo>
                    <a:cubicBezTo>
                      <a:pt x="1188116" y="1018289"/>
                      <a:pt x="1206438" y="1011049"/>
                      <a:pt x="1223718" y="1010952"/>
                    </a:cubicBezTo>
                    <a:lnTo>
                      <a:pt x="1348868" y="1010240"/>
                    </a:lnTo>
                    <a:cubicBezTo>
                      <a:pt x="1357508" y="1010191"/>
                      <a:pt x="1364250" y="1011938"/>
                      <a:pt x="1368168" y="1014800"/>
                    </a:cubicBezTo>
                    <a:cubicBezTo>
                      <a:pt x="1372087" y="1017661"/>
                      <a:pt x="1373179" y="1021640"/>
                      <a:pt x="1370517" y="1026056"/>
                    </a:cubicBezTo>
                    <a:close/>
                    <a:moveTo>
                      <a:pt x="1455998" y="111237"/>
                    </a:moveTo>
                    <a:lnTo>
                      <a:pt x="1352721" y="282628"/>
                    </a:lnTo>
                    <a:cubicBezTo>
                      <a:pt x="1347399" y="291461"/>
                      <a:pt x="1329076" y="298701"/>
                      <a:pt x="1311796" y="298800"/>
                    </a:cubicBezTo>
                    <a:lnTo>
                      <a:pt x="1186646" y="299510"/>
                    </a:lnTo>
                    <a:cubicBezTo>
                      <a:pt x="1169366" y="299609"/>
                      <a:pt x="1159673" y="292527"/>
                      <a:pt x="1164996" y="283694"/>
                    </a:cubicBezTo>
                    <a:lnTo>
                      <a:pt x="1268272" y="112303"/>
                    </a:lnTo>
                    <a:cubicBezTo>
                      <a:pt x="1273594" y="103470"/>
                      <a:pt x="1291917" y="96230"/>
                      <a:pt x="1309197" y="96133"/>
                    </a:cubicBezTo>
                    <a:lnTo>
                      <a:pt x="1434347" y="95421"/>
                    </a:lnTo>
                    <a:cubicBezTo>
                      <a:pt x="1442988" y="95372"/>
                      <a:pt x="1449731" y="97117"/>
                      <a:pt x="1453648" y="99980"/>
                    </a:cubicBezTo>
                    <a:cubicBezTo>
                      <a:pt x="1457568" y="102842"/>
                      <a:pt x="1458660" y="106821"/>
                      <a:pt x="1455998" y="111237"/>
                    </a:cubicBezTo>
                    <a:close/>
                    <a:moveTo>
                      <a:pt x="1476501" y="463693"/>
                    </a:moveTo>
                    <a:lnTo>
                      <a:pt x="1373226" y="635084"/>
                    </a:lnTo>
                    <a:cubicBezTo>
                      <a:pt x="1367902" y="643917"/>
                      <a:pt x="1349581" y="651157"/>
                      <a:pt x="1332299" y="651256"/>
                    </a:cubicBezTo>
                    <a:lnTo>
                      <a:pt x="1207150" y="651966"/>
                    </a:lnTo>
                    <a:cubicBezTo>
                      <a:pt x="1189869" y="652063"/>
                      <a:pt x="1180177" y="644983"/>
                      <a:pt x="1185499" y="636149"/>
                    </a:cubicBezTo>
                    <a:lnTo>
                      <a:pt x="1288775" y="464759"/>
                    </a:lnTo>
                    <a:cubicBezTo>
                      <a:pt x="1294098" y="455925"/>
                      <a:pt x="1312421" y="448685"/>
                      <a:pt x="1329701" y="448587"/>
                    </a:cubicBezTo>
                    <a:lnTo>
                      <a:pt x="1454851" y="447876"/>
                    </a:lnTo>
                    <a:cubicBezTo>
                      <a:pt x="1463490" y="447828"/>
                      <a:pt x="1470233" y="449573"/>
                      <a:pt x="1474152" y="452435"/>
                    </a:cubicBezTo>
                    <a:cubicBezTo>
                      <a:pt x="1478069" y="455297"/>
                      <a:pt x="1479162" y="459277"/>
                      <a:pt x="1476501" y="463693"/>
                    </a:cubicBezTo>
                    <a:close/>
                    <a:moveTo>
                      <a:pt x="1508730" y="796687"/>
                    </a:moveTo>
                    <a:lnTo>
                      <a:pt x="1405454" y="968079"/>
                    </a:lnTo>
                    <a:cubicBezTo>
                      <a:pt x="1400132" y="976912"/>
                      <a:pt x="1381809" y="984152"/>
                      <a:pt x="1364529" y="984251"/>
                    </a:cubicBezTo>
                    <a:lnTo>
                      <a:pt x="1239379" y="984961"/>
                    </a:lnTo>
                    <a:cubicBezTo>
                      <a:pt x="1222100" y="985060"/>
                      <a:pt x="1212406" y="977978"/>
                      <a:pt x="1217728" y="969145"/>
                    </a:cubicBezTo>
                    <a:lnTo>
                      <a:pt x="1321005" y="797754"/>
                    </a:lnTo>
                    <a:cubicBezTo>
                      <a:pt x="1326327" y="788921"/>
                      <a:pt x="1344649" y="781682"/>
                      <a:pt x="1361930" y="781583"/>
                    </a:cubicBezTo>
                    <a:lnTo>
                      <a:pt x="1487080" y="780872"/>
                    </a:lnTo>
                    <a:cubicBezTo>
                      <a:pt x="1495720" y="780824"/>
                      <a:pt x="1502463" y="782569"/>
                      <a:pt x="1506380" y="785431"/>
                    </a:cubicBezTo>
                    <a:cubicBezTo>
                      <a:pt x="1510299" y="788292"/>
                      <a:pt x="1511391" y="792272"/>
                      <a:pt x="1508730" y="796687"/>
                    </a:cubicBezTo>
                    <a:close/>
                    <a:moveTo>
                      <a:pt x="1523026" y="0"/>
                    </a:moveTo>
                    <a:lnTo>
                      <a:pt x="1490933" y="53259"/>
                    </a:lnTo>
                    <a:cubicBezTo>
                      <a:pt x="1485611" y="62093"/>
                      <a:pt x="1467287" y="69333"/>
                      <a:pt x="1450008" y="69431"/>
                    </a:cubicBezTo>
                    <a:lnTo>
                      <a:pt x="1324860" y="70142"/>
                    </a:lnTo>
                    <a:cubicBezTo>
                      <a:pt x="1307579" y="70240"/>
                      <a:pt x="1297886" y="63159"/>
                      <a:pt x="1303209" y="54325"/>
                    </a:cubicBezTo>
                    <a:lnTo>
                      <a:pt x="1335943" y="0"/>
                    </a:lnTo>
                    <a:close/>
                    <a:moveTo>
                      <a:pt x="1537270" y="904575"/>
                    </a:moveTo>
                    <a:lnTo>
                      <a:pt x="1445593" y="1057618"/>
                    </a:lnTo>
                    <a:lnTo>
                      <a:pt x="1397300" y="1057618"/>
                    </a:lnTo>
                    <a:lnTo>
                      <a:pt x="1479719" y="920841"/>
                    </a:lnTo>
                    <a:cubicBezTo>
                      <a:pt x="1485042" y="912008"/>
                      <a:pt x="1503365" y="904769"/>
                      <a:pt x="1520645" y="904669"/>
                    </a:cubicBezTo>
                    <a:close/>
                    <a:moveTo>
                      <a:pt x="1614713" y="234324"/>
                    </a:moveTo>
                    <a:lnTo>
                      <a:pt x="1511437" y="405715"/>
                    </a:lnTo>
                    <a:cubicBezTo>
                      <a:pt x="1506114" y="414548"/>
                      <a:pt x="1487791" y="421788"/>
                      <a:pt x="1470511" y="421887"/>
                    </a:cubicBezTo>
                    <a:lnTo>
                      <a:pt x="1345362" y="422597"/>
                    </a:lnTo>
                    <a:cubicBezTo>
                      <a:pt x="1328082" y="422696"/>
                      <a:pt x="1318388" y="415614"/>
                      <a:pt x="1323711" y="406781"/>
                    </a:cubicBezTo>
                    <a:lnTo>
                      <a:pt x="1426987" y="235390"/>
                    </a:lnTo>
                    <a:cubicBezTo>
                      <a:pt x="1432309" y="226557"/>
                      <a:pt x="1450633" y="219317"/>
                      <a:pt x="1467912" y="219218"/>
                    </a:cubicBezTo>
                    <a:lnTo>
                      <a:pt x="1593062" y="218508"/>
                    </a:lnTo>
                    <a:cubicBezTo>
                      <a:pt x="1601703" y="218459"/>
                      <a:pt x="1608446" y="220206"/>
                      <a:pt x="1612364" y="223067"/>
                    </a:cubicBezTo>
                    <a:cubicBezTo>
                      <a:pt x="1616281" y="225929"/>
                      <a:pt x="1617373" y="229908"/>
                      <a:pt x="1614713" y="234324"/>
                    </a:cubicBezTo>
                    <a:close/>
                    <a:moveTo>
                      <a:pt x="1646941" y="567321"/>
                    </a:moveTo>
                    <a:lnTo>
                      <a:pt x="1543666" y="738710"/>
                    </a:lnTo>
                    <a:cubicBezTo>
                      <a:pt x="1538343" y="747544"/>
                      <a:pt x="1520020" y="754784"/>
                      <a:pt x="1502741" y="754882"/>
                    </a:cubicBezTo>
                    <a:lnTo>
                      <a:pt x="1377591" y="755593"/>
                    </a:lnTo>
                    <a:cubicBezTo>
                      <a:pt x="1360310" y="755691"/>
                      <a:pt x="1350617" y="748610"/>
                      <a:pt x="1355941" y="739776"/>
                    </a:cubicBezTo>
                    <a:lnTo>
                      <a:pt x="1459216" y="568385"/>
                    </a:lnTo>
                    <a:cubicBezTo>
                      <a:pt x="1464539" y="559552"/>
                      <a:pt x="1482862" y="552312"/>
                      <a:pt x="1500141" y="552215"/>
                    </a:cubicBezTo>
                    <a:lnTo>
                      <a:pt x="1625291" y="551503"/>
                    </a:lnTo>
                    <a:cubicBezTo>
                      <a:pt x="1633931" y="551455"/>
                      <a:pt x="1640674" y="553201"/>
                      <a:pt x="1644593" y="556062"/>
                    </a:cubicBezTo>
                    <a:cubicBezTo>
                      <a:pt x="1648511" y="558924"/>
                      <a:pt x="1649603" y="562903"/>
                      <a:pt x="1646941" y="567321"/>
                    </a:cubicBezTo>
                    <a:close/>
                    <a:moveTo>
                      <a:pt x="1674666" y="675212"/>
                    </a:moveTo>
                    <a:lnTo>
                      <a:pt x="1552839" y="878585"/>
                    </a:lnTo>
                    <a:lnTo>
                      <a:pt x="1536306" y="878679"/>
                    </a:lnTo>
                    <a:cubicBezTo>
                      <a:pt x="1519026" y="878778"/>
                      <a:pt x="1509332" y="871697"/>
                      <a:pt x="1514655" y="862864"/>
                    </a:cubicBezTo>
                    <a:lnTo>
                      <a:pt x="1617931" y="691473"/>
                    </a:lnTo>
                    <a:cubicBezTo>
                      <a:pt x="1623253" y="682641"/>
                      <a:pt x="1641577" y="675399"/>
                      <a:pt x="1658856" y="675302"/>
                    </a:cubicBezTo>
                    <a:close/>
                    <a:moveTo>
                      <a:pt x="1752924" y="4956"/>
                    </a:moveTo>
                    <a:lnTo>
                      <a:pt x="1649648" y="176346"/>
                    </a:lnTo>
                    <a:cubicBezTo>
                      <a:pt x="1644326" y="185180"/>
                      <a:pt x="1626004" y="192420"/>
                      <a:pt x="1608723" y="192518"/>
                    </a:cubicBezTo>
                    <a:lnTo>
                      <a:pt x="1483575" y="193229"/>
                    </a:lnTo>
                    <a:cubicBezTo>
                      <a:pt x="1466293" y="193327"/>
                      <a:pt x="1456599" y="186246"/>
                      <a:pt x="1461924" y="177413"/>
                    </a:cubicBezTo>
                    <a:lnTo>
                      <a:pt x="1565200" y="6022"/>
                    </a:lnTo>
                    <a:lnTo>
                      <a:pt x="1573669" y="0"/>
                    </a:lnTo>
                    <a:lnTo>
                      <a:pt x="1751890" y="0"/>
                    </a:lnTo>
                    <a:close/>
                    <a:moveTo>
                      <a:pt x="1785154" y="337952"/>
                    </a:moveTo>
                    <a:lnTo>
                      <a:pt x="1681877" y="509343"/>
                    </a:lnTo>
                    <a:cubicBezTo>
                      <a:pt x="1676555" y="518175"/>
                      <a:pt x="1658233" y="525415"/>
                      <a:pt x="1640952" y="525513"/>
                    </a:cubicBezTo>
                    <a:lnTo>
                      <a:pt x="1515802" y="526224"/>
                    </a:lnTo>
                    <a:cubicBezTo>
                      <a:pt x="1498523" y="526322"/>
                      <a:pt x="1488829" y="519241"/>
                      <a:pt x="1494152" y="510408"/>
                    </a:cubicBezTo>
                    <a:lnTo>
                      <a:pt x="1597428" y="339017"/>
                    </a:lnTo>
                    <a:cubicBezTo>
                      <a:pt x="1602750" y="330184"/>
                      <a:pt x="1621073" y="322945"/>
                      <a:pt x="1638353" y="322846"/>
                    </a:cubicBezTo>
                    <a:lnTo>
                      <a:pt x="1763503" y="322136"/>
                    </a:lnTo>
                    <a:cubicBezTo>
                      <a:pt x="1772144" y="322085"/>
                      <a:pt x="1778887" y="323832"/>
                      <a:pt x="1782804" y="326694"/>
                    </a:cubicBezTo>
                    <a:cubicBezTo>
                      <a:pt x="1786722" y="329557"/>
                      <a:pt x="1787816" y="333535"/>
                      <a:pt x="1785154" y="337952"/>
                    </a:cubicBezTo>
                    <a:close/>
                    <a:moveTo>
                      <a:pt x="1812062" y="445848"/>
                    </a:moveTo>
                    <a:lnTo>
                      <a:pt x="1690234" y="649222"/>
                    </a:lnTo>
                    <a:lnTo>
                      <a:pt x="1674517" y="649311"/>
                    </a:lnTo>
                    <a:cubicBezTo>
                      <a:pt x="1657238" y="649410"/>
                      <a:pt x="1647543" y="642328"/>
                      <a:pt x="1652866" y="633495"/>
                    </a:cubicBezTo>
                    <a:lnTo>
                      <a:pt x="1756142" y="462106"/>
                    </a:lnTo>
                    <a:cubicBezTo>
                      <a:pt x="1761465" y="453271"/>
                      <a:pt x="1779788" y="446032"/>
                      <a:pt x="1797068" y="445933"/>
                    </a:cubicBezTo>
                    <a:close/>
                    <a:moveTo>
                      <a:pt x="1923365" y="108582"/>
                    </a:moveTo>
                    <a:lnTo>
                      <a:pt x="1820089" y="279974"/>
                    </a:lnTo>
                    <a:cubicBezTo>
                      <a:pt x="1814766" y="288808"/>
                      <a:pt x="1796443" y="296047"/>
                      <a:pt x="1779164" y="296145"/>
                    </a:cubicBezTo>
                    <a:lnTo>
                      <a:pt x="1654014" y="296855"/>
                    </a:lnTo>
                    <a:cubicBezTo>
                      <a:pt x="1636735" y="296954"/>
                      <a:pt x="1627042" y="289873"/>
                      <a:pt x="1632365" y="281041"/>
                    </a:cubicBezTo>
                    <a:lnTo>
                      <a:pt x="1735640" y="109650"/>
                    </a:lnTo>
                    <a:cubicBezTo>
                      <a:pt x="1740963" y="100817"/>
                      <a:pt x="1759285" y="93576"/>
                      <a:pt x="1776566" y="93478"/>
                    </a:cubicBezTo>
                    <a:lnTo>
                      <a:pt x="1901715" y="92767"/>
                    </a:lnTo>
                    <a:cubicBezTo>
                      <a:pt x="1910356" y="92718"/>
                      <a:pt x="1917099" y="94464"/>
                      <a:pt x="1921016" y="97327"/>
                    </a:cubicBezTo>
                    <a:cubicBezTo>
                      <a:pt x="1924935" y="100189"/>
                      <a:pt x="1926028" y="104166"/>
                      <a:pt x="1923365" y="108582"/>
                    </a:cubicBezTo>
                    <a:close/>
                    <a:moveTo>
                      <a:pt x="1949457" y="216485"/>
                    </a:moveTo>
                    <a:lnTo>
                      <a:pt x="1827630" y="419859"/>
                    </a:lnTo>
                    <a:lnTo>
                      <a:pt x="1812729" y="419944"/>
                    </a:lnTo>
                    <a:cubicBezTo>
                      <a:pt x="1795450" y="420041"/>
                      <a:pt x="1785755" y="412960"/>
                      <a:pt x="1791079" y="404128"/>
                    </a:cubicBezTo>
                    <a:lnTo>
                      <a:pt x="1894356" y="232737"/>
                    </a:lnTo>
                    <a:cubicBezTo>
                      <a:pt x="1899676" y="223904"/>
                      <a:pt x="1918002" y="216664"/>
                      <a:pt x="1935279" y="216565"/>
                    </a:cubicBezTo>
                    <a:close/>
                    <a:moveTo>
                      <a:pt x="1988796" y="0"/>
                    </a:moveTo>
                    <a:lnTo>
                      <a:pt x="1958302" y="50606"/>
                    </a:lnTo>
                    <a:cubicBezTo>
                      <a:pt x="1952979" y="59439"/>
                      <a:pt x="1934656" y="66680"/>
                      <a:pt x="1917377" y="66777"/>
                    </a:cubicBezTo>
                    <a:lnTo>
                      <a:pt x="1792227" y="67489"/>
                    </a:lnTo>
                    <a:cubicBezTo>
                      <a:pt x="1774946" y="67586"/>
                      <a:pt x="1765254" y="60504"/>
                      <a:pt x="1770576" y="51672"/>
                    </a:cubicBezTo>
                    <a:lnTo>
                      <a:pt x="1801712" y="0"/>
                    </a:lnTo>
                    <a:close/>
                    <a:moveTo>
                      <a:pt x="2079138" y="0"/>
                    </a:moveTo>
                    <a:lnTo>
                      <a:pt x="1965025" y="190496"/>
                    </a:lnTo>
                    <a:lnTo>
                      <a:pt x="1950942" y="190576"/>
                    </a:lnTo>
                    <a:cubicBezTo>
                      <a:pt x="1933661" y="190673"/>
                      <a:pt x="1923968" y="183591"/>
                      <a:pt x="1929291" y="174759"/>
                    </a:cubicBezTo>
                    <a:lnTo>
                      <a:pt x="2032567" y="3367"/>
                    </a:lnTo>
                    <a:lnTo>
                      <a:pt x="2037303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A44BAB6-C6B3-D892-DC86-143B98D34A8D}"/>
                  </a:ext>
                </a:extLst>
              </p:cNvPr>
              <p:cNvSpPr/>
              <p:nvPr/>
            </p:nvSpPr>
            <p:spPr bwMode="auto">
              <a:xfrm rot="16200000">
                <a:off x="1376421" y="343117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D1E1CDF-A64A-3B0D-67F0-EAF7814FE37E}"/>
                  </a:ext>
                </a:extLst>
              </p:cNvPr>
              <p:cNvSpPr/>
              <p:nvPr/>
            </p:nvSpPr>
            <p:spPr bwMode="auto">
              <a:xfrm rot="16200000" flipV="1">
                <a:off x="1467600" y="5025262"/>
                <a:ext cx="1620179" cy="184452"/>
              </a:xfrm>
              <a:custGeom>
                <a:avLst/>
                <a:gdLst>
                  <a:gd name="connsiteX0" fmla="*/ 1620179 w 1620179"/>
                  <a:gd name="connsiteY0" fmla="*/ 0 h 184452"/>
                  <a:gd name="connsiteX1" fmla="*/ 110492 w 1620179"/>
                  <a:gd name="connsiteY1" fmla="*/ 0 h 184452"/>
                  <a:gd name="connsiteX2" fmla="*/ 0 w 1620179"/>
                  <a:gd name="connsiteY2" fmla="*/ 184452 h 184452"/>
                  <a:gd name="connsiteX3" fmla="*/ 1509687 w 1620179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179" h="184452">
                    <a:moveTo>
                      <a:pt x="1620179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50968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90DB7294-72FE-5EFE-E6E2-125DFC532CC2}"/>
                  </a:ext>
                </a:extLst>
              </p:cNvPr>
              <p:cNvGrpSpPr/>
              <p:nvPr/>
            </p:nvGrpSpPr>
            <p:grpSpPr>
              <a:xfrm>
                <a:off x="1303907" y="3231003"/>
                <a:ext cx="766574" cy="959496"/>
                <a:chOff x="-579920" y="447691"/>
                <a:chExt cx="1322350" cy="1776413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7E3681A6-68B4-5D2A-50E6-724C2C5097DC}"/>
                    </a:ext>
                  </a:extLst>
                </p:cNvPr>
                <p:cNvSpPr/>
                <p:nvPr/>
              </p:nvSpPr>
              <p:spPr bwMode="auto">
                <a:xfrm>
                  <a:off x="-572793" y="447691"/>
                  <a:ext cx="1315223" cy="1776413"/>
                </a:xfrm>
                <a:custGeom>
                  <a:avLst/>
                  <a:gdLst>
                    <a:gd name="connsiteX0" fmla="*/ 934226 w 1315223"/>
                    <a:gd name="connsiteY0" fmla="*/ 696730 h 1776413"/>
                    <a:gd name="connsiteX1" fmla="*/ 933114 w 1315223"/>
                    <a:gd name="connsiteY1" fmla="*/ 730857 h 1776413"/>
                    <a:gd name="connsiteX2" fmla="*/ 971687 w 1315223"/>
                    <a:gd name="connsiteY2" fmla="*/ 1303333 h 1776413"/>
                    <a:gd name="connsiteX3" fmla="*/ 1069871 w 1315223"/>
                    <a:gd name="connsiteY3" fmla="*/ 1488563 h 1776413"/>
                    <a:gd name="connsiteX4" fmla="*/ 1132877 w 1315223"/>
                    <a:gd name="connsiteY4" fmla="*/ 1522778 h 1776413"/>
                    <a:gd name="connsiteX5" fmla="*/ 1137973 w 1315223"/>
                    <a:gd name="connsiteY5" fmla="*/ 1523987 h 1776413"/>
                    <a:gd name="connsiteX6" fmla="*/ 1140297 w 1315223"/>
                    <a:gd name="connsiteY6" fmla="*/ 1490147 h 1776413"/>
                    <a:gd name="connsiteX7" fmla="*/ 1101724 w 1315223"/>
                    <a:gd name="connsiteY7" fmla="*/ 917672 h 1776413"/>
                    <a:gd name="connsiteX8" fmla="*/ 1003540 w 1315223"/>
                    <a:gd name="connsiteY8" fmla="*/ 732442 h 1776413"/>
                    <a:gd name="connsiteX9" fmla="*/ 940535 w 1315223"/>
                    <a:gd name="connsiteY9" fmla="*/ 698227 h 1776413"/>
                    <a:gd name="connsiteX10" fmla="*/ 448656 w 1315223"/>
                    <a:gd name="connsiteY10" fmla="*/ 433044 h 1776413"/>
                    <a:gd name="connsiteX11" fmla="*/ 447544 w 1315223"/>
                    <a:gd name="connsiteY11" fmla="*/ 467171 h 1776413"/>
                    <a:gd name="connsiteX12" fmla="*/ 486117 w 1315223"/>
                    <a:gd name="connsiteY12" fmla="*/ 1039646 h 1776413"/>
                    <a:gd name="connsiteX13" fmla="*/ 584302 w 1315223"/>
                    <a:gd name="connsiteY13" fmla="*/ 1224877 h 1776413"/>
                    <a:gd name="connsiteX14" fmla="*/ 647307 w 1315223"/>
                    <a:gd name="connsiteY14" fmla="*/ 1259092 h 1776413"/>
                    <a:gd name="connsiteX15" fmla="*/ 652404 w 1315223"/>
                    <a:gd name="connsiteY15" fmla="*/ 1260301 h 1776413"/>
                    <a:gd name="connsiteX16" fmla="*/ 654728 w 1315223"/>
                    <a:gd name="connsiteY16" fmla="*/ 1226462 h 1776413"/>
                    <a:gd name="connsiteX17" fmla="*/ 616155 w 1315223"/>
                    <a:gd name="connsiteY17" fmla="*/ 653986 h 1776413"/>
                    <a:gd name="connsiteX18" fmla="*/ 517971 w 1315223"/>
                    <a:gd name="connsiteY18" fmla="*/ 468756 h 1776413"/>
                    <a:gd name="connsiteX19" fmla="*/ 454965 w 1315223"/>
                    <a:gd name="connsiteY19" fmla="*/ 434541 h 1776413"/>
                    <a:gd name="connsiteX20" fmla="*/ 128687 w 1315223"/>
                    <a:gd name="connsiteY20" fmla="*/ 0 h 1776413"/>
                    <a:gd name="connsiteX21" fmla="*/ 224317 w 1315223"/>
                    <a:gd name="connsiteY21" fmla="*/ 51932 h 1776413"/>
                    <a:gd name="connsiteX22" fmla="*/ 292510 w 1315223"/>
                    <a:gd name="connsiteY22" fmla="*/ 1064000 h 1776413"/>
                    <a:gd name="connsiteX23" fmla="*/ 318303 w 1315223"/>
                    <a:gd name="connsiteY23" fmla="*/ 1078007 h 1776413"/>
                    <a:gd name="connsiteX24" fmla="*/ 273496 w 1315223"/>
                    <a:gd name="connsiteY24" fmla="*/ 413006 h 1776413"/>
                    <a:gd name="connsiteX25" fmla="*/ 304142 w 1315223"/>
                    <a:gd name="connsiteY25" fmla="*/ 268873 h 1776413"/>
                    <a:gd name="connsiteX26" fmla="*/ 306191 w 1315223"/>
                    <a:gd name="connsiteY26" fmla="*/ 267095 h 1776413"/>
                    <a:gd name="connsiteX27" fmla="*/ 309144 w 1315223"/>
                    <a:gd name="connsiteY27" fmla="*/ 260494 h 1776413"/>
                    <a:gd name="connsiteX28" fmla="*/ 358074 w 1315223"/>
                    <a:gd name="connsiteY28" fmla="*/ 212723 h 1776413"/>
                    <a:gd name="connsiteX29" fmla="*/ 398501 w 1315223"/>
                    <a:gd name="connsiteY29" fmla="*/ 193758 h 1776413"/>
                    <a:gd name="connsiteX30" fmla="*/ 403035 w 1315223"/>
                    <a:gd name="connsiteY30" fmla="*/ 189823 h 1776413"/>
                    <a:gd name="connsiteX31" fmla="*/ 409937 w 1315223"/>
                    <a:gd name="connsiteY31" fmla="*/ 188393 h 1776413"/>
                    <a:gd name="connsiteX32" fmla="*/ 419983 w 1315223"/>
                    <a:gd name="connsiteY32" fmla="*/ 183680 h 1776413"/>
                    <a:gd name="connsiteX33" fmla="*/ 438100 w 1315223"/>
                    <a:gd name="connsiteY33" fmla="*/ 182557 h 1776413"/>
                    <a:gd name="connsiteX34" fmla="*/ 443137 w 1315223"/>
                    <a:gd name="connsiteY34" fmla="*/ 181513 h 1776413"/>
                    <a:gd name="connsiteX35" fmla="*/ 490337 w 1315223"/>
                    <a:gd name="connsiteY35" fmla="*/ 196394 h 1776413"/>
                    <a:gd name="connsiteX36" fmla="*/ 604547 w 1315223"/>
                    <a:gd name="connsiteY36" fmla="*/ 258416 h 1776413"/>
                    <a:gd name="connsiteX37" fmla="*/ 763342 w 1315223"/>
                    <a:gd name="connsiteY37" fmla="*/ 490689 h 1776413"/>
                    <a:gd name="connsiteX38" fmla="*/ 775950 w 1315223"/>
                    <a:gd name="connsiteY38" fmla="*/ 558709 h 1776413"/>
                    <a:gd name="connsiteX39" fmla="*/ 789712 w 1315223"/>
                    <a:gd name="connsiteY39" fmla="*/ 532559 h 1776413"/>
                    <a:gd name="connsiteX40" fmla="*/ 803856 w 1315223"/>
                    <a:gd name="connsiteY40" fmla="*/ 520285 h 1776413"/>
                    <a:gd name="connsiteX41" fmla="*/ 822227 w 1315223"/>
                    <a:gd name="connsiteY41" fmla="*/ 498313 h 1776413"/>
                    <a:gd name="connsiteX42" fmla="*/ 850993 w 1315223"/>
                    <a:gd name="connsiteY42" fmla="*/ 474659 h 1776413"/>
                    <a:gd name="connsiteX43" fmla="*/ 879813 w 1315223"/>
                    <a:gd name="connsiteY43" fmla="*/ 461139 h 1776413"/>
                    <a:gd name="connsiteX44" fmla="*/ 888605 w 1315223"/>
                    <a:gd name="connsiteY44" fmla="*/ 453509 h 1776413"/>
                    <a:gd name="connsiteX45" fmla="*/ 901989 w 1315223"/>
                    <a:gd name="connsiteY45" fmla="*/ 450736 h 1776413"/>
                    <a:gd name="connsiteX46" fmla="*/ 912902 w 1315223"/>
                    <a:gd name="connsiteY46" fmla="*/ 445616 h 1776413"/>
                    <a:gd name="connsiteX47" fmla="*/ 951524 w 1315223"/>
                    <a:gd name="connsiteY47" fmla="*/ 452314 h 1776413"/>
                    <a:gd name="connsiteX48" fmla="*/ 951536 w 1315223"/>
                    <a:gd name="connsiteY48" fmla="*/ 452397 h 1776413"/>
                    <a:gd name="connsiteX49" fmla="*/ 975907 w 1315223"/>
                    <a:gd name="connsiteY49" fmla="*/ 460081 h 1776413"/>
                    <a:gd name="connsiteX50" fmla="*/ 1090117 w 1315223"/>
                    <a:gd name="connsiteY50" fmla="*/ 522102 h 1776413"/>
                    <a:gd name="connsiteX51" fmla="*/ 1268094 w 1315223"/>
                    <a:gd name="connsiteY51" fmla="*/ 857866 h 1776413"/>
                    <a:gd name="connsiteX52" fmla="*/ 1314346 w 1315223"/>
                    <a:gd name="connsiteY52" fmla="*/ 1544313 h 1776413"/>
                    <a:gd name="connsiteX53" fmla="*/ 1296157 w 1315223"/>
                    <a:gd name="connsiteY53" fmla="*/ 1668127 h 1776413"/>
                    <a:gd name="connsiteX54" fmla="*/ 1283914 w 1315223"/>
                    <a:gd name="connsiteY54" fmla="*/ 1684032 h 1776413"/>
                    <a:gd name="connsiteX55" fmla="*/ 1277611 w 1315223"/>
                    <a:gd name="connsiteY55" fmla="*/ 1698122 h 1776413"/>
                    <a:gd name="connsiteX56" fmla="*/ 1228681 w 1315223"/>
                    <a:gd name="connsiteY56" fmla="*/ 1745892 h 1776413"/>
                    <a:gd name="connsiteX57" fmla="*/ 1166772 w 1315223"/>
                    <a:gd name="connsiteY57" fmla="*/ 1774935 h 1776413"/>
                    <a:gd name="connsiteX58" fmla="*/ 1159139 w 1315223"/>
                    <a:gd name="connsiteY58" fmla="*/ 1775408 h 1776413"/>
                    <a:gd name="connsiteX59" fmla="*/ 1158958 w 1315223"/>
                    <a:gd name="connsiteY59" fmla="*/ 1775505 h 1776413"/>
                    <a:gd name="connsiteX60" fmla="*/ 1158298 w 1315223"/>
                    <a:gd name="connsiteY60" fmla="*/ 1775461 h 1776413"/>
                    <a:gd name="connsiteX61" fmla="*/ 1142933 w 1315223"/>
                    <a:gd name="connsiteY61" fmla="*/ 1776413 h 1776413"/>
                    <a:gd name="connsiteX62" fmla="*/ 1138838 w 1315223"/>
                    <a:gd name="connsiteY62" fmla="*/ 1774148 h 1776413"/>
                    <a:gd name="connsiteX63" fmla="*/ 1129663 w 1315223"/>
                    <a:gd name="connsiteY63" fmla="*/ 1773530 h 1776413"/>
                    <a:gd name="connsiteX64" fmla="*/ 1097505 w 1315223"/>
                    <a:gd name="connsiteY64" fmla="*/ 1760924 h 1776413"/>
                    <a:gd name="connsiteX65" fmla="*/ 983294 w 1315223"/>
                    <a:gd name="connsiteY65" fmla="*/ 1698903 h 1776413"/>
                    <a:gd name="connsiteX66" fmla="*/ 824499 w 1315223"/>
                    <a:gd name="connsiteY66" fmla="*/ 1466629 h 1776413"/>
                    <a:gd name="connsiteX67" fmla="*/ 811058 w 1315223"/>
                    <a:gd name="connsiteY67" fmla="*/ 1394114 h 1776413"/>
                    <a:gd name="connsiteX68" fmla="*/ 793372 w 1315223"/>
                    <a:gd name="connsiteY68" fmla="*/ 1430479 h 1776413"/>
                    <a:gd name="connsiteX69" fmla="*/ 783449 w 1315223"/>
                    <a:gd name="connsiteY69" fmla="*/ 1435757 h 1776413"/>
                    <a:gd name="connsiteX70" fmla="*/ 766910 w 1315223"/>
                    <a:gd name="connsiteY70" fmla="*/ 1455538 h 1776413"/>
                    <a:gd name="connsiteX71" fmla="*/ 738144 w 1315223"/>
                    <a:gd name="connsiteY71" fmla="*/ 1479192 h 1776413"/>
                    <a:gd name="connsiteX72" fmla="*/ 709199 w 1315223"/>
                    <a:gd name="connsiteY72" fmla="*/ 1492771 h 1776413"/>
                    <a:gd name="connsiteX73" fmla="*/ 673388 w 1315223"/>
                    <a:gd name="connsiteY73" fmla="*/ 1511819 h 1776413"/>
                    <a:gd name="connsiteX74" fmla="*/ 611935 w 1315223"/>
                    <a:gd name="connsiteY74" fmla="*/ 1497238 h 1776413"/>
                    <a:gd name="connsiteX75" fmla="*/ 497725 w 1315223"/>
                    <a:gd name="connsiteY75" fmla="*/ 1435216 h 1776413"/>
                    <a:gd name="connsiteX76" fmla="*/ 378803 w 1315223"/>
                    <a:gd name="connsiteY76" fmla="*/ 1300601 h 1776413"/>
                    <a:gd name="connsiteX77" fmla="*/ 367680 w 1315223"/>
                    <a:gd name="connsiteY77" fmla="*/ 1273359 h 1776413"/>
                    <a:gd name="connsiteX78" fmla="*/ 297552 w 1315223"/>
                    <a:gd name="connsiteY78" fmla="*/ 1330528 h 1776413"/>
                    <a:gd name="connsiteX79" fmla="*/ 70788 w 1315223"/>
                    <a:gd name="connsiteY79" fmla="*/ 1207384 h 1776413"/>
                    <a:gd name="connsiteX80" fmla="*/ 59000 w 1315223"/>
                    <a:gd name="connsiteY80" fmla="*/ 1032446 h 1776413"/>
                    <a:gd name="connsiteX81" fmla="*/ 119805 w 1315223"/>
                    <a:gd name="connsiteY81" fmla="*/ 968039 h 1776413"/>
                    <a:gd name="connsiteX82" fmla="*/ 77355 w 1315223"/>
                    <a:gd name="connsiteY82" fmla="*/ 367349 h 1776413"/>
                    <a:gd name="connsiteX83" fmla="*/ 11788 w 1315223"/>
                    <a:gd name="connsiteY83" fmla="*/ 331744 h 1776413"/>
                    <a:gd name="connsiteX84" fmla="*/ 0 w 1315223"/>
                    <a:gd name="connsiteY84" fmla="*/ 156805 h 1776413"/>
                    <a:gd name="connsiteX85" fmla="*/ 56375 w 1315223"/>
                    <a:gd name="connsiteY85" fmla="*/ 55983 h 177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315223" h="1776413">
                      <a:moveTo>
                        <a:pt x="934226" y="696730"/>
                      </a:moveTo>
                      <a:cubicBezTo>
                        <a:pt x="933855" y="708106"/>
                        <a:pt x="933485" y="719481"/>
                        <a:pt x="933114" y="730857"/>
                      </a:cubicBezTo>
                      <a:lnTo>
                        <a:pt x="971687" y="1303333"/>
                      </a:lnTo>
                      <a:cubicBezTo>
                        <a:pt x="976782" y="1378953"/>
                        <a:pt x="1020741" y="1461883"/>
                        <a:pt x="1069871" y="1488563"/>
                      </a:cubicBezTo>
                      <a:lnTo>
                        <a:pt x="1132877" y="1522778"/>
                      </a:lnTo>
                      <a:lnTo>
                        <a:pt x="1137973" y="1523987"/>
                      </a:lnTo>
                      <a:lnTo>
                        <a:pt x="1140297" y="1490147"/>
                      </a:lnTo>
                      <a:lnTo>
                        <a:pt x="1101724" y="917672"/>
                      </a:lnTo>
                      <a:cubicBezTo>
                        <a:pt x="1096629" y="842053"/>
                        <a:pt x="1052671" y="759122"/>
                        <a:pt x="1003540" y="732442"/>
                      </a:cubicBezTo>
                      <a:lnTo>
                        <a:pt x="940535" y="698227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5"/>
                        <a:pt x="447544" y="467171"/>
                      </a:cubicBezTo>
                      <a:lnTo>
                        <a:pt x="486117" y="1039646"/>
                      </a:lnTo>
                      <a:cubicBezTo>
                        <a:pt x="491213" y="1115267"/>
                        <a:pt x="535171" y="1198197"/>
                        <a:pt x="584302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5" y="653986"/>
                      </a:lnTo>
                      <a:cubicBezTo>
                        <a:pt x="611059" y="578366"/>
                        <a:pt x="567101" y="495436"/>
                        <a:pt x="517971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6" y="413006"/>
                      </a:lnTo>
                      <a:cubicBezTo>
                        <a:pt x="269166" y="348752"/>
                        <a:pt x="281084" y="298815"/>
                        <a:pt x="304142" y="268873"/>
                      </a:cubicBezTo>
                      <a:lnTo>
                        <a:pt x="306191" y="267095"/>
                      </a:lnTo>
                      <a:lnTo>
                        <a:pt x="309144" y="260494"/>
                      </a:lnTo>
                      <a:cubicBezTo>
                        <a:pt x="319318" y="244879"/>
                        <a:pt x="336431" y="227722"/>
                        <a:pt x="358074" y="212723"/>
                      </a:cubicBezTo>
                      <a:lnTo>
                        <a:pt x="398501" y="193758"/>
                      </a:lnTo>
                      <a:lnTo>
                        <a:pt x="403035" y="189823"/>
                      </a:lnTo>
                      <a:lnTo>
                        <a:pt x="409937" y="188393"/>
                      </a:lnTo>
                      <a:lnTo>
                        <a:pt x="419983" y="183680"/>
                      </a:lnTo>
                      <a:lnTo>
                        <a:pt x="438100" y="182557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6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50" y="558709"/>
                      </a:lnTo>
                      <a:lnTo>
                        <a:pt x="789712" y="532559"/>
                      </a:lnTo>
                      <a:lnTo>
                        <a:pt x="803856" y="520285"/>
                      </a:lnTo>
                      <a:lnTo>
                        <a:pt x="822227" y="498313"/>
                      </a:lnTo>
                      <a:cubicBezTo>
                        <a:pt x="830483" y="490197"/>
                        <a:pt x="840172" y="482158"/>
                        <a:pt x="850993" y="474659"/>
                      </a:cubicBezTo>
                      <a:lnTo>
                        <a:pt x="879813" y="461139"/>
                      </a:lnTo>
                      <a:lnTo>
                        <a:pt x="888605" y="453509"/>
                      </a:lnTo>
                      <a:lnTo>
                        <a:pt x="901989" y="450736"/>
                      </a:lnTo>
                      <a:lnTo>
                        <a:pt x="912902" y="445616"/>
                      </a:lnTo>
                      <a:cubicBezTo>
                        <a:pt x="931094" y="441572"/>
                        <a:pt x="945406" y="443486"/>
                        <a:pt x="951524" y="452314"/>
                      </a:cubicBezTo>
                      <a:lnTo>
                        <a:pt x="951536" y="452397"/>
                      </a:lnTo>
                      <a:lnTo>
                        <a:pt x="975907" y="460081"/>
                      </a:lnTo>
                      <a:lnTo>
                        <a:pt x="1090117" y="522102"/>
                      </a:lnTo>
                      <a:cubicBezTo>
                        <a:pt x="1179175" y="570464"/>
                        <a:pt x="1258857" y="720791"/>
                        <a:pt x="1268094" y="857866"/>
                      </a:cubicBezTo>
                      <a:lnTo>
                        <a:pt x="1314346" y="1544313"/>
                      </a:lnTo>
                      <a:cubicBezTo>
                        <a:pt x="1317810" y="1595716"/>
                        <a:pt x="1310875" y="1637956"/>
                        <a:pt x="1296157" y="1668127"/>
                      </a:cubicBezTo>
                      <a:lnTo>
                        <a:pt x="1283914" y="1684032"/>
                      </a:lnTo>
                      <a:lnTo>
                        <a:pt x="1277611" y="1698122"/>
                      </a:lnTo>
                      <a:cubicBezTo>
                        <a:pt x="1267438" y="1713736"/>
                        <a:pt x="1250324" y="1730893"/>
                        <a:pt x="1228681" y="1745892"/>
                      </a:cubicBezTo>
                      <a:cubicBezTo>
                        <a:pt x="1207038" y="1760891"/>
                        <a:pt x="1184965" y="1770892"/>
                        <a:pt x="1166772" y="1774935"/>
                      </a:cubicBezTo>
                      <a:lnTo>
                        <a:pt x="1159139" y="1775408"/>
                      </a:lnTo>
                      <a:lnTo>
                        <a:pt x="1158958" y="1775505"/>
                      </a:lnTo>
                      <a:lnTo>
                        <a:pt x="1158298" y="1775461"/>
                      </a:lnTo>
                      <a:lnTo>
                        <a:pt x="1142933" y="1776413"/>
                      </a:lnTo>
                      <a:lnTo>
                        <a:pt x="1138838" y="1774148"/>
                      </a:lnTo>
                      <a:lnTo>
                        <a:pt x="1129663" y="1773530"/>
                      </a:lnTo>
                      <a:cubicBezTo>
                        <a:pt x="1119389" y="1771135"/>
                        <a:pt x="1108637" y="1766969"/>
                        <a:pt x="1097505" y="1760924"/>
                      </a:cubicBezTo>
                      <a:lnTo>
                        <a:pt x="983294" y="1698903"/>
                      </a:lnTo>
                      <a:cubicBezTo>
                        <a:pt x="916501" y="1662631"/>
                        <a:pt x="854981" y="1569004"/>
                        <a:pt x="824499" y="1466629"/>
                      </a:cubicBezTo>
                      <a:lnTo>
                        <a:pt x="811058" y="1394114"/>
                      </a:lnTo>
                      <a:lnTo>
                        <a:pt x="793372" y="1430479"/>
                      </a:lnTo>
                      <a:lnTo>
                        <a:pt x="783449" y="1435757"/>
                      </a:lnTo>
                      <a:lnTo>
                        <a:pt x="766910" y="1455538"/>
                      </a:lnTo>
                      <a:cubicBezTo>
                        <a:pt x="758654" y="1463654"/>
                        <a:pt x="748965" y="1471693"/>
                        <a:pt x="738144" y="1479192"/>
                      </a:cubicBezTo>
                      <a:lnTo>
                        <a:pt x="709199" y="1492771"/>
                      </a:lnTo>
                      <a:lnTo>
                        <a:pt x="673388" y="1511819"/>
                      </a:lnTo>
                      <a:cubicBezTo>
                        <a:pt x="654942" y="1513902"/>
                        <a:pt x="634200" y="1509329"/>
                        <a:pt x="611935" y="1497238"/>
                      </a:cubicBezTo>
                      <a:lnTo>
                        <a:pt x="497725" y="1435216"/>
                      </a:lnTo>
                      <a:cubicBezTo>
                        <a:pt x="453196" y="1411035"/>
                        <a:pt x="411011" y="1361363"/>
                        <a:pt x="378803" y="1300601"/>
                      </a:cubicBezTo>
                      <a:lnTo>
                        <a:pt x="367680" y="1273359"/>
                      </a:lnTo>
                      <a:lnTo>
                        <a:pt x="297552" y="1330528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9805" y="968039"/>
                      </a:lnTo>
                      <a:lnTo>
                        <a:pt x="77355" y="367349"/>
                      </a:lnTo>
                      <a:lnTo>
                        <a:pt x="11788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B2DA1C3-2BF8-E4E8-E8B9-7F2112A32529}"/>
                    </a:ext>
                  </a:extLst>
                </p:cNvPr>
                <p:cNvSpPr/>
                <p:nvPr/>
              </p:nvSpPr>
              <p:spPr bwMode="auto">
                <a:xfrm>
                  <a:off x="-579920" y="503675"/>
                  <a:ext cx="1242911" cy="1720007"/>
                </a:xfrm>
                <a:custGeom>
                  <a:avLst/>
                  <a:gdLst>
                    <a:gd name="connsiteX0" fmla="*/ 906633 w 1242911"/>
                    <a:gd name="connsiteY0" fmla="*/ 634200 h 1720007"/>
                    <a:gd name="connsiteX1" fmla="*/ 860802 w 1242911"/>
                    <a:gd name="connsiteY1" fmla="*/ 730857 h 1720007"/>
                    <a:gd name="connsiteX2" fmla="*/ 899375 w 1242911"/>
                    <a:gd name="connsiteY2" fmla="*/ 1303333 h 1720007"/>
                    <a:gd name="connsiteX3" fmla="*/ 997559 w 1242911"/>
                    <a:gd name="connsiteY3" fmla="*/ 1488563 h 1720007"/>
                    <a:gd name="connsiteX4" fmla="*/ 1060565 w 1242911"/>
                    <a:gd name="connsiteY4" fmla="*/ 1522778 h 1720007"/>
                    <a:gd name="connsiteX5" fmla="*/ 1140297 w 1242911"/>
                    <a:gd name="connsiteY5" fmla="*/ 1434164 h 1720007"/>
                    <a:gd name="connsiteX6" fmla="*/ 1101724 w 1242911"/>
                    <a:gd name="connsiteY6" fmla="*/ 861689 h 1720007"/>
                    <a:gd name="connsiteX7" fmla="*/ 1003540 w 1242911"/>
                    <a:gd name="connsiteY7" fmla="*/ 676459 h 1720007"/>
                    <a:gd name="connsiteX8" fmla="*/ 940535 w 1242911"/>
                    <a:gd name="connsiteY8" fmla="*/ 642244 h 1720007"/>
                    <a:gd name="connsiteX9" fmla="*/ 906633 w 1242911"/>
                    <a:gd name="connsiteY9" fmla="*/ 634200 h 1720007"/>
                    <a:gd name="connsiteX10" fmla="*/ 856395 w 1242911"/>
                    <a:gd name="connsiteY10" fmla="*/ 445199 h 1720007"/>
                    <a:gd name="connsiteX11" fmla="*/ 903595 w 1242911"/>
                    <a:gd name="connsiteY11" fmla="*/ 460081 h 1720007"/>
                    <a:gd name="connsiteX12" fmla="*/ 1017805 w 1242911"/>
                    <a:gd name="connsiteY12" fmla="*/ 522102 h 1720007"/>
                    <a:gd name="connsiteX13" fmla="*/ 1195782 w 1242911"/>
                    <a:gd name="connsiteY13" fmla="*/ 857866 h 1720007"/>
                    <a:gd name="connsiteX14" fmla="*/ 1242034 w 1242911"/>
                    <a:gd name="connsiteY14" fmla="*/ 1544313 h 1720007"/>
                    <a:gd name="connsiteX15" fmla="*/ 1097505 w 1242911"/>
                    <a:gd name="connsiteY15" fmla="*/ 1704941 h 1720007"/>
                    <a:gd name="connsiteX16" fmla="*/ 983294 w 1242911"/>
                    <a:gd name="connsiteY16" fmla="*/ 1642920 h 1720007"/>
                    <a:gd name="connsiteX17" fmla="*/ 805317 w 1242911"/>
                    <a:gd name="connsiteY17" fmla="*/ 1307156 h 1720007"/>
                    <a:gd name="connsiteX18" fmla="*/ 759065 w 1242911"/>
                    <a:gd name="connsiteY18" fmla="*/ 620709 h 1720007"/>
                    <a:gd name="connsiteX19" fmla="*/ 816293 w 1242911"/>
                    <a:gd name="connsiteY19" fmla="*/ 453509 h 1720007"/>
                    <a:gd name="connsiteX20" fmla="*/ 856395 w 1242911"/>
                    <a:gd name="connsiteY20" fmla="*/ 445199 h 1720007"/>
                    <a:gd name="connsiteX21" fmla="*/ 421063 w 1242911"/>
                    <a:gd name="connsiteY21" fmla="*/ 370514 h 1720007"/>
                    <a:gd name="connsiteX22" fmla="*/ 375232 w 1242911"/>
                    <a:gd name="connsiteY22" fmla="*/ 467171 h 1720007"/>
                    <a:gd name="connsiteX23" fmla="*/ 413805 w 1242911"/>
                    <a:gd name="connsiteY23" fmla="*/ 1039646 h 1720007"/>
                    <a:gd name="connsiteX24" fmla="*/ 511990 w 1242911"/>
                    <a:gd name="connsiteY24" fmla="*/ 1224877 h 1720007"/>
                    <a:gd name="connsiteX25" fmla="*/ 574995 w 1242911"/>
                    <a:gd name="connsiteY25" fmla="*/ 1259092 h 1720007"/>
                    <a:gd name="connsiteX26" fmla="*/ 654728 w 1242911"/>
                    <a:gd name="connsiteY26" fmla="*/ 1170479 h 1720007"/>
                    <a:gd name="connsiteX27" fmla="*/ 616155 w 1242911"/>
                    <a:gd name="connsiteY27" fmla="*/ 598003 h 1720007"/>
                    <a:gd name="connsiteX28" fmla="*/ 517971 w 1242911"/>
                    <a:gd name="connsiteY28" fmla="*/ 412773 h 1720007"/>
                    <a:gd name="connsiteX29" fmla="*/ 454965 w 1242911"/>
                    <a:gd name="connsiteY29" fmla="*/ 378558 h 1720007"/>
                    <a:gd name="connsiteX30" fmla="*/ 421063 w 1242911"/>
                    <a:gd name="connsiteY30" fmla="*/ 370514 h 1720007"/>
                    <a:gd name="connsiteX31" fmla="*/ 370825 w 1242911"/>
                    <a:gd name="connsiteY31" fmla="*/ 181513 h 1720007"/>
                    <a:gd name="connsiteX32" fmla="*/ 418025 w 1242911"/>
                    <a:gd name="connsiteY32" fmla="*/ 196394 h 1720007"/>
                    <a:gd name="connsiteX33" fmla="*/ 532235 w 1242911"/>
                    <a:gd name="connsiteY33" fmla="*/ 258416 h 1720007"/>
                    <a:gd name="connsiteX34" fmla="*/ 710212 w 1242911"/>
                    <a:gd name="connsiteY34" fmla="*/ 594180 h 1720007"/>
                    <a:gd name="connsiteX35" fmla="*/ 756465 w 1242911"/>
                    <a:gd name="connsiteY35" fmla="*/ 1280626 h 1720007"/>
                    <a:gd name="connsiteX36" fmla="*/ 611935 w 1242911"/>
                    <a:gd name="connsiteY36" fmla="*/ 1441255 h 1720007"/>
                    <a:gd name="connsiteX37" fmla="*/ 497725 w 1242911"/>
                    <a:gd name="connsiteY37" fmla="*/ 1379233 h 1720007"/>
                    <a:gd name="connsiteX38" fmla="*/ 319748 w 1242911"/>
                    <a:gd name="connsiteY38" fmla="*/ 1043469 h 1720007"/>
                    <a:gd name="connsiteX39" fmla="*/ 273496 w 1242911"/>
                    <a:gd name="connsiteY39" fmla="*/ 357023 h 1720007"/>
                    <a:gd name="connsiteX40" fmla="*/ 330723 w 1242911"/>
                    <a:gd name="connsiteY40" fmla="*/ 189823 h 1720007"/>
                    <a:gd name="connsiteX41" fmla="*/ 370825 w 1242911"/>
                    <a:gd name="connsiteY41" fmla="*/ 181513 h 1720007"/>
                    <a:gd name="connsiteX42" fmla="*/ 56375 w 1242911"/>
                    <a:gd name="connsiteY42" fmla="*/ 0 h 1720007"/>
                    <a:gd name="connsiteX43" fmla="*/ 152005 w 1242911"/>
                    <a:gd name="connsiteY43" fmla="*/ 51932 h 1720007"/>
                    <a:gd name="connsiteX44" fmla="*/ 220198 w 1242911"/>
                    <a:gd name="connsiteY44" fmla="*/ 1064000 h 1720007"/>
                    <a:gd name="connsiteX45" fmla="*/ 285765 w 1242911"/>
                    <a:gd name="connsiteY45" fmla="*/ 1099606 h 1720007"/>
                    <a:gd name="connsiteX46" fmla="*/ 297552 w 1242911"/>
                    <a:gd name="connsiteY46" fmla="*/ 1274545 h 1720007"/>
                    <a:gd name="connsiteX47" fmla="*/ 70788 w 1242911"/>
                    <a:gd name="connsiteY47" fmla="*/ 1151401 h 1720007"/>
                    <a:gd name="connsiteX48" fmla="*/ 59000 w 1242911"/>
                    <a:gd name="connsiteY48" fmla="*/ 976463 h 1720007"/>
                    <a:gd name="connsiteX49" fmla="*/ 124568 w 1242911"/>
                    <a:gd name="connsiteY49" fmla="*/ 1012069 h 1720007"/>
                    <a:gd name="connsiteX50" fmla="*/ 77355 w 1242911"/>
                    <a:gd name="connsiteY50" fmla="*/ 311366 h 1720007"/>
                    <a:gd name="connsiteX51" fmla="*/ 11788 w 1242911"/>
                    <a:gd name="connsiteY51" fmla="*/ 275761 h 1720007"/>
                    <a:gd name="connsiteX52" fmla="*/ 0 w 1242911"/>
                    <a:gd name="connsiteY52" fmla="*/ 100822 h 172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242911" h="1720007">
                      <a:moveTo>
                        <a:pt x="906633" y="634200"/>
                      </a:moveTo>
                      <a:cubicBezTo>
                        <a:pt x="876105" y="637648"/>
                        <a:pt x="856981" y="674143"/>
                        <a:pt x="860802" y="730857"/>
                      </a:cubicBezTo>
                      <a:lnTo>
                        <a:pt x="899375" y="1303333"/>
                      </a:lnTo>
                      <a:cubicBezTo>
                        <a:pt x="904470" y="1378953"/>
                        <a:pt x="948429" y="1461883"/>
                        <a:pt x="997559" y="1488563"/>
                      </a:cubicBezTo>
                      <a:lnTo>
                        <a:pt x="1060565" y="1522778"/>
                      </a:lnTo>
                      <a:cubicBezTo>
                        <a:pt x="1109695" y="1549458"/>
                        <a:pt x="1145393" y="1509785"/>
                        <a:pt x="1140297" y="1434164"/>
                      </a:cubicBezTo>
                      <a:lnTo>
                        <a:pt x="1101724" y="861689"/>
                      </a:lnTo>
                      <a:cubicBezTo>
                        <a:pt x="1096629" y="786070"/>
                        <a:pt x="1052671" y="703139"/>
                        <a:pt x="1003540" y="676459"/>
                      </a:cubicBezTo>
                      <a:lnTo>
                        <a:pt x="940535" y="642244"/>
                      </a:lnTo>
                      <a:cubicBezTo>
                        <a:pt x="928252" y="635574"/>
                        <a:pt x="916809" y="633051"/>
                        <a:pt x="906633" y="634200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4"/>
                        <a:pt x="886897" y="451013"/>
                        <a:pt x="903595" y="460081"/>
                      </a:cubicBezTo>
                      <a:lnTo>
                        <a:pt x="1017805" y="522102"/>
                      </a:lnTo>
                      <a:cubicBezTo>
                        <a:pt x="1106863" y="570464"/>
                        <a:pt x="1186545" y="720791"/>
                        <a:pt x="1195782" y="857866"/>
                      </a:cubicBezTo>
                      <a:lnTo>
                        <a:pt x="1242034" y="1544313"/>
                      </a:lnTo>
                      <a:cubicBezTo>
                        <a:pt x="1251271" y="1681388"/>
                        <a:pt x="1186562" y="1753303"/>
                        <a:pt x="1097505" y="1704941"/>
                      </a:cubicBezTo>
                      <a:lnTo>
                        <a:pt x="983294" y="1642920"/>
                      </a:lnTo>
                      <a:cubicBezTo>
                        <a:pt x="894237" y="1594557"/>
                        <a:pt x="814554" y="1444230"/>
                        <a:pt x="805317" y="1307156"/>
                      </a:cubicBezTo>
                      <a:lnTo>
                        <a:pt x="759065" y="620709"/>
                      </a:lnTo>
                      <a:cubicBezTo>
                        <a:pt x="753293" y="535037"/>
                        <a:pt x="776405" y="474818"/>
                        <a:pt x="816293" y="453509"/>
                      </a:cubicBezTo>
                      <a:cubicBezTo>
                        <a:pt x="828260" y="447116"/>
                        <a:pt x="841736" y="444225"/>
                        <a:pt x="856395" y="445199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1" y="410457"/>
                        <a:pt x="375232" y="467171"/>
                      </a:cubicBezTo>
                      <a:lnTo>
                        <a:pt x="413805" y="1039646"/>
                      </a:lnTo>
                      <a:cubicBezTo>
                        <a:pt x="418901" y="1115267"/>
                        <a:pt x="462859" y="1198197"/>
                        <a:pt x="511990" y="1224877"/>
                      </a:cubicBezTo>
                      <a:lnTo>
                        <a:pt x="574995" y="1259092"/>
                      </a:lnTo>
                      <a:cubicBezTo>
                        <a:pt x="624125" y="1285772"/>
                        <a:pt x="659823" y="1246099"/>
                        <a:pt x="654728" y="1170479"/>
                      </a:cubicBezTo>
                      <a:lnTo>
                        <a:pt x="616155" y="598003"/>
                      </a:lnTo>
                      <a:cubicBezTo>
                        <a:pt x="611059" y="522383"/>
                        <a:pt x="567101" y="439453"/>
                        <a:pt x="517971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6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6"/>
                      </a:lnTo>
                      <a:cubicBezTo>
                        <a:pt x="765701" y="1417701"/>
                        <a:pt x="700992" y="1489617"/>
                        <a:pt x="611935" y="1441255"/>
                      </a:cubicBezTo>
                      <a:lnTo>
                        <a:pt x="497725" y="1379233"/>
                      </a:lnTo>
                      <a:cubicBezTo>
                        <a:pt x="408667" y="1330871"/>
                        <a:pt x="328984" y="1180544"/>
                        <a:pt x="319748" y="1043469"/>
                      </a:cubicBezTo>
                      <a:lnTo>
                        <a:pt x="273496" y="357023"/>
                      </a:lnTo>
                      <a:cubicBezTo>
                        <a:pt x="267723" y="271351"/>
                        <a:pt x="290835" y="211132"/>
                        <a:pt x="330723" y="189823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5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9"/>
                      </a:lnTo>
                      <a:lnTo>
                        <a:pt x="77355" y="311366"/>
                      </a:lnTo>
                      <a:lnTo>
                        <a:pt x="11788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ABDF6E96-6253-417D-3327-8CB5D98CFB7C}"/>
              </a:ext>
            </a:extLst>
          </p:cNvPr>
          <p:cNvGrpSpPr/>
          <p:nvPr/>
        </p:nvGrpSpPr>
        <p:grpSpPr>
          <a:xfrm>
            <a:off x="3752590" y="3790424"/>
            <a:ext cx="2510561" cy="2573123"/>
            <a:chOff x="4678140" y="278650"/>
            <a:chExt cx="4275474" cy="4382017"/>
          </a:xfrm>
        </p:grpSpPr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30D126D4-CE9E-14D6-F1F9-588D486576CA}"/>
                </a:ext>
              </a:extLst>
            </p:cNvPr>
            <p:cNvSpPr/>
            <p:nvPr/>
          </p:nvSpPr>
          <p:spPr bwMode="auto">
            <a:xfrm rot="16200000">
              <a:off x="7359542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6CAA247E-033D-2B37-9652-A4174645B569}"/>
                </a:ext>
              </a:extLst>
            </p:cNvPr>
            <p:cNvSpPr/>
            <p:nvPr/>
          </p:nvSpPr>
          <p:spPr bwMode="auto">
            <a:xfrm rot="16200000" flipV="1">
              <a:off x="7896655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438B497E-242B-93F3-FFFC-0927DC0CEC3C}"/>
                </a:ext>
              </a:extLst>
            </p:cNvPr>
            <p:cNvSpPr/>
            <p:nvPr/>
          </p:nvSpPr>
          <p:spPr bwMode="auto">
            <a:xfrm rot="16200000">
              <a:off x="8340394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F31FBA22-D5BC-986D-4812-2AC4A99C7B16}"/>
                </a:ext>
              </a:extLst>
            </p:cNvPr>
            <p:cNvGrpSpPr/>
            <p:nvPr/>
          </p:nvGrpSpPr>
          <p:grpSpPr>
            <a:xfrm>
              <a:off x="8292630" y="278650"/>
              <a:ext cx="473987" cy="603997"/>
              <a:chOff x="3710632" y="4548183"/>
              <a:chExt cx="1324670" cy="1811693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E6C22460-833C-F07A-DFA7-382622EC1E2A}"/>
                  </a:ext>
                </a:extLst>
              </p:cNvPr>
              <p:cNvSpPr/>
              <p:nvPr/>
            </p:nvSpPr>
            <p:spPr bwMode="auto">
              <a:xfrm>
                <a:off x="3717759" y="4548183"/>
                <a:ext cx="1317543" cy="1811693"/>
              </a:xfrm>
              <a:custGeom>
                <a:avLst/>
                <a:gdLst>
                  <a:gd name="connsiteX0" fmla="*/ 501268 w 1317543"/>
                  <a:gd name="connsiteY0" fmla="*/ 811991 h 1811693"/>
                  <a:gd name="connsiteX1" fmla="*/ 492522 w 1317543"/>
                  <a:gd name="connsiteY1" fmla="*/ 829975 h 1811693"/>
                  <a:gd name="connsiteX2" fmla="*/ 487677 w 1317543"/>
                  <a:gd name="connsiteY2" fmla="*/ 832552 h 1811693"/>
                  <a:gd name="connsiteX3" fmla="*/ 487497 w 1317543"/>
                  <a:gd name="connsiteY3" fmla="*/ 832954 h 1811693"/>
                  <a:gd name="connsiteX4" fmla="*/ 438567 w 1317543"/>
                  <a:gd name="connsiteY4" fmla="*/ 880724 h 1811693"/>
                  <a:gd name="connsiteX5" fmla="*/ 376658 w 1317543"/>
                  <a:gd name="connsiteY5" fmla="*/ 909767 h 1811693"/>
                  <a:gd name="connsiteX6" fmla="*/ 375286 w 1317543"/>
                  <a:gd name="connsiteY6" fmla="*/ 909852 h 1811693"/>
                  <a:gd name="connsiteX7" fmla="*/ 372538 w 1317543"/>
                  <a:gd name="connsiteY7" fmla="*/ 911314 h 1811693"/>
                  <a:gd name="connsiteX8" fmla="*/ 362561 w 1317543"/>
                  <a:gd name="connsiteY8" fmla="*/ 910641 h 1811693"/>
                  <a:gd name="connsiteX9" fmla="*/ 352819 w 1317543"/>
                  <a:gd name="connsiteY9" fmla="*/ 911245 h 1811693"/>
                  <a:gd name="connsiteX10" fmla="*/ 350222 w 1317543"/>
                  <a:gd name="connsiteY10" fmla="*/ 909809 h 1811693"/>
                  <a:gd name="connsiteX11" fmla="*/ 343244 w 1317543"/>
                  <a:gd name="connsiteY11" fmla="*/ 909338 h 1811693"/>
                  <a:gd name="connsiteX12" fmla="*/ 311085 w 1317543"/>
                  <a:gd name="connsiteY12" fmla="*/ 896732 h 1811693"/>
                  <a:gd name="connsiteX13" fmla="*/ 253979 w 1317543"/>
                  <a:gd name="connsiteY13" fmla="*/ 865721 h 1811693"/>
                  <a:gd name="connsiteX14" fmla="*/ 253953 w 1317543"/>
                  <a:gd name="connsiteY14" fmla="*/ 865322 h 1811693"/>
                  <a:gd name="connsiteX15" fmla="*/ 222450 w 1317543"/>
                  <a:gd name="connsiteY15" fmla="*/ 848214 h 1811693"/>
                  <a:gd name="connsiteX16" fmla="*/ 217353 w 1317543"/>
                  <a:gd name="connsiteY16" fmla="*/ 847005 h 1811693"/>
                  <a:gd name="connsiteX17" fmla="*/ 215029 w 1317543"/>
                  <a:gd name="connsiteY17" fmla="*/ 880845 h 1811693"/>
                  <a:gd name="connsiteX18" fmla="*/ 222555 w 1317543"/>
                  <a:gd name="connsiteY18" fmla="*/ 992544 h 1811693"/>
                  <a:gd name="connsiteX19" fmla="*/ 524482 w 1317543"/>
                  <a:gd name="connsiteY19" fmla="*/ 1156503 h 1811693"/>
                  <a:gd name="connsiteX20" fmla="*/ 655342 w 1317543"/>
                  <a:gd name="connsiteY20" fmla="*/ 519074 h 1811693"/>
                  <a:gd name="connsiteX21" fmla="*/ 654230 w 1317543"/>
                  <a:gd name="connsiteY21" fmla="*/ 553202 h 1811693"/>
                  <a:gd name="connsiteX22" fmla="*/ 692803 w 1317543"/>
                  <a:gd name="connsiteY22" fmla="*/ 1125677 h 1811693"/>
                  <a:gd name="connsiteX23" fmla="*/ 790987 w 1317543"/>
                  <a:gd name="connsiteY23" fmla="*/ 1310907 h 1811693"/>
                  <a:gd name="connsiteX24" fmla="*/ 853993 w 1317543"/>
                  <a:gd name="connsiteY24" fmla="*/ 1345122 h 1811693"/>
                  <a:gd name="connsiteX25" fmla="*/ 859090 w 1317543"/>
                  <a:gd name="connsiteY25" fmla="*/ 1346332 h 1811693"/>
                  <a:gd name="connsiteX26" fmla="*/ 861414 w 1317543"/>
                  <a:gd name="connsiteY26" fmla="*/ 1312492 h 1811693"/>
                  <a:gd name="connsiteX27" fmla="*/ 822841 w 1317543"/>
                  <a:gd name="connsiteY27" fmla="*/ 740017 h 1811693"/>
                  <a:gd name="connsiteX28" fmla="*/ 724656 w 1317543"/>
                  <a:gd name="connsiteY28" fmla="*/ 554787 h 1811693"/>
                  <a:gd name="connsiteX29" fmla="*/ 661651 w 1317543"/>
                  <a:gd name="connsiteY29" fmla="*/ 520571 h 1811693"/>
                  <a:gd name="connsiteX30" fmla="*/ 170519 w 1317543"/>
                  <a:gd name="connsiteY30" fmla="*/ 0 h 1811693"/>
                  <a:gd name="connsiteX31" fmla="*/ 172091 w 1317543"/>
                  <a:gd name="connsiteY31" fmla="*/ 496 h 1811693"/>
                  <a:gd name="connsiteX32" fmla="*/ 172822 w 1317543"/>
                  <a:gd name="connsiteY32" fmla="*/ 450 h 1811693"/>
                  <a:gd name="connsiteX33" fmla="*/ 173983 w 1317543"/>
                  <a:gd name="connsiteY33" fmla="*/ 1092 h 1811693"/>
                  <a:gd name="connsiteX34" fmla="*/ 217719 w 1317543"/>
                  <a:gd name="connsiteY34" fmla="*/ 14882 h 1811693"/>
                  <a:gd name="connsiteX35" fmla="*/ 331929 w 1317543"/>
                  <a:gd name="connsiteY35" fmla="*/ 76904 h 1811693"/>
                  <a:gd name="connsiteX36" fmla="*/ 490724 w 1317543"/>
                  <a:gd name="connsiteY36" fmla="*/ 309177 h 1811693"/>
                  <a:gd name="connsiteX37" fmla="*/ 502228 w 1317543"/>
                  <a:gd name="connsiteY37" fmla="*/ 371244 h 1811693"/>
                  <a:gd name="connsiteX38" fmla="*/ 510828 w 1317543"/>
                  <a:gd name="connsiteY38" fmla="*/ 354903 h 1811693"/>
                  <a:gd name="connsiteX39" fmla="*/ 513630 w 1317543"/>
                  <a:gd name="connsiteY39" fmla="*/ 352472 h 1811693"/>
                  <a:gd name="connsiteX40" fmla="*/ 516775 w 1317543"/>
                  <a:gd name="connsiteY40" fmla="*/ 345442 h 1811693"/>
                  <a:gd name="connsiteX41" fmla="*/ 565705 w 1317543"/>
                  <a:gd name="connsiteY41" fmla="*/ 297671 h 1811693"/>
                  <a:gd name="connsiteX42" fmla="*/ 606789 w 1317543"/>
                  <a:gd name="connsiteY42" fmla="*/ 278398 h 1811693"/>
                  <a:gd name="connsiteX43" fmla="*/ 609721 w 1317543"/>
                  <a:gd name="connsiteY43" fmla="*/ 275853 h 1811693"/>
                  <a:gd name="connsiteX44" fmla="*/ 614185 w 1317543"/>
                  <a:gd name="connsiteY44" fmla="*/ 274928 h 1811693"/>
                  <a:gd name="connsiteX45" fmla="*/ 627614 w 1317543"/>
                  <a:gd name="connsiteY45" fmla="*/ 268628 h 1811693"/>
                  <a:gd name="connsiteX46" fmla="*/ 651453 w 1317543"/>
                  <a:gd name="connsiteY46" fmla="*/ 267150 h 1811693"/>
                  <a:gd name="connsiteX47" fmla="*/ 655266 w 1317543"/>
                  <a:gd name="connsiteY47" fmla="*/ 269259 h 1811693"/>
                  <a:gd name="connsiteX48" fmla="*/ 697023 w 1317543"/>
                  <a:gd name="connsiteY48" fmla="*/ 282424 h 1811693"/>
                  <a:gd name="connsiteX49" fmla="*/ 811233 w 1317543"/>
                  <a:gd name="connsiteY49" fmla="*/ 344446 h 1811693"/>
                  <a:gd name="connsiteX50" fmla="*/ 970029 w 1317543"/>
                  <a:gd name="connsiteY50" fmla="*/ 576720 h 1811693"/>
                  <a:gd name="connsiteX51" fmla="*/ 972991 w 1317543"/>
                  <a:gd name="connsiteY51" fmla="*/ 592702 h 1811693"/>
                  <a:gd name="connsiteX52" fmla="*/ 1004054 w 1317543"/>
                  <a:gd name="connsiteY52" fmla="*/ 537149 h 1811693"/>
                  <a:gd name="connsiteX53" fmla="*/ 1076366 w 1317543"/>
                  <a:gd name="connsiteY53" fmla="*/ 481166 h 1811693"/>
                  <a:gd name="connsiteX54" fmla="*/ 1171995 w 1317543"/>
                  <a:gd name="connsiteY54" fmla="*/ 533098 h 1811693"/>
                  <a:gd name="connsiteX55" fmla="*/ 1240188 w 1317543"/>
                  <a:gd name="connsiteY55" fmla="*/ 1545166 h 1811693"/>
                  <a:gd name="connsiteX56" fmla="*/ 1305755 w 1317543"/>
                  <a:gd name="connsiteY56" fmla="*/ 1580771 h 1811693"/>
                  <a:gd name="connsiteX57" fmla="*/ 1317543 w 1317543"/>
                  <a:gd name="connsiteY57" fmla="*/ 1755710 h 1811693"/>
                  <a:gd name="connsiteX58" fmla="*/ 1245231 w 1317543"/>
                  <a:gd name="connsiteY58" fmla="*/ 1811693 h 1811693"/>
                  <a:gd name="connsiteX59" fmla="*/ 1018466 w 1317543"/>
                  <a:gd name="connsiteY59" fmla="*/ 1688549 h 1811693"/>
                  <a:gd name="connsiteX60" fmla="*/ 1006679 w 1317543"/>
                  <a:gd name="connsiteY60" fmla="*/ 1513611 h 1811693"/>
                  <a:gd name="connsiteX61" fmla="*/ 1067485 w 1317543"/>
                  <a:gd name="connsiteY61" fmla="*/ 1453967 h 1811693"/>
                  <a:gd name="connsiteX62" fmla="*/ 1025033 w 1317543"/>
                  <a:gd name="connsiteY62" fmla="*/ 848515 h 1811693"/>
                  <a:gd name="connsiteX63" fmla="*/ 999621 w 1317543"/>
                  <a:gd name="connsiteY63" fmla="*/ 834715 h 1811693"/>
                  <a:gd name="connsiteX64" fmla="*/ 1035462 w 1317543"/>
                  <a:gd name="connsiteY64" fmla="*/ 1366657 h 1811693"/>
                  <a:gd name="connsiteX65" fmla="*/ 1017273 w 1317543"/>
                  <a:gd name="connsiteY65" fmla="*/ 1490471 h 1811693"/>
                  <a:gd name="connsiteX66" fmla="*/ 1003641 w 1317543"/>
                  <a:gd name="connsiteY66" fmla="*/ 1508181 h 1811693"/>
                  <a:gd name="connsiteX67" fmla="*/ 998106 w 1317543"/>
                  <a:gd name="connsiteY67" fmla="*/ 1520552 h 1811693"/>
                  <a:gd name="connsiteX68" fmla="*/ 949176 w 1317543"/>
                  <a:gd name="connsiteY68" fmla="*/ 1568322 h 1811693"/>
                  <a:gd name="connsiteX69" fmla="*/ 887267 w 1317543"/>
                  <a:gd name="connsiteY69" fmla="*/ 1597365 h 1811693"/>
                  <a:gd name="connsiteX70" fmla="*/ 880154 w 1317543"/>
                  <a:gd name="connsiteY70" fmla="*/ 1597806 h 1811693"/>
                  <a:gd name="connsiteX71" fmla="*/ 880073 w 1317543"/>
                  <a:gd name="connsiteY71" fmla="*/ 1597849 h 1811693"/>
                  <a:gd name="connsiteX72" fmla="*/ 879780 w 1317543"/>
                  <a:gd name="connsiteY72" fmla="*/ 1597829 h 1811693"/>
                  <a:gd name="connsiteX73" fmla="*/ 863428 w 1317543"/>
                  <a:gd name="connsiteY73" fmla="*/ 1598843 h 1811693"/>
                  <a:gd name="connsiteX74" fmla="*/ 859070 w 1317543"/>
                  <a:gd name="connsiteY74" fmla="*/ 1596433 h 1811693"/>
                  <a:gd name="connsiteX75" fmla="*/ 850779 w 1317543"/>
                  <a:gd name="connsiteY75" fmla="*/ 1595874 h 1811693"/>
                  <a:gd name="connsiteX76" fmla="*/ 818620 w 1317543"/>
                  <a:gd name="connsiteY76" fmla="*/ 1583268 h 1811693"/>
                  <a:gd name="connsiteX77" fmla="*/ 704410 w 1317543"/>
                  <a:gd name="connsiteY77" fmla="*/ 1521246 h 1811693"/>
                  <a:gd name="connsiteX78" fmla="*/ 585489 w 1317543"/>
                  <a:gd name="connsiteY78" fmla="*/ 1386632 h 1811693"/>
                  <a:gd name="connsiteX79" fmla="*/ 570558 w 1317543"/>
                  <a:gd name="connsiteY79" fmla="*/ 1350063 h 1811693"/>
                  <a:gd name="connsiteX80" fmla="*/ 504114 w 1317543"/>
                  <a:gd name="connsiteY80" fmla="*/ 1409232 h 1811693"/>
                  <a:gd name="connsiteX81" fmla="*/ 64134 w 1317543"/>
                  <a:gd name="connsiteY81" fmla="*/ 1170303 h 1811693"/>
                  <a:gd name="connsiteX82" fmla="*/ 55392 w 1317543"/>
                  <a:gd name="connsiteY82" fmla="*/ 1040570 h 1811693"/>
                  <a:gd name="connsiteX83" fmla="*/ 52346 w 1317543"/>
                  <a:gd name="connsiteY83" fmla="*/ 995365 h 1811693"/>
                  <a:gd name="connsiteX84" fmla="*/ 40980 w 1317543"/>
                  <a:gd name="connsiteY84" fmla="*/ 826679 h 1811693"/>
                  <a:gd name="connsiteX85" fmla="*/ 59170 w 1317543"/>
                  <a:gd name="connsiteY85" fmla="*/ 702867 h 1811693"/>
                  <a:gd name="connsiteX86" fmla="*/ 69161 w 1317543"/>
                  <a:gd name="connsiteY86" fmla="*/ 689886 h 1811693"/>
                  <a:gd name="connsiteX87" fmla="*/ 76244 w 1317543"/>
                  <a:gd name="connsiteY87" fmla="*/ 674055 h 1811693"/>
                  <a:gd name="connsiteX88" fmla="*/ 125174 w 1317543"/>
                  <a:gd name="connsiteY88" fmla="*/ 626284 h 1811693"/>
                  <a:gd name="connsiteX89" fmla="*/ 187083 w 1317543"/>
                  <a:gd name="connsiteY89" fmla="*/ 597241 h 1811693"/>
                  <a:gd name="connsiteX90" fmla="*/ 193863 w 1317543"/>
                  <a:gd name="connsiteY90" fmla="*/ 596821 h 1811693"/>
                  <a:gd name="connsiteX91" fmla="*/ 196369 w 1317543"/>
                  <a:gd name="connsiteY91" fmla="*/ 595488 h 1811693"/>
                  <a:gd name="connsiteX92" fmla="*/ 205470 w 1317543"/>
                  <a:gd name="connsiteY92" fmla="*/ 596101 h 1811693"/>
                  <a:gd name="connsiteX93" fmla="*/ 210922 w 1317543"/>
                  <a:gd name="connsiteY93" fmla="*/ 595763 h 1811693"/>
                  <a:gd name="connsiteX94" fmla="*/ 212375 w 1317543"/>
                  <a:gd name="connsiteY94" fmla="*/ 596567 h 1811693"/>
                  <a:gd name="connsiteX95" fmla="*/ 225664 w 1317543"/>
                  <a:gd name="connsiteY95" fmla="*/ 597463 h 1811693"/>
                  <a:gd name="connsiteX96" fmla="*/ 257822 w 1317543"/>
                  <a:gd name="connsiteY96" fmla="*/ 610068 h 1811693"/>
                  <a:gd name="connsiteX97" fmla="*/ 314927 w 1317543"/>
                  <a:gd name="connsiteY97" fmla="*/ 641079 h 1811693"/>
                  <a:gd name="connsiteX98" fmla="*/ 314954 w 1317543"/>
                  <a:gd name="connsiteY98" fmla="*/ 641478 h 1811693"/>
                  <a:gd name="connsiteX99" fmla="*/ 346457 w 1317543"/>
                  <a:gd name="connsiteY99" fmla="*/ 658586 h 1811693"/>
                  <a:gd name="connsiteX100" fmla="*/ 351553 w 1317543"/>
                  <a:gd name="connsiteY100" fmla="*/ 659795 h 1811693"/>
                  <a:gd name="connsiteX101" fmla="*/ 353877 w 1317543"/>
                  <a:gd name="connsiteY101" fmla="*/ 625955 h 1811693"/>
                  <a:gd name="connsiteX102" fmla="*/ 343536 w 1317543"/>
                  <a:gd name="connsiteY102" fmla="*/ 472474 h 1811693"/>
                  <a:gd name="connsiteX103" fmla="*/ 245352 w 1317543"/>
                  <a:gd name="connsiteY103" fmla="*/ 287244 h 1811693"/>
                  <a:gd name="connsiteX104" fmla="*/ 182346 w 1317543"/>
                  <a:gd name="connsiteY104" fmla="*/ 253029 h 1811693"/>
                  <a:gd name="connsiteX105" fmla="*/ 177250 w 1317543"/>
                  <a:gd name="connsiteY105" fmla="*/ 251820 h 1811693"/>
                  <a:gd name="connsiteX106" fmla="*/ 174926 w 1317543"/>
                  <a:gd name="connsiteY106" fmla="*/ 285659 h 1811693"/>
                  <a:gd name="connsiteX107" fmla="*/ 185497 w 1317543"/>
                  <a:gd name="connsiteY107" fmla="*/ 442563 h 1811693"/>
                  <a:gd name="connsiteX108" fmla="*/ 113185 w 1317543"/>
                  <a:gd name="connsiteY108" fmla="*/ 498546 h 1811693"/>
                  <a:gd name="connsiteX109" fmla="*/ 15289 w 1317543"/>
                  <a:gd name="connsiteY109" fmla="*/ 445383 h 1811693"/>
                  <a:gd name="connsiteX110" fmla="*/ 877 w 1317543"/>
                  <a:gd name="connsiteY110" fmla="*/ 231493 h 1811693"/>
                  <a:gd name="connsiteX111" fmla="*/ 31523 w 1317543"/>
                  <a:gd name="connsiteY111" fmla="*/ 87360 h 1811693"/>
                  <a:gd name="connsiteX112" fmla="*/ 36043 w 1317543"/>
                  <a:gd name="connsiteY112" fmla="*/ 83438 h 1811693"/>
                  <a:gd name="connsiteX113" fmla="*/ 38144 w 1317543"/>
                  <a:gd name="connsiteY113" fmla="*/ 78742 h 1811693"/>
                  <a:gd name="connsiteX114" fmla="*/ 87074 w 1317543"/>
                  <a:gd name="connsiteY114" fmla="*/ 30971 h 1811693"/>
                  <a:gd name="connsiteX115" fmla="*/ 124575 w 1317543"/>
                  <a:gd name="connsiteY115" fmla="*/ 13379 h 1811693"/>
                  <a:gd name="connsiteX116" fmla="*/ 130417 w 1317543"/>
                  <a:gd name="connsiteY116" fmla="*/ 8309 h 1811693"/>
                  <a:gd name="connsiteX117" fmla="*/ 139308 w 1317543"/>
                  <a:gd name="connsiteY117" fmla="*/ 6467 h 1811693"/>
                  <a:gd name="connsiteX118" fmla="*/ 148983 w 1317543"/>
                  <a:gd name="connsiteY118" fmla="*/ 1928 h 1811693"/>
                  <a:gd name="connsiteX119" fmla="*/ 166436 w 1317543"/>
                  <a:gd name="connsiteY119" fmla="*/ 846 h 181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17543" h="1811693">
                    <a:moveTo>
                      <a:pt x="501268" y="811991"/>
                    </a:moveTo>
                    <a:lnTo>
                      <a:pt x="492522" y="829975"/>
                    </a:lnTo>
                    <a:lnTo>
                      <a:pt x="487677" y="832552"/>
                    </a:lnTo>
                    <a:lnTo>
                      <a:pt x="487497" y="832954"/>
                    </a:lnTo>
                    <a:cubicBezTo>
                      <a:pt x="477324" y="848568"/>
                      <a:pt x="460210" y="865726"/>
                      <a:pt x="438567" y="880724"/>
                    </a:cubicBezTo>
                    <a:cubicBezTo>
                      <a:pt x="416924" y="895723"/>
                      <a:pt x="394851" y="905724"/>
                      <a:pt x="376658" y="909767"/>
                    </a:cubicBezTo>
                    <a:lnTo>
                      <a:pt x="375286" y="909852"/>
                    </a:lnTo>
                    <a:lnTo>
                      <a:pt x="372538" y="911314"/>
                    </a:lnTo>
                    <a:lnTo>
                      <a:pt x="362561" y="910641"/>
                    </a:lnTo>
                    <a:lnTo>
                      <a:pt x="352819" y="911245"/>
                    </a:lnTo>
                    <a:lnTo>
                      <a:pt x="350222" y="909809"/>
                    </a:lnTo>
                    <a:lnTo>
                      <a:pt x="343244" y="909338"/>
                    </a:lnTo>
                    <a:cubicBezTo>
                      <a:pt x="332969" y="906944"/>
                      <a:pt x="322217" y="902778"/>
                      <a:pt x="311085" y="896732"/>
                    </a:cubicBezTo>
                    <a:lnTo>
                      <a:pt x="253979" y="865721"/>
                    </a:lnTo>
                    <a:cubicBezTo>
                      <a:pt x="253970" y="865588"/>
                      <a:pt x="253962" y="865455"/>
                      <a:pt x="253953" y="865322"/>
                    </a:cubicBezTo>
                    <a:lnTo>
                      <a:pt x="222450" y="848214"/>
                    </a:lnTo>
                    <a:lnTo>
                      <a:pt x="217353" y="847005"/>
                    </a:lnTo>
                    <a:lnTo>
                      <a:pt x="215029" y="880845"/>
                    </a:lnTo>
                    <a:lnTo>
                      <a:pt x="222555" y="992544"/>
                    </a:lnTo>
                    <a:lnTo>
                      <a:pt x="524482" y="1156503"/>
                    </a:lnTo>
                    <a:close/>
                    <a:moveTo>
                      <a:pt x="655342" y="519074"/>
                    </a:moveTo>
                    <a:cubicBezTo>
                      <a:pt x="654971" y="530450"/>
                      <a:pt x="654601" y="541826"/>
                      <a:pt x="654230" y="553202"/>
                    </a:cubicBezTo>
                    <a:lnTo>
                      <a:pt x="692803" y="1125677"/>
                    </a:lnTo>
                    <a:cubicBezTo>
                      <a:pt x="697898" y="1201297"/>
                      <a:pt x="741857" y="1284227"/>
                      <a:pt x="790987" y="1310907"/>
                    </a:cubicBezTo>
                    <a:lnTo>
                      <a:pt x="853993" y="1345122"/>
                    </a:lnTo>
                    <a:lnTo>
                      <a:pt x="859090" y="1346332"/>
                    </a:lnTo>
                    <a:lnTo>
                      <a:pt x="861414" y="1312492"/>
                    </a:lnTo>
                    <a:lnTo>
                      <a:pt x="822841" y="740017"/>
                    </a:lnTo>
                    <a:cubicBezTo>
                      <a:pt x="817745" y="664396"/>
                      <a:pt x="773787" y="581466"/>
                      <a:pt x="724656" y="554787"/>
                    </a:cubicBezTo>
                    <a:lnTo>
                      <a:pt x="661651" y="520571"/>
                    </a:lnTo>
                    <a:close/>
                    <a:moveTo>
                      <a:pt x="170519" y="0"/>
                    </a:moveTo>
                    <a:lnTo>
                      <a:pt x="172091" y="496"/>
                    </a:lnTo>
                    <a:lnTo>
                      <a:pt x="172822" y="450"/>
                    </a:lnTo>
                    <a:lnTo>
                      <a:pt x="173983" y="1092"/>
                    </a:lnTo>
                    <a:lnTo>
                      <a:pt x="217719" y="14882"/>
                    </a:lnTo>
                    <a:lnTo>
                      <a:pt x="331929" y="76904"/>
                    </a:lnTo>
                    <a:cubicBezTo>
                      <a:pt x="398723" y="113176"/>
                      <a:pt x="460243" y="206802"/>
                      <a:pt x="490724" y="309177"/>
                    </a:cubicBezTo>
                    <a:lnTo>
                      <a:pt x="502228" y="371244"/>
                    </a:lnTo>
                    <a:lnTo>
                      <a:pt x="510828" y="354903"/>
                    </a:lnTo>
                    <a:lnTo>
                      <a:pt x="513630" y="352472"/>
                    </a:lnTo>
                    <a:lnTo>
                      <a:pt x="516775" y="345442"/>
                    </a:lnTo>
                    <a:cubicBezTo>
                      <a:pt x="526949" y="329827"/>
                      <a:pt x="544063" y="312670"/>
                      <a:pt x="565705" y="297671"/>
                    </a:cubicBezTo>
                    <a:lnTo>
                      <a:pt x="606789" y="278398"/>
                    </a:lnTo>
                    <a:lnTo>
                      <a:pt x="609721" y="275853"/>
                    </a:lnTo>
                    <a:lnTo>
                      <a:pt x="614185" y="274928"/>
                    </a:lnTo>
                    <a:lnTo>
                      <a:pt x="627614" y="268628"/>
                    </a:lnTo>
                    <a:cubicBezTo>
                      <a:pt x="636710" y="266607"/>
                      <a:pt x="644836" y="266074"/>
                      <a:pt x="651453" y="267150"/>
                    </a:cubicBezTo>
                    <a:lnTo>
                      <a:pt x="655266" y="269259"/>
                    </a:lnTo>
                    <a:lnTo>
                      <a:pt x="697023" y="282424"/>
                    </a:lnTo>
                    <a:lnTo>
                      <a:pt x="811233" y="344446"/>
                    </a:lnTo>
                    <a:cubicBezTo>
                      <a:pt x="878027" y="380718"/>
                      <a:pt x="939547" y="474345"/>
                      <a:pt x="970029" y="576720"/>
                    </a:cubicBezTo>
                    <a:lnTo>
                      <a:pt x="972991" y="592702"/>
                    </a:lnTo>
                    <a:lnTo>
                      <a:pt x="1004054" y="537149"/>
                    </a:lnTo>
                    <a:lnTo>
                      <a:pt x="1076366" y="481166"/>
                    </a:lnTo>
                    <a:lnTo>
                      <a:pt x="1171995" y="533098"/>
                    </a:lnTo>
                    <a:lnTo>
                      <a:pt x="1240188" y="1545166"/>
                    </a:lnTo>
                    <a:lnTo>
                      <a:pt x="1305755" y="1580771"/>
                    </a:lnTo>
                    <a:lnTo>
                      <a:pt x="1317543" y="1755710"/>
                    </a:lnTo>
                    <a:lnTo>
                      <a:pt x="1245231" y="1811693"/>
                    </a:lnTo>
                    <a:lnTo>
                      <a:pt x="1018466" y="1688549"/>
                    </a:lnTo>
                    <a:lnTo>
                      <a:pt x="1006679" y="1513611"/>
                    </a:lnTo>
                    <a:lnTo>
                      <a:pt x="1067485" y="1453967"/>
                    </a:lnTo>
                    <a:lnTo>
                      <a:pt x="1025033" y="848515"/>
                    </a:lnTo>
                    <a:lnTo>
                      <a:pt x="999621" y="834715"/>
                    </a:lnTo>
                    <a:lnTo>
                      <a:pt x="1035462" y="1366657"/>
                    </a:lnTo>
                    <a:cubicBezTo>
                      <a:pt x="1038926" y="1418060"/>
                      <a:pt x="1031991" y="1460300"/>
                      <a:pt x="1017273" y="1490471"/>
                    </a:cubicBezTo>
                    <a:lnTo>
                      <a:pt x="1003641" y="1508181"/>
                    </a:lnTo>
                    <a:lnTo>
                      <a:pt x="998106" y="1520552"/>
                    </a:lnTo>
                    <a:cubicBezTo>
                      <a:pt x="987933" y="1536166"/>
                      <a:pt x="970819" y="1553324"/>
                      <a:pt x="949176" y="1568322"/>
                    </a:cubicBezTo>
                    <a:cubicBezTo>
                      <a:pt x="927534" y="1583321"/>
                      <a:pt x="905460" y="1593322"/>
                      <a:pt x="887267" y="1597365"/>
                    </a:cubicBezTo>
                    <a:lnTo>
                      <a:pt x="880154" y="1597806"/>
                    </a:lnTo>
                    <a:lnTo>
                      <a:pt x="880073" y="1597849"/>
                    </a:lnTo>
                    <a:lnTo>
                      <a:pt x="879780" y="1597829"/>
                    </a:lnTo>
                    <a:lnTo>
                      <a:pt x="863428" y="1598843"/>
                    </a:lnTo>
                    <a:lnTo>
                      <a:pt x="859070" y="1596433"/>
                    </a:lnTo>
                    <a:lnTo>
                      <a:pt x="850779" y="1595874"/>
                    </a:lnTo>
                    <a:cubicBezTo>
                      <a:pt x="840504" y="1593479"/>
                      <a:pt x="829752" y="1589313"/>
                      <a:pt x="818620" y="1583268"/>
                    </a:cubicBezTo>
                    <a:lnTo>
                      <a:pt x="704410" y="1521246"/>
                    </a:lnTo>
                    <a:cubicBezTo>
                      <a:pt x="659882" y="1497065"/>
                      <a:pt x="617697" y="1447393"/>
                      <a:pt x="585489" y="1386632"/>
                    </a:cubicBezTo>
                    <a:lnTo>
                      <a:pt x="570558" y="1350063"/>
                    </a:lnTo>
                    <a:lnTo>
                      <a:pt x="504114" y="1409232"/>
                    </a:lnTo>
                    <a:lnTo>
                      <a:pt x="64134" y="1170303"/>
                    </a:lnTo>
                    <a:lnTo>
                      <a:pt x="55392" y="1040570"/>
                    </a:lnTo>
                    <a:lnTo>
                      <a:pt x="52346" y="995365"/>
                    </a:lnTo>
                    <a:lnTo>
                      <a:pt x="40980" y="826679"/>
                    </a:lnTo>
                    <a:cubicBezTo>
                      <a:pt x="37517" y="775277"/>
                      <a:pt x="44452" y="733037"/>
                      <a:pt x="59170" y="702867"/>
                    </a:cubicBezTo>
                    <a:lnTo>
                      <a:pt x="69161" y="689886"/>
                    </a:lnTo>
                    <a:lnTo>
                      <a:pt x="76244" y="674055"/>
                    </a:lnTo>
                    <a:cubicBezTo>
                      <a:pt x="86418" y="658440"/>
                      <a:pt x="103531" y="641283"/>
                      <a:pt x="125174" y="626284"/>
                    </a:cubicBezTo>
                    <a:cubicBezTo>
                      <a:pt x="146817" y="611285"/>
                      <a:pt x="168891" y="601285"/>
                      <a:pt x="187083" y="597241"/>
                    </a:cubicBezTo>
                    <a:lnTo>
                      <a:pt x="193863" y="596821"/>
                    </a:lnTo>
                    <a:lnTo>
                      <a:pt x="196369" y="595488"/>
                    </a:lnTo>
                    <a:lnTo>
                      <a:pt x="205470" y="596101"/>
                    </a:lnTo>
                    <a:lnTo>
                      <a:pt x="210922" y="595763"/>
                    </a:lnTo>
                    <a:lnTo>
                      <a:pt x="212375" y="596567"/>
                    </a:lnTo>
                    <a:lnTo>
                      <a:pt x="225664" y="597463"/>
                    </a:lnTo>
                    <a:cubicBezTo>
                      <a:pt x="235938" y="599857"/>
                      <a:pt x="246690" y="604023"/>
                      <a:pt x="257822" y="610068"/>
                    </a:cubicBezTo>
                    <a:lnTo>
                      <a:pt x="314927" y="641079"/>
                    </a:lnTo>
                    <a:lnTo>
                      <a:pt x="314954" y="641478"/>
                    </a:lnTo>
                    <a:lnTo>
                      <a:pt x="346457" y="658586"/>
                    </a:lnTo>
                    <a:lnTo>
                      <a:pt x="351553" y="659795"/>
                    </a:lnTo>
                    <a:lnTo>
                      <a:pt x="353877" y="625955"/>
                    </a:lnTo>
                    <a:lnTo>
                      <a:pt x="343536" y="472474"/>
                    </a:lnTo>
                    <a:cubicBezTo>
                      <a:pt x="338441" y="396853"/>
                      <a:pt x="294483" y="313923"/>
                      <a:pt x="245352" y="287244"/>
                    </a:cubicBezTo>
                    <a:lnTo>
                      <a:pt x="182346" y="253029"/>
                    </a:lnTo>
                    <a:lnTo>
                      <a:pt x="177250" y="251820"/>
                    </a:lnTo>
                    <a:lnTo>
                      <a:pt x="174926" y="285659"/>
                    </a:lnTo>
                    <a:lnTo>
                      <a:pt x="185497" y="442563"/>
                    </a:lnTo>
                    <a:lnTo>
                      <a:pt x="113185" y="498546"/>
                    </a:lnTo>
                    <a:lnTo>
                      <a:pt x="15289" y="445383"/>
                    </a:lnTo>
                    <a:lnTo>
                      <a:pt x="877" y="231493"/>
                    </a:lnTo>
                    <a:cubicBezTo>
                      <a:pt x="-3453" y="167239"/>
                      <a:pt x="8465" y="117303"/>
                      <a:pt x="31523" y="87360"/>
                    </a:cubicBezTo>
                    <a:lnTo>
                      <a:pt x="36043" y="83438"/>
                    </a:lnTo>
                    <a:lnTo>
                      <a:pt x="38144" y="78742"/>
                    </a:lnTo>
                    <a:cubicBezTo>
                      <a:pt x="48318" y="63127"/>
                      <a:pt x="65431" y="45970"/>
                      <a:pt x="87074" y="30971"/>
                    </a:cubicBezTo>
                    <a:lnTo>
                      <a:pt x="124575" y="13379"/>
                    </a:lnTo>
                    <a:lnTo>
                      <a:pt x="130417" y="8309"/>
                    </a:lnTo>
                    <a:lnTo>
                      <a:pt x="139308" y="6467"/>
                    </a:lnTo>
                    <a:lnTo>
                      <a:pt x="148983" y="1928"/>
                    </a:lnTo>
                    <a:lnTo>
                      <a:pt x="166436" y="846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1EB4D0CF-73E5-F261-75DA-096C7C557078}"/>
                  </a:ext>
                </a:extLst>
              </p:cNvPr>
              <p:cNvSpPr/>
              <p:nvPr/>
            </p:nvSpPr>
            <p:spPr bwMode="auto">
              <a:xfrm>
                <a:off x="3710632" y="4603982"/>
                <a:ext cx="1245231" cy="1755894"/>
              </a:xfrm>
              <a:custGeom>
                <a:avLst/>
                <a:gdLst>
                  <a:gd name="connsiteX0" fmla="*/ 1004054 w 1245231"/>
                  <a:gd name="connsiteY0" fmla="*/ 481350 h 1755894"/>
                  <a:gd name="connsiteX1" fmla="*/ 1099683 w 1245231"/>
                  <a:gd name="connsiteY1" fmla="*/ 533282 h 1755894"/>
                  <a:gd name="connsiteX2" fmla="*/ 1167876 w 1245231"/>
                  <a:gd name="connsiteY2" fmla="*/ 1545350 h 1755894"/>
                  <a:gd name="connsiteX3" fmla="*/ 1233443 w 1245231"/>
                  <a:gd name="connsiteY3" fmla="*/ 1580955 h 1755894"/>
                  <a:gd name="connsiteX4" fmla="*/ 1245231 w 1245231"/>
                  <a:gd name="connsiteY4" fmla="*/ 1755894 h 1755894"/>
                  <a:gd name="connsiteX5" fmla="*/ 1018466 w 1245231"/>
                  <a:gd name="connsiteY5" fmla="*/ 1632750 h 1755894"/>
                  <a:gd name="connsiteX6" fmla="*/ 1006679 w 1245231"/>
                  <a:gd name="connsiteY6" fmla="*/ 1457812 h 1755894"/>
                  <a:gd name="connsiteX7" fmla="*/ 1072247 w 1245231"/>
                  <a:gd name="connsiteY7" fmla="*/ 1493418 h 1755894"/>
                  <a:gd name="connsiteX8" fmla="*/ 1025033 w 1245231"/>
                  <a:gd name="connsiteY8" fmla="*/ 792716 h 1755894"/>
                  <a:gd name="connsiteX9" fmla="*/ 959466 w 1245231"/>
                  <a:gd name="connsiteY9" fmla="*/ 757110 h 1755894"/>
                  <a:gd name="connsiteX10" fmla="*/ 947678 w 1245231"/>
                  <a:gd name="connsiteY10" fmla="*/ 582171 h 1755894"/>
                  <a:gd name="connsiteX11" fmla="*/ 627749 w 1245231"/>
                  <a:gd name="connsiteY11" fmla="*/ 456728 h 1755894"/>
                  <a:gd name="connsiteX12" fmla="*/ 581918 w 1245231"/>
                  <a:gd name="connsiteY12" fmla="*/ 553386 h 1755894"/>
                  <a:gd name="connsiteX13" fmla="*/ 620491 w 1245231"/>
                  <a:gd name="connsiteY13" fmla="*/ 1125861 h 1755894"/>
                  <a:gd name="connsiteX14" fmla="*/ 718675 w 1245231"/>
                  <a:gd name="connsiteY14" fmla="*/ 1311091 h 1755894"/>
                  <a:gd name="connsiteX15" fmla="*/ 781681 w 1245231"/>
                  <a:gd name="connsiteY15" fmla="*/ 1345306 h 1755894"/>
                  <a:gd name="connsiteX16" fmla="*/ 861414 w 1245231"/>
                  <a:gd name="connsiteY16" fmla="*/ 1256693 h 1755894"/>
                  <a:gd name="connsiteX17" fmla="*/ 822841 w 1245231"/>
                  <a:gd name="connsiteY17" fmla="*/ 684218 h 1755894"/>
                  <a:gd name="connsiteX18" fmla="*/ 724656 w 1245231"/>
                  <a:gd name="connsiteY18" fmla="*/ 498988 h 1755894"/>
                  <a:gd name="connsiteX19" fmla="*/ 661651 w 1245231"/>
                  <a:gd name="connsiteY19" fmla="*/ 464772 h 1755894"/>
                  <a:gd name="connsiteX20" fmla="*/ 627749 w 1245231"/>
                  <a:gd name="connsiteY20" fmla="*/ 456728 h 1755894"/>
                  <a:gd name="connsiteX21" fmla="*/ 577511 w 1245231"/>
                  <a:gd name="connsiteY21" fmla="*/ 267727 h 1755894"/>
                  <a:gd name="connsiteX22" fmla="*/ 624711 w 1245231"/>
                  <a:gd name="connsiteY22" fmla="*/ 282608 h 1755894"/>
                  <a:gd name="connsiteX23" fmla="*/ 738921 w 1245231"/>
                  <a:gd name="connsiteY23" fmla="*/ 344630 h 1755894"/>
                  <a:gd name="connsiteX24" fmla="*/ 916898 w 1245231"/>
                  <a:gd name="connsiteY24" fmla="*/ 680394 h 1755894"/>
                  <a:gd name="connsiteX25" fmla="*/ 963150 w 1245231"/>
                  <a:gd name="connsiteY25" fmla="*/ 1366841 h 1755894"/>
                  <a:gd name="connsiteX26" fmla="*/ 818620 w 1245231"/>
                  <a:gd name="connsiteY26" fmla="*/ 1527469 h 1755894"/>
                  <a:gd name="connsiteX27" fmla="*/ 704410 w 1245231"/>
                  <a:gd name="connsiteY27" fmla="*/ 1465447 h 1755894"/>
                  <a:gd name="connsiteX28" fmla="*/ 526434 w 1245231"/>
                  <a:gd name="connsiteY28" fmla="*/ 1129684 h 1755894"/>
                  <a:gd name="connsiteX29" fmla="*/ 480181 w 1245231"/>
                  <a:gd name="connsiteY29" fmla="*/ 443236 h 1755894"/>
                  <a:gd name="connsiteX30" fmla="*/ 537409 w 1245231"/>
                  <a:gd name="connsiteY30" fmla="*/ 276037 h 1755894"/>
                  <a:gd name="connsiteX31" fmla="*/ 577511 w 1245231"/>
                  <a:gd name="connsiteY31" fmla="*/ 267727 h 1755894"/>
                  <a:gd name="connsiteX32" fmla="*/ 98207 w 1245231"/>
                  <a:gd name="connsiteY32" fmla="*/ 184 h 1755894"/>
                  <a:gd name="connsiteX33" fmla="*/ 145407 w 1245231"/>
                  <a:gd name="connsiteY33" fmla="*/ 15066 h 1755894"/>
                  <a:gd name="connsiteX34" fmla="*/ 259617 w 1245231"/>
                  <a:gd name="connsiteY34" fmla="*/ 77088 h 1755894"/>
                  <a:gd name="connsiteX35" fmla="*/ 437593 w 1245231"/>
                  <a:gd name="connsiteY35" fmla="*/ 412851 h 1755894"/>
                  <a:gd name="connsiteX36" fmla="*/ 441203 w 1245231"/>
                  <a:gd name="connsiteY36" fmla="*/ 466415 h 1755894"/>
                  <a:gd name="connsiteX37" fmla="*/ 452005 w 1245231"/>
                  <a:gd name="connsiteY37" fmla="*/ 626741 h 1755894"/>
                  <a:gd name="connsiteX38" fmla="*/ 455614 w 1245231"/>
                  <a:gd name="connsiteY38" fmla="*/ 680306 h 1755894"/>
                  <a:gd name="connsiteX39" fmla="*/ 311085 w 1245231"/>
                  <a:gd name="connsiteY39" fmla="*/ 840933 h 1755894"/>
                  <a:gd name="connsiteX40" fmla="*/ 253979 w 1245231"/>
                  <a:gd name="connsiteY40" fmla="*/ 809922 h 1755894"/>
                  <a:gd name="connsiteX41" fmla="*/ 253953 w 1245231"/>
                  <a:gd name="connsiteY41" fmla="*/ 809523 h 1755894"/>
                  <a:gd name="connsiteX42" fmla="*/ 222450 w 1245231"/>
                  <a:gd name="connsiteY42" fmla="*/ 792415 h 1755894"/>
                  <a:gd name="connsiteX43" fmla="*/ 142717 w 1245231"/>
                  <a:gd name="connsiteY43" fmla="*/ 881029 h 1755894"/>
                  <a:gd name="connsiteX44" fmla="*/ 150243 w 1245231"/>
                  <a:gd name="connsiteY44" fmla="*/ 992728 h 1755894"/>
                  <a:gd name="connsiteX45" fmla="*/ 492326 w 1245231"/>
                  <a:gd name="connsiteY45" fmla="*/ 1178494 h 1755894"/>
                  <a:gd name="connsiteX46" fmla="*/ 504114 w 1245231"/>
                  <a:gd name="connsiteY46" fmla="*/ 1353433 h 1755894"/>
                  <a:gd name="connsiteX47" fmla="*/ 64134 w 1245231"/>
                  <a:gd name="connsiteY47" fmla="*/ 1114504 h 1755894"/>
                  <a:gd name="connsiteX48" fmla="*/ 55392 w 1245231"/>
                  <a:gd name="connsiteY48" fmla="*/ 984771 h 1755894"/>
                  <a:gd name="connsiteX49" fmla="*/ 52346 w 1245231"/>
                  <a:gd name="connsiteY49" fmla="*/ 939566 h 1755894"/>
                  <a:gd name="connsiteX50" fmla="*/ 40980 w 1245231"/>
                  <a:gd name="connsiteY50" fmla="*/ 770880 h 1755894"/>
                  <a:gd name="connsiteX51" fmla="*/ 185510 w 1245231"/>
                  <a:gd name="connsiteY51" fmla="*/ 610252 h 1755894"/>
                  <a:gd name="connsiteX52" fmla="*/ 242615 w 1245231"/>
                  <a:gd name="connsiteY52" fmla="*/ 641263 h 1755894"/>
                  <a:gd name="connsiteX53" fmla="*/ 242642 w 1245231"/>
                  <a:gd name="connsiteY53" fmla="*/ 641662 h 1755894"/>
                  <a:gd name="connsiteX54" fmla="*/ 274145 w 1245231"/>
                  <a:gd name="connsiteY54" fmla="*/ 658770 h 1755894"/>
                  <a:gd name="connsiteX55" fmla="*/ 353877 w 1245231"/>
                  <a:gd name="connsiteY55" fmla="*/ 570156 h 1755894"/>
                  <a:gd name="connsiteX56" fmla="*/ 343536 w 1245231"/>
                  <a:gd name="connsiteY56" fmla="*/ 416675 h 1755894"/>
                  <a:gd name="connsiteX57" fmla="*/ 245352 w 1245231"/>
                  <a:gd name="connsiteY57" fmla="*/ 231445 h 1755894"/>
                  <a:gd name="connsiteX58" fmla="*/ 182346 w 1245231"/>
                  <a:gd name="connsiteY58" fmla="*/ 197230 h 1755894"/>
                  <a:gd name="connsiteX59" fmla="*/ 102614 w 1245231"/>
                  <a:gd name="connsiteY59" fmla="*/ 285843 h 1755894"/>
                  <a:gd name="connsiteX60" fmla="*/ 113185 w 1245231"/>
                  <a:gd name="connsiteY60" fmla="*/ 442747 h 1755894"/>
                  <a:gd name="connsiteX61" fmla="*/ 15289 w 1245231"/>
                  <a:gd name="connsiteY61" fmla="*/ 389584 h 1755894"/>
                  <a:gd name="connsiteX62" fmla="*/ 877 w 1245231"/>
                  <a:gd name="connsiteY62" fmla="*/ 175694 h 1755894"/>
                  <a:gd name="connsiteX63" fmla="*/ 58105 w 1245231"/>
                  <a:gd name="connsiteY63" fmla="*/ 8493 h 1755894"/>
                  <a:gd name="connsiteX64" fmla="*/ 98207 w 1245231"/>
                  <a:gd name="connsiteY64" fmla="*/ 184 h 175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45231" h="1755894">
                    <a:moveTo>
                      <a:pt x="1004054" y="481350"/>
                    </a:moveTo>
                    <a:lnTo>
                      <a:pt x="1099683" y="533282"/>
                    </a:lnTo>
                    <a:lnTo>
                      <a:pt x="1167876" y="1545350"/>
                    </a:lnTo>
                    <a:lnTo>
                      <a:pt x="1233443" y="1580955"/>
                    </a:lnTo>
                    <a:lnTo>
                      <a:pt x="1245231" y="1755894"/>
                    </a:lnTo>
                    <a:lnTo>
                      <a:pt x="1018466" y="1632750"/>
                    </a:lnTo>
                    <a:lnTo>
                      <a:pt x="1006679" y="1457812"/>
                    </a:lnTo>
                    <a:lnTo>
                      <a:pt x="1072247" y="1493418"/>
                    </a:lnTo>
                    <a:lnTo>
                      <a:pt x="1025033" y="792716"/>
                    </a:lnTo>
                    <a:lnTo>
                      <a:pt x="959466" y="757110"/>
                    </a:lnTo>
                    <a:lnTo>
                      <a:pt x="947678" y="582171"/>
                    </a:lnTo>
                    <a:close/>
                    <a:moveTo>
                      <a:pt x="627749" y="456728"/>
                    </a:moveTo>
                    <a:cubicBezTo>
                      <a:pt x="597221" y="460175"/>
                      <a:pt x="578097" y="496670"/>
                      <a:pt x="581918" y="553386"/>
                    </a:cubicBezTo>
                    <a:lnTo>
                      <a:pt x="620491" y="1125861"/>
                    </a:lnTo>
                    <a:cubicBezTo>
                      <a:pt x="625586" y="1201481"/>
                      <a:pt x="669545" y="1284411"/>
                      <a:pt x="718675" y="1311091"/>
                    </a:cubicBezTo>
                    <a:lnTo>
                      <a:pt x="781681" y="1345306"/>
                    </a:lnTo>
                    <a:cubicBezTo>
                      <a:pt x="830811" y="1371986"/>
                      <a:pt x="866509" y="1332313"/>
                      <a:pt x="861414" y="1256693"/>
                    </a:cubicBezTo>
                    <a:lnTo>
                      <a:pt x="822841" y="684218"/>
                    </a:lnTo>
                    <a:cubicBezTo>
                      <a:pt x="817745" y="608597"/>
                      <a:pt x="773787" y="525667"/>
                      <a:pt x="724656" y="498988"/>
                    </a:cubicBezTo>
                    <a:lnTo>
                      <a:pt x="661651" y="464772"/>
                    </a:lnTo>
                    <a:cubicBezTo>
                      <a:pt x="649368" y="458102"/>
                      <a:pt x="637925" y="455579"/>
                      <a:pt x="627749" y="456728"/>
                    </a:cubicBezTo>
                    <a:close/>
                    <a:moveTo>
                      <a:pt x="577511" y="267727"/>
                    </a:moveTo>
                    <a:cubicBezTo>
                      <a:pt x="592170" y="268701"/>
                      <a:pt x="608013" y="273541"/>
                      <a:pt x="624711" y="282608"/>
                    </a:cubicBezTo>
                    <a:lnTo>
                      <a:pt x="738921" y="344630"/>
                    </a:lnTo>
                    <a:cubicBezTo>
                      <a:pt x="827979" y="392992"/>
                      <a:pt x="907662" y="543319"/>
                      <a:pt x="916898" y="680394"/>
                    </a:cubicBezTo>
                    <a:lnTo>
                      <a:pt x="963150" y="1366841"/>
                    </a:lnTo>
                    <a:cubicBezTo>
                      <a:pt x="972386" y="1503915"/>
                      <a:pt x="907678" y="1575831"/>
                      <a:pt x="818620" y="1527469"/>
                    </a:cubicBezTo>
                    <a:lnTo>
                      <a:pt x="704410" y="1465447"/>
                    </a:lnTo>
                    <a:cubicBezTo>
                      <a:pt x="615353" y="1417085"/>
                      <a:pt x="535670" y="1266758"/>
                      <a:pt x="526434" y="1129684"/>
                    </a:cubicBezTo>
                    <a:lnTo>
                      <a:pt x="480181" y="443236"/>
                    </a:lnTo>
                    <a:cubicBezTo>
                      <a:pt x="474408" y="357565"/>
                      <a:pt x="497521" y="297346"/>
                      <a:pt x="537409" y="276037"/>
                    </a:cubicBezTo>
                    <a:cubicBezTo>
                      <a:pt x="549376" y="269644"/>
                      <a:pt x="562852" y="266753"/>
                      <a:pt x="577511" y="267727"/>
                    </a:cubicBezTo>
                    <a:close/>
                    <a:moveTo>
                      <a:pt x="98207" y="184"/>
                    </a:moveTo>
                    <a:cubicBezTo>
                      <a:pt x="112866" y="1159"/>
                      <a:pt x="128709" y="5998"/>
                      <a:pt x="145407" y="15066"/>
                    </a:cubicBezTo>
                    <a:lnTo>
                      <a:pt x="259617" y="77088"/>
                    </a:lnTo>
                    <a:cubicBezTo>
                      <a:pt x="348675" y="125450"/>
                      <a:pt x="428358" y="275776"/>
                      <a:pt x="437593" y="412851"/>
                    </a:cubicBezTo>
                    <a:lnTo>
                      <a:pt x="441203" y="466415"/>
                    </a:lnTo>
                    <a:lnTo>
                      <a:pt x="452005" y="626741"/>
                    </a:lnTo>
                    <a:lnTo>
                      <a:pt x="455614" y="680306"/>
                    </a:lnTo>
                    <a:cubicBezTo>
                      <a:pt x="464851" y="817380"/>
                      <a:pt x="400142" y="889296"/>
                      <a:pt x="311085" y="840933"/>
                    </a:cubicBezTo>
                    <a:lnTo>
                      <a:pt x="253979" y="809922"/>
                    </a:lnTo>
                    <a:lnTo>
                      <a:pt x="253953" y="809523"/>
                    </a:lnTo>
                    <a:lnTo>
                      <a:pt x="222450" y="792415"/>
                    </a:lnTo>
                    <a:cubicBezTo>
                      <a:pt x="173319" y="765736"/>
                      <a:pt x="137622" y="805410"/>
                      <a:pt x="142717" y="881029"/>
                    </a:cubicBezTo>
                    <a:lnTo>
                      <a:pt x="150243" y="992728"/>
                    </a:lnTo>
                    <a:lnTo>
                      <a:pt x="492326" y="1178494"/>
                    </a:lnTo>
                    <a:lnTo>
                      <a:pt x="504114" y="1353433"/>
                    </a:lnTo>
                    <a:lnTo>
                      <a:pt x="64134" y="1114504"/>
                    </a:lnTo>
                    <a:lnTo>
                      <a:pt x="55392" y="984771"/>
                    </a:lnTo>
                    <a:lnTo>
                      <a:pt x="52346" y="939566"/>
                    </a:lnTo>
                    <a:lnTo>
                      <a:pt x="40980" y="770880"/>
                    </a:lnTo>
                    <a:cubicBezTo>
                      <a:pt x="31744" y="633806"/>
                      <a:pt x="96452" y="561890"/>
                      <a:pt x="185510" y="610252"/>
                    </a:cubicBezTo>
                    <a:lnTo>
                      <a:pt x="242615" y="641263"/>
                    </a:lnTo>
                    <a:lnTo>
                      <a:pt x="242642" y="641662"/>
                    </a:lnTo>
                    <a:lnTo>
                      <a:pt x="274145" y="658770"/>
                    </a:lnTo>
                    <a:cubicBezTo>
                      <a:pt x="323276" y="685450"/>
                      <a:pt x="358973" y="645777"/>
                      <a:pt x="353877" y="570156"/>
                    </a:cubicBezTo>
                    <a:lnTo>
                      <a:pt x="343536" y="416675"/>
                    </a:lnTo>
                    <a:cubicBezTo>
                      <a:pt x="338441" y="341054"/>
                      <a:pt x="294483" y="258124"/>
                      <a:pt x="245352" y="231445"/>
                    </a:cubicBezTo>
                    <a:lnTo>
                      <a:pt x="182346" y="197230"/>
                    </a:lnTo>
                    <a:cubicBezTo>
                      <a:pt x="133216" y="170549"/>
                      <a:pt x="97518" y="210223"/>
                      <a:pt x="102614" y="285843"/>
                    </a:cubicBezTo>
                    <a:lnTo>
                      <a:pt x="113185" y="442747"/>
                    </a:lnTo>
                    <a:lnTo>
                      <a:pt x="15289" y="389584"/>
                    </a:lnTo>
                    <a:lnTo>
                      <a:pt x="877" y="175694"/>
                    </a:lnTo>
                    <a:cubicBezTo>
                      <a:pt x="-4896" y="90022"/>
                      <a:pt x="18216" y="29803"/>
                      <a:pt x="58105" y="8493"/>
                    </a:cubicBezTo>
                    <a:cubicBezTo>
                      <a:pt x="70072" y="2101"/>
                      <a:pt x="83548" y="-790"/>
                      <a:pt x="98207" y="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190ED416-D7F9-735D-E0C4-6B57049EC808}"/>
                </a:ext>
              </a:extLst>
            </p:cNvPr>
            <p:cNvSpPr/>
            <p:nvPr/>
          </p:nvSpPr>
          <p:spPr bwMode="auto">
            <a:xfrm rot="16200000">
              <a:off x="6896602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5A82B155-4178-F4F9-ECE7-1C0C63EA948E}"/>
                </a:ext>
              </a:extLst>
            </p:cNvPr>
            <p:cNvSpPr/>
            <p:nvPr/>
          </p:nvSpPr>
          <p:spPr bwMode="auto">
            <a:xfrm rot="16200000">
              <a:off x="7638628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F0A52D6E-E712-C904-F238-FB240E940B7F}"/>
                </a:ext>
              </a:extLst>
            </p:cNvPr>
            <p:cNvSpPr/>
            <p:nvPr/>
          </p:nvSpPr>
          <p:spPr bwMode="auto">
            <a:xfrm rot="16200000" flipV="1">
              <a:off x="7439654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1AEC4B37-6C2E-CA88-6762-4DC300EDE190}"/>
                </a:ext>
              </a:extLst>
            </p:cNvPr>
            <p:cNvGrpSpPr/>
            <p:nvPr/>
          </p:nvGrpSpPr>
          <p:grpSpPr>
            <a:xfrm>
              <a:off x="7597578" y="1150219"/>
              <a:ext cx="466107" cy="588525"/>
              <a:chOff x="1786728" y="408459"/>
              <a:chExt cx="1302643" cy="1765287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43E1C8AA-0840-D917-F638-A4D7558D5CA4}"/>
                  </a:ext>
                </a:extLst>
              </p:cNvPr>
              <p:cNvSpPr/>
              <p:nvPr/>
            </p:nvSpPr>
            <p:spPr bwMode="auto">
              <a:xfrm>
                <a:off x="1793855" y="408459"/>
                <a:ext cx="1295516" cy="1765287"/>
              </a:xfrm>
              <a:custGeom>
                <a:avLst/>
                <a:gdLst>
                  <a:gd name="connsiteX0" fmla="*/ 914518 w 1295516"/>
                  <a:gd name="connsiteY0" fmla="*/ 686028 h 1765287"/>
                  <a:gd name="connsiteX1" fmla="*/ 913406 w 1295516"/>
                  <a:gd name="connsiteY1" fmla="*/ 720155 h 1765287"/>
                  <a:gd name="connsiteX2" fmla="*/ 951980 w 1295516"/>
                  <a:gd name="connsiteY2" fmla="*/ 1292631 h 1765287"/>
                  <a:gd name="connsiteX3" fmla="*/ 1050164 w 1295516"/>
                  <a:gd name="connsiteY3" fmla="*/ 1477861 h 1765287"/>
                  <a:gd name="connsiteX4" fmla="*/ 1113170 w 1295516"/>
                  <a:gd name="connsiteY4" fmla="*/ 1512076 h 1765287"/>
                  <a:gd name="connsiteX5" fmla="*/ 1118266 w 1295516"/>
                  <a:gd name="connsiteY5" fmla="*/ 1513285 h 1765287"/>
                  <a:gd name="connsiteX6" fmla="*/ 1120590 w 1295516"/>
                  <a:gd name="connsiteY6" fmla="*/ 1479446 h 1765287"/>
                  <a:gd name="connsiteX7" fmla="*/ 1082017 w 1295516"/>
                  <a:gd name="connsiteY7" fmla="*/ 906970 h 1765287"/>
                  <a:gd name="connsiteX8" fmla="*/ 983833 w 1295516"/>
                  <a:gd name="connsiteY8" fmla="*/ 721739 h 1765287"/>
                  <a:gd name="connsiteX9" fmla="*/ 920827 w 1295516"/>
                  <a:gd name="connsiteY9" fmla="*/ 687525 h 1765287"/>
                  <a:gd name="connsiteX10" fmla="*/ 128687 w 1295516"/>
                  <a:gd name="connsiteY10" fmla="*/ 0 h 1765287"/>
                  <a:gd name="connsiteX11" fmla="*/ 224317 w 1295516"/>
                  <a:gd name="connsiteY11" fmla="*/ 51931 h 1765287"/>
                  <a:gd name="connsiteX12" fmla="*/ 292510 w 1295516"/>
                  <a:gd name="connsiteY12" fmla="*/ 1064000 h 1765287"/>
                  <a:gd name="connsiteX13" fmla="*/ 311759 w 1295516"/>
                  <a:gd name="connsiteY13" fmla="*/ 1074453 h 1765287"/>
                  <a:gd name="connsiteX14" fmla="*/ 305842 w 1295516"/>
                  <a:gd name="connsiteY14" fmla="*/ 986630 h 1765287"/>
                  <a:gd name="connsiteX15" fmla="*/ 378154 w 1295516"/>
                  <a:gd name="connsiteY15" fmla="*/ 930647 h 1765287"/>
                  <a:gd name="connsiteX16" fmla="*/ 476051 w 1295516"/>
                  <a:gd name="connsiteY16" fmla="*/ 983809 h 1765287"/>
                  <a:gd name="connsiteX17" fmla="*/ 479460 w 1295516"/>
                  <a:gd name="connsiteY17" fmla="*/ 1034408 h 1765287"/>
                  <a:gd name="connsiteX18" fmla="*/ 577644 w 1295516"/>
                  <a:gd name="connsiteY18" fmla="*/ 1219638 h 1765287"/>
                  <a:gd name="connsiteX19" fmla="*/ 640650 w 1295516"/>
                  <a:gd name="connsiteY19" fmla="*/ 1253853 h 1765287"/>
                  <a:gd name="connsiteX20" fmla="*/ 645720 w 1295516"/>
                  <a:gd name="connsiteY20" fmla="*/ 1255451 h 1765287"/>
                  <a:gd name="connsiteX21" fmla="*/ 648032 w 1295516"/>
                  <a:gd name="connsiteY21" fmla="*/ 1221779 h 1765287"/>
                  <a:gd name="connsiteX22" fmla="*/ 633316 w 1295516"/>
                  <a:gd name="connsiteY22" fmla="*/ 1003376 h 1765287"/>
                  <a:gd name="connsiteX23" fmla="*/ 633395 w 1295516"/>
                  <a:gd name="connsiteY23" fmla="*/ 1003418 h 1765287"/>
                  <a:gd name="connsiteX24" fmla="*/ 632507 w 1295516"/>
                  <a:gd name="connsiteY24" fmla="*/ 990248 h 1765287"/>
                  <a:gd name="connsiteX25" fmla="*/ 534323 w 1295516"/>
                  <a:gd name="connsiteY25" fmla="*/ 805017 h 1765287"/>
                  <a:gd name="connsiteX26" fmla="*/ 471318 w 1295516"/>
                  <a:gd name="connsiteY26" fmla="*/ 770803 h 1765287"/>
                  <a:gd name="connsiteX27" fmla="*/ 466248 w 1295516"/>
                  <a:gd name="connsiteY27" fmla="*/ 769204 h 1765287"/>
                  <a:gd name="connsiteX28" fmla="*/ 464381 w 1295516"/>
                  <a:gd name="connsiteY28" fmla="*/ 796381 h 1765287"/>
                  <a:gd name="connsiteX29" fmla="*/ 465780 w 1295516"/>
                  <a:gd name="connsiteY29" fmla="*/ 817144 h 1765287"/>
                  <a:gd name="connsiteX30" fmla="*/ 464784 w 1295516"/>
                  <a:gd name="connsiteY30" fmla="*/ 816603 h 1765287"/>
                  <a:gd name="connsiteX31" fmla="*/ 467307 w 1295516"/>
                  <a:gd name="connsiteY31" fmla="*/ 854032 h 1765287"/>
                  <a:gd name="connsiteX32" fmla="*/ 394995 w 1295516"/>
                  <a:gd name="connsiteY32" fmla="*/ 910015 h 1765287"/>
                  <a:gd name="connsiteX33" fmla="*/ 297097 w 1295516"/>
                  <a:gd name="connsiteY33" fmla="*/ 856852 h 1765287"/>
                  <a:gd name="connsiteX34" fmla="*/ 289848 w 1295516"/>
                  <a:gd name="connsiteY34" fmla="*/ 749268 h 1765287"/>
                  <a:gd name="connsiteX35" fmla="*/ 289754 w 1295516"/>
                  <a:gd name="connsiteY35" fmla="*/ 701216 h 1765287"/>
                  <a:gd name="connsiteX36" fmla="*/ 265165 w 1295516"/>
                  <a:gd name="connsiteY36" fmla="*/ 336281 h 1765287"/>
                  <a:gd name="connsiteX37" fmla="*/ 260231 w 1295516"/>
                  <a:gd name="connsiteY37" fmla="*/ 263051 h 1765287"/>
                  <a:gd name="connsiteX38" fmla="*/ 253378 w 1295516"/>
                  <a:gd name="connsiteY38" fmla="*/ 161343 h 1765287"/>
                  <a:gd name="connsiteX39" fmla="*/ 325690 w 1295516"/>
                  <a:gd name="connsiteY39" fmla="*/ 105360 h 1765287"/>
                  <a:gd name="connsiteX40" fmla="*/ 762407 w 1295516"/>
                  <a:gd name="connsiteY40" fmla="*/ 342517 h 1765287"/>
                  <a:gd name="connsiteX41" fmla="*/ 774194 w 1295516"/>
                  <a:gd name="connsiteY41" fmla="*/ 517455 h 1765287"/>
                  <a:gd name="connsiteX42" fmla="*/ 701882 w 1295516"/>
                  <a:gd name="connsiteY42" fmla="*/ 573438 h 1765287"/>
                  <a:gd name="connsiteX43" fmla="*/ 439769 w 1295516"/>
                  <a:gd name="connsiteY43" fmla="*/ 431099 h 1765287"/>
                  <a:gd name="connsiteX44" fmla="*/ 445631 w 1295516"/>
                  <a:gd name="connsiteY44" fmla="*/ 518103 h 1765287"/>
                  <a:gd name="connsiteX45" fmla="*/ 474532 w 1295516"/>
                  <a:gd name="connsiteY45" fmla="*/ 520051 h 1765287"/>
                  <a:gd name="connsiteX46" fmla="*/ 506690 w 1295516"/>
                  <a:gd name="connsiteY46" fmla="*/ 532656 h 1765287"/>
                  <a:gd name="connsiteX47" fmla="*/ 620900 w 1295516"/>
                  <a:gd name="connsiteY47" fmla="*/ 594678 h 1765287"/>
                  <a:gd name="connsiteX48" fmla="*/ 739822 w 1295516"/>
                  <a:gd name="connsiteY48" fmla="*/ 729293 h 1765287"/>
                  <a:gd name="connsiteX49" fmla="*/ 744375 w 1295516"/>
                  <a:gd name="connsiteY49" fmla="*/ 740444 h 1765287"/>
                  <a:gd name="connsiteX50" fmla="*/ 739358 w 1295516"/>
                  <a:gd name="connsiteY50" fmla="*/ 665989 h 1765287"/>
                  <a:gd name="connsiteX51" fmla="*/ 770004 w 1295516"/>
                  <a:gd name="connsiteY51" fmla="*/ 521857 h 1765287"/>
                  <a:gd name="connsiteX52" fmla="*/ 776130 w 1295516"/>
                  <a:gd name="connsiteY52" fmla="*/ 516541 h 1765287"/>
                  <a:gd name="connsiteX53" fmla="*/ 776185 w 1295516"/>
                  <a:gd name="connsiteY53" fmla="*/ 516419 h 1765287"/>
                  <a:gd name="connsiteX54" fmla="*/ 825115 w 1295516"/>
                  <a:gd name="connsiteY54" fmla="*/ 468648 h 1765287"/>
                  <a:gd name="connsiteX55" fmla="*/ 855599 w 1295516"/>
                  <a:gd name="connsiteY55" fmla="*/ 454347 h 1765287"/>
                  <a:gd name="connsiteX56" fmla="*/ 868897 w 1295516"/>
                  <a:gd name="connsiteY56" fmla="*/ 442807 h 1765287"/>
                  <a:gd name="connsiteX57" fmla="*/ 909000 w 1295516"/>
                  <a:gd name="connsiteY57" fmla="*/ 434497 h 1765287"/>
                  <a:gd name="connsiteX58" fmla="*/ 956200 w 1295516"/>
                  <a:gd name="connsiteY58" fmla="*/ 449378 h 1765287"/>
                  <a:gd name="connsiteX59" fmla="*/ 1070410 w 1295516"/>
                  <a:gd name="connsiteY59" fmla="*/ 511400 h 1765287"/>
                  <a:gd name="connsiteX60" fmla="*/ 1248387 w 1295516"/>
                  <a:gd name="connsiteY60" fmla="*/ 847164 h 1765287"/>
                  <a:gd name="connsiteX61" fmla="*/ 1294639 w 1295516"/>
                  <a:gd name="connsiteY61" fmla="*/ 1533610 h 1765287"/>
                  <a:gd name="connsiteX62" fmla="*/ 1276450 w 1295516"/>
                  <a:gd name="connsiteY62" fmla="*/ 1657424 h 1765287"/>
                  <a:gd name="connsiteX63" fmla="*/ 1269595 w 1295516"/>
                  <a:gd name="connsiteY63" fmla="*/ 1666329 h 1765287"/>
                  <a:gd name="connsiteX64" fmla="*/ 1261257 w 1295516"/>
                  <a:gd name="connsiteY64" fmla="*/ 1684967 h 1765287"/>
                  <a:gd name="connsiteX65" fmla="*/ 1212327 w 1295516"/>
                  <a:gd name="connsiteY65" fmla="*/ 1732737 h 1765287"/>
                  <a:gd name="connsiteX66" fmla="*/ 1150418 w 1295516"/>
                  <a:gd name="connsiteY66" fmla="*/ 1761780 h 1765287"/>
                  <a:gd name="connsiteX67" fmla="*/ 1144208 w 1295516"/>
                  <a:gd name="connsiteY67" fmla="*/ 1762165 h 1765287"/>
                  <a:gd name="connsiteX68" fmla="*/ 1139250 w 1295516"/>
                  <a:gd name="connsiteY68" fmla="*/ 1764802 h 1765287"/>
                  <a:gd name="connsiteX69" fmla="*/ 1077797 w 1295516"/>
                  <a:gd name="connsiteY69" fmla="*/ 1750221 h 1765287"/>
                  <a:gd name="connsiteX70" fmla="*/ 963587 w 1295516"/>
                  <a:gd name="connsiteY70" fmla="*/ 1688200 h 1765287"/>
                  <a:gd name="connsiteX71" fmla="*/ 804792 w 1295516"/>
                  <a:gd name="connsiteY71" fmla="*/ 1455927 h 1765287"/>
                  <a:gd name="connsiteX72" fmla="*/ 796778 w 1295516"/>
                  <a:gd name="connsiteY72" fmla="*/ 1412689 h 1765287"/>
                  <a:gd name="connsiteX73" fmla="*/ 792151 w 1295516"/>
                  <a:gd name="connsiteY73" fmla="*/ 1423030 h 1765287"/>
                  <a:gd name="connsiteX74" fmla="*/ 743221 w 1295516"/>
                  <a:gd name="connsiteY74" fmla="*/ 1470800 h 1765287"/>
                  <a:gd name="connsiteX75" fmla="*/ 681312 w 1295516"/>
                  <a:gd name="connsiteY75" fmla="*/ 1499843 h 1765287"/>
                  <a:gd name="connsiteX76" fmla="*/ 679143 w 1295516"/>
                  <a:gd name="connsiteY76" fmla="*/ 1499978 h 1765287"/>
                  <a:gd name="connsiteX77" fmla="*/ 666730 w 1295516"/>
                  <a:gd name="connsiteY77" fmla="*/ 1506580 h 1765287"/>
                  <a:gd name="connsiteX78" fmla="*/ 605277 w 1295516"/>
                  <a:gd name="connsiteY78" fmla="*/ 1491999 h 1765287"/>
                  <a:gd name="connsiteX79" fmla="*/ 491067 w 1295516"/>
                  <a:gd name="connsiteY79" fmla="*/ 1429977 h 1765287"/>
                  <a:gd name="connsiteX80" fmla="*/ 372146 w 1295516"/>
                  <a:gd name="connsiteY80" fmla="*/ 1295363 h 1765287"/>
                  <a:gd name="connsiteX81" fmla="*/ 361874 w 1295516"/>
                  <a:gd name="connsiteY81" fmla="*/ 1270205 h 1765287"/>
                  <a:gd name="connsiteX82" fmla="*/ 297552 w 1295516"/>
                  <a:gd name="connsiteY82" fmla="*/ 1330527 h 1765287"/>
                  <a:gd name="connsiteX83" fmla="*/ 70788 w 1295516"/>
                  <a:gd name="connsiteY83" fmla="*/ 1207383 h 1765287"/>
                  <a:gd name="connsiteX84" fmla="*/ 59000 w 1295516"/>
                  <a:gd name="connsiteY84" fmla="*/ 1032445 h 1765287"/>
                  <a:gd name="connsiteX85" fmla="*/ 115043 w 1295516"/>
                  <a:gd name="connsiteY85" fmla="*/ 972801 h 1765287"/>
                  <a:gd name="connsiteX86" fmla="*/ 77355 w 1295516"/>
                  <a:gd name="connsiteY86" fmla="*/ 367349 h 1765287"/>
                  <a:gd name="connsiteX87" fmla="*/ 11787 w 1295516"/>
                  <a:gd name="connsiteY87" fmla="*/ 331743 h 1765287"/>
                  <a:gd name="connsiteX88" fmla="*/ 0 w 1295516"/>
                  <a:gd name="connsiteY88" fmla="*/ 156804 h 1765287"/>
                  <a:gd name="connsiteX89" fmla="*/ 56375 w 1295516"/>
                  <a:gd name="connsiteY89" fmla="*/ 55983 h 17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295516" h="1765287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0"/>
                      <a:pt x="1001034" y="1451181"/>
                      <a:pt x="1050164" y="1477861"/>
                    </a:cubicBezTo>
                    <a:lnTo>
                      <a:pt x="1113170" y="1512076"/>
                    </a:lnTo>
                    <a:lnTo>
                      <a:pt x="1118266" y="1513285"/>
                    </a:lnTo>
                    <a:lnTo>
                      <a:pt x="1120590" y="1479446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39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1"/>
                    </a:lnTo>
                    <a:lnTo>
                      <a:pt x="292510" y="1064000"/>
                    </a:lnTo>
                    <a:lnTo>
                      <a:pt x="311759" y="1074453"/>
                    </a:lnTo>
                    <a:lnTo>
                      <a:pt x="305842" y="986630"/>
                    </a:lnTo>
                    <a:lnTo>
                      <a:pt x="378154" y="930647"/>
                    </a:lnTo>
                    <a:lnTo>
                      <a:pt x="476051" y="983809"/>
                    </a:lnTo>
                    <a:lnTo>
                      <a:pt x="479460" y="1034408"/>
                    </a:lnTo>
                    <a:cubicBezTo>
                      <a:pt x="484555" y="1110028"/>
                      <a:pt x="528513" y="1192958"/>
                      <a:pt x="577644" y="1219638"/>
                    </a:cubicBezTo>
                    <a:lnTo>
                      <a:pt x="640650" y="1253853"/>
                    </a:lnTo>
                    <a:lnTo>
                      <a:pt x="645720" y="1255451"/>
                    </a:lnTo>
                    <a:lnTo>
                      <a:pt x="648032" y="1221779"/>
                    </a:lnTo>
                    <a:lnTo>
                      <a:pt x="633316" y="1003376"/>
                    </a:lnTo>
                    <a:lnTo>
                      <a:pt x="633395" y="1003418"/>
                    </a:lnTo>
                    <a:lnTo>
                      <a:pt x="632507" y="990248"/>
                    </a:lnTo>
                    <a:cubicBezTo>
                      <a:pt x="627412" y="914627"/>
                      <a:pt x="583454" y="831698"/>
                      <a:pt x="534323" y="805017"/>
                    </a:cubicBezTo>
                    <a:lnTo>
                      <a:pt x="471318" y="770803"/>
                    </a:lnTo>
                    <a:lnTo>
                      <a:pt x="466248" y="769204"/>
                    </a:lnTo>
                    <a:lnTo>
                      <a:pt x="464381" y="796381"/>
                    </a:lnTo>
                    <a:cubicBezTo>
                      <a:pt x="464847" y="803302"/>
                      <a:pt x="465314" y="810223"/>
                      <a:pt x="465780" y="817144"/>
                    </a:cubicBezTo>
                    <a:lnTo>
                      <a:pt x="464784" y="816603"/>
                    </a:lnTo>
                    <a:lnTo>
                      <a:pt x="467307" y="854032"/>
                    </a:lnTo>
                    <a:lnTo>
                      <a:pt x="394995" y="910015"/>
                    </a:lnTo>
                    <a:lnTo>
                      <a:pt x="297097" y="856852"/>
                    </a:lnTo>
                    <a:lnTo>
                      <a:pt x="289848" y="749268"/>
                    </a:lnTo>
                    <a:cubicBezTo>
                      <a:pt x="289817" y="733251"/>
                      <a:pt x="289785" y="717233"/>
                      <a:pt x="289754" y="701216"/>
                    </a:cubicBezTo>
                    <a:lnTo>
                      <a:pt x="265165" y="336281"/>
                    </a:lnTo>
                    <a:lnTo>
                      <a:pt x="260231" y="263051"/>
                    </a:lnTo>
                    <a:lnTo>
                      <a:pt x="253378" y="161343"/>
                    </a:lnTo>
                    <a:lnTo>
                      <a:pt x="325690" y="105360"/>
                    </a:lnTo>
                    <a:lnTo>
                      <a:pt x="762407" y="342517"/>
                    </a:lnTo>
                    <a:lnTo>
                      <a:pt x="774194" y="517455"/>
                    </a:lnTo>
                    <a:lnTo>
                      <a:pt x="701882" y="573438"/>
                    </a:lnTo>
                    <a:lnTo>
                      <a:pt x="439769" y="431099"/>
                    </a:lnTo>
                    <a:lnTo>
                      <a:pt x="445631" y="518103"/>
                    </a:lnTo>
                    <a:lnTo>
                      <a:pt x="474532" y="520051"/>
                    </a:lnTo>
                    <a:cubicBezTo>
                      <a:pt x="484806" y="522445"/>
                      <a:pt x="495558" y="526611"/>
                      <a:pt x="506690" y="532656"/>
                    </a:cubicBezTo>
                    <a:lnTo>
                      <a:pt x="620900" y="594678"/>
                    </a:lnTo>
                    <a:cubicBezTo>
                      <a:pt x="665429" y="618859"/>
                      <a:pt x="707614" y="668531"/>
                      <a:pt x="739822" y="729293"/>
                    </a:cubicBezTo>
                    <a:lnTo>
                      <a:pt x="744375" y="740444"/>
                    </a:lnTo>
                    <a:lnTo>
                      <a:pt x="739358" y="665989"/>
                    </a:lnTo>
                    <a:cubicBezTo>
                      <a:pt x="735028" y="601736"/>
                      <a:pt x="746946" y="551799"/>
                      <a:pt x="770004" y="521857"/>
                    </a:cubicBezTo>
                    <a:lnTo>
                      <a:pt x="776130" y="516541"/>
                    </a:lnTo>
                    <a:lnTo>
                      <a:pt x="776185" y="516419"/>
                    </a:lnTo>
                    <a:cubicBezTo>
                      <a:pt x="786359" y="500804"/>
                      <a:pt x="803472" y="483647"/>
                      <a:pt x="825115" y="468648"/>
                    </a:cubicBezTo>
                    <a:lnTo>
                      <a:pt x="855599" y="454347"/>
                    </a:lnTo>
                    <a:lnTo>
                      <a:pt x="868897" y="442807"/>
                    </a:lnTo>
                    <a:cubicBezTo>
                      <a:pt x="880864" y="436414"/>
                      <a:pt x="894340" y="433523"/>
                      <a:pt x="909000" y="434497"/>
                    </a:cubicBezTo>
                    <a:cubicBezTo>
                      <a:pt x="923659" y="435471"/>
                      <a:pt x="939502" y="440310"/>
                      <a:pt x="956200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7" y="847164"/>
                    </a:cubicBezTo>
                    <a:lnTo>
                      <a:pt x="1294639" y="1533610"/>
                    </a:lnTo>
                    <a:cubicBezTo>
                      <a:pt x="1298103" y="1585013"/>
                      <a:pt x="1291168" y="1627253"/>
                      <a:pt x="1276450" y="1657424"/>
                    </a:cubicBezTo>
                    <a:lnTo>
                      <a:pt x="1269595" y="1666329"/>
                    </a:lnTo>
                    <a:lnTo>
                      <a:pt x="1261257" y="1684967"/>
                    </a:lnTo>
                    <a:cubicBezTo>
                      <a:pt x="1251084" y="1700581"/>
                      <a:pt x="1233970" y="1717739"/>
                      <a:pt x="1212327" y="1732737"/>
                    </a:cubicBezTo>
                    <a:cubicBezTo>
                      <a:pt x="1190684" y="1747736"/>
                      <a:pt x="1168611" y="1757737"/>
                      <a:pt x="1150418" y="1761780"/>
                    </a:cubicBezTo>
                    <a:lnTo>
                      <a:pt x="1144208" y="1762165"/>
                    </a:lnTo>
                    <a:lnTo>
                      <a:pt x="1139250" y="1764802"/>
                    </a:lnTo>
                    <a:cubicBezTo>
                      <a:pt x="1120804" y="1766885"/>
                      <a:pt x="1100062" y="1762312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8"/>
                      <a:pt x="835274" y="1558301"/>
                      <a:pt x="804792" y="1455927"/>
                    </a:cubicBezTo>
                    <a:lnTo>
                      <a:pt x="796778" y="1412689"/>
                    </a:lnTo>
                    <a:lnTo>
                      <a:pt x="792151" y="1423030"/>
                    </a:lnTo>
                    <a:cubicBezTo>
                      <a:pt x="781978" y="1438644"/>
                      <a:pt x="764864" y="1455801"/>
                      <a:pt x="743221" y="1470800"/>
                    </a:cubicBezTo>
                    <a:cubicBezTo>
                      <a:pt x="721578" y="1485799"/>
                      <a:pt x="699505" y="1495799"/>
                      <a:pt x="681312" y="1499843"/>
                    </a:cubicBezTo>
                    <a:lnTo>
                      <a:pt x="679143" y="1499978"/>
                    </a:lnTo>
                    <a:lnTo>
                      <a:pt x="666730" y="1506580"/>
                    </a:lnTo>
                    <a:cubicBezTo>
                      <a:pt x="648284" y="1508663"/>
                      <a:pt x="627542" y="1504090"/>
                      <a:pt x="605277" y="1491999"/>
                    </a:cubicBezTo>
                    <a:lnTo>
                      <a:pt x="491067" y="1429977"/>
                    </a:lnTo>
                    <a:cubicBezTo>
                      <a:pt x="446538" y="1405796"/>
                      <a:pt x="404353" y="1356124"/>
                      <a:pt x="372146" y="1295363"/>
                    </a:cubicBezTo>
                    <a:lnTo>
                      <a:pt x="361874" y="1270205"/>
                    </a:lnTo>
                    <a:lnTo>
                      <a:pt x="297552" y="1330527"/>
                    </a:lnTo>
                    <a:lnTo>
                      <a:pt x="70788" y="1207383"/>
                    </a:lnTo>
                    <a:lnTo>
                      <a:pt x="59000" y="1032445"/>
                    </a:lnTo>
                    <a:lnTo>
                      <a:pt x="115043" y="972801"/>
                    </a:lnTo>
                    <a:lnTo>
                      <a:pt x="77355" y="367349"/>
                    </a:lnTo>
                    <a:lnTo>
                      <a:pt x="11787" y="331743"/>
                    </a:lnTo>
                    <a:lnTo>
                      <a:pt x="0" y="156804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2BC338C-88A7-34CD-9681-6996EC4916B3}"/>
                  </a:ext>
                </a:extLst>
              </p:cNvPr>
              <p:cNvSpPr/>
              <p:nvPr/>
            </p:nvSpPr>
            <p:spPr bwMode="auto">
              <a:xfrm>
                <a:off x="1786728" y="464442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8 w 1223204"/>
                  <a:gd name="connsiteY4" fmla="*/ 1512076 h 1709304"/>
                  <a:gd name="connsiteX5" fmla="*/ 1120590 w 1223204"/>
                  <a:gd name="connsiteY5" fmla="*/ 1423463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6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8 w 1223204"/>
                  <a:gd name="connsiteY10" fmla="*/ 434497 h 1709304"/>
                  <a:gd name="connsiteX11" fmla="*/ 883888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5 w 1223204"/>
                  <a:gd name="connsiteY13" fmla="*/ 847164 h 1709304"/>
                  <a:gd name="connsiteX14" fmla="*/ 1222327 w 1223204"/>
                  <a:gd name="connsiteY14" fmla="*/ 1533610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3 h 1709304"/>
                  <a:gd name="connsiteX18" fmla="*/ 739358 w 1223204"/>
                  <a:gd name="connsiteY18" fmla="*/ 610006 h 1709304"/>
                  <a:gd name="connsiteX19" fmla="*/ 796585 w 1223204"/>
                  <a:gd name="connsiteY19" fmla="*/ 442807 h 1709304"/>
                  <a:gd name="connsiteX20" fmla="*/ 836688 w 1223204"/>
                  <a:gd name="connsiteY20" fmla="*/ 434497 h 1709304"/>
                  <a:gd name="connsiteX21" fmla="*/ 253378 w 1223204"/>
                  <a:gd name="connsiteY21" fmla="*/ 105360 h 1709304"/>
                  <a:gd name="connsiteX22" fmla="*/ 690095 w 1223204"/>
                  <a:gd name="connsiteY22" fmla="*/ 342517 h 1709304"/>
                  <a:gd name="connsiteX23" fmla="*/ 701882 w 1223204"/>
                  <a:gd name="connsiteY23" fmla="*/ 517455 h 1709304"/>
                  <a:gd name="connsiteX24" fmla="*/ 360795 w 1223204"/>
                  <a:gd name="connsiteY24" fmla="*/ 332230 h 1709304"/>
                  <a:gd name="connsiteX25" fmla="*/ 373319 w 1223204"/>
                  <a:gd name="connsiteY25" fmla="*/ 518103 h 1709304"/>
                  <a:gd name="connsiteX26" fmla="*/ 402220 w 1223204"/>
                  <a:gd name="connsiteY26" fmla="*/ 520051 h 1709304"/>
                  <a:gd name="connsiteX27" fmla="*/ 434378 w 1223204"/>
                  <a:gd name="connsiteY27" fmla="*/ 532656 h 1709304"/>
                  <a:gd name="connsiteX28" fmla="*/ 548588 w 1223204"/>
                  <a:gd name="connsiteY28" fmla="*/ 594678 h 1709304"/>
                  <a:gd name="connsiteX29" fmla="*/ 726565 w 1223204"/>
                  <a:gd name="connsiteY29" fmla="*/ 930442 h 1709304"/>
                  <a:gd name="connsiteX30" fmla="*/ 731292 w 1223204"/>
                  <a:gd name="connsiteY30" fmla="*/ 1000598 h 1709304"/>
                  <a:gd name="connsiteX31" fmla="*/ 733814 w 1223204"/>
                  <a:gd name="connsiteY31" fmla="*/ 1038026 h 1709304"/>
                  <a:gd name="connsiteX32" fmla="*/ 742558 w 1223204"/>
                  <a:gd name="connsiteY32" fmla="*/ 1167804 h 1709304"/>
                  <a:gd name="connsiteX33" fmla="*/ 747446 w 1223204"/>
                  <a:gd name="connsiteY33" fmla="*/ 1240345 h 1709304"/>
                  <a:gd name="connsiteX34" fmla="*/ 749807 w 1223204"/>
                  <a:gd name="connsiteY34" fmla="*/ 1275387 h 1709304"/>
                  <a:gd name="connsiteX35" fmla="*/ 605277 w 1223204"/>
                  <a:gd name="connsiteY35" fmla="*/ 1436016 h 1709304"/>
                  <a:gd name="connsiteX36" fmla="*/ 491067 w 1223204"/>
                  <a:gd name="connsiteY36" fmla="*/ 1373994 h 1709304"/>
                  <a:gd name="connsiteX37" fmla="*/ 313090 w 1223204"/>
                  <a:gd name="connsiteY37" fmla="*/ 1038230 h 1709304"/>
                  <a:gd name="connsiteX38" fmla="*/ 305842 w 1223204"/>
                  <a:gd name="connsiteY38" fmla="*/ 930647 h 1709304"/>
                  <a:gd name="connsiteX39" fmla="*/ 403739 w 1223204"/>
                  <a:gd name="connsiteY39" fmla="*/ 983809 h 1709304"/>
                  <a:gd name="connsiteX40" fmla="*/ 407148 w 1223204"/>
                  <a:gd name="connsiteY40" fmla="*/ 1034408 h 1709304"/>
                  <a:gd name="connsiteX41" fmla="*/ 505332 w 1223204"/>
                  <a:gd name="connsiteY41" fmla="*/ 1219638 h 1709304"/>
                  <a:gd name="connsiteX42" fmla="*/ 568338 w 1223204"/>
                  <a:gd name="connsiteY42" fmla="*/ 1253853 h 1709304"/>
                  <a:gd name="connsiteX43" fmla="*/ 644671 w 1223204"/>
                  <a:gd name="connsiteY43" fmla="*/ 1214740 h 1709304"/>
                  <a:gd name="connsiteX44" fmla="*/ 648032 w 1223204"/>
                  <a:gd name="connsiteY44" fmla="*/ 1165796 h 1709304"/>
                  <a:gd name="connsiteX45" fmla="*/ 633316 w 1223204"/>
                  <a:gd name="connsiteY45" fmla="*/ 947393 h 1709304"/>
                  <a:gd name="connsiteX46" fmla="*/ 633395 w 1223204"/>
                  <a:gd name="connsiteY46" fmla="*/ 947435 h 1709304"/>
                  <a:gd name="connsiteX47" fmla="*/ 632507 w 1223204"/>
                  <a:gd name="connsiteY47" fmla="*/ 934265 h 1709304"/>
                  <a:gd name="connsiteX48" fmla="*/ 534323 w 1223204"/>
                  <a:gd name="connsiteY48" fmla="*/ 749034 h 1709304"/>
                  <a:gd name="connsiteX49" fmla="*/ 471318 w 1223204"/>
                  <a:gd name="connsiteY49" fmla="*/ 714820 h 1709304"/>
                  <a:gd name="connsiteX50" fmla="*/ 394985 w 1223204"/>
                  <a:gd name="connsiteY50" fmla="*/ 753933 h 1709304"/>
                  <a:gd name="connsiteX51" fmla="*/ 392069 w 1223204"/>
                  <a:gd name="connsiteY51" fmla="*/ 796381 h 1709304"/>
                  <a:gd name="connsiteX52" fmla="*/ 393468 w 1223204"/>
                  <a:gd name="connsiteY52" fmla="*/ 817144 h 1709304"/>
                  <a:gd name="connsiteX53" fmla="*/ 392472 w 1223204"/>
                  <a:gd name="connsiteY53" fmla="*/ 816603 h 1709304"/>
                  <a:gd name="connsiteX54" fmla="*/ 394995 w 1223204"/>
                  <a:gd name="connsiteY54" fmla="*/ 854032 h 1709304"/>
                  <a:gd name="connsiteX55" fmla="*/ 297097 w 1223204"/>
                  <a:gd name="connsiteY55" fmla="*/ 800869 h 1709304"/>
                  <a:gd name="connsiteX56" fmla="*/ 289848 w 1223204"/>
                  <a:gd name="connsiteY56" fmla="*/ 693285 h 1709304"/>
                  <a:gd name="connsiteX57" fmla="*/ 289754 w 1223204"/>
                  <a:gd name="connsiteY57" fmla="*/ 645233 h 1709304"/>
                  <a:gd name="connsiteX58" fmla="*/ 265165 w 1223204"/>
                  <a:gd name="connsiteY58" fmla="*/ 280298 h 1709304"/>
                  <a:gd name="connsiteX59" fmla="*/ 260231 w 1223204"/>
                  <a:gd name="connsiteY59" fmla="*/ 207068 h 1709304"/>
                  <a:gd name="connsiteX60" fmla="*/ 56375 w 1223204"/>
                  <a:gd name="connsiteY60" fmla="*/ 0 h 1709304"/>
                  <a:gd name="connsiteX61" fmla="*/ 152005 w 1223204"/>
                  <a:gd name="connsiteY61" fmla="*/ 51931 h 1709304"/>
                  <a:gd name="connsiteX62" fmla="*/ 220198 w 1223204"/>
                  <a:gd name="connsiteY62" fmla="*/ 1064000 h 1709304"/>
                  <a:gd name="connsiteX63" fmla="*/ 285765 w 1223204"/>
                  <a:gd name="connsiteY63" fmla="*/ 1099605 h 1709304"/>
                  <a:gd name="connsiteX64" fmla="*/ 297552 w 1223204"/>
                  <a:gd name="connsiteY64" fmla="*/ 1274544 h 1709304"/>
                  <a:gd name="connsiteX65" fmla="*/ 70788 w 1223204"/>
                  <a:gd name="connsiteY65" fmla="*/ 1151400 h 1709304"/>
                  <a:gd name="connsiteX66" fmla="*/ 59000 w 1223204"/>
                  <a:gd name="connsiteY66" fmla="*/ 976462 h 1709304"/>
                  <a:gd name="connsiteX67" fmla="*/ 124568 w 1223204"/>
                  <a:gd name="connsiteY67" fmla="*/ 1012068 h 1709304"/>
                  <a:gd name="connsiteX68" fmla="*/ 77355 w 1223204"/>
                  <a:gd name="connsiteY68" fmla="*/ 311366 h 1709304"/>
                  <a:gd name="connsiteX69" fmla="*/ 11787 w 1223204"/>
                  <a:gd name="connsiteY69" fmla="*/ 275760 h 1709304"/>
                  <a:gd name="connsiteX70" fmla="*/ 0 w 1223204"/>
                  <a:gd name="connsiteY70" fmla="*/ 100821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0"/>
                      <a:pt x="928722" y="1451181"/>
                      <a:pt x="977852" y="1477861"/>
                    </a:cubicBezTo>
                    <a:lnTo>
                      <a:pt x="1040858" y="1512076"/>
                    </a:lnTo>
                    <a:cubicBezTo>
                      <a:pt x="1089988" y="1538756"/>
                      <a:pt x="1125685" y="1499082"/>
                      <a:pt x="1120590" y="1423463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6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8" y="434497"/>
                    </a:moveTo>
                    <a:cubicBezTo>
                      <a:pt x="851347" y="435471"/>
                      <a:pt x="867190" y="440310"/>
                      <a:pt x="883888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5" y="847164"/>
                    </a:cubicBezTo>
                    <a:lnTo>
                      <a:pt x="1222327" y="1533610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4"/>
                      <a:pt x="794846" y="1433528"/>
                      <a:pt x="785610" y="1296453"/>
                    </a:cubicBezTo>
                    <a:lnTo>
                      <a:pt x="739358" y="610006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8" y="434497"/>
                    </a:cubicBezTo>
                    <a:close/>
                    <a:moveTo>
                      <a:pt x="253378" y="105360"/>
                    </a:moveTo>
                    <a:lnTo>
                      <a:pt x="690095" y="342517"/>
                    </a:lnTo>
                    <a:lnTo>
                      <a:pt x="701882" y="517455"/>
                    </a:lnTo>
                    <a:lnTo>
                      <a:pt x="360795" y="332230"/>
                    </a:lnTo>
                    <a:lnTo>
                      <a:pt x="373319" y="518103"/>
                    </a:lnTo>
                    <a:lnTo>
                      <a:pt x="402220" y="520051"/>
                    </a:lnTo>
                    <a:cubicBezTo>
                      <a:pt x="412494" y="522445"/>
                      <a:pt x="423246" y="526611"/>
                      <a:pt x="434378" y="532656"/>
                    </a:cubicBezTo>
                    <a:lnTo>
                      <a:pt x="548588" y="594678"/>
                    </a:lnTo>
                    <a:cubicBezTo>
                      <a:pt x="637646" y="643040"/>
                      <a:pt x="717329" y="793367"/>
                      <a:pt x="726565" y="930442"/>
                    </a:cubicBezTo>
                    <a:lnTo>
                      <a:pt x="731292" y="1000598"/>
                    </a:lnTo>
                    <a:lnTo>
                      <a:pt x="733814" y="1038026"/>
                    </a:lnTo>
                    <a:lnTo>
                      <a:pt x="742558" y="1167804"/>
                    </a:lnTo>
                    <a:lnTo>
                      <a:pt x="747446" y="1240345"/>
                    </a:lnTo>
                    <a:lnTo>
                      <a:pt x="749807" y="1275387"/>
                    </a:lnTo>
                    <a:cubicBezTo>
                      <a:pt x="759043" y="1412462"/>
                      <a:pt x="694335" y="1484378"/>
                      <a:pt x="605277" y="1436016"/>
                    </a:cubicBezTo>
                    <a:lnTo>
                      <a:pt x="491067" y="1373994"/>
                    </a:lnTo>
                    <a:cubicBezTo>
                      <a:pt x="402009" y="1325632"/>
                      <a:pt x="322327" y="1175306"/>
                      <a:pt x="313090" y="1038230"/>
                    </a:cubicBezTo>
                    <a:lnTo>
                      <a:pt x="305842" y="930647"/>
                    </a:lnTo>
                    <a:lnTo>
                      <a:pt x="403739" y="983809"/>
                    </a:lnTo>
                    <a:lnTo>
                      <a:pt x="407148" y="1034408"/>
                    </a:lnTo>
                    <a:cubicBezTo>
                      <a:pt x="412243" y="1110028"/>
                      <a:pt x="456201" y="1192958"/>
                      <a:pt x="505332" y="1219638"/>
                    </a:cubicBezTo>
                    <a:lnTo>
                      <a:pt x="568338" y="1253853"/>
                    </a:lnTo>
                    <a:cubicBezTo>
                      <a:pt x="605186" y="1273863"/>
                      <a:pt x="634478" y="1256549"/>
                      <a:pt x="644671" y="1214740"/>
                    </a:cubicBezTo>
                    <a:lnTo>
                      <a:pt x="648032" y="1165796"/>
                    </a:lnTo>
                    <a:lnTo>
                      <a:pt x="633316" y="947393"/>
                    </a:lnTo>
                    <a:lnTo>
                      <a:pt x="633395" y="947435"/>
                    </a:lnTo>
                    <a:lnTo>
                      <a:pt x="632507" y="934265"/>
                    </a:lnTo>
                    <a:cubicBezTo>
                      <a:pt x="627412" y="858644"/>
                      <a:pt x="583454" y="775715"/>
                      <a:pt x="534323" y="749034"/>
                    </a:cubicBezTo>
                    <a:lnTo>
                      <a:pt x="471318" y="714820"/>
                    </a:lnTo>
                    <a:cubicBezTo>
                      <a:pt x="434470" y="694809"/>
                      <a:pt x="405178" y="712124"/>
                      <a:pt x="394985" y="753933"/>
                    </a:cubicBezTo>
                    <a:lnTo>
                      <a:pt x="392069" y="796381"/>
                    </a:lnTo>
                    <a:lnTo>
                      <a:pt x="393468" y="817144"/>
                    </a:lnTo>
                    <a:lnTo>
                      <a:pt x="392472" y="816603"/>
                    </a:lnTo>
                    <a:lnTo>
                      <a:pt x="394995" y="854032"/>
                    </a:lnTo>
                    <a:lnTo>
                      <a:pt x="297097" y="800869"/>
                    </a:lnTo>
                    <a:lnTo>
                      <a:pt x="289848" y="693285"/>
                    </a:lnTo>
                    <a:lnTo>
                      <a:pt x="289754" y="645233"/>
                    </a:lnTo>
                    <a:lnTo>
                      <a:pt x="265165" y="280298"/>
                    </a:lnTo>
                    <a:lnTo>
                      <a:pt x="260231" y="207068"/>
                    </a:lnTo>
                    <a:close/>
                    <a:moveTo>
                      <a:pt x="56375" y="0"/>
                    </a:moveTo>
                    <a:lnTo>
                      <a:pt x="152005" y="51931"/>
                    </a:lnTo>
                    <a:lnTo>
                      <a:pt x="220198" y="1064000"/>
                    </a:lnTo>
                    <a:lnTo>
                      <a:pt x="285765" y="1099605"/>
                    </a:lnTo>
                    <a:lnTo>
                      <a:pt x="297552" y="1274544"/>
                    </a:lnTo>
                    <a:lnTo>
                      <a:pt x="70788" y="1151400"/>
                    </a:lnTo>
                    <a:lnTo>
                      <a:pt x="59000" y="976462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0"/>
                    </a:lnTo>
                    <a:lnTo>
                      <a:pt x="0" y="10082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CD28BBCC-FFFB-8D49-517A-C4ECA02E66EC}"/>
                </a:ext>
              </a:extLst>
            </p:cNvPr>
            <p:cNvSpPr/>
            <p:nvPr/>
          </p:nvSpPr>
          <p:spPr bwMode="auto">
            <a:xfrm rot="16200000">
              <a:off x="6295623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277AC3FE-454F-81FE-52D2-F7FCA33D001D}"/>
                </a:ext>
              </a:extLst>
            </p:cNvPr>
            <p:cNvSpPr/>
            <p:nvPr/>
          </p:nvSpPr>
          <p:spPr bwMode="auto">
            <a:xfrm rot="16200000">
              <a:off x="6936863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73713112-0CDA-5A91-F2AA-9019DB5B3582}"/>
                </a:ext>
              </a:extLst>
            </p:cNvPr>
            <p:cNvSpPr/>
            <p:nvPr/>
          </p:nvSpPr>
          <p:spPr bwMode="auto">
            <a:xfrm rot="16200000" flipV="1">
              <a:off x="6838675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1049A7A4-2F59-D6DA-718B-4CC1BCBF96C4}"/>
                </a:ext>
              </a:extLst>
            </p:cNvPr>
            <p:cNvGrpSpPr/>
            <p:nvPr/>
          </p:nvGrpSpPr>
          <p:grpSpPr>
            <a:xfrm>
              <a:off x="6894838" y="1723799"/>
              <a:ext cx="466106" cy="588936"/>
              <a:chOff x="2331053" y="2453615"/>
              <a:chExt cx="1302643" cy="1766516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E89D036-9A6C-9622-6A5F-27A08A883F75}"/>
                  </a:ext>
                </a:extLst>
              </p:cNvPr>
              <p:cNvSpPr/>
              <p:nvPr/>
            </p:nvSpPr>
            <p:spPr bwMode="auto">
              <a:xfrm>
                <a:off x="2338180" y="2453615"/>
                <a:ext cx="1295516" cy="1766516"/>
              </a:xfrm>
              <a:custGeom>
                <a:avLst/>
                <a:gdLst>
                  <a:gd name="connsiteX0" fmla="*/ 914518 w 1295516"/>
                  <a:gd name="connsiteY0" fmla="*/ 686028 h 1766516"/>
                  <a:gd name="connsiteX1" fmla="*/ 913406 w 1295516"/>
                  <a:gd name="connsiteY1" fmla="*/ 720155 h 1766516"/>
                  <a:gd name="connsiteX2" fmla="*/ 951980 w 1295516"/>
                  <a:gd name="connsiteY2" fmla="*/ 1292631 h 1766516"/>
                  <a:gd name="connsiteX3" fmla="*/ 1050164 w 1295516"/>
                  <a:gd name="connsiteY3" fmla="*/ 1477861 h 1766516"/>
                  <a:gd name="connsiteX4" fmla="*/ 1113169 w 1295516"/>
                  <a:gd name="connsiteY4" fmla="*/ 1512076 h 1766516"/>
                  <a:gd name="connsiteX5" fmla="*/ 1118266 w 1295516"/>
                  <a:gd name="connsiteY5" fmla="*/ 1513285 h 1766516"/>
                  <a:gd name="connsiteX6" fmla="*/ 1120590 w 1295516"/>
                  <a:gd name="connsiteY6" fmla="*/ 1479445 h 1766516"/>
                  <a:gd name="connsiteX7" fmla="*/ 1082017 w 1295516"/>
                  <a:gd name="connsiteY7" fmla="*/ 906970 h 1766516"/>
                  <a:gd name="connsiteX8" fmla="*/ 983833 w 1295516"/>
                  <a:gd name="connsiteY8" fmla="*/ 721740 h 1766516"/>
                  <a:gd name="connsiteX9" fmla="*/ 920827 w 1295516"/>
                  <a:gd name="connsiteY9" fmla="*/ 687525 h 1766516"/>
                  <a:gd name="connsiteX10" fmla="*/ 128687 w 1295516"/>
                  <a:gd name="connsiteY10" fmla="*/ 0 h 1766516"/>
                  <a:gd name="connsiteX11" fmla="*/ 224317 w 1295516"/>
                  <a:gd name="connsiteY11" fmla="*/ 51932 h 1766516"/>
                  <a:gd name="connsiteX12" fmla="*/ 292510 w 1295516"/>
                  <a:gd name="connsiteY12" fmla="*/ 1064000 h 1766516"/>
                  <a:gd name="connsiteX13" fmla="*/ 311417 w 1295516"/>
                  <a:gd name="connsiteY13" fmla="*/ 1074268 h 1766516"/>
                  <a:gd name="connsiteX14" fmla="*/ 305954 w 1295516"/>
                  <a:gd name="connsiteY14" fmla="*/ 993191 h 1766516"/>
                  <a:gd name="connsiteX15" fmla="*/ 378266 w 1295516"/>
                  <a:gd name="connsiteY15" fmla="*/ 937208 h 1766516"/>
                  <a:gd name="connsiteX16" fmla="*/ 476163 w 1295516"/>
                  <a:gd name="connsiteY16" fmla="*/ 990370 h 1766516"/>
                  <a:gd name="connsiteX17" fmla="*/ 479572 w 1295516"/>
                  <a:gd name="connsiteY17" fmla="*/ 1040968 h 1766516"/>
                  <a:gd name="connsiteX18" fmla="*/ 577757 w 1295516"/>
                  <a:gd name="connsiteY18" fmla="*/ 1226199 h 1766516"/>
                  <a:gd name="connsiteX19" fmla="*/ 640763 w 1295516"/>
                  <a:gd name="connsiteY19" fmla="*/ 1260414 h 1766516"/>
                  <a:gd name="connsiteX20" fmla="*/ 645859 w 1295516"/>
                  <a:gd name="connsiteY20" fmla="*/ 1261623 h 1766516"/>
                  <a:gd name="connsiteX21" fmla="*/ 648183 w 1295516"/>
                  <a:gd name="connsiteY21" fmla="*/ 1227783 h 1766516"/>
                  <a:gd name="connsiteX22" fmla="*/ 644774 w 1295516"/>
                  <a:gd name="connsiteY22" fmla="*/ 1177185 h 1766516"/>
                  <a:gd name="connsiteX23" fmla="*/ 644749 w 1295516"/>
                  <a:gd name="connsiteY23" fmla="*/ 1176808 h 1766516"/>
                  <a:gd name="connsiteX24" fmla="*/ 581917 w 1295516"/>
                  <a:gd name="connsiteY24" fmla="*/ 1021142 h 1766516"/>
                  <a:gd name="connsiteX25" fmla="*/ 547597 w 1295516"/>
                  <a:gd name="connsiteY25" fmla="*/ 992440 h 1766516"/>
                  <a:gd name="connsiteX26" fmla="*/ 547357 w 1295516"/>
                  <a:gd name="connsiteY26" fmla="*/ 992310 h 1766516"/>
                  <a:gd name="connsiteX27" fmla="*/ 547436 w 1295516"/>
                  <a:gd name="connsiteY27" fmla="*/ 993482 h 1766516"/>
                  <a:gd name="connsiteX28" fmla="*/ 421769 w 1295516"/>
                  <a:gd name="connsiteY28" fmla="*/ 925238 h 1766516"/>
                  <a:gd name="connsiteX29" fmla="*/ 410093 w 1295516"/>
                  <a:gd name="connsiteY29" fmla="*/ 751957 h 1766516"/>
                  <a:gd name="connsiteX30" fmla="*/ 482405 w 1295516"/>
                  <a:gd name="connsiteY30" fmla="*/ 695974 h 1766516"/>
                  <a:gd name="connsiteX31" fmla="*/ 608072 w 1295516"/>
                  <a:gd name="connsiteY31" fmla="*/ 764216 h 1766516"/>
                  <a:gd name="connsiteX32" fmla="*/ 608311 w 1295516"/>
                  <a:gd name="connsiteY32" fmla="*/ 767754 h 1766516"/>
                  <a:gd name="connsiteX33" fmla="*/ 608550 w 1295516"/>
                  <a:gd name="connsiteY33" fmla="*/ 767884 h 1766516"/>
                  <a:gd name="connsiteX34" fmla="*/ 613869 w 1295516"/>
                  <a:gd name="connsiteY34" fmla="*/ 769146 h 1766516"/>
                  <a:gd name="connsiteX35" fmla="*/ 614981 w 1295516"/>
                  <a:gd name="connsiteY35" fmla="*/ 735018 h 1766516"/>
                  <a:gd name="connsiteX36" fmla="*/ 612679 w 1295516"/>
                  <a:gd name="connsiteY36" fmla="*/ 700843 h 1766516"/>
                  <a:gd name="connsiteX37" fmla="*/ 612678 w 1295516"/>
                  <a:gd name="connsiteY37" fmla="*/ 700842 h 1766516"/>
                  <a:gd name="connsiteX38" fmla="*/ 609269 w 1295516"/>
                  <a:gd name="connsiteY38" fmla="*/ 650244 h 1766516"/>
                  <a:gd name="connsiteX39" fmla="*/ 511085 w 1295516"/>
                  <a:gd name="connsiteY39" fmla="*/ 465014 h 1766516"/>
                  <a:gd name="connsiteX40" fmla="*/ 448079 w 1295516"/>
                  <a:gd name="connsiteY40" fmla="*/ 430799 h 1766516"/>
                  <a:gd name="connsiteX41" fmla="*/ 442982 w 1295516"/>
                  <a:gd name="connsiteY41" fmla="*/ 429590 h 1766516"/>
                  <a:gd name="connsiteX42" fmla="*/ 440658 w 1295516"/>
                  <a:gd name="connsiteY42" fmla="*/ 463430 h 1766516"/>
                  <a:gd name="connsiteX43" fmla="*/ 444067 w 1295516"/>
                  <a:gd name="connsiteY43" fmla="*/ 514028 h 1766516"/>
                  <a:gd name="connsiteX44" fmla="*/ 371755 w 1295516"/>
                  <a:gd name="connsiteY44" fmla="*/ 570011 h 1766516"/>
                  <a:gd name="connsiteX45" fmla="*/ 273858 w 1295516"/>
                  <a:gd name="connsiteY45" fmla="*/ 516849 h 1766516"/>
                  <a:gd name="connsiteX46" fmla="*/ 266609 w 1295516"/>
                  <a:gd name="connsiteY46" fmla="*/ 409264 h 1766516"/>
                  <a:gd name="connsiteX47" fmla="*/ 278101 w 1295516"/>
                  <a:gd name="connsiteY47" fmla="*/ 301528 h 1766516"/>
                  <a:gd name="connsiteX48" fmla="*/ 289039 w 1295516"/>
                  <a:gd name="connsiteY48" fmla="*/ 280745 h 1766516"/>
                  <a:gd name="connsiteX49" fmla="*/ 288781 w 1295516"/>
                  <a:gd name="connsiteY49" fmla="*/ 278998 h 1766516"/>
                  <a:gd name="connsiteX50" fmla="*/ 347465 w 1295516"/>
                  <a:gd name="connsiteY50" fmla="*/ 209425 h 1766516"/>
                  <a:gd name="connsiteX51" fmla="*/ 394882 w 1295516"/>
                  <a:gd name="connsiteY51" fmla="*/ 187181 h 1766516"/>
                  <a:gd name="connsiteX52" fmla="*/ 396149 w 1295516"/>
                  <a:gd name="connsiteY52" fmla="*/ 186081 h 1766516"/>
                  <a:gd name="connsiteX53" fmla="*/ 398078 w 1295516"/>
                  <a:gd name="connsiteY53" fmla="*/ 185682 h 1766516"/>
                  <a:gd name="connsiteX54" fmla="*/ 409374 w 1295516"/>
                  <a:gd name="connsiteY54" fmla="*/ 180382 h 1766516"/>
                  <a:gd name="connsiteX55" fmla="*/ 429753 w 1295516"/>
                  <a:gd name="connsiteY55" fmla="*/ 179119 h 1766516"/>
                  <a:gd name="connsiteX56" fmla="*/ 436251 w 1295516"/>
                  <a:gd name="connsiteY56" fmla="*/ 177772 h 1766516"/>
                  <a:gd name="connsiteX57" fmla="*/ 483451 w 1295516"/>
                  <a:gd name="connsiteY57" fmla="*/ 192653 h 1766516"/>
                  <a:gd name="connsiteX58" fmla="*/ 597661 w 1295516"/>
                  <a:gd name="connsiteY58" fmla="*/ 254675 h 1766516"/>
                  <a:gd name="connsiteX59" fmla="*/ 756457 w 1295516"/>
                  <a:gd name="connsiteY59" fmla="*/ 486948 h 1766516"/>
                  <a:gd name="connsiteX60" fmla="*/ 764410 w 1295516"/>
                  <a:gd name="connsiteY60" fmla="*/ 529858 h 1766516"/>
                  <a:gd name="connsiteX61" fmla="*/ 772404 w 1295516"/>
                  <a:gd name="connsiteY61" fmla="*/ 511990 h 1766516"/>
                  <a:gd name="connsiteX62" fmla="*/ 821334 w 1295516"/>
                  <a:gd name="connsiteY62" fmla="*/ 464219 h 1766516"/>
                  <a:gd name="connsiteX63" fmla="*/ 907082 w 1295516"/>
                  <a:gd name="connsiteY63" fmla="*/ 433698 h 1766516"/>
                  <a:gd name="connsiteX64" fmla="*/ 908656 w 1295516"/>
                  <a:gd name="connsiteY64" fmla="*/ 434568 h 1766516"/>
                  <a:gd name="connsiteX65" fmla="*/ 908999 w 1295516"/>
                  <a:gd name="connsiteY65" fmla="*/ 434497 h 1766516"/>
                  <a:gd name="connsiteX66" fmla="*/ 956199 w 1295516"/>
                  <a:gd name="connsiteY66" fmla="*/ 449378 h 1766516"/>
                  <a:gd name="connsiteX67" fmla="*/ 1070410 w 1295516"/>
                  <a:gd name="connsiteY67" fmla="*/ 511400 h 1766516"/>
                  <a:gd name="connsiteX68" fmla="*/ 1248386 w 1295516"/>
                  <a:gd name="connsiteY68" fmla="*/ 847164 h 1766516"/>
                  <a:gd name="connsiteX69" fmla="*/ 1294639 w 1295516"/>
                  <a:gd name="connsiteY69" fmla="*/ 1533611 h 1766516"/>
                  <a:gd name="connsiteX70" fmla="*/ 1276450 w 1295516"/>
                  <a:gd name="connsiteY70" fmla="*/ 1657424 h 1766516"/>
                  <a:gd name="connsiteX71" fmla="*/ 1269149 w 1295516"/>
                  <a:gd name="connsiteY71" fmla="*/ 1666910 h 1766516"/>
                  <a:gd name="connsiteX72" fmla="*/ 1259856 w 1295516"/>
                  <a:gd name="connsiteY72" fmla="*/ 1687681 h 1766516"/>
                  <a:gd name="connsiteX73" fmla="*/ 1210926 w 1295516"/>
                  <a:gd name="connsiteY73" fmla="*/ 1735451 h 1766516"/>
                  <a:gd name="connsiteX74" fmla="*/ 1125178 w 1295516"/>
                  <a:gd name="connsiteY74" fmla="*/ 1765972 h 1766516"/>
                  <a:gd name="connsiteX75" fmla="*/ 1120816 w 1295516"/>
                  <a:gd name="connsiteY75" fmla="*/ 1763559 h 1766516"/>
                  <a:gd name="connsiteX76" fmla="*/ 1109956 w 1295516"/>
                  <a:gd name="connsiteY76" fmla="*/ 1762827 h 1766516"/>
                  <a:gd name="connsiteX77" fmla="*/ 1077797 w 1295516"/>
                  <a:gd name="connsiteY77" fmla="*/ 1750221 h 1766516"/>
                  <a:gd name="connsiteX78" fmla="*/ 963587 w 1295516"/>
                  <a:gd name="connsiteY78" fmla="*/ 1688200 h 1766516"/>
                  <a:gd name="connsiteX79" fmla="*/ 804792 w 1295516"/>
                  <a:gd name="connsiteY79" fmla="*/ 1455927 h 1766516"/>
                  <a:gd name="connsiteX80" fmla="*/ 797274 w 1295516"/>
                  <a:gd name="connsiteY80" fmla="*/ 1415366 h 1766516"/>
                  <a:gd name="connsiteX81" fmla="*/ 788369 w 1295516"/>
                  <a:gd name="connsiteY81" fmla="*/ 1435270 h 1766516"/>
                  <a:gd name="connsiteX82" fmla="*/ 739439 w 1295516"/>
                  <a:gd name="connsiteY82" fmla="*/ 1483040 h 1766516"/>
                  <a:gd name="connsiteX83" fmla="*/ 677530 w 1295516"/>
                  <a:gd name="connsiteY83" fmla="*/ 1512083 h 1766516"/>
                  <a:gd name="connsiteX84" fmla="*/ 667683 w 1295516"/>
                  <a:gd name="connsiteY84" fmla="*/ 1512694 h 1766516"/>
                  <a:gd name="connsiteX85" fmla="*/ 666843 w 1295516"/>
                  <a:gd name="connsiteY85" fmla="*/ 1513141 h 1766516"/>
                  <a:gd name="connsiteX86" fmla="*/ 663793 w 1295516"/>
                  <a:gd name="connsiteY86" fmla="*/ 1512935 h 1766516"/>
                  <a:gd name="connsiteX87" fmla="*/ 653691 w 1295516"/>
                  <a:gd name="connsiteY87" fmla="*/ 1513561 h 1766516"/>
                  <a:gd name="connsiteX88" fmla="*/ 650999 w 1295516"/>
                  <a:gd name="connsiteY88" fmla="*/ 1512072 h 1766516"/>
                  <a:gd name="connsiteX89" fmla="*/ 637549 w 1295516"/>
                  <a:gd name="connsiteY89" fmla="*/ 1511165 h 1766516"/>
                  <a:gd name="connsiteX90" fmla="*/ 605390 w 1295516"/>
                  <a:gd name="connsiteY90" fmla="*/ 1498560 h 1766516"/>
                  <a:gd name="connsiteX91" fmla="*/ 491180 w 1295516"/>
                  <a:gd name="connsiteY91" fmla="*/ 1436538 h 1766516"/>
                  <a:gd name="connsiteX92" fmla="*/ 372258 w 1295516"/>
                  <a:gd name="connsiteY92" fmla="*/ 1301924 h 1766516"/>
                  <a:gd name="connsiteX93" fmla="*/ 358577 w 1295516"/>
                  <a:gd name="connsiteY93" fmla="*/ 1268415 h 1766516"/>
                  <a:gd name="connsiteX94" fmla="*/ 297552 w 1295516"/>
                  <a:gd name="connsiteY94" fmla="*/ 1330527 h 1766516"/>
                  <a:gd name="connsiteX95" fmla="*/ 70788 w 1295516"/>
                  <a:gd name="connsiteY95" fmla="*/ 1207384 h 1766516"/>
                  <a:gd name="connsiteX96" fmla="*/ 59000 w 1295516"/>
                  <a:gd name="connsiteY96" fmla="*/ 1032446 h 1766516"/>
                  <a:gd name="connsiteX97" fmla="*/ 115043 w 1295516"/>
                  <a:gd name="connsiteY97" fmla="*/ 968039 h 1766516"/>
                  <a:gd name="connsiteX98" fmla="*/ 77355 w 1295516"/>
                  <a:gd name="connsiteY98" fmla="*/ 367349 h 1766516"/>
                  <a:gd name="connsiteX99" fmla="*/ 11787 w 1295516"/>
                  <a:gd name="connsiteY99" fmla="*/ 331744 h 1766516"/>
                  <a:gd name="connsiteX100" fmla="*/ 0 w 1295516"/>
                  <a:gd name="connsiteY100" fmla="*/ 156805 h 1766516"/>
                  <a:gd name="connsiteX101" fmla="*/ 56375 w 1295516"/>
                  <a:gd name="connsiteY101" fmla="*/ 55983 h 176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1295516" h="1766516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1"/>
                      <a:pt x="1001033" y="1451181"/>
                      <a:pt x="1050164" y="1477861"/>
                    </a:cubicBezTo>
                    <a:lnTo>
                      <a:pt x="1113169" y="1512076"/>
                    </a:lnTo>
                    <a:lnTo>
                      <a:pt x="1118266" y="1513285"/>
                    </a:lnTo>
                    <a:lnTo>
                      <a:pt x="1120590" y="1479445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40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1417" y="1074268"/>
                    </a:lnTo>
                    <a:lnTo>
                      <a:pt x="305954" y="993191"/>
                    </a:lnTo>
                    <a:lnTo>
                      <a:pt x="378266" y="937208"/>
                    </a:lnTo>
                    <a:lnTo>
                      <a:pt x="476163" y="990370"/>
                    </a:lnTo>
                    <a:lnTo>
                      <a:pt x="479572" y="1040968"/>
                    </a:lnTo>
                    <a:cubicBezTo>
                      <a:pt x="484668" y="1116589"/>
                      <a:pt x="528626" y="1199519"/>
                      <a:pt x="577757" y="1226199"/>
                    </a:cubicBezTo>
                    <a:lnTo>
                      <a:pt x="640763" y="1260414"/>
                    </a:lnTo>
                    <a:lnTo>
                      <a:pt x="645859" y="1261623"/>
                    </a:lnTo>
                    <a:lnTo>
                      <a:pt x="648183" y="1227783"/>
                    </a:lnTo>
                    <a:lnTo>
                      <a:pt x="644774" y="1177185"/>
                    </a:lnTo>
                    <a:cubicBezTo>
                      <a:pt x="644766" y="1177059"/>
                      <a:pt x="644757" y="1176934"/>
                      <a:pt x="644749" y="1176808"/>
                    </a:cubicBezTo>
                    <a:cubicBezTo>
                      <a:pt x="640928" y="1120093"/>
                      <a:pt x="615245" y="1059265"/>
                      <a:pt x="581917" y="1021142"/>
                    </a:cubicBezTo>
                    <a:lnTo>
                      <a:pt x="547597" y="992440"/>
                    </a:lnTo>
                    <a:lnTo>
                      <a:pt x="547357" y="992310"/>
                    </a:lnTo>
                    <a:cubicBezTo>
                      <a:pt x="547383" y="992701"/>
                      <a:pt x="547410" y="993091"/>
                      <a:pt x="547436" y="993482"/>
                    </a:cubicBezTo>
                    <a:lnTo>
                      <a:pt x="421769" y="925238"/>
                    </a:lnTo>
                    <a:lnTo>
                      <a:pt x="410093" y="751957"/>
                    </a:lnTo>
                    <a:lnTo>
                      <a:pt x="482405" y="695974"/>
                    </a:lnTo>
                    <a:lnTo>
                      <a:pt x="608072" y="764216"/>
                    </a:lnTo>
                    <a:cubicBezTo>
                      <a:pt x="608152" y="765395"/>
                      <a:pt x="608231" y="766575"/>
                      <a:pt x="608311" y="767754"/>
                    </a:cubicBezTo>
                    <a:lnTo>
                      <a:pt x="608550" y="767884"/>
                    </a:lnTo>
                    <a:lnTo>
                      <a:pt x="613869" y="769146"/>
                    </a:lnTo>
                    <a:cubicBezTo>
                      <a:pt x="614240" y="757770"/>
                      <a:pt x="614610" y="746394"/>
                      <a:pt x="614981" y="735018"/>
                    </a:cubicBezTo>
                    <a:lnTo>
                      <a:pt x="612679" y="700843"/>
                    </a:lnTo>
                    <a:lnTo>
                      <a:pt x="612678" y="700842"/>
                    </a:lnTo>
                    <a:lnTo>
                      <a:pt x="609269" y="650244"/>
                    </a:lnTo>
                    <a:cubicBezTo>
                      <a:pt x="604174" y="574624"/>
                      <a:pt x="560215" y="491694"/>
                      <a:pt x="511085" y="465014"/>
                    </a:cubicBezTo>
                    <a:lnTo>
                      <a:pt x="448079" y="430799"/>
                    </a:lnTo>
                    <a:lnTo>
                      <a:pt x="442982" y="429590"/>
                    </a:lnTo>
                    <a:lnTo>
                      <a:pt x="440658" y="463430"/>
                    </a:lnTo>
                    <a:lnTo>
                      <a:pt x="444067" y="514028"/>
                    </a:lnTo>
                    <a:lnTo>
                      <a:pt x="371755" y="570011"/>
                    </a:lnTo>
                    <a:lnTo>
                      <a:pt x="273858" y="516849"/>
                    </a:lnTo>
                    <a:lnTo>
                      <a:pt x="266609" y="409264"/>
                    </a:lnTo>
                    <a:cubicBezTo>
                      <a:pt x="263723" y="366429"/>
                      <a:pt x="268058" y="329956"/>
                      <a:pt x="278101" y="301528"/>
                    </a:cubicBezTo>
                    <a:lnTo>
                      <a:pt x="289039" y="280745"/>
                    </a:lnTo>
                    <a:lnTo>
                      <a:pt x="288781" y="278998"/>
                    </a:lnTo>
                    <a:cubicBezTo>
                      <a:pt x="292727" y="259278"/>
                      <a:pt x="315001" y="231923"/>
                      <a:pt x="347465" y="209425"/>
                    </a:cubicBezTo>
                    <a:lnTo>
                      <a:pt x="394882" y="187181"/>
                    </a:lnTo>
                    <a:lnTo>
                      <a:pt x="396149" y="186081"/>
                    </a:lnTo>
                    <a:lnTo>
                      <a:pt x="398078" y="185682"/>
                    </a:lnTo>
                    <a:lnTo>
                      <a:pt x="409374" y="180382"/>
                    </a:lnTo>
                    <a:lnTo>
                      <a:pt x="429753" y="179119"/>
                    </a:lnTo>
                    <a:lnTo>
                      <a:pt x="436251" y="177772"/>
                    </a:lnTo>
                    <a:cubicBezTo>
                      <a:pt x="450911" y="178746"/>
                      <a:pt x="466753" y="183586"/>
                      <a:pt x="483451" y="192653"/>
                    </a:cubicBezTo>
                    <a:lnTo>
                      <a:pt x="597661" y="254675"/>
                    </a:lnTo>
                    <a:cubicBezTo>
                      <a:pt x="664455" y="290947"/>
                      <a:pt x="725975" y="384573"/>
                      <a:pt x="756457" y="486948"/>
                    </a:cubicBezTo>
                    <a:lnTo>
                      <a:pt x="764410" y="529858"/>
                    </a:lnTo>
                    <a:lnTo>
                      <a:pt x="772404" y="511990"/>
                    </a:lnTo>
                    <a:cubicBezTo>
                      <a:pt x="782578" y="496375"/>
                      <a:pt x="799691" y="479218"/>
                      <a:pt x="821334" y="464219"/>
                    </a:cubicBezTo>
                    <a:cubicBezTo>
                      <a:pt x="853798" y="441721"/>
                      <a:pt x="887232" y="430469"/>
                      <a:pt x="907082" y="433698"/>
                    </a:cubicBezTo>
                    <a:lnTo>
                      <a:pt x="908656" y="434568"/>
                    </a:lnTo>
                    <a:lnTo>
                      <a:pt x="908999" y="434497"/>
                    </a:lnTo>
                    <a:cubicBezTo>
                      <a:pt x="923659" y="435471"/>
                      <a:pt x="939501" y="440311"/>
                      <a:pt x="956199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6" y="847164"/>
                    </a:cubicBezTo>
                    <a:lnTo>
                      <a:pt x="1294639" y="1533611"/>
                    </a:lnTo>
                    <a:cubicBezTo>
                      <a:pt x="1298103" y="1585014"/>
                      <a:pt x="1291168" y="1627254"/>
                      <a:pt x="1276450" y="1657424"/>
                    </a:cubicBezTo>
                    <a:lnTo>
                      <a:pt x="1269149" y="1666910"/>
                    </a:lnTo>
                    <a:lnTo>
                      <a:pt x="1259856" y="1687681"/>
                    </a:lnTo>
                    <a:cubicBezTo>
                      <a:pt x="1249683" y="1703295"/>
                      <a:pt x="1232569" y="1720453"/>
                      <a:pt x="1210926" y="1735451"/>
                    </a:cubicBezTo>
                    <a:cubicBezTo>
                      <a:pt x="1178462" y="1757950"/>
                      <a:pt x="1145028" y="1769201"/>
                      <a:pt x="1125178" y="1765972"/>
                    </a:cubicBezTo>
                    <a:lnTo>
                      <a:pt x="1120816" y="1763559"/>
                    </a:lnTo>
                    <a:lnTo>
                      <a:pt x="1109956" y="1762827"/>
                    </a:lnTo>
                    <a:cubicBezTo>
                      <a:pt x="1099681" y="1760433"/>
                      <a:pt x="1088929" y="1756267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9"/>
                      <a:pt x="835274" y="1558302"/>
                      <a:pt x="804792" y="1455927"/>
                    </a:cubicBezTo>
                    <a:lnTo>
                      <a:pt x="797274" y="1415366"/>
                    </a:lnTo>
                    <a:lnTo>
                      <a:pt x="788369" y="1435270"/>
                    </a:lnTo>
                    <a:cubicBezTo>
                      <a:pt x="778196" y="1450884"/>
                      <a:pt x="761082" y="1468042"/>
                      <a:pt x="739439" y="1483040"/>
                    </a:cubicBezTo>
                    <a:cubicBezTo>
                      <a:pt x="717796" y="1498039"/>
                      <a:pt x="695723" y="1508040"/>
                      <a:pt x="677530" y="1512083"/>
                    </a:cubicBezTo>
                    <a:lnTo>
                      <a:pt x="667683" y="1512694"/>
                    </a:lnTo>
                    <a:lnTo>
                      <a:pt x="666843" y="1513141"/>
                    </a:lnTo>
                    <a:lnTo>
                      <a:pt x="663793" y="1512935"/>
                    </a:lnTo>
                    <a:lnTo>
                      <a:pt x="653691" y="1513561"/>
                    </a:lnTo>
                    <a:lnTo>
                      <a:pt x="650999" y="1512072"/>
                    </a:lnTo>
                    <a:lnTo>
                      <a:pt x="637549" y="1511165"/>
                    </a:lnTo>
                    <a:cubicBezTo>
                      <a:pt x="627274" y="1508771"/>
                      <a:pt x="616522" y="1504605"/>
                      <a:pt x="605390" y="1498560"/>
                    </a:cubicBezTo>
                    <a:lnTo>
                      <a:pt x="491180" y="1436538"/>
                    </a:lnTo>
                    <a:cubicBezTo>
                      <a:pt x="446651" y="1412357"/>
                      <a:pt x="404466" y="1362685"/>
                      <a:pt x="372258" y="1301924"/>
                    </a:cubicBezTo>
                    <a:lnTo>
                      <a:pt x="358577" y="1268415"/>
                    </a:lnTo>
                    <a:lnTo>
                      <a:pt x="297552" y="1330527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5043" y="968039"/>
                    </a:lnTo>
                    <a:lnTo>
                      <a:pt x="77355" y="367349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915C9E88-0456-B30C-8603-C6EF00EFA861}"/>
                  </a:ext>
                </a:extLst>
              </p:cNvPr>
              <p:cNvSpPr/>
              <p:nvPr/>
            </p:nvSpPr>
            <p:spPr bwMode="auto">
              <a:xfrm>
                <a:off x="2331053" y="2509599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7 w 1223204"/>
                  <a:gd name="connsiteY4" fmla="*/ 1512076 h 1709304"/>
                  <a:gd name="connsiteX5" fmla="*/ 1120590 w 1223204"/>
                  <a:gd name="connsiteY5" fmla="*/ 1423462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7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7 w 1223204"/>
                  <a:gd name="connsiteY10" fmla="*/ 434497 h 1709304"/>
                  <a:gd name="connsiteX11" fmla="*/ 883887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4 w 1223204"/>
                  <a:gd name="connsiteY13" fmla="*/ 847164 h 1709304"/>
                  <a:gd name="connsiteX14" fmla="*/ 1222327 w 1223204"/>
                  <a:gd name="connsiteY14" fmla="*/ 1533611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4 h 1709304"/>
                  <a:gd name="connsiteX18" fmla="*/ 739358 w 1223204"/>
                  <a:gd name="connsiteY18" fmla="*/ 610007 h 1709304"/>
                  <a:gd name="connsiteX19" fmla="*/ 796585 w 1223204"/>
                  <a:gd name="connsiteY19" fmla="*/ 442807 h 1709304"/>
                  <a:gd name="connsiteX20" fmla="*/ 836687 w 1223204"/>
                  <a:gd name="connsiteY20" fmla="*/ 434497 h 1709304"/>
                  <a:gd name="connsiteX21" fmla="*/ 363939 w 1223204"/>
                  <a:gd name="connsiteY21" fmla="*/ 177772 h 1709304"/>
                  <a:gd name="connsiteX22" fmla="*/ 411139 w 1223204"/>
                  <a:gd name="connsiteY22" fmla="*/ 192653 h 1709304"/>
                  <a:gd name="connsiteX23" fmla="*/ 525349 w 1223204"/>
                  <a:gd name="connsiteY23" fmla="*/ 254675 h 1709304"/>
                  <a:gd name="connsiteX24" fmla="*/ 703326 w 1223204"/>
                  <a:gd name="connsiteY24" fmla="*/ 590438 h 1709304"/>
                  <a:gd name="connsiteX25" fmla="*/ 709468 w 1223204"/>
                  <a:gd name="connsiteY25" fmla="*/ 681599 h 1709304"/>
                  <a:gd name="connsiteX26" fmla="*/ 709469 w 1223204"/>
                  <a:gd name="connsiteY26" fmla="*/ 681600 h 1709304"/>
                  <a:gd name="connsiteX27" fmla="*/ 716718 w 1223204"/>
                  <a:gd name="connsiteY27" fmla="*/ 789184 h 1709304"/>
                  <a:gd name="connsiteX28" fmla="*/ 698529 w 1223204"/>
                  <a:gd name="connsiteY28" fmla="*/ 912998 h 1709304"/>
                  <a:gd name="connsiteX29" fmla="*/ 686746 w 1223204"/>
                  <a:gd name="connsiteY29" fmla="*/ 930819 h 1709304"/>
                  <a:gd name="connsiteX30" fmla="*/ 701916 w 1223204"/>
                  <a:gd name="connsiteY30" fmla="*/ 963278 h 1709304"/>
                  <a:gd name="connsiteX31" fmla="*/ 738806 w 1223204"/>
                  <a:gd name="connsiteY31" fmla="*/ 1117002 h 1709304"/>
                  <a:gd name="connsiteX32" fmla="*/ 746055 w 1223204"/>
                  <a:gd name="connsiteY32" fmla="*/ 1224586 h 1709304"/>
                  <a:gd name="connsiteX33" fmla="*/ 746055 w 1223204"/>
                  <a:gd name="connsiteY33" fmla="*/ 1224585 h 1709304"/>
                  <a:gd name="connsiteX34" fmla="*/ 749920 w 1223204"/>
                  <a:gd name="connsiteY34" fmla="*/ 1281948 h 1709304"/>
                  <a:gd name="connsiteX35" fmla="*/ 605390 w 1223204"/>
                  <a:gd name="connsiteY35" fmla="*/ 1442577 h 1709304"/>
                  <a:gd name="connsiteX36" fmla="*/ 491180 w 1223204"/>
                  <a:gd name="connsiteY36" fmla="*/ 1380555 h 1709304"/>
                  <a:gd name="connsiteX37" fmla="*/ 313203 w 1223204"/>
                  <a:gd name="connsiteY37" fmla="*/ 1044791 h 1709304"/>
                  <a:gd name="connsiteX38" fmla="*/ 305954 w 1223204"/>
                  <a:gd name="connsiteY38" fmla="*/ 937208 h 1709304"/>
                  <a:gd name="connsiteX39" fmla="*/ 403851 w 1223204"/>
                  <a:gd name="connsiteY39" fmla="*/ 990370 h 1709304"/>
                  <a:gd name="connsiteX40" fmla="*/ 407260 w 1223204"/>
                  <a:gd name="connsiteY40" fmla="*/ 1040968 h 1709304"/>
                  <a:gd name="connsiteX41" fmla="*/ 505445 w 1223204"/>
                  <a:gd name="connsiteY41" fmla="*/ 1226199 h 1709304"/>
                  <a:gd name="connsiteX42" fmla="*/ 568451 w 1223204"/>
                  <a:gd name="connsiteY42" fmla="*/ 1260414 h 1709304"/>
                  <a:gd name="connsiteX43" fmla="*/ 648183 w 1223204"/>
                  <a:gd name="connsiteY43" fmla="*/ 1171800 h 1709304"/>
                  <a:gd name="connsiteX44" fmla="*/ 644774 w 1223204"/>
                  <a:gd name="connsiteY44" fmla="*/ 1121202 h 1709304"/>
                  <a:gd name="connsiteX45" fmla="*/ 644749 w 1223204"/>
                  <a:gd name="connsiteY45" fmla="*/ 1120825 h 1709304"/>
                  <a:gd name="connsiteX46" fmla="*/ 581917 w 1223204"/>
                  <a:gd name="connsiteY46" fmla="*/ 965159 h 1709304"/>
                  <a:gd name="connsiteX47" fmla="*/ 547597 w 1223204"/>
                  <a:gd name="connsiteY47" fmla="*/ 936457 h 1709304"/>
                  <a:gd name="connsiteX48" fmla="*/ 547357 w 1223204"/>
                  <a:gd name="connsiteY48" fmla="*/ 936327 h 1709304"/>
                  <a:gd name="connsiteX49" fmla="*/ 547436 w 1223204"/>
                  <a:gd name="connsiteY49" fmla="*/ 937499 h 1709304"/>
                  <a:gd name="connsiteX50" fmla="*/ 421769 w 1223204"/>
                  <a:gd name="connsiteY50" fmla="*/ 869255 h 1709304"/>
                  <a:gd name="connsiteX51" fmla="*/ 410093 w 1223204"/>
                  <a:gd name="connsiteY51" fmla="*/ 695974 h 1709304"/>
                  <a:gd name="connsiteX52" fmla="*/ 535760 w 1223204"/>
                  <a:gd name="connsiteY52" fmla="*/ 764216 h 1709304"/>
                  <a:gd name="connsiteX53" fmla="*/ 535999 w 1223204"/>
                  <a:gd name="connsiteY53" fmla="*/ 767754 h 1709304"/>
                  <a:gd name="connsiteX54" fmla="*/ 536238 w 1223204"/>
                  <a:gd name="connsiteY54" fmla="*/ 767884 h 1709304"/>
                  <a:gd name="connsiteX55" fmla="*/ 569150 w 1223204"/>
                  <a:gd name="connsiteY55" fmla="*/ 775693 h 1709304"/>
                  <a:gd name="connsiteX56" fmla="*/ 614981 w 1223204"/>
                  <a:gd name="connsiteY56" fmla="*/ 679035 h 1709304"/>
                  <a:gd name="connsiteX57" fmla="*/ 612679 w 1223204"/>
                  <a:gd name="connsiteY57" fmla="*/ 644860 h 1709304"/>
                  <a:gd name="connsiteX58" fmla="*/ 612678 w 1223204"/>
                  <a:gd name="connsiteY58" fmla="*/ 644859 h 1709304"/>
                  <a:gd name="connsiteX59" fmla="*/ 609269 w 1223204"/>
                  <a:gd name="connsiteY59" fmla="*/ 594261 h 1709304"/>
                  <a:gd name="connsiteX60" fmla="*/ 511085 w 1223204"/>
                  <a:gd name="connsiteY60" fmla="*/ 409031 h 1709304"/>
                  <a:gd name="connsiteX61" fmla="*/ 448079 w 1223204"/>
                  <a:gd name="connsiteY61" fmla="*/ 374816 h 1709304"/>
                  <a:gd name="connsiteX62" fmla="*/ 368346 w 1223204"/>
                  <a:gd name="connsiteY62" fmla="*/ 463430 h 1709304"/>
                  <a:gd name="connsiteX63" fmla="*/ 371755 w 1223204"/>
                  <a:gd name="connsiteY63" fmla="*/ 514028 h 1709304"/>
                  <a:gd name="connsiteX64" fmla="*/ 273858 w 1223204"/>
                  <a:gd name="connsiteY64" fmla="*/ 460866 h 1709304"/>
                  <a:gd name="connsiteX65" fmla="*/ 266609 w 1223204"/>
                  <a:gd name="connsiteY65" fmla="*/ 353281 h 1709304"/>
                  <a:gd name="connsiteX66" fmla="*/ 323837 w 1223204"/>
                  <a:gd name="connsiteY66" fmla="*/ 186081 h 1709304"/>
                  <a:gd name="connsiteX67" fmla="*/ 363939 w 1223204"/>
                  <a:gd name="connsiteY67" fmla="*/ 177772 h 1709304"/>
                  <a:gd name="connsiteX68" fmla="*/ 56375 w 1223204"/>
                  <a:gd name="connsiteY68" fmla="*/ 0 h 1709304"/>
                  <a:gd name="connsiteX69" fmla="*/ 152005 w 1223204"/>
                  <a:gd name="connsiteY69" fmla="*/ 51932 h 1709304"/>
                  <a:gd name="connsiteX70" fmla="*/ 220198 w 1223204"/>
                  <a:gd name="connsiteY70" fmla="*/ 1064000 h 1709304"/>
                  <a:gd name="connsiteX71" fmla="*/ 285765 w 1223204"/>
                  <a:gd name="connsiteY71" fmla="*/ 1099606 h 1709304"/>
                  <a:gd name="connsiteX72" fmla="*/ 297552 w 1223204"/>
                  <a:gd name="connsiteY72" fmla="*/ 1274544 h 1709304"/>
                  <a:gd name="connsiteX73" fmla="*/ 70788 w 1223204"/>
                  <a:gd name="connsiteY73" fmla="*/ 1151401 h 1709304"/>
                  <a:gd name="connsiteX74" fmla="*/ 59000 w 1223204"/>
                  <a:gd name="connsiteY74" fmla="*/ 976463 h 1709304"/>
                  <a:gd name="connsiteX75" fmla="*/ 124568 w 1223204"/>
                  <a:gd name="connsiteY75" fmla="*/ 1012068 h 1709304"/>
                  <a:gd name="connsiteX76" fmla="*/ 77355 w 1223204"/>
                  <a:gd name="connsiteY76" fmla="*/ 311366 h 1709304"/>
                  <a:gd name="connsiteX77" fmla="*/ 11787 w 1223204"/>
                  <a:gd name="connsiteY77" fmla="*/ 275761 h 1709304"/>
                  <a:gd name="connsiteX78" fmla="*/ 0 w 1223204"/>
                  <a:gd name="connsiteY78" fmla="*/ 100822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1"/>
                      <a:pt x="928721" y="1451181"/>
                      <a:pt x="977852" y="1477861"/>
                    </a:cubicBezTo>
                    <a:lnTo>
                      <a:pt x="1040857" y="1512076"/>
                    </a:lnTo>
                    <a:cubicBezTo>
                      <a:pt x="1089988" y="1538756"/>
                      <a:pt x="1125685" y="1499082"/>
                      <a:pt x="1120590" y="1423462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7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7" y="434497"/>
                    </a:moveTo>
                    <a:cubicBezTo>
                      <a:pt x="851347" y="435471"/>
                      <a:pt x="867189" y="440311"/>
                      <a:pt x="883887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4" y="847164"/>
                    </a:cubicBezTo>
                    <a:lnTo>
                      <a:pt x="1222327" y="1533611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5"/>
                      <a:pt x="794846" y="1433528"/>
                      <a:pt x="785610" y="1296454"/>
                    </a:cubicBezTo>
                    <a:lnTo>
                      <a:pt x="739358" y="610007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7" y="434497"/>
                    </a:cubicBezTo>
                    <a:close/>
                    <a:moveTo>
                      <a:pt x="363939" y="177772"/>
                    </a:moveTo>
                    <a:cubicBezTo>
                      <a:pt x="378599" y="178746"/>
                      <a:pt x="394441" y="183586"/>
                      <a:pt x="411139" y="192653"/>
                    </a:cubicBezTo>
                    <a:lnTo>
                      <a:pt x="525349" y="254675"/>
                    </a:lnTo>
                    <a:cubicBezTo>
                      <a:pt x="614407" y="303037"/>
                      <a:pt x="694090" y="453364"/>
                      <a:pt x="703326" y="590438"/>
                    </a:cubicBezTo>
                    <a:lnTo>
                      <a:pt x="709468" y="681599"/>
                    </a:lnTo>
                    <a:lnTo>
                      <a:pt x="709469" y="681600"/>
                    </a:lnTo>
                    <a:lnTo>
                      <a:pt x="716718" y="789184"/>
                    </a:lnTo>
                    <a:cubicBezTo>
                      <a:pt x="720182" y="840587"/>
                      <a:pt x="713246" y="882827"/>
                      <a:pt x="698529" y="912998"/>
                    </a:cubicBezTo>
                    <a:lnTo>
                      <a:pt x="686746" y="930819"/>
                    </a:lnTo>
                    <a:lnTo>
                      <a:pt x="701916" y="963278"/>
                    </a:lnTo>
                    <a:cubicBezTo>
                      <a:pt x="721972" y="1012332"/>
                      <a:pt x="735343" y="1065599"/>
                      <a:pt x="738806" y="1117002"/>
                    </a:cubicBezTo>
                    <a:lnTo>
                      <a:pt x="746055" y="1224586"/>
                    </a:lnTo>
                    <a:lnTo>
                      <a:pt x="746055" y="1224585"/>
                    </a:lnTo>
                    <a:lnTo>
                      <a:pt x="749920" y="1281948"/>
                    </a:lnTo>
                    <a:cubicBezTo>
                      <a:pt x="759156" y="1419023"/>
                      <a:pt x="694448" y="1490938"/>
                      <a:pt x="605390" y="1442577"/>
                    </a:cubicBezTo>
                    <a:lnTo>
                      <a:pt x="491180" y="1380555"/>
                    </a:lnTo>
                    <a:cubicBezTo>
                      <a:pt x="402122" y="1332193"/>
                      <a:pt x="322439" y="1181866"/>
                      <a:pt x="313203" y="1044791"/>
                    </a:cubicBezTo>
                    <a:lnTo>
                      <a:pt x="305954" y="937208"/>
                    </a:lnTo>
                    <a:lnTo>
                      <a:pt x="403851" y="990370"/>
                    </a:lnTo>
                    <a:lnTo>
                      <a:pt x="407260" y="1040968"/>
                    </a:lnTo>
                    <a:cubicBezTo>
                      <a:pt x="412356" y="1116589"/>
                      <a:pt x="456314" y="1199519"/>
                      <a:pt x="505445" y="1226199"/>
                    </a:cubicBezTo>
                    <a:lnTo>
                      <a:pt x="568451" y="1260414"/>
                    </a:lnTo>
                    <a:cubicBezTo>
                      <a:pt x="617581" y="1287094"/>
                      <a:pt x="653278" y="1247420"/>
                      <a:pt x="648183" y="1171800"/>
                    </a:cubicBezTo>
                    <a:lnTo>
                      <a:pt x="644774" y="1121202"/>
                    </a:lnTo>
                    <a:lnTo>
                      <a:pt x="644749" y="1120825"/>
                    </a:lnTo>
                    <a:cubicBezTo>
                      <a:pt x="640928" y="1064110"/>
                      <a:pt x="615245" y="1003282"/>
                      <a:pt x="581917" y="965159"/>
                    </a:cubicBezTo>
                    <a:lnTo>
                      <a:pt x="547597" y="936457"/>
                    </a:lnTo>
                    <a:lnTo>
                      <a:pt x="547357" y="936327"/>
                    </a:lnTo>
                    <a:lnTo>
                      <a:pt x="547436" y="937499"/>
                    </a:lnTo>
                    <a:lnTo>
                      <a:pt x="421769" y="869255"/>
                    </a:lnTo>
                    <a:lnTo>
                      <a:pt x="410093" y="695974"/>
                    </a:lnTo>
                    <a:lnTo>
                      <a:pt x="535760" y="764216"/>
                    </a:lnTo>
                    <a:lnTo>
                      <a:pt x="535999" y="767754"/>
                    </a:lnTo>
                    <a:lnTo>
                      <a:pt x="536238" y="767884"/>
                    </a:lnTo>
                    <a:lnTo>
                      <a:pt x="569150" y="775693"/>
                    </a:lnTo>
                    <a:cubicBezTo>
                      <a:pt x="599678" y="772246"/>
                      <a:pt x="618803" y="735750"/>
                      <a:pt x="614981" y="679035"/>
                    </a:cubicBezTo>
                    <a:lnTo>
                      <a:pt x="612679" y="644860"/>
                    </a:lnTo>
                    <a:lnTo>
                      <a:pt x="612678" y="644859"/>
                    </a:lnTo>
                    <a:lnTo>
                      <a:pt x="609269" y="594261"/>
                    </a:lnTo>
                    <a:cubicBezTo>
                      <a:pt x="604174" y="518641"/>
                      <a:pt x="560215" y="435711"/>
                      <a:pt x="511085" y="409031"/>
                    </a:cubicBezTo>
                    <a:lnTo>
                      <a:pt x="448079" y="374816"/>
                    </a:lnTo>
                    <a:cubicBezTo>
                      <a:pt x="398948" y="348136"/>
                      <a:pt x="363251" y="387810"/>
                      <a:pt x="368346" y="463430"/>
                    </a:cubicBezTo>
                    <a:lnTo>
                      <a:pt x="371755" y="514028"/>
                    </a:lnTo>
                    <a:lnTo>
                      <a:pt x="273858" y="460866"/>
                    </a:lnTo>
                    <a:lnTo>
                      <a:pt x="266609" y="353281"/>
                    </a:lnTo>
                    <a:cubicBezTo>
                      <a:pt x="260837" y="267610"/>
                      <a:pt x="283949" y="207390"/>
                      <a:pt x="323837" y="186081"/>
                    </a:cubicBezTo>
                    <a:cubicBezTo>
                      <a:pt x="335804" y="179689"/>
                      <a:pt x="349280" y="176798"/>
                      <a:pt x="363939" y="177772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4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A1A173F2-D14C-D706-2912-575B37F3279F}"/>
                </a:ext>
              </a:extLst>
            </p:cNvPr>
            <p:cNvSpPr/>
            <p:nvPr/>
          </p:nvSpPr>
          <p:spPr bwMode="auto">
            <a:xfrm rot="16200000">
              <a:off x="5706163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442E890D-486F-D2B2-A681-60AA1097AD90}"/>
                </a:ext>
              </a:extLst>
            </p:cNvPr>
            <p:cNvSpPr/>
            <p:nvPr/>
          </p:nvSpPr>
          <p:spPr bwMode="auto">
            <a:xfrm rot="16200000">
              <a:off x="6235099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B63973E4-ADA3-14D7-B190-364152C7494E}"/>
                </a:ext>
              </a:extLst>
            </p:cNvPr>
            <p:cNvSpPr/>
            <p:nvPr/>
          </p:nvSpPr>
          <p:spPr bwMode="auto">
            <a:xfrm rot="16200000" flipV="1">
              <a:off x="6249215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49583B9D-44DF-C9C5-3EDA-9CE0799A1EA9}"/>
                </a:ext>
              </a:extLst>
            </p:cNvPr>
            <p:cNvGrpSpPr/>
            <p:nvPr/>
          </p:nvGrpSpPr>
          <p:grpSpPr>
            <a:xfrm>
              <a:off x="6227065" y="2299905"/>
              <a:ext cx="473280" cy="593782"/>
              <a:chOff x="1690591" y="4572711"/>
              <a:chExt cx="1322692" cy="1781052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7768EFF-006A-60EC-C17F-B803E004D6D6}"/>
                  </a:ext>
                </a:extLst>
              </p:cNvPr>
              <p:cNvSpPr/>
              <p:nvPr/>
            </p:nvSpPr>
            <p:spPr bwMode="auto">
              <a:xfrm>
                <a:off x="1697718" y="4572711"/>
                <a:ext cx="1315565" cy="1780567"/>
              </a:xfrm>
              <a:custGeom>
                <a:avLst/>
                <a:gdLst>
                  <a:gd name="connsiteX0" fmla="*/ 959943 w 1315565"/>
                  <a:gd name="connsiteY0" fmla="*/ 1078406 h 1780567"/>
                  <a:gd name="connsiteX1" fmla="*/ 958831 w 1315565"/>
                  <a:gd name="connsiteY1" fmla="*/ 1112533 h 1780567"/>
                  <a:gd name="connsiteX2" fmla="*/ 962241 w 1315565"/>
                  <a:gd name="connsiteY2" fmla="*/ 1163132 h 1780567"/>
                  <a:gd name="connsiteX3" fmla="*/ 962012 w 1315565"/>
                  <a:gd name="connsiteY3" fmla="*/ 1163008 h 1780567"/>
                  <a:gd name="connsiteX4" fmla="*/ 968391 w 1315565"/>
                  <a:gd name="connsiteY4" fmla="*/ 1257673 h 1780567"/>
                  <a:gd name="connsiteX5" fmla="*/ 968619 w 1315565"/>
                  <a:gd name="connsiteY5" fmla="*/ 1257797 h 1780567"/>
                  <a:gd name="connsiteX6" fmla="*/ 972028 w 1315565"/>
                  <a:gd name="connsiteY6" fmla="*/ 1308395 h 1780567"/>
                  <a:gd name="connsiteX7" fmla="*/ 1070212 w 1315565"/>
                  <a:gd name="connsiteY7" fmla="*/ 1493625 h 1780567"/>
                  <a:gd name="connsiteX8" fmla="*/ 1133218 w 1315565"/>
                  <a:gd name="connsiteY8" fmla="*/ 1527840 h 1780567"/>
                  <a:gd name="connsiteX9" fmla="*/ 1138288 w 1315565"/>
                  <a:gd name="connsiteY9" fmla="*/ 1529439 h 1780567"/>
                  <a:gd name="connsiteX10" fmla="*/ 1140601 w 1315565"/>
                  <a:gd name="connsiteY10" fmla="*/ 1495767 h 1780567"/>
                  <a:gd name="connsiteX11" fmla="*/ 1127323 w 1315565"/>
                  <a:gd name="connsiteY11" fmla="*/ 1298705 h 1780567"/>
                  <a:gd name="connsiteX12" fmla="*/ 1116860 w 1315565"/>
                  <a:gd name="connsiteY12" fmla="*/ 1242255 h 1780567"/>
                  <a:gd name="connsiteX13" fmla="*/ 1029258 w 1315565"/>
                  <a:gd name="connsiteY13" fmla="*/ 1114118 h 1780567"/>
                  <a:gd name="connsiteX14" fmla="*/ 966252 w 1315565"/>
                  <a:gd name="connsiteY14" fmla="*/ 1079903 h 1780567"/>
                  <a:gd name="connsiteX15" fmla="*/ 935438 w 1315565"/>
                  <a:gd name="connsiteY15" fmla="*/ 697016 h 1780567"/>
                  <a:gd name="connsiteX16" fmla="*/ 933114 w 1315565"/>
                  <a:gd name="connsiteY16" fmla="*/ 730856 h 1780567"/>
                  <a:gd name="connsiteX17" fmla="*/ 936523 w 1315565"/>
                  <a:gd name="connsiteY17" fmla="*/ 781454 h 1780567"/>
                  <a:gd name="connsiteX18" fmla="*/ 936295 w 1315565"/>
                  <a:gd name="connsiteY18" fmla="*/ 781330 h 1780567"/>
                  <a:gd name="connsiteX19" fmla="*/ 939400 w 1315565"/>
                  <a:gd name="connsiteY19" fmla="*/ 827415 h 1780567"/>
                  <a:gd name="connsiteX20" fmla="*/ 940172 w 1315565"/>
                  <a:gd name="connsiteY20" fmla="*/ 827177 h 1780567"/>
                  <a:gd name="connsiteX21" fmla="*/ 1001625 w 1315565"/>
                  <a:gd name="connsiteY21" fmla="*/ 841757 h 1780567"/>
                  <a:gd name="connsiteX22" fmla="*/ 1097283 w 1315565"/>
                  <a:gd name="connsiteY22" fmla="*/ 893703 h 1780567"/>
                  <a:gd name="connsiteX23" fmla="*/ 1091143 w 1315565"/>
                  <a:gd name="connsiteY23" fmla="*/ 860579 h 1780567"/>
                  <a:gd name="connsiteX24" fmla="*/ 1003540 w 1315565"/>
                  <a:gd name="connsiteY24" fmla="*/ 732440 h 1780567"/>
                  <a:gd name="connsiteX25" fmla="*/ 940535 w 1315565"/>
                  <a:gd name="connsiteY25" fmla="*/ 698225 h 1780567"/>
                  <a:gd name="connsiteX26" fmla="*/ 449163 w 1315565"/>
                  <a:gd name="connsiteY26" fmla="*/ 440577 h 1780567"/>
                  <a:gd name="connsiteX27" fmla="*/ 448051 w 1315565"/>
                  <a:gd name="connsiteY27" fmla="*/ 474704 h 1780567"/>
                  <a:gd name="connsiteX28" fmla="*/ 486625 w 1315565"/>
                  <a:gd name="connsiteY28" fmla="*/ 1047180 h 1780567"/>
                  <a:gd name="connsiteX29" fmla="*/ 584809 w 1315565"/>
                  <a:gd name="connsiteY29" fmla="*/ 1232410 h 1780567"/>
                  <a:gd name="connsiteX30" fmla="*/ 647814 w 1315565"/>
                  <a:gd name="connsiteY30" fmla="*/ 1266625 h 1780567"/>
                  <a:gd name="connsiteX31" fmla="*/ 652911 w 1315565"/>
                  <a:gd name="connsiteY31" fmla="*/ 1267835 h 1780567"/>
                  <a:gd name="connsiteX32" fmla="*/ 655235 w 1315565"/>
                  <a:gd name="connsiteY32" fmla="*/ 1233994 h 1780567"/>
                  <a:gd name="connsiteX33" fmla="*/ 616662 w 1315565"/>
                  <a:gd name="connsiteY33" fmla="*/ 661519 h 1780567"/>
                  <a:gd name="connsiteX34" fmla="*/ 518478 w 1315565"/>
                  <a:gd name="connsiteY34" fmla="*/ 476289 h 1780567"/>
                  <a:gd name="connsiteX35" fmla="*/ 455472 w 1315565"/>
                  <a:gd name="connsiteY35" fmla="*/ 442074 h 1780567"/>
                  <a:gd name="connsiteX36" fmla="*/ 128688 w 1315565"/>
                  <a:gd name="connsiteY36" fmla="*/ 0 h 1780567"/>
                  <a:gd name="connsiteX37" fmla="*/ 224317 w 1315565"/>
                  <a:gd name="connsiteY37" fmla="*/ 51932 h 1780567"/>
                  <a:gd name="connsiteX38" fmla="*/ 292510 w 1315565"/>
                  <a:gd name="connsiteY38" fmla="*/ 1064000 h 1780567"/>
                  <a:gd name="connsiteX39" fmla="*/ 318302 w 1315565"/>
                  <a:gd name="connsiteY39" fmla="*/ 1078007 h 1780567"/>
                  <a:gd name="connsiteX40" fmla="*/ 274003 w 1315565"/>
                  <a:gd name="connsiteY40" fmla="*/ 420538 h 1780567"/>
                  <a:gd name="connsiteX41" fmla="*/ 304649 w 1315565"/>
                  <a:gd name="connsiteY41" fmla="*/ 276406 h 1780567"/>
                  <a:gd name="connsiteX42" fmla="*/ 304723 w 1315565"/>
                  <a:gd name="connsiteY42" fmla="*/ 276341 h 1780567"/>
                  <a:gd name="connsiteX43" fmla="*/ 310348 w 1315565"/>
                  <a:gd name="connsiteY43" fmla="*/ 263768 h 1780567"/>
                  <a:gd name="connsiteX44" fmla="*/ 359278 w 1315565"/>
                  <a:gd name="connsiteY44" fmla="*/ 215997 h 1780567"/>
                  <a:gd name="connsiteX45" fmla="*/ 459809 w 1315565"/>
                  <a:gd name="connsiteY45" fmla="*/ 193652 h 1780567"/>
                  <a:gd name="connsiteX46" fmla="*/ 459885 w 1315565"/>
                  <a:gd name="connsiteY46" fmla="*/ 194167 h 1780567"/>
                  <a:gd name="connsiteX47" fmla="*/ 490844 w 1315565"/>
                  <a:gd name="connsiteY47" fmla="*/ 203928 h 1780567"/>
                  <a:gd name="connsiteX48" fmla="*/ 605055 w 1315565"/>
                  <a:gd name="connsiteY48" fmla="*/ 265949 h 1780567"/>
                  <a:gd name="connsiteX49" fmla="*/ 763850 w 1315565"/>
                  <a:gd name="connsiteY49" fmla="*/ 498222 h 1780567"/>
                  <a:gd name="connsiteX50" fmla="*/ 775292 w 1315565"/>
                  <a:gd name="connsiteY50" fmla="*/ 559957 h 1780567"/>
                  <a:gd name="connsiteX51" fmla="*/ 789712 w 1315565"/>
                  <a:gd name="connsiteY51" fmla="*/ 532558 h 1780567"/>
                  <a:gd name="connsiteX52" fmla="*/ 797330 w 1315565"/>
                  <a:gd name="connsiteY52" fmla="*/ 525947 h 1780567"/>
                  <a:gd name="connsiteX53" fmla="*/ 798504 w 1315565"/>
                  <a:gd name="connsiteY53" fmla="*/ 523324 h 1780567"/>
                  <a:gd name="connsiteX54" fmla="*/ 847434 w 1315565"/>
                  <a:gd name="connsiteY54" fmla="*/ 475553 h 1780567"/>
                  <a:gd name="connsiteX55" fmla="*/ 881756 w 1315565"/>
                  <a:gd name="connsiteY55" fmla="*/ 459452 h 1780567"/>
                  <a:gd name="connsiteX56" fmla="*/ 888605 w 1315565"/>
                  <a:gd name="connsiteY56" fmla="*/ 453508 h 1780567"/>
                  <a:gd name="connsiteX57" fmla="*/ 899031 w 1315565"/>
                  <a:gd name="connsiteY57" fmla="*/ 451348 h 1780567"/>
                  <a:gd name="connsiteX58" fmla="*/ 909343 w 1315565"/>
                  <a:gd name="connsiteY58" fmla="*/ 446510 h 1780567"/>
                  <a:gd name="connsiteX59" fmla="*/ 927946 w 1315565"/>
                  <a:gd name="connsiteY59" fmla="*/ 445357 h 1780567"/>
                  <a:gd name="connsiteX60" fmla="*/ 928707 w 1315565"/>
                  <a:gd name="connsiteY60" fmla="*/ 445199 h 1780567"/>
                  <a:gd name="connsiteX61" fmla="*/ 929000 w 1315565"/>
                  <a:gd name="connsiteY61" fmla="*/ 445292 h 1780567"/>
                  <a:gd name="connsiteX62" fmla="*/ 933182 w 1315565"/>
                  <a:gd name="connsiteY62" fmla="*/ 445032 h 1780567"/>
                  <a:gd name="connsiteX63" fmla="*/ 939817 w 1315565"/>
                  <a:gd name="connsiteY63" fmla="*/ 448702 h 1780567"/>
                  <a:gd name="connsiteX64" fmla="*/ 975907 w 1315565"/>
                  <a:gd name="connsiteY64" fmla="*/ 460080 h 1780567"/>
                  <a:gd name="connsiteX65" fmla="*/ 1090117 w 1315565"/>
                  <a:gd name="connsiteY65" fmla="*/ 522101 h 1780567"/>
                  <a:gd name="connsiteX66" fmla="*/ 1268094 w 1315565"/>
                  <a:gd name="connsiteY66" fmla="*/ 857865 h 1780567"/>
                  <a:gd name="connsiteX67" fmla="*/ 1275343 w 1315565"/>
                  <a:gd name="connsiteY67" fmla="*/ 965449 h 1780567"/>
                  <a:gd name="connsiteX68" fmla="*/ 1200793 w 1315565"/>
                  <a:gd name="connsiteY68" fmla="*/ 988213 h 1780567"/>
                  <a:gd name="connsiteX69" fmla="*/ 1234756 w 1315565"/>
                  <a:gd name="connsiteY69" fmla="*/ 1038393 h 1780567"/>
                  <a:gd name="connsiteX70" fmla="*/ 1293811 w 1315565"/>
                  <a:gd name="connsiteY70" fmla="*/ 1239542 h 1780567"/>
                  <a:gd name="connsiteX71" fmla="*/ 1296173 w 1315565"/>
                  <a:gd name="connsiteY71" fmla="*/ 1274585 h 1780567"/>
                  <a:gd name="connsiteX72" fmla="*/ 1301060 w 1315565"/>
                  <a:gd name="connsiteY72" fmla="*/ 1347126 h 1780567"/>
                  <a:gd name="connsiteX73" fmla="*/ 1307439 w 1315565"/>
                  <a:gd name="connsiteY73" fmla="*/ 1441791 h 1780567"/>
                  <a:gd name="connsiteX74" fmla="*/ 1312327 w 1315565"/>
                  <a:gd name="connsiteY74" fmla="*/ 1514332 h 1780567"/>
                  <a:gd name="connsiteX75" fmla="*/ 1314688 w 1315565"/>
                  <a:gd name="connsiteY75" fmla="*/ 1549375 h 1780567"/>
                  <a:gd name="connsiteX76" fmla="*/ 1268911 w 1315565"/>
                  <a:gd name="connsiteY76" fmla="*/ 1709029 h 1780567"/>
                  <a:gd name="connsiteX77" fmla="*/ 1267007 w 1315565"/>
                  <a:gd name="connsiteY77" fmla="*/ 1709823 h 1780567"/>
                  <a:gd name="connsiteX78" fmla="*/ 1253887 w 1315565"/>
                  <a:gd name="connsiteY78" fmla="*/ 1725514 h 1780567"/>
                  <a:gd name="connsiteX79" fmla="*/ 1225121 w 1315565"/>
                  <a:gd name="connsiteY79" fmla="*/ 1749168 h 1780567"/>
                  <a:gd name="connsiteX80" fmla="*/ 1167588 w 1315565"/>
                  <a:gd name="connsiteY80" fmla="*/ 1776158 h 1780567"/>
                  <a:gd name="connsiteX81" fmla="*/ 1159299 w 1315565"/>
                  <a:gd name="connsiteY81" fmla="*/ 1780567 h 1780567"/>
                  <a:gd name="connsiteX82" fmla="*/ 1142971 w 1315565"/>
                  <a:gd name="connsiteY82" fmla="*/ 1779466 h 1780567"/>
                  <a:gd name="connsiteX83" fmla="*/ 1139373 w 1315565"/>
                  <a:gd name="connsiteY83" fmla="*/ 1779689 h 1780567"/>
                  <a:gd name="connsiteX84" fmla="*/ 1138414 w 1315565"/>
                  <a:gd name="connsiteY84" fmla="*/ 1779159 h 1780567"/>
                  <a:gd name="connsiteX85" fmla="*/ 1130005 w 1315565"/>
                  <a:gd name="connsiteY85" fmla="*/ 1778592 h 1780567"/>
                  <a:gd name="connsiteX86" fmla="*/ 1097846 w 1315565"/>
                  <a:gd name="connsiteY86" fmla="*/ 1765986 h 1780567"/>
                  <a:gd name="connsiteX87" fmla="*/ 983636 w 1315565"/>
                  <a:gd name="connsiteY87" fmla="*/ 1703965 h 1780567"/>
                  <a:gd name="connsiteX88" fmla="*/ 824841 w 1315565"/>
                  <a:gd name="connsiteY88" fmla="*/ 1471692 h 1780567"/>
                  <a:gd name="connsiteX89" fmla="*/ 811777 w 1315565"/>
                  <a:gd name="connsiteY89" fmla="*/ 1401211 h 1780567"/>
                  <a:gd name="connsiteX90" fmla="*/ 802752 w 1315565"/>
                  <a:gd name="connsiteY90" fmla="*/ 1419769 h 1780567"/>
                  <a:gd name="connsiteX91" fmla="*/ 802792 w 1315565"/>
                  <a:gd name="connsiteY91" fmla="*/ 1420040 h 1780567"/>
                  <a:gd name="connsiteX92" fmla="*/ 744108 w 1315565"/>
                  <a:gd name="connsiteY92" fmla="*/ 1489612 h 1780567"/>
                  <a:gd name="connsiteX93" fmla="*/ 682199 w 1315565"/>
                  <a:gd name="connsiteY93" fmla="*/ 1518655 h 1780567"/>
                  <a:gd name="connsiteX94" fmla="*/ 674282 w 1315565"/>
                  <a:gd name="connsiteY94" fmla="*/ 1519146 h 1780567"/>
                  <a:gd name="connsiteX95" fmla="*/ 673895 w 1315565"/>
                  <a:gd name="connsiteY95" fmla="*/ 1519352 h 1780567"/>
                  <a:gd name="connsiteX96" fmla="*/ 672488 w 1315565"/>
                  <a:gd name="connsiteY96" fmla="*/ 1519257 h 1780567"/>
                  <a:gd name="connsiteX97" fmla="*/ 658360 w 1315565"/>
                  <a:gd name="connsiteY97" fmla="*/ 1520133 h 1780567"/>
                  <a:gd name="connsiteX98" fmla="*/ 654595 w 1315565"/>
                  <a:gd name="connsiteY98" fmla="*/ 1518051 h 1780567"/>
                  <a:gd name="connsiteX99" fmla="*/ 644601 w 1315565"/>
                  <a:gd name="connsiteY99" fmla="*/ 1517377 h 1780567"/>
                  <a:gd name="connsiteX100" fmla="*/ 612442 w 1315565"/>
                  <a:gd name="connsiteY100" fmla="*/ 1504771 h 1780567"/>
                  <a:gd name="connsiteX101" fmla="*/ 498232 w 1315565"/>
                  <a:gd name="connsiteY101" fmla="*/ 1442749 h 1780567"/>
                  <a:gd name="connsiteX102" fmla="*/ 379310 w 1315565"/>
                  <a:gd name="connsiteY102" fmla="*/ 1308135 h 1780567"/>
                  <a:gd name="connsiteX103" fmla="*/ 364379 w 1315565"/>
                  <a:gd name="connsiteY103" fmla="*/ 1271565 h 1780567"/>
                  <a:gd name="connsiteX104" fmla="*/ 297553 w 1315565"/>
                  <a:gd name="connsiteY104" fmla="*/ 1330527 h 1780567"/>
                  <a:gd name="connsiteX105" fmla="*/ 70788 w 1315565"/>
                  <a:gd name="connsiteY105" fmla="*/ 1207383 h 1780567"/>
                  <a:gd name="connsiteX106" fmla="*/ 59001 w 1315565"/>
                  <a:gd name="connsiteY106" fmla="*/ 1032446 h 1780567"/>
                  <a:gd name="connsiteX107" fmla="*/ 115043 w 1315565"/>
                  <a:gd name="connsiteY107" fmla="*/ 977564 h 1780567"/>
                  <a:gd name="connsiteX108" fmla="*/ 77355 w 1315565"/>
                  <a:gd name="connsiteY108" fmla="*/ 367350 h 1780567"/>
                  <a:gd name="connsiteX109" fmla="*/ 11788 w 1315565"/>
                  <a:gd name="connsiteY109" fmla="*/ 331743 h 1780567"/>
                  <a:gd name="connsiteX110" fmla="*/ 0 w 1315565"/>
                  <a:gd name="connsiteY110" fmla="*/ 156805 h 1780567"/>
                  <a:gd name="connsiteX111" fmla="*/ 56376 w 1315565"/>
                  <a:gd name="connsiteY111" fmla="*/ 55983 h 1780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5" h="1780567">
                    <a:moveTo>
                      <a:pt x="959943" y="1078406"/>
                    </a:moveTo>
                    <a:cubicBezTo>
                      <a:pt x="959572" y="1089782"/>
                      <a:pt x="959202" y="1101157"/>
                      <a:pt x="958831" y="1112533"/>
                    </a:cubicBezTo>
                    <a:lnTo>
                      <a:pt x="962241" y="1163132"/>
                    </a:lnTo>
                    <a:lnTo>
                      <a:pt x="962012" y="1163008"/>
                    </a:lnTo>
                    <a:lnTo>
                      <a:pt x="968391" y="1257673"/>
                    </a:lnTo>
                    <a:lnTo>
                      <a:pt x="968619" y="1257797"/>
                    </a:lnTo>
                    <a:lnTo>
                      <a:pt x="972028" y="1308395"/>
                    </a:lnTo>
                    <a:cubicBezTo>
                      <a:pt x="977124" y="1384015"/>
                      <a:pt x="1021082" y="1466945"/>
                      <a:pt x="1070212" y="1493625"/>
                    </a:cubicBezTo>
                    <a:lnTo>
                      <a:pt x="1133218" y="1527840"/>
                    </a:lnTo>
                    <a:lnTo>
                      <a:pt x="1138288" y="1529439"/>
                    </a:lnTo>
                    <a:lnTo>
                      <a:pt x="1140601" y="1495767"/>
                    </a:lnTo>
                    <a:lnTo>
                      <a:pt x="1127323" y="1298705"/>
                    </a:lnTo>
                    <a:lnTo>
                      <a:pt x="1116860" y="1242255"/>
                    </a:lnTo>
                    <a:cubicBezTo>
                      <a:pt x="1100044" y="1185778"/>
                      <a:pt x="1066106" y="1134128"/>
                      <a:pt x="1029258" y="1114118"/>
                    </a:cubicBezTo>
                    <a:lnTo>
                      <a:pt x="966252" y="1079903"/>
                    </a:lnTo>
                    <a:close/>
                    <a:moveTo>
                      <a:pt x="935438" y="697016"/>
                    </a:moveTo>
                    <a:lnTo>
                      <a:pt x="933114" y="730856"/>
                    </a:lnTo>
                    <a:lnTo>
                      <a:pt x="936523" y="781454"/>
                    </a:lnTo>
                    <a:lnTo>
                      <a:pt x="936295" y="781330"/>
                    </a:lnTo>
                    <a:lnTo>
                      <a:pt x="939400" y="827415"/>
                    </a:lnTo>
                    <a:lnTo>
                      <a:pt x="940172" y="827177"/>
                    </a:lnTo>
                    <a:cubicBezTo>
                      <a:pt x="958618" y="825094"/>
                      <a:pt x="979360" y="829667"/>
                      <a:pt x="1001625" y="841757"/>
                    </a:cubicBezTo>
                    <a:lnTo>
                      <a:pt x="1097283" y="893703"/>
                    </a:lnTo>
                    <a:lnTo>
                      <a:pt x="1091143" y="860579"/>
                    </a:lnTo>
                    <a:cubicBezTo>
                      <a:pt x="1074327" y="804102"/>
                      <a:pt x="1040388" y="752451"/>
                      <a:pt x="1003540" y="732440"/>
                    </a:cubicBezTo>
                    <a:lnTo>
                      <a:pt x="940535" y="698225"/>
                    </a:lnTo>
                    <a:close/>
                    <a:moveTo>
                      <a:pt x="449163" y="440577"/>
                    </a:moveTo>
                    <a:cubicBezTo>
                      <a:pt x="448792" y="451953"/>
                      <a:pt x="448422" y="463328"/>
                      <a:pt x="448051" y="474704"/>
                    </a:cubicBezTo>
                    <a:lnTo>
                      <a:pt x="486625" y="1047180"/>
                    </a:lnTo>
                    <a:cubicBezTo>
                      <a:pt x="491720" y="1122800"/>
                      <a:pt x="535678" y="1205729"/>
                      <a:pt x="584809" y="1232410"/>
                    </a:cubicBezTo>
                    <a:lnTo>
                      <a:pt x="647814" y="1266625"/>
                    </a:lnTo>
                    <a:lnTo>
                      <a:pt x="652911" y="1267835"/>
                    </a:lnTo>
                    <a:lnTo>
                      <a:pt x="655235" y="1233994"/>
                    </a:lnTo>
                    <a:lnTo>
                      <a:pt x="616662" y="661519"/>
                    </a:lnTo>
                    <a:cubicBezTo>
                      <a:pt x="611566" y="585899"/>
                      <a:pt x="567608" y="502969"/>
                      <a:pt x="518478" y="476289"/>
                    </a:cubicBezTo>
                    <a:lnTo>
                      <a:pt x="455472" y="442074"/>
                    </a:lnTo>
                    <a:close/>
                    <a:moveTo>
                      <a:pt x="128688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2" y="1078007"/>
                    </a:lnTo>
                    <a:lnTo>
                      <a:pt x="274003" y="420538"/>
                    </a:lnTo>
                    <a:cubicBezTo>
                      <a:pt x="269673" y="356285"/>
                      <a:pt x="281591" y="306348"/>
                      <a:pt x="304649" y="276406"/>
                    </a:cubicBezTo>
                    <a:lnTo>
                      <a:pt x="304723" y="276341"/>
                    </a:lnTo>
                    <a:lnTo>
                      <a:pt x="310348" y="263768"/>
                    </a:lnTo>
                    <a:cubicBezTo>
                      <a:pt x="320522" y="248153"/>
                      <a:pt x="337635" y="230996"/>
                      <a:pt x="359278" y="215997"/>
                    </a:cubicBezTo>
                    <a:cubicBezTo>
                      <a:pt x="402564" y="185999"/>
                      <a:pt x="447573" y="175996"/>
                      <a:pt x="459809" y="193652"/>
                    </a:cubicBezTo>
                    <a:lnTo>
                      <a:pt x="459885" y="194167"/>
                    </a:lnTo>
                    <a:lnTo>
                      <a:pt x="490844" y="203928"/>
                    </a:lnTo>
                    <a:lnTo>
                      <a:pt x="605055" y="265949"/>
                    </a:lnTo>
                    <a:cubicBezTo>
                      <a:pt x="671848" y="302221"/>
                      <a:pt x="733368" y="395848"/>
                      <a:pt x="763850" y="498222"/>
                    </a:cubicBezTo>
                    <a:lnTo>
                      <a:pt x="775292" y="559957"/>
                    </a:lnTo>
                    <a:lnTo>
                      <a:pt x="789712" y="532558"/>
                    </a:lnTo>
                    <a:lnTo>
                      <a:pt x="797330" y="525947"/>
                    </a:lnTo>
                    <a:lnTo>
                      <a:pt x="798504" y="523324"/>
                    </a:lnTo>
                    <a:cubicBezTo>
                      <a:pt x="808678" y="507709"/>
                      <a:pt x="825791" y="490552"/>
                      <a:pt x="847434" y="475553"/>
                    </a:cubicBezTo>
                    <a:lnTo>
                      <a:pt x="881756" y="459452"/>
                    </a:lnTo>
                    <a:lnTo>
                      <a:pt x="888605" y="453508"/>
                    </a:lnTo>
                    <a:lnTo>
                      <a:pt x="899031" y="451348"/>
                    </a:lnTo>
                    <a:lnTo>
                      <a:pt x="909343" y="446510"/>
                    </a:lnTo>
                    <a:lnTo>
                      <a:pt x="927946" y="445357"/>
                    </a:lnTo>
                    <a:lnTo>
                      <a:pt x="928707" y="445199"/>
                    </a:lnTo>
                    <a:lnTo>
                      <a:pt x="929000" y="445292"/>
                    </a:lnTo>
                    <a:lnTo>
                      <a:pt x="933182" y="445032"/>
                    </a:lnTo>
                    <a:lnTo>
                      <a:pt x="939817" y="448702"/>
                    </a:lnTo>
                    <a:lnTo>
                      <a:pt x="975907" y="460080"/>
                    </a:lnTo>
                    <a:lnTo>
                      <a:pt x="1090117" y="522101"/>
                    </a:lnTo>
                    <a:cubicBezTo>
                      <a:pt x="1179175" y="570464"/>
                      <a:pt x="1258858" y="720791"/>
                      <a:pt x="1268094" y="857865"/>
                    </a:cubicBezTo>
                    <a:lnTo>
                      <a:pt x="1275343" y="965449"/>
                    </a:lnTo>
                    <a:lnTo>
                      <a:pt x="1200793" y="988213"/>
                    </a:lnTo>
                    <a:lnTo>
                      <a:pt x="1234756" y="1038393"/>
                    </a:lnTo>
                    <a:cubicBezTo>
                      <a:pt x="1266963" y="1099154"/>
                      <a:pt x="1289193" y="1171005"/>
                      <a:pt x="1293811" y="1239542"/>
                    </a:cubicBezTo>
                    <a:lnTo>
                      <a:pt x="1296173" y="1274585"/>
                    </a:lnTo>
                    <a:lnTo>
                      <a:pt x="1301060" y="1347126"/>
                    </a:lnTo>
                    <a:lnTo>
                      <a:pt x="1307439" y="1441791"/>
                    </a:lnTo>
                    <a:lnTo>
                      <a:pt x="1312327" y="1514332"/>
                    </a:lnTo>
                    <a:lnTo>
                      <a:pt x="1314688" y="1549375"/>
                    </a:lnTo>
                    <a:cubicBezTo>
                      <a:pt x="1319883" y="1626480"/>
                      <a:pt x="1301682" y="1682968"/>
                      <a:pt x="1268911" y="1709029"/>
                    </a:cubicBezTo>
                    <a:lnTo>
                      <a:pt x="1267007" y="1709823"/>
                    </a:lnTo>
                    <a:lnTo>
                      <a:pt x="1253887" y="1725514"/>
                    </a:lnTo>
                    <a:cubicBezTo>
                      <a:pt x="1245632" y="1733630"/>
                      <a:pt x="1235942" y="1741669"/>
                      <a:pt x="1225121" y="1749168"/>
                    </a:cubicBezTo>
                    <a:lnTo>
                      <a:pt x="1167588" y="1776158"/>
                    </a:lnTo>
                    <a:lnTo>
                      <a:pt x="1159299" y="1780567"/>
                    </a:lnTo>
                    <a:lnTo>
                      <a:pt x="1142971" y="1779466"/>
                    </a:lnTo>
                    <a:lnTo>
                      <a:pt x="1139373" y="1779689"/>
                    </a:lnTo>
                    <a:lnTo>
                      <a:pt x="1138414" y="1779159"/>
                    </a:lnTo>
                    <a:lnTo>
                      <a:pt x="1130005" y="1778592"/>
                    </a:lnTo>
                    <a:cubicBezTo>
                      <a:pt x="1119730" y="1776197"/>
                      <a:pt x="1108978" y="1772032"/>
                      <a:pt x="1097846" y="1765986"/>
                    </a:cubicBezTo>
                    <a:lnTo>
                      <a:pt x="983636" y="1703965"/>
                    </a:lnTo>
                    <a:cubicBezTo>
                      <a:pt x="916843" y="1667693"/>
                      <a:pt x="855323" y="1574067"/>
                      <a:pt x="824841" y="1471692"/>
                    </a:cubicBezTo>
                    <a:lnTo>
                      <a:pt x="811777" y="1401211"/>
                    </a:lnTo>
                    <a:lnTo>
                      <a:pt x="802752" y="1419769"/>
                    </a:lnTo>
                    <a:lnTo>
                      <a:pt x="802792" y="1420040"/>
                    </a:lnTo>
                    <a:cubicBezTo>
                      <a:pt x="798846" y="1439760"/>
                      <a:pt x="776572" y="1467114"/>
                      <a:pt x="744108" y="1489612"/>
                    </a:cubicBezTo>
                    <a:cubicBezTo>
                      <a:pt x="722465" y="1504611"/>
                      <a:pt x="700392" y="1514612"/>
                      <a:pt x="682199" y="1518655"/>
                    </a:cubicBezTo>
                    <a:lnTo>
                      <a:pt x="674282" y="1519146"/>
                    </a:lnTo>
                    <a:lnTo>
                      <a:pt x="673895" y="1519352"/>
                    </a:lnTo>
                    <a:lnTo>
                      <a:pt x="672488" y="1519257"/>
                    </a:lnTo>
                    <a:lnTo>
                      <a:pt x="658360" y="1520133"/>
                    </a:lnTo>
                    <a:lnTo>
                      <a:pt x="654595" y="1518051"/>
                    </a:lnTo>
                    <a:lnTo>
                      <a:pt x="644601" y="1517377"/>
                    </a:lnTo>
                    <a:cubicBezTo>
                      <a:pt x="634326" y="1514982"/>
                      <a:pt x="623574" y="1510817"/>
                      <a:pt x="612442" y="1504771"/>
                    </a:cubicBezTo>
                    <a:lnTo>
                      <a:pt x="498232" y="1442749"/>
                    </a:lnTo>
                    <a:cubicBezTo>
                      <a:pt x="453703" y="1418568"/>
                      <a:pt x="411518" y="1368896"/>
                      <a:pt x="379310" y="1308135"/>
                    </a:cubicBezTo>
                    <a:lnTo>
                      <a:pt x="364379" y="1271565"/>
                    </a:lnTo>
                    <a:lnTo>
                      <a:pt x="297553" y="1330527"/>
                    </a:lnTo>
                    <a:lnTo>
                      <a:pt x="70788" y="1207383"/>
                    </a:lnTo>
                    <a:lnTo>
                      <a:pt x="59001" y="1032446"/>
                    </a:lnTo>
                    <a:lnTo>
                      <a:pt x="115043" y="977564"/>
                    </a:lnTo>
                    <a:lnTo>
                      <a:pt x="77355" y="367350"/>
                    </a:lnTo>
                    <a:lnTo>
                      <a:pt x="11788" y="331743"/>
                    </a:lnTo>
                    <a:lnTo>
                      <a:pt x="0" y="156805"/>
                    </a:lnTo>
                    <a:lnTo>
                      <a:pt x="56376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A83AE3F-AB9D-6081-1717-18555EDB0A35}"/>
                  </a:ext>
                </a:extLst>
              </p:cNvPr>
              <p:cNvSpPr/>
              <p:nvPr/>
            </p:nvSpPr>
            <p:spPr bwMode="auto">
              <a:xfrm>
                <a:off x="1690591" y="4628694"/>
                <a:ext cx="1243253" cy="1725069"/>
              </a:xfrm>
              <a:custGeom>
                <a:avLst/>
                <a:gdLst>
                  <a:gd name="connsiteX0" fmla="*/ 932350 w 1243253"/>
                  <a:gd name="connsiteY0" fmla="*/ 1015876 h 1725069"/>
                  <a:gd name="connsiteX1" fmla="*/ 886519 w 1243253"/>
                  <a:gd name="connsiteY1" fmla="*/ 1112533 h 1725069"/>
                  <a:gd name="connsiteX2" fmla="*/ 889929 w 1243253"/>
                  <a:gd name="connsiteY2" fmla="*/ 1163132 h 1725069"/>
                  <a:gd name="connsiteX3" fmla="*/ 889700 w 1243253"/>
                  <a:gd name="connsiteY3" fmla="*/ 1163008 h 1725069"/>
                  <a:gd name="connsiteX4" fmla="*/ 896079 w 1243253"/>
                  <a:gd name="connsiteY4" fmla="*/ 1257673 h 1725069"/>
                  <a:gd name="connsiteX5" fmla="*/ 896307 w 1243253"/>
                  <a:gd name="connsiteY5" fmla="*/ 1257797 h 1725069"/>
                  <a:gd name="connsiteX6" fmla="*/ 899716 w 1243253"/>
                  <a:gd name="connsiteY6" fmla="*/ 1308395 h 1725069"/>
                  <a:gd name="connsiteX7" fmla="*/ 997900 w 1243253"/>
                  <a:gd name="connsiteY7" fmla="*/ 1493625 h 1725069"/>
                  <a:gd name="connsiteX8" fmla="*/ 1060906 w 1243253"/>
                  <a:gd name="connsiteY8" fmla="*/ 1527840 h 1725069"/>
                  <a:gd name="connsiteX9" fmla="*/ 1137239 w 1243253"/>
                  <a:gd name="connsiteY9" fmla="*/ 1488727 h 1725069"/>
                  <a:gd name="connsiteX10" fmla="*/ 1140601 w 1243253"/>
                  <a:gd name="connsiteY10" fmla="*/ 1439784 h 1725069"/>
                  <a:gd name="connsiteX11" fmla="*/ 1127323 w 1243253"/>
                  <a:gd name="connsiteY11" fmla="*/ 1242722 h 1725069"/>
                  <a:gd name="connsiteX12" fmla="*/ 1116860 w 1243253"/>
                  <a:gd name="connsiteY12" fmla="*/ 1186272 h 1725069"/>
                  <a:gd name="connsiteX13" fmla="*/ 1029258 w 1243253"/>
                  <a:gd name="connsiteY13" fmla="*/ 1058135 h 1725069"/>
                  <a:gd name="connsiteX14" fmla="*/ 966252 w 1243253"/>
                  <a:gd name="connsiteY14" fmla="*/ 1023920 h 1725069"/>
                  <a:gd name="connsiteX15" fmla="*/ 932350 w 1243253"/>
                  <a:gd name="connsiteY15" fmla="*/ 1015876 h 1725069"/>
                  <a:gd name="connsiteX16" fmla="*/ 856395 w 1243253"/>
                  <a:gd name="connsiteY16" fmla="*/ 445199 h 1725069"/>
                  <a:gd name="connsiteX17" fmla="*/ 903595 w 1243253"/>
                  <a:gd name="connsiteY17" fmla="*/ 460080 h 1725069"/>
                  <a:gd name="connsiteX18" fmla="*/ 1017805 w 1243253"/>
                  <a:gd name="connsiteY18" fmla="*/ 522101 h 1725069"/>
                  <a:gd name="connsiteX19" fmla="*/ 1195782 w 1243253"/>
                  <a:gd name="connsiteY19" fmla="*/ 857865 h 1725069"/>
                  <a:gd name="connsiteX20" fmla="*/ 1203031 w 1243253"/>
                  <a:gd name="connsiteY20" fmla="*/ 965449 h 1725069"/>
                  <a:gd name="connsiteX21" fmla="*/ 1105134 w 1243253"/>
                  <a:gd name="connsiteY21" fmla="*/ 912286 h 1725069"/>
                  <a:gd name="connsiteX22" fmla="*/ 1101725 w 1243253"/>
                  <a:gd name="connsiteY22" fmla="*/ 861688 h 1725069"/>
                  <a:gd name="connsiteX23" fmla="*/ 1003540 w 1243253"/>
                  <a:gd name="connsiteY23" fmla="*/ 676457 h 1725069"/>
                  <a:gd name="connsiteX24" fmla="*/ 940535 w 1243253"/>
                  <a:gd name="connsiteY24" fmla="*/ 642242 h 1725069"/>
                  <a:gd name="connsiteX25" fmla="*/ 860802 w 1243253"/>
                  <a:gd name="connsiteY25" fmla="*/ 730856 h 1725069"/>
                  <a:gd name="connsiteX26" fmla="*/ 864211 w 1243253"/>
                  <a:gd name="connsiteY26" fmla="*/ 781454 h 1725069"/>
                  <a:gd name="connsiteX27" fmla="*/ 863983 w 1243253"/>
                  <a:gd name="connsiteY27" fmla="*/ 781330 h 1725069"/>
                  <a:gd name="connsiteX28" fmla="*/ 867088 w 1243253"/>
                  <a:gd name="connsiteY28" fmla="*/ 827415 h 1725069"/>
                  <a:gd name="connsiteX29" fmla="*/ 867860 w 1243253"/>
                  <a:gd name="connsiteY29" fmla="*/ 827177 h 1725069"/>
                  <a:gd name="connsiteX30" fmla="*/ 929313 w 1243253"/>
                  <a:gd name="connsiteY30" fmla="*/ 841757 h 1725069"/>
                  <a:gd name="connsiteX31" fmla="*/ 1043523 w 1243253"/>
                  <a:gd name="connsiteY31" fmla="*/ 903778 h 1725069"/>
                  <a:gd name="connsiteX32" fmla="*/ 1221499 w 1243253"/>
                  <a:gd name="connsiteY32" fmla="*/ 1239542 h 1725069"/>
                  <a:gd name="connsiteX33" fmla="*/ 1223861 w 1243253"/>
                  <a:gd name="connsiteY33" fmla="*/ 1274585 h 1725069"/>
                  <a:gd name="connsiteX34" fmla="*/ 1228748 w 1243253"/>
                  <a:gd name="connsiteY34" fmla="*/ 1347126 h 1725069"/>
                  <a:gd name="connsiteX35" fmla="*/ 1235127 w 1243253"/>
                  <a:gd name="connsiteY35" fmla="*/ 1441791 h 1725069"/>
                  <a:gd name="connsiteX36" fmla="*/ 1240015 w 1243253"/>
                  <a:gd name="connsiteY36" fmla="*/ 1514332 h 1725069"/>
                  <a:gd name="connsiteX37" fmla="*/ 1242376 w 1243253"/>
                  <a:gd name="connsiteY37" fmla="*/ 1549375 h 1725069"/>
                  <a:gd name="connsiteX38" fmla="*/ 1097846 w 1243253"/>
                  <a:gd name="connsiteY38" fmla="*/ 1710003 h 1725069"/>
                  <a:gd name="connsiteX39" fmla="*/ 983636 w 1243253"/>
                  <a:gd name="connsiteY39" fmla="*/ 1647982 h 1725069"/>
                  <a:gd name="connsiteX40" fmla="*/ 805659 w 1243253"/>
                  <a:gd name="connsiteY40" fmla="*/ 1312218 h 1725069"/>
                  <a:gd name="connsiteX41" fmla="*/ 800623 w 1243253"/>
                  <a:gd name="connsiteY41" fmla="*/ 1237479 h 1725069"/>
                  <a:gd name="connsiteX42" fmla="*/ 800622 w 1243253"/>
                  <a:gd name="connsiteY42" fmla="*/ 1237479 h 1725069"/>
                  <a:gd name="connsiteX43" fmla="*/ 763015 w 1243253"/>
                  <a:gd name="connsiteY43" fmla="*/ 679334 h 1725069"/>
                  <a:gd name="connsiteX44" fmla="*/ 763016 w 1243253"/>
                  <a:gd name="connsiteY44" fmla="*/ 679335 h 1725069"/>
                  <a:gd name="connsiteX45" fmla="*/ 759065 w 1243253"/>
                  <a:gd name="connsiteY45" fmla="*/ 620708 h 1725069"/>
                  <a:gd name="connsiteX46" fmla="*/ 816293 w 1243253"/>
                  <a:gd name="connsiteY46" fmla="*/ 453508 h 1725069"/>
                  <a:gd name="connsiteX47" fmla="*/ 856395 w 1243253"/>
                  <a:gd name="connsiteY47" fmla="*/ 445199 h 1725069"/>
                  <a:gd name="connsiteX48" fmla="*/ 421570 w 1243253"/>
                  <a:gd name="connsiteY48" fmla="*/ 378046 h 1725069"/>
                  <a:gd name="connsiteX49" fmla="*/ 375739 w 1243253"/>
                  <a:gd name="connsiteY49" fmla="*/ 474704 h 1725069"/>
                  <a:gd name="connsiteX50" fmla="*/ 414313 w 1243253"/>
                  <a:gd name="connsiteY50" fmla="*/ 1047180 h 1725069"/>
                  <a:gd name="connsiteX51" fmla="*/ 512497 w 1243253"/>
                  <a:gd name="connsiteY51" fmla="*/ 1232410 h 1725069"/>
                  <a:gd name="connsiteX52" fmla="*/ 575502 w 1243253"/>
                  <a:gd name="connsiteY52" fmla="*/ 1266625 h 1725069"/>
                  <a:gd name="connsiteX53" fmla="*/ 655235 w 1243253"/>
                  <a:gd name="connsiteY53" fmla="*/ 1178011 h 1725069"/>
                  <a:gd name="connsiteX54" fmla="*/ 616662 w 1243253"/>
                  <a:gd name="connsiteY54" fmla="*/ 605536 h 1725069"/>
                  <a:gd name="connsiteX55" fmla="*/ 518478 w 1243253"/>
                  <a:gd name="connsiteY55" fmla="*/ 420306 h 1725069"/>
                  <a:gd name="connsiteX56" fmla="*/ 455472 w 1243253"/>
                  <a:gd name="connsiteY56" fmla="*/ 386091 h 1725069"/>
                  <a:gd name="connsiteX57" fmla="*/ 421570 w 1243253"/>
                  <a:gd name="connsiteY57" fmla="*/ 378046 h 1725069"/>
                  <a:gd name="connsiteX58" fmla="*/ 371333 w 1243253"/>
                  <a:gd name="connsiteY58" fmla="*/ 189046 h 1725069"/>
                  <a:gd name="connsiteX59" fmla="*/ 418532 w 1243253"/>
                  <a:gd name="connsiteY59" fmla="*/ 203928 h 1725069"/>
                  <a:gd name="connsiteX60" fmla="*/ 532743 w 1243253"/>
                  <a:gd name="connsiteY60" fmla="*/ 265949 h 1725069"/>
                  <a:gd name="connsiteX61" fmla="*/ 710719 w 1243253"/>
                  <a:gd name="connsiteY61" fmla="*/ 601712 h 1725069"/>
                  <a:gd name="connsiteX62" fmla="*/ 756972 w 1243253"/>
                  <a:gd name="connsiteY62" fmla="*/ 1288159 h 1725069"/>
                  <a:gd name="connsiteX63" fmla="*/ 612442 w 1243253"/>
                  <a:gd name="connsiteY63" fmla="*/ 1448788 h 1725069"/>
                  <a:gd name="connsiteX64" fmla="*/ 498232 w 1243253"/>
                  <a:gd name="connsiteY64" fmla="*/ 1386766 h 1725069"/>
                  <a:gd name="connsiteX65" fmla="*/ 320255 w 1243253"/>
                  <a:gd name="connsiteY65" fmla="*/ 1051003 h 1725069"/>
                  <a:gd name="connsiteX66" fmla="*/ 274003 w 1243253"/>
                  <a:gd name="connsiteY66" fmla="*/ 364555 h 1725069"/>
                  <a:gd name="connsiteX67" fmla="*/ 331230 w 1243253"/>
                  <a:gd name="connsiteY67" fmla="*/ 197355 h 1725069"/>
                  <a:gd name="connsiteX68" fmla="*/ 371333 w 1243253"/>
                  <a:gd name="connsiteY68" fmla="*/ 189046 h 1725069"/>
                  <a:gd name="connsiteX69" fmla="*/ 56376 w 1243253"/>
                  <a:gd name="connsiteY69" fmla="*/ 0 h 1725069"/>
                  <a:gd name="connsiteX70" fmla="*/ 152005 w 1243253"/>
                  <a:gd name="connsiteY70" fmla="*/ 51932 h 1725069"/>
                  <a:gd name="connsiteX71" fmla="*/ 220198 w 1243253"/>
                  <a:gd name="connsiteY71" fmla="*/ 1064000 h 1725069"/>
                  <a:gd name="connsiteX72" fmla="*/ 285766 w 1243253"/>
                  <a:gd name="connsiteY72" fmla="*/ 1099606 h 1725069"/>
                  <a:gd name="connsiteX73" fmla="*/ 297553 w 1243253"/>
                  <a:gd name="connsiteY73" fmla="*/ 1274544 h 1725069"/>
                  <a:gd name="connsiteX74" fmla="*/ 70788 w 1243253"/>
                  <a:gd name="connsiteY74" fmla="*/ 1151400 h 1725069"/>
                  <a:gd name="connsiteX75" fmla="*/ 59001 w 1243253"/>
                  <a:gd name="connsiteY75" fmla="*/ 976463 h 1725069"/>
                  <a:gd name="connsiteX76" fmla="*/ 124568 w 1243253"/>
                  <a:gd name="connsiteY76" fmla="*/ 1012068 h 1725069"/>
                  <a:gd name="connsiteX77" fmla="*/ 77355 w 1243253"/>
                  <a:gd name="connsiteY77" fmla="*/ 311367 h 1725069"/>
                  <a:gd name="connsiteX78" fmla="*/ 11788 w 1243253"/>
                  <a:gd name="connsiteY78" fmla="*/ 275760 h 1725069"/>
                  <a:gd name="connsiteX79" fmla="*/ 0 w 1243253"/>
                  <a:gd name="connsiteY79" fmla="*/ 100822 h 172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43253" h="1725069">
                    <a:moveTo>
                      <a:pt x="932350" y="1015876"/>
                    </a:moveTo>
                    <a:cubicBezTo>
                      <a:pt x="901822" y="1019323"/>
                      <a:pt x="882698" y="1055818"/>
                      <a:pt x="886519" y="1112533"/>
                    </a:cubicBezTo>
                    <a:lnTo>
                      <a:pt x="889929" y="1163132"/>
                    </a:lnTo>
                    <a:lnTo>
                      <a:pt x="889700" y="1163008"/>
                    </a:lnTo>
                    <a:lnTo>
                      <a:pt x="896079" y="1257673"/>
                    </a:lnTo>
                    <a:lnTo>
                      <a:pt x="896307" y="1257797"/>
                    </a:lnTo>
                    <a:lnTo>
                      <a:pt x="899716" y="1308395"/>
                    </a:lnTo>
                    <a:cubicBezTo>
                      <a:pt x="904812" y="1384015"/>
                      <a:pt x="948770" y="1466945"/>
                      <a:pt x="997900" y="1493625"/>
                    </a:cubicBezTo>
                    <a:lnTo>
                      <a:pt x="1060906" y="1527840"/>
                    </a:lnTo>
                    <a:cubicBezTo>
                      <a:pt x="1097754" y="1547850"/>
                      <a:pt x="1127046" y="1530537"/>
                      <a:pt x="1137239" y="1488727"/>
                    </a:cubicBezTo>
                    <a:lnTo>
                      <a:pt x="1140601" y="1439784"/>
                    </a:lnTo>
                    <a:lnTo>
                      <a:pt x="1127323" y="1242722"/>
                    </a:lnTo>
                    <a:lnTo>
                      <a:pt x="1116860" y="1186272"/>
                    </a:lnTo>
                    <a:cubicBezTo>
                      <a:pt x="1100044" y="1129795"/>
                      <a:pt x="1066106" y="1078145"/>
                      <a:pt x="1029258" y="1058135"/>
                    </a:cubicBezTo>
                    <a:lnTo>
                      <a:pt x="966252" y="1023920"/>
                    </a:lnTo>
                    <a:cubicBezTo>
                      <a:pt x="953970" y="1017250"/>
                      <a:pt x="942526" y="1014727"/>
                      <a:pt x="932350" y="1015876"/>
                    </a:cubicBezTo>
                    <a:close/>
                    <a:moveTo>
                      <a:pt x="856395" y="445199"/>
                    </a:moveTo>
                    <a:cubicBezTo>
                      <a:pt x="871054" y="446173"/>
                      <a:pt x="886897" y="451013"/>
                      <a:pt x="903595" y="460080"/>
                    </a:cubicBezTo>
                    <a:lnTo>
                      <a:pt x="1017805" y="522101"/>
                    </a:lnTo>
                    <a:cubicBezTo>
                      <a:pt x="1106863" y="570464"/>
                      <a:pt x="1186546" y="720791"/>
                      <a:pt x="1195782" y="857865"/>
                    </a:cubicBezTo>
                    <a:lnTo>
                      <a:pt x="1203031" y="965449"/>
                    </a:lnTo>
                    <a:lnTo>
                      <a:pt x="1105134" y="912286"/>
                    </a:lnTo>
                    <a:lnTo>
                      <a:pt x="1101725" y="861688"/>
                    </a:lnTo>
                    <a:cubicBezTo>
                      <a:pt x="1096629" y="786068"/>
                      <a:pt x="1052671" y="703138"/>
                      <a:pt x="1003540" y="676457"/>
                    </a:cubicBezTo>
                    <a:lnTo>
                      <a:pt x="940535" y="642242"/>
                    </a:lnTo>
                    <a:cubicBezTo>
                      <a:pt x="891404" y="615562"/>
                      <a:pt x="855707" y="655236"/>
                      <a:pt x="860802" y="730856"/>
                    </a:cubicBezTo>
                    <a:lnTo>
                      <a:pt x="864211" y="781454"/>
                    </a:lnTo>
                    <a:lnTo>
                      <a:pt x="863983" y="781330"/>
                    </a:lnTo>
                    <a:lnTo>
                      <a:pt x="867088" y="827415"/>
                    </a:lnTo>
                    <a:lnTo>
                      <a:pt x="867860" y="827177"/>
                    </a:lnTo>
                    <a:cubicBezTo>
                      <a:pt x="886306" y="825094"/>
                      <a:pt x="907048" y="829667"/>
                      <a:pt x="929313" y="841757"/>
                    </a:cubicBezTo>
                    <a:lnTo>
                      <a:pt x="1043523" y="903778"/>
                    </a:lnTo>
                    <a:cubicBezTo>
                      <a:pt x="1132580" y="952140"/>
                      <a:pt x="1212263" y="1102467"/>
                      <a:pt x="1221499" y="1239542"/>
                    </a:cubicBezTo>
                    <a:lnTo>
                      <a:pt x="1223861" y="1274585"/>
                    </a:lnTo>
                    <a:lnTo>
                      <a:pt x="1228748" y="1347126"/>
                    </a:lnTo>
                    <a:lnTo>
                      <a:pt x="1235127" y="1441791"/>
                    </a:lnTo>
                    <a:lnTo>
                      <a:pt x="1240015" y="1514332"/>
                    </a:lnTo>
                    <a:lnTo>
                      <a:pt x="1242376" y="1549375"/>
                    </a:lnTo>
                    <a:cubicBezTo>
                      <a:pt x="1251612" y="1686450"/>
                      <a:pt x="1186903" y="1758365"/>
                      <a:pt x="1097846" y="1710003"/>
                    </a:cubicBezTo>
                    <a:lnTo>
                      <a:pt x="983636" y="1647982"/>
                    </a:lnTo>
                    <a:cubicBezTo>
                      <a:pt x="894578" y="1599619"/>
                      <a:pt x="814895" y="1449293"/>
                      <a:pt x="805659" y="1312218"/>
                    </a:cubicBezTo>
                    <a:lnTo>
                      <a:pt x="800623" y="1237479"/>
                    </a:lnTo>
                    <a:lnTo>
                      <a:pt x="800622" y="1237479"/>
                    </a:lnTo>
                    <a:lnTo>
                      <a:pt x="763015" y="679334"/>
                    </a:lnTo>
                    <a:lnTo>
                      <a:pt x="763016" y="679335"/>
                    </a:lnTo>
                    <a:lnTo>
                      <a:pt x="759065" y="620708"/>
                    </a:lnTo>
                    <a:cubicBezTo>
                      <a:pt x="753292" y="535036"/>
                      <a:pt x="776405" y="474817"/>
                      <a:pt x="816293" y="453508"/>
                    </a:cubicBezTo>
                    <a:cubicBezTo>
                      <a:pt x="828260" y="447115"/>
                      <a:pt x="841736" y="444224"/>
                      <a:pt x="856395" y="445199"/>
                    </a:cubicBezTo>
                    <a:close/>
                    <a:moveTo>
                      <a:pt x="421570" y="378046"/>
                    </a:moveTo>
                    <a:cubicBezTo>
                      <a:pt x="391042" y="381494"/>
                      <a:pt x="371918" y="417989"/>
                      <a:pt x="375739" y="474704"/>
                    </a:cubicBezTo>
                    <a:lnTo>
                      <a:pt x="414313" y="1047180"/>
                    </a:lnTo>
                    <a:cubicBezTo>
                      <a:pt x="419408" y="1122800"/>
                      <a:pt x="463366" y="1205729"/>
                      <a:pt x="512497" y="1232410"/>
                    </a:cubicBezTo>
                    <a:lnTo>
                      <a:pt x="575502" y="1266625"/>
                    </a:lnTo>
                    <a:cubicBezTo>
                      <a:pt x="624633" y="1293305"/>
                      <a:pt x="660330" y="1253632"/>
                      <a:pt x="655235" y="1178011"/>
                    </a:cubicBezTo>
                    <a:lnTo>
                      <a:pt x="616662" y="605536"/>
                    </a:lnTo>
                    <a:cubicBezTo>
                      <a:pt x="611566" y="529916"/>
                      <a:pt x="567608" y="446986"/>
                      <a:pt x="518478" y="420306"/>
                    </a:cubicBezTo>
                    <a:lnTo>
                      <a:pt x="455472" y="386091"/>
                    </a:lnTo>
                    <a:cubicBezTo>
                      <a:pt x="443189" y="379421"/>
                      <a:pt x="431746" y="376897"/>
                      <a:pt x="421570" y="378046"/>
                    </a:cubicBezTo>
                    <a:close/>
                    <a:moveTo>
                      <a:pt x="371333" y="189046"/>
                    </a:moveTo>
                    <a:cubicBezTo>
                      <a:pt x="385992" y="190020"/>
                      <a:pt x="401834" y="194860"/>
                      <a:pt x="418532" y="203928"/>
                    </a:cubicBezTo>
                    <a:lnTo>
                      <a:pt x="532743" y="265949"/>
                    </a:lnTo>
                    <a:cubicBezTo>
                      <a:pt x="621800" y="314311"/>
                      <a:pt x="701483" y="464638"/>
                      <a:pt x="710719" y="601712"/>
                    </a:cubicBezTo>
                    <a:lnTo>
                      <a:pt x="756972" y="1288159"/>
                    </a:lnTo>
                    <a:cubicBezTo>
                      <a:pt x="766208" y="1425234"/>
                      <a:pt x="701499" y="1497150"/>
                      <a:pt x="612442" y="1448788"/>
                    </a:cubicBezTo>
                    <a:lnTo>
                      <a:pt x="498232" y="1386766"/>
                    </a:lnTo>
                    <a:cubicBezTo>
                      <a:pt x="409174" y="1338404"/>
                      <a:pt x="329491" y="1188077"/>
                      <a:pt x="320255" y="1051003"/>
                    </a:cubicBezTo>
                    <a:lnTo>
                      <a:pt x="274003" y="364555"/>
                    </a:lnTo>
                    <a:cubicBezTo>
                      <a:pt x="268230" y="278884"/>
                      <a:pt x="291342" y="218664"/>
                      <a:pt x="331230" y="197355"/>
                    </a:cubicBezTo>
                    <a:cubicBezTo>
                      <a:pt x="343197" y="190963"/>
                      <a:pt x="356674" y="188072"/>
                      <a:pt x="371333" y="189046"/>
                    </a:cubicBezTo>
                    <a:close/>
                    <a:moveTo>
                      <a:pt x="56376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6" y="1099606"/>
                    </a:lnTo>
                    <a:lnTo>
                      <a:pt x="297553" y="1274544"/>
                    </a:lnTo>
                    <a:lnTo>
                      <a:pt x="70788" y="1151400"/>
                    </a:lnTo>
                    <a:lnTo>
                      <a:pt x="59001" y="976463"/>
                    </a:lnTo>
                    <a:lnTo>
                      <a:pt x="124568" y="1012068"/>
                    </a:lnTo>
                    <a:lnTo>
                      <a:pt x="77355" y="311367"/>
                    </a:lnTo>
                    <a:lnTo>
                      <a:pt x="11788" y="275760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83A58AE-9C9E-3178-8B79-E719356BD054}"/>
                </a:ext>
              </a:extLst>
            </p:cNvPr>
            <p:cNvSpPr/>
            <p:nvPr/>
          </p:nvSpPr>
          <p:spPr bwMode="auto">
            <a:xfrm rot="16200000">
              <a:off x="5016943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1F49BDF4-FBAC-8518-5944-A868A4D1AF34}"/>
                </a:ext>
              </a:extLst>
            </p:cNvPr>
            <p:cNvSpPr/>
            <p:nvPr/>
          </p:nvSpPr>
          <p:spPr bwMode="auto">
            <a:xfrm rot="16200000">
              <a:off x="5533334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174E5C4E-DFFC-4BE3-80F2-8960E4D496EB}"/>
                </a:ext>
              </a:extLst>
            </p:cNvPr>
            <p:cNvSpPr/>
            <p:nvPr/>
          </p:nvSpPr>
          <p:spPr bwMode="auto">
            <a:xfrm rot="16200000" flipV="1">
              <a:off x="5559996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7827C070-DC29-21E5-A33B-985D207D83DE}"/>
                </a:ext>
              </a:extLst>
            </p:cNvPr>
            <p:cNvGrpSpPr/>
            <p:nvPr/>
          </p:nvGrpSpPr>
          <p:grpSpPr>
            <a:xfrm>
              <a:off x="5507722" y="2627025"/>
              <a:ext cx="473280" cy="593782"/>
              <a:chOff x="-227562" y="2900947"/>
              <a:chExt cx="1322691" cy="1781052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4ECFC55-860E-88C2-F0C9-3D0A9B107B2C}"/>
                  </a:ext>
                </a:extLst>
              </p:cNvPr>
              <p:cNvSpPr/>
              <p:nvPr/>
            </p:nvSpPr>
            <p:spPr bwMode="auto">
              <a:xfrm>
                <a:off x="-220435" y="2900947"/>
                <a:ext cx="1315564" cy="1781052"/>
              </a:xfrm>
              <a:custGeom>
                <a:avLst/>
                <a:gdLst>
                  <a:gd name="connsiteX0" fmla="*/ 935438 w 1315564"/>
                  <a:gd name="connsiteY0" fmla="*/ 697016 h 1781052"/>
                  <a:gd name="connsiteX1" fmla="*/ 933114 w 1315564"/>
                  <a:gd name="connsiteY1" fmla="*/ 730855 h 1781052"/>
                  <a:gd name="connsiteX2" fmla="*/ 936523 w 1315564"/>
                  <a:gd name="connsiteY2" fmla="*/ 781453 h 1781052"/>
                  <a:gd name="connsiteX3" fmla="*/ 864211 w 1315564"/>
                  <a:gd name="connsiteY3" fmla="*/ 837436 h 1781052"/>
                  <a:gd name="connsiteX4" fmla="*/ 796435 w 1315564"/>
                  <a:gd name="connsiteY4" fmla="*/ 800631 h 1781052"/>
                  <a:gd name="connsiteX5" fmla="*/ 828531 w 1315564"/>
                  <a:gd name="connsiteY5" fmla="*/ 1276974 h 1781052"/>
                  <a:gd name="connsiteX6" fmla="*/ 870721 w 1315564"/>
                  <a:gd name="connsiteY6" fmla="*/ 1204634 h 1781052"/>
                  <a:gd name="connsiteX7" fmla="*/ 968619 w 1315564"/>
                  <a:gd name="connsiteY7" fmla="*/ 1257796 h 1781052"/>
                  <a:gd name="connsiteX8" fmla="*/ 972028 w 1315564"/>
                  <a:gd name="connsiteY8" fmla="*/ 1308394 h 1781052"/>
                  <a:gd name="connsiteX9" fmla="*/ 1070213 w 1315564"/>
                  <a:gd name="connsiteY9" fmla="*/ 1493625 h 1781052"/>
                  <a:gd name="connsiteX10" fmla="*/ 1133218 w 1315564"/>
                  <a:gd name="connsiteY10" fmla="*/ 1527840 h 1781052"/>
                  <a:gd name="connsiteX11" fmla="*/ 1138315 w 1315564"/>
                  <a:gd name="connsiteY11" fmla="*/ 1529050 h 1781052"/>
                  <a:gd name="connsiteX12" fmla="*/ 1140639 w 1315564"/>
                  <a:gd name="connsiteY12" fmla="*/ 1495209 h 1781052"/>
                  <a:gd name="connsiteX13" fmla="*/ 1137229 w 1315564"/>
                  <a:gd name="connsiteY13" fmla="*/ 1444611 h 1781052"/>
                  <a:gd name="connsiteX14" fmla="*/ 1137204 w 1315564"/>
                  <a:gd name="connsiteY14" fmla="*/ 1444234 h 1781052"/>
                  <a:gd name="connsiteX15" fmla="*/ 1074372 w 1315564"/>
                  <a:gd name="connsiteY15" fmla="*/ 1288568 h 1781052"/>
                  <a:gd name="connsiteX16" fmla="*/ 1040052 w 1315564"/>
                  <a:gd name="connsiteY16" fmla="*/ 1259866 h 1781052"/>
                  <a:gd name="connsiteX17" fmla="*/ 1039813 w 1315564"/>
                  <a:gd name="connsiteY17" fmla="*/ 1259736 h 1781052"/>
                  <a:gd name="connsiteX18" fmla="*/ 1039892 w 1315564"/>
                  <a:gd name="connsiteY18" fmla="*/ 1260908 h 1781052"/>
                  <a:gd name="connsiteX19" fmla="*/ 914224 w 1315564"/>
                  <a:gd name="connsiteY19" fmla="*/ 1192664 h 1781052"/>
                  <a:gd name="connsiteX20" fmla="*/ 902548 w 1315564"/>
                  <a:gd name="connsiteY20" fmla="*/ 1019383 h 1781052"/>
                  <a:gd name="connsiteX21" fmla="*/ 974860 w 1315564"/>
                  <a:gd name="connsiteY21" fmla="*/ 963400 h 1781052"/>
                  <a:gd name="connsiteX22" fmla="*/ 1100528 w 1315564"/>
                  <a:gd name="connsiteY22" fmla="*/ 1031642 h 1781052"/>
                  <a:gd name="connsiteX23" fmla="*/ 1100766 w 1315564"/>
                  <a:gd name="connsiteY23" fmla="*/ 1035180 h 1781052"/>
                  <a:gd name="connsiteX24" fmla="*/ 1101006 w 1315564"/>
                  <a:gd name="connsiteY24" fmla="*/ 1035310 h 1781052"/>
                  <a:gd name="connsiteX25" fmla="*/ 1106325 w 1315564"/>
                  <a:gd name="connsiteY25" fmla="*/ 1036572 h 1781052"/>
                  <a:gd name="connsiteX26" fmla="*/ 1107437 w 1315564"/>
                  <a:gd name="connsiteY26" fmla="*/ 1002444 h 1781052"/>
                  <a:gd name="connsiteX27" fmla="*/ 1105134 w 1315564"/>
                  <a:gd name="connsiteY27" fmla="*/ 968269 h 1781052"/>
                  <a:gd name="connsiteX28" fmla="*/ 1105133 w 1315564"/>
                  <a:gd name="connsiteY28" fmla="*/ 968268 h 1781052"/>
                  <a:gd name="connsiteX29" fmla="*/ 1101724 w 1315564"/>
                  <a:gd name="connsiteY29" fmla="*/ 917670 h 1781052"/>
                  <a:gd name="connsiteX30" fmla="*/ 1003540 w 1315564"/>
                  <a:gd name="connsiteY30" fmla="*/ 732440 h 1781052"/>
                  <a:gd name="connsiteX31" fmla="*/ 940534 w 1315564"/>
                  <a:gd name="connsiteY31" fmla="*/ 698225 h 1781052"/>
                  <a:gd name="connsiteX32" fmla="*/ 448656 w 1315564"/>
                  <a:gd name="connsiteY32" fmla="*/ 433044 h 1781052"/>
                  <a:gd name="connsiteX33" fmla="*/ 447544 w 1315564"/>
                  <a:gd name="connsiteY33" fmla="*/ 467172 h 1781052"/>
                  <a:gd name="connsiteX34" fmla="*/ 486117 w 1315564"/>
                  <a:gd name="connsiteY34" fmla="*/ 1039647 h 1781052"/>
                  <a:gd name="connsiteX35" fmla="*/ 584301 w 1315564"/>
                  <a:gd name="connsiteY35" fmla="*/ 1224877 h 1781052"/>
                  <a:gd name="connsiteX36" fmla="*/ 647307 w 1315564"/>
                  <a:gd name="connsiteY36" fmla="*/ 1259092 h 1781052"/>
                  <a:gd name="connsiteX37" fmla="*/ 652404 w 1315564"/>
                  <a:gd name="connsiteY37" fmla="*/ 1260301 h 1781052"/>
                  <a:gd name="connsiteX38" fmla="*/ 654728 w 1315564"/>
                  <a:gd name="connsiteY38" fmla="*/ 1226462 h 1781052"/>
                  <a:gd name="connsiteX39" fmla="*/ 616154 w 1315564"/>
                  <a:gd name="connsiteY39" fmla="*/ 653986 h 1781052"/>
                  <a:gd name="connsiteX40" fmla="*/ 517970 w 1315564"/>
                  <a:gd name="connsiteY40" fmla="*/ 468756 h 1781052"/>
                  <a:gd name="connsiteX41" fmla="*/ 454965 w 1315564"/>
                  <a:gd name="connsiteY41" fmla="*/ 434541 h 1781052"/>
                  <a:gd name="connsiteX42" fmla="*/ 128687 w 1315564"/>
                  <a:gd name="connsiteY42" fmla="*/ 0 h 1781052"/>
                  <a:gd name="connsiteX43" fmla="*/ 224317 w 1315564"/>
                  <a:gd name="connsiteY43" fmla="*/ 51932 h 1781052"/>
                  <a:gd name="connsiteX44" fmla="*/ 292510 w 1315564"/>
                  <a:gd name="connsiteY44" fmla="*/ 1064000 h 1781052"/>
                  <a:gd name="connsiteX45" fmla="*/ 318303 w 1315564"/>
                  <a:gd name="connsiteY45" fmla="*/ 1078007 h 1781052"/>
                  <a:gd name="connsiteX46" fmla="*/ 273495 w 1315564"/>
                  <a:gd name="connsiteY46" fmla="*/ 413006 h 1781052"/>
                  <a:gd name="connsiteX47" fmla="*/ 284987 w 1315564"/>
                  <a:gd name="connsiteY47" fmla="*/ 305270 h 1781052"/>
                  <a:gd name="connsiteX48" fmla="*/ 295100 w 1315564"/>
                  <a:gd name="connsiteY48" fmla="*/ 286053 h 1781052"/>
                  <a:gd name="connsiteX49" fmla="*/ 294696 w 1315564"/>
                  <a:gd name="connsiteY49" fmla="*/ 283314 h 1781052"/>
                  <a:gd name="connsiteX50" fmla="*/ 353380 w 1315564"/>
                  <a:gd name="connsiteY50" fmla="*/ 213741 h 1781052"/>
                  <a:gd name="connsiteX51" fmla="*/ 401469 w 1315564"/>
                  <a:gd name="connsiteY51" fmla="*/ 191182 h 1781052"/>
                  <a:gd name="connsiteX52" fmla="*/ 403035 w 1315564"/>
                  <a:gd name="connsiteY52" fmla="*/ 189822 h 1781052"/>
                  <a:gd name="connsiteX53" fmla="*/ 405420 w 1315564"/>
                  <a:gd name="connsiteY53" fmla="*/ 189328 h 1781052"/>
                  <a:gd name="connsiteX54" fmla="*/ 415289 w 1315564"/>
                  <a:gd name="connsiteY54" fmla="*/ 184698 h 1781052"/>
                  <a:gd name="connsiteX55" fmla="*/ 433093 w 1315564"/>
                  <a:gd name="connsiteY55" fmla="*/ 183594 h 1781052"/>
                  <a:gd name="connsiteX56" fmla="*/ 443137 w 1315564"/>
                  <a:gd name="connsiteY56" fmla="*/ 181513 h 1781052"/>
                  <a:gd name="connsiteX57" fmla="*/ 490337 w 1315564"/>
                  <a:gd name="connsiteY57" fmla="*/ 196394 h 1781052"/>
                  <a:gd name="connsiteX58" fmla="*/ 604547 w 1315564"/>
                  <a:gd name="connsiteY58" fmla="*/ 258416 h 1781052"/>
                  <a:gd name="connsiteX59" fmla="*/ 763342 w 1315564"/>
                  <a:gd name="connsiteY59" fmla="*/ 490689 h 1781052"/>
                  <a:gd name="connsiteX60" fmla="*/ 775949 w 1315564"/>
                  <a:gd name="connsiteY60" fmla="*/ 558706 h 1781052"/>
                  <a:gd name="connsiteX61" fmla="*/ 789711 w 1315564"/>
                  <a:gd name="connsiteY61" fmla="*/ 532558 h 1781052"/>
                  <a:gd name="connsiteX62" fmla="*/ 791674 w 1315564"/>
                  <a:gd name="connsiteY62" fmla="*/ 530854 h 1781052"/>
                  <a:gd name="connsiteX63" fmla="*/ 794987 w 1315564"/>
                  <a:gd name="connsiteY63" fmla="*/ 523450 h 1781052"/>
                  <a:gd name="connsiteX64" fmla="*/ 843917 w 1315564"/>
                  <a:gd name="connsiteY64" fmla="*/ 475679 h 1781052"/>
                  <a:gd name="connsiteX65" fmla="*/ 885574 w 1315564"/>
                  <a:gd name="connsiteY65" fmla="*/ 456137 h 1781052"/>
                  <a:gd name="connsiteX66" fmla="*/ 888604 w 1315564"/>
                  <a:gd name="connsiteY66" fmla="*/ 453507 h 1781052"/>
                  <a:gd name="connsiteX67" fmla="*/ 893217 w 1315564"/>
                  <a:gd name="connsiteY67" fmla="*/ 452551 h 1781052"/>
                  <a:gd name="connsiteX68" fmla="*/ 905826 w 1315564"/>
                  <a:gd name="connsiteY68" fmla="*/ 446636 h 1781052"/>
                  <a:gd name="connsiteX69" fmla="*/ 928574 w 1315564"/>
                  <a:gd name="connsiteY69" fmla="*/ 445226 h 1781052"/>
                  <a:gd name="connsiteX70" fmla="*/ 928707 w 1315564"/>
                  <a:gd name="connsiteY70" fmla="*/ 445198 h 1781052"/>
                  <a:gd name="connsiteX71" fmla="*/ 928758 w 1315564"/>
                  <a:gd name="connsiteY71" fmla="*/ 445214 h 1781052"/>
                  <a:gd name="connsiteX72" fmla="*/ 929665 w 1315564"/>
                  <a:gd name="connsiteY72" fmla="*/ 445158 h 1781052"/>
                  <a:gd name="connsiteX73" fmla="*/ 931104 w 1315564"/>
                  <a:gd name="connsiteY73" fmla="*/ 445954 h 1781052"/>
                  <a:gd name="connsiteX74" fmla="*/ 975906 w 1315564"/>
                  <a:gd name="connsiteY74" fmla="*/ 460079 h 1781052"/>
                  <a:gd name="connsiteX75" fmla="*/ 1090117 w 1315564"/>
                  <a:gd name="connsiteY75" fmla="*/ 522100 h 1781052"/>
                  <a:gd name="connsiteX76" fmla="*/ 1268094 w 1315564"/>
                  <a:gd name="connsiteY76" fmla="*/ 857864 h 1781052"/>
                  <a:gd name="connsiteX77" fmla="*/ 1274236 w 1315564"/>
                  <a:gd name="connsiteY77" fmla="*/ 949025 h 1781052"/>
                  <a:gd name="connsiteX78" fmla="*/ 1274237 w 1315564"/>
                  <a:gd name="connsiteY78" fmla="*/ 949026 h 1781052"/>
                  <a:gd name="connsiteX79" fmla="*/ 1281485 w 1315564"/>
                  <a:gd name="connsiteY79" fmla="*/ 1056609 h 1781052"/>
                  <a:gd name="connsiteX80" fmla="*/ 1263296 w 1315564"/>
                  <a:gd name="connsiteY80" fmla="*/ 1180424 h 1781052"/>
                  <a:gd name="connsiteX81" fmla="*/ 1251513 w 1315564"/>
                  <a:gd name="connsiteY81" fmla="*/ 1198245 h 1781052"/>
                  <a:gd name="connsiteX82" fmla="*/ 1266684 w 1315564"/>
                  <a:gd name="connsiteY82" fmla="*/ 1230704 h 1781052"/>
                  <a:gd name="connsiteX83" fmla="*/ 1303573 w 1315564"/>
                  <a:gd name="connsiteY83" fmla="*/ 1384428 h 1781052"/>
                  <a:gd name="connsiteX84" fmla="*/ 1310823 w 1315564"/>
                  <a:gd name="connsiteY84" fmla="*/ 1492012 h 1781052"/>
                  <a:gd name="connsiteX85" fmla="*/ 1310822 w 1315564"/>
                  <a:gd name="connsiteY85" fmla="*/ 1492012 h 1781052"/>
                  <a:gd name="connsiteX86" fmla="*/ 1314687 w 1315564"/>
                  <a:gd name="connsiteY86" fmla="*/ 1549374 h 1781052"/>
                  <a:gd name="connsiteX87" fmla="*/ 1231610 w 1315564"/>
                  <a:gd name="connsiteY87" fmla="*/ 1724583 h 1781052"/>
                  <a:gd name="connsiteX88" fmla="*/ 1222175 w 1315564"/>
                  <a:gd name="connsiteY88" fmla="*/ 1723947 h 1781052"/>
                  <a:gd name="connsiteX89" fmla="*/ 1206970 w 1315564"/>
                  <a:gd name="connsiteY89" fmla="*/ 1755210 h 1781052"/>
                  <a:gd name="connsiteX90" fmla="*/ 1097846 w 1315564"/>
                  <a:gd name="connsiteY90" fmla="*/ 1765986 h 1781052"/>
                  <a:gd name="connsiteX91" fmla="*/ 983635 w 1315564"/>
                  <a:gd name="connsiteY91" fmla="*/ 1703964 h 1781052"/>
                  <a:gd name="connsiteX92" fmla="*/ 824840 w 1315564"/>
                  <a:gd name="connsiteY92" fmla="*/ 1471691 h 1781052"/>
                  <a:gd name="connsiteX93" fmla="*/ 810627 w 1315564"/>
                  <a:gd name="connsiteY93" fmla="*/ 1395003 h 1781052"/>
                  <a:gd name="connsiteX94" fmla="*/ 799307 w 1315564"/>
                  <a:gd name="connsiteY94" fmla="*/ 1418277 h 1781052"/>
                  <a:gd name="connsiteX95" fmla="*/ 791905 w 1315564"/>
                  <a:gd name="connsiteY95" fmla="*/ 1434823 h 1781052"/>
                  <a:gd name="connsiteX96" fmla="*/ 742975 w 1315564"/>
                  <a:gd name="connsiteY96" fmla="*/ 1482593 h 1781052"/>
                  <a:gd name="connsiteX97" fmla="*/ 657227 w 1315564"/>
                  <a:gd name="connsiteY97" fmla="*/ 1513114 h 1781052"/>
                  <a:gd name="connsiteX98" fmla="*/ 652316 w 1315564"/>
                  <a:gd name="connsiteY98" fmla="*/ 1510398 h 1781052"/>
                  <a:gd name="connsiteX99" fmla="*/ 644093 w 1315564"/>
                  <a:gd name="connsiteY99" fmla="*/ 1509844 h 1781052"/>
                  <a:gd name="connsiteX100" fmla="*/ 611934 w 1315564"/>
                  <a:gd name="connsiteY100" fmla="*/ 1497238 h 1781052"/>
                  <a:gd name="connsiteX101" fmla="*/ 497724 w 1315564"/>
                  <a:gd name="connsiteY101" fmla="*/ 1435216 h 1781052"/>
                  <a:gd name="connsiteX102" fmla="*/ 378803 w 1315564"/>
                  <a:gd name="connsiteY102" fmla="*/ 1300602 h 1781052"/>
                  <a:gd name="connsiteX103" fmla="*/ 367679 w 1315564"/>
                  <a:gd name="connsiteY103" fmla="*/ 1273357 h 1781052"/>
                  <a:gd name="connsiteX104" fmla="*/ 297553 w 1315564"/>
                  <a:gd name="connsiteY104" fmla="*/ 1330527 h 1781052"/>
                  <a:gd name="connsiteX105" fmla="*/ 70788 w 1315564"/>
                  <a:gd name="connsiteY105" fmla="*/ 1207384 h 1781052"/>
                  <a:gd name="connsiteX106" fmla="*/ 59000 w 1315564"/>
                  <a:gd name="connsiteY106" fmla="*/ 1032445 h 1781052"/>
                  <a:gd name="connsiteX107" fmla="*/ 119806 w 1315564"/>
                  <a:gd name="connsiteY107" fmla="*/ 991852 h 1781052"/>
                  <a:gd name="connsiteX108" fmla="*/ 77355 w 1315564"/>
                  <a:gd name="connsiteY108" fmla="*/ 367350 h 1781052"/>
                  <a:gd name="connsiteX109" fmla="*/ 11787 w 1315564"/>
                  <a:gd name="connsiteY109" fmla="*/ 331744 h 1781052"/>
                  <a:gd name="connsiteX110" fmla="*/ 0 w 1315564"/>
                  <a:gd name="connsiteY110" fmla="*/ 156805 h 1781052"/>
                  <a:gd name="connsiteX111" fmla="*/ 56375 w 1315564"/>
                  <a:gd name="connsiteY111" fmla="*/ 55983 h 178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4" h="1781052">
                    <a:moveTo>
                      <a:pt x="935438" y="697016"/>
                    </a:moveTo>
                    <a:lnTo>
                      <a:pt x="933114" y="730855"/>
                    </a:lnTo>
                    <a:lnTo>
                      <a:pt x="936523" y="781453"/>
                    </a:lnTo>
                    <a:lnTo>
                      <a:pt x="864211" y="837436"/>
                    </a:lnTo>
                    <a:lnTo>
                      <a:pt x="796435" y="800631"/>
                    </a:lnTo>
                    <a:lnTo>
                      <a:pt x="828531" y="1276974"/>
                    </a:lnTo>
                    <a:lnTo>
                      <a:pt x="870721" y="1204634"/>
                    </a:lnTo>
                    <a:lnTo>
                      <a:pt x="968619" y="1257796"/>
                    </a:lnTo>
                    <a:lnTo>
                      <a:pt x="972028" y="1308394"/>
                    </a:lnTo>
                    <a:cubicBezTo>
                      <a:pt x="977123" y="1384015"/>
                      <a:pt x="1021082" y="1466945"/>
                      <a:pt x="1070213" y="1493625"/>
                    </a:cubicBezTo>
                    <a:lnTo>
                      <a:pt x="1133218" y="1527840"/>
                    </a:lnTo>
                    <a:lnTo>
                      <a:pt x="1138315" y="1529050"/>
                    </a:lnTo>
                    <a:lnTo>
                      <a:pt x="1140639" y="1495209"/>
                    </a:lnTo>
                    <a:lnTo>
                      <a:pt x="1137229" y="1444611"/>
                    </a:lnTo>
                    <a:cubicBezTo>
                      <a:pt x="1137221" y="1444485"/>
                      <a:pt x="1137212" y="1444360"/>
                      <a:pt x="1137204" y="1444234"/>
                    </a:cubicBezTo>
                    <a:cubicBezTo>
                      <a:pt x="1133383" y="1387519"/>
                      <a:pt x="1107701" y="1326691"/>
                      <a:pt x="1074372" y="1288568"/>
                    </a:cubicBezTo>
                    <a:lnTo>
                      <a:pt x="1040052" y="1259866"/>
                    </a:lnTo>
                    <a:lnTo>
                      <a:pt x="1039813" y="1259736"/>
                    </a:lnTo>
                    <a:cubicBezTo>
                      <a:pt x="1039839" y="1260127"/>
                      <a:pt x="1039866" y="1260517"/>
                      <a:pt x="1039892" y="1260908"/>
                    </a:cubicBezTo>
                    <a:lnTo>
                      <a:pt x="914224" y="1192664"/>
                    </a:lnTo>
                    <a:lnTo>
                      <a:pt x="902548" y="1019383"/>
                    </a:lnTo>
                    <a:lnTo>
                      <a:pt x="974860" y="963400"/>
                    </a:lnTo>
                    <a:lnTo>
                      <a:pt x="1100528" y="1031642"/>
                    </a:lnTo>
                    <a:cubicBezTo>
                      <a:pt x="1100607" y="1032821"/>
                      <a:pt x="1100687" y="1034001"/>
                      <a:pt x="1100766" y="1035180"/>
                    </a:cubicBezTo>
                    <a:lnTo>
                      <a:pt x="1101006" y="1035310"/>
                    </a:lnTo>
                    <a:lnTo>
                      <a:pt x="1106325" y="1036572"/>
                    </a:lnTo>
                    <a:cubicBezTo>
                      <a:pt x="1106696" y="1025196"/>
                      <a:pt x="1107066" y="1013820"/>
                      <a:pt x="1107437" y="1002444"/>
                    </a:cubicBezTo>
                    <a:lnTo>
                      <a:pt x="1105134" y="968269"/>
                    </a:lnTo>
                    <a:lnTo>
                      <a:pt x="1105133" y="968268"/>
                    </a:lnTo>
                    <a:lnTo>
                      <a:pt x="1101724" y="917670"/>
                    </a:lnTo>
                    <a:cubicBezTo>
                      <a:pt x="1096629" y="842050"/>
                      <a:pt x="1052671" y="759120"/>
                      <a:pt x="1003540" y="732440"/>
                    </a:cubicBezTo>
                    <a:lnTo>
                      <a:pt x="940534" y="698225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6"/>
                      <a:pt x="447544" y="467172"/>
                    </a:cubicBezTo>
                    <a:lnTo>
                      <a:pt x="486117" y="1039647"/>
                    </a:lnTo>
                    <a:cubicBezTo>
                      <a:pt x="491212" y="1115266"/>
                      <a:pt x="535171" y="1198197"/>
                      <a:pt x="584301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4" y="653986"/>
                    </a:lnTo>
                    <a:cubicBezTo>
                      <a:pt x="611059" y="578366"/>
                      <a:pt x="567101" y="495436"/>
                      <a:pt x="517970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5" y="413006"/>
                    </a:lnTo>
                    <a:cubicBezTo>
                      <a:pt x="270609" y="370170"/>
                      <a:pt x="274944" y="333697"/>
                      <a:pt x="284987" y="305270"/>
                    </a:cubicBezTo>
                    <a:lnTo>
                      <a:pt x="295100" y="286053"/>
                    </a:lnTo>
                    <a:lnTo>
                      <a:pt x="294696" y="283314"/>
                    </a:lnTo>
                    <a:cubicBezTo>
                      <a:pt x="298642" y="263594"/>
                      <a:pt x="320916" y="236239"/>
                      <a:pt x="353380" y="213741"/>
                    </a:cubicBezTo>
                    <a:lnTo>
                      <a:pt x="401469" y="191182"/>
                    </a:lnTo>
                    <a:lnTo>
                      <a:pt x="403035" y="189822"/>
                    </a:lnTo>
                    <a:lnTo>
                      <a:pt x="405420" y="189328"/>
                    </a:lnTo>
                    <a:lnTo>
                      <a:pt x="415289" y="184698"/>
                    </a:lnTo>
                    <a:lnTo>
                      <a:pt x="433093" y="183594"/>
                    </a:lnTo>
                    <a:lnTo>
                      <a:pt x="443137" y="181513"/>
                    </a:lnTo>
                    <a:cubicBezTo>
                      <a:pt x="457797" y="182487"/>
                      <a:pt x="473639" y="187327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49" y="558706"/>
                    </a:lnTo>
                    <a:lnTo>
                      <a:pt x="789711" y="532558"/>
                    </a:lnTo>
                    <a:lnTo>
                      <a:pt x="791674" y="530854"/>
                    </a:lnTo>
                    <a:lnTo>
                      <a:pt x="794987" y="523450"/>
                    </a:lnTo>
                    <a:cubicBezTo>
                      <a:pt x="805161" y="507835"/>
                      <a:pt x="822274" y="490678"/>
                      <a:pt x="843917" y="475679"/>
                    </a:cubicBezTo>
                    <a:lnTo>
                      <a:pt x="885574" y="456137"/>
                    </a:lnTo>
                    <a:lnTo>
                      <a:pt x="888604" y="453507"/>
                    </a:lnTo>
                    <a:lnTo>
                      <a:pt x="893217" y="452551"/>
                    </a:lnTo>
                    <a:lnTo>
                      <a:pt x="905826" y="446636"/>
                    </a:lnTo>
                    <a:lnTo>
                      <a:pt x="928574" y="445226"/>
                    </a:lnTo>
                    <a:lnTo>
                      <a:pt x="928707" y="445198"/>
                    </a:lnTo>
                    <a:lnTo>
                      <a:pt x="928758" y="445214"/>
                    </a:lnTo>
                    <a:lnTo>
                      <a:pt x="929665" y="445158"/>
                    </a:lnTo>
                    <a:lnTo>
                      <a:pt x="931104" y="445954"/>
                    </a:lnTo>
                    <a:lnTo>
                      <a:pt x="975906" y="460079"/>
                    </a:lnTo>
                    <a:lnTo>
                      <a:pt x="1090117" y="522100"/>
                    </a:lnTo>
                    <a:cubicBezTo>
                      <a:pt x="1179175" y="570463"/>
                      <a:pt x="1258858" y="720790"/>
                      <a:pt x="1268094" y="857864"/>
                    </a:cubicBezTo>
                    <a:lnTo>
                      <a:pt x="1274236" y="949025"/>
                    </a:lnTo>
                    <a:lnTo>
                      <a:pt x="1274237" y="949026"/>
                    </a:lnTo>
                    <a:lnTo>
                      <a:pt x="1281485" y="1056609"/>
                    </a:lnTo>
                    <a:cubicBezTo>
                      <a:pt x="1284949" y="1108013"/>
                      <a:pt x="1278014" y="1150252"/>
                      <a:pt x="1263296" y="1180424"/>
                    </a:cubicBezTo>
                    <a:lnTo>
                      <a:pt x="1251513" y="1198245"/>
                    </a:lnTo>
                    <a:lnTo>
                      <a:pt x="1266684" y="1230704"/>
                    </a:lnTo>
                    <a:cubicBezTo>
                      <a:pt x="1286740" y="1279758"/>
                      <a:pt x="1300110" y="1333025"/>
                      <a:pt x="1303573" y="1384428"/>
                    </a:cubicBezTo>
                    <a:lnTo>
                      <a:pt x="1310823" y="1492012"/>
                    </a:lnTo>
                    <a:lnTo>
                      <a:pt x="1310822" y="1492012"/>
                    </a:lnTo>
                    <a:lnTo>
                      <a:pt x="1314687" y="1549374"/>
                    </a:lnTo>
                    <a:cubicBezTo>
                      <a:pt x="1321614" y="1652181"/>
                      <a:pt x="1286948" y="1718334"/>
                      <a:pt x="1231610" y="1724583"/>
                    </a:cubicBezTo>
                    <a:lnTo>
                      <a:pt x="1222175" y="1723947"/>
                    </a:lnTo>
                    <a:lnTo>
                      <a:pt x="1206970" y="1755210"/>
                    </a:lnTo>
                    <a:cubicBezTo>
                      <a:pt x="1180816" y="1784278"/>
                      <a:pt x="1142375" y="1790167"/>
                      <a:pt x="1097846" y="1765986"/>
                    </a:cubicBezTo>
                    <a:lnTo>
                      <a:pt x="983635" y="1703964"/>
                    </a:lnTo>
                    <a:cubicBezTo>
                      <a:pt x="916842" y="1667692"/>
                      <a:pt x="855322" y="1574066"/>
                      <a:pt x="824840" y="1471691"/>
                    </a:cubicBezTo>
                    <a:lnTo>
                      <a:pt x="810627" y="1395003"/>
                    </a:lnTo>
                    <a:lnTo>
                      <a:pt x="799307" y="1418277"/>
                    </a:lnTo>
                    <a:lnTo>
                      <a:pt x="791905" y="1434823"/>
                    </a:lnTo>
                    <a:cubicBezTo>
                      <a:pt x="781732" y="1450437"/>
                      <a:pt x="764618" y="1467595"/>
                      <a:pt x="742975" y="1482593"/>
                    </a:cubicBezTo>
                    <a:cubicBezTo>
                      <a:pt x="710511" y="1505092"/>
                      <a:pt x="677077" y="1516343"/>
                      <a:pt x="657227" y="1513114"/>
                    </a:cubicBezTo>
                    <a:lnTo>
                      <a:pt x="652316" y="1510398"/>
                    </a:lnTo>
                    <a:lnTo>
                      <a:pt x="644093" y="1509844"/>
                    </a:lnTo>
                    <a:cubicBezTo>
                      <a:pt x="633819" y="1507449"/>
                      <a:pt x="623067" y="1503284"/>
                      <a:pt x="611934" y="1497238"/>
                    </a:cubicBezTo>
                    <a:lnTo>
                      <a:pt x="497724" y="1435216"/>
                    </a:lnTo>
                    <a:cubicBezTo>
                      <a:pt x="453196" y="1411035"/>
                      <a:pt x="411011" y="1361363"/>
                      <a:pt x="378803" y="1300602"/>
                    </a:cubicBezTo>
                    <a:lnTo>
                      <a:pt x="367679" y="1273357"/>
                    </a:lnTo>
                    <a:lnTo>
                      <a:pt x="297553" y="1330527"/>
                    </a:lnTo>
                    <a:lnTo>
                      <a:pt x="70788" y="1207384"/>
                    </a:lnTo>
                    <a:lnTo>
                      <a:pt x="59000" y="1032445"/>
                    </a:lnTo>
                    <a:lnTo>
                      <a:pt x="119806" y="991852"/>
                    </a:lnTo>
                    <a:lnTo>
                      <a:pt x="77355" y="367350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DD70525A-04B5-E9AE-1F77-DFBEB4D5518C}"/>
                  </a:ext>
                </a:extLst>
              </p:cNvPr>
              <p:cNvSpPr/>
              <p:nvPr/>
            </p:nvSpPr>
            <p:spPr bwMode="auto">
              <a:xfrm>
                <a:off x="-227562" y="2956930"/>
                <a:ext cx="1243252" cy="1725068"/>
              </a:xfrm>
              <a:custGeom>
                <a:avLst/>
                <a:gdLst>
                  <a:gd name="connsiteX0" fmla="*/ 856395 w 1243252"/>
                  <a:gd name="connsiteY0" fmla="*/ 445198 h 1725068"/>
                  <a:gd name="connsiteX1" fmla="*/ 903594 w 1243252"/>
                  <a:gd name="connsiteY1" fmla="*/ 460079 h 1725068"/>
                  <a:gd name="connsiteX2" fmla="*/ 1017805 w 1243252"/>
                  <a:gd name="connsiteY2" fmla="*/ 522100 h 1725068"/>
                  <a:gd name="connsiteX3" fmla="*/ 1195782 w 1243252"/>
                  <a:gd name="connsiteY3" fmla="*/ 857864 h 1725068"/>
                  <a:gd name="connsiteX4" fmla="*/ 1201924 w 1243252"/>
                  <a:gd name="connsiteY4" fmla="*/ 949025 h 1725068"/>
                  <a:gd name="connsiteX5" fmla="*/ 1201925 w 1243252"/>
                  <a:gd name="connsiteY5" fmla="*/ 949026 h 1725068"/>
                  <a:gd name="connsiteX6" fmla="*/ 1209173 w 1243252"/>
                  <a:gd name="connsiteY6" fmla="*/ 1056609 h 1725068"/>
                  <a:gd name="connsiteX7" fmla="*/ 1190984 w 1243252"/>
                  <a:gd name="connsiteY7" fmla="*/ 1180424 h 1725068"/>
                  <a:gd name="connsiteX8" fmla="*/ 1179201 w 1243252"/>
                  <a:gd name="connsiteY8" fmla="*/ 1198245 h 1725068"/>
                  <a:gd name="connsiteX9" fmla="*/ 1194372 w 1243252"/>
                  <a:gd name="connsiteY9" fmla="*/ 1230704 h 1725068"/>
                  <a:gd name="connsiteX10" fmla="*/ 1231261 w 1243252"/>
                  <a:gd name="connsiteY10" fmla="*/ 1384428 h 1725068"/>
                  <a:gd name="connsiteX11" fmla="*/ 1238511 w 1243252"/>
                  <a:gd name="connsiteY11" fmla="*/ 1492012 h 1725068"/>
                  <a:gd name="connsiteX12" fmla="*/ 1238510 w 1243252"/>
                  <a:gd name="connsiteY12" fmla="*/ 1492012 h 1725068"/>
                  <a:gd name="connsiteX13" fmla="*/ 1242375 w 1243252"/>
                  <a:gd name="connsiteY13" fmla="*/ 1549374 h 1725068"/>
                  <a:gd name="connsiteX14" fmla="*/ 1097846 w 1243252"/>
                  <a:gd name="connsiteY14" fmla="*/ 1710003 h 1725068"/>
                  <a:gd name="connsiteX15" fmla="*/ 983635 w 1243252"/>
                  <a:gd name="connsiteY15" fmla="*/ 1647981 h 1725068"/>
                  <a:gd name="connsiteX16" fmla="*/ 805659 w 1243252"/>
                  <a:gd name="connsiteY16" fmla="*/ 1312217 h 1725068"/>
                  <a:gd name="connsiteX17" fmla="*/ 798409 w 1243252"/>
                  <a:gd name="connsiteY17" fmla="*/ 1204634 h 1725068"/>
                  <a:gd name="connsiteX18" fmla="*/ 896307 w 1243252"/>
                  <a:gd name="connsiteY18" fmla="*/ 1257796 h 1725068"/>
                  <a:gd name="connsiteX19" fmla="*/ 899716 w 1243252"/>
                  <a:gd name="connsiteY19" fmla="*/ 1308394 h 1725068"/>
                  <a:gd name="connsiteX20" fmla="*/ 997901 w 1243252"/>
                  <a:gd name="connsiteY20" fmla="*/ 1493625 h 1725068"/>
                  <a:gd name="connsiteX21" fmla="*/ 1060906 w 1243252"/>
                  <a:gd name="connsiteY21" fmla="*/ 1527840 h 1725068"/>
                  <a:gd name="connsiteX22" fmla="*/ 1140639 w 1243252"/>
                  <a:gd name="connsiteY22" fmla="*/ 1439226 h 1725068"/>
                  <a:gd name="connsiteX23" fmla="*/ 1137229 w 1243252"/>
                  <a:gd name="connsiteY23" fmla="*/ 1388628 h 1725068"/>
                  <a:gd name="connsiteX24" fmla="*/ 1137204 w 1243252"/>
                  <a:gd name="connsiteY24" fmla="*/ 1388251 h 1725068"/>
                  <a:gd name="connsiteX25" fmla="*/ 1074372 w 1243252"/>
                  <a:gd name="connsiteY25" fmla="*/ 1232585 h 1725068"/>
                  <a:gd name="connsiteX26" fmla="*/ 1040052 w 1243252"/>
                  <a:gd name="connsiteY26" fmla="*/ 1203883 h 1725068"/>
                  <a:gd name="connsiteX27" fmla="*/ 1039813 w 1243252"/>
                  <a:gd name="connsiteY27" fmla="*/ 1203753 h 1725068"/>
                  <a:gd name="connsiteX28" fmla="*/ 1039892 w 1243252"/>
                  <a:gd name="connsiteY28" fmla="*/ 1204925 h 1725068"/>
                  <a:gd name="connsiteX29" fmla="*/ 914224 w 1243252"/>
                  <a:gd name="connsiteY29" fmla="*/ 1136681 h 1725068"/>
                  <a:gd name="connsiteX30" fmla="*/ 902548 w 1243252"/>
                  <a:gd name="connsiteY30" fmla="*/ 963400 h 1725068"/>
                  <a:gd name="connsiteX31" fmla="*/ 1028216 w 1243252"/>
                  <a:gd name="connsiteY31" fmla="*/ 1031642 h 1725068"/>
                  <a:gd name="connsiteX32" fmla="*/ 1028454 w 1243252"/>
                  <a:gd name="connsiteY32" fmla="*/ 1035180 h 1725068"/>
                  <a:gd name="connsiteX33" fmla="*/ 1028694 w 1243252"/>
                  <a:gd name="connsiteY33" fmla="*/ 1035310 h 1725068"/>
                  <a:gd name="connsiteX34" fmla="*/ 1061606 w 1243252"/>
                  <a:gd name="connsiteY34" fmla="*/ 1043119 h 1725068"/>
                  <a:gd name="connsiteX35" fmla="*/ 1107437 w 1243252"/>
                  <a:gd name="connsiteY35" fmla="*/ 946461 h 1725068"/>
                  <a:gd name="connsiteX36" fmla="*/ 1105134 w 1243252"/>
                  <a:gd name="connsiteY36" fmla="*/ 912286 h 1725068"/>
                  <a:gd name="connsiteX37" fmla="*/ 1105133 w 1243252"/>
                  <a:gd name="connsiteY37" fmla="*/ 912285 h 1725068"/>
                  <a:gd name="connsiteX38" fmla="*/ 1101724 w 1243252"/>
                  <a:gd name="connsiteY38" fmla="*/ 861687 h 1725068"/>
                  <a:gd name="connsiteX39" fmla="*/ 1003540 w 1243252"/>
                  <a:gd name="connsiteY39" fmla="*/ 676457 h 1725068"/>
                  <a:gd name="connsiteX40" fmla="*/ 940534 w 1243252"/>
                  <a:gd name="connsiteY40" fmla="*/ 642242 h 1725068"/>
                  <a:gd name="connsiteX41" fmla="*/ 860802 w 1243252"/>
                  <a:gd name="connsiteY41" fmla="*/ 730855 h 1725068"/>
                  <a:gd name="connsiteX42" fmla="*/ 864211 w 1243252"/>
                  <a:gd name="connsiteY42" fmla="*/ 781453 h 1725068"/>
                  <a:gd name="connsiteX43" fmla="*/ 766314 w 1243252"/>
                  <a:gd name="connsiteY43" fmla="*/ 728291 h 1725068"/>
                  <a:gd name="connsiteX44" fmla="*/ 759065 w 1243252"/>
                  <a:gd name="connsiteY44" fmla="*/ 620707 h 1725068"/>
                  <a:gd name="connsiteX45" fmla="*/ 816292 w 1243252"/>
                  <a:gd name="connsiteY45" fmla="*/ 453507 h 1725068"/>
                  <a:gd name="connsiteX46" fmla="*/ 856395 w 1243252"/>
                  <a:gd name="connsiteY46" fmla="*/ 445198 h 1725068"/>
                  <a:gd name="connsiteX47" fmla="*/ 421063 w 1243252"/>
                  <a:gd name="connsiteY47" fmla="*/ 370514 h 1725068"/>
                  <a:gd name="connsiteX48" fmla="*/ 375232 w 1243252"/>
                  <a:gd name="connsiteY48" fmla="*/ 467172 h 1725068"/>
                  <a:gd name="connsiteX49" fmla="*/ 413805 w 1243252"/>
                  <a:gd name="connsiteY49" fmla="*/ 1039647 h 1725068"/>
                  <a:gd name="connsiteX50" fmla="*/ 511989 w 1243252"/>
                  <a:gd name="connsiteY50" fmla="*/ 1224877 h 1725068"/>
                  <a:gd name="connsiteX51" fmla="*/ 574995 w 1243252"/>
                  <a:gd name="connsiteY51" fmla="*/ 1259092 h 1725068"/>
                  <a:gd name="connsiteX52" fmla="*/ 654728 w 1243252"/>
                  <a:gd name="connsiteY52" fmla="*/ 1170479 h 1725068"/>
                  <a:gd name="connsiteX53" fmla="*/ 616154 w 1243252"/>
                  <a:gd name="connsiteY53" fmla="*/ 598003 h 1725068"/>
                  <a:gd name="connsiteX54" fmla="*/ 517970 w 1243252"/>
                  <a:gd name="connsiteY54" fmla="*/ 412773 h 1725068"/>
                  <a:gd name="connsiteX55" fmla="*/ 454965 w 1243252"/>
                  <a:gd name="connsiteY55" fmla="*/ 378558 h 1725068"/>
                  <a:gd name="connsiteX56" fmla="*/ 421063 w 1243252"/>
                  <a:gd name="connsiteY56" fmla="*/ 370514 h 1725068"/>
                  <a:gd name="connsiteX57" fmla="*/ 370825 w 1243252"/>
                  <a:gd name="connsiteY57" fmla="*/ 181513 h 1725068"/>
                  <a:gd name="connsiteX58" fmla="*/ 418025 w 1243252"/>
                  <a:gd name="connsiteY58" fmla="*/ 196394 h 1725068"/>
                  <a:gd name="connsiteX59" fmla="*/ 532235 w 1243252"/>
                  <a:gd name="connsiteY59" fmla="*/ 258416 h 1725068"/>
                  <a:gd name="connsiteX60" fmla="*/ 710212 w 1243252"/>
                  <a:gd name="connsiteY60" fmla="*/ 594180 h 1725068"/>
                  <a:gd name="connsiteX61" fmla="*/ 756465 w 1243252"/>
                  <a:gd name="connsiteY61" fmla="*/ 1280627 h 1725068"/>
                  <a:gd name="connsiteX62" fmla="*/ 611934 w 1243252"/>
                  <a:gd name="connsiteY62" fmla="*/ 1441255 h 1725068"/>
                  <a:gd name="connsiteX63" fmla="*/ 497724 w 1243252"/>
                  <a:gd name="connsiteY63" fmla="*/ 1379233 h 1725068"/>
                  <a:gd name="connsiteX64" fmla="*/ 319748 w 1243252"/>
                  <a:gd name="connsiteY64" fmla="*/ 1043470 h 1725068"/>
                  <a:gd name="connsiteX65" fmla="*/ 273495 w 1243252"/>
                  <a:gd name="connsiteY65" fmla="*/ 357023 h 1725068"/>
                  <a:gd name="connsiteX66" fmla="*/ 330723 w 1243252"/>
                  <a:gd name="connsiteY66" fmla="*/ 189822 h 1725068"/>
                  <a:gd name="connsiteX67" fmla="*/ 370825 w 1243252"/>
                  <a:gd name="connsiteY67" fmla="*/ 181513 h 1725068"/>
                  <a:gd name="connsiteX68" fmla="*/ 56375 w 1243252"/>
                  <a:gd name="connsiteY68" fmla="*/ 0 h 1725068"/>
                  <a:gd name="connsiteX69" fmla="*/ 152005 w 1243252"/>
                  <a:gd name="connsiteY69" fmla="*/ 51932 h 1725068"/>
                  <a:gd name="connsiteX70" fmla="*/ 220198 w 1243252"/>
                  <a:gd name="connsiteY70" fmla="*/ 1064000 h 1725068"/>
                  <a:gd name="connsiteX71" fmla="*/ 285765 w 1243252"/>
                  <a:gd name="connsiteY71" fmla="*/ 1099606 h 1725068"/>
                  <a:gd name="connsiteX72" fmla="*/ 297553 w 1243252"/>
                  <a:gd name="connsiteY72" fmla="*/ 1274544 h 1725068"/>
                  <a:gd name="connsiteX73" fmla="*/ 70788 w 1243252"/>
                  <a:gd name="connsiteY73" fmla="*/ 1151401 h 1725068"/>
                  <a:gd name="connsiteX74" fmla="*/ 59000 w 1243252"/>
                  <a:gd name="connsiteY74" fmla="*/ 976462 h 1725068"/>
                  <a:gd name="connsiteX75" fmla="*/ 124568 w 1243252"/>
                  <a:gd name="connsiteY75" fmla="*/ 1012069 h 1725068"/>
                  <a:gd name="connsiteX76" fmla="*/ 77355 w 1243252"/>
                  <a:gd name="connsiteY76" fmla="*/ 311367 h 1725068"/>
                  <a:gd name="connsiteX77" fmla="*/ 11787 w 1243252"/>
                  <a:gd name="connsiteY77" fmla="*/ 275761 h 1725068"/>
                  <a:gd name="connsiteX78" fmla="*/ 0 w 1243252"/>
                  <a:gd name="connsiteY78" fmla="*/ 100822 h 172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43252" h="1725068">
                    <a:moveTo>
                      <a:pt x="856395" y="445198"/>
                    </a:moveTo>
                    <a:cubicBezTo>
                      <a:pt x="871054" y="446172"/>
                      <a:pt x="886896" y="451011"/>
                      <a:pt x="903594" y="460079"/>
                    </a:cubicBezTo>
                    <a:lnTo>
                      <a:pt x="1017805" y="522100"/>
                    </a:lnTo>
                    <a:cubicBezTo>
                      <a:pt x="1106863" y="570463"/>
                      <a:pt x="1186546" y="720790"/>
                      <a:pt x="1195782" y="857864"/>
                    </a:cubicBezTo>
                    <a:lnTo>
                      <a:pt x="1201924" y="949025"/>
                    </a:lnTo>
                    <a:lnTo>
                      <a:pt x="1201925" y="949026"/>
                    </a:lnTo>
                    <a:lnTo>
                      <a:pt x="1209173" y="1056609"/>
                    </a:lnTo>
                    <a:cubicBezTo>
                      <a:pt x="1212637" y="1108013"/>
                      <a:pt x="1205702" y="1150252"/>
                      <a:pt x="1190984" y="1180424"/>
                    </a:cubicBezTo>
                    <a:lnTo>
                      <a:pt x="1179201" y="1198245"/>
                    </a:lnTo>
                    <a:lnTo>
                      <a:pt x="1194372" y="1230704"/>
                    </a:lnTo>
                    <a:cubicBezTo>
                      <a:pt x="1214428" y="1279758"/>
                      <a:pt x="1227798" y="1333025"/>
                      <a:pt x="1231261" y="1384428"/>
                    </a:cubicBezTo>
                    <a:lnTo>
                      <a:pt x="1238511" y="1492012"/>
                    </a:lnTo>
                    <a:lnTo>
                      <a:pt x="1238510" y="1492012"/>
                    </a:lnTo>
                    <a:lnTo>
                      <a:pt x="1242375" y="1549374"/>
                    </a:lnTo>
                    <a:cubicBezTo>
                      <a:pt x="1251611" y="1686449"/>
                      <a:pt x="1186903" y="1758364"/>
                      <a:pt x="1097846" y="1710003"/>
                    </a:cubicBezTo>
                    <a:lnTo>
                      <a:pt x="983635" y="1647981"/>
                    </a:lnTo>
                    <a:cubicBezTo>
                      <a:pt x="894577" y="1599618"/>
                      <a:pt x="814895" y="1449293"/>
                      <a:pt x="805659" y="1312217"/>
                    </a:cubicBezTo>
                    <a:lnTo>
                      <a:pt x="798409" y="1204634"/>
                    </a:lnTo>
                    <a:lnTo>
                      <a:pt x="896307" y="1257796"/>
                    </a:lnTo>
                    <a:lnTo>
                      <a:pt x="899716" y="1308394"/>
                    </a:lnTo>
                    <a:cubicBezTo>
                      <a:pt x="904811" y="1384015"/>
                      <a:pt x="948770" y="1466945"/>
                      <a:pt x="997901" y="1493625"/>
                    </a:cubicBezTo>
                    <a:lnTo>
                      <a:pt x="1060906" y="1527840"/>
                    </a:lnTo>
                    <a:cubicBezTo>
                      <a:pt x="1110036" y="1554520"/>
                      <a:pt x="1145734" y="1514846"/>
                      <a:pt x="1140639" y="1439226"/>
                    </a:cubicBezTo>
                    <a:lnTo>
                      <a:pt x="1137229" y="1388628"/>
                    </a:lnTo>
                    <a:lnTo>
                      <a:pt x="1137204" y="1388251"/>
                    </a:lnTo>
                    <a:cubicBezTo>
                      <a:pt x="1133383" y="1331536"/>
                      <a:pt x="1107701" y="1270708"/>
                      <a:pt x="1074372" y="1232585"/>
                    </a:cubicBezTo>
                    <a:lnTo>
                      <a:pt x="1040052" y="1203883"/>
                    </a:lnTo>
                    <a:lnTo>
                      <a:pt x="1039813" y="1203753"/>
                    </a:lnTo>
                    <a:lnTo>
                      <a:pt x="1039892" y="1204925"/>
                    </a:lnTo>
                    <a:lnTo>
                      <a:pt x="914224" y="1136681"/>
                    </a:lnTo>
                    <a:lnTo>
                      <a:pt x="902548" y="963400"/>
                    </a:lnTo>
                    <a:lnTo>
                      <a:pt x="1028216" y="1031642"/>
                    </a:lnTo>
                    <a:lnTo>
                      <a:pt x="1028454" y="1035180"/>
                    </a:lnTo>
                    <a:lnTo>
                      <a:pt x="1028694" y="1035310"/>
                    </a:lnTo>
                    <a:lnTo>
                      <a:pt x="1061606" y="1043119"/>
                    </a:lnTo>
                    <a:cubicBezTo>
                      <a:pt x="1092134" y="1039672"/>
                      <a:pt x="1111258" y="1003177"/>
                      <a:pt x="1107437" y="946461"/>
                    </a:cubicBezTo>
                    <a:lnTo>
                      <a:pt x="1105134" y="912286"/>
                    </a:lnTo>
                    <a:lnTo>
                      <a:pt x="1105133" y="912285"/>
                    </a:lnTo>
                    <a:lnTo>
                      <a:pt x="1101724" y="861687"/>
                    </a:lnTo>
                    <a:cubicBezTo>
                      <a:pt x="1096629" y="786067"/>
                      <a:pt x="1052671" y="703137"/>
                      <a:pt x="1003540" y="676457"/>
                    </a:cubicBezTo>
                    <a:lnTo>
                      <a:pt x="940534" y="642242"/>
                    </a:lnTo>
                    <a:cubicBezTo>
                      <a:pt x="891404" y="615562"/>
                      <a:pt x="855706" y="655235"/>
                      <a:pt x="860802" y="730855"/>
                    </a:cubicBezTo>
                    <a:lnTo>
                      <a:pt x="864211" y="781453"/>
                    </a:lnTo>
                    <a:lnTo>
                      <a:pt x="766314" y="728291"/>
                    </a:lnTo>
                    <a:lnTo>
                      <a:pt x="759065" y="620707"/>
                    </a:lnTo>
                    <a:cubicBezTo>
                      <a:pt x="753292" y="535035"/>
                      <a:pt x="776404" y="474817"/>
                      <a:pt x="816292" y="453507"/>
                    </a:cubicBezTo>
                    <a:cubicBezTo>
                      <a:pt x="828259" y="447115"/>
                      <a:pt x="841736" y="444224"/>
                      <a:pt x="856395" y="445198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0" y="410457"/>
                      <a:pt x="375232" y="467172"/>
                    </a:cubicBezTo>
                    <a:lnTo>
                      <a:pt x="413805" y="1039647"/>
                    </a:lnTo>
                    <a:cubicBezTo>
                      <a:pt x="418900" y="1115266"/>
                      <a:pt x="462859" y="1198197"/>
                      <a:pt x="511989" y="1224877"/>
                    </a:cubicBezTo>
                    <a:lnTo>
                      <a:pt x="574995" y="1259092"/>
                    </a:lnTo>
                    <a:cubicBezTo>
                      <a:pt x="624126" y="1285772"/>
                      <a:pt x="659823" y="1246098"/>
                      <a:pt x="654728" y="1170479"/>
                    </a:cubicBezTo>
                    <a:lnTo>
                      <a:pt x="616154" y="598003"/>
                    </a:lnTo>
                    <a:cubicBezTo>
                      <a:pt x="611059" y="522383"/>
                      <a:pt x="567101" y="439453"/>
                      <a:pt x="517970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7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7"/>
                    </a:lnTo>
                    <a:cubicBezTo>
                      <a:pt x="765701" y="1417702"/>
                      <a:pt x="700993" y="1489617"/>
                      <a:pt x="611934" y="1441255"/>
                    </a:cubicBezTo>
                    <a:lnTo>
                      <a:pt x="497724" y="1379233"/>
                    </a:lnTo>
                    <a:cubicBezTo>
                      <a:pt x="408667" y="1330871"/>
                      <a:pt x="328984" y="1180544"/>
                      <a:pt x="319748" y="1043470"/>
                    </a:cubicBezTo>
                    <a:lnTo>
                      <a:pt x="273495" y="357023"/>
                    </a:lnTo>
                    <a:cubicBezTo>
                      <a:pt x="267723" y="271351"/>
                      <a:pt x="290835" y="211132"/>
                      <a:pt x="330723" y="189822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3" y="1274544"/>
                    </a:lnTo>
                    <a:lnTo>
                      <a:pt x="70788" y="1151401"/>
                    </a:lnTo>
                    <a:lnTo>
                      <a:pt x="59000" y="976462"/>
                    </a:lnTo>
                    <a:lnTo>
                      <a:pt x="124568" y="1012069"/>
                    </a:lnTo>
                    <a:lnTo>
                      <a:pt x="77355" y="311367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E2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386DD2AA-9686-7618-5192-40C5966EA3AA}"/>
                </a:ext>
              </a:extLst>
            </p:cNvPr>
            <p:cNvSpPr/>
            <p:nvPr/>
          </p:nvSpPr>
          <p:spPr bwMode="auto">
            <a:xfrm rot="16200000">
              <a:off x="4344795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4187CAA4-C1E9-CF1C-4F1F-D1649778BB4B}"/>
                </a:ext>
              </a:extLst>
            </p:cNvPr>
            <p:cNvSpPr/>
            <p:nvPr/>
          </p:nvSpPr>
          <p:spPr bwMode="auto">
            <a:xfrm rot="16200000">
              <a:off x="4831569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0EE0DFAB-60A9-A6E2-F3C9-5141EB9022F6}"/>
                </a:ext>
              </a:extLst>
            </p:cNvPr>
            <p:cNvSpPr/>
            <p:nvPr/>
          </p:nvSpPr>
          <p:spPr bwMode="auto">
            <a:xfrm rot="16200000" flipV="1">
              <a:off x="4887848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6AAEF92D-886A-F4FE-4A7B-D7C3C4626E6A}"/>
                </a:ext>
              </a:extLst>
            </p:cNvPr>
            <p:cNvGrpSpPr/>
            <p:nvPr/>
          </p:nvGrpSpPr>
          <p:grpSpPr>
            <a:xfrm>
              <a:off x="4786811" y="2996243"/>
              <a:ext cx="473157" cy="592236"/>
              <a:chOff x="-579920" y="447691"/>
              <a:chExt cx="1322350" cy="1776413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6DFC47F-7CFB-AEC4-369F-BF7B32BC6B16}"/>
                  </a:ext>
                </a:extLst>
              </p:cNvPr>
              <p:cNvSpPr/>
              <p:nvPr/>
            </p:nvSpPr>
            <p:spPr bwMode="auto">
              <a:xfrm>
                <a:off x="-572793" y="447691"/>
                <a:ext cx="1315223" cy="1776413"/>
              </a:xfrm>
              <a:custGeom>
                <a:avLst/>
                <a:gdLst>
                  <a:gd name="connsiteX0" fmla="*/ 934226 w 1315223"/>
                  <a:gd name="connsiteY0" fmla="*/ 696730 h 1776413"/>
                  <a:gd name="connsiteX1" fmla="*/ 933114 w 1315223"/>
                  <a:gd name="connsiteY1" fmla="*/ 730857 h 1776413"/>
                  <a:gd name="connsiteX2" fmla="*/ 971687 w 1315223"/>
                  <a:gd name="connsiteY2" fmla="*/ 1303333 h 1776413"/>
                  <a:gd name="connsiteX3" fmla="*/ 1069871 w 1315223"/>
                  <a:gd name="connsiteY3" fmla="*/ 1488563 h 1776413"/>
                  <a:gd name="connsiteX4" fmla="*/ 1132877 w 1315223"/>
                  <a:gd name="connsiteY4" fmla="*/ 1522778 h 1776413"/>
                  <a:gd name="connsiteX5" fmla="*/ 1137973 w 1315223"/>
                  <a:gd name="connsiteY5" fmla="*/ 1523987 h 1776413"/>
                  <a:gd name="connsiteX6" fmla="*/ 1140297 w 1315223"/>
                  <a:gd name="connsiteY6" fmla="*/ 1490147 h 1776413"/>
                  <a:gd name="connsiteX7" fmla="*/ 1101724 w 1315223"/>
                  <a:gd name="connsiteY7" fmla="*/ 917672 h 1776413"/>
                  <a:gd name="connsiteX8" fmla="*/ 1003540 w 1315223"/>
                  <a:gd name="connsiteY8" fmla="*/ 732442 h 1776413"/>
                  <a:gd name="connsiteX9" fmla="*/ 940535 w 1315223"/>
                  <a:gd name="connsiteY9" fmla="*/ 698227 h 1776413"/>
                  <a:gd name="connsiteX10" fmla="*/ 448656 w 1315223"/>
                  <a:gd name="connsiteY10" fmla="*/ 433044 h 1776413"/>
                  <a:gd name="connsiteX11" fmla="*/ 447544 w 1315223"/>
                  <a:gd name="connsiteY11" fmla="*/ 467171 h 1776413"/>
                  <a:gd name="connsiteX12" fmla="*/ 486117 w 1315223"/>
                  <a:gd name="connsiteY12" fmla="*/ 1039646 h 1776413"/>
                  <a:gd name="connsiteX13" fmla="*/ 584302 w 1315223"/>
                  <a:gd name="connsiteY13" fmla="*/ 1224877 h 1776413"/>
                  <a:gd name="connsiteX14" fmla="*/ 647307 w 1315223"/>
                  <a:gd name="connsiteY14" fmla="*/ 1259092 h 1776413"/>
                  <a:gd name="connsiteX15" fmla="*/ 652404 w 1315223"/>
                  <a:gd name="connsiteY15" fmla="*/ 1260301 h 1776413"/>
                  <a:gd name="connsiteX16" fmla="*/ 654728 w 1315223"/>
                  <a:gd name="connsiteY16" fmla="*/ 1226462 h 1776413"/>
                  <a:gd name="connsiteX17" fmla="*/ 616155 w 1315223"/>
                  <a:gd name="connsiteY17" fmla="*/ 653986 h 1776413"/>
                  <a:gd name="connsiteX18" fmla="*/ 517971 w 1315223"/>
                  <a:gd name="connsiteY18" fmla="*/ 468756 h 1776413"/>
                  <a:gd name="connsiteX19" fmla="*/ 454965 w 1315223"/>
                  <a:gd name="connsiteY19" fmla="*/ 434541 h 1776413"/>
                  <a:gd name="connsiteX20" fmla="*/ 128687 w 1315223"/>
                  <a:gd name="connsiteY20" fmla="*/ 0 h 1776413"/>
                  <a:gd name="connsiteX21" fmla="*/ 224317 w 1315223"/>
                  <a:gd name="connsiteY21" fmla="*/ 51932 h 1776413"/>
                  <a:gd name="connsiteX22" fmla="*/ 292510 w 1315223"/>
                  <a:gd name="connsiteY22" fmla="*/ 1064000 h 1776413"/>
                  <a:gd name="connsiteX23" fmla="*/ 318303 w 1315223"/>
                  <a:gd name="connsiteY23" fmla="*/ 1078007 h 1776413"/>
                  <a:gd name="connsiteX24" fmla="*/ 273496 w 1315223"/>
                  <a:gd name="connsiteY24" fmla="*/ 413006 h 1776413"/>
                  <a:gd name="connsiteX25" fmla="*/ 304142 w 1315223"/>
                  <a:gd name="connsiteY25" fmla="*/ 268873 h 1776413"/>
                  <a:gd name="connsiteX26" fmla="*/ 306191 w 1315223"/>
                  <a:gd name="connsiteY26" fmla="*/ 267095 h 1776413"/>
                  <a:gd name="connsiteX27" fmla="*/ 309144 w 1315223"/>
                  <a:gd name="connsiteY27" fmla="*/ 260494 h 1776413"/>
                  <a:gd name="connsiteX28" fmla="*/ 358074 w 1315223"/>
                  <a:gd name="connsiteY28" fmla="*/ 212723 h 1776413"/>
                  <a:gd name="connsiteX29" fmla="*/ 398501 w 1315223"/>
                  <a:gd name="connsiteY29" fmla="*/ 193758 h 1776413"/>
                  <a:gd name="connsiteX30" fmla="*/ 403035 w 1315223"/>
                  <a:gd name="connsiteY30" fmla="*/ 189823 h 1776413"/>
                  <a:gd name="connsiteX31" fmla="*/ 409937 w 1315223"/>
                  <a:gd name="connsiteY31" fmla="*/ 188393 h 1776413"/>
                  <a:gd name="connsiteX32" fmla="*/ 419983 w 1315223"/>
                  <a:gd name="connsiteY32" fmla="*/ 183680 h 1776413"/>
                  <a:gd name="connsiteX33" fmla="*/ 438100 w 1315223"/>
                  <a:gd name="connsiteY33" fmla="*/ 182557 h 1776413"/>
                  <a:gd name="connsiteX34" fmla="*/ 443137 w 1315223"/>
                  <a:gd name="connsiteY34" fmla="*/ 181513 h 1776413"/>
                  <a:gd name="connsiteX35" fmla="*/ 490337 w 1315223"/>
                  <a:gd name="connsiteY35" fmla="*/ 196394 h 1776413"/>
                  <a:gd name="connsiteX36" fmla="*/ 604547 w 1315223"/>
                  <a:gd name="connsiteY36" fmla="*/ 258416 h 1776413"/>
                  <a:gd name="connsiteX37" fmla="*/ 763342 w 1315223"/>
                  <a:gd name="connsiteY37" fmla="*/ 490689 h 1776413"/>
                  <a:gd name="connsiteX38" fmla="*/ 775950 w 1315223"/>
                  <a:gd name="connsiteY38" fmla="*/ 558709 h 1776413"/>
                  <a:gd name="connsiteX39" fmla="*/ 789712 w 1315223"/>
                  <a:gd name="connsiteY39" fmla="*/ 532559 h 1776413"/>
                  <a:gd name="connsiteX40" fmla="*/ 803856 w 1315223"/>
                  <a:gd name="connsiteY40" fmla="*/ 520285 h 1776413"/>
                  <a:gd name="connsiteX41" fmla="*/ 822227 w 1315223"/>
                  <a:gd name="connsiteY41" fmla="*/ 498313 h 1776413"/>
                  <a:gd name="connsiteX42" fmla="*/ 850993 w 1315223"/>
                  <a:gd name="connsiteY42" fmla="*/ 474659 h 1776413"/>
                  <a:gd name="connsiteX43" fmla="*/ 879813 w 1315223"/>
                  <a:gd name="connsiteY43" fmla="*/ 461139 h 1776413"/>
                  <a:gd name="connsiteX44" fmla="*/ 888605 w 1315223"/>
                  <a:gd name="connsiteY44" fmla="*/ 453509 h 1776413"/>
                  <a:gd name="connsiteX45" fmla="*/ 901989 w 1315223"/>
                  <a:gd name="connsiteY45" fmla="*/ 450736 h 1776413"/>
                  <a:gd name="connsiteX46" fmla="*/ 912902 w 1315223"/>
                  <a:gd name="connsiteY46" fmla="*/ 445616 h 1776413"/>
                  <a:gd name="connsiteX47" fmla="*/ 951524 w 1315223"/>
                  <a:gd name="connsiteY47" fmla="*/ 452314 h 1776413"/>
                  <a:gd name="connsiteX48" fmla="*/ 951536 w 1315223"/>
                  <a:gd name="connsiteY48" fmla="*/ 452397 h 1776413"/>
                  <a:gd name="connsiteX49" fmla="*/ 975907 w 1315223"/>
                  <a:gd name="connsiteY49" fmla="*/ 460081 h 1776413"/>
                  <a:gd name="connsiteX50" fmla="*/ 1090117 w 1315223"/>
                  <a:gd name="connsiteY50" fmla="*/ 522102 h 1776413"/>
                  <a:gd name="connsiteX51" fmla="*/ 1268094 w 1315223"/>
                  <a:gd name="connsiteY51" fmla="*/ 857866 h 1776413"/>
                  <a:gd name="connsiteX52" fmla="*/ 1314346 w 1315223"/>
                  <a:gd name="connsiteY52" fmla="*/ 1544313 h 1776413"/>
                  <a:gd name="connsiteX53" fmla="*/ 1296157 w 1315223"/>
                  <a:gd name="connsiteY53" fmla="*/ 1668127 h 1776413"/>
                  <a:gd name="connsiteX54" fmla="*/ 1283914 w 1315223"/>
                  <a:gd name="connsiteY54" fmla="*/ 1684032 h 1776413"/>
                  <a:gd name="connsiteX55" fmla="*/ 1277611 w 1315223"/>
                  <a:gd name="connsiteY55" fmla="*/ 1698122 h 1776413"/>
                  <a:gd name="connsiteX56" fmla="*/ 1228681 w 1315223"/>
                  <a:gd name="connsiteY56" fmla="*/ 1745892 h 1776413"/>
                  <a:gd name="connsiteX57" fmla="*/ 1166772 w 1315223"/>
                  <a:gd name="connsiteY57" fmla="*/ 1774935 h 1776413"/>
                  <a:gd name="connsiteX58" fmla="*/ 1159139 w 1315223"/>
                  <a:gd name="connsiteY58" fmla="*/ 1775408 h 1776413"/>
                  <a:gd name="connsiteX59" fmla="*/ 1158958 w 1315223"/>
                  <a:gd name="connsiteY59" fmla="*/ 1775505 h 1776413"/>
                  <a:gd name="connsiteX60" fmla="*/ 1158298 w 1315223"/>
                  <a:gd name="connsiteY60" fmla="*/ 1775461 h 1776413"/>
                  <a:gd name="connsiteX61" fmla="*/ 1142933 w 1315223"/>
                  <a:gd name="connsiteY61" fmla="*/ 1776413 h 1776413"/>
                  <a:gd name="connsiteX62" fmla="*/ 1138838 w 1315223"/>
                  <a:gd name="connsiteY62" fmla="*/ 1774148 h 1776413"/>
                  <a:gd name="connsiteX63" fmla="*/ 1129663 w 1315223"/>
                  <a:gd name="connsiteY63" fmla="*/ 1773530 h 1776413"/>
                  <a:gd name="connsiteX64" fmla="*/ 1097505 w 1315223"/>
                  <a:gd name="connsiteY64" fmla="*/ 1760924 h 1776413"/>
                  <a:gd name="connsiteX65" fmla="*/ 983294 w 1315223"/>
                  <a:gd name="connsiteY65" fmla="*/ 1698903 h 1776413"/>
                  <a:gd name="connsiteX66" fmla="*/ 824499 w 1315223"/>
                  <a:gd name="connsiteY66" fmla="*/ 1466629 h 1776413"/>
                  <a:gd name="connsiteX67" fmla="*/ 811058 w 1315223"/>
                  <a:gd name="connsiteY67" fmla="*/ 1394114 h 1776413"/>
                  <a:gd name="connsiteX68" fmla="*/ 793372 w 1315223"/>
                  <a:gd name="connsiteY68" fmla="*/ 1430479 h 1776413"/>
                  <a:gd name="connsiteX69" fmla="*/ 783449 w 1315223"/>
                  <a:gd name="connsiteY69" fmla="*/ 1435757 h 1776413"/>
                  <a:gd name="connsiteX70" fmla="*/ 766910 w 1315223"/>
                  <a:gd name="connsiteY70" fmla="*/ 1455538 h 1776413"/>
                  <a:gd name="connsiteX71" fmla="*/ 738144 w 1315223"/>
                  <a:gd name="connsiteY71" fmla="*/ 1479192 h 1776413"/>
                  <a:gd name="connsiteX72" fmla="*/ 709199 w 1315223"/>
                  <a:gd name="connsiteY72" fmla="*/ 1492771 h 1776413"/>
                  <a:gd name="connsiteX73" fmla="*/ 673388 w 1315223"/>
                  <a:gd name="connsiteY73" fmla="*/ 1511819 h 1776413"/>
                  <a:gd name="connsiteX74" fmla="*/ 611935 w 1315223"/>
                  <a:gd name="connsiteY74" fmla="*/ 1497238 h 1776413"/>
                  <a:gd name="connsiteX75" fmla="*/ 497725 w 1315223"/>
                  <a:gd name="connsiteY75" fmla="*/ 1435216 h 1776413"/>
                  <a:gd name="connsiteX76" fmla="*/ 378803 w 1315223"/>
                  <a:gd name="connsiteY76" fmla="*/ 1300601 h 1776413"/>
                  <a:gd name="connsiteX77" fmla="*/ 367680 w 1315223"/>
                  <a:gd name="connsiteY77" fmla="*/ 1273359 h 1776413"/>
                  <a:gd name="connsiteX78" fmla="*/ 297552 w 1315223"/>
                  <a:gd name="connsiteY78" fmla="*/ 1330528 h 1776413"/>
                  <a:gd name="connsiteX79" fmla="*/ 70788 w 1315223"/>
                  <a:gd name="connsiteY79" fmla="*/ 1207384 h 1776413"/>
                  <a:gd name="connsiteX80" fmla="*/ 59000 w 1315223"/>
                  <a:gd name="connsiteY80" fmla="*/ 1032446 h 1776413"/>
                  <a:gd name="connsiteX81" fmla="*/ 119805 w 1315223"/>
                  <a:gd name="connsiteY81" fmla="*/ 968039 h 1776413"/>
                  <a:gd name="connsiteX82" fmla="*/ 77355 w 1315223"/>
                  <a:gd name="connsiteY82" fmla="*/ 367349 h 1776413"/>
                  <a:gd name="connsiteX83" fmla="*/ 11788 w 1315223"/>
                  <a:gd name="connsiteY83" fmla="*/ 331744 h 1776413"/>
                  <a:gd name="connsiteX84" fmla="*/ 0 w 1315223"/>
                  <a:gd name="connsiteY84" fmla="*/ 156805 h 1776413"/>
                  <a:gd name="connsiteX85" fmla="*/ 56375 w 1315223"/>
                  <a:gd name="connsiteY85" fmla="*/ 55983 h 17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315223" h="1776413">
                    <a:moveTo>
                      <a:pt x="934226" y="696730"/>
                    </a:moveTo>
                    <a:cubicBezTo>
                      <a:pt x="933855" y="708106"/>
                      <a:pt x="933485" y="719481"/>
                      <a:pt x="933114" y="730857"/>
                    </a:cubicBezTo>
                    <a:lnTo>
                      <a:pt x="971687" y="1303333"/>
                    </a:lnTo>
                    <a:cubicBezTo>
                      <a:pt x="976782" y="1378953"/>
                      <a:pt x="1020741" y="1461883"/>
                      <a:pt x="1069871" y="1488563"/>
                    </a:cubicBezTo>
                    <a:lnTo>
                      <a:pt x="1132877" y="1522778"/>
                    </a:lnTo>
                    <a:lnTo>
                      <a:pt x="1137973" y="1523987"/>
                    </a:lnTo>
                    <a:lnTo>
                      <a:pt x="1140297" y="1490147"/>
                    </a:lnTo>
                    <a:lnTo>
                      <a:pt x="1101724" y="917672"/>
                    </a:lnTo>
                    <a:cubicBezTo>
                      <a:pt x="1096629" y="842053"/>
                      <a:pt x="1052671" y="759122"/>
                      <a:pt x="1003540" y="732442"/>
                    </a:cubicBezTo>
                    <a:lnTo>
                      <a:pt x="940535" y="698227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5"/>
                      <a:pt x="447544" y="467171"/>
                    </a:cubicBezTo>
                    <a:lnTo>
                      <a:pt x="486117" y="1039646"/>
                    </a:lnTo>
                    <a:cubicBezTo>
                      <a:pt x="491213" y="1115267"/>
                      <a:pt x="535171" y="1198197"/>
                      <a:pt x="584302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5" y="653986"/>
                    </a:lnTo>
                    <a:cubicBezTo>
                      <a:pt x="611059" y="578366"/>
                      <a:pt x="567101" y="495436"/>
                      <a:pt x="517971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6" y="413006"/>
                    </a:lnTo>
                    <a:cubicBezTo>
                      <a:pt x="269166" y="348752"/>
                      <a:pt x="281084" y="298815"/>
                      <a:pt x="304142" y="268873"/>
                    </a:cubicBezTo>
                    <a:lnTo>
                      <a:pt x="306191" y="267095"/>
                    </a:lnTo>
                    <a:lnTo>
                      <a:pt x="309144" y="260494"/>
                    </a:lnTo>
                    <a:cubicBezTo>
                      <a:pt x="319318" y="244879"/>
                      <a:pt x="336431" y="227722"/>
                      <a:pt x="358074" y="212723"/>
                    </a:cubicBezTo>
                    <a:lnTo>
                      <a:pt x="398501" y="193758"/>
                    </a:lnTo>
                    <a:lnTo>
                      <a:pt x="403035" y="189823"/>
                    </a:lnTo>
                    <a:lnTo>
                      <a:pt x="409937" y="188393"/>
                    </a:lnTo>
                    <a:lnTo>
                      <a:pt x="419983" y="183680"/>
                    </a:lnTo>
                    <a:lnTo>
                      <a:pt x="438100" y="182557"/>
                    </a:lnTo>
                    <a:lnTo>
                      <a:pt x="443137" y="181513"/>
                    </a:lnTo>
                    <a:cubicBezTo>
                      <a:pt x="457797" y="182487"/>
                      <a:pt x="473639" y="187326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50" y="558709"/>
                    </a:lnTo>
                    <a:lnTo>
                      <a:pt x="789712" y="532559"/>
                    </a:lnTo>
                    <a:lnTo>
                      <a:pt x="803856" y="520285"/>
                    </a:lnTo>
                    <a:lnTo>
                      <a:pt x="822227" y="498313"/>
                    </a:lnTo>
                    <a:cubicBezTo>
                      <a:pt x="830483" y="490197"/>
                      <a:pt x="840172" y="482158"/>
                      <a:pt x="850993" y="474659"/>
                    </a:cubicBezTo>
                    <a:lnTo>
                      <a:pt x="879813" y="461139"/>
                    </a:lnTo>
                    <a:lnTo>
                      <a:pt x="888605" y="453509"/>
                    </a:lnTo>
                    <a:lnTo>
                      <a:pt x="901989" y="450736"/>
                    </a:lnTo>
                    <a:lnTo>
                      <a:pt x="912902" y="445616"/>
                    </a:lnTo>
                    <a:cubicBezTo>
                      <a:pt x="931094" y="441572"/>
                      <a:pt x="945406" y="443486"/>
                      <a:pt x="951524" y="452314"/>
                    </a:cubicBezTo>
                    <a:lnTo>
                      <a:pt x="951536" y="452397"/>
                    </a:lnTo>
                    <a:lnTo>
                      <a:pt x="975907" y="460081"/>
                    </a:lnTo>
                    <a:lnTo>
                      <a:pt x="1090117" y="522102"/>
                    </a:lnTo>
                    <a:cubicBezTo>
                      <a:pt x="1179175" y="570464"/>
                      <a:pt x="1258857" y="720791"/>
                      <a:pt x="1268094" y="857866"/>
                    </a:cubicBezTo>
                    <a:lnTo>
                      <a:pt x="1314346" y="1544313"/>
                    </a:lnTo>
                    <a:cubicBezTo>
                      <a:pt x="1317810" y="1595716"/>
                      <a:pt x="1310875" y="1637956"/>
                      <a:pt x="1296157" y="1668127"/>
                    </a:cubicBezTo>
                    <a:lnTo>
                      <a:pt x="1283914" y="1684032"/>
                    </a:lnTo>
                    <a:lnTo>
                      <a:pt x="1277611" y="1698122"/>
                    </a:lnTo>
                    <a:cubicBezTo>
                      <a:pt x="1267438" y="1713736"/>
                      <a:pt x="1250324" y="1730893"/>
                      <a:pt x="1228681" y="1745892"/>
                    </a:cubicBezTo>
                    <a:cubicBezTo>
                      <a:pt x="1207038" y="1760891"/>
                      <a:pt x="1184965" y="1770892"/>
                      <a:pt x="1166772" y="1774935"/>
                    </a:cubicBezTo>
                    <a:lnTo>
                      <a:pt x="1159139" y="1775408"/>
                    </a:lnTo>
                    <a:lnTo>
                      <a:pt x="1158958" y="1775505"/>
                    </a:lnTo>
                    <a:lnTo>
                      <a:pt x="1158298" y="1775461"/>
                    </a:lnTo>
                    <a:lnTo>
                      <a:pt x="1142933" y="1776413"/>
                    </a:lnTo>
                    <a:lnTo>
                      <a:pt x="1138838" y="1774148"/>
                    </a:lnTo>
                    <a:lnTo>
                      <a:pt x="1129663" y="1773530"/>
                    </a:lnTo>
                    <a:cubicBezTo>
                      <a:pt x="1119389" y="1771135"/>
                      <a:pt x="1108637" y="1766969"/>
                      <a:pt x="1097505" y="1760924"/>
                    </a:cubicBezTo>
                    <a:lnTo>
                      <a:pt x="983294" y="1698903"/>
                    </a:lnTo>
                    <a:cubicBezTo>
                      <a:pt x="916501" y="1662631"/>
                      <a:pt x="854981" y="1569004"/>
                      <a:pt x="824499" y="1466629"/>
                    </a:cubicBezTo>
                    <a:lnTo>
                      <a:pt x="811058" y="1394114"/>
                    </a:lnTo>
                    <a:lnTo>
                      <a:pt x="793372" y="1430479"/>
                    </a:lnTo>
                    <a:lnTo>
                      <a:pt x="783449" y="1435757"/>
                    </a:lnTo>
                    <a:lnTo>
                      <a:pt x="766910" y="1455538"/>
                    </a:lnTo>
                    <a:cubicBezTo>
                      <a:pt x="758654" y="1463654"/>
                      <a:pt x="748965" y="1471693"/>
                      <a:pt x="738144" y="1479192"/>
                    </a:cubicBezTo>
                    <a:lnTo>
                      <a:pt x="709199" y="1492771"/>
                    </a:lnTo>
                    <a:lnTo>
                      <a:pt x="673388" y="1511819"/>
                    </a:lnTo>
                    <a:cubicBezTo>
                      <a:pt x="654942" y="1513902"/>
                      <a:pt x="634200" y="1509329"/>
                      <a:pt x="611935" y="1497238"/>
                    </a:cubicBezTo>
                    <a:lnTo>
                      <a:pt x="497725" y="1435216"/>
                    </a:lnTo>
                    <a:cubicBezTo>
                      <a:pt x="453196" y="1411035"/>
                      <a:pt x="411011" y="1361363"/>
                      <a:pt x="378803" y="1300601"/>
                    </a:cubicBezTo>
                    <a:lnTo>
                      <a:pt x="367680" y="1273359"/>
                    </a:lnTo>
                    <a:lnTo>
                      <a:pt x="297552" y="1330528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9805" y="968039"/>
                    </a:lnTo>
                    <a:lnTo>
                      <a:pt x="77355" y="367349"/>
                    </a:lnTo>
                    <a:lnTo>
                      <a:pt x="11788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5D52388-041F-A556-6D68-4A553AC5E16E}"/>
                  </a:ext>
                </a:extLst>
              </p:cNvPr>
              <p:cNvSpPr/>
              <p:nvPr/>
            </p:nvSpPr>
            <p:spPr bwMode="auto">
              <a:xfrm>
                <a:off x="-579920" y="503675"/>
                <a:ext cx="1242911" cy="1720007"/>
              </a:xfrm>
              <a:custGeom>
                <a:avLst/>
                <a:gdLst>
                  <a:gd name="connsiteX0" fmla="*/ 906633 w 1242911"/>
                  <a:gd name="connsiteY0" fmla="*/ 634200 h 1720007"/>
                  <a:gd name="connsiteX1" fmla="*/ 860802 w 1242911"/>
                  <a:gd name="connsiteY1" fmla="*/ 730857 h 1720007"/>
                  <a:gd name="connsiteX2" fmla="*/ 899375 w 1242911"/>
                  <a:gd name="connsiteY2" fmla="*/ 1303333 h 1720007"/>
                  <a:gd name="connsiteX3" fmla="*/ 997559 w 1242911"/>
                  <a:gd name="connsiteY3" fmla="*/ 1488563 h 1720007"/>
                  <a:gd name="connsiteX4" fmla="*/ 1060565 w 1242911"/>
                  <a:gd name="connsiteY4" fmla="*/ 1522778 h 1720007"/>
                  <a:gd name="connsiteX5" fmla="*/ 1140297 w 1242911"/>
                  <a:gd name="connsiteY5" fmla="*/ 1434164 h 1720007"/>
                  <a:gd name="connsiteX6" fmla="*/ 1101724 w 1242911"/>
                  <a:gd name="connsiteY6" fmla="*/ 861689 h 1720007"/>
                  <a:gd name="connsiteX7" fmla="*/ 1003540 w 1242911"/>
                  <a:gd name="connsiteY7" fmla="*/ 676459 h 1720007"/>
                  <a:gd name="connsiteX8" fmla="*/ 940535 w 1242911"/>
                  <a:gd name="connsiteY8" fmla="*/ 642244 h 1720007"/>
                  <a:gd name="connsiteX9" fmla="*/ 906633 w 1242911"/>
                  <a:gd name="connsiteY9" fmla="*/ 634200 h 1720007"/>
                  <a:gd name="connsiteX10" fmla="*/ 856395 w 1242911"/>
                  <a:gd name="connsiteY10" fmla="*/ 445199 h 1720007"/>
                  <a:gd name="connsiteX11" fmla="*/ 903595 w 1242911"/>
                  <a:gd name="connsiteY11" fmla="*/ 460081 h 1720007"/>
                  <a:gd name="connsiteX12" fmla="*/ 1017805 w 1242911"/>
                  <a:gd name="connsiteY12" fmla="*/ 522102 h 1720007"/>
                  <a:gd name="connsiteX13" fmla="*/ 1195782 w 1242911"/>
                  <a:gd name="connsiteY13" fmla="*/ 857866 h 1720007"/>
                  <a:gd name="connsiteX14" fmla="*/ 1242034 w 1242911"/>
                  <a:gd name="connsiteY14" fmla="*/ 1544313 h 1720007"/>
                  <a:gd name="connsiteX15" fmla="*/ 1097505 w 1242911"/>
                  <a:gd name="connsiteY15" fmla="*/ 1704941 h 1720007"/>
                  <a:gd name="connsiteX16" fmla="*/ 983294 w 1242911"/>
                  <a:gd name="connsiteY16" fmla="*/ 1642920 h 1720007"/>
                  <a:gd name="connsiteX17" fmla="*/ 805317 w 1242911"/>
                  <a:gd name="connsiteY17" fmla="*/ 1307156 h 1720007"/>
                  <a:gd name="connsiteX18" fmla="*/ 759065 w 1242911"/>
                  <a:gd name="connsiteY18" fmla="*/ 620709 h 1720007"/>
                  <a:gd name="connsiteX19" fmla="*/ 816293 w 1242911"/>
                  <a:gd name="connsiteY19" fmla="*/ 453509 h 1720007"/>
                  <a:gd name="connsiteX20" fmla="*/ 856395 w 1242911"/>
                  <a:gd name="connsiteY20" fmla="*/ 445199 h 1720007"/>
                  <a:gd name="connsiteX21" fmla="*/ 421063 w 1242911"/>
                  <a:gd name="connsiteY21" fmla="*/ 370514 h 1720007"/>
                  <a:gd name="connsiteX22" fmla="*/ 375232 w 1242911"/>
                  <a:gd name="connsiteY22" fmla="*/ 467171 h 1720007"/>
                  <a:gd name="connsiteX23" fmla="*/ 413805 w 1242911"/>
                  <a:gd name="connsiteY23" fmla="*/ 1039646 h 1720007"/>
                  <a:gd name="connsiteX24" fmla="*/ 511990 w 1242911"/>
                  <a:gd name="connsiteY24" fmla="*/ 1224877 h 1720007"/>
                  <a:gd name="connsiteX25" fmla="*/ 574995 w 1242911"/>
                  <a:gd name="connsiteY25" fmla="*/ 1259092 h 1720007"/>
                  <a:gd name="connsiteX26" fmla="*/ 654728 w 1242911"/>
                  <a:gd name="connsiteY26" fmla="*/ 1170479 h 1720007"/>
                  <a:gd name="connsiteX27" fmla="*/ 616155 w 1242911"/>
                  <a:gd name="connsiteY27" fmla="*/ 598003 h 1720007"/>
                  <a:gd name="connsiteX28" fmla="*/ 517971 w 1242911"/>
                  <a:gd name="connsiteY28" fmla="*/ 412773 h 1720007"/>
                  <a:gd name="connsiteX29" fmla="*/ 454965 w 1242911"/>
                  <a:gd name="connsiteY29" fmla="*/ 378558 h 1720007"/>
                  <a:gd name="connsiteX30" fmla="*/ 421063 w 1242911"/>
                  <a:gd name="connsiteY30" fmla="*/ 370514 h 1720007"/>
                  <a:gd name="connsiteX31" fmla="*/ 370825 w 1242911"/>
                  <a:gd name="connsiteY31" fmla="*/ 181513 h 1720007"/>
                  <a:gd name="connsiteX32" fmla="*/ 418025 w 1242911"/>
                  <a:gd name="connsiteY32" fmla="*/ 196394 h 1720007"/>
                  <a:gd name="connsiteX33" fmla="*/ 532235 w 1242911"/>
                  <a:gd name="connsiteY33" fmla="*/ 258416 h 1720007"/>
                  <a:gd name="connsiteX34" fmla="*/ 710212 w 1242911"/>
                  <a:gd name="connsiteY34" fmla="*/ 594180 h 1720007"/>
                  <a:gd name="connsiteX35" fmla="*/ 756465 w 1242911"/>
                  <a:gd name="connsiteY35" fmla="*/ 1280626 h 1720007"/>
                  <a:gd name="connsiteX36" fmla="*/ 611935 w 1242911"/>
                  <a:gd name="connsiteY36" fmla="*/ 1441255 h 1720007"/>
                  <a:gd name="connsiteX37" fmla="*/ 497725 w 1242911"/>
                  <a:gd name="connsiteY37" fmla="*/ 1379233 h 1720007"/>
                  <a:gd name="connsiteX38" fmla="*/ 319748 w 1242911"/>
                  <a:gd name="connsiteY38" fmla="*/ 1043469 h 1720007"/>
                  <a:gd name="connsiteX39" fmla="*/ 273496 w 1242911"/>
                  <a:gd name="connsiteY39" fmla="*/ 357023 h 1720007"/>
                  <a:gd name="connsiteX40" fmla="*/ 330723 w 1242911"/>
                  <a:gd name="connsiteY40" fmla="*/ 189823 h 1720007"/>
                  <a:gd name="connsiteX41" fmla="*/ 370825 w 1242911"/>
                  <a:gd name="connsiteY41" fmla="*/ 181513 h 1720007"/>
                  <a:gd name="connsiteX42" fmla="*/ 56375 w 1242911"/>
                  <a:gd name="connsiteY42" fmla="*/ 0 h 1720007"/>
                  <a:gd name="connsiteX43" fmla="*/ 152005 w 1242911"/>
                  <a:gd name="connsiteY43" fmla="*/ 51932 h 1720007"/>
                  <a:gd name="connsiteX44" fmla="*/ 220198 w 1242911"/>
                  <a:gd name="connsiteY44" fmla="*/ 1064000 h 1720007"/>
                  <a:gd name="connsiteX45" fmla="*/ 285765 w 1242911"/>
                  <a:gd name="connsiteY45" fmla="*/ 1099606 h 1720007"/>
                  <a:gd name="connsiteX46" fmla="*/ 297552 w 1242911"/>
                  <a:gd name="connsiteY46" fmla="*/ 1274545 h 1720007"/>
                  <a:gd name="connsiteX47" fmla="*/ 70788 w 1242911"/>
                  <a:gd name="connsiteY47" fmla="*/ 1151401 h 1720007"/>
                  <a:gd name="connsiteX48" fmla="*/ 59000 w 1242911"/>
                  <a:gd name="connsiteY48" fmla="*/ 976463 h 1720007"/>
                  <a:gd name="connsiteX49" fmla="*/ 124568 w 1242911"/>
                  <a:gd name="connsiteY49" fmla="*/ 1012069 h 1720007"/>
                  <a:gd name="connsiteX50" fmla="*/ 77355 w 1242911"/>
                  <a:gd name="connsiteY50" fmla="*/ 311366 h 1720007"/>
                  <a:gd name="connsiteX51" fmla="*/ 11788 w 1242911"/>
                  <a:gd name="connsiteY51" fmla="*/ 275761 h 1720007"/>
                  <a:gd name="connsiteX52" fmla="*/ 0 w 1242911"/>
                  <a:gd name="connsiteY52" fmla="*/ 100822 h 172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42911" h="1720007">
                    <a:moveTo>
                      <a:pt x="906633" y="634200"/>
                    </a:moveTo>
                    <a:cubicBezTo>
                      <a:pt x="876105" y="637648"/>
                      <a:pt x="856981" y="674143"/>
                      <a:pt x="860802" y="730857"/>
                    </a:cubicBezTo>
                    <a:lnTo>
                      <a:pt x="899375" y="1303333"/>
                    </a:lnTo>
                    <a:cubicBezTo>
                      <a:pt x="904470" y="1378953"/>
                      <a:pt x="948429" y="1461883"/>
                      <a:pt x="997559" y="1488563"/>
                    </a:cubicBezTo>
                    <a:lnTo>
                      <a:pt x="1060565" y="1522778"/>
                    </a:lnTo>
                    <a:cubicBezTo>
                      <a:pt x="1109695" y="1549458"/>
                      <a:pt x="1145393" y="1509785"/>
                      <a:pt x="1140297" y="1434164"/>
                    </a:cubicBezTo>
                    <a:lnTo>
                      <a:pt x="1101724" y="861689"/>
                    </a:lnTo>
                    <a:cubicBezTo>
                      <a:pt x="1096629" y="786070"/>
                      <a:pt x="1052671" y="703139"/>
                      <a:pt x="1003540" y="676459"/>
                    </a:cubicBezTo>
                    <a:lnTo>
                      <a:pt x="940535" y="642244"/>
                    </a:lnTo>
                    <a:cubicBezTo>
                      <a:pt x="928252" y="635574"/>
                      <a:pt x="916809" y="633051"/>
                      <a:pt x="906633" y="634200"/>
                    </a:cubicBezTo>
                    <a:close/>
                    <a:moveTo>
                      <a:pt x="856395" y="445199"/>
                    </a:moveTo>
                    <a:cubicBezTo>
                      <a:pt x="871054" y="446174"/>
                      <a:pt x="886897" y="451013"/>
                      <a:pt x="903595" y="460081"/>
                    </a:cubicBezTo>
                    <a:lnTo>
                      <a:pt x="1017805" y="522102"/>
                    </a:lnTo>
                    <a:cubicBezTo>
                      <a:pt x="1106863" y="570464"/>
                      <a:pt x="1186545" y="720791"/>
                      <a:pt x="1195782" y="857866"/>
                    </a:cubicBezTo>
                    <a:lnTo>
                      <a:pt x="1242034" y="1544313"/>
                    </a:lnTo>
                    <a:cubicBezTo>
                      <a:pt x="1251271" y="1681388"/>
                      <a:pt x="1186562" y="1753303"/>
                      <a:pt x="1097505" y="1704941"/>
                    </a:cubicBezTo>
                    <a:lnTo>
                      <a:pt x="983294" y="1642920"/>
                    </a:lnTo>
                    <a:cubicBezTo>
                      <a:pt x="894237" y="1594557"/>
                      <a:pt x="814554" y="1444230"/>
                      <a:pt x="805317" y="1307156"/>
                    </a:cubicBezTo>
                    <a:lnTo>
                      <a:pt x="759065" y="620709"/>
                    </a:lnTo>
                    <a:cubicBezTo>
                      <a:pt x="753293" y="535037"/>
                      <a:pt x="776405" y="474818"/>
                      <a:pt x="816293" y="453509"/>
                    </a:cubicBezTo>
                    <a:cubicBezTo>
                      <a:pt x="828260" y="447116"/>
                      <a:pt x="841736" y="444225"/>
                      <a:pt x="856395" y="445199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1" y="410457"/>
                      <a:pt x="375232" y="467171"/>
                    </a:cubicBezTo>
                    <a:lnTo>
                      <a:pt x="413805" y="1039646"/>
                    </a:lnTo>
                    <a:cubicBezTo>
                      <a:pt x="418901" y="1115267"/>
                      <a:pt x="462859" y="1198197"/>
                      <a:pt x="511990" y="1224877"/>
                    </a:cubicBezTo>
                    <a:lnTo>
                      <a:pt x="574995" y="1259092"/>
                    </a:lnTo>
                    <a:cubicBezTo>
                      <a:pt x="624125" y="1285772"/>
                      <a:pt x="659823" y="1246099"/>
                      <a:pt x="654728" y="1170479"/>
                    </a:cubicBezTo>
                    <a:lnTo>
                      <a:pt x="616155" y="598003"/>
                    </a:lnTo>
                    <a:cubicBezTo>
                      <a:pt x="611059" y="522383"/>
                      <a:pt x="567101" y="439453"/>
                      <a:pt x="517971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6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6"/>
                    </a:lnTo>
                    <a:cubicBezTo>
                      <a:pt x="765701" y="1417701"/>
                      <a:pt x="700992" y="1489617"/>
                      <a:pt x="611935" y="1441255"/>
                    </a:cubicBezTo>
                    <a:lnTo>
                      <a:pt x="497725" y="1379233"/>
                    </a:lnTo>
                    <a:cubicBezTo>
                      <a:pt x="408667" y="1330871"/>
                      <a:pt x="328984" y="1180544"/>
                      <a:pt x="319748" y="1043469"/>
                    </a:cubicBezTo>
                    <a:lnTo>
                      <a:pt x="273496" y="357023"/>
                    </a:lnTo>
                    <a:cubicBezTo>
                      <a:pt x="267723" y="271351"/>
                      <a:pt x="290835" y="211132"/>
                      <a:pt x="330723" y="189823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5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9"/>
                    </a:lnTo>
                    <a:lnTo>
                      <a:pt x="77355" y="311366"/>
                    </a:lnTo>
                    <a:lnTo>
                      <a:pt x="11788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80C877E1-A15B-EC9F-3DB4-7ADFF50209B2}"/>
              </a:ext>
            </a:extLst>
          </p:cNvPr>
          <p:cNvGrpSpPr/>
          <p:nvPr/>
        </p:nvGrpSpPr>
        <p:grpSpPr>
          <a:xfrm>
            <a:off x="6740266" y="3803125"/>
            <a:ext cx="2510561" cy="2573123"/>
            <a:chOff x="8707216" y="278651"/>
            <a:chExt cx="4275474" cy="4382017"/>
          </a:xfrm>
        </p:grpSpPr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24046659-0CC2-8201-4939-F1BF0C76804E}"/>
                </a:ext>
              </a:extLst>
            </p:cNvPr>
            <p:cNvSpPr/>
            <p:nvPr/>
          </p:nvSpPr>
          <p:spPr bwMode="auto">
            <a:xfrm rot="16200000">
              <a:off x="11388618" y="1445927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E28C28EB-2970-4E6D-BA9C-E5F0046F7610}"/>
                </a:ext>
              </a:extLst>
            </p:cNvPr>
            <p:cNvSpPr/>
            <p:nvPr/>
          </p:nvSpPr>
          <p:spPr bwMode="auto">
            <a:xfrm rot="16200000" flipV="1">
              <a:off x="11925731" y="1869189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96ED2224-9855-82BD-D6F9-95C5AFF327E2}"/>
                </a:ext>
              </a:extLst>
            </p:cNvPr>
            <p:cNvSpPr/>
            <p:nvPr/>
          </p:nvSpPr>
          <p:spPr bwMode="auto">
            <a:xfrm rot="16200000">
              <a:off x="12369470" y="38524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66E7832E-E1B6-3CE7-F242-E248DB446315}"/>
                </a:ext>
              </a:extLst>
            </p:cNvPr>
            <p:cNvGrpSpPr/>
            <p:nvPr/>
          </p:nvGrpSpPr>
          <p:grpSpPr>
            <a:xfrm>
              <a:off x="12321706" y="278651"/>
              <a:ext cx="473987" cy="603997"/>
              <a:chOff x="3710632" y="4548183"/>
              <a:chExt cx="1324670" cy="1811693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42ADEC0-50BD-36F7-C71D-5632D24AAB18}"/>
                  </a:ext>
                </a:extLst>
              </p:cNvPr>
              <p:cNvSpPr/>
              <p:nvPr/>
            </p:nvSpPr>
            <p:spPr bwMode="auto">
              <a:xfrm>
                <a:off x="3717759" y="4548183"/>
                <a:ext cx="1317543" cy="1811693"/>
              </a:xfrm>
              <a:custGeom>
                <a:avLst/>
                <a:gdLst>
                  <a:gd name="connsiteX0" fmla="*/ 501268 w 1317543"/>
                  <a:gd name="connsiteY0" fmla="*/ 811991 h 1811693"/>
                  <a:gd name="connsiteX1" fmla="*/ 492522 w 1317543"/>
                  <a:gd name="connsiteY1" fmla="*/ 829975 h 1811693"/>
                  <a:gd name="connsiteX2" fmla="*/ 487677 w 1317543"/>
                  <a:gd name="connsiteY2" fmla="*/ 832552 h 1811693"/>
                  <a:gd name="connsiteX3" fmla="*/ 487497 w 1317543"/>
                  <a:gd name="connsiteY3" fmla="*/ 832954 h 1811693"/>
                  <a:gd name="connsiteX4" fmla="*/ 438567 w 1317543"/>
                  <a:gd name="connsiteY4" fmla="*/ 880724 h 1811693"/>
                  <a:gd name="connsiteX5" fmla="*/ 376658 w 1317543"/>
                  <a:gd name="connsiteY5" fmla="*/ 909767 h 1811693"/>
                  <a:gd name="connsiteX6" fmla="*/ 375286 w 1317543"/>
                  <a:gd name="connsiteY6" fmla="*/ 909852 h 1811693"/>
                  <a:gd name="connsiteX7" fmla="*/ 372538 w 1317543"/>
                  <a:gd name="connsiteY7" fmla="*/ 911314 h 1811693"/>
                  <a:gd name="connsiteX8" fmla="*/ 362561 w 1317543"/>
                  <a:gd name="connsiteY8" fmla="*/ 910641 h 1811693"/>
                  <a:gd name="connsiteX9" fmla="*/ 352819 w 1317543"/>
                  <a:gd name="connsiteY9" fmla="*/ 911245 h 1811693"/>
                  <a:gd name="connsiteX10" fmla="*/ 350222 w 1317543"/>
                  <a:gd name="connsiteY10" fmla="*/ 909809 h 1811693"/>
                  <a:gd name="connsiteX11" fmla="*/ 343244 w 1317543"/>
                  <a:gd name="connsiteY11" fmla="*/ 909338 h 1811693"/>
                  <a:gd name="connsiteX12" fmla="*/ 311085 w 1317543"/>
                  <a:gd name="connsiteY12" fmla="*/ 896732 h 1811693"/>
                  <a:gd name="connsiteX13" fmla="*/ 253979 w 1317543"/>
                  <a:gd name="connsiteY13" fmla="*/ 865721 h 1811693"/>
                  <a:gd name="connsiteX14" fmla="*/ 253953 w 1317543"/>
                  <a:gd name="connsiteY14" fmla="*/ 865322 h 1811693"/>
                  <a:gd name="connsiteX15" fmla="*/ 222450 w 1317543"/>
                  <a:gd name="connsiteY15" fmla="*/ 848214 h 1811693"/>
                  <a:gd name="connsiteX16" fmla="*/ 217353 w 1317543"/>
                  <a:gd name="connsiteY16" fmla="*/ 847005 h 1811693"/>
                  <a:gd name="connsiteX17" fmla="*/ 215029 w 1317543"/>
                  <a:gd name="connsiteY17" fmla="*/ 880845 h 1811693"/>
                  <a:gd name="connsiteX18" fmla="*/ 222555 w 1317543"/>
                  <a:gd name="connsiteY18" fmla="*/ 992544 h 1811693"/>
                  <a:gd name="connsiteX19" fmla="*/ 524482 w 1317543"/>
                  <a:gd name="connsiteY19" fmla="*/ 1156503 h 1811693"/>
                  <a:gd name="connsiteX20" fmla="*/ 655342 w 1317543"/>
                  <a:gd name="connsiteY20" fmla="*/ 519074 h 1811693"/>
                  <a:gd name="connsiteX21" fmla="*/ 654230 w 1317543"/>
                  <a:gd name="connsiteY21" fmla="*/ 553202 h 1811693"/>
                  <a:gd name="connsiteX22" fmla="*/ 692803 w 1317543"/>
                  <a:gd name="connsiteY22" fmla="*/ 1125677 h 1811693"/>
                  <a:gd name="connsiteX23" fmla="*/ 790987 w 1317543"/>
                  <a:gd name="connsiteY23" fmla="*/ 1310907 h 1811693"/>
                  <a:gd name="connsiteX24" fmla="*/ 853993 w 1317543"/>
                  <a:gd name="connsiteY24" fmla="*/ 1345122 h 1811693"/>
                  <a:gd name="connsiteX25" fmla="*/ 859090 w 1317543"/>
                  <a:gd name="connsiteY25" fmla="*/ 1346332 h 1811693"/>
                  <a:gd name="connsiteX26" fmla="*/ 861414 w 1317543"/>
                  <a:gd name="connsiteY26" fmla="*/ 1312492 h 1811693"/>
                  <a:gd name="connsiteX27" fmla="*/ 822841 w 1317543"/>
                  <a:gd name="connsiteY27" fmla="*/ 740017 h 1811693"/>
                  <a:gd name="connsiteX28" fmla="*/ 724656 w 1317543"/>
                  <a:gd name="connsiteY28" fmla="*/ 554787 h 1811693"/>
                  <a:gd name="connsiteX29" fmla="*/ 661651 w 1317543"/>
                  <a:gd name="connsiteY29" fmla="*/ 520571 h 1811693"/>
                  <a:gd name="connsiteX30" fmla="*/ 170519 w 1317543"/>
                  <a:gd name="connsiteY30" fmla="*/ 0 h 1811693"/>
                  <a:gd name="connsiteX31" fmla="*/ 172091 w 1317543"/>
                  <a:gd name="connsiteY31" fmla="*/ 496 h 1811693"/>
                  <a:gd name="connsiteX32" fmla="*/ 172822 w 1317543"/>
                  <a:gd name="connsiteY32" fmla="*/ 450 h 1811693"/>
                  <a:gd name="connsiteX33" fmla="*/ 173983 w 1317543"/>
                  <a:gd name="connsiteY33" fmla="*/ 1092 h 1811693"/>
                  <a:gd name="connsiteX34" fmla="*/ 217719 w 1317543"/>
                  <a:gd name="connsiteY34" fmla="*/ 14882 h 1811693"/>
                  <a:gd name="connsiteX35" fmla="*/ 331929 w 1317543"/>
                  <a:gd name="connsiteY35" fmla="*/ 76904 h 1811693"/>
                  <a:gd name="connsiteX36" fmla="*/ 490724 w 1317543"/>
                  <a:gd name="connsiteY36" fmla="*/ 309177 h 1811693"/>
                  <a:gd name="connsiteX37" fmla="*/ 502228 w 1317543"/>
                  <a:gd name="connsiteY37" fmla="*/ 371244 h 1811693"/>
                  <a:gd name="connsiteX38" fmla="*/ 510828 w 1317543"/>
                  <a:gd name="connsiteY38" fmla="*/ 354903 h 1811693"/>
                  <a:gd name="connsiteX39" fmla="*/ 513630 w 1317543"/>
                  <a:gd name="connsiteY39" fmla="*/ 352472 h 1811693"/>
                  <a:gd name="connsiteX40" fmla="*/ 516775 w 1317543"/>
                  <a:gd name="connsiteY40" fmla="*/ 345442 h 1811693"/>
                  <a:gd name="connsiteX41" fmla="*/ 565705 w 1317543"/>
                  <a:gd name="connsiteY41" fmla="*/ 297671 h 1811693"/>
                  <a:gd name="connsiteX42" fmla="*/ 606789 w 1317543"/>
                  <a:gd name="connsiteY42" fmla="*/ 278398 h 1811693"/>
                  <a:gd name="connsiteX43" fmla="*/ 609721 w 1317543"/>
                  <a:gd name="connsiteY43" fmla="*/ 275853 h 1811693"/>
                  <a:gd name="connsiteX44" fmla="*/ 614185 w 1317543"/>
                  <a:gd name="connsiteY44" fmla="*/ 274928 h 1811693"/>
                  <a:gd name="connsiteX45" fmla="*/ 627614 w 1317543"/>
                  <a:gd name="connsiteY45" fmla="*/ 268628 h 1811693"/>
                  <a:gd name="connsiteX46" fmla="*/ 651453 w 1317543"/>
                  <a:gd name="connsiteY46" fmla="*/ 267150 h 1811693"/>
                  <a:gd name="connsiteX47" fmla="*/ 655266 w 1317543"/>
                  <a:gd name="connsiteY47" fmla="*/ 269259 h 1811693"/>
                  <a:gd name="connsiteX48" fmla="*/ 697023 w 1317543"/>
                  <a:gd name="connsiteY48" fmla="*/ 282424 h 1811693"/>
                  <a:gd name="connsiteX49" fmla="*/ 811233 w 1317543"/>
                  <a:gd name="connsiteY49" fmla="*/ 344446 h 1811693"/>
                  <a:gd name="connsiteX50" fmla="*/ 970029 w 1317543"/>
                  <a:gd name="connsiteY50" fmla="*/ 576720 h 1811693"/>
                  <a:gd name="connsiteX51" fmla="*/ 972991 w 1317543"/>
                  <a:gd name="connsiteY51" fmla="*/ 592702 h 1811693"/>
                  <a:gd name="connsiteX52" fmla="*/ 1004054 w 1317543"/>
                  <a:gd name="connsiteY52" fmla="*/ 537149 h 1811693"/>
                  <a:gd name="connsiteX53" fmla="*/ 1076366 w 1317543"/>
                  <a:gd name="connsiteY53" fmla="*/ 481166 h 1811693"/>
                  <a:gd name="connsiteX54" fmla="*/ 1171995 w 1317543"/>
                  <a:gd name="connsiteY54" fmla="*/ 533098 h 1811693"/>
                  <a:gd name="connsiteX55" fmla="*/ 1240188 w 1317543"/>
                  <a:gd name="connsiteY55" fmla="*/ 1545166 h 1811693"/>
                  <a:gd name="connsiteX56" fmla="*/ 1305755 w 1317543"/>
                  <a:gd name="connsiteY56" fmla="*/ 1580771 h 1811693"/>
                  <a:gd name="connsiteX57" fmla="*/ 1317543 w 1317543"/>
                  <a:gd name="connsiteY57" fmla="*/ 1755710 h 1811693"/>
                  <a:gd name="connsiteX58" fmla="*/ 1245231 w 1317543"/>
                  <a:gd name="connsiteY58" fmla="*/ 1811693 h 1811693"/>
                  <a:gd name="connsiteX59" fmla="*/ 1018466 w 1317543"/>
                  <a:gd name="connsiteY59" fmla="*/ 1688549 h 1811693"/>
                  <a:gd name="connsiteX60" fmla="*/ 1006679 w 1317543"/>
                  <a:gd name="connsiteY60" fmla="*/ 1513611 h 1811693"/>
                  <a:gd name="connsiteX61" fmla="*/ 1067485 w 1317543"/>
                  <a:gd name="connsiteY61" fmla="*/ 1453967 h 1811693"/>
                  <a:gd name="connsiteX62" fmla="*/ 1025033 w 1317543"/>
                  <a:gd name="connsiteY62" fmla="*/ 848515 h 1811693"/>
                  <a:gd name="connsiteX63" fmla="*/ 999621 w 1317543"/>
                  <a:gd name="connsiteY63" fmla="*/ 834715 h 1811693"/>
                  <a:gd name="connsiteX64" fmla="*/ 1035462 w 1317543"/>
                  <a:gd name="connsiteY64" fmla="*/ 1366657 h 1811693"/>
                  <a:gd name="connsiteX65" fmla="*/ 1017273 w 1317543"/>
                  <a:gd name="connsiteY65" fmla="*/ 1490471 h 1811693"/>
                  <a:gd name="connsiteX66" fmla="*/ 1003641 w 1317543"/>
                  <a:gd name="connsiteY66" fmla="*/ 1508181 h 1811693"/>
                  <a:gd name="connsiteX67" fmla="*/ 998106 w 1317543"/>
                  <a:gd name="connsiteY67" fmla="*/ 1520552 h 1811693"/>
                  <a:gd name="connsiteX68" fmla="*/ 949176 w 1317543"/>
                  <a:gd name="connsiteY68" fmla="*/ 1568322 h 1811693"/>
                  <a:gd name="connsiteX69" fmla="*/ 887267 w 1317543"/>
                  <a:gd name="connsiteY69" fmla="*/ 1597365 h 1811693"/>
                  <a:gd name="connsiteX70" fmla="*/ 880154 w 1317543"/>
                  <a:gd name="connsiteY70" fmla="*/ 1597806 h 1811693"/>
                  <a:gd name="connsiteX71" fmla="*/ 880073 w 1317543"/>
                  <a:gd name="connsiteY71" fmla="*/ 1597849 h 1811693"/>
                  <a:gd name="connsiteX72" fmla="*/ 879780 w 1317543"/>
                  <a:gd name="connsiteY72" fmla="*/ 1597829 h 1811693"/>
                  <a:gd name="connsiteX73" fmla="*/ 863428 w 1317543"/>
                  <a:gd name="connsiteY73" fmla="*/ 1598843 h 1811693"/>
                  <a:gd name="connsiteX74" fmla="*/ 859070 w 1317543"/>
                  <a:gd name="connsiteY74" fmla="*/ 1596433 h 1811693"/>
                  <a:gd name="connsiteX75" fmla="*/ 850779 w 1317543"/>
                  <a:gd name="connsiteY75" fmla="*/ 1595874 h 1811693"/>
                  <a:gd name="connsiteX76" fmla="*/ 818620 w 1317543"/>
                  <a:gd name="connsiteY76" fmla="*/ 1583268 h 1811693"/>
                  <a:gd name="connsiteX77" fmla="*/ 704410 w 1317543"/>
                  <a:gd name="connsiteY77" fmla="*/ 1521246 h 1811693"/>
                  <a:gd name="connsiteX78" fmla="*/ 585489 w 1317543"/>
                  <a:gd name="connsiteY78" fmla="*/ 1386632 h 1811693"/>
                  <a:gd name="connsiteX79" fmla="*/ 570558 w 1317543"/>
                  <a:gd name="connsiteY79" fmla="*/ 1350063 h 1811693"/>
                  <a:gd name="connsiteX80" fmla="*/ 504114 w 1317543"/>
                  <a:gd name="connsiteY80" fmla="*/ 1409232 h 1811693"/>
                  <a:gd name="connsiteX81" fmla="*/ 64134 w 1317543"/>
                  <a:gd name="connsiteY81" fmla="*/ 1170303 h 1811693"/>
                  <a:gd name="connsiteX82" fmla="*/ 55392 w 1317543"/>
                  <a:gd name="connsiteY82" fmla="*/ 1040570 h 1811693"/>
                  <a:gd name="connsiteX83" fmla="*/ 52346 w 1317543"/>
                  <a:gd name="connsiteY83" fmla="*/ 995365 h 1811693"/>
                  <a:gd name="connsiteX84" fmla="*/ 40980 w 1317543"/>
                  <a:gd name="connsiteY84" fmla="*/ 826679 h 1811693"/>
                  <a:gd name="connsiteX85" fmla="*/ 59170 w 1317543"/>
                  <a:gd name="connsiteY85" fmla="*/ 702867 h 1811693"/>
                  <a:gd name="connsiteX86" fmla="*/ 69161 w 1317543"/>
                  <a:gd name="connsiteY86" fmla="*/ 689886 h 1811693"/>
                  <a:gd name="connsiteX87" fmla="*/ 76244 w 1317543"/>
                  <a:gd name="connsiteY87" fmla="*/ 674055 h 1811693"/>
                  <a:gd name="connsiteX88" fmla="*/ 125174 w 1317543"/>
                  <a:gd name="connsiteY88" fmla="*/ 626284 h 1811693"/>
                  <a:gd name="connsiteX89" fmla="*/ 187083 w 1317543"/>
                  <a:gd name="connsiteY89" fmla="*/ 597241 h 1811693"/>
                  <a:gd name="connsiteX90" fmla="*/ 193863 w 1317543"/>
                  <a:gd name="connsiteY90" fmla="*/ 596821 h 1811693"/>
                  <a:gd name="connsiteX91" fmla="*/ 196369 w 1317543"/>
                  <a:gd name="connsiteY91" fmla="*/ 595488 h 1811693"/>
                  <a:gd name="connsiteX92" fmla="*/ 205470 w 1317543"/>
                  <a:gd name="connsiteY92" fmla="*/ 596101 h 1811693"/>
                  <a:gd name="connsiteX93" fmla="*/ 210922 w 1317543"/>
                  <a:gd name="connsiteY93" fmla="*/ 595763 h 1811693"/>
                  <a:gd name="connsiteX94" fmla="*/ 212375 w 1317543"/>
                  <a:gd name="connsiteY94" fmla="*/ 596567 h 1811693"/>
                  <a:gd name="connsiteX95" fmla="*/ 225664 w 1317543"/>
                  <a:gd name="connsiteY95" fmla="*/ 597463 h 1811693"/>
                  <a:gd name="connsiteX96" fmla="*/ 257822 w 1317543"/>
                  <a:gd name="connsiteY96" fmla="*/ 610068 h 1811693"/>
                  <a:gd name="connsiteX97" fmla="*/ 314927 w 1317543"/>
                  <a:gd name="connsiteY97" fmla="*/ 641079 h 1811693"/>
                  <a:gd name="connsiteX98" fmla="*/ 314954 w 1317543"/>
                  <a:gd name="connsiteY98" fmla="*/ 641478 h 1811693"/>
                  <a:gd name="connsiteX99" fmla="*/ 346457 w 1317543"/>
                  <a:gd name="connsiteY99" fmla="*/ 658586 h 1811693"/>
                  <a:gd name="connsiteX100" fmla="*/ 351553 w 1317543"/>
                  <a:gd name="connsiteY100" fmla="*/ 659795 h 1811693"/>
                  <a:gd name="connsiteX101" fmla="*/ 353877 w 1317543"/>
                  <a:gd name="connsiteY101" fmla="*/ 625955 h 1811693"/>
                  <a:gd name="connsiteX102" fmla="*/ 343536 w 1317543"/>
                  <a:gd name="connsiteY102" fmla="*/ 472474 h 1811693"/>
                  <a:gd name="connsiteX103" fmla="*/ 245352 w 1317543"/>
                  <a:gd name="connsiteY103" fmla="*/ 287244 h 1811693"/>
                  <a:gd name="connsiteX104" fmla="*/ 182346 w 1317543"/>
                  <a:gd name="connsiteY104" fmla="*/ 253029 h 1811693"/>
                  <a:gd name="connsiteX105" fmla="*/ 177250 w 1317543"/>
                  <a:gd name="connsiteY105" fmla="*/ 251820 h 1811693"/>
                  <a:gd name="connsiteX106" fmla="*/ 174926 w 1317543"/>
                  <a:gd name="connsiteY106" fmla="*/ 285659 h 1811693"/>
                  <a:gd name="connsiteX107" fmla="*/ 185497 w 1317543"/>
                  <a:gd name="connsiteY107" fmla="*/ 442563 h 1811693"/>
                  <a:gd name="connsiteX108" fmla="*/ 113185 w 1317543"/>
                  <a:gd name="connsiteY108" fmla="*/ 498546 h 1811693"/>
                  <a:gd name="connsiteX109" fmla="*/ 15289 w 1317543"/>
                  <a:gd name="connsiteY109" fmla="*/ 445383 h 1811693"/>
                  <a:gd name="connsiteX110" fmla="*/ 877 w 1317543"/>
                  <a:gd name="connsiteY110" fmla="*/ 231493 h 1811693"/>
                  <a:gd name="connsiteX111" fmla="*/ 31523 w 1317543"/>
                  <a:gd name="connsiteY111" fmla="*/ 87360 h 1811693"/>
                  <a:gd name="connsiteX112" fmla="*/ 36043 w 1317543"/>
                  <a:gd name="connsiteY112" fmla="*/ 83438 h 1811693"/>
                  <a:gd name="connsiteX113" fmla="*/ 38144 w 1317543"/>
                  <a:gd name="connsiteY113" fmla="*/ 78742 h 1811693"/>
                  <a:gd name="connsiteX114" fmla="*/ 87074 w 1317543"/>
                  <a:gd name="connsiteY114" fmla="*/ 30971 h 1811693"/>
                  <a:gd name="connsiteX115" fmla="*/ 124575 w 1317543"/>
                  <a:gd name="connsiteY115" fmla="*/ 13379 h 1811693"/>
                  <a:gd name="connsiteX116" fmla="*/ 130417 w 1317543"/>
                  <a:gd name="connsiteY116" fmla="*/ 8309 h 1811693"/>
                  <a:gd name="connsiteX117" fmla="*/ 139308 w 1317543"/>
                  <a:gd name="connsiteY117" fmla="*/ 6467 h 1811693"/>
                  <a:gd name="connsiteX118" fmla="*/ 148983 w 1317543"/>
                  <a:gd name="connsiteY118" fmla="*/ 1928 h 1811693"/>
                  <a:gd name="connsiteX119" fmla="*/ 166436 w 1317543"/>
                  <a:gd name="connsiteY119" fmla="*/ 846 h 181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17543" h="1811693">
                    <a:moveTo>
                      <a:pt x="501268" y="811991"/>
                    </a:moveTo>
                    <a:lnTo>
                      <a:pt x="492522" y="829975"/>
                    </a:lnTo>
                    <a:lnTo>
                      <a:pt x="487677" y="832552"/>
                    </a:lnTo>
                    <a:lnTo>
                      <a:pt x="487497" y="832954"/>
                    </a:lnTo>
                    <a:cubicBezTo>
                      <a:pt x="477324" y="848568"/>
                      <a:pt x="460210" y="865726"/>
                      <a:pt x="438567" y="880724"/>
                    </a:cubicBezTo>
                    <a:cubicBezTo>
                      <a:pt x="416924" y="895723"/>
                      <a:pt x="394851" y="905724"/>
                      <a:pt x="376658" y="909767"/>
                    </a:cubicBezTo>
                    <a:lnTo>
                      <a:pt x="375286" y="909852"/>
                    </a:lnTo>
                    <a:lnTo>
                      <a:pt x="372538" y="911314"/>
                    </a:lnTo>
                    <a:lnTo>
                      <a:pt x="362561" y="910641"/>
                    </a:lnTo>
                    <a:lnTo>
                      <a:pt x="352819" y="911245"/>
                    </a:lnTo>
                    <a:lnTo>
                      <a:pt x="350222" y="909809"/>
                    </a:lnTo>
                    <a:lnTo>
                      <a:pt x="343244" y="909338"/>
                    </a:lnTo>
                    <a:cubicBezTo>
                      <a:pt x="332969" y="906944"/>
                      <a:pt x="322217" y="902778"/>
                      <a:pt x="311085" y="896732"/>
                    </a:cubicBezTo>
                    <a:lnTo>
                      <a:pt x="253979" y="865721"/>
                    </a:lnTo>
                    <a:cubicBezTo>
                      <a:pt x="253970" y="865588"/>
                      <a:pt x="253962" y="865455"/>
                      <a:pt x="253953" y="865322"/>
                    </a:cubicBezTo>
                    <a:lnTo>
                      <a:pt x="222450" y="848214"/>
                    </a:lnTo>
                    <a:lnTo>
                      <a:pt x="217353" y="847005"/>
                    </a:lnTo>
                    <a:lnTo>
                      <a:pt x="215029" y="880845"/>
                    </a:lnTo>
                    <a:lnTo>
                      <a:pt x="222555" y="992544"/>
                    </a:lnTo>
                    <a:lnTo>
                      <a:pt x="524482" y="1156503"/>
                    </a:lnTo>
                    <a:close/>
                    <a:moveTo>
                      <a:pt x="655342" y="519074"/>
                    </a:moveTo>
                    <a:cubicBezTo>
                      <a:pt x="654971" y="530450"/>
                      <a:pt x="654601" y="541826"/>
                      <a:pt x="654230" y="553202"/>
                    </a:cubicBezTo>
                    <a:lnTo>
                      <a:pt x="692803" y="1125677"/>
                    </a:lnTo>
                    <a:cubicBezTo>
                      <a:pt x="697898" y="1201297"/>
                      <a:pt x="741857" y="1284227"/>
                      <a:pt x="790987" y="1310907"/>
                    </a:cubicBezTo>
                    <a:lnTo>
                      <a:pt x="853993" y="1345122"/>
                    </a:lnTo>
                    <a:lnTo>
                      <a:pt x="859090" y="1346332"/>
                    </a:lnTo>
                    <a:lnTo>
                      <a:pt x="861414" y="1312492"/>
                    </a:lnTo>
                    <a:lnTo>
                      <a:pt x="822841" y="740017"/>
                    </a:lnTo>
                    <a:cubicBezTo>
                      <a:pt x="817745" y="664396"/>
                      <a:pt x="773787" y="581466"/>
                      <a:pt x="724656" y="554787"/>
                    </a:cubicBezTo>
                    <a:lnTo>
                      <a:pt x="661651" y="520571"/>
                    </a:lnTo>
                    <a:close/>
                    <a:moveTo>
                      <a:pt x="170519" y="0"/>
                    </a:moveTo>
                    <a:lnTo>
                      <a:pt x="172091" y="496"/>
                    </a:lnTo>
                    <a:lnTo>
                      <a:pt x="172822" y="450"/>
                    </a:lnTo>
                    <a:lnTo>
                      <a:pt x="173983" y="1092"/>
                    </a:lnTo>
                    <a:lnTo>
                      <a:pt x="217719" y="14882"/>
                    </a:lnTo>
                    <a:lnTo>
                      <a:pt x="331929" y="76904"/>
                    </a:lnTo>
                    <a:cubicBezTo>
                      <a:pt x="398723" y="113176"/>
                      <a:pt x="460243" y="206802"/>
                      <a:pt x="490724" y="309177"/>
                    </a:cubicBezTo>
                    <a:lnTo>
                      <a:pt x="502228" y="371244"/>
                    </a:lnTo>
                    <a:lnTo>
                      <a:pt x="510828" y="354903"/>
                    </a:lnTo>
                    <a:lnTo>
                      <a:pt x="513630" y="352472"/>
                    </a:lnTo>
                    <a:lnTo>
                      <a:pt x="516775" y="345442"/>
                    </a:lnTo>
                    <a:cubicBezTo>
                      <a:pt x="526949" y="329827"/>
                      <a:pt x="544063" y="312670"/>
                      <a:pt x="565705" y="297671"/>
                    </a:cubicBezTo>
                    <a:lnTo>
                      <a:pt x="606789" y="278398"/>
                    </a:lnTo>
                    <a:lnTo>
                      <a:pt x="609721" y="275853"/>
                    </a:lnTo>
                    <a:lnTo>
                      <a:pt x="614185" y="274928"/>
                    </a:lnTo>
                    <a:lnTo>
                      <a:pt x="627614" y="268628"/>
                    </a:lnTo>
                    <a:cubicBezTo>
                      <a:pt x="636710" y="266607"/>
                      <a:pt x="644836" y="266074"/>
                      <a:pt x="651453" y="267150"/>
                    </a:cubicBezTo>
                    <a:lnTo>
                      <a:pt x="655266" y="269259"/>
                    </a:lnTo>
                    <a:lnTo>
                      <a:pt x="697023" y="282424"/>
                    </a:lnTo>
                    <a:lnTo>
                      <a:pt x="811233" y="344446"/>
                    </a:lnTo>
                    <a:cubicBezTo>
                      <a:pt x="878027" y="380718"/>
                      <a:pt x="939547" y="474345"/>
                      <a:pt x="970029" y="576720"/>
                    </a:cubicBezTo>
                    <a:lnTo>
                      <a:pt x="972991" y="592702"/>
                    </a:lnTo>
                    <a:lnTo>
                      <a:pt x="1004054" y="537149"/>
                    </a:lnTo>
                    <a:lnTo>
                      <a:pt x="1076366" y="481166"/>
                    </a:lnTo>
                    <a:lnTo>
                      <a:pt x="1171995" y="533098"/>
                    </a:lnTo>
                    <a:lnTo>
                      <a:pt x="1240188" y="1545166"/>
                    </a:lnTo>
                    <a:lnTo>
                      <a:pt x="1305755" y="1580771"/>
                    </a:lnTo>
                    <a:lnTo>
                      <a:pt x="1317543" y="1755710"/>
                    </a:lnTo>
                    <a:lnTo>
                      <a:pt x="1245231" y="1811693"/>
                    </a:lnTo>
                    <a:lnTo>
                      <a:pt x="1018466" y="1688549"/>
                    </a:lnTo>
                    <a:lnTo>
                      <a:pt x="1006679" y="1513611"/>
                    </a:lnTo>
                    <a:lnTo>
                      <a:pt x="1067485" y="1453967"/>
                    </a:lnTo>
                    <a:lnTo>
                      <a:pt x="1025033" y="848515"/>
                    </a:lnTo>
                    <a:lnTo>
                      <a:pt x="999621" y="834715"/>
                    </a:lnTo>
                    <a:lnTo>
                      <a:pt x="1035462" y="1366657"/>
                    </a:lnTo>
                    <a:cubicBezTo>
                      <a:pt x="1038926" y="1418060"/>
                      <a:pt x="1031991" y="1460300"/>
                      <a:pt x="1017273" y="1490471"/>
                    </a:cubicBezTo>
                    <a:lnTo>
                      <a:pt x="1003641" y="1508181"/>
                    </a:lnTo>
                    <a:lnTo>
                      <a:pt x="998106" y="1520552"/>
                    </a:lnTo>
                    <a:cubicBezTo>
                      <a:pt x="987933" y="1536166"/>
                      <a:pt x="970819" y="1553324"/>
                      <a:pt x="949176" y="1568322"/>
                    </a:cubicBezTo>
                    <a:cubicBezTo>
                      <a:pt x="927534" y="1583321"/>
                      <a:pt x="905460" y="1593322"/>
                      <a:pt x="887267" y="1597365"/>
                    </a:cubicBezTo>
                    <a:lnTo>
                      <a:pt x="880154" y="1597806"/>
                    </a:lnTo>
                    <a:lnTo>
                      <a:pt x="880073" y="1597849"/>
                    </a:lnTo>
                    <a:lnTo>
                      <a:pt x="879780" y="1597829"/>
                    </a:lnTo>
                    <a:lnTo>
                      <a:pt x="863428" y="1598843"/>
                    </a:lnTo>
                    <a:lnTo>
                      <a:pt x="859070" y="1596433"/>
                    </a:lnTo>
                    <a:lnTo>
                      <a:pt x="850779" y="1595874"/>
                    </a:lnTo>
                    <a:cubicBezTo>
                      <a:pt x="840504" y="1593479"/>
                      <a:pt x="829752" y="1589313"/>
                      <a:pt x="818620" y="1583268"/>
                    </a:cubicBezTo>
                    <a:lnTo>
                      <a:pt x="704410" y="1521246"/>
                    </a:lnTo>
                    <a:cubicBezTo>
                      <a:pt x="659882" y="1497065"/>
                      <a:pt x="617697" y="1447393"/>
                      <a:pt x="585489" y="1386632"/>
                    </a:cubicBezTo>
                    <a:lnTo>
                      <a:pt x="570558" y="1350063"/>
                    </a:lnTo>
                    <a:lnTo>
                      <a:pt x="504114" y="1409232"/>
                    </a:lnTo>
                    <a:lnTo>
                      <a:pt x="64134" y="1170303"/>
                    </a:lnTo>
                    <a:lnTo>
                      <a:pt x="55392" y="1040570"/>
                    </a:lnTo>
                    <a:lnTo>
                      <a:pt x="52346" y="995365"/>
                    </a:lnTo>
                    <a:lnTo>
                      <a:pt x="40980" y="826679"/>
                    </a:lnTo>
                    <a:cubicBezTo>
                      <a:pt x="37517" y="775277"/>
                      <a:pt x="44452" y="733037"/>
                      <a:pt x="59170" y="702867"/>
                    </a:cubicBezTo>
                    <a:lnTo>
                      <a:pt x="69161" y="689886"/>
                    </a:lnTo>
                    <a:lnTo>
                      <a:pt x="76244" y="674055"/>
                    </a:lnTo>
                    <a:cubicBezTo>
                      <a:pt x="86418" y="658440"/>
                      <a:pt x="103531" y="641283"/>
                      <a:pt x="125174" y="626284"/>
                    </a:cubicBezTo>
                    <a:cubicBezTo>
                      <a:pt x="146817" y="611285"/>
                      <a:pt x="168891" y="601285"/>
                      <a:pt x="187083" y="597241"/>
                    </a:cubicBezTo>
                    <a:lnTo>
                      <a:pt x="193863" y="596821"/>
                    </a:lnTo>
                    <a:lnTo>
                      <a:pt x="196369" y="595488"/>
                    </a:lnTo>
                    <a:lnTo>
                      <a:pt x="205470" y="596101"/>
                    </a:lnTo>
                    <a:lnTo>
                      <a:pt x="210922" y="595763"/>
                    </a:lnTo>
                    <a:lnTo>
                      <a:pt x="212375" y="596567"/>
                    </a:lnTo>
                    <a:lnTo>
                      <a:pt x="225664" y="597463"/>
                    </a:lnTo>
                    <a:cubicBezTo>
                      <a:pt x="235938" y="599857"/>
                      <a:pt x="246690" y="604023"/>
                      <a:pt x="257822" y="610068"/>
                    </a:cubicBezTo>
                    <a:lnTo>
                      <a:pt x="314927" y="641079"/>
                    </a:lnTo>
                    <a:lnTo>
                      <a:pt x="314954" y="641478"/>
                    </a:lnTo>
                    <a:lnTo>
                      <a:pt x="346457" y="658586"/>
                    </a:lnTo>
                    <a:lnTo>
                      <a:pt x="351553" y="659795"/>
                    </a:lnTo>
                    <a:lnTo>
                      <a:pt x="353877" y="625955"/>
                    </a:lnTo>
                    <a:lnTo>
                      <a:pt x="343536" y="472474"/>
                    </a:lnTo>
                    <a:cubicBezTo>
                      <a:pt x="338441" y="396853"/>
                      <a:pt x="294483" y="313923"/>
                      <a:pt x="245352" y="287244"/>
                    </a:cubicBezTo>
                    <a:lnTo>
                      <a:pt x="182346" y="253029"/>
                    </a:lnTo>
                    <a:lnTo>
                      <a:pt x="177250" y="251820"/>
                    </a:lnTo>
                    <a:lnTo>
                      <a:pt x="174926" y="285659"/>
                    </a:lnTo>
                    <a:lnTo>
                      <a:pt x="185497" y="442563"/>
                    </a:lnTo>
                    <a:lnTo>
                      <a:pt x="113185" y="498546"/>
                    </a:lnTo>
                    <a:lnTo>
                      <a:pt x="15289" y="445383"/>
                    </a:lnTo>
                    <a:lnTo>
                      <a:pt x="877" y="231493"/>
                    </a:lnTo>
                    <a:cubicBezTo>
                      <a:pt x="-3453" y="167239"/>
                      <a:pt x="8465" y="117303"/>
                      <a:pt x="31523" y="87360"/>
                    </a:cubicBezTo>
                    <a:lnTo>
                      <a:pt x="36043" y="83438"/>
                    </a:lnTo>
                    <a:lnTo>
                      <a:pt x="38144" y="78742"/>
                    </a:lnTo>
                    <a:cubicBezTo>
                      <a:pt x="48318" y="63127"/>
                      <a:pt x="65431" y="45970"/>
                      <a:pt x="87074" y="30971"/>
                    </a:cubicBezTo>
                    <a:lnTo>
                      <a:pt x="124575" y="13379"/>
                    </a:lnTo>
                    <a:lnTo>
                      <a:pt x="130417" y="8309"/>
                    </a:lnTo>
                    <a:lnTo>
                      <a:pt x="139308" y="6467"/>
                    </a:lnTo>
                    <a:lnTo>
                      <a:pt x="148983" y="1928"/>
                    </a:lnTo>
                    <a:lnTo>
                      <a:pt x="166436" y="846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71392A3F-6C91-277E-9757-2BCE7DB06C6C}"/>
                  </a:ext>
                </a:extLst>
              </p:cNvPr>
              <p:cNvSpPr/>
              <p:nvPr/>
            </p:nvSpPr>
            <p:spPr bwMode="auto">
              <a:xfrm>
                <a:off x="3710632" y="4603982"/>
                <a:ext cx="1245231" cy="1755894"/>
              </a:xfrm>
              <a:custGeom>
                <a:avLst/>
                <a:gdLst>
                  <a:gd name="connsiteX0" fmla="*/ 1004054 w 1245231"/>
                  <a:gd name="connsiteY0" fmla="*/ 481350 h 1755894"/>
                  <a:gd name="connsiteX1" fmla="*/ 1099683 w 1245231"/>
                  <a:gd name="connsiteY1" fmla="*/ 533282 h 1755894"/>
                  <a:gd name="connsiteX2" fmla="*/ 1167876 w 1245231"/>
                  <a:gd name="connsiteY2" fmla="*/ 1545350 h 1755894"/>
                  <a:gd name="connsiteX3" fmla="*/ 1233443 w 1245231"/>
                  <a:gd name="connsiteY3" fmla="*/ 1580955 h 1755894"/>
                  <a:gd name="connsiteX4" fmla="*/ 1245231 w 1245231"/>
                  <a:gd name="connsiteY4" fmla="*/ 1755894 h 1755894"/>
                  <a:gd name="connsiteX5" fmla="*/ 1018466 w 1245231"/>
                  <a:gd name="connsiteY5" fmla="*/ 1632750 h 1755894"/>
                  <a:gd name="connsiteX6" fmla="*/ 1006679 w 1245231"/>
                  <a:gd name="connsiteY6" fmla="*/ 1457812 h 1755894"/>
                  <a:gd name="connsiteX7" fmla="*/ 1072247 w 1245231"/>
                  <a:gd name="connsiteY7" fmla="*/ 1493418 h 1755894"/>
                  <a:gd name="connsiteX8" fmla="*/ 1025033 w 1245231"/>
                  <a:gd name="connsiteY8" fmla="*/ 792716 h 1755894"/>
                  <a:gd name="connsiteX9" fmla="*/ 959466 w 1245231"/>
                  <a:gd name="connsiteY9" fmla="*/ 757110 h 1755894"/>
                  <a:gd name="connsiteX10" fmla="*/ 947678 w 1245231"/>
                  <a:gd name="connsiteY10" fmla="*/ 582171 h 1755894"/>
                  <a:gd name="connsiteX11" fmla="*/ 627749 w 1245231"/>
                  <a:gd name="connsiteY11" fmla="*/ 456728 h 1755894"/>
                  <a:gd name="connsiteX12" fmla="*/ 581918 w 1245231"/>
                  <a:gd name="connsiteY12" fmla="*/ 553386 h 1755894"/>
                  <a:gd name="connsiteX13" fmla="*/ 620491 w 1245231"/>
                  <a:gd name="connsiteY13" fmla="*/ 1125861 h 1755894"/>
                  <a:gd name="connsiteX14" fmla="*/ 718675 w 1245231"/>
                  <a:gd name="connsiteY14" fmla="*/ 1311091 h 1755894"/>
                  <a:gd name="connsiteX15" fmla="*/ 781681 w 1245231"/>
                  <a:gd name="connsiteY15" fmla="*/ 1345306 h 1755894"/>
                  <a:gd name="connsiteX16" fmla="*/ 861414 w 1245231"/>
                  <a:gd name="connsiteY16" fmla="*/ 1256693 h 1755894"/>
                  <a:gd name="connsiteX17" fmla="*/ 822841 w 1245231"/>
                  <a:gd name="connsiteY17" fmla="*/ 684218 h 1755894"/>
                  <a:gd name="connsiteX18" fmla="*/ 724656 w 1245231"/>
                  <a:gd name="connsiteY18" fmla="*/ 498988 h 1755894"/>
                  <a:gd name="connsiteX19" fmla="*/ 661651 w 1245231"/>
                  <a:gd name="connsiteY19" fmla="*/ 464772 h 1755894"/>
                  <a:gd name="connsiteX20" fmla="*/ 627749 w 1245231"/>
                  <a:gd name="connsiteY20" fmla="*/ 456728 h 1755894"/>
                  <a:gd name="connsiteX21" fmla="*/ 577511 w 1245231"/>
                  <a:gd name="connsiteY21" fmla="*/ 267727 h 1755894"/>
                  <a:gd name="connsiteX22" fmla="*/ 624711 w 1245231"/>
                  <a:gd name="connsiteY22" fmla="*/ 282608 h 1755894"/>
                  <a:gd name="connsiteX23" fmla="*/ 738921 w 1245231"/>
                  <a:gd name="connsiteY23" fmla="*/ 344630 h 1755894"/>
                  <a:gd name="connsiteX24" fmla="*/ 916898 w 1245231"/>
                  <a:gd name="connsiteY24" fmla="*/ 680394 h 1755894"/>
                  <a:gd name="connsiteX25" fmla="*/ 963150 w 1245231"/>
                  <a:gd name="connsiteY25" fmla="*/ 1366841 h 1755894"/>
                  <a:gd name="connsiteX26" fmla="*/ 818620 w 1245231"/>
                  <a:gd name="connsiteY26" fmla="*/ 1527469 h 1755894"/>
                  <a:gd name="connsiteX27" fmla="*/ 704410 w 1245231"/>
                  <a:gd name="connsiteY27" fmla="*/ 1465447 h 1755894"/>
                  <a:gd name="connsiteX28" fmla="*/ 526434 w 1245231"/>
                  <a:gd name="connsiteY28" fmla="*/ 1129684 h 1755894"/>
                  <a:gd name="connsiteX29" fmla="*/ 480181 w 1245231"/>
                  <a:gd name="connsiteY29" fmla="*/ 443236 h 1755894"/>
                  <a:gd name="connsiteX30" fmla="*/ 537409 w 1245231"/>
                  <a:gd name="connsiteY30" fmla="*/ 276037 h 1755894"/>
                  <a:gd name="connsiteX31" fmla="*/ 577511 w 1245231"/>
                  <a:gd name="connsiteY31" fmla="*/ 267727 h 1755894"/>
                  <a:gd name="connsiteX32" fmla="*/ 98207 w 1245231"/>
                  <a:gd name="connsiteY32" fmla="*/ 184 h 1755894"/>
                  <a:gd name="connsiteX33" fmla="*/ 145407 w 1245231"/>
                  <a:gd name="connsiteY33" fmla="*/ 15066 h 1755894"/>
                  <a:gd name="connsiteX34" fmla="*/ 259617 w 1245231"/>
                  <a:gd name="connsiteY34" fmla="*/ 77088 h 1755894"/>
                  <a:gd name="connsiteX35" fmla="*/ 437593 w 1245231"/>
                  <a:gd name="connsiteY35" fmla="*/ 412851 h 1755894"/>
                  <a:gd name="connsiteX36" fmla="*/ 441203 w 1245231"/>
                  <a:gd name="connsiteY36" fmla="*/ 466415 h 1755894"/>
                  <a:gd name="connsiteX37" fmla="*/ 452005 w 1245231"/>
                  <a:gd name="connsiteY37" fmla="*/ 626741 h 1755894"/>
                  <a:gd name="connsiteX38" fmla="*/ 455614 w 1245231"/>
                  <a:gd name="connsiteY38" fmla="*/ 680306 h 1755894"/>
                  <a:gd name="connsiteX39" fmla="*/ 311085 w 1245231"/>
                  <a:gd name="connsiteY39" fmla="*/ 840933 h 1755894"/>
                  <a:gd name="connsiteX40" fmla="*/ 253979 w 1245231"/>
                  <a:gd name="connsiteY40" fmla="*/ 809922 h 1755894"/>
                  <a:gd name="connsiteX41" fmla="*/ 253953 w 1245231"/>
                  <a:gd name="connsiteY41" fmla="*/ 809523 h 1755894"/>
                  <a:gd name="connsiteX42" fmla="*/ 222450 w 1245231"/>
                  <a:gd name="connsiteY42" fmla="*/ 792415 h 1755894"/>
                  <a:gd name="connsiteX43" fmla="*/ 142717 w 1245231"/>
                  <a:gd name="connsiteY43" fmla="*/ 881029 h 1755894"/>
                  <a:gd name="connsiteX44" fmla="*/ 150243 w 1245231"/>
                  <a:gd name="connsiteY44" fmla="*/ 992728 h 1755894"/>
                  <a:gd name="connsiteX45" fmla="*/ 492326 w 1245231"/>
                  <a:gd name="connsiteY45" fmla="*/ 1178494 h 1755894"/>
                  <a:gd name="connsiteX46" fmla="*/ 504114 w 1245231"/>
                  <a:gd name="connsiteY46" fmla="*/ 1353433 h 1755894"/>
                  <a:gd name="connsiteX47" fmla="*/ 64134 w 1245231"/>
                  <a:gd name="connsiteY47" fmla="*/ 1114504 h 1755894"/>
                  <a:gd name="connsiteX48" fmla="*/ 55392 w 1245231"/>
                  <a:gd name="connsiteY48" fmla="*/ 984771 h 1755894"/>
                  <a:gd name="connsiteX49" fmla="*/ 52346 w 1245231"/>
                  <a:gd name="connsiteY49" fmla="*/ 939566 h 1755894"/>
                  <a:gd name="connsiteX50" fmla="*/ 40980 w 1245231"/>
                  <a:gd name="connsiteY50" fmla="*/ 770880 h 1755894"/>
                  <a:gd name="connsiteX51" fmla="*/ 185510 w 1245231"/>
                  <a:gd name="connsiteY51" fmla="*/ 610252 h 1755894"/>
                  <a:gd name="connsiteX52" fmla="*/ 242615 w 1245231"/>
                  <a:gd name="connsiteY52" fmla="*/ 641263 h 1755894"/>
                  <a:gd name="connsiteX53" fmla="*/ 242642 w 1245231"/>
                  <a:gd name="connsiteY53" fmla="*/ 641662 h 1755894"/>
                  <a:gd name="connsiteX54" fmla="*/ 274145 w 1245231"/>
                  <a:gd name="connsiteY54" fmla="*/ 658770 h 1755894"/>
                  <a:gd name="connsiteX55" fmla="*/ 353877 w 1245231"/>
                  <a:gd name="connsiteY55" fmla="*/ 570156 h 1755894"/>
                  <a:gd name="connsiteX56" fmla="*/ 343536 w 1245231"/>
                  <a:gd name="connsiteY56" fmla="*/ 416675 h 1755894"/>
                  <a:gd name="connsiteX57" fmla="*/ 245352 w 1245231"/>
                  <a:gd name="connsiteY57" fmla="*/ 231445 h 1755894"/>
                  <a:gd name="connsiteX58" fmla="*/ 182346 w 1245231"/>
                  <a:gd name="connsiteY58" fmla="*/ 197230 h 1755894"/>
                  <a:gd name="connsiteX59" fmla="*/ 102614 w 1245231"/>
                  <a:gd name="connsiteY59" fmla="*/ 285843 h 1755894"/>
                  <a:gd name="connsiteX60" fmla="*/ 113185 w 1245231"/>
                  <a:gd name="connsiteY60" fmla="*/ 442747 h 1755894"/>
                  <a:gd name="connsiteX61" fmla="*/ 15289 w 1245231"/>
                  <a:gd name="connsiteY61" fmla="*/ 389584 h 1755894"/>
                  <a:gd name="connsiteX62" fmla="*/ 877 w 1245231"/>
                  <a:gd name="connsiteY62" fmla="*/ 175694 h 1755894"/>
                  <a:gd name="connsiteX63" fmla="*/ 58105 w 1245231"/>
                  <a:gd name="connsiteY63" fmla="*/ 8493 h 1755894"/>
                  <a:gd name="connsiteX64" fmla="*/ 98207 w 1245231"/>
                  <a:gd name="connsiteY64" fmla="*/ 184 h 175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45231" h="1755894">
                    <a:moveTo>
                      <a:pt x="1004054" y="481350"/>
                    </a:moveTo>
                    <a:lnTo>
                      <a:pt x="1099683" y="533282"/>
                    </a:lnTo>
                    <a:lnTo>
                      <a:pt x="1167876" y="1545350"/>
                    </a:lnTo>
                    <a:lnTo>
                      <a:pt x="1233443" y="1580955"/>
                    </a:lnTo>
                    <a:lnTo>
                      <a:pt x="1245231" y="1755894"/>
                    </a:lnTo>
                    <a:lnTo>
                      <a:pt x="1018466" y="1632750"/>
                    </a:lnTo>
                    <a:lnTo>
                      <a:pt x="1006679" y="1457812"/>
                    </a:lnTo>
                    <a:lnTo>
                      <a:pt x="1072247" y="1493418"/>
                    </a:lnTo>
                    <a:lnTo>
                      <a:pt x="1025033" y="792716"/>
                    </a:lnTo>
                    <a:lnTo>
                      <a:pt x="959466" y="757110"/>
                    </a:lnTo>
                    <a:lnTo>
                      <a:pt x="947678" y="582171"/>
                    </a:lnTo>
                    <a:close/>
                    <a:moveTo>
                      <a:pt x="627749" y="456728"/>
                    </a:moveTo>
                    <a:cubicBezTo>
                      <a:pt x="597221" y="460175"/>
                      <a:pt x="578097" y="496670"/>
                      <a:pt x="581918" y="553386"/>
                    </a:cubicBezTo>
                    <a:lnTo>
                      <a:pt x="620491" y="1125861"/>
                    </a:lnTo>
                    <a:cubicBezTo>
                      <a:pt x="625586" y="1201481"/>
                      <a:pt x="669545" y="1284411"/>
                      <a:pt x="718675" y="1311091"/>
                    </a:cubicBezTo>
                    <a:lnTo>
                      <a:pt x="781681" y="1345306"/>
                    </a:lnTo>
                    <a:cubicBezTo>
                      <a:pt x="830811" y="1371986"/>
                      <a:pt x="866509" y="1332313"/>
                      <a:pt x="861414" y="1256693"/>
                    </a:cubicBezTo>
                    <a:lnTo>
                      <a:pt x="822841" y="684218"/>
                    </a:lnTo>
                    <a:cubicBezTo>
                      <a:pt x="817745" y="608597"/>
                      <a:pt x="773787" y="525667"/>
                      <a:pt x="724656" y="498988"/>
                    </a:cubicBezTo>
                    <a:lnTo>
                      <a:pt x="661651" y="464772"/>
                    </a:lnTo>
                    <a:cubicBezTo>
                      <a:pt x="649368" y="458102"/>
                      <a:pt x="637925" y="455579"/>
                      <a:pt x="627749" y="456728"/>
                    </a:cubicBezTo>
                    <a:close/>
                    <a:moveTo>
                      <a:pt x="577511" y="267727"/>
                    </a:moveTo>
                    <a:cubicBezTo>
                      <a:pt x="592170" y="268701"/>
                      <a:pt x="608013" y="273541"/>
                      <a:pt x="624711" y="282608"/>
                    </a:cubicBezTo>
                    <a:lnTo>
                      <a:pt x="738921" y="344630"/>
                    </a:lnTo>
                    <a:cubicBezTo>
                      <a:pt x="827979" y="392992"/>
                      <a:pt x="907662" y="543319"/>
                      <a:pt x="916898" y="680394"/>
                    </a:cubicBezTo>
                    <a:lnTo>
                      <a:pt x="963150" y="1366841"/>
                    </a:lnTo>
                    <a:cubicBezTo>
                      <a:pt x="972386" y="1503915"/>
                      <a:pt x="907678" y="1575831"/>
                      <a:pt x="818620" y="1527469"/>
                    </a:cubicBezTo>
                    <a:lnTo>
                      <a:pt x="704410" y="1465447"/>
                    </a:lnTo>
                    <a:cubicBezTo>
                      <a:pt x="615353" y="1417085"/>
                      <a:pt x="535670" y="1266758"/>
                      <a:pt x="526434" y="1129684"/>
                    </a:cubicBezTo>
                    <a:lnTo>
                      <a:pt x="480181" y="443236"/>
                    </a:lnTo>
                    <a:cubicBezTo>
                      <a:pt x="474408" y="357565"/>
                      <a:pt x="497521" y="297346"/>
                      <a:pt x="537409" y="276037"/>
                    </a:cubicBezTo>
                    <a:cubicBezTo>
                      <a:pt x="549376" y="269644"/>
                      <a:pt x="562852" y="266753"/>
                      <a:pt x="577511" y="267727"/>
                    </a:cubicBezTo>
                    <a:close/>
                    <a:moveTo>
                      <a:pt x="98207" y="184"/>
                    </a:moveTo>
                    <a:cubicBezTo>
                      <a:pt x="112866" y="1159"/>
                      <a:pt x="128709" y="5998"/>
                      <a:pt x="145407" y="15066"/>
                    </a:cubicBezTo>
                    <a:lnTo>
                      <a:pt x="259617" y="77088"/>
                    </a:lnTo>
                    <a:cubicBezTo>
                      <a:pt x="348675" y="125450"/>
                      <a:pt x="428358" y="275776"/>
                      <a:pt x="437593" y="412851"/>
                    </a:cubicBezTo>
                    <a:lnTo>
                      <a:pt x="441203" y="466415"/>
                    </a:lnTo>
                    <a:lnTo>
                      <a:pt x="452005" y="626741"/>
                    </a:lnTo>
                    <a:lnTo>
                      <a:pt x="455614" y="680306"/>
                    </a:lnTo>
                    <a:cubicBezTo>
                      <a:pt x="464851" y="817380"/>
                      <a:pt x="400142" y="889296"/>
                      <a:pt x="311085" y="840933"/>
                    </a:cubicBezTo>
                    <a:lnTo>
                      <a:pt x="253979" y="809922"/>
                    </a:lnTo>
                    <a:lnTo>
                      <a:pt x="253953" y="809523"/>
                    </a:lnTo>
                    <a:lnTo>
                      <a:pt x="222450" y="792415"/>
                    </a:lnTo>
                    <a:cubicBezTo>
                      <a:pt x="173319" y="765736"/>
                      <a:pt x="137622" y="805410"/>
                      <a:pt x="142717" y="881029"/>
                    </a:cubicBezTo>
                    <a:lnTo>
                      <a:pt x="150243" y="992728"/>
                    </a:lnTo>
                    <a:lnTo>
                      <a:pt x="492326" y="1178494"/>
                    </a:lnTo>
                    <a:lnTo>
                      <a:pt x="504114" y="1353433"/>
                    </a:lnTo>
                    <a:lnTo>
                      <a:pt x="64134" y="1114504"/>
                    </a:lnTo>
                    <a:lnTo>
                      <a:pt x="55392" y="984771"/>
                    </a:lnTo>
                    <a:lnTo>
                      <a:pt x="52346" y="939566"/>
                    </a:lnTo>
                    <a:lnTo>
                      <a:pt x="40980" y="770880"/>
                    </a:lnTo>
                    <a:cubicBezTo>
                      <a:pt x="31744" y="633806"/>
                      <a:pt x="96452" y="561890"/>
                      <a:pt x="185510" y="610252"/>
                    </a:cubicBezTo>
                    <a:lnTo>
                      <a:pt x="242615" y="641263"/>
                    </a:lnTo>
                    <a:lnTo>
                      <a:pt x="242642" y="641662"/>
                    </a:lnTo>
                    <a:lnTo>
                      <a:pt x="274145" y="658770"/>
                    </a:lnTo>
                    <a:cubicBezTo>
                      <a:pt x="323276" y="685450"/>
                      <a:pt x="358973" y="645777"/>
                      <a:pt x="353877" y="570156"/>
                    </a:cubicBezTo>
                    <a:lnTo>
                      <a:pt x="343536" y="416675"/>
                    </a:lnTo>
                    <a:cubicBezTo>
                      <a:pt x="338441" y="341054"/>
                      <a:pt x="294483" y="258124"/>
                      <a:pt x="245352" y="231445"/>
                    </a:cubicBezTo>
                    <a:lnTo>
                      <a:pt x="182346" y="197230"/>
                    </a:lnTo>
                    <a:cubicBezTo>
                      <a:pt x="133216" y="170549"/>
                      <a:pt x="97518" y="210223"/>
                      <a:pt x="102614" y="285843"/>
                    </a:cubicBezTo>
                    <a:lnTo>
                      <a:pt x="113185" y="442747"/>
                    </a:lnTo>
                    <a:lnTo>
                      <a:pt x="15289" y="389584"/>
                    </a:lnTo>
                    <a:lnTo>
                      <a:pt x="877" y="175694"/>
                    </a:lnTo>
                    <a:cubicBezTo>
                      <a:pt x="-4896" y="90022"/>
                      <a:pt x="18216" y="29803"/>
                      <a:pt x="58105" y="8493"/>
                    </a:cubicBezTo>
                    <a:cubicBezTo>
                      <a:pt x="70072" y="2101"/>
                      <a:pt x="83548" y="-790"/>
                      <a:pt x="98207" y="18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DB3D5064-9F96-ECAA-2DB6-A120A14A5769}"/>
                </a:ext>
              </a:extLst>
            </p:cNvPr>
            <p:cNvSpPr/>
            <p:nvPr/>
          </p:nvSpPr>
          <p:spPr bwMode="auto">
            <a:xfrm rot="16200000">
              <a:off x="10925678" y="2066898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E0CDDA49-CB1F-B715-E826-E9454477CE01}"/>
                </a:ext>
              </a:extLst>
            </p:cNvPr>
            <p:cNvSpPr/>
            <p:nvPr/>
          </p:nvSpPr>
          <p:spPr bwMode="auto">
            <a:xfrm rot="16200000">
              <a:off x="11667704" y="125692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A46DCB6B-8C39-7408-1B72-9C02BCF004A3}"/>
                </a:ext>
              </a:extLst>
            </p:cNvPr>
            <p:cNvSpPr/>
            <p:nvPr/>
          </p:nvSpPr>
          <p:spPr bwMode="auto">
            <a:xfrm rot="16200000" flipV="1">
              <a:off x="11468730" y="2496101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D0AB8CDD-4ECB-C9EF-53A3-A1B191906A04}"/>
                </a:ext>
              </a:extLst>
            </p:cNvPr>
            <p:cNvGrpSpPr/>
            <p:nvPr/>
          </p:nvGrpSpPr>
          <p:grpSpPr>
            <a:xfrm>
              <a:off x="11626654" y="1150220"/>
              <a:ext cx="466107" cy="588525"/>
              <a:chOff x="1786728" y="408459"/>
              <a:chExt cx="1302643" cy="1765287"/>
            </a:xfrm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742F0289-8775-6D09-28CD-90FD9D933215}"/>
                  </a:ext>
                </a:extLst>
              </p:cNvPr>
              <p:cNvSpPr/>
              <p:nvPr/>
            </p:nvSpPr>
            <p:spPr bwMode="auto">
              <a:xfrm>
                <a:off x="1793855" y="408459"/>
                <a:ext cx="1295516" cy="1765287"/>
              </a:xfrm>
              <a:custGeom>
                <a:avLst/>
                <a:gdLst>
                  <a:gd name="connsiteX0" fmla="*/ 914518 w 1295516"/>
                  <a:gd name="connsiteY0" fmla="*/ 686028 h 1765287"/>
                  <a:gd name="connsiteX1" fmla="*/ 913406 w 1295516"/>
                  <a:gd name="connsiteY1" fmla="*/ 720155 h 1765287"/>
                  <a:gd name="connsiteX2" fmla="*/ 951980 w 1295516"/>
                  <a:gd name="connsiteY2" fmla="*/ 1292631 h 1765287"/>
                  <a:gd name="connsiteX3" fmla="*/ 1050164 w 1295516"/>
                  <a:gd name="connsiteY3" fmla="*/ 1477861 h 1765287"/>
                  <a:gd name="connsiteX4" fmla="*/ 1113170 w 1295516"/>
                  <a:gd name="connsiteY4" fmla="*/ 1512076 h 1765287"/>
                  <a:gd name="connsiteX5" fmla="*/ 1118266 w 1295516"/>
                  <a:gd name="connsiteY5" fmla="*/ 1513285 h 1765287"/>
                  <a:gd name="connsiteX6" fmla="*/ 1120590 w 1295516"/>
                  <a:gd name="connsiteY6" fmla="*/ 1479446 h 1765287"/>
                  <a:gd name="connsiteX7" fmla="*/ 1082017 w 1295516"/>
                  <a:gd name="connsiteY7" fmla="*/ 906970 h 1765287"/>
                  <a:gd name="connsiteX8" fmla="*/ 983833 w 1295516"/>
                  <a:gd name="connsiteY8" fmla="*/ 721739 h 1765287"/>
                  <a:gd name="connsiteX9" fmla="*/ 920827 w 1295516"/>
                  <a:gd name="connsiteY9" fmla="*/ 687525 h 1765287"/>
                  <a:gd name="connsiteX10" fmla="*/ 128687 w 1295516"/>
                  <a:gd name="connsiteY10" fmla="*/ 0 h 1765287"/>
                  <a:gd name="connsiteX11" fmla="*/ 224317 w 1295516"/>
                  <a:gd name="connsiteY11" fmla="*/ 51931 h 1765287"/>
                  <a:gd name="connsiteX12" fmla="*/ 292510 w 1295516"/>
                  <a:gd name="connsiteY12" fmla="*/ 1064000 h 1765287"/>
                  <a:gd name="connsiteX13" fmla="*/ 311759 w 1295516"/>
                  <a:gd name="connsiteY13" fmla="*/ 1074453 h 1765287"/>
                  <a:gd name="connsiteX14" fmla="*/ 305842 w 1295516"/>
                  <a:gd name="connsiteY14" fmla="*/ 986630 h 1765287"/>
                  <a:gd name="connsiteX15" fmla="*/ 378154 w 1295516"/>
                  <a:gd name="connsiteY15" fmla="*/ 930647 h 1765287"/>
                  <a:gd name="connsiteX16" fmla="*/ 476051 w 1295516"/>
                  <a:gd name="connsiteY16" fmla="*/ 983809 h 1765287"/>
                  <a:gd name="connsiteX17" fmla="*/ 479460 w 1295516"/>
                  <a:gd name="connsiteY17" fmla="*/ 1034408 h 1765287"/>
                  <a:gd name="connsiteX18" fmla="*/ 577644 w 1295516"/>
                  <a:gd name="connsiteY18" fmla="*/ 1219638 h 1765287"/>
                  <a:gd name="connsiteX19" fmla="*/ 640650 w 1295516"/>
                  <a:gd name="connsiteY19" fmla="*/ 1253853 h 1765287"/>
                  <a:gd name="connsiteX20" fmla="*/ 645720 w 1295516"/>
                  <a:gd name="connsiteY20" fmla="*/ 1255451 h 1765287"/>
                  <a:gd name="connsiteX21" fmla="*/ 648032 w 1295516"/>
                  <a:gd name="connsiteY21" fmla="*/ 1221779 h 1765287"/>
                  <a:gd name="connsiteX22" fmla="*/ 633316 w 1295516"/>
                  <a:gd name="connsiteY22" fmla="*/ 1003376 h 1765287"/>
                  <a:gd name="connsiteX23" fmla="*/ 633395 w 1295516"/>
                  <a:gd name="connsiteY23" fmla="*/ 1003418 h 1765287"/>
                  <a:gd name="connsiteX24" fmla="*/ 632507 w 1295516"/>
                  <a:gd name="connsiteY24" fmla="*/ 990248 h 1765287"/>
                  <a:gd name="connsiteX25" fmla="*/ 534323 w 1295516"/>
                  <a:gd name="connsiteY25" fmla="*/ 805017 h 1765287"/>
                  <a:gd name="connsiteX26" fmla="*/ 471318 w 1295516"/>
                  <a:gd name="connsiteY26" fmla="*/ 770803 h 1765287"/>
                  <a:gd name="connsiteX27" fmla="*/ 466248 w 1295516"/>
                  <a:gd name="connsiteY27" fmla="*/ 769204 h 1765287"/>
                  <a:gd name="connsiteX28" fmla="*/ 464381 w 1295516"/>
                  <a:gd name="connsiteY28" fmla="*/ 796381 h 1765287"/>
                  <a:gd name="connsiteX29" fmla="*/ 465780 w 1295516"/>
                  <a:gd name="connsiteY29" fmla="*/ 817144 h 1765287"/>
                  <a:gd name="connsiteX30" fmla="*/ 464784 w 1295516"/>
                  <a:gd name="connsiteY30" fmla="*/ 816603 h 1765287"/>
                  <a:gd name="connsiteX31" fmla="*/ 467307 w 1295516"/>
                  <a:gd name="connsiteY31" fmla="*/ 854032 h 1765287"/>
                  <a:gd name="connsiteX32" fmla="*/ 394995 w 1295516"/>
                  <a:gd name="connsiteY32" fmla="*/ 910015 h 1765287"/>
                  <a:gd name="connsiteX33" fmla="*/ 297097 w 1295516"/>
                  <a:gd name="connsiteY33" fmla="*/ 856852 h 1765287"/>
                  <a:gd name="connsiteX34" fmla="*/ 289848 w 1295516"/>
                  <a:gd name="connsiteY34" fmla="*/ 749268 h 1765287"/>
                  <a:gd name="connsiteX35" fmla="*/ 289754 w 1295516"/>
                  <a:gd name="connsiteY35" fmla="*/ 701216 h 1765287"/>
                  <a:gd name="connsiteX36" fmla="*/ 265165 w 1295516"/>
                  <a:gd name="connsiteY36" fmla="*/ 336281 h 1765287"/>
                  <a:gd name="connsiteX37" fmla="*/ 260231 w 1295516"/>
                  <a:gd name="connsiteY37" fmla="*/ 263051 h 1765287"/>
                  <a:gd name="connsiteX38" fmla="*/ 253378 w 1295516"/>
                  <a:gd name="connsiteY38" fmla="*/ 161343 h 1765287"/>
                  <a:gd name="connsiteX39" fmla="*/ 325690 w 1295516"/>
                  <a:gd name="connsiteY39" fmla="*/ 105360 h 1765287"/>
                  <a:gd name="connsiteX40" fmla="*/ 762407 w 1295516"/>
                  <a:gd name="connsiteY40" fmla="*/ 342517 h 1765287"/>
                  <a:gd name="connsiteX41" fmla="*/ 774194 w 1295516"/>
                  <a:gd name="connsiteY41" fmla="*/ 517455 h 1765287"/>
                  <a:gd name="connsiteX42" fmla="*/ 701882 w 1295516"/>
                  <a:gd name="connsiteY42" fmla="*/ 573438 h 1765287"/>
                  <a:gd name="connsiteX43" fmla="*/ 439769 w 1295516"/>
                  <a:gd name="connsiteY43" fmla="*/ 431099 h 1765287"/>
                  <a:gd name="connsiteX44" fmla="*/ 445631 w 1295516"/>
                  <a:gd name="connsiteY44" fmla="*/ 518103 h 1765287"/>
                  <a:gd name="connsiteX45" fmla="*/ 474532 w 1295516"/>
                  <a:gd name="connsiteY45" fmla="*/ 520051 h 1765287"/>
                  <a:gd name="connsiteX46" fmla="*/ 506690 w 1295516"/>
                  <a:gd name="connsiteY46" fmla="*/ 532656 h 1765287"/>
                  <a:gd name="connsiteX47" fmla="*/ 620900 w 1295516"/>
                  <a:gd name="connsiteY47" fmla="*/ 594678 h 1765287"/>
                  <a:gd name="connsiteX48" fmla="*/ 739822 w 1295516"/>
                  <a:gd name="connsiteY48" fmla="*/ 729293 h 1765287"/>
                  <a:gd name="connsiteX49" fmla="*/ 744375 w 1295516"/>
                  <a:gd name="connsiteY49" fmla="*/ 740444 h 1765287"/>
                  <a:gd name="connsiteX50" fmla="*/ 739358 w 1295516"/>
                  <a:gd name="connsiteY50" fmla="*/ 665989 h 1765287"/>
                  <a:gd name="connsiteX51" fmla="*/ 770004 w 1295516"/>
                  <a:gd name="connsiteY51" fmla="*/ 521857 h 1765287"/>
                  <a:gd name="connsiteX52" fmla="*/ 776130 w 1295516"/>
                  <a:gd name="connsiteY52" fmla="*/ 516541 h 1765287"/>
                  <a:gd name="connsiteX53" fmla="*/ 776185 w 1295516"/>
                  <a:gd name="connsiteY53" fmla="*/ 516419 h 1765287"/>
                  <a:gd name="connsiteX54" fmla="*/ 825115 w 1295516"/>
                  <a:gd name="connsiteY54" fmla="*/ 468648 h 1765287"/>
                  <a:gd name="connsiteX55" fmla="*/ 855599 w 1295516"/>
                  <a:gd name="connsiteY55" fmla="*/ 454347 h 1765287"/>
                  <a:gd name="connsiteX56" fmla="*/ 868897 w 1295516"/>
                  <a:gd name="connsiteY56" fmla="*/ 442807 h 1765287"/>
                  <a:gd name="connsiteX57" fmla="*/ 909000 w 1295516"/>
                  <a:gd name="connsiteY57" fmla="*/ 434497 h 1765287"/>
                  <a:gd name="connsiteX58" fmla="*/ 956200 w 1295516"/>
                  <a:gd name="connsiteY58" fmla="*/ 449378 h 1765287"/>
                  <a:gd name="connsiteX59" fmla="*/ 1070410 w 1295516"/>
                  <a:gd name="connsiteY59" fmla="*/ 511400 h 1765287"/>
                  <a:gd name="connsiteX60" fmla="*/ 1248387 w 1295516"/>
                  <a:gd name="connsiteY60" fmla="*/ 847164 h 1765287"/>
                  <a:gd name="connsiteX61" fmla="*/ 1294639 w 1295516"/>
                  <a:gd name="connsiteY61" fmla="*/ 1533610 h 1765287"/>
                  <a:gd name="connsiteX62" fmla="*/ 1276450 w 1295516"/>
                  <a:gd name="connsiteY62" fmla="*/ 1657424 h 1765287"/>
                  <a:gd name="connsiteX63" fmla="*/ 1269595 w 1295516"/>
                  <a:gd name="connsiteY63" fmla="*/ 1666329 h 1765287"/>
                  <a:gd name="connsiteX64" fmla="*/ 1261257 w 1295516"/>
                  <a:gd name="connsiteY64" fmla="*/ 1684967 h 1765287"/>
                  <a:gd name="connsiteX65" fmla="*/ 1212327 w 1295516"/>
                  <a:gd name="connsiteY65" fmla="*/ 1732737 h 1765287"/>
                  <a:gd name="connsiteX66" fmla="*/ 1150418 w 1295516"/>
                  <a:gd name="connsiteY66" fmla="*/ 1761780 h 1765287"/>
                  <a:gd name="connsiteX67" fmla="*/ 1144208 w 1295516"/>
                  <a:gd name="connsiteY67" fmla="*/ 1762165 h 1765287"/>
                  <a:gd name="connsiteX68" fmla="*/ 1139250 w 1295516"/>
                  <a:gd name="connsiteY68" fmla="*/ 1764802 h 1765287"/>
                  <a:gd name="connsiteX69" fmla="*/ 1077797 w 1295516"/>
                  <a:gd name="connsiteY69" fmla="*/ 1750221 h 1765287"/>
                  <a:gd name="connsiteX70" fmla="*/ 963587 w 1295516"/>
                  <a:gd name="connsiteY70" fmla="*/ 1688200 h 1765287"/>
                  <a:gd name="connsiteX71" fmla="*/ 804792 w 1295516"/>
                  <a:gd name="connsiteY71" fmla="*/ 1455927 h 1765287"/>
                  <a:gd name="connsiteX72" fmla="*/ 796778 w 1295516"/>
                  <a:gd name="connsiteY72" fmla="*/ 1412689 h 1765287"/>
                  <a:gd name="connsiteX73" fmla="*/ 792151 w 1295516"/>
                  <a:gd name="connsiteY73" fmla="*/ 1423030 h 1765287"/>
                  <a:gd name="connsiteX74" fmla="*/ 743221 w 1295516"/>
                  <a:gd name="connsiteY74" fmla="*/ 1470800 h 1765287"/>
                  <a:gd name="connsiteX75" fmla="*/ 681312 w 1295516"/>
                  <a:gd name="connsiteY75" fmla="*/ 1499843 h 1765287"/>
                  <a:gd name="connsiteX76" fmla="*/ 679143 w 1295516"/>
                  <a:gd name="connsiteY76" fmla="*/ 1499978 h 1765287"/>
                  <a:gd name="connsiteX77" fmla="*/ 666730 w 1295516"/>
                  <a:gd name="connsiteY77" fmla="*/ 1506580 h 1765287"/>
                  <a:gd name="connsiteX78" fmla="*/ 605277 w 1295516"/>
                  <a:gd name="connsiteY78" fmla="*/ 1491999 h 1765287"/>
                  <a:gd name="connsiteX79" fmla="*/ 491067 w 1295516"/>
                  <a:gd name="connsiteY79" fmla="*/ 1429977 h 1765287"/>
                  <a:gd name="connsiteX80" fmla="*/ 372146 w 1295516"/>
                  <a:gd name="connsiteY80" fmla="*/ 1295363 h 1765287"/>
                  <a:gd name="connsiteX81" fmla="*/ 361874 w 1295516"/>
                  <a:gd name="connsiteY81" fmla="*/ 1270205 h 1765287"/>
                  <a:gd name="connsiteX82" fmla="*/ 297552 w 1295516"/>
                  <a:gd name="connsiteY82" fmla="*/ 1330527 h 1765287"/>
                  <a:gd name="connsiteX83" fmla="*/ 70788 w 1295516"/>
                  <a:gd name="connsiteY83" fmla="*/ 1207383 h 1765287"/>
                  <a:gd name="connsiteX84" fmla="*/ 59000 w 1295516"/>
                  <a:gd name="connsiteY84" fmla="*/ 1032445 h 1765287"/>
                  <a:gd name="connsiteX85" fmla="*/ 115043 w 1295516"/>
                  <a:gd name="connsiteY85" fmla="*/ 972801 h 1765287"/>
                  <a:gd name="connsiteX86" fmla="*/ 77355 w 1295516"/>
                  <a:gd name="connsiteY86" fmla="*/ 367349 h 1765287"/>
                  <a:gd name="connsiteX87" fmla="*/ 11787 w 1295516"/>
                  <a:gd name="connsiteY87" fmla="*/ 331743 h 1765287"/>
                  <a:gd name="connsiteX88" fmla="*/ 0 w 1295516"/>
                  <a:gd name="connsiteY88" fmla="*/ 156804 h 1765287"/>
                  <a:gd name="connsiteX89" fmla="*/ 56375 w 1295516"/>
                  <a:gd name="connsiteY89" fmla="*/ 55983 h 17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295516" h="1765287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0"/>
                      <a:pt x="1001034" y="1451181"/>
                      <a:pt x="1050164" y="1477861"/>
                    </a:cubicBezTo>
                    <a:lnTo>
                      <a:pt x="1113170" y="1512076"/>
                    </a:lnTo>
                    <a:lnTo>
                      <a:pt x="1118266" y="1513285"/>
                    </a:lnTo>
                    <a:lnTo>
                      <a:pt x="1120590" y="1479446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39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1"/>
                    </a:lnTo>
                    <a:lnTo>
                      <a:pt x="292510" y="1064000"/>
                    </a:lnTo>
                    <a:lnTo>
                      <a:pt x="311759" y="1074453"/>
                    </a:lnTo>
                    <a:lnTo>
                      <a:pt x="305842" y="986630"/>
                    </a:lnTo>
                    <a:lnTo>
                      <a:pt x="378154" y="930647"/>
                    </a:lnTo>
                    <a:lnTo>
                      <a:pt x="476051" y="983809"/>
                    </a:lnTo>
                    <a:lnTo>
                      <a:pt x="479460" y="1034408"/>
                    </a:lnTo>
                    <a:cubicBezTo>
                      <a:pt x="484555" y="1110028"/>
                      <a:pt x="528513" y="1192958"/>
                      <a:pt x="577644" y="1219638"/>
                    </a:cubicBezTo>
                    <a:lnTo>
                      <a:pt x="640650" y="1253853"/>
                    </a:lnTo>
                    <a:lnTo>
                      <a:pt x="645720" y="1255451"/>
                    </a:lnTo>
                    <a:lnTo>
                      <a:pt x="648032" y="1221779"/>
                    </a:lnTo>
                    <a:lnTo>
                      <a:pt x="633316" y="1003376"/>
                    </a:lnTo>
                    <a:lnTo>
                      <a:pt x="633395" y="1003418"/>
                    </a:lnTo>
                    <a:lnTo>
                      <a:pt x="632507" y="990248"/>
                    </a:lnTo>
                    <a:cubicBezTo>
                      <a:pt x="627412" y="914627"/>
                      <a:pt x="583454" y="831698"/>
                      <a:pt x="534323" y="805017"/>
                    </a:cubicBezTo>
                    <a:lnTo>
                      <a:pt x="471318" y="770803"/>
                    </a:lnTo>
                    <a:lnTo>
                      <a:pt x="466248" y="769204"/>
                    </a:lnTo>
                    <a:lnTo>
                      <a:pt x="464381" y="796381"/>
                    </a:lnTo>
                    <a:cubicBezTo>
                      <a:pt x="464847" y="803302"/>
                      <a:pt x="465314" y="810223"/>
                      <a:pt x="465780" y="817144"/>
                    </a:cubicBezTo>
                    <a:lnTo>
                      <a:pt x="464784" y="816603"/>
                    </a:lnTo>
                    <a:lnTo>
                      <a:pt x="467307" y="854032"/>
                    </a:lnTo>
                    <a:lnTo>
                      <a:pt x="394995" y="910015"/>
                    </a:lnTo>
                    <a:lnTo>
                      <a:pt x="297097" y="856852"/>
                    </a:lnTo>
                    <a:lnTo>
                      <a:pt x="289848" y="749268"/>
                    </a:lnTo>
                    <a:cubicBezTo>
                      <a:pt x="289817" y="733251"/>
                      <a:pt x="289785" y="717233"/>
                      <a:pt x="289754" y="701216"/>
                    </a:cubicBezTo>
                    <a:lnTo>
                      <a:pt x="265165" y="336281"/>
                    </a:lnTo>
                    <a:lnTo>
                      <a:pt x="260231" y="263051"/>
                    </a:lnTo>
                    <a:lnTo>
                      <a:pt x="253378" y="161343"/>
                    </a:lnTo>
                    <a:lnTo>
                      <a:pt x="325690" y="105360"/>
                    </a:lnTo>
                    <a:lnTo>
                      <a:pt x="762407" y="342517"/>
                    </a:lnTo>
                    <a:lnTo>
                      <a:pt x="774194" y="517455"/>
                    </a:lnTo>
                    <a:lnTo>
                      <a:pt x="701882" y="573438"/>
                    </a:lnTo>
                    <a:lnTo>
                      <a:pt x="439769" y="431099"/>
                    </a:lnTo>
                    <a:lnTo>
                      <a:pt x="445631" y="518103"/>
                    </a:lnTo>
                    <a:lnTo>
                      <a:pt x="474532" y="520051"/>
                    </a:lnTo>
                    <a:cubicBezTo>
                      <a:pt x="484806" y="522445"/>
                      <a:pt x="495558" y="526611"/>
                      <a:pt x="506690" y="532656"/>
                    </a:cubicBezTo>
                    <a:lnTo>
                      <a:pt x="620900" y="594678"/>
                    </a:lnTo>
                    <a:cubicBezTo>
                      <a:pt x="665429" y="618859"/>
                      <a:pt x="707614" y="668531"/>
                      <a:pt x="739822" y="729293"/>
                    </a:cubicBezTo>
                    <a:lnTo>
                      <a:pt x="744375" y="740444"/>
                    </a:lnTo>
                    <a:lnTo>
                      <a:pt x="739358" y="665989"/>
                    </a:lnTo>
                    <a:cubicBezTo>
                      <a:pt x="735028" y="601736"/>
                      <a:pt x="746946" y="551799"/>
                      <a:pt x="770004" y="521857"/>
                    </a:cubicBezTo>
                    <a:lnTo>
                      <a:pt x="776130" y="516541"/>
                    </a:lnTo>
                    <a:lnTo>
                      <a:pt x="776185" y="516419"/>
                    </a:lnTo>
                    <a:cubicBezTo>
                      <a:pt x="786359" y="500804"/>
                      <a:pt x="803472" y="483647"/>
                      <a:pt x="825115" y="468648"/>
                    </a:cubicBezTo>
                    <a:lnTo>
                      <a:pt x="855599" y="454347"/>
                    </a:lnTo>
                    <a:lnTo>
                      <a:pt x="868897" y="442807"/>
                    </a:lnTo>
                    <a:cubicBezTo>
                      <a:pt x="880864" y="436414"/>
                      <a:pt x="894340" y="433523"/>
                      <a:pt x="909000" y="434497"/>
                    </a:cubicBezTo>
                    <a:cubicBezTo>
                      <a:pt x="923659" y="435471"/>
                      <a:pt x="939502" y="440310"/>
                      <a:pt x="956200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7" y="847164"/>
                    </a:cubicBezTo>
                    <a:lnTo>
                      <a:pt x="1294639" y="1533610"/>
                    </a:lnTo>
                    <a:cubicBezTo>
                      <a:pt x="1298103" y="1585013"/>
                      <a:pt x="1291168" y="1627253"/>
                      <a:pt x="1276450" y="1657424"/>
                    </a:cubicBezTo>
                    <a:lnTo>
                      <a:pt x="1269595" y="1666329"/>
                    </a:lnTo>
                    <a:lnTo>
                      <a:pt x="1261257" y="1684967"/>
                    </a:lnTo>
                    <a:cubicBezTo>
                      <a:pt x="1251084" y="1700581"/>
                      <a:pt x="1233970" y="1717739"/>
                      <a:pt x="1212327" y="1732737"/>
                    </a:cubicBezTo>
                    <a:cubicBezTo>
                      <a:pt x="1190684" y="1747736"/>
                      <a:pt x="1168611" y="1757737"/>
                      <a:pt x="1150418" y="1761780"/>
                    </a:cubicBezTo>
                    <a:lnTo>
                      <a:pt x="1144208" y="1762165"/>
                    </a:lnTo>
                    <a:lnTo>
                      <a:pt x="1139250" y="1764802"/>
                    </a:lnTo>
                    <a:cubicBezTo>
                      <a:pt x="1120804" y="1766885"/>
                      <a:pt x="1100062" y="1762312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8"/>
                      <a:pt x="835274" y="1558301"/>
                      <a:pt x="804792" y="1455927"/>
                    </a:cubicBezTo>
                    <a:lnTo>
                      <a:pt x="796778" y="1412689"/>
                    </a:lnTo>
                    <a:lnTo>
                      <a:pt x="792151" y="1423030"/>
                    </a:lnTo>
                    <a:cubicBezTo>
                      <a:pt x="781978" y="1438644"/>
                      <a:pt x="764864" y="1455801"/>
                      <a:pt x="743221" y="1470800"/>
                    </a:cubicBezTo>
                    <a:cubicBezTo>
                      <a:pt x="721578" y="1485799"/>
                      <a:pt x="699505" y="1495799"/>
                      <a:pt x="681312" y="1499843"/>
                    </a:cubicBezTo>
                    <a:lnTo>
                      <a:pt x="679143" y="1499978"/>
                    </a:lnTo>
                    <a:lnTo>
                      <a:pt x="666730" y="1506580"/>
                    </a:lnTo>
                    <a:cubicBezTo>
                      <a:pt x="648284" y="1508663"/>
                      <a:pt x="627542" y="1504090"/>
                      <a:pt x="605277" y="1491999"/>
                    </a:cubicBezTo>
                    <a:lnTo>
                      <a:pt x="491067" y="1429977"/>
                    </a:lnTo>
                    <a:cubicBezTo>
                      <a:pt x="446538" y="1405796"/>
                      <a:pt x="404353" y="1356124"/>
                      <a:pt x="372146" y="1295363"/>
                    </a:cubicBezTo>
                    <a:lnTo>
                      <a:pt x="361874" y="1270205"/>
                    </a:lnTo>
                    <a:lnTo>
                      <a:pt x="297552" y="1330527"/>
                    </a:lnTo>
                    <a:lnTo>
                      <a:pt x="70788" y="1207383"/>
                    </a:lnTo>
                    <a:lnTo>
                      <a:pt x="59000" y="1032445"/>
                    </a:lnTo>
                    <a:lnTo>
                      <a:pt x="115043" y="972801"/>
                    </a:lnTo>
                    <a:lnTo>
                      <a:pt x="77355" y="367349"/>
                    </a:lnTo>
                    <a:lnTo>
                      <a:pt x="11787" y="331743"/>
                    </a:lnTo>
                    <a:lnTo>
                      <a:pt x="0" y="156804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E46A3CCF-CC00-371C-0ADB-6419BCA7A4CE}"/>
                  </a:ext>
                </a:extLst>
              </p:cNvPr>
              <p:cNvSpPr/>
              <p:nvPr/>
            </p:nvSpPr>
            <p:spPr bwMode="auto">
              <a:xfrm>
                <a:off x="1786728" y="464442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8 w 1223204"/>
                  <a:gd name="connsiteY4" fmla="*/ 1512076 h 1709304"/>
                  <a:gd name="connsiteX5" fmla="*/ 1120590 w 1223204"/>
                  <a:gd name="connsiteY5" fmla="*/ 1423463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6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8 w 1223204"/>
                  <a:gd name="connsiteY10" fmla="*/ 434497 h 1709304"/>
                  <a:gd name="connsiteX11" fmla="*/ 883888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5 w 1223204"/>
                  <a:gd name="connsiteY13" fmla="*/ 847164 h 1709304"/>
                  <a:gd name="connsiteX14" fmla="*/ 1222327 w 1223204"/>
                  <a:gd name="connsiteY14" fmla="*/ 1533610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3 h 1709304"/>
                  <a:gd name="connsiteX18" fmla="*/ 739358 w 1223204"/>
                  <a:gd name="connsiteY18" fmla="*/ 610006 h 1709304"/>
                  <a:gd name="connsiteX19" fmla="*/ 796585 w 1223204"/>
                  <a:gd name="connsiteY19" fmla="*/ 442807 h 1709304"/>
                  <a:gd name="connsiteX20" fmla="*/ 836688 w 1223204"/>
                  <a:gd name="connsiteY20" fmla="*/ 434497 h 1709304"/>
                  <a:gd name="connsiteX21" fmla="*/ 253378 w 1223204"/>
                  <a:gd name="connsiteY21" fmla="*/ 105360 h 1709304"/>
                  <a:gd name="connsiteX22" fmla="*/ 690095 w 1223204"/>
                  <a:gd name="connsiteY22" fmla="*/ 342517 h 1709304"/>
                  <a:gd name="connsiteX23" fmla="*/ 701882 w 1223204"/>
                  <a:gd name="connsiteY23" fmla="*/ 517455 h 1709304"/>
                  <a:gd name="connsiteX24" fmla="*/ 360795 w 1223204"/>
                  <a:gd name="connsiteY24" fmla="*/ 332230 h 1709304"/>
                  <a:gd name="connsiteX25" fmla="*/ 373319 w 1223204"/>
                  <a:gd name="connsiteY25" fmla="*/ 518103 h 1709304"/>
                  <a:gd name="connsiteX26" fmla="*/ 402220 w 1223204"/>
                  <a:gd name="connsiteY26" fmla="*/ 520051 h 1709304"/>
                  <a:gd name="connsiteX27" fmla="*/ 434378 w 1223204"/>
                  <a:gd name="connsiteY27" fmla="*/ 532656 h 1709304"/>
                  <a:gd name="connsiteX28" fmla="*/ 548588 w 1223204"/>
                  <a:gd name="connsiteY28" fmla="*/ 594678 h 1709304"/>
                  <a:gd name="connsiteX29" fmla="*/ 726565 w 1223204"/>
                  <a:gd name="connsiteY29" fmla="*/ 930442 h 1709304"/>
                  <a:gd name="connsiteX30" fmla="*/ 731292 w 1223204"/>
                  <a:gd name="connsiteY30" fmla="*/ 1000598 h 1709304"/>
                  <a:gd name="connsiteX31" fmla="*/ 733814 w 1223204"/>
                  <a:gd name="connsiteY31" fmla="*/ 1038026 h 1709304"/>
                  <a:gd name="connsiteX32" fmla="*/ 742558 w 1223204"/>
                  <a:gd name="connsiteY32" fmla="*/ 1167804 h 1709304"/>
                  <a:gd name="connsiteX33" fmla="*/ 747446 w 1223204"/>
                  <a:gd name="connsiteY33" fmla="*/ 1240345 h 1709304"/>
                  <a:gd name="connsiteX34" fmla="*/ 749807 w 1223204"/>
                  <a:gd name="connsiteY34" fmla="*/ 1275387 h 1709304"/>
                  <a:gd name="connsiteX35" fmla="*/ 605277 w 1223204"/>
                  <a:gd name="connsiteY35" fmla="*/ 1436016 h 1709304"/>
                  <a:gd name="connsiteX36" fmla="*/ 491067 w 1223204"/>
                  <a:gd name="connsiteY36" fmla="*/ 1373994 h 1709304"/>
                  <a:gd name="connsiteX37" fmla="*/ 313090 w 1223204"/>
                  <a:gd name="connsiteY37" fmla="*/ 1038230 h 1709304"/>
                  <a:gd name="connsiteX38" fmla="*/ 305842 w 1223204"/>
                  <a:gd name="connsiteY38" fmla="*/ 930647 h 1709304"/>
                  <a:gd name="connsiteX39" fmla="*/ 403739 w 1223204"/>
                  <a:gd name="connsiteY39" fmla="*/ 983809 h 1709304"/>
                  <a:gd name="connsiteX40" fmla="*/ 407148 w 1223204"/>
                  <a:gd name="connsiteY40" fmla="*/ 1034408 h 1709304"/>
                  <a:gd name="connsiteX41" fmla="*/ 505332 w 1223204"/>
                  <a:gd name="connsiteY41" fmla="*/ 1219638 h 1709304"/>
                  <a:gd name="connsiteX42" fmla="*/ 568338 w 1223204"/>
                  <a:gd name="connsiteY42" fmla="*/ 1253853 h 1709304"/>
                  <a:gd name="connsiteX43" fmla="*/ 644671 w 1223204"/>
                  <a:gd name="connsiteY43" fmla="*/ 1214740 h 1709304"/>
                  <a:gd name="connsiteX44" fmla="*/ 648032 w 1223204"/>
                  <a:gd name="connsiteY44" fmla="*/ 1165796 h 1709304"/>
                  <a:gd name="connsiteX45" fmla="*/ 633316 w 1223204"/>
                  <a:gd name="connsiteY45" fmla="*/ 947393 h 1709304"/>
                  <a:gd name="connsiteX46" fmla="*/ 633395 w 1223204"/>
                  <a:gd name="connsiteY46" fmla="*/ 947435 h 1709304"/>
                  <a:gd name="connsiteX47" fmla="*/ 632507 w 1223204"/>
                  <a:gd name="connsiteY47" fmla="*/ 934265 h 1709304"/>
                  <a:gd name="connsiteX48" fmla="*/ 534323 w 1223204"/>
                  <a:gd name="connsiteY48" fmla="*/ 749034 h 1709304"/>
                  <a:gd name="connsiteX49" fmla="*/ 471318 w 1223204"/>
                  <a:gd name="connsiteY49" fmla="*/ 714820 h 1709304"/>
                  <a:gd name="connsiteX50" fmla="*/ 394985 w 1223204"/>
                  <a:gd name="connsiteY50" fmla="*/ 753933 h 1709304"/>
                  <a:gd name="connsiteX51" fmla="*/ 392069 w 1223204"/>
                  <a:gd name="connsiteY51" fmla="*/ 796381 h 1709304"/>
                  <a:gd name="connsiteX52" fmla="*/ 393468 w 1223204"/>
                  <a:gd name="connsiteY52" fmla="*/ 817144 h 1709304"/>
                  <a:gd name="connsiteX53" fmla="*/ 392472 w 1223204"/>
                  <a:gd name="connsiteY53" fmla="*/ 816603 h 1709304"/>
                  <a:gd name="connsiteX54" fmla="*/ 394995 w 1223204"/>
                  <a:gd name="connsiteY54" fmla="*/ 854032 h 1709304"/>
                  <a:gd name="connsiteX55" fmla="*/ 297097 w 1223204"/>
                  <a:gd name="connsiteY55" fmla="*/ 800869 h 1709304"/>
                  <a:gd name="connsiteX56" fmla="*/ 289848 w 1223204"/>
                  <a:gd name="connsiteY56" fmla="*/ 693285 h 1709304"/>
                  <a:gd name="connsiteX57" fmla="*/ 289754 w 1223204"/>
                  <a:gd name="connsiteY57" fmla="*/ 645233 h 1709304"/>
                  <a:gd name="connsiteX58" fmla="*/ 265165 w 1223204"/>
                  <a:gd name="connsiteY58" fmla="*/ 280298 h 1709304"/>
                  <a:gd name="connsiteX59" fmla="*/ 260231 w 1223204"/>
                  <a:gd name="connsiteY59" fmla="*/ 207068 h 1709304"/>
                  <a:gd name="connsiteX60" fmla="*/ 56375 w 1223204"/>
                  <a:gd name="connsiteY60" fmla="*/ 0 h 1709304"/>
                  <a:gd name="connsiteX61" fmla="*/ 152005 w 1223204"/>
                  <a:gd name="connsiteY61" fmla="*/ 51931 h 1709304"/>
                  <a:gd name="connsiteX62" fmla="*/ 220198 w 1223204"/>
                  <a:gd name="connsiteY62" fmla="*/ 1064000 h 1709304"/>
                  <a:gd name="connsiteX63" fmla="*/ 285765 w 1223204"/>
                  <a:gd name="connsiteY63" fmla="*/ 1099605 h 1709304"/>
                  <a:gd name="connsiteX64" fmla="*/ 297552 w 1223204"/>
                  <a:gd name="connsiteY64" fmla="*/ 1274544 h 1709304"/>
                  <a:gd name="connsiteX65" fmla="*/ 70788 w 1223204"/>
                  <a:gd name="connsiteY65" fmla="*/ 1151400 h 1709304"/>
                  <a:gd name="connsiteX66" fmla="*/ 59000 w 1223204"/>
                  <a:gd name="connsiteY66" fmla="*/ 976462 h 1709304"/>
                  <a:gd name="connsiteX67" fmla="*/ 124568 w 1223204"/>
                  <a:gd name="connsiteY67" fmla="*/ 1012068 h 1709304"/>
                  <a:gd name="connsiteX68" fmla="*/ 77355 w 1223204"/>
                  <a:gd name="connsiteY68" fmla="*/ 311366 h 1709304"/>
                  <a:gd name="connsiteX69" fmla="*/ 11787 w 1223204"/>
                  <a:gd name="connsiteY69" fmla="*/ 275760 h 1709304"/>
                  <a:gd name="connsiteX70" fmla="*/ 0 w 1223204"/>
                  <a:gd name="connsiteY70" fmla="*/ 100821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0"/>
                      <a:pt x="928722" y="1451181"/>
                      <a:pt x="977852" y="1477861"/>
                    </a:cubicBezTo>
                    <a:lnTo>
                      <a:pt x="1040858" y="1512076"/>
                    </a:lnTo>
                    <a:cubicBezTo>
                      <a:pt x="1089988" y="1538756"/>
                      <a:pt x="1125685" y="1499082"/>
                      <a:pt x="1120590" y="1423463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6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8" y="434497"/>
                    </a:moveTo>
                    <a:cubicBezTo>
                      <a:pt x="851347" y="435471"/>
                      <a:pt x="867190" y="440310"/>
                      <a:pt x="883888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5" y="847164"/>
                    </a:cubicBezTo>
                    <a:lnTo>
                      <a:pt x="1222327" y="1533610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4"/>
                      <a:pt x="794846" y="1433528"/>
                      <a:pt x="785610" y="1296453"/>
                    </a:cubicBezTo>
                    <a:lnTo>
                      <a:pt x="739358" y="610006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8" y="434497"/>
                    </a:cubicBezTo>
                    <a:close/>
                    <a:moveTo>
                      <a:pt x="253378" y="105360"/>
                    </a:moveTo>
                    <a:lnTo>
                      <a:pt x="690095" y="342517"/>
                    </a:lnTo>
                    <a:lnTo>
                      <a:pt x="701882" y="517455"/>
                    </a:lnTo>
                    <a:lnTo>
                      <a:pt x="360795" y="332230"/>
                    </a:lnTo>
                    <a:lnTo>
                      <a:pt x="373319" y="518103"/>
                    </a:lnTo>
                    <a:lnTo>
                      <a:pt x="402220" y="520051"/>
                    </a:lnTo>
                    <a:cubicBezTo>
                      <a:pt x="412494" y="522445"/>
                      <a:pt x="423246" y="526611"/>
                      <a:pt x="434378" y="532656"/>
                    </a:cubicBezTo>
                    <a:lnTo>
                      <a:pt x="548588" y="594678"/>
                    </a:lnTo>
                    <a:cubicBezTo>
                      <a:pt x="637646" y="643040"/>
                      <a:pt x="717329" y="793367"/>
                      <a:pt x="726565" y="930442"/>
                    </a:cubicBezTo>
                    <a:lnTo>
                      <a:pt x="731292" y="1000598"/>
                    </a:lnTo>
                    <a:lnTo>
                      <a:pt x="733814" y="1038026"/>
                    </a:lnTo>
                    <a:lnTo>
                      <a:pt x="742558" y="1167804"/>
                    </a:lnTo>
                    <a:lnTo>
                      <a:pt x="747446" y="1240345"/>
                    </a:lnTo>
                    <a:lnTo>
                      <a:pt x="749807" y="1275387"/>
                    </a:lnTo>
                    <a:cubicBezTo>
                      <a:pt x="759043" y="1412462"/>
                      <a:pt x="694335" y="1484378"/>
                      <a:pt x="605277" y="1436016"/>
                    </a:cubicBezTo>
                    <a:lnTo>
                      <a:pt x="491067" y="1373994"/>
                    </a:lnTo>
                    <a:cubicBezTo>
                      <a:pt x="402009" y="1325632"/>
                      <a:pt x="322327" y="1175306"/>
                      <a:pt x="313090" y="1038230"/>
                    </a:cubicBezTo>
                    <a:lnTo>
                      <a:pt x="305842" y="930647"/>
                    </a:lnTo>
                    <a:lnTo>
                      <a:pt x="403739" y="983809"/>
                    </a:lnTo>
                    <a:lnTo>
                      <a:pt x="407148" y="1034408"/>
                    </a:lnTo>
                    <a:cubicBezTo>
                      <a:pt x="412243" y="1110028"/>
                      <a:pt x="456201" y="1192958"/>
                      <a:pt x="505332" y="1219638"/>
                    </a:cubicBezTo>
                    <a:lnTo>
                      <a:pt x="568338" y="1253853"/>
                    </a:lnTo>
                    <a:cubicBezTo>
                      <a:pt x="605186" y="1273863"/>
                      <a:pt x="634478" y="1256549"/>
                      <a:pt x="644671" y="1214740"/>
                    </a:cubicBezTo>
                    <a:lnTo>
                      <a:pt x="648032" y="1165796"/>
                    </a:lnTo>
                    <a:lnTo>
                      <a:pt x="633316" y="947393"/>
                    </a:lnTo>
                    <a:lnTo>
                      <a:pt x="633395" y="947435"/>
                    </a:lnTo>
                    <a:lnTo>
                      <a:pt x="632507" y="934265"/>
                    </a:lnTo>
                    <a:cubicBezTo>
                      <a:pt x="627412" y="858644"/>
                      <a:pt x="583454" y="775715"/>
                      <a:pt x="534323" y="749034"/>
                    </a:cubicBezTo>
                    <a:lnTo>
                      <a:pt x="471318" y="714820"/>
                    </a:lnTo>
                    <a:cubicBezTo>
                      <a:pt x="434470" y="694809"/>
                      <a:pt x="405178" y="712124"/>
                      <a:pt x="394985" y="753933"/>
                    </a:cubicBezTo>
                    <a:lnTo>
                      <a:pt x="392069" y="796381"/>
                    </a:lnTo>
                    <a:lnTo>
                      <a:pt x="393468" y="817144"/>
                    </a:lnTo>
                    <a:lnTo>
                      <a:pt x="392472" y="816603"/>
                    </a:lnTo>
                    <a:lnTo>
                      <a:pt x="394995" y="854032"/>
                    </a:lnTo>
                    <a:lnTo>
                      <a:pt x="297097" y="800869"/>
                    </a:lnTo>
                    <a:lnTo>
                      <a:pt x="289848" y="693285"/>
                    </a:lnTo>
                    <a:lnTo>
                      <a:pt x="289754" y="645233"/>
                    </a:lnTo>
                    <a:lnTo>
                      <a:pt x="265165" y="280298"/>
                    </a:lnTo>
                    <a:lnTo>
                      <a:pt x="260231" y="207068"/>
                    </a:lnTo>
                    <a:close/>
                    <a:moveTo>
                      <a:pt x="56375" y="0"/>
                    </a:moveTo>
                    <a:lnTo>
                      <a:pt x="152005" y="51931"/>
                    </a:lnTo>
                    <a:lnTo>
                      <a:pt x="220198" y="1064000"/>
                    </a:lnTo>
                    <a:lnTo>
                      <a:pt x="285765" y="1099605"/>
                    </a:lnTo>
                    <a:lnTo>
                      <a:pt x="297552" y="1274544"/>
                    </a:lnTo>
                    <a:lnTo>
                      <a:pt x="70788" y="1151400"/>
                    </a:lnTo>
                    <a:lnTo>
                      <a:pt x="59000" y="976462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0"/>
                    </a:lnTo>
                    <a:lnTo>
                      <a:pt x="0" y="1008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2785F3A6-8C1F-7CB6-701F-28147647919D}"/>
                </a:ext>
              </a:extLst>
            </p:cNvPr>
            <p:cNvSpPr/>
            <p:nvPr/>
          </p:nvSpPr>
          <p:spPr bwMode="auto">
            <a:xfrm rot="16200000">
              <a:off x="10324699" y="2549831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8E6B96B1-A412-D82F-E1D3-FD50906643E4}"/>
                </a:ext>
              </a:extLst>
            </p:cNvPr>
            <p:cNvSpPr/>
            <p:nvPr/>
          </p:nvSpPr>
          <p:spPr bwMode="auto">
            <a:xfrm rot="16200000">
              <a:off x="10965939" y="184064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B739FA6B-6441-0B01-4392-B86EB6DD3C47}"/>
                </a:ext>
              </a:extLst>
            </p:cNvPr>
            <p:cNvSpPr/>
            <p:nvPr/>
          </p:nvSpPr>
          <p:spPr bwMode="auto">
            <a:xfrm rot="16200000" flipV="1">
              <a:off x="10867751" y="2979032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34D34B18-45D6-8056-4179-DEBF5066D195}"/>
                </a:ext>
              </a:extLst>
            </p:cNvPr>
            <p:cNvGrpSpPr/>
            <p:nvPr/>
          </p:nvGrpSpPr>
          <p:grpSpPr>
            <a:xfrm>
              <a:off x="10923914" y="1723800"/>
              <a:ext cx="466106" cy="588936"/>
              <a:chOff x="2331053" y="2453615"/>
              <a:chExt cx="1302643" cy="1766516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A788CE72-2B58-B576-6301-F800A94708BD}"/>
                  </a:ext>
                </a:extLst>
              </p:cNvPr>
              <p:cNvSpPr/>
              <p:nvPr/>
            </p:nvSpPr>
            <p:spPr bwMode="auto">
              <a:xfrm>
                <a:off x="2338180" y="2453615"/>
                <a:ext cx="1295516" cy="1766516"/>
              </a:xfrm>
              <a:custGeom>
                <a:avLst/>
                <a:gdLst>
                  <a:gd name="connsiteX0" fmla="*/ 914518 w 1295516"/>
                  <a:gd name="connsiteY0" fmla="*/ 686028 h 1766516"/>
                  <a:gd name="connsiteX1" fmla="*/ 913406 w 1295516"/>
                  <a:gd name="connsiteY1" fmla="*/ 720155 h 1766516"/>
                  <a:gd name="connsiteX2" fmla="*/ 951980 w 1295516"/>
                  <a:gd name="connsiteY2" fmla="*/ 1292631 h 1766516"/>
                  <a:gd name="connsiteX3" fmla="*/ 1050164 w 1295516"/>
                  <a:gd name="connsiteY3" fmla="*/ 1477861 h 1766516"/>
                  <a:gd name="connsiteX4" fmla="*/ 1113169 w 1295516"/>
                  <a:gd name="connsiteY4" fmla="*/ 1512076 h 1766516"/>
                  <a:gd name="connsiteX5" fmla="*/ 1118266 w 1295516"/>
                  <a:gd name="connsiteY5" fmla="*/ 1513285 h 1766516"/>
                  <a:gd name="connsiteX6" fmla="*/ 1120590 w 1295516"/>
                  <a:gd name="connsiteY6" fmla="*/ 1479445 h 1766516"/>
                  <a:gd name="connsiteX7" fmla="*/ 1082017 w 1295516"/>
                  <a:gd name="connsiteY7" fmla="*/ 906970 h 1766516"/>
                  <a:gd name="connsiteX8" fmla="*/ 983833 w 1295516"/>
                  <a:gd name="connsiteY8" fmla="*/ 721740 h 1766516"/>
                  <a:gd name="connsiteX9" fmla="*/ 920827 w 1295516"/>
                  <a:gd name="connsiteY9" fmla="*/ 687525 h 1766516"/>
                  <a:gd name="connsiteX10" fmla="*/ 128687 w 1295516"/>
                  <a:gd name="connsiteY10" fmla="*/ 0 h 1766516"/>
                  <a:gd name="connsiteX11" fmla="*/ 224317 w 1295516"/>
                  <a:gd name="connsiteY11" fmla="*/ 51932 h 1766516"/>
                  <a:gd name="connsiteX12" fmla="*/ 292510 w 1295516"/>
                  <a:gd name="connsiteY12" fmla="*/ 1064000 h 1766516"/>
                  <a:gd name="connsiteX13" fmla="*/ 311417 w 1295516"/>
                  <a:gd name="connsiteY13" fmla="*/ 1074268 h 1766516"/>
                  <a:gd name="connsiteX14" fmla="*/ 305954 w 1295516"/>
                  <a:gd name="connsiteY14" fmla="*/ 993191 h 1766516"/>
                  <a:gd name="connsiteX15" fmla="*/ 378266 w 1295516"/>
                  <a:gd name="connsiteY15" fmla="*/ 937208 h 1766516"/>
                  <a:gd name="connsiteX16" fmla="*/ 476163 w 1295516"/>
                  <a:gd name="connsiteY16" fmla="*/ 990370 h 1766516"/>
                  <a:gd name="connsiteX17" fmla="*/ 479572 w 1295516"/>
                  <a:gd name="connsiteY17" fmla="*/ 1040968 h 1766516"/>
                  <a:gd name="connsiteX18" fmla="*/ 577757 w 1295516"/>
                  <a:gd name="connsiteY18" fmla="*/ 1226199 h 1766516"/>
                  <a:gd name="connsiteX19" fmla="*/ 640763 w 1295516"/>
                  <a:gd name="connsiteY19" fmla="*/ 1260414 h 1766516"/>
                  <a:gd name="connsiteX20" fmla="*/ 645859 w 1295516"/>
                  <a:gd name="connsiteY20" fmla="*/ 1261623 h 1766516"/>
                  <a:gd name="connsiteX21" fmla="*/ 648183 w 1295516"/>
                  <a:gd name="connsiteY21" fmla="*/ 1227783 h 1766516"/>
                  <a:gd name="connsiteX22" fmla="*/ 644774 w 1295516"/>
                  <a:gd name="connsiteY22" fmla="*/ 1177185 h 1766516"/>
                  <a:gd name="connsiteX23" fmla="*/ 644749 w 1295516"/>
                  <a:gd name="connsiteY23" fmla="*/ 1176808 h 1766516"/>
                  <a:gd name="connsiteX24" fmla="*/ 581917 w 1295516"/>
                  <a:gd name="connsiteY24" fmla="*/ 1021142 h 1766516"/>
                  <a:gd name="connsiteX25" fmla="*/ 547597 w 1295516"/>
                  <a:gd name="connsiteY25" fmla="*/ 992440 h 1766516"/>
                  <a:gd name="connsiteX26" fmla="*/ 547357 w 1295516"/>
                  <a:gd name="connsiteY26" fmla="*/ 992310 h 1766516"/>
                  <a:gd name="connsiteX27" fmla="*/ 547436 w 1295516"/>
                  <a:gd name="connsiteY27" fmla="*/ 993482 h 1766516"/>
                  <a:gd name="connsiteX28" fmla="*/ 421769 w 1295516"/>
                  <a:gd name="connsiteY28" fmla="*/ 925238 h 1766516"/>
                  <a:gd name="connsiteX29" fmla="*/ 410093 w 1295516"/>
                  <a:gd name="connsiteY29" fmla="*/ 751957 h 1766516"/>
                  <a:gd name="connsiteX30" fmla="*/ 482405 w 1295516"/>
                  <a:gd name="connsiteY30" fmla="*/ 695974 h 1766516"/>
                  <a:gd name="connsiteX31" fmla="*/ 608072 w 1295516"/>
                  <a:gd name="connsiteY31" fmla="*/ 764216 h 1766516"/>
                  <a:gd name="connsiteX32" fmla="*/ 608311 w 1295516"/>
                  <a:gd name="connsiteY32" fmla="*/ 767754 h 1766516"/>
                  <a:gd name="connsiteX33" fmla="*/ 608550 w 1295516"/>
                  <a:gd name="connsiteY33" fmla="*/ 767884 h 1766516"/>
                  <a:gd name="connsiteX34" fmla="*/ 613869 w 1295516"/>
                  <a:gd name="connsiteY34" fmla="*/ 769146 h 1766516"/>
                  <a:gd name="connsiteX35" fmla="*/ 614981 w 1295516"/>
                  <a:gd name="connsiteY35" fmla="*/ 735018 h 1766516"/>
                  <a:gd name="connsiteX36" fmla="*/ 612679 w 1295516"/>
                  <a:gd name="connsiteY36" fmla="*/ 700843 h 1766516"/>
                  <a:gd name="connsiteX37" fmla="*/ 612678 w 1295516"/>
                  <a:gd name="connsiteY37" fmla="*/ 700842 h 1766516"/>
                  <a:gd name="connsiteX38" fmla="*/ 609269 w 1295516"/>
                  <a:gd name="connsiteY38" fmla="*/ 650244 h 1766516"/>
                  <a:gd name="connsiteX39" fmla="*/ 511085 w 1295516"/>
                  <a:gd name="connsiteY39" fmla="*/ 465014 h 1766516"/>
                  <a:gd name="connsiteX40" fmla="*/ 448079 w 1295516"/>
                  <a:gd name="connsiteY40" fmla="*/ 430799 h 1766516"/>
                  <a:gd name="connsiteX41" fmla="*/ 442982 w 1295516"/>
                  <a:gd name="connsiteY41" fmla="*/ 429590 h 1766516"/>
                  <a:gd name="connsiteX42" fmla="*/ 440658 w 1295516"/>
                  <a:gd name="connsiteY42" fmla="*/ 463430 h 1766516"/>
                  <a:gd name="connsiteX43" fmla="*/ 444067 w 1295516"/>
                  <a:gd name="connsiteY43" fmla="*/ 514028 h 1766516"/>
                  <a:gd name="connsiteX44" fmla="*/ 371755 w 1295516"/>
                  <a:gd name="connsiteY44" fmla="*/ 570011 h 1766516"/>
                  <a:gd name="connsiteX45" fmla="*/ 273858 w 1295516"/>
                  <a:gd name="connsiteY45" fmla="*/ 516849 h 1766516"/>
                  <a:gd name="connsiteX46" fmla="*/ 266609 w 1295516"/>
                  <a:gd name="connsiteY46" fmla="*/ 409264 h 1766516"/>
                  <a:gd name="connsiteX47" fmla="*/ 278101 w 1295516"/>
                  <a:gd name="connsiteY47" fmla="*/ 301528 h 1766516"/>
                  <a:gd name="connsiteX48" fmla="*/ 289039 w 1295516"/>
                  <a:gd name="connsiteY48" fmla="*/ 280745 h 1766516"/>
                  <a:gd name="connsiteX49" fmla="*/ 288781 w 1295516"/>
                  <a:gd name="connsiteY49" fmla="*/ 278998 h 1766516"/>
                  <a:gd name="connsiteX50" fmla="*/ 347465 w 1295516"/>
                  <a:gd name="connsiteY50" fmla="*/ 209425 h 1766516"/>
                  <a:gd name="connsiteX51" fmla="*/ 394882 w 1295516"/>
                  <a:gd name="connsiteY51" fmla="*/ 187181 h 1766516"/>
                  <a:gd name="connsiteX52" fmla="*/ 396149 w 1295516"/>
                  <a:gd name="connsiteY52" fmla="*/ 186081 h 1766516"/>
                  <a:gd name="connsiteX53" fmla="*/ 398078 w 1295516"/>
                  <a:gd name="connsiteY53" fmla="*/ 185682 h 1766516"/>
                  <a:gd name="connsiteX54" fmla="*/ 409374 w 1295516"/>
                  <a:gd name="connsiteY54" fmla="*/ 180382 h 1766516"/>
                  <a:gd name="connsiteX55" fmla="*/ 429753 w 1295516"/>
                  <a:gd name="connsiteY55" fmla="*/ 179119 h 1766516"/>
                  <a:gd name="connsiteX56" fmla="*/ 436251 w 1295516"/>
                  <a:gd name="connsiteY56" fmla="*/ 177772 h 1766516"/>
                  <a:gd name="connsiteX57" fmla="*/ 483451 w 1295516"/>
                  <a:gd name="connsiteY57" fmla="*/ 192653 h 1766516"/>
                  <a:gd name="connsiteX58" fmla="*/ 597661 w 1295516"/>
                  <a:gd name="connsiteY58" fmla="*/ 254675 h 1766516"/>
                  <a:gd name="connsiteX59" fmla="*/ 756457 w 1295516"/>
                  <a:gd name="connsiteY59" fmla="*/ 486948 h 1766516"/>
                  <a:gd name="connsiteX60" fmla="*/ 764410 w 1295516"/>
                  <a:gd name="connsiteY60" fmla="*/ 529858 h 1766516"/>
                  <a:gd name="connsiteX61" fmla="*/ 772404 w 1295516"/>
                  <a:gd name="connsiteY61" fmla="*/ 511990 h 1766516"/>
                  <a:gd name="connsiteX62" fmla="*/ 821334 w 1295516"/>
                  <a:gd name="connsiteY62" fmla="*/ 464219 h 1766516"/>
                  <a:gd name="connsiteX63" fmla="*/ 907082 w 1295516"/>
                  <a:gd name="connsiteY63" fmla="*/ 433698 h 1766516"/>
                  <a:gd name="connsiteX64" fmla="*/ 908656 w 1295516"/>
                  <a:gd name="connsiteY64" fmla="*/ 434568 h 1766516"/>
                  <a:gd name="connsiteX65" fmla="*/ 908999 w 1295516"/>
                  <a:gd name="connsiteY65" fmla="*/ 434497 h 1766516"/>
                  <a:gd name="connsiteX66" fmla="*/ 956199 w 1295516"/>
                  <a:gd name="connsiteY66" fmla="*/ 449378 h 1766516"/>
                  <a:gd name="connsiteX67" fmla="*/ 1070410 w 1295516"/>
                  <a:gd name="connsiteY67" fmla="*/ 511400 h 1766516"/>
                  <a:gd name="connsiteX68" fmla="*/ 1248386 w 1295516"/>
                  <a:gd name="connsiteY68" fmla="*/ 847164 h 1766516"/>
                  <a:gd name="connsiteX69" fmla="*/ 1294639 w 1295516"/>
                  <a:gd name="connsiteY69" fmla="*/ 1533611 h 1766516"/>
                  <a:gd name="connsiteX70" fmla="*/ 1276450 w 1295516"/>
                  <a:gd name="connsiteY70" fmla="*/ 1657424 h 1766516"/>
                  <a:gd name="connsiteX71" fmla="*/ 1269149 w 1295516"/>
                  <a:gd name="connsiteY71" fmla="*/ 1666910 h 1766516"/>
                  <a:gd name="connsiteX72" fmla="*/ 1259856 w 1295516"/>
                  <a:gd name="connsiteY72" fmla="*/ 1687681 h 1766516"/>
                  <a:gd name="connsiteX73" fmla="*/ 1210926 w 1295516"/>
                  <a:gd name="connsiteY73" fmla="*/ 1735451 h 1766516"/>
                  <a:gd name="connsiteX74" fmla="*/ 1125178 w 1295516"/>
                  <a:gd name="connsiteY74" fmla="*/ 1765972 h 1766516"/>
                  <a:gd name="connsiteX75" fmla="*/ 1120816 w 1295516"/>
                  <a:gd name="connsiteY75" fmla="*/ 1763559 h 1766516"/>
                  <a:gd name="connsiteX76" fmla="*/ 1109956 w 1295516"/>
                  <a:gd name="connsiteY76" fmla="*/ 1762827 h 1766516"/>
                  <a:gd name="connsiteX77" fmla="*/ 1077797 w 1295516"/>
                  <a:gd name="connsiteY77" fmla="*/ 1750221 h 1766516"/>
                  <a:gd name="connsiteX78" fmla="*/ 963587 w 1295516"/>
                  <a:gd name="connsiteY78" fmla="*/ 1688200 h 1766516"/>
                  <a:gd name="connsiteX79" fmla="*/ 804792 w 1295516"/>
                  <a:gd name="connsiteY79" fmla="*/ 1455927 h 1766516"/>
                  <a:gd name="connsiteX80" fmla="*/ 797274 w 1295516"/>
                  <a:gd name="connsiteY80" fmla="*/ 1415366 h 1766516"/>
                  <a:gd name="connsiteX81" fmla="*/ 788369 w 1295516"/>
                  <a:gd name="connsiteY81" fmla="*/ 1435270 h 1766516"/>
                  <a:gd name="connsiteX82" fmla="*/ 739439 w 1295516"/>
                  <a:gd name="connsiteY82" fmla="*/ 1483040 h 1766516"/>
                  <a:gd name="connsiteX83" fmla="*/ 677530 w 1295516"/>
                  <a:gd name="connsiteY83" fmla="*/ 1512083 h 1766516"/>
                  <a:gd name="connsiteX84" fmla="*/ 667683 w 1295516"/>
                  <a:gd name="connsiteY84" fmla="*/ 1512694 h 1766516"/>
                  <a:gd name="connsiteX85" fmla="*/ 666843 w 1295516"/>
                  <a:gd name="connsiteY85" fmla="*/ 1513141 h 1766516"/>
                  <a:gd name="connsiteX86" fmla="*/ 663793 w 1295516"/>
                  <a:gd name="connsiteY86" fmla="*/ 1512935 h 1766516"/>
                  <a:gd name="connsiteX87" fmla="*/ 653691 w 1295516"/>
                  <a:gd name="connsiteY87" fmla="*/ 1513561 h 1766516"/>
                  <a:gd name="connsiteX88" fmla="*/ 650999 w 1295516"/>
                  <a:gd name="connsiteY88" fmla="*/ 1512072 h 1766516"/>
                  <a:gd name="connsiteX89" fmla="*/ 637549 w 1295516"/>
                  <a:gd name="connsiteY89" fmla="*/ 1511165 h 1766516"/>
                  <a:gd name="connsiteX90" fmla="*/ 605390 w 1295516"/>
                  <a:gd name="connsiteY90" fmla="*/ 1498560 h 1766516"/>
                  <a:gd name="connsiteX91" fmla="*/ 491180 w 1295516"/>
                  <a:gd name="connsiteY91" fmla="*/ 1436538 h 1766516"/>
                  <a:gd name="connsiteX92" fmla="*/ 372258 w 1295516"/>
                  <a:gd name="connsiteY92" fmla="*/ 1301924 h 1766516"/>
                  <a:gd name="connsiteX93" fmla="*/ 358577 w 1295516"/>
                  <a:gd name="connsiteY93" fmla="*/ 1268415 h 1766516"/>
                  <a:gd name="connsiteX94" fmla="*/ 297552 w 1295516"/>
                  <a:gd name="connsiteY94" fmla="*/ 1330527 h 1766516"/>
                  <a:gd name="connsiteX95" fmla="*/ 70788 w 1295516"/>
                  <a:gd name="connsiteY95" fmla="*/ 1207384 h 1766516"/>
                  <a:gd name="connsiteX96" fmla="*/ 59000 w 1295516"/>
                  <a:gd name="connsiteY96" fmla="*/ 1032446 h 1766516"/>
                  <a:gd name="connsiteX97" fmla="*/ 115043 w 1295516"/>
                  <a:gd name="connsiteY97" fmla="*/ 968039 h 1766516"/>
                  <a:gd name="connsiteX98" fmla="*/ 77355 w 1295516"/>
                  <a:gd name="connsiteY98" fmla="*/ 367349 h 1766516"/>
                  <a:gd name="connsiteX99" fmla="*/ 11787 w 1295516"/>
                  <a:gd name="connsiteY99" fmla="*/ 331744 h 1766516"/>
                  <a:gd name="connsiteX100" fmla="*/ 0 w 1295516"/>
                  <a:gd name="connsiteY100" fmla="*/ 156805 h 1766516"/>
                  <a:gd name="connsiteX101" fmla="*/ 56375 w 1295516"/>
                  <a:gd name="connsiteY101" fmla="*/ 55983 h 176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1295516" h="1766516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1"/>
                      <a:pt x="1001033" y="1451181"/>
                      <a:pt x="1050164" y="1477861"/>
                    </a:cubicBezTo>
                    <a:lnTo>
                      <a:pt x="1113169" y="1512076"/>
                    </a:lnTo>
                    <a:lnTo>
                      <a:pt x="1118266" y="1513285"/>
                    </a:lnTo>
                    <a:lnTo>
                      <a:pt x="1120590" y="1479445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40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1417" y="1074268"/>
                    </a:lnTo>
                    <a:lnTo>
                      <a:pt x="305954" y="993191"/>
                    </a:lnTo>
                    <a:lnTo>
                      <a:pt x="378266" y="937208"/>
                    </a:lnTo>
                    <a:lnTo>
                      <a:pt x="476163" y="990370"/>
                    </a:lnTo>
                    <a:lnTo>
                      <a:pt x="479572" y="1040968"/>
                    </a:lnTo>
                    <a:cubicBezTo>
                      <a:pt x="484668" y="1116589"/>
                      <a:pt x="528626" y="1199519"/>
                      <a:pt x="577757" y="1226199"/>
                    </a:cubicBezTo>
                    <a:lnTo>
                      <a:pt x="640763" y="1260414"/>
                    </a:lnTo>
                    <a:lnTo>
                      <a:pt x="645859" y="1261623"/>
                    </a:lnTo>
                    <a:lnTo>
                      <a:pt x="648183" y="1227783"/>
                    </a:lnTo>
                    <a:lnTo>
                      <a:pt x="644774" y="1177185"/>
                    </a:lnTo>
                    <a:cubicBezTo>
                      <a:pt x="644766" y="1177059"/>
                      <a:pt x="644757" y="1176934"/>
                      <a:pt x="644749" y="1176808"/>
                    </a:cubicBezTo>
                    <a:cubicBezTo>
                      <a:pt x="640928" y="1120093"/>
                      <a:pt x="615245" y="1059265"/>
                      <a:pt x="581917" y="1021142"/>
                    </a:cubicBezTo>
                    <a:lnTo>
                      <a:pt x="547597" y="992440"/>
                    </a:lnTo>
                    <a:lnTo>
                      <a:pt x="547357" y="992310"/>
                    </a:lnTo>
                    <a:cubicBezTo>
                      <a:pt x="547383" y="992701"/>
                      <a:pt x="547410" y="993091"/>
                      <a:pt x="547436" y="993482"/>
                    </a:cubicBezTo>
                    <a:lnTo>
                      <a:pt x="421769" y="925238"/>
                    </a:lnTo>
                    <a:lnTo>
                      <a:pt x="410093" y="751957"/>
                    </a:lnTo>
                    <a:lnTo>
                      <a:pt x="482405" y="695974"/>
                    </a:lnTo>
                    <a:lnTo>
                      <a:pt x="608072" y="764216"/>
                    </a:lnTo>
                    <a:cubicBezTo>
                      <a:pt x="608152" y="765395"/>
                      <a:pt x="608231" y="766575"/>
                      <a:pt x="608311" y="767754"/>
                    </a:cubicBezTo>
                    <a:lnTo>
                      <a:pt x="608550" y="767884"/>
                    </a:lnTo>
                    <a:lnTo>
                      <a:pt x="613869" y="769146"/>
                    </a:lnTo>
                    <a:cubicBezTo>
                      <a:pt x="614240" y="757770"/>
                      <a:pt x="614610" y="746394"/>
                      <a:pt x="614981" y="735018"/>
                    </a:cubicBezTo>
                    <a:lnTo>
                      <a:pt x="612679" y="700843"/>
                    </a:lnTo>
                    <a:lnTo>
                      <a:pt x="612678" y="700842"/>
                    </a:lnTo>
                    <a:lnTo>
                      <a:pt x="609269" y="650244"/>
                    </a:lnTo>
                    <a:cubicBezTo>
                      <a:pt x="604174" y="574624"/>
                      <a:pt x="560215" y="491694"/>
                      <a:pt x="511085" y="465014"/>
                    </a:cubicBezTo>
                    <a:lnTo>
                      <a:pt x="448079" y="430799"/>
                    </a:lnTo>
                    <a:lnTo>
                      <a:pt x="442982" y="429590"/>
                    </a:lnTo>
                    <a:lnTo>
                      <a:pt x="440658" y="463430"/>
                    </a:lnTo>
                    <a:lnTo>
                      <a:pt x="444067" y="514028"/>
                    </a:lnTo>
                    <a:lnTo>
                      <a:pt x="371755" y="570011"/>
                    </a:lnTo>
                    <a:lnTo>
                      <a:pt x="273858" y="516849"/>
                    </a:lnTo>
                    <a:lnTo>
                      <a:pt x="266609" y="409264"/>
                    </a:lnTo>
                    <a:cubicBezTo>
                      <a:pt x="263723" y="366429"/>
                      <a:pt x="268058" y="329956"/>
                      <a:pt x="278101" y="301528"/>
                    </a:cubicBezTo>
                    <a:lnTo>
                      <a:pt x="289039" y="280745"/>
                    </a:lnTo>
                    <a:lnTo>
                      <a:pt x="288781" y="278998"/>
                    </a:lnTo>
                    <a:cubicBezTo>
                      <a:pt x="292727" y="259278"/>
                      <a:pt x="315001" y="231923"/>
                      <a:pt x="347465" y="209425"/>
                    </a:cubicBezTo>
                    <a:lnTo>
                      <a:pt x="394882" y="187181"/>
                    </a:lnTo>
                    <a:lnTo>
                      <a:pt x="396149" y="186081"/>
                    </a:lnTo>
                    <a:lnTo>
                      <a:pt x="398078" y="185682"/>
                    </a:lnTo>
                    <a:lnTo>
                      <a:pt x="409374" y="180382"/>
                    </a:lnTo>
                    <a:lnTo>
                      <a:pt x="429753" y="179119"/>
                    </a:lnTo>
                    <a:lnTo>
                      <a:pt x="436251" y="177772"/>
                    </a:lnTo>
                    <a:cubicBezTo>
                      <a:pt x="450911" y="178746"/>
                      <a:pt x="466753" y="183586"/>
                      <a:pt x="483451" y="192653"/>
                    </a:cubicBezTo>
                    <a:lnTo>
                      <a:pt x="597661" y="254675"/>
                    </a:lnTo>
                    <a:cubicBezTo>
                      <a:pt x="664455" y="290947"/>
                      <a:pt x="725975" y="384573"/>
                      <a:pt x="756457" y="486948"/>
                    </a:cubicBezTo>
                    <a:lnTo>
                      <a:pt x="764410" y="529858"/>
                    </a:lnTo>
                    <a:lnTo>
                      <a:pt x="772404" y="511990"/>
                    </a:lnTo>
                    <a:cubicBezTo>
                      <a:pt x="782578" y="496375"/>
                      <a:pt x="799691" y="479218"/>
                      <a:pt x="821334" y="464219"/>
                    </a:cubicBezTo>
                    <a:cubicBezTo>
                      <a:pt x="853798" y="441721"/>
                      <a:pt x="887232" y="430469"/>
                      <a:pt x="907082" y="433698"/>
                    </a:cubicBezTo>
                    <a:lnTo>
                      <a:pt x="908656" y="434568"/>
                    </a:lnTo>
                    <a:lnTo>
                      <a:pt x="908999" y="434497"/>
                    </a:lnTo>
                    <a:cubicBezTo>
                      <a:pt x="923659" y="435471"/>
                      <a:pt x="939501" y="440311"/>
                      <a:pt x="956199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6" y="847164"/>
                    </a:cubicBezTo>
                    <a:lnTo>
                      <a:pt x="1294639" y="1533611"/>
                    </a:lnTo>
                    <a:cubicBezTo>
                      <a:pt x="1298103" y="1585014"/>
                      <a:pt x="1291168" y="1627254"/>
                      <a:pt x="1276450" y="1657424"/>
                    </a:cubicBezTo>
                    <a:lnTo>
                      <a:pt x="1269149" y="1666910"/>
                    </a:lnTo>
                    <a:lnTo>
                      <a:pt x="1259856" y="1687681"/>
                    </a:lnTo>
                    <a:cubicBezTo>
                      <a:pt x="1249683" y="1703295"/>
                      <a:pt x="1232569" y="1720453"/>
                      <a:pt x="1210926" y="1735451"/>
                    </a:cubicBezTo>
                    <a:cubicBezTo>
                      <a:pt x="1178462" y="1757950"/>
                      <a:pt x="1145028" y="1769201"/>
                      <a:pt x="1125178" y="1765972"/>
                    </a:cubicBezTo>
                    <a:lnTo>
                      <a:pt x="1120816" y="1763559"/>
                    </a:lnTo>
                    <a:lnTo>
                      <a:pt x="1109956" y="1762827"/>
                    </a:lnTo>
                    <a:cubicBezTo>
                      <a:pt x="1099681" y="1760433"/>
                      <a:pt x="1088929" y="1756267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9"/>
                      <a:pt x="835274" y="1558302"/>
                      <a:pt x="804792" y="1455927"/>
                    </a:cubicBezTo>
                    <a:lnTo>
                      <a:pt x="797274" y="1415366"/>
                    </a:lnTo>
                    <a:lnTo>
                      <a:pt x="788369" y="1435270"/>
                    </a:lnTo>
                    <a:cubicBezTo>
                      <a:pt x="778196" y="1450884"/>
                      <a:pt x="761082" y="1468042"/>
                      <a:pt x="739439" y="1483040"/>
                    </a:cubicBezTo>
                    <a:cubicBezTo>
                      <a:pt x="717796" y="1498039"/>
                      <a:pt x="695723" y="1508040"/>
                      <a:pt x="677530" y="1512083"/>
                    </a:cubicBezTo>
                    <a:lnTo>
                      <a:pt x="667683" y="1512694"/>
                    </a:lnTo>
                    <a:lnTo>
                      <a:pt x="666843" y="1513141"/>
                    </a:lnTo>
                    <a:lnTo>
                      <a:pt x="663793" y="1512935"/>
                    </a:lnTo>
                    <a:lnTo>
                      <a:pt x="653691" y="1513561"/>
                    </a:lnTo>
                    <a:lnTo>
                      <a:pt x="650999" y="1512072"/>
                    </a:lnTo>
                    <a:lnTo>
                      <a:pt x="637549" y="1511165"/>
                    </a:lnTo>
                    <a:cubicBezTo>
                      <a:pt x="627274" y="1508771"/>
                      <a:pt x="616522" y="1504605"/>
                      <a:pt x="605390" y="1498560"/>
                    </a:cubicBezTo>
                    <a:lnTo>
                      <a:pt x="491180" y="1436538"/>
                    </a:lnTo>
                    <a:cubicBezTo>
                      <a:pt x="446651" y="1412357"/>
                      <a:pt x="404466" y="1362685"/>
                      <a:pt x="372258" y="1301924"/>
                    </a:cubicBezTo>
                    <a:lnTo>
                      <a:pt x="358577" y="1268415"/>
                    </a:lnTo>
                    <a:lnTo>
                      <a:pt x="297552" y="1330527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5043" y="968039"/>
                    </a:lnTo>
                    <a:lnTo>
                      <a:pt x="77355" y="367349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6600D82-0813-8E3E-2F3C-BEABEC83FBF4}"/>
                  </a:ext>
                </a:extLst>
              </p:cNvPr>
              <p:cNvSpPr/>
              <p:nvPr/>
            </p:nvSpPr>
            <p:spPr bwMode="auto">
              <a:xfrm>
                <a:off x="2331053" y="2509599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7 w 1223204"/>
                  <a:gd name="connsiteY4" fmla="*/ 1512076 h 1709304"/>
                  <a:gd name="connsiteX5" fmla="*/ 1120590 w 1223204"/>
                  <a:gd name="connsiteY5" fmla="*/ 1423462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7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7 w 1223204"/>
                  <a:gd name="connsiteY10" fmla="*/ 434497 h 1709304"/>
                  <a:gd name="connsiteX11" fmla="*/ 883887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4 w 1223204"/>
                  <a:gd name="connsiteY13" fmla="*/ 847164 h 1709304"/>
                  <a:gd name="connsiteX14" fmla="*/ 1222327 w 1223204"/>
                  <a:gd name="connsiteY14" fmla="*/ 1533611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4 h 1709304"/>
                  <a:gd name="connsiteX18" fmla="*/ 739358 w 1223204"/>
                  <a:gd name="connsiteY18" fmla="*/ 610007 h 1709304"/>
                  <a:gd name="connsiteX19" fmla="*/ 796585 w 1223204"/>
                  <a:gd name="connsiteY19" fmla="*/ 442807 h 1709304"/>
                  <a:gd name="connsiteX20" fmla="*/ 836687 w 1223204"/>
                  <a:gd name="connsiteY20" fmla="*/ 434497 h 1709304"/>
                  <a:gd name="connsiteX21" fmla="*/ 363939 w 1223204"/>
                  <a:gd name="connsiteY21" fmla="*/ 177772 h 1709304"/>
                  <a:gd name="connsiteX22" fmla="*/ 411139 w 1223204"/>
                  <a:gd name="connsiteY22" fmla="*/ 192653 h 1709304"/>
                  <a:gd name="connsiteX23" fmla="*/ 525349 w 1223204"/>
                  <a:gd name="connsiteY23" fmla="*/ 254675 h 1709304"/>
                  <a:gd name="connsiteX24" fmla="*/ 703326 w 1223204"/>
                  <a:gd name="connsiteY24" fmla="*/ 590438 h 1709304"/>
                  <a:gd name="connsiteX25" fmla="*/ 709468 w 1223204"/>
                  <a:gd name="connsiteY25" fmla="*/ 681599 h 1709304"/>
                  <a:gd name="connsiteX26" fmla="*/ 709469 w 1223204"/>
                  <a:gd name="connsiteY26" fmla="*/ 681600 h 1709304"/>
                  <a:gd name="connsiteX27" fmla="*/ 716718 w 1223204"/>
                  <a:gd name="connsiteY27" fmla="*/ 789184 h 1709304"/>
                  <a:gd name="connsiteX28" fmla="*/ 698529 w 1223204"/>
                  <a:gd name="connsiteY28" fmla="*/ 912998 h 1709304"/>
                  <a:gd name="connsiteX29" fmla="*/ 686746 w 1223204"/>
                  <a:gd name="connsiteY29" fmla="*/ 930819 h 1709304"/>
                  <a:gd name="connsiteX30" fmla="*/ 701916 w 1223204"/>
                  <a:gd name="connsiteY30" fmla="*/ 963278 h 1709304"/>
                  <a:gd name="connsiteX31" fmla="*/ 738806 w 1223204"/>
                  <a:gd name="connsiteY31" fmla="*/ 1117002 h 1709304"/>
                  <a:gd name="connsiteX32" fmla="*/ 746055 w 1223204"/>
                  <a:gd name="connsiteY32" fmla="*/ 1224586 h 1709304"/>
                  <a:gd name="connsiteX33" fmla="*/ 746055 w 1223204"/>
                  <a:gd name="connsiteY33" fmla="*/ 1224585 h 1709304"/>
                  <a:gd name="connsiteX34" fmla="*/ 749920 w 1223204"/>
                  <a:gd name="connsiteY34" fmla="*/ 1281948 h 1709304"/>
                  <a:gd name="connsiteX35" fmla="*/ 605390 w 1223204"/>
                  <a:gd name="connsiteY35" fmla="*/ 1442577 h 1709304"/>
                  <a:gd name="connsiteX36" fmla="*/ 491180 w 1223204"/>
                  <a:gd name="connsiteY36" fmla="*/ 1380555 h 1709304"/>
                  <a:gd name="connsiteX37" fmla="*/ 313203 w 1223204"/>
                  <a:gd name="connsiteY37" fmla="*/ 1044791 h 1709304"/>
                  <a:gd name="connsiteX38" fmla="*/ 305954 w 1223204"/>
                  <a:gd name="connsiteY38" fmla="*/ 937208 h 1709304"/>
                  <a:gd name="connsiteX39" fmla="*/ 403851 w 1223204"/>
                  <a:gd name="connsiteY39" fmla="*/ 990370 h 1709304"/>
                  <a:gd name="connsiteX40" fmla="*/ 407260 w 1223204"/>
                  <a:gd name="connsiteY40" fmla="*/ 1040968 h 1709304"/>
                  <a:gd name="connsiteX41" fmla="*/ 505445 w 1223204"/>
                  <a:gd name="connsiteY41" fmla="*/ 1226199 h 1709304"/>
                  <a:gd name="connsiteX42" fmla="*/ 568451 w 1223204"/>
                  <a:gd name="connsiteY42" fmla="*/ 1260414 h 1709304"/>
                  <a:gd name="connsiteX43" fmla="*/ 648183 w 1223204"/>
                  <a:gd name="connsiteY43" fmla="*/ 1171800 h 1709304"/>
                  <a:gd name="connsiteX44" fmla="*/ 644774 w 1223204"/>
                  <a:gd name="connsiteY44" fmla="*/ 1121202 h 1709304"/>
                  <a:gd name="connsiteX45" fmla="*/ 644749 w 1223204"/>
                  <a:gd name="connsiteY45" fmla="*/ 1120825 h 1709304"/>
                  <a:gd name="connsiteX46" fmla="*/ 581917 w 1223204"/>
                  <a:gd name="connsiteY46" fmla="*/ 965159 h 1709304"/>
                  <a:gd name="connsiteX47" fmla="*/ 547597 w 1223204"/>
                  <a:gd name="connsiteY47" fmla="*/ 936457 h 1709304"/>
                  <a:gd name="connsiteX48" fmla="*/ 547357 w 1223204"/>
                  <a:gd name="connsiteY48" fmla="*/ 936327 h 1709304"/>
                  <a:gd name="connsiteX49" fmla="*/ 547436 w 1223204"/>
                  <a:gd name="connsiteY49" fmla="*/ 937499 h 1709304"/>
                  <a:gd name="connsiteX50" fmla="*/ 421769 w 1223204"/>
                  <a:gd name="connsiteY50" fmla="*/ 869255 h 1709304"/>
                  <a:gd name="connsiteX51" fmla="*/ 410093 w 1223204"/>
                  <a:gd name="connsiteY51" fmla="*/ 695974 h 1709304"/>
                  <a:gd name="connsiteX52" fmla="*/ 535760 w 1223204"/>
                  <a:gd name="connsiteY52" fmla="*/ 764216 h 1709304"/>
                  <a:gd name="connsiteX53" fmla="*/ 535999 w 1223204"/>
                  <a:gd name="connsiteY53" fmla="*/ 767754 h 1709304"/>
                  <a:gd name="connsiteX54" fmla="*/ 536238 w 1223204"/>
                  <a:gd name="connsiteY54" fmla="*/ 767884 h 1709304"/>
                  <a:gd name="connsiteX55" fmla="*/ 569150 w 1223204"/>
                  <a:gd name="connsiteY55" fmla="*/ 775693 h 1709304"/>
                  <a:gd name="connsiteX56" fmla="*/ 614981 w 1223204"/>
                  <a:gd name="connsiteY56" fmla="*/ 679035 h 1709304"/>
                  <a:gd name="connsiteX57" fmla="*/ 612679 w 1223204"/>
                  <a:gd name="connsiteY57" fmla="*/ 644860 h 1709304"/>
                  <a:gd name="connsiteX58" fmla="*/ 612678 w 1223204"/>
                  <a:gd name="connsiteY58" fmla="*/ 644859 h 1709304"/>
                  <a:gd name="connsiteX59" fmla="*/ 609269 w 1223204"/>
                  <a:gd name="connsiteY59" fmla="*/ 594261 h 1709304"/>
                  <a:gd name="connsiteX60" fmla="*/ 511085 w 1223204"/>
                  <a:gd name="connsiteY60" fmla="*/ 409031 h 1709304"/>
                  <a:gd name="connsiteX61" fmla="*/ 448079 w 1223204"/>
                  <a:gd name="connsiteY61" fmla="*/ 374816 h 1709304"/>
                  <a:gd name="connsiteX62" fmla="*/ 368346 w 1223204"/>
                  <a:gd name="connsiteY62" fmla="*/ 463430 h 1709304"/>
                  <a:gd name="connsiteX63" fmla="*/ 371755 w 1223204"/>
                  <a:gd name="connsiteY63" fmla="*/ 514028 h 1709304"/>
                  <a:gd name="connsiteX64" fmla="*/ 273858 w 1223204"/>
                  <a:gd name="connsiteY64" fmla="*/ 460866 h 1709304"/>
                  <a:gd name="connsiteX65" fmla="*/ 266609 w 1223204"/>
                  <a:gd name="connsiteY65" fmla="*/ 353281 h 1709304"/>
                  <a:gd name="connsiteX66" fmla="*/ 323837 w 1223204"/>
                  <a:gd name="connsiteY66" fmla="*/ 186081 h 1709304"/>
                  <a:gd name="connsiteX67" fmla="*/ 363939 w 1223204"/>
                  <a:gd name="connsiteY67" fmla="*/ 177772 h 1709304"/>
                  <a:gd name="connsiteX68" fmla="*/ 56375 w 1223204"/>
                  <a:gd name="connsiteY68" fmla="*/ 0 h 1709304"/>
                  <a:gd name="connsiteX69" fmla="*/ 152005 w 1223204"/>
                  <a:gd name="connsiteY69" fmla="*/ 51932 h 1709304"/>
                  <a:gd name="connsiteX70" fmla="*/ 220198 w 1223204"/>
                  <a:gd name="connsiteY70" fmla="*/ 1064000 h 1709304"/>
                  <a:gd name="connsiteX71" fmla="*/ 285765 w 1223204"/>
                  <a:gd name="connsiteY71" fmla="*/ 1099606 h 1709304"/>
                  <a:gd name="connsiteX72" fmla="*/ 297552 w 1223204"/>
                  <a:gd name="connsiteY72" fmla="*/ 1274544 h 1709304"/>
                  <a:gd name="connsiteX73" fmla="*/ 70788 w 1223204"/>
                  <a:gd name="connsiteY73" fmla="*/ 1151401 h 1709304"/>
                  <a:gd name="connsiteX74" fmla="*/ 59000 w 1223204"/>
                  <a:gd name="connsiteY74" fmla="*/ 976463 h 1709304"/>
                  <a:gd name="connsiteX75" fmla="*/ 124568 w 1223204"/>
                  <a:gd name="connsiteY75" fmla="*/ 1012068 h 1709304"/>
                  <a:gd name="connsiteX76" fmla="*/ 77355 w 1223204"/>
                  <a:gd name="connsiteY76" fmla="*/ 311366 h 1709304"/>
                  <a:gd name="connsiteX77" fmla="*/ 11787 w 1223204"/>
                  <a:gd name="connsiteY77" fmla="*/ 275761 h 1709304"/>
                  <a:gd name="connsiteX78" fmla="*/ 0 w 1223204"/>
                  <a:gd name="connsiteY78" fmla="*/ 100822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1"/>
                      <a:pt x="928721" y="1451181"/>
                      <a:pt x="977852" y="1477861"/>
                    </a:cubicBezTo>
                    <a:lnTo>
                      <a:pt x="1040857" y="1512076"/>
                    </a:lnTo>
                    <a:cubicBezTo>
                      <a:pt x="1089988" y="1538756"/>
                      <a:pt x="1125685" y="1499082"/>
                      <a:pt x="1120590" y="1423462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7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7" y="434497"/>
                    </a:moveTo>
                    <a:cubicBezTo>
                      <a:pt x="851347" y="435471"/>
                      <a:pt x="867189" y="440311"/>
                      <a:pt x="883887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4" y="847164"/>
                    </a:cubicBezTo>
                    <a:lnTo>
                      <a:pt x="1222327" y="1533611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5"/>
                      <a:pt x="794846" y="1433528"/>
                      <a:pt x="785610" y="1296454"/>
                    </a:cubicBezTo>
                    <a:lnTo>
                      <a:pt x="739358" y="610007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7" y="434497"/>
                    </a:cubicBezTo>
                    <a:close/>
                    <a:moveTo>
                      <a:pt x="363939" y="177772"/>
                    </a:moveTo>
                    <a:cubicBezTo>
                      <a:pt x="378599" y="178746"/>
                      <a:pt x="394441" y="183586"/>
                      <a:pt x="411139" y="192653"/>
                    </a:cubicBezTo>
                    <a:lnTo>
                      <a:pt x="525349" y="254675"/>
                    </a:lnTo>
                    <a:cubicBezTo>
                      <a:pt x="614407" y="303037"/>
                      <a:pt x="694090" y="453364"/>
                      <a:pt x="703326" y="590438"/>
                    </a:cubicBezTo>
                    <a:lnTo>
                      <a:pt x="709468" y="681599"/>
                    </a:lnTo>
                    <a:lnTo>
                      <a:pt x="709469" y="681600"/>
                    </a:lnTo>
                    <a:lnTo>
                      <a:pt x="716718" y="789184"/>
                    </a:lnTo>
                    <a:cubicBezTo>
                      <a:pt x="720182" y="840587"/>
                      <a:pt x="713246" y="882827"/>
                      <a:pt x="698529" y="912998"/>
                    </a:cubicBezTo>
                    <a:lnTo>
                      <a:pt x="686746" y="930819"/>
                    </a:lnTo>
                    <a:lnTo>
                      <a:pt x="701916" y="963278"/>
                    </a:lnTo>
                    <a:cubicBezTo>
                      <a:pt x="721972" y="1012332"/>
                      <a:pt x="735343" y="1065599"/>
                      <a:pt x="738806" y="1117002"/>
                    </a:cubicBezTo>
                    <a:lnTo>
                      <a:pt x="746055" y="1224586"/>
                    </a:lnTo>
                    <a:lnTo>
                      <a:pt x="746055" y="1224585"/>
                    </a:lnTo>
                    <a:lnTo>
                      <a:pt x="749920" y="1281948"/>
                    </a:lnTo>
                    <a:cubicBezTo>
                      <a:pt x="759156" y="1419023"/>
                      <a:pt x="694448" y="1490938"/>
                      <a:pt x="605390" y="1442577"/>
                    </a:cubicBezTo>
                    <a:lnTo>
                      <a:pt x="491180" y="1380555"/>
                    </a:lnTo>
                    <a:cubicBezTo>
                      <a:pt x="402122" y="1332193"/>
                      <a:pt x="322439" y="1181866"/>
                      <a:pt x="313203" y="1044791"/>
                    </a:cubicBezTo>
                    <a:lnTo>
                      <a:pt x="305954" y="937208"/>
                    </a:lnTo>
                    <a:lnTo>
                      <a:pt x="403851" y="990370"/>
                    </a:lnTo>
                    <a:lnTo>
                      <a:pt x="407260" y="1040968"/>
                    </a:lnTo>
                    <a:cubicBezTo>
                      <a:pt x="412356" y="1116589"/>
                      <a:pt x="456314" y="1199519"/>
                      <a:pt x="505445" y="1226199"/>
                    </a:cubicBezTo>
                    <a:lnTo>
                      <a:pt x="568451" y="1260414"/>
                    </a:lnTo>
                    <a:cubicBezTo>
                      <a:pt x="617581" y="1287094"/>
                      <a:pt x="653278" y="1247420"/>
                      <a:pt x="648183" y="1171800"/>
                    </a:cubicBezTo>
                    <a:lnTo>
                      <a:pt x="644774" y="1121202"/>
                    </a:lnTo>
                    <a:lnTo>
                      <a:pt x="644749" y="1120825"/>
                    </a:lnTo>
                    <a:cubicBezTo>
                      <a:pt x="640928" y="1064110"/>
                      <a:pt x="615245" y="1003282"/>
                      <a:pt x="581917" y="965159"/>
                    </a:cubicBezTo>
                    <a:lnTo>
                      <a:pt x="547597" y="936457"/>
                    </a:lnTo>
                    <a:lnTo>
                      <a:pt x="547357" y="936327"/>
                    </a:lnTo>
                    <a:lnTo>
                      <a:pt x="547436" y="937499"/>
                    </a:lnTo>
                    <a:lnTo>
                      <a:pt x="421769" y="869255"/>
                    </a:lnTo>
                    <a:lnTo>
                      <a:pt x="410093" y="695974"/>
                    </a:lnTo>
                    <a:lnTo>
                      <a:pt x="535760" y="764216"/>
                    </a:lnTo>
                    <a:lnTo>
                      <a:pt x="535999" y="767754"/>
                    </a:lnTo>
                    <a:lnTo>
                      <a:pt x="536238" y="767884"/>
                    </a:lnTo>
                    <a:lnTo>
                      <a:pt x="569150" y="775693"/>
                    </a:lnTo>
                    <a:cubicBezTo>
                      <a:pt x="599678" y="772246"/>
                      <a:pt x="618803" y="735750"/>
                      <a:pt x="614981" y="679035"/>
                    </a:cubicBezTo>
                    <a:lnTo>
                      <a:pt x="612679" y="644860"/>
                    </a:lnTo>
                    <a:lnTo>
                      <a:pt x="612678" y="644859"/>
                    </a:lnTo>
                    <a:lnTo>
                      <a:pt x="609269" y="594261"/>
                    </a:lnTo>
                    <a:cubicBezTo>
                      <a:pt x="604174" y="518641"/>
                      <a:pt x="560215" y="435711"/>
                      <a:pt x="511085" y="409031"/>
                    </a:cubicBezTo>
                    <a:lnTo>
                      <a:pt x="448079" y="374816"/>
                    </a:lnTo>
                    <a:cubicBezTo>
                      <a:pt x="398948" y="348136"/>
                      <a:pt x="363251" y="387810"/>
                      <a:pt x="368346" y="463430"/>
                    </a:cubicBezTo>
                    <a:lnTo>
                      <a:pt x="371755" y="514028"/>
                    </a:lnTo>
                    <a:lnTo>
                      <a:pt x="273858" y="460866"/>
                    </a:lnTo>
                    <a:lnTo>
                      <a:pt x="266609" y="353281"/>
                    </a:lnTo>
                    <a:cubicBezTo>
                      <a:pt x="260837" y="267610"/>
                      <a:pt x="283949" y="207390"/>
                      <a:pt x="323837" y="186081"/>
                    </a:cubicBezTo>
                    <a:cubicBezTo>
                      <a:pt x="335804" y="179689"/>
                      <a:pt x="349280" y="176798"/>
                      <a:pt x="363939" y="177772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4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1447D244-5327-5216-1C02-52D7B01C2D02}"/>
                </a:ext>
              </a:extLst>
            </p:cNvPr>
            <p:cNvSpPr/>
            <p:nvPr/>
          </p:nvSpPr>
          <p:spPr bwMode="auto">
            <a:xfrm rot="16200000">
              <a:off x="9735239" y="2985490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036EE630-A69B-1826-97C2-8C27205067A1}"/>
                </a:ext>
              </a:extLst>
            </p:cNvPr>
            <p:cNvSpPr/>
            <p:nvPr/>
          </p:nvSpPr>
          <p:spPr bwMode="auto">
            <a:xfrm rot="16200000">
              <a:off x="10264175" y="238860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073BA6AA-FBBF-5346-032E-57DDCC7F9F0C}"/>
                </a:ext>
              </a:extLst>
            </p:cNvPr>
            <p:cNvSpPr/>
            <p:nvPr/>
          </p:nvSpPr>
          <p:spPr bwMode="auto">
            <a:xfrm rot="16200000" flipV="1">
              <a:off x="10278291" y="3414692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144D933-4169-FB69-8A23-0213729D9E92}"/>
                </a:ext>
              </a:extLst>
            </p:cNvPr>
            <p:cNvGrpSpPr/>
            <p:nvPr/>
          </p:nvGrpSpPr>
          <p:grpSpPr>
            <a:xfrm>
              <a:off x="10256141" y="2299906"/>
              <a:ext cx="473280" cy="593782"/>
              <a:chOff x="1690591" y="4572711"/>
              <a:chExt cx="1322692" cy="1781052"/>
            </a:xfrm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B605EF6C-8CC9-7296-4DD6-ED51DF359B0E}"/>
                  </a:ext>
                </a:extLst>
              </p:cNvPr>
              <p:cNvSpPr/>
              <p:nvPr/>
            </p:nvSpPr>
            <p:spPr bwMode="auto">
              <a:xfrm>
                <a:off x="1697718" y="4572711"/>
                <a:ext cx="1315565" cy="1780567"/>
              </a:xfrm>
              <a:custGeom>
                <a:avLst/>
                <a:gdLst>
                  <a:gd name="connsiteX0" fmla="*/ 959943 w 1315565"/>
                  <a:gd name="connsiteY0" fmla="*/ 1078406 h 1780567"/>
                  <a:gd name="connsiteX1" fmla="*/ 958831 w 1315565"/>
                  <a:gd name="connsiteY1" fmla="*/ 1112533 h 1780567"/>
                  <a:gd name="connsiteX2" fmla="*/ 962241 w 1315565"/>
                  <a:gd name="connsiteY2" fmla="*/ 1163132 h 1780567"/>
                  <a:gd name="connsiteX3" fmla="*/ 962012 w 1315565"/>
                  <a:gd name="connsiteY3" fmla="*/ 1163008 h 1780567"/>
                  <a:gd name="connsiteX4" fmla="*/ 968391 w 1315565"/>
                  <a:gd name="connsiteY4" fmla="*/ 1257673 h 1780567"/>
                  <a:gd name="connsiteX5" fmla="*/ 968619 w 1315565"/>
                  <a:gd name="connsiteY5" fmla="*/ 1257797 h 1780567"/>
                  <a:gd name="connsiteX6" fmla="*/ 972028 w 1315565"/>
                  <a:gd name="connsiteY6" fmla="*/ 1308395 h 1780567"/>
                  <a:gd name="connsiteX7" fmla="*/ 1070212 w 1315565"/>
                  <a:gd name="connsiteY7" fmla="*/ 1493625 h 1780567"/>
                  <a:gd name="connsiteX8" fmla="*/ 1133218 w 1315565"/>
                  <a:gd name="connsiteY8" fmla="*/ 1527840 h 1780567"/>
                  <a:gd name="connsiteX9" fmla="*/ 1138288 w 1315565"/>
                  <a:gd name="connsiteY9" fmla="*/ 1529439 h 1780567"/>
                  <a:gd name="connsiteX10" fmla="*/ 1140601 w 1315565"/>
                  <a:gd name="connsiteY10" fmla="*/ 1495767 h 1780567"/>
                  <a:gd name="connsiteX11" fmla="*/ 1127323 w 1315565"/>
                  <a:gd name="connsiteY11" fmla="*/ 1298705 h 1780567"/>
                  <a:gd name="connsiteX12" fmla="*/ 1116860 w 1315565"/>
                  <a:gd name="connsiteY12" fmla="*/ 1242255 h 1780567"/>
                  <a:gd name="connsiteX13" fmla="*/ 1029258 w 1315565"/>
                  <a:gd name="connsiteY13" fmla="*/ 1114118 h 1780567"/>
                  <a:gd name="connsiteX14" fmla="*/ 966252 w 1315565"/>
                  <a:gd name="connsiteY14" fmla="*/ 1079903 h 1780567"/>
                  <a:gd name="connsiteX15" fmla="*/ 935438 w 1315565"/>
                  <a:gd name="connsiteY15" fmla="*/ 697016 h 1780567"/>
                  <a:gd name="connsiteX16" fmla="*/ 933114 w 1315565"/>
                  <a:gd name="connsiteY16" fmla="*/ 730856 h 1780567"/>
                  <a:gd name="connsiteX17" fmla="*/ 936523 w 1315565"/>
                  <a:gd name="connsiteY17" fmla="*/ 781454 h 1780567"/>
                  <a:gd name="connsiteX18" fmla="*/ 936295 w 1315565"/>
                  <a:gd name="connsiteY18" fmla="*/ 781330 h 1780567"/>
                  <a:gd name="connsiteX19" fmla="*/ 939400 w 1315565"/>
                  <a:gd name="connsiteY19" fmla="*/ 827415 h 1780567"/>
                  <a:gd name="connsiteX20" fmla="*/ 940172 w 1315565"/>
                  <a:gd name="connsiteY20" fmla="*/ 827177 h 1780567"/>
                  <a:gd name="connsiteX21" fmla="*/ 1001625 w 1315565"/>
                  <a:gd name="connsiteY21" fmla="*/ 841757 h 1780567"/>
                  <a:gd name="connsiteX22" fmla="*/ 1097283 w 1315565"/>
                  <a:gd name="connsiteY22" fmla="*/ 893703 h 1780567"/>
                  <a:gd name="connsiteX23" fmla="*/ 1091143 w 1315565"/>
                  <a:gd name="connsiteY23" fmla="*/ 860579 h 1780567"/>
                  <a:gd name="connsiteX24" fmla="*/ 1003540 w 1315565"/>
                  <a:gd name="connsiteY24" fmla="*/ 732440 h 1780567"/>
                  <a:gd name="connsiteX25" fmla="*/ 940535 w 1315565"/>
                  <a:gd name="connsiteY25" fmla="*/ 698225 h 1780567"/>
                  <a:gd name="connsiteX26" fmla="*/ 449163 w 1315565"/>
                  <a:gd name="connsiteY26" fmla="*/ 440577 h 1780567"/>
                  <a:gd name="connsiteX27" fmla="*/ 448051 w 1315565"/>
                  <a:gd name="connsiteY27" fmla="*/ 474704 h 1780567"/>
                  <a:gd name="connsiteX28" fmla="*/ 486625 w 1315565"/>
                  <a:gd name="connsiteY28" fmla="*/ 1047180 h 1780567"/>
                  <a:gd name="connsiteX29" fmla="*/ 584809 w 1315565"/>
                  <a:gd name="connsiteY29" fmla="*/ 1232410 h 1780567"/>
                  <a:gd name="connsiteX30" fmla="*/ 647814 w 1315565"/>
                  <a:gd name="connsiteY30" fmla="*/ 1266625 h 1780567"/>
                  <a:gd name="connsiteX31" fmla="*/ 652911 w 1315565"/>
                  <a:gd name="connsiteY31" fmla="*/ 1267835 h 1780567"/>
                  <a:gd name="connsiteX32" fmla="*/ 655235 w 1315565"/>
                  <a:gd name="connsiteY32" fmla="*/ 1233994 h 1780567"/>
                  <a:gd name="connsiteX33" fmla="*/ 616662 w 1315565"/>
                  <a:gd name="connsiteY33" fmla="*/ 661519 h 1780567"/>
                  <a:gd name="connsiteX34" fmla="*/ 518478 w 1315565"/>
                  <a:gd name="connsiteY34" fmla="*/ 476289 h 1780567"/>
                  <a:gd name="connsiteX35" fmla="*/ 455472 w 1315565"/>
                  <a:gd name="connsiteY35" fmla="*/ 442074 h 1780567"/>
                  <a:gd name="connsiteX36" fmla="*/ 128688 w 1315565"/>
                  <a:gd name="connsiteY36" fmla="*/ 0 h 1780567"/>
                  <a:gd name="connsiteX37" fmla="*/ 224317 w 1315565"/>
                  <a:gd name="connsiteY37" fmla="*/ 51932 h 1780567"/>
                  <a:gd name="connsiteX38" fmla="*/ 292510 w 1315565"/>
                  <a:gd name="connsiteY38" fmla="*/ 1064000 h 1780567"/>
                  <a:gd name="connsiteX39" fmla="*/ 318302 w 1315565"/>
                  <a:gd name="connsiteY39" fmla="*/ 1078007 h 1780567"/>
                  <a:gd name="connsiteX40" fmla="*/ 274003 w 1315565"/>
                  <a:gd name="connsiteY40" fmla="*/ 420538 h 1780567"/>
                  <a:gd name="connsiteX41" fmla="*/ 304649 w 1315565"/>
                  <a:gd name="connsiteY41" fmla="*/ 276406 h 1780567"/>
                  <a:gd name="connsiteX42" fmla="*/ 304723 w 1315565"/>
                  <a:gd name="connsiteY42" fmla="*/ 276341 h 1780567"/>
                  <a:gd name="connsiteX43" fmla="*/ 310348 w 1315565"/>
                  <a:gd name="connsiteY43" fmla="*/ 263768 h 1780567"/>
                  <a:gd name="connsiteX44" fmla="*/ 359278 w 1315565"/>
                  <a:gd name="connsiteY44" fmla="*/ 215997 h 1780567"/>
                  <a:gd name="connsiteX45" fmla="*/ 459809 w 1315565"/>
                  <a:gd name="connsiteY45" fmla="*/ 193652 h 1780567"/>
                  <a:gd name="connsiteX46" fmla="*/ 459885 w 1315565"/>
                  <a:gd name="connsiteY46" fmla="*/ 194167 h 1780567"/>
                  <a:gd name="connsiteX47" fmla="*/ 490844 w 1315565"/>
                  <a:gd name="connsiteY47" fmla="*/ 203928 h 1780567"/>
                  <a:gd name="connsiteX48" fmla="*/ 605055 w 1315565"/>
                  <a:gd name="connsiteY48" fmla="*/ 265949 h 1780567"/>
                  <a:gd name="connsiteX49" fmla="*/ 763850 w 1315565"/>
                  <a:gd name="connsiteY49" fmla="*/ 498222 h 1780567"/>
                  <a:gd name="connsiteX50" fmla="*/ 775292 w 1315565"/>
                  <a:gd name="connsiteY50" fmla="*/ 559957 h 1780567"/>
                  <a:gd name="connsiteX51" fmla="*/ 789712 w 1315565"/>
                  <a:gd name="connsiteY51" fmla="*/ 532558 h 1780567"/>
                  <a:gd name="connsiteX52" fmla="*/ 797330 w 1315565"/>
                  <a:gd name="connsiteY52" fmla="*/ 525947 h 1780567"/>
                  <a:gd name="connsiteX53" fmla="*/ 798504 w 1315565"/>
                  <a:gd name="connsiteY53" fmla="*/ 523324 h 1780567"/>
                  <a:gd name="connsiteX54" fmla="*/ 847434 w 1315565"/>
                  <a:gd name="connsiteY54" fmla="*/ 475553 h 1780567"/>
                  <a:gd name="connsiteX55" fmla="*/ 881756 w 1315565"/>
                  <a:gd name="connsiteY55" fmla="*/ 459452 h 1780567"/>
                  <a:gd name="connsiteX56" fmla="*/ 888605 w 1315565"/>
                  <a:gd name="connsiteY56" fmla="*/ 453508 h 1780567"/>
                  <a:gd name="connsiteX57" fmla="*/ 899031 w 1315565"/>
                  <a:gd name="connsiteY57" fmla="*/ 451348 h 1780567"/>
                  <a:gd name="connsiteX58" fmla="*/ 909343 w 1315565"/>
                  <a:gd name="connsiteY58" fmla="*/ 446510 h 1780567"/>
                  <a:gd name="connsiteX59" fmla="*/ 927946 w 1315565"/>
                  <a:gd name="connsiteY59" fmla="*/ 445357 h 1780567"/>
                  <a:gd name="connsiteX60" fmla="*/ 928707 w 1315565"/>
                  <a:gd name="connsiteY60" fmla="*/ 445199 h 1780567"/>
                  <a:gd name="connsiteX61" fmla="*/ 929000 w 1315565"/>
                  <a:gd name="connsiteY61" fmla="*/ 445292 h 1780567"/>
                  <a:gd name="connsiteX62" fmla="*/ 933182 w 1315565"/>
                  <a:gd name="connsiteY62" fmla="*/ 445032 h 1780567"/>
                  <a:gd name="connsiteX63" fmla="*/ 939817 w 1315565"/>
                  <a:gd name="connsiteY63" fmla="*/ 448702 h 1780567"/>
                  <a:gd name="connsiteX64" fmla="*/ 975907 w 1315565"/>
                  <a:gd name="connsiteY64" fmla="*/ 460080 h 1780567"/>
                  <a:gd name="connsiteX65" fmla="*/ 1090117 w 1315565"/>
                  <a:gd name="connsiteY65" fmla="*/ 522101 h 1780567"/>
                  <a:gd name="connsiteX66" fmla="*/ 1268094 w 1315565"/>
                  <a:gd name="connsiteY66" fmla="*/ 857865 h 1780567"/>
                  <a:gd name="connsiteX67" fmla="*/ 1275343 w 1315565"/>
                  <a:gd name="connsiteY67" fmla="*/ 965449 h 1780567"/>
                  <a:gd name="connsiteX68" fmla="*/ 1200793 w 1315565"/>
                  <a:gd name="connsiteY68" fmla="*/ 988213 h 1780567"/>
                  <a:gd name="connsiteX69" fmla="*/ 1234756 w 1315565"/>
                  <a:gd name="connsiteY69" fmla="*/ 1038393 h 1780567"/>
                  <a:gd name="connsiteX70" fmla="*/ 1293811 w 1315565"/>
                  <a:gd name="connsiteY70" fmla="*/ 1239542 h 1780567"/>
                  <a:gd name="connsiteX71" fmla="*/ 1296173 w 1315565"/>
                  <a:gd name="connsiteY71" fmla="*/ 1274585 h 1780567"/>
                  <a:gd name="connsiteX72" fmla="*/ 1301060 w 1315565"/>
                  <a:gd name="connsiteY72" fmla="*/ 1347126 h 1780567"/>
                  <a:gd name="connsiteX73" fmla="*/ 1307439 w 1315565"/>
                  <a:gd name="connsiteY73" fmla="*/ 1441791 h 1780567"/>
                  <a:gd name="connsiteX74" fmla="*/ 1312327 w 1315565"/>
                  <a:gd name="connsiteY74" fmla="*/ 1514332 h 1780567"/>
                  <a:gd name="connsiteX75" fmla="*/ 1314688 w 1315565"/>
                  <a:gd name="connsiteY75" fmla="*/ 1549375 h 1780567"/>
                  <a:gd name="connsiteX76" fmla="*/ 1268911 w 1315565"/>
                  <a:gd name="connsiteY76" fmla="*/ 1709029 h 1780567"/>
                  <a:gd name="connsiteX77" fmla="*/ 1267007 w 1315565"/>
                  <a:gd name="connsiteY77" fmla="*/ 1709823 h 1780567"/>
                  <a:gd name="connsiteX78" fmla="*/ 1253887 w 1315565"/>
                  <a:gd name="connsiteY78" fmla="*/ 1725514 h 1780567"/>
                  <a:gd name="connsiteX79" fmla="*/ 1225121 w 1315565"/>
                  <a:gd name="connsiteY79" fmla="*/ 1749168 h 1780567"/>
                  <a:gd name="connsiteX80" fmla="*/ 1167588 w 1315565"/>
                  <a:gd name="connsiteY80" fmla="*/ 1776158 h 1780567"/>
                  <a:gd name="connsiteX81" fmla="*/ 1159299 w 1315565"/>
                  <a:gd name="connsiteY81" fmla="*/ 1780567 h 1780567"/>
                  <a:gd name="connsiteX82" fmla="*/ 1142971 w 1315565"/>
                  <a:gd name="connsiteY82" fmla="*/ 1779466 h 1780567"/>
                  <a:gd name="connsiteX83" fmla="*/ 1139373 w 1315565"/>
                  <a:gd name="connsiteY83" fmla="*/ 1779689 h 1780567"/>
                  <a:gd name="connsiteX84" fmla="*/ 1138414 w 1315565"/>
                  <a:gd name="connsiteY84" fmla="*/ 1779159 h 1780567"/>
                  <a:gd name="connsiteX85" fmla="*/ 1130005 w 1315565"/>
                  <a:gd name="connsiteY85" fmla="*/ 1778592 h 1780567"/>
                  <a:gd name="connsiteX86" fmla="*/ 1097846 w 1315565"/>
                  <a:gd name="connsiteY86" fmla="*/ 1765986 h 1780567"/>
                  <a:gd name="connsiteX87" fmla="*/ 983636 w 1315565"/>
                  <a:gd name="connsiteY87" fmla="*/ 1703965 h 1780567"/>
                  <a:gd name="connsiteX88" fmla="*/ 824841 w 1315565"/>
                  <a:gd name="connsiteY88" fmla="*/ 1471692 h 1780567"/>
                  <a:gd name="connsiteX89" fmla="*/ 811777 w 1315565"/>
                  <a:gd name="connsiteY89" fmla="*/ 1401211 h 1780567"/>
                  <a:gd name="connsiteX90" fmla="*/ 802752 w 1315565"/>
                  <a:gd name="connsiteY90" fmla="*/ 1419769 h 1780567"/>
                  <a:gd name="connsiteX91" fmla="*/ 802792 w 1315565"/>
                  <a:gd name="connsiteY91" fmla="*/ 1420040 h 1780567"/>
                  <a:gd name="connsiteX92" fmla="*/ 744108 w 1315565"/>
                  <a:gd name="connsiteY92" fmla="*/ 1489612 h 1780567"/>
                  <a:gd name="connsiteX93" fmla="*/ 682199 w 1315565"/>
                  <a:gd name="connsiteY93" fmla="*/ 1518655 h 1780567"/>
                  <a:gd name="connsiteX94" fmla="*/ 674282 w 1315565"/>
                  <a:gd name="connsiteY94" fmla="*/ 1519146 h 1780567"/>
                  <a:gd name="connsiteX95" fmla="*/ 673895 w 1315565"/>
                  <a:gd name="connsiteY95" fmla="*/ 1519352 h 1780567"/>
                  <a:gd name="connsiteX96" fmla="*/ 672488 w 1315565"/>
                  <a:gd name="connsiteY96" fmla="*/ 1519257 h 1780567"/>
                  <a:gd name="connsiteX97" fmla="*/ 658360 w 1315565"/>
                  <a:gd name="connsiteY97" fmla="*/ 1520133 h 1780567"/>
                  <a:gd name="connsiteX98" fmla="*/ 654595 w 1315565"/>
                  <a:gd name="connsiteY98" fmla="*/ 1518051 h 1780567"/>
                  <a:gd name="connsiteX99" fmla="*/ 644601 w 1315565"/>
                  <a:gd name="connsiteY99" fmla="*/ 1517377 h 1780567"/>
                  <a:gd name="connsiteX100" fmla="*/ 612442 w 1315565"/>
                  <a:gd name="connsiteY100" fmla="*/ 1504771 h 1780567"/>
                  <a:gd name="connsiteX101" fmla="*/ 498232 w 1315565"/>
                  <a:gd name="connsiteY101" fmla="*/ 1442749 h 1780567"/>
                  <a:gd name="connsiteX102" fmla="*/ 379310 w 1315565"/>
                  <a:gd name="connsiteY102" fmla="*/ 1308135 h 1780567"/>
                  <a:gd name="connsiteX103" fmla="*/ 364379 w 1315565"/>
                  <a:gd name="connsiteY103" fmla="*/ 1271565 h 1780567"/>
                  <a:gd name="connsiteX104" fmla="*/ 297553 w 1315565"/>
                  <a:gd name="connsiteY104" fmla="*/ 1330527 h 1780567"/>
                  <a:gd name="connsiteX105" fmla="*/ 70788 w 1315565"/>
                  <a:gd name="connsiteY105" fmla="*/ 1207383 h 1780567"/>
                  <a:gd name="connsiteX106" fmla="*/ 59001 w 1315565"/>
                  <a:gd name="connsiteY106" fmla="*/ 1032446 h 1780567"/>
                  <a:gd name="connsiteX107" fmla="*/ 115043 w 1315565"/>
                  <a:gd name="connsiteY107" fmla="*/ 977564 h 1780567"/>
                  <a:gd name="connsiteX108" fmla="*/ 77355 w 1315565"/>
                  <a:gd name="connsiteY108" fmla="*/ 367350 h 1780567"/>
                  <a:gd name="connsiteX109" fmla="*/ 11788 w 1315565"/>
                  <a:gd name="connsiteY109" fmla="*/ 331743 h 1780567"/>
                  <a:gd name="connsiteX110" fmla="*/ 0 w 1315565"/>
                  <a:gd name="connsiteY110" fmla="*/ 156805 h 1780567"/>
                  <a:gd name="connsiteX111" fmla="*/ 56376 w 1315565"/>
                  <a:gd name="connsiteY111" fmla="*/ 55983 h 1780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5" h="1780567">
                    <a:moveTo>
                      <a:pt x="959943" y="1078406"/>
                    </a:moveTo>
                    <a:cubicBezTo>
                      <a:pt x="959572" y="1089782"/>
                      <a:pt x="959202" y="1101157"/>
                      <a:pt x="958831" y="1112533"/>
                    </a:cubicBezTo>
                    <a:lnTo>
                      <a:pt x="962241" y="1163132"/>
                    </a:lnTo>
                    <a:lnTo>
                      <a:pt x="962012" y="1163008"/>
                    </a:lnTo>
                    <a:lnTo>
                      <a:pt x="968391" y="1257673"/>
                    </a:lnTo>
                    <a:lnTo>
                      <a:pt x="968619" y="1257797"/>
                    </a:lnTo>
                    <a:lnTo>
                      <a:pt x="972028" y="1308395"/>
                    </a:lnTo>
                    <a:cubicBezTo>
                      <a:pt x="977124" y="1384015"/>
                      <a:pt x="1021082" y="1466945"/>
                      <a:pt x="1070212" y="1493625"/>
                    </a:cubicBezTo>
                    <a:lnTo>
                      <a:pt x="1133218" y="1527840"/>
                    </a:lnTo>
                    <a:lnTo>
                      <a:pt x="1138288" y="1529439"/>
                    </a:lnTo>
                    <a:lnTo>
                      <a:pt x="1140601" y="1495767"/>
                    </a:lnTo>
                    <a:lnTo>
                      <a:pt x="1127323" y="1298705"/>
                    </a:lnTo>
                    <a:lnTo>
                      <a:pt x="1116860" y="1242255"/>
                    </a:lnTo>
                    <a:cubicBezTo>
                      <a:pt x="1100044" y="1185778"/>
                      <a:pt x="1066106" y="1134128"/>
                      <a:pt x="1029258" y="1114118"/>
                    </a:cubicBezTo>
                    <a:lnTo>
                      <a:pt x="966252" y="1079903"/>
                    </a:lnTo>
                    <a:close/>
                    <a:moveTo>
                      <a:pt x="935438" y="697016"/>
                    </a:moveTo>
                    <a:lnTo>
                      <a:pt x="933114" y="730856"/>
                    </a:lnTo>
                    <a:lnTo>
                      <a:pt x="936523" y="781454"/>
                    </a:lnTo>
                    <a:lnTo>
                      <a:pt x="936295" y="781330"/>
                    </a:lnTo>
                    <a:lnTo>
                      <a:pt x="939400" y="827415"/>
                    </a:lnTo>
                    <a:lnTo>
                      <a:pt x="940172" y="827177"/>
                    </a:lnTo>
                    <a:cubicBezTo>
                      <a:pt x="958618" y="825094"/>
                      <a:pt x="979360" y="829667"/>
                      <a:pt x="1001625" y="841757"/>
                    </a:cubicBezTo>
                    <a:lnTo>
                      <a:pt x="1097283" y="893703"/>
                    </a:lnTo>
                    <a:lnTo>
                      <a:pt x="1091143" y="860579"/>
                    </a:lnTo>
                    <a:cubicBezTo>
                      <a:pt x="1074327" y="804102"/>
                      <a:pt x="1040388" y="752451"/>
                      <a:pt x="1003540" y="732440"/>
                    </a:cubicBezTo>
                    <a:lnTo>
                      <a:pt x="940535" y="698225"/>
                    </a:lnTo>
                    <a:close/>
                    <a:moveTo>
                      <a:pt x="449163" y="440577"/>
                    </a:moveTo>
                    <a:cubicBezTo>
                      <a:pt x="448792" y="451953"/>
                      <a:pt x="448422" y="463328"/>
                      <a:pt x="448051" y="474704"/>
                    </a:cubicBezTo>
                    <a:lnTo>
                      <a:pt x="486625" y="1047180"/>
                    </a:lnTo>
                    <a:cubicBezTo>
                      <a:pt x="491720" y="1122800"/>
                      <a:pt x="535678" y="1205729"/>
                      <a:pt x="584809" y="1232410"/>
                    </a:cubicBezTo>
                    <a:lnTo>
                      <a:pt x="647814" y="1266625"/>
                    </a:lnTo>
                    <a:lnTo>
                      <a:pt x="652911" y="1267835"/>
                    </a:lnTo>
                    <a:lnTo>
                      <a:pt x="655235" y="1233994"/>
                    </a:lnTo>
                    <a:lnTo>
                      <a:pt x="616662" y="661519"/>
                    </a:lnTo>
                    <a:cubicBezTo>
                      <a:pt x="611566" y="585899"/>
                      <a:pt x="567608" y="502969"/>
                      <a:pt x="518478" y="476289"/>
                    </a:cubicBezTo>
                    <a:lnTo>
                      <a:pt x="455472" y="442074"/>
                    </a:lnTo>
                    <a:close/>
                    <a:moveTo>
                      <a:pt x="128688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2" y="1078007"/>
                    </a:lnTo>
                    <a:lnTo>
                      <a:pt x="274003" y="420538"/>
                    </a:lnTo>
                    <a:cubicBezTo>
                      <a:pt x="269673" y="356285"/>
                      <a:pt x="281591" y="306348"/>
                      <a:pt x="304649" y="276406"/>
                    </a:cubicBezTo>
                    <a:lnTo>
                      <a:pt x="304723" y="276341"/>
                    </a:lnTo>
                    <a:lnTo>
                      <a:pt x="310348" y="263768"/>
                    </a:lnTo>
                    <a:cubicBezTo>
                      <a:pt x="320522" y="248153"/>
                      <a:pt x="337635" y="230996"/>
                      <a:pt x="359278" y="215997"/>
                    </a:cubicBezTo>
                    <a:cubicBezTo>
                      <a:pt x="402564" y="185999"/>
                      <a:pt x="447573" y="175996"/>
                      <a:pt x="459809" y="193652"/>
                    </a:cubicBezTo>
                    <a:lnTo>
                      <a:pt x="459885" y="194167"/>
                    </a:lnTo>
                    <a:lnTo>
                      <a:pt x="490844" y="203928"/>
                    </a:lnTo>
                    <a:lnTo>
                      <a:pt x="605055" y="265949"/>
                    </a:lnTo>
                    <a:cubicBezTo>
                      <a:pt x="671848" y="302221"/>
                      <a:pt x="733368" y="395848"/>
                      <a:pt x="763850" y="498222"/>
                    </a:cubicBezTo>
                    <a:lnTo>
                      <a:pt x="775292" y="559957"/>
                    </a:lnTo>
                    <a:lnTo>
                      <a:pt x="789712" y="532558"/>
                    </a:lnTo>
                    <a:lnTo>
                      <a:pt x="797330" y="525947"/>
                    </a:lnTo>
                    <a:lnTo>
                      <a:pt x="798504" y="523324"/>
                    </a:lnTo>
                    <a:cubicBezTo>
                      <a:pt x="808678" y="507709"/>
                      <a:pt x="825791" y="490552"/>
                      <a:pt x="847434" y="475553"/>
                    </a:cubicBezTo>
                    <a:lnTo>
                      <a:pt x="881756" y="459452"/>
                    </a:lnTo>
                    <a:lnTo>
                      <a:pt x="888605" y="453508"/>
                    </a:lnTo>
                    <a:lnTo>
                      <a:pt x="899031" y="451348"/>
                    </a:lnTo>
                    <a:lnTo>
                      <a:pt x="909343" y="446510"/>
                    </a:lnTo>
                    <a:lnTo>
                      <a:pt x="927946" y="445357"/>
                    </a:lnTo>
                    <a:lnTo>
                      <a:pt x="928707" y="445199"/>
                    </a:lnTo>
                    <a:lnTo>
                      <a:pt x="929000" y="445292"/>
                    </a:lnTo>
                    <a:lnTo>
                      <a:pt x="933182" y="445032"/>
                    </a:lnTo>
                    <a:lnTo>
                      <a:pt x="939817" y="448702"/>
                    </a:lnTo>
                    <a:lnTo>
                      <a:pt x="975907" y="460080"/>
                    </a:lnTo>
                    <a:lnTo>
                      <a:pt x="1090117" y="522101"/>
                    </a:lnTo>
                    <a:cubicBezTo>
                      <a:pt x="1179175" y="570464"/>
                      <a:pt x="1258858" y="720791"/>
                      <a:pt x="1268094" y="857865"/>
                    </a:cubicBezTo>
                    <a:lnTo>
                      <a:pt x="1275343" y="965449"/>
                    </a:lnTo>
                    <a:lnTo>
                      <a:pt x="1200793" y="988213"/>
                    </a:lnTo>
                    <a:lnTo>
                      <a:pt x="1234756" y="1038393"/>
                    </a:lnTo>
                    <a:cubicBezTo>
                      <a:pt x="1266963" y="1099154"/>
                      <a:pt x="1289193" y="1171005"/>
                      <a:pt x="1293811" y="1239542"/>
                    </a:cubicBezTo>
                    <a:lnTo>
                      <a:pt x="1296173" y="1274585"/>
                    </a:lnTo>
                    <a:lnTo>
                      <a:pt x="1301060" y="1347126"/>
                    </a:lnTo>
                    <a:lnTo>
                      <a:pt x="1307439" y="1441791"/>
                    </a:lnTo>
                    <a:lnTo>
                      <a:pt x="1312327" y="1514332"/>
                    </a:lnTo>
                    <a:lnTo>
                      <a:pt x="1314688" y="1549375"/>
                    </a:lnTo>
                    <a:cubicBezTo>
                      <a:pt x="1319883" y="1626480"/>
                      <a:pt x="1301682" y="1682968"/>
                      <a:pt x="1268911" y="1709029"/>
                    </a:cubicBezTo>
                    <a:lnTo>
                      <a:pt x="1267007" y="1709823"/>
                    </a:lnTo>
                    <a:lnTo>
                      <a:pt x="1253887" y="1725514"/>
                    </a:lnTo>
                    <a:cubicBezTo>
                      <a:pt x="1245632" y="1733630"/>
                      <a:pt x="1235942" y="1741669"/>
                      <a:pt x="1225121" y="1749168"/>
                    </a:cubicBezTo>
                    <a:lnTo>
                      <a:pt x="1167588" y="1776158"/>
                    </a:lnTo>
                    <a:lnTo>
                      <a:pt x="1159299" y="1780567"/>
                    </a:lnTo>
                    <a:lnTo>
                      <a:pt x="1142971" y="1779466"/>
                    </a:lnTo>
                    <a:lnTo>
                      <a:pt x="1139373" y="1779689"/>
                    </a:lnTo>
                    <a:lnTo>
                      <a:pt x="1138414" y="1779159"/>
                    </a:lnTo>
                    <a:lnTo>
                      <a:pt x="1130005" y="1778592"/>
                    </a:lnTo>
                    <a:cubicBezTo>
                      <a:pt x="1119730" y="1776197"/>
                      <a:pt x="1108978" y="1772032"/>
                      <a:pt x="1097846" y="1765986"/>
                    </a:cubicBezTo>
                    <a:lnTo>
                      <a:pt x="983636" y="1703965"/>
                    </a:lnTo>
                    <a:cubicBezTo>
                      <a:pt x="916843" y="1667693"/>
                      <a:pt x="855323" y="1574067"/>
                      <a:pt x="824841" y="1471692"/>
                    </a:cubicBezTo>
                    <a:lnTo>
                      <a:pt x="811777" y="1401211"/>
                    </a:lnTo>
                    <a:lnTo>
                      <a:pt x="802752" y="1419769"/>
                    </a:lnTo>
                    <a:lnTo>
                      <a:pt x="802792" y="1420040"/>
                    </a:lnTo>
                    <a:cubicBezTo>
                      <a:pt x="798846" y="1439760"/>
                      <a:pt x="776572" y="1467114"/>
                      <a:pt x="744108" y="1489612"/>
                    </a:cubicBezTo>
                    <a:cubicBezTo>
                      <a:pt x="722465" y="1504611"/>
                      <a:pt x="700392" y="1514612"/>
                      <a:pt x="682199" y="1518655"/>
                    </a:cubicBezTo>
                    <a:lnTo>
                      <a:pt x="674282" y="1519146"/>
                    </a:lnTo>
                    <a:lnTo>
                      <a:pt x="673895" y="1519352"/>
                    </a:lnTo>
                    <a:lnTo>
                      <a:pt x="672488" y="1519257"/>
                    </a:lnTo>
                    <a:lnTo>
                      <a:pt x="658360" y="1520133"/>
                    </a:lnTo>
                    <a:lnTo>
                      <a:pt x="654595" y="1518051"/>
                    </a:lnTo>
                    <a:lnTo>
                      <a:pt x="644601" y="1517377"/>
                    </a:lnTo>
                    <a:cubicBezTo>
                      <a:pt x="634326" y="1514982"/>
                      <a:pt x="623574" y="1510817"/>
                      <a:pt x="612442" y="1504771"/>
                    </a:cubicBezTo>
                    <a:lnTo>
                      <a:pt x="498232" y="1442749"/>
                    </a:lnTo>
                    <a:cubicBezTo>
                      <a:pt x="453703" y="1418568"/>
                      <a:pt x="411518" y="1368896"/>
                      <a:pt x="379310" y="1308135"/>
                    </a:cubicBezTo>
                    <a:lnTo>
                      <a:pt x="364379" y="1271565"/>
                    </a:lnTo>
                    <a:lnTo>
                      <a:pt x="297553" y="1330527"/>
                    </a:lnTo>
                    <a:lnTo>
                      <a:pt x="70788" y="1207383"/>
                    </a:lnTo>
                    <a:lnTo>
                      <a:pt x="59001" y="1032446"/>
                    </a:lnTo>
                    <a:lnTo>
                      <a:pt x="115043" y="977564"/>
                    </a:lnTo>
                    <a:lnTo>
                      <a:pt x="77355" y="367350"/>
                    </a:lnTo>
                    <a:lnTo>
                      <a:pt x="11788" y="331743"/>
                    </a:lnTo>
                    <a:lnTo>
                      <a:pt x="0" y="156805"/>
                    </a:lnTo>
                    <a:lnTo>
                      <a:pt x="56376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B452EFC-08A9-BD3C-ED2C-734934BD5CE1}"/>
                  </a:ext>
                </a:extLst>
              </p:cNvPr>
              <p:cNvSpPr/>
              <p:nvPr/>
            </p:nvSpPr>
            <p:spPr bwMode="auto">
              <a:xfrm>
                <a:off x="1690591" y="4628694"/>
                <a:ext cx="1243253" cy="1725069"/>
              </a:xfrm>
              <a:custGeom>
                <a:avLst/>
                <a:gdLst>
                  <a:gd name="connsiteX0" fmla="*/ 932350 w 1243253"/>
                  <a:gd name="connsiteY0" fmla="*/ 1015876 h 1725069"/>
                  <a:gd name="connsiteX1" fmla="*/ 886519 w 1243253"/>
                  <a:gd name="connsiteY1" fmla="*/ 1112533 h 1725069"/>
                  <a:gd name="connsiteX2" fmla="*/ 889929 w 1243253"/>
                  <a:gd name="connsiteY2" fmla="*/ 1163132 h 1725069"/>
                  <a:gd name="connsiteX3" fmla="*/ 889700 w 1243253"/>
                  <a:gd name="connsiteY3" fmla="*/ 1163008 h 1725069"/>
                  <a:gd name="connsiteX4" fmla="*/ 896079 w 1243253"/>
                  <a:gd name="connsiteY4" fmla="*/ 1257673 h 1725069"/>
                  <a:gd name="connsiteX5" fmla="*/ 896307 w 1243253"/>
                  <a:gd name="connsiteY5" fmla="*/ 1257797 h 1725069"/>
                  <a:gd name="connsiteX6" fmla="*/ 899716 w 1243253"/>
                  <a:gd name="connsiteY6" fmla="*/ 1308395 h 1725069"/>
                  <a:gd name="connsiteX7" fmla="*/ 997900 w 1243253"/>
                  <a:gd name="connsiteY7" fmla="*/ 1493625 h 1725069"/>
                  <a:gd name="connsiteX8" fmla="*/ 1060906 w 1243253"/>
                  <a:gd name="connsiteY8" fmla="*/ 1527840 h 1725069"/>
                  <a:gd name="connsiteX9" fmla="*/ 1137239 w 1243253"/>
                  <a:gd name="connsiteY9" fmla="*/ 1488727 h 1725069"/>
                  <a:gd name="connsiteX10" fmla="*/ 1140601 w 1243253"/>
                  <a:gd name="connsiteY10" fmla="*/ 1439784 h 1725069"/>
                  <a:gd name="connsiteX11" fmla="*/ 1127323 w 1243253"/>
                  <a:gd name="connsiteY11" fmla="*/ 1242722 h 1725069"/>
                  <a:gd name="connsiteX12" fmla="*/ 1116860 w 1243253"/>
                  <a:gd name="connsiteY12" fmla="*/ 1186272 h 1725069"/>
                  <a:gd name="connsiteX13" fmla="*/ 1029258 w 1243253"/>
                  <a:gd name="connsiteY13" fmla="*/ 1058135 h 1725069"/>
                  <a:gd name="connsiteX14" fmla="*/ 966252 w 1243253"/>
                  <a:gd name="connsiteY14" fmla="*/ 1023920 h 1725069"/>
                  <a:gd name="connsiteX15" fmla="*/ 932350 w 1243253"/>
                  <a:gd name="connsiteY15" fmla="*/ 1015876 h 1725069"/>
                  <a:gd name="connsiteX16" fmla="*/ 856395 w 1243253"/>
                  <a:gd name="connsiteY16" fmla="*/ 445199 h 1725069"/>
                  <a:gd name="connsiteX17" fmla="*/ 903595 w 1243253"/>
                  <a:gd name="connsiteY17" fmla="*/ 460080 h 1725069"/>
                  <a:gd name="connsiteX18" fmla="*/ 1017805 w 1243253"/>
                  <a:gd name="connsiteY18" fmla="*/ 522101 h 1725069"/>
                  <a:gd name="connsiteX19" fmla="*/ 1195782 w 1243253"/>
                  <a:gd name="connsiteY19" fmla="*/ 857865 h 1725069"/>
                  <a:gd name="connsiteX20" fmla="*/ 1203031 w 1243253"/>
                  <a:gd name="connsiteY20" fmla="*/ 965449 h 1725069"/>
                  <a:gd name="connsiteX21" fmla="*/ 1105134 w 1243253"/>
                  <a:gd name="connsiteY21" fmla="*/ 912286 h 1725069"/>
                  <a:gd name="connsiteX22" fmla="*/ 1101725 w 1243253"/>
                  <a:gd name="connsiteY22" fmla="*/ 861688 h 1725069"/>
                  <a:gd name="connsiteX23" fmla="*/ 1003540 w 1243253"/>
                  <a:gd name="connsiteY23" fmla="*/ 676457 h 1725069"/>
                  <a:gd name="connsiteX24" fmla="*/ 940535 w 1243253"/>
                  <a:gd name="connsiteY24" fmla="*/ 642242 h 1725069"/>
                  <a:gd name="connsiteX25" fmla="*/ 860802 w 1243253"/>
                  <a:gd name="connsiteY25" fmla="*/ 730856 h 1725069"/>
                  <a:gd name="connsiteX26" fmla="*/ 864211 w 1243253"/>
                  <a:gd name="connsiteY26" fmla="*/ 781454 h 1725069"/>
                  <a:gd name="connsiteX27" fmla="*/ 863983 w 1243253"/>
                  <a:gd name="connsiteY27" fmla="*/ 781330 h 1725069"/>
                  <a:gd name="connsiteX28" fmla="*/ 867088 w 1243253"/>
                  <a:gd name="connsiteY28" fmla="*/ 827415 h 1725069"/>
                  <a:gd name="connsiteX29" fmla="*/ 867860 w 1243253"/>
                  <a:gd name="connsiteY29" fmla="*/ 827177 h 1725069"/>
                  <a:gd name="connsiteX30" fmla="*/ 929313 w 1243253"/>
                  <a:gd name="connsiteY30" fmla="*/ 841757 h 1725069"/>
                  <a:gd name="connsiteX31" fmla="*/ 1043523 w 1243253"/>
                  <a:gd name="connsiteY31" fmla="*/ 903778 h 1725069"/>
                  <a:gd name="connsiteX32" fmla="*/ 1221499 w 1243253"/>
                  <a:gd name="connsiteY32" fmla="*/ 1239542 h 1725069"/>
                  <a:gd name="connsiteX33" fmla="*/ 1223861 w 1243253"/>
                  <a:gd name="connsiteY33" fmla="*/ 1274585 h 1725069"/>
                  <a:gd name="connsiteX34" fmla="*/ 1228748 w 1243253"/>
                  <a:gd name="connsiteY34" fmla="*/ 1347126 h 1725069"/>
                  <a:gd name="connsiteX35" fmla="*/ 1235127 w 1243253"/>
                  <a:gd name="connsiteY35" fmla="*/ 1441791 h 1725069"/>
                  <a:gd name="connsiteX36" fmla="*/ 1240015 w 1243253"/>
                  <a:gd name="connsiteY36" fmla="*/ 1514332 h 1725069"/>
                  <a:gd name="connsiteX37" fmla="*/ 1242376 w 1243253"/>
                  <a:gd name="connsiteY37" fmla="*/ 1549375 h 1725069"/>
                  <a:gd name="connsiteX38" fmla="*/ 1097846 w 1243253"/>
                  <a:gd name="connsiteY38" fmla="*/ 1710003 h 1725069"/>
                  <a:gd name="connsiteX39" fmla="*/ 983636 w 1243253"/>
                  <a:gd name="connsiteY39" fmla="*/ 1647982 h 1725069"/>
                  <a:gd name="connsiteX40" fmla="*/ 805659 w 1243253"/>
                  <a:gd name="connsiteY40" fmla="*/ 1312218 h 1725069"/>
                  <a:gd name="connsiteX41" fmla="*/ 800623 w 1243253"/>
                  <a:gd name="connsiteY41" fmla="*/ 1237479 h 1725069"/>
                  <a:gd name="connsiteX42" fmla="*/ 800622 w 1243253"/>
                  <a:gd name="connsiteY42" fmla="*/ 1237479 h 1725069"/>
                  <a:gd name="connsiteX43" fmla="*/ 763015 w 1243253"/>
                  <a:gd name="connsiteY43" fmla="*/ 679334 h 1725069"/>
                  <a:gd name="connsiteX44" fmla="*/ 763016 w 1243253"/>
                  <a:gd name="connsiteY44" fmla="*/ 679335 h 1725069"/>
                  <a:gd name="connsiteX45" fmla="*/ 759065 w 1243253"/>
                  <a:gd name="connsiteY45" fmla="*/ 620708 h 1725069"/>
                  <a:gd name="connsiteX46" fmla="*/ 816293 w 1243253"/>
                  <a:gd name="connsiteY46" fmla="*/ 453508 h 1725069"/>
                  <a:gd name="connsiteX47" fmla="*/ 856395 w 1243253"/>
                  <a:gd name="connsiteY47" fmla="*/ 445199 h 1725069"/>
                  <a:gd name="connsiteX48" fmla="*/ 421570 w 1243253"/>
                  <a:gd name="connsiteY48" fmla="*/ 378046 h 1725069"/>
                  <a:gd name="connsiteX49" fmla="*/ 375739 w 1243253"/>
                  <a:gd name="connsiteY49" fmla="*/ 474704 h 1725069"/>
                  <a:gd name="connsiteX50" fmla="*/ 414313 w 1243253"/>
                  <a:gd name="connsiteY50" fmla="*/ 1047180 h 1725069"/>
                  <a:gd name="connsiteX51" fmla="*/ 512497 w 1243253"/>
                  <a:gd name="connsiteY51" fmla="*/ 1232410 h 1725069"/>
                  <a:gd name="connsiteX52" fmla="*/ 575502 w 1243253"/>
                  <a:gd name="connsiteY52" fmla="*/ 1266625 h 1725069"/>
                  <a:gd name="connsiteX53" fmla="*/ 655235 w 1243253"/>
                  <a:gd name="connsiteY53" fmla="*/ 1178011 h 1725069"/>
                  <a:gd name="connsiteX54" fmla="*/ 616662 w 1243253"/>
                  <a:gd name="connsiteY54" fmla="*/ 605536 h 1725069"/>
                  <a:gd name="connsiteX55" fmla="*/ 518478 w 1243253"/>
                  <a:gd name="connsiteY55" fmla="*/ 420306 h 1725069"/>
                  <a:gd name="connsiteX56" fmla="*/ 455472 w 1243253"/>
                  <a:gd name="connsiteY56" fmla="*/ 386091 h 1725069"/>
                  <a:gd name="connsiteX57" fmla="*/ 421570 w 1243253"/>
                  <a:gd name="connsiteY57" fmla="*/ 378046 h 1725069"/>
                  <a:gd name="connsiteX58" fmla="*/ 371333 w 1243253"/>
                  <a:gd name="connsiteY58" fmla="*/ 189046 h 1725069"/>
                  <a:gd name="connsiteX59" fmla="*/ 418532 w 1243253"/>
                  <a:gd name="connsiteY59" fmla="*/ 203928 h 1725069"/>
                  <a:gd name="connsiteX60" fmla="*/ 532743 w 1243253"/>
                  <a:gd name="connsiteY60" fmla="*/ 265949 h 1725069"/>
                  <a:gd name="connsiteX61" fmla="*/ 710719 w 1243253"/>
                  <a:gd name="connsiteY61" fmla="*/ 601712 h 1725069"/>
                  <a:gd name="connsiteX62" fmla="*/ 756972 w 1243253"/>
                  <a:gd name="connsiteY62" fmla="*/ 1288159 h 1725069"/>
                  <a:gd name="connsiteX63" fmla="*/ 612442 w 1243253"/>
                  <a:gd name="connsiteY63" fmla="*/ 1448788 h 1725069"/>
                  <a:gd name="connsiteX64" fmla="*/ 498232 w 1243253"/>
                  <a:gd name="connsiteY64" fmla="*/ 1386766 h 1725069"/>
                  <a:gd name="connsiteX65" fmla="*/ 320255 w 1243253"/>
                  <a:gd name="connsiteY65" fmla="*/ 1051003 h 1725069"/>
                  <a:gd name="connsiteX66" fmla="*/ 274003 w 1243253"/>
                  <a:gd name="connsiteY66" fmla="*/ 364555 h 1725069"/>
                  <a:gd name="connsiteX67" fmla="*/ 331230 w 1243253"/>
                  <a:gd name="connsiteY67" fmla="*/ 197355 h 1725069"/>
                  <a:gd name="connsiteX68" fmla="*/ 371333 w 1243253"/>
                  <a:gd name="connsiteY68" fmla="*/ 189046 h 1725069"/>
                  <a:gd name="connsiteX69" fmla="*/ 56376 w 1243253"/>
                  <a:gd name="connsiteY69" fmla="*/ 0 h 1725069"/>
                  <a:gd name="connsiteX70" fmla="*/ 152005 w 1243253"/>
                  <a:gd name="connsiteY70" fmla="*/ 51932 h 1725069"/>
                  <a:gd name="connsiteX71" fmla="*/ 220198 w 1243253"/>
                  <a:gd name="connsiteY71" fmla="*/ 1064000 h 1725069"/>
                  <a:gd name="connsiteX72" fmla="*/ 285766 w 1243253"/>
                  <a:gd name="connsiteY72" fmla="*/ 1099606 h 1725069"/>
                  <a:gd name="connsiteX73" fmla="*/ 297553 w 1243253"/>
                  <a:gd name="connsiteY73" fmla="*/ 1274544 h 1725069"/>
                  <a:gd name="connsiteX74" fmla="*/ 70788 w 1243253"/>
                  <a:gd name="connsiteY74" fmla="*/ 1151400 h 1725069"/>
                  <a:gd name="connsiteX75" fmla="*/ 59001 w 1243253"/>
                  <a:gd name="connsiteY75" fmla="*/ 976463 h 1725069"/>
                  <a:gd name="connsiteX76" fmla="*/ 124568 w 1243253"/>
                  <a:gd name="connsiteY76" fmla="*/ 1012068 h 1725069"/>
                  <a:gd name="connsiteX77" fmla="*/ 77355 w 1243253"/>
                  <a:gd name="connsiteY77" fmla="*/ 311367 h 1725069"/>
                  <a:gd name="connsiteX78" fmla="*/ 11788 w 1243253"/>
                  <a:gd name="connsiteY78" fmla="*/ 275760 h 1725069"/>
                  <a:gd name="connsiteX79" fmla="*/ 0 w 1243253"/>
                  <a:gd name="connsiteY79" fmla="*/ 100822 h 172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43253" h="1725069">
                    <a:moveTo>
                      <a:pt x="932350" y="1015876"/>
                    </a:moveTo>
                    <a:cubicBezTo>
                      <a:pt x="901822" y="1019323"/>
                      <a:pt x="882698" y="1055818"/>
                      <a:pt x="886519" y="1112533"/>
                    </a:cubicBezTo>
                    <a:lnTo>
                      <a:pt x="889929" y="1163132"/>
                    </a:lnTo>
                    <a:lnTo>
                      <a:pt x="889700" y="1163008"/>
                    </a:lnTo>
                    <a:lnTo>
                      <a:pt x="896079" y="1257673"/>
                    </a:lnTo>
                    <a:lnTo>
                      <a:pt x="896307" y="1257797"/>
                    </a:lnTo>
                    <a:lnTo>
                      <a:pt x="899716" y="1308395"/>
                    </a:lnTo>
                    <a:cubicBezTo>
                      <a:pt x="904812" y="1384015"/>
                      <a:pt x="948770" y="1466945"/>
                      <a:pt x="997900" y="1493625"/>
                    </a:cubicBezTo>
                    <a:lnTo>
                      <a:pt x="1060906" y="1527840"/>
                    </a:lnTo>
                    <a:cubicBezTo>
                      <a:pt x="1097754" y="1547850"/>
                      <a:pt x="1127046" y="1530537"/>
                      <a:pt x="1137239" y="1488727"/>
                    </a:cubicBezTo>
                    <a:lnTo>
                      <a:pt x="1140601" y="1439784"/>
                    </a:lnTo>
                    <a:lnTo>
                      <a:pt x="1127323" y="1242722"/>
                    </a:lnTo>
                    <a:lnTo>
                      <a:pt x="1116860" y="1186272"/>
                    </a:lnTo>
                    <a:cubicBezTo>
                      <a:pt x="1100044" y="1129795"/>
                      <a:pt x="1066106" y="1078145"/>
                      <a:pt x="1029258" y="1058135"/>
                    </a:cubicBezTo>
                    <a:lnTo>
                      <a:pt x="966252" y="1023920"/>
                    </a:lnTo>
                    <a:cubicBezTo>
                      <a:pt x="953970" y="1017250"/>
                      <a:pt x="942526" y="1014727"/>
                      <a:pt x="932350" y="1015876"/>
                    </a:cubicBezTo>
                    <a:close/>
                    <a:moveTo>
                      <a:pt x="856395" y="445199"/>
                    </a:moveTo>
                    <a:cubicBezTo>
                      <a:pt x="871054" y="446173"/>
                      <a:pt x="886897" y="451013"/>
                      <a:pt x="903595" y="460080"/>
                    </a:cubicBezTo>
                    <a:lnTo>
                      <a:pt x="1017805" y="522101"/>
                    </a:lnTo>
                    <a:cubicBezTo>
                      <a:pt x="1106863" y="570464"/>
                      <a:pt x="1186546" y="720791"/>
                      <a:pt x="1195782" y="857865"/>
                    </a:cubicBezTo>
                    <a:lnTo>
                      <a:pt x="1203031" y="965449"/>
                    </a:lnTo>
                    <a:lnTo>
                      <a:pt x="1105134" y="912286"/>
                    </a:lnTo>
                    <a:lnTo>
                      <a:pt x="1101725" y="861688"/>
                    </a:lnTo>
                    <a:cubicBezTo>
                      <a:pt x="1096629" y="786068"/>
                      <a:pt x="1052671" y="703138"/>
                      <a:pt x="1003540" y="676457"/>
                    </a:cubicBezTo>
                    <a:lnTo>
                      <a:pt x="940535" y="642242"/>
                    </a:lnTo>
                    <a:cubicBezTo>
                      <a:pt x="891404" y="615562"/>
                      <a:pt x="855707" y="655236"/>
                      <a:pt x="860802" y="730856"/>
                    </a:cubicBezTo>
                    <a:lnTo>
                      <a:pt x="864211" y="781454"/>
                    </a:lnTo>
                    <a:lnTo>
                      <a:pt x="863983" y="781330"/>
                    </a:lnTo>
                    <a:lnTo>
                      <a:pt x="867088" y="827415"/>
                    </a:lnTo>
                    <a:lnTo>
                      <a:pt x="867860" y="827177"/>
                    </a:lnTo>
                    <a:cubicBezTo>
                      <a:pt x="886306" y="825094"/>
                      <a:pt x="907048" y="829667"/>
                      <a:pt x="929313" y="841757"/>
                    </a:cubicBezTo>
                    <a:lnTo>
                      <a:pt x="1043523" y="903778"/>
                    </a:lnTo>
                    <a:cubicBezTo>
                      <a:pt x="1132580" y="952140"/>
                      <a:pt x="1212263" y="1102467"/>
                      <a:pt x="1221499" y="1239542"/>
                    </a:cubicBezTo>
                    <a:lnTo>
                      <a:pt x="1223861" y="1274585"/>
                    </a:lnTo>
                    <a:lnTo>
                      <a:pt x="1228748" y="1347126"/>
                    </a:lnTo>
                    <a:lnTo>
                      <a:pt x="1235127" y="1441791"/>
                    </a:lnTo>
                    <a:lnTo>
                      <a:pt x="1240015" y="1514332"/>
                    </a:lnTo>
                    <a:lnTo>
                      <a:pt x="1242376" y="1549375"/>
                    </a:lnTo>
                    <a:cubicBezTo>
                      <a:pt x="1251612" y="1686450"/>
                      <a:pt x="1186903" y="1758365"/>
                      <a:pt x="1097846" y="1710003"/>
                    </a:cubicBezTo>
                    <a:lnTo>
                      <a:pt x="983636" y="1647982"/>
                    </a:lnTo>
                    <a:cubicBezTo>
                      <a:pt x="894578" y="1599619"/>
                      <a:pt x="814895" y="1449293"/>
                      <a:pt x="805659" y="1312218"/>
                    </a:cubicBezTo>
                    <a:lnTo>
                      <a:pt x="800623" y="1237479"/>
                    </a:lnTo>
                    <a:lnTo>
                      <a:pt x="800622" y="1237479"/>
                    </a:lnTo>
                    <a:lnTo>
                      <a:pt x="763015" y="679334"/>
                    </a:lnTo>
                    <a:lnTo>
                      <a:pt x="763016" y="679335"/>
                    </a:lnTo>
                    <a:lnTo>
                      <a:pt x="759065" y="620708"/>
                    </a:lnTo>
                    <a:cubicBezTo>
                      <a:pt x="753292" y="535036"/>
                      <a:pt x="776405" y="474817"/>
                      <a:pt x="816293" y="453508"/>
                    </a:cubicBezTo>
                    <a:cubicBezTo>
                      <a:pt x="828260" y="447115"/>
                      <a:pt x="841736" y="444224"/>
                      <a:pt x="856395" y="445199"/>
                    </a:cubicBezTo>
                    <a:close/>
                    <a:moveTo>
                      <a:pt x="421570" y="378046"/>
                    </a:moveTo>
                    <a:cubicBezTo>
                      <a:pt x="391042" y="381494"/>
                      <a:pt x="371918" y="417989"/>
                      <a:pt x="375739" y="474704"/>
                    </a:cubicBezTo>
                    <a:lnTo>
                      <a:pt x="414313" y="1047180"/>
                    </a:lnTo>
                    <a:cubicBezTo>
                      <a:pt x="419408" y="1122800"/>
                      <a:pt x="463366" y="1205729"/>
                      <a:pt x="512497" y="1232410"/>
                    </a:cubicBezTo>
                    <a:lnTo>
                      <a:pt x="575502" y="1266625"/>
                    </a:lnTo>
                    <a:cubicBezTo>
                      <a:pt x="624633" y="1293305"/>
                      <a:pt x="660330" y="1253632"/>
                      <a:pt x="655235" y="1178011"/>
                    </a:cubicBezTo>
                    <a:lnTo>
                      <a:pt x="616662" y="605536"/>
                    </a:lnTo>
                    <a:cubicBezTo>
                      <a:pt x="611566" y="529916"/>
                      <a:pt x="567608" y="446986"/>
                      <a:pt x="518478" y="420306"/>
                    </a:cubicBezTo>
                    <a:lnTo>
                      <a:pt x="455472" y="386091"/>
                    </a:lnTo>
                    <a:cubicBezTo>
                      <a:pt x="443189" y="379421"/>
                      <a:pt x="431746" y="376897"/>
                      <a:pt x="421570" y="378046"/>
                    </a:cubicBezTo>
                    <a:close/>
                    <a:moveTo>
                      <a:pt x="371333" y="189046"/>
                    </a:moveTo>
                    <a:cubicBezTo>
                      <a:pt x="385992" y="190020"/>
                      <a:pt x="401834" y="194860"/>
                      <a:pt x="418532" y="203928"/>
                    </a:cubicBezTo>
                    <a:lnTo>
                      <a:pt x="532743" y="265949"/>
                    </a:lnTo>
                    <a:cubicBezTo>
                      <a:pt x="621800" y="314311"/>
                      <a:pt x="701483" y="464638"/>
                      <a:pt x="710719" y="601712"/>
                    </a:cubicBezTo>
                    <a:lnTo>
                      <a:pt x="756972" y="1288159"/>
                    </a:lnTo>
                    <a:cubicBezTo>
                      <a:pt x="766208" y="1425234"/>
                      <a:pt x="701499" y="1497150"/>
                      <a:pt x="612442" y="1448788"/>
                    </a:cubicBezTo>
                    <a:lnTo>
                      <a:pt x="498232" y="1386766"/>
                    </a:lnTo>
                    <a:cubicBezTo>
                      <a:pt x="409174" y="1338404"/>
                      <a:pt x="329491" y="1188077"/>
                      <a:pt x="320255" y="1051003"/>
                    </a:cubicBezTo>
                    <a:lnTo>
                      <a:pt x="274003" y="364555"/>
                    </a:lnTo>
                    <a:cubicBezTo>
                      <a:pt x="268230" y="278884"/>
                      <a:pt x="291342" y="218664"/>
                      <a:pt x="331230" y="197355"/>
                    </a:cubicBezTo>
                    <a:cubicBezTo>
                      <a:pt x="343197" y="190963"/>
                      <a:pt x="356674" y="188072"/>
                      <a:pt x="371333" y="189046"/>
                    </a:cubicBezTo>
                    <a:close/>
                    <a:moveTo>
                      <a:pt x="56376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6" y="1099606"/>
                    </a:lnTo>
                    <a:lnTo>
                      <a:pt x="297553" y="1274544"/>
                    </a:lnTo>
                    <a:lnTo>
                      <a:pt x="70788" y="1151400"/>
                    </a:lnTo>
                    <a:lnTo>
                      <a:pt x="59001" y="976463"/>
                    </a:lnTo>
                    <a:lnTo>
                      <a:pt x="124568" y="1012068"/>
                    </a:lnTo>
                    <a:lnTo>
                      <a:pt x="77355" y="311367"/>
                    </a:lnTo>
                    <a:lnTo>
                      <a:pt x="11788" y="275760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F4FC7657-C31E-BFD7-F4D2-7DE8B60BAEF6}"/>
                </a:ext>
              </a:extLst>
            </p:cNvPr>
            <p:cNvSpPr/>
            <p:nvPr/>
          </p:nvSpPr>
          <p:spPr bwMode="auto">
            <a:xfrm rot="16200000">
              <a:off x="9046019" y="3325155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061E49B2-66BB-3FBB-2DC0-F0732DFAF1FF}"/>
                </a:ext>
              </a:extLst>
            </p:cNvPr>
            <p:cNvSpPr/>
            <p:nvPr/>
          </p:nvSpPr>
          <p:spPr bwMode="auto">
            <a:xfrm rot="16200000">
              <a:off x="9562410" y="274081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A846D593-4EA7-BD4B-4D62-C59E3431B203}"/>
                </a:ext>
              </a:extLst>
            </p:cNvPr>
            <p:cNvSpPr/>
            <p:nvPr/>
          </p:nvSpPr>
          <p:spPr bwMode="auto">
            <a:xfrm rot="16200000" flipV="1">
              <a:off x="9589072" y="3754357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54A81BE-C808-57C0-798E-974E5FA5DCDC}"/>
                </a:ext>
              </a:extLst>
            </p:cNvPr>
            <p:cNvGrpSpPr/>
            <p:nvPr/>
          </p:nvGrpSpPr>
          <p:grpSpPr>
            <a:xfrm>
              <a:off x="9536798" y="2627026"/>
              <a:ext cx="473280" cy="593782"/>
              <a:chOff x="-227562" y="2900947"/>
              <a:chExt cx="1322691" cy="1781052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F0FD0426-E57B-CAB9-1959-09901D592356}"/>
                  </a:ext>
                </a:extLst>
              </p:cNvPr>
              <p:cNvSpPr/>
              <p:nvPr/>
            </p:nvSpPr>
            <p:spPr bwMode="auto">
              <a:xfrm>
                <a:off x="-220435" y="2900947"/>
                <a:ext cx="1315564" cy="1781052"/>
              </a:xfrm>
              <a:custGeom>
                <a:avLst/>
                <a:gdLst>
                  <a:gd name="connsiteX0" fmla="*/ 935438 w 1315564"/>
                  <a:gd name="connsiteY0" fmla="*/ 697016 h 1781052"/>
                  <a:gd name="connsiteX1" fmla="*/ 933114 w 1315564"/>
                  <a:gd name="connsiteY1" fmla="*/ 730855 h 1781052"/>
                  <a:gd name="connsiteX2" fmla="*/ 936523 w 1315564"/>
                  <a:gd name="connsiteY2" fmla="*/ 781453 h 1781052"/>
                  <a:gd name="connsiteX3" fmla="*/ 864211 w 1315564"/>
                  <a:gd name="connsiteY3" fmla="*/ 837436 h 1781052"/>
                  <a:gd name="connsiteX4" fmla="*/ 796435 w 1315564"/>
                  <a:gd name="connsiteY4" fmla="*/ 800631 h 1781052"/>
                  <a:gd name="connsiteX5" fmla="*/ 828531 w 1315564"/>
                  <a:gd name="connsiteY5" fmla="*/ 1276974 h 1781052"/>
                  <a:gd name="connsiteX6" fmla="*/ 870721 w 1315564"/>
                  <a:gd name="connsiteY6" fmla="*/ 1204634 h 1781052"/>
                  <a:gd name="connsiteX7" fmla="*/ 968619 w 1315564"/>
                  <a:gd name="connsiteY7" fmla="*/ 1257796 h 1781052"/>
                  <a:gd name="connsiteX8" fmla="*/ 972028 w 1315564"/>
                  <a:gd name="connsiteY8" fmla="*/ 1308394 h 1781052"/>
                  <a:gd name="connsiteX9" fmla="*/ 1070213 w 1315564"/>
                  <a:gd name="connsiteY9" fmla="*/ 1493625 h 1781052"/>
                  <a:gd name="connsiteX10" fmla="*/ 1133218 w 1315564"/>
                  <a:gd name="connsiteY10" fmla="*/ 1527840 h 1781052"/>
                  <a:gd name="connsiteX11" fmla="*/ 1138315 w 1315564"/>
                  <a:gd name="connsiteY11" fmla="*/ 1529050 h 1781052"/>
                  <a:gd name="connsiteX12" fmla="*/ 1140639 w 1315564"/>
                  <a:gd name="connsiteY12" fmla="*/ 1495209 h 1781052"/>
                  <a:gd name="connsiteX13" fmla="*/ 1137229 w 1315564"/>
                  <a:gd name="connsiteY13" fmla="*/ 1444611 h 1781052"/>
                  <a:gd name="connsiteX14" fmla="*/ 1137204 w 1315564"/>
                  <a:gd name="connsiteY14" fmla="*/ 1444234 h 1781052"/>
                  <a:gd name="connsiteX15" fmla="*/ 1074372 w 1315564"/>
                  <a:gd name="connsiteY15" fmla="*/ 1288568 h 1781052"/>
                  <a:gd name="connsiteX16" fmla="*/ 1040052 w 1315564"/>
                  <a:gd name="connsiteY16" fmla="*/ 1259866 h 1781052"/>
                  <a:gd name="connsiteX17" fmla="*/ 1039813 w 1315564"/>
                  <a:gd name="connsiteY17" fmla="*/ 1259736 h 1781052"/>
                  <a:gd name="connsiteX18" fmla="*/ 1039892 w 1315564"/>
                  <a:gd name="connsiteY18" fmla="*/ 1260908 h 1781052"/>
                  <a:gd name="connsiteX19" fmla="*/ 914224 w 1315564"/>
                  <a:gd name="connsiteY19" fmla="*/ 1192664 h 1781052"/>
                  <a:gd name="connsiteX20" fmla="*/ 902548 w 1315564"/>
                  <a:gd name="connsiteY20" fmla="*/ 1019383 h 1781052"/>
                  <a:gd name="connsiteX21" fmla="*/ 974860 w 1315564"/>
                  <a:gd name="connsiteY21" fmla="*/ 963400 h 1781052"/>
                  <a:gd name="connsiteX22" fmla="*/ 1100528 w 1315564"/>
                  <a:gd name="connsiteY22" fmla="*/ 1031642 h 1781052"/>
                  <a:gd name="connsiteX23" fmla="*/ 1100766 w 1315564"/>
                  <a:gd name="connsiteY23" fmla="*/ 1035180 h 1781052"/>
                  <a:gd name="connsiteX24" fmla="*/ 1101006 w 1315564"/>
                  <a:gd name="connsiteY24" fmla="*/ 1035310 h 1781052"/>
                  <a:gd name="connsiteX25" fmla="*/ 1106325 w 1315564"/>
                  <a:gd name="connsiteY25" fmla="*/ 1036572 h 1781052"/>
                  <a:gd name="connsiteX26" fmla="*/ 1107437 w 1315564"/>
                  <a:gd name="connsiteY26" fmla="*/ 1002444 h 1781052"/>
                  <a:gd name="connsiteX27" fmla="*/ 1105134 w 1315564"/>
                  <a:gd name="connsiteY27" fmla="*/ 968269 h 1781052"/>
                  <a:gd name="connsiteX28" fmla="*/ 1105133 w 1315564"/>
                  <a:gd name="connsiteY28" fmla="*/ 968268 h 1781052"/>
                  <a:gd name="connsiteX29" fmla="*/ 1101724 w 1315564"/>
                  <a:gd name="connsiteY29" fmla="*/ 917670 h 1781052"/>
                  <a:gd name="connsiteX30" fmla="*/ 1003540 w 1315564"/>
                  <a:gd name="connsiteY30" fmla="*/ 732440 h 1781052"/>
                  <a:gd name="connsiteX31" fmla="*/ 940534 w 1315564"/>
                  <a:gd name="connsiteY31" fmla="*/ 698225 h 1781052"/>
                  <a:gd name="connsiteX32" fmla="*/ 448656 w 1315564"/>
                  <a:gd name="connsiteY32" fmla="*/ 433044 h 1781052"/>
                  <a:gd name="connsiteX33" fmla="*/ 447544 w 1315564"/>
                  <a:gd name="connsiteY33" fmla="*/ 467172 h 1781052"/>
                  <a:gd name="connsiteX34" fmla="*/ 486117 w 1315564"/>
                  <a:gd name="connsiteY34" fmla="*/ 1039647 h 1781052"/>
                  <a:gd name="connsiteX35" fmla="*/ 584301 w 1315564"/>
                  <a:gd name="connsiteY35" fmla="*/ 1224877 h 1781052"/>
                  <a:gd name="connsiteX36" fmla="*/ 647307 w 1315564"/>
                  <a:gd name="connsiteY36" fmla="*/ 1259092 h 1781052"/>
                  <a:gd name="connsiteX37" fmla="*/ 652404 w 1315564"/>
                  <a:gd name="connsiteY37" fmla="*/ 1260301 h 1781052"/>
                  <a:gd name="connsiteX38" fmla="*/ 654728 w 1315564"/>
                  <a:gd name="connsiteY38" fmla="*/ 1226462 h 1781052"/>
                  <a:gd name="connsiteX39" fmla="*/ 616154 w 1315564"/>
                  <a:gd name="connsiteY39" fmla="*/ 653986 h 1781052"/>
                  <a:gd name="connsiteX40" fmla="*/ 517970 w 1315564"/>
                  <a:gd name="connsiteY40" fmla="*/ 468756 h 1781052"/>
                  <a:gd name="connsiteX41" fmla="*/ 454965 w 1315564"/>
                  <a:gd name="connsiteY41" fmla="*/ 434541 h 1781052"/>
                  <a:gd name="connsiteX42" fmla="*/ 128687 w 1315564"/>
                  <a:gd name="connsiteY42" fmla="*/ 0 h 1781052"/>
                  <a:gd name="connsiteX43" fmla="*/ 224317 w 1315564"/>
                  <a:gd name="connsiteY43" fmla="*/ 51932 h 1781052"/>
                  <a:gd name="connsiteX44" fmla="*/ 292510 w 1315564"/>
                  <a:gd name="connsiteY44" fmla="*/ 1064000 h 1781052"/>
                  <a:gd name="connsiteX45" fmla="*/ 318303 w 1315564"/>
                  <a:gd name="connsiteY45" fmla="*/ 1078007 h 1781052"/>
                  <a:gd name="connsiteX46" fmla="*/ 273495 w 1315564"/>
                  <a:gd name="connsiteY46" fmla="*/ 413006 h 1781052"/>
                  <a:gd name="connsiteX47" fmla="*/ 284987 w 1315564"/>
                  <a:gd name="connsiteY47" fmla="*/ 305270 h 1781052"/>
                  <a:gd name="connsiteX48" fmla="*/ 295100 w 1315564"/>
                  <a:gd name="connsiteY48" fmla="*/ 286053 h 1781052"/>
                  <a:gd name="connsiteX49" fmla="*/ 294696 w 1315564"/>
                  <a:gd name="connsiteY49" fmla="*/ 283314 h 1781052"/>
                  <a:gd name="connsiteX50" fmla="*/ 353380 w 1315564"/>
                  <a:gd name="connsiteY50" fmla="*/ 213741 h 1781052"/>
                  <a:gd name="connsiteX51" fmla="*/ 401469 w 1315564"/>
                  <a:gd name="connsiteY51" fmla="*/ 191182 h 1781052"/>
                  <a:gd name="connsiteX52" fmla="*/ 403035 w 1315564"/>
                  <a:gd name="connsiteY52" fmla="*/ 189822 h 1781052"/>
                  <a:gd name="connsiteX53" fmla="*/ 405420 w 1315564"/>
                  <a:gd name="connsiteY53" fmla="*/ 189328 h 1781052"/>
                  <a:gd name="connsiteX54" fmla="*/ 415289 w 1315564"/>
                  <a:gd name="connsiteY54" fmla="*/ 184698 h 1781052"/>
                  <a:gd name="connsiteX55" fmla="*/ 433093 w 1315564"/>
                  <a:gd name="connsiteY55" fmla="*/ 183594 h 1781052"/>
                  <a:gd name="connsiteX56" fmla="*/ 443137 w 1315564"/>
                  <a:gd name="connsiteY56" fmla="*/ 181513 h 1781052"/>
                  <a:gd name="connsiteX57" fmla="*/ 490337 w 1315564"/>
                  <a:gd name="connsiteY57" fmla="*/ 196394 h 1781052"/>
                  <a:gd name="connsiteX58" fmla="*/ 604547 w 1315564"/>
                  <a:gd name="connsiteY58" fmla="*/ 258416 h 1781052"/>
                  <a:gd name="connsiteX59" fmla="*/ 763342 w 1315564"/>
                  <a:gd name="connsiteY59" fmla="*/ 490689 h 1781052"/>
                  <a:gd name="connsiteX60" fmla="*/ 775949 w 1315564"/>
                  <a:gd name="connsiteY60" fmla="*/ 558706 h 1781052"/>
                  <a:gd name="connsiteX61" fmla="*/ 789711 w 1315564"/>
                  <a:gd name="connsiteY61" fmla="*/ 532558 h 1781052"/>
                  <a:gd name="connsiteX62" fmla="*/ 791674 w 1315564"/>
                  <a:gd name="connsiteY62" fmla="*/ 530854 h 1781052"/>
                  <a:gd name="connsiteX63" fmla="*/ 794987 w 1315564"/>
                  <a:gd name="connsiteY63" fmla="*/ 523450 h 1781052"/>
                  <a:gd name="connsiteX64" fmla="*/ 843917 w 1315564"/>
                  <a:gd name="connsiteY64" fmla="*/ 475679 h 1781052"/>
                  <a:gd name="connsiteX65" fmla="*/ 885574 w 1315564"/>
                  <a:gd name="connsiteY65" fmla="*/ 456137 h 1781052"/>
                  <a:gd name="connsiteX66" fmla="*/ 888604 w 1315564"/>
                  <a:gd name="connsiteY66" fmla="*/ 453507 h 1781052"/>
                  <a:gd name="connsiteX67" fmla="*/ 893217 w 1315564"/>
                  <a:gd name="connsiteY67" fmla="*/ 452551 h 1781052"/>
                  <a:gd name="connsiteX68" fmla="*/ 905826 w 1315564"/>
                  <a:gd name="connsiteY68" fmla="*/ 446636 h 1781052"/>
                  <a:gd name="connsiteX69" fmla="*/ 928574 w 1315564"/>
                  <a:gd name="connsiteY69" fmla="*/ 445226 h 1781052"/>
                  <a:gd name="connsiteX70" fmla="*/ 928707 w 1315564"/>
                  <a:gd name="connsiteY70" fmla="*/ 445198 h 1781052"/>
                  <a:gd name="connsiteX71" fmla="*/ 928758 w 1315564"/>
                  <a:gd name="connsiteY71" fmla="*/ 445214 h 1781052"/>
                  <a:gd name="connsiteX72" fmla="*/ 929665 w 1315564"/>
                  <a:gd name="connsiteY72" fmla="*/ 445158 h 1781052"/>
                  <a:gd name="connsiteX73" fmla="*/ 931104 w 1315564"/>
                  <a:gd name="connsiteY73" fmla="*/ 445954 h 1781052"/>
                  <a:gd name="connsiteX74" fmla="*/ 975906 w 1315564"/>
                  <a:gd name="connsiteY74" fmla="*/ 460079 h 1781052"/>
                  <a:gd name="connsiteX75" fmla="*/ 1090117 w 1315564"/>
                  <a:gd name="connsiteY75" fmla="*/ 522100 h 1781052"/>
                  <a:gd name="connsiteX76" fmla="*/ 1268094 w 1315564"/>
                  <a:gd name="connsiteY76" fmla="*/ 857864 h 1781052"/>
                  <a:gd name="connsiteX77" fmla="*/ 1274236 w 1315564"/>
                  <a:gd name="connsiteY77" fmla="*/ 949025 h 1781052"/>
                  <a:gd name="connsiteX78" fmla="*/ 1274237 w 1315564"/>
                  <a:gd name="connsiteY78" fmla="*/ 949026 h 1781052"/>
                  <a:gd name="connsiteX79" fmla="*/ 1281485 w 1315564"/>
                  <a:gd name="connsiteY79" fmla="*/ 1056609 h 1781052"/>
                  <a:gd name="connsiteX80" fmla="*/ 1263296 w 1315564"/>
                  <a:gd name="connsiteY80" fmla="*/ 1180424 h 1781052"/>
                  <a:gd name="connsiteX81" fmla="*/ 1251513 w 1315564"/>
                  <a:gd name="connsiteY81" fmla="*/ 1198245 h 1781052"/>
                  <a:gd name="connsiteX82" fmla="*/ 1266684 w 1315564"/>
                  <a:gd name="connsiteY82" fmla="*/ 1230704 h 1781052"/>
                  <a:gd name="connsiteX83" fmla="*/ 1303573 w 1315564"/>
                  <a:gd name="connsiteY83" fmla="*/ 1384428 h 1781052"/>
                  <a:gd name="connsiteX84" fmla="*/ 1310823 w 1315564"/>
                  <a:gd name="connsiteY84" fmla="*/ 1492012 h 1781052"/>
                  <a:gd name="connsiteX85" fmla="*/ 1310822 w 1315564"/>
                  <a:gd name="connsiteY85" fmla="*/ 1492012 h 1781052"/>
                  <a:gd name="connsiteX86" fmla="*/ 1314687 w 1315564"/>
                  <a:gd name="connsiteY86" fmla="*/ 1549374 h 1781052"/>
                  <a:gd name="connsiteX87" fmla="*/ 1231610 w 1315564"/>
                  <a:gd name="connsiteY87" fmla="*/ 1724583 h 1781052"/>
                  <a:gd name="connsiteX88" fmla="*/ 1222175 w 1315564"/>
                  <a:gd name="connsiteY88" fmla="*/ 1723947 h 1781052"/>
                  <a:gd name="connsiteX89" fmla="*/ 1206970 w 1315564"/>
                  <a:gd name="connsiteY89" fmla="*/ 1755210 h 1781052"/>
                  <a:gd name="connsiteX90" fmla="*/ 1097846 w 1315564"/>
                  <a:gd name="connsiteY90" fmla="*/ 1765986 h 1781052"/>
                  <a:gd name="connsiteX91" fmla="*/ 983635 w 1315564"/>
                  <a:gd name="connsiteY91" fmla="*/ 1703964 h 1781052"/>
                  <a:gd name="connsiteX92" fmla="*/ 824840 w 1315564"/>
                  <a:gd name="connsiteY92" fmla="*/ 1471691 h 1781052"/>
                  <a:gd name="connsiteX93" fmla="*/ 810627 w 1315564"/>
                  <a:gd name="connsiteY93" fmla="*/ 1395003 h 1781052"/>
                  <a:gd name="connsiteX94" fmla="*/ 799307 w 1315564"/>
                  <a:gd name="connsiteY94" fmla="*/ 1418277 h 1781052"/>
                  <a:gd name="connsiteX95" fmla="*/ 791905 w 1315564"/>
                  <a:gd name="connsiteY95" fmla="*/ 1434823 h 1781052"/>
                  <a:gd name="connsiteX96" fmla="*/ 742975 w 1315564"/>
                  <a:gd name="connsiteY96" fmla="*/ 1482593 h 1781052"/>
                  <a:gd name="connsiteX97" fmla="*/ 657227 w 1315564"/>
                  <a:gd name="connsiteY97" fmla="*/ 1513114 h 1781052"/>
                  <a:gd name="connsiteX98" fmla="*/ 652316 w 1315564"/>
                  <a:gd name="connsiteY98" fmla="*/ 1510398 h 1781052"/>
                  <a:gd name="connsiteX99" fmla="*/ 644093 w 1315564"/>
                  <a:gd name="connsiteY99" fmla="*/ 1509844 h 1781052"/>
                  <a:gd name="connsiteX100" fmla="*/ 611934 w 1315564"/>
                  <a:gd name="connsiteY100" fmla="*/ 1497238 h 1781052"/>
                  <a:gd name="connsiteX101" fmla="*/ 497724 w 1315564"/>
                  <a:gd name="connsiteY101" fmla="*/ 1435216 h 1781052"/>
                  <a:gd name="connsiteX102" fmla="*/ 378803 w 1315564"/>
                  <a:gd name="connsiteY102" fmla="*/ 1300602 h 1781052"/>
                  <a:gd name="connsiteX103" fmla="*/ 367679 w 1315564"/>
                  <a:gd name="connsiteY103" fmla="*/ 1273357 h 1781052"/>
                  <a:gd name="connsiteX104" fmla="*/ 297553 w 1315564"/>
                  <a:gd name="connsiteY104" fmla="*/ 1330527 h 1781052"/>
                  <a:gd name="connsiteX105" fmla="*/ 70788 w 1315564"/>
                  <a:gd name="connsiteY105" fmla="*/ 1207384 h 1781052"/>
                  <a:gd name="connsiteX106" fmla="*/ 59000 w 1315564"/>
                  <a:gd name="connsiteY106" fmla="*/ 1032445 h 1781052"/>
                  <a:gd name="connsiteX107" fmla="*/ 119806 w 1315564"/>
                  <a:gd name="connsiteY107" fmla="*/ 991852 h 1781052"/>
                  <a:gd name="connsiteX108" fmla="*/ 77355 w 1315564"/>
                  <a:gd name="connsiteY108" fmla="*/ 367350 h 1781052"/>
                  <a:gd name="connsiteX109" fmla="*/ 11787 w 1315564"/>
                  <a:gd name="connsiteY109" fmla="*/ 331744 h 1781052"/>
                  <a:gd name="connsiteX110" fmla="*/ 0 w 1315564"/>
                  <a:gd name="connsiteY110" fmla="*/ 156805 h 1781052"/>
                  <a:gd name="connsiteX111" fmla="*/ 56375 w 1315564"/>
                  <a:gd name="connsiteY111" fmla="*/ 55983 h 178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4" h="1781052">
                    <a:moveTo>
                      <a:pt x="935438" y="697016"/>
                    </a:moveTo>
                    <a:lnTo>
                      <a:pt x="933114" y="730855"/>
                    </a:lnTo>
                    <a:lnTo>
                      <a:pt x="936523" y="781453"/>
                    </a:lnTo>
                    <a:lnTo>
                      <a:pt x="864211" y="837436"/>
                    </a:lnTo>
                    <a:lnTo>
                      <a:pt x="796435" y="800631"/>
                    </a:lnTo>
                    <a:lnTo>
                      <a:pt x="828531" y="1276974"/>
                    </a:lnTo>
                    <a:lnTo>
                      <a:pt x="870721" y="1204634"/>
                    </a:lnTo>
                    <a:lnTo>
                      <a:pt x="968619" y="1257796"/>
                    </a:lnTo>
                    <a:lnTo>
                      <a:pt x="972028" y="1308394"/>
                    </a:lnTo>
                    <a:cubicBezTo>
                      <a:pt x="977123" y="1384015"/>
                      <a:pt x="1021082" y="1466945"/>
                      <a:pt x="1070213" y="1493625"/>
                    </a:cubicBezTo>
                    <a:lnTo>
                      <a:pt x="1133218" y="1527840"/>
                    </a:lnTo>
                    <a:lnTo>
                      <a:pt x="1138315" y="1529050"/>
                    </a:lnTo>
                    <a:lnTo>
                      <a:pt x="1140639" y="1495209"/>
                    </a:lnTo>
                    <a:lnTo>
                      <a:pt x="1137229" y="1444611"/>
                    </a:lnTo>
                    <a:cubicBezTo>
                      <a:pt x="1137221" y="1444485"/>
                      <a:pt x="1137212" y="1444360"/>
                      <a:pt x="1137204" y="1444234"/>
                    </a:cubicBezTo>
                    <a:cubicBezTo>
                      <a:pt x="1133383" y="1387519"/>
                      <a:pt x="1107701" y="1326691"/>
                      <a:pt x="1074372" y="1288568"/>
                    </a:cubicBezTo>
                    <a:lnTo>
                      <a:pt x="1040052" y="1259866"/>
                    </a:lnTo>
                    <a:lnTo>
                      <a:pt x="1039813" y="1259736"/>
                    </a:lnTo>
                    <a:cubicBezTo>
                      <a:pt x="1039839" y="1260127"/>
                      <a:pt x="1039866" y="1260517"/>
                      <a:pt x="1039892" y="1260908"/>
                    </a:cubicBezTo>
                    <a:lnTo>
                      <a:pt x="914224" y="1192664"/>
                    </a:lnTo>
                    <a:lnTo>
                      <a:pt x="902548" y="1019383"/>
                    </a:lnTo>
                    <a:lnTo>
                      <a:pt x="974860" y="963400"/>
                    </a:lnTo>
                    <a:lnTo>
                      <a:pt x="1100528" y="1031642"/>
                    </a:lnTo>
                    <a:cubicBezTo>
                      <a:pt x="1100607" y="1032821"/>
                      <a:pt x="1100687" y="1034001"/>
                      <a:pt x="1100766" y="1035180"/>
                    </a:cubicBezTo>
                    <a:lnTo>
                      <a:pt x="1101006" y="1035310"/>
                    </a:lnTo>
                    <a:lnTo>
                      <a:pt x="1106325" y="1036572"/>
                    </a:lnTo>
                    <a:cubicBezTo>
                      <a:pt x="1106696" y="1025196"/>
                      <a:pt x="1107066" y="1013820"/>
                      <a:pt x="1107437" y="1002444"/>
                    </a:cubicBezTo>
                    <a:lnTo>
                      <a:pt x="1105134" y="968269"/>
                    </a:lnTo>
                    <a:lnTo>
                      <a:pt x="1105133" y="968268"/>
                    </a:lnTo>
                    <a:lnTo>
                      <a:pt x="1101724" y="917670"/>
                    </a:lnTo>
                    <a:cubicBezTo>
                      <a:pt x="1096629" y="842050"/>
                      <a:pt x="1052671" y="759120"/>
                      <a:pt x="1003540" y="732440"/>
                    </a:cubicBezTo>
                    <a:lnTo>
                      <a:pt x="940534" y="698225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6"/>
                      <a:pt x="447544" y="467172"/>
                    </a:cubicBezTo>
                    <a:lnTo>
                      <a:pt x="486117" y="1039647"/>
                    </a:lnTo>
                    <a:cubicBezTo>
                      <a:pt x="491212" y="1115266"/>
                      <a:pt x="535171" y="1198197"/>
                      <a:pt x="584301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4" y="653986"/>
                    </a:lnTo>
                    <a:cubicBezTo>
                      <a:pt x="611059" y="578366"/>
                      <a:pt x="567101" y="495436"/>
                      <a:pt x="517970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5" y="413006"/>
                    </a:lnTo>
                    <a:cubicBezTo>
                      <a:pt x="270609" y="370170"/>
                      <a:pt x="274944" y="333697"/>
                      <a:pt x="284987" y="305270"/>
                    </a:cubicBezTo>
                    <a:lnTo>
                      <a:pt x="295100" y="286053"/>
                    </a:lnTo>
                    <a:lnTo>
                      <a:pt x="294696" y="283314"/>
                    </a:lnTo>
                    <a:cubicBezTo>
                      <a:pt x="298642" y="263594"/>
                      <a:pt x="320916" y="236239"/>
                      <a:pt x="353380" y="213741"/>
                    </a:cubicBezTo>
                    <a:lnTo>
                      <a:pt x="401469" y="191182"/>
                    </a:lnTo>
                    <a:lnTo>
                      <a:pt x="403035" y="189822"/>
                    </a:lnTo>
                    <a:lnTo>
                      <a:pt x="405420" y="189328"/>
                    </a:lnTo>
                    <a:lnTo>
                      <a:pt x="415289" y="184698"/>
                    </a:lnTo>
                    <a:lnTo>
                      <a:pt x="433093" y="183594"/>
                    </a:lnTo>
                    <a:lnTo>
                      <a:pt x="443137" y="181513"/>
                    </a:lnTo>
                    <a:cubicBezTo>
                      <a:pt x="457797" y="182487"/>
                      <a:pt x="473639" y="187327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49" y="558706"/>
                    </a:lnTo>
                    <a:lnTo>
                      <a:pt x="789711" y="532558"/>
                    </a:lnTo>
                    <a:lnTo>
                      <a:pt x="791674" y="530854"/>
                    </a:lnTo>
                    <a:lnTo>
                      <a:pt x="794987" y="523450"/>
                    </a:lnTo>
                    <a:cubicBezTo>
                      <a:pt x="805161" y="507835"/>
                      <a:pt x="822274" y="490678"/>
                      <a:pt x="843917" y="475679"/>
                    </a:cubicBezTo>
                    <a:lnTo>
                      <a:pt x="885574" y="456137"/>
                    </a:lnTo>
                    <a:lnTo>
                      <a:pt x="888604" y="453507"/>
                    </a:lnTo>
                    <a:lnTo>
                      <a:pt x="893217" y="452551"/>
                    </a:lnTo>
                    <a:lnTo>
                      <a:pt x="905826" y="446636"/>
                    </a:lnTo>
                    <a:lnTo>
                      <a:pt x="928574" y="445226"/>
                    </a:lnTo>
                    <a:lnTo>
                      <a:pt x="928707" y="445198"/>
                    </a:lnTo>
                    <a:lnTo>
                      <a:pt x="928758" y="445214"/>
                    </a:lnTo>
                    <a:lnTo>
                      <a:pt x="929665" y="445158"/>
                    </a:lnTo>
                    <a:lnTo>
                      <a:pt x="931104" y="445954"/>
                    </a:lnTo>
                    <a:lnTo>
                      <a:pt x="975906" y="460079"/>
                    </a:lnTo>
                    <a:lnTo>
                      <a:pt x="1090117" y="522100"/>
                    </a:lnTo>
                    <a:cubicBezTo>
                      <a:pt x="1179175" y="570463"/>
                      <a:pt x="1258858" y="720790"/>
                      <a:pt x="1268094" y="857864"/>
                    </a:cubicBezTo>
                    <a:lnTo>
                      <a:pt x="1274236" y="949025"/>
                    </a:lnTo>
                    <a:lnTo>
                      <a:pt x="1274237" y="949026"/>
                    </a:lnTo>
                    <a:lnTo>
                      <a:pt x="1281485" y="1056609"/>
                    </a:lnTo>
                    <a:cubicBezTo>
                      <a:pt x="1284949" y="1108013"/>
                      <a:pt x="1278014" y="1150252"/>
                      <a:pt x="1263296" y="1180424"/>
                    </a:cubicBezTo>
                    <a:lnTo>
                      <a:pt x="1251513" y="1198245"/>
                    </a:lnTo>
                    <a:lnTo>
                      <a:pt x="1266684" y="1230704"/>
                    </a:lnTo>
                    <a:cubicBezTo>
                      <a:pt x="1286740" y="1279758"/>
                      <a:pt x="1300110" y="1333025"/>
                      <a:pt x="1303573" y="1384428"/>
                    </a:cubicBezTo>
                    <a:lnTo>
                      <a:pt x="1310823" y="1492012"/>
                    </a:lnTo>
                    <a:lnTo>
                      <a:pt x="1310822" y="1492012"/>
                    </a:lnTo>
                    <a:lnTo>
                      <a:pt x="1314687" y="1549374"/>
                    </a:lnTo>
                    <a:cubicBezTo>
                      <a:pt x="1321614" y="1652181"/>
                      <a:pt x="1286948" y="1718334"/>
                      <a:pt x="1231610" y="1724583"/>
                    </a:cubicBezTo>
                    <a:lnTo>
                      <a:pt x="1222175" y="1723947"/>
                    </a:lnTo>
                    <a:lnTo>
                      <a:pt x="1206970" y="1755210"/>
                    </a:lnTo>
                    <a:cubicBezTo>
                      <a:pt x="1180816" y="1784278"/>
                      <a:pt x="1142375" y="1790167"/>
                      <a:pt x="1097846" y="1765986"/>
                    </a:cubicBezTo>
                    <a:lnTo>
                      <a:pt x="983635" y="1703964"/>
                    </a:lnTo>
                    <a:cubicBezTo>
                      <a:pt x="916842" y="1667692"/>
                      <a:pt x="855322" y="1574066"/>
                      <a:pt x="824840" y="1471691"/>
                    </a:cubicBezTo>
                    <a:lnTo>
                      <a:pt x="810627" y="1395003"/>
                    </a:lnTo>
                    <a:lnTo>
                      <a:pt x="799307" y="1418277"/>
                    </a:lnTo>
                    <a:lnTo>
                      <a:pt x="791905" y="1434823"/>
                    </a:lnTo>
                    <a:cubicBezTo>
                      <a:pt x="781732" y="1450437"/>
                      <a:pt x="764618" y="1467595"/>
                      <a:pt x="742975" y="1482593"/>
                    </a:cubicBezTo>
                    <a:cubicBezTo>
                      <a:pt x="710511" y="1505092"/>
                      <a:pt x="677077" y="1516343"/>
                      <a:pt x="657227" y="1513114"/>
                    </a:cubicBezTo>
                    <a:lnTo>
                      <a:pt x="652316" y="1510398"/>
                    </a:lnTo>
                    <a:lnTo>
                      <a:pt x="644093" y="1509844"/>
                    </a:lnTo>
                    <a:cubicBezTo>
                      <a:pt x="633819" y="1507449"/>
                      <a:pt x="623067" y="1503284"/>
                      <a:pt x="611934" y="1497238"/>
                    </a:cubicBezTo>
                    <a:lnTo>
                      <a:pt x="497724" y="1435216"/>
                    </a:lnTo>
                    <a:cubicBezTo>
                      <a:pt x="453196" y="1411035"/>
                      <a:pt x="411011" y="1361363"/>
                      <a:pt x="378803" y="1300602"/>
                    </a:cubicBezTo>
                    <a:lnTo>
                      <a:pt x="367679" y="1273357"/>
                    </a:lnTo>
                    <a:lnTo>
                      <a:pt x="297553" y="1330527"/>
                    </a:lnTo>
                    <a:lnTo>
                      <a:pt x="70788" y="1207384"/>
                    </a:lnTo>
                    <a:lnTo>
                      <a:pt x="59000" y="1032445"/>
                    </a:lnTo>
                    <a:lnTo>
                      <a:pt x="119806" y="991852"/>
                    </a:lnTo>
                    <a:lnTo>
                      <a:pt x="77355" y="367350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0546CE64-CD1C-7585-8B73-702F8C56405C}"/>
                  </a:ext>
                </a:extLst>
              </p:cNvPr>
              <p:cNvSpPr/>
              <p:nvPr/>
            </p:nvSpPr>
            <p:spPr bwMode="auto">
              <a:xfrm>
                <a:off x="-227562" y="2956930"/>
                <a:ext cx="1243252" cy="1725068"/>
              </a:xfrm>
              <a:custGeom>
                <a:avLst/>
                <a:gdLst>
                  <a:gd name="connsiteX0" fmla="*/ 856395 w 1243252"/>
                  <a:gd name="connsiteY0" fmla="*/ 445198 h 1725068"/>
                  <a:gd name="connsiteX1" fmla="*/ 903594 w 1243252"/>
                  <a:gd name="connsiteY1" fmla="*/ 460079 h 1725068"/>
                  <a:gd name="connsiteX2" fmla="*/ 1017805 w 1243252"/>
                  <a:gd name="connsiteY2" fmla="*/ 522100 h 1725068"/>
                  <a:gd name="connsiteX3" fmla="*/ 1195782 w 1243252"/>
                  <a:gd name="connsiteY3" fmla="*/ 857864 h 1725068"/>
                  <a:gd name="connsiteX4" fmla="*/ 1201924 w 1243252"/>
                  <a:gd name="connsiteY4" fmla="*/ 949025 h 1725068"/>
                  <a:gd name="connsiteX5" fmla="*/ 1201925 w 1243252"/>
                  <a:gd name="connsiteY5" fmla="*/ 949026 h 1725068"/>
                  <a:gd name="connsiteX6" fmla="*/ 1209173 w 1243252"/>
                  <a:gd name="connsiteY6" fmla="*/ 1056609 h 1725068"/>
                  <a:gd name="connsiteX7" fmla="*/ 1190984 w 1243252"/>
                  <a:gd name="connsiteY7" fmla="*/ 1180424 h 1725068"/>
                  <a:gd name="connsiteX8" fmla="*/ 1179201 w 1243252"/>
                  <a:gd name="connsiteY8" fmla="*/ 1198245 h 1725068"/>
                  <a:gd name="connsiteX9" fmla="*/ 1194372 w 1243252"/>
                  <a:gd name="connsiteY9" fmla="*/ 1230704 h 1725068"/>
                  <a:gd name="connsiteX10" fmla="*/ 1231261 w 1243252"/>
                  <a:gd name="connsiteY10" fmla="*/ 1384428 h 1725068"/>
                  <a:gd name="connsiteX11" fmla="*/ 1238511 w 1243252"/>
                  <a:gd name="connsiteY11" fmla="*/ 1492012 h 1725068"/>
                  <a:gd name="connsiteX12" fmla="*/ 1238510 w 1243252"/>
                  <a:gd name="connsiteY12" fmla="*/ 1492012 h 1725068"/>
                  <a:gd name="connsiteX13" fmla="*/ 1242375 w 1243252"/>
                  <a:gd name="connsiteY13" fmla="*/ 1549374 h 1725068"/>
                  <a:gd name="connsiteX14" fmla="*/ 1097846 w 1243252"/>
                  <a:gd name="connsiteY14" fmla="*/ 1710003 h 1725068"/>
                  <a:gd name="connsiteX15" fmla="*/ 983635 w 1243252"/>
                  <a:gd name="connsiteY15" fmla="*/ 1647981 h 1725068"/>
                  <a:gd name="connsiteX16" fmla="*/ 805659 w 1243252"/>
                  <a:gd name="connsiteY16" fmla="*/ 1312217 h 1725068"/>
                  <a:gd name="connsiteX17" fmla="*/ 798409 w 1243252"/>
                  <a:gd name="connsiteY17" fmla="*/ 1204634 h 1725068"/>
                  <a:gd name="connsiteX18" fmla="*/ 896307 w 1243252"/>
                  <a:gd name="connsiteY18" fmla="*/ 1257796 h 1725068"/>
                  <a:gd name="connsiteX19" fmla="*/ 899716 w 1243252"/>
                  <a:gd name="connsiteY19" fmla="*/ 1308394 h 1725068"/>
                  <a:gd name="connsiteX20" fmla="*/ 997901 w 1243252"/>
                  <a:gd name="connsiteY20" fmla="*/ 1493625 h 1725068"/>
                  <a:gd name="connsiteX21" fmla="*/ 1060906 w 1243252"/>
                  <a:gd name="connsiteY21" fmla="*/ 1527840 h 1725068"/>
                  <a:gd name="connsiteX22" fmla="*/ 1140639 w 1243252"/>
                  <a:gd name="connsiteY22" fmla="*/ 1439226 h 1725068"/>
                  <a:gd name="connsiteX23" fmla="*/ 1137229 w 1243252"/>
                  <a:gd name="connsiteY23" fmla="*/ 1388628 h 1725068"/>
                  <a:gd name="connsiteX24" fmla="*/ 1137204 w 1243252"/>
                  <a:gd name="connsiteY24" fmla="*/ 1388251 h 1725068"/>
                  <a:gd name="connsiteX25" fmla="*/ 1074372 w 1243252"/>
                  <a:gd name="connsiteY25" fmla="*/ 1232585 h 1725068"/>
                  <a:gd name="connsiteX26" fmla="*/ 1040052 w 1243252"/>
                  <a:gd name="connsiteY26" fmla="*/ 1203883 h 1725068"/>
                  <a:gd name="connsiteX27" fmla="*/ 1039813 w 1243252"/>
                  <a:gd name="connsiteY27" fmla="*/ 1203753 h 1725068"/>
                  <a:gd name="connsiteX28" fmla="*/ 1039892 w 1243252"/>
                  <a:gd name="connsiteY28" fmla="*/ 1204925 h 1725068"/>
                  <a:gd name="connsiteX29" fmla="*/ 914224 w 1243252"/>
                  <a:gd name="connsiteY29" fmla="*/ 1136681 h 1725068"/>
                  <a:gd name="connsiteX30" fmla="*/ 902548 w 1243252"/>
                  <a:gd name="connsiteY30" fmla="*/ 963400 h 1725068"/>
                  <a:gd name="connsiteX31" fmla="*/ 1028216 w 1243252"/>
                  <a:gd name="connsiteY31" fmla="*/ 1031642 h 1725068"/>
                  <a:gd name="connsiteX32" fmla="*/ 1028454 w 1243252"/>
                  <a:gd name="connsiteY32" fmla="*/ 1035180 h 1725068"/>
                  <a:gd name="connsiteX33" fmla="*/ 1028694 w 1243252"/>
                  <a:gd name="connsiteY33" fmla="*/ 1035310 h 1725068"/>
                  <a:gd name="connsiteX34" fmla="*/ 1061606 w 1243252"/>
                  <a:gd name="connsiteY34" fmla="*/ 1043119 h 1725068"/>
                  <a:gd name="connsiteX35" fmla="*/ 1107437 w 1243252"/>
                  <a:gd name="connsiteY35" fmla="*/ 946461 h 1725068"/>
                  <a:gd name="connsiteX36" fmla="*/ 1105134 w 1243252"/>
                  <a:gd name="connsiteY36" fmla="*/ 912286 h 1725068"/>
                  <a:gd name="connsiteX37" fmla="*/ 1105133 w 1243252"/>
                  <a:gd name="connsiteY37" fmla="*/ 912285 h 1725068"/>
                  <a:gd name="connsiteX38" fmla="*/ 1101724 w 1243252"/>
                  <a:gd name="connsiteY38" fmla="*/ 861687 h 1725068"/>
                  <a:gd name="connsiteX39" fmla="*/ 1003540 w 1243252"/>
                  <a:gd name="connsiteY39" fmla="*/ 676457 h 1725068"/>
                  <a:gd name="connsiteX40" fmla="*/ 940534 w 1243252"/>
                  <a:gd name="connsiteY40" fmla="*/ 642242 h 1725068"/>
                  <a:gd name="connsiteX41" fmla="*/ 860802 w 1243252"/>
                  <a:gd name="connsiteY41" fmla="*/ 730855 h 1725068"/>
                  <a:gd name="connsiteX42" fmla="*/ 864211 w 1243252"/>
                  <a:gd name="connsiteY42" fmla="*/ 781453 h 1725068"/>
                  <a:gd name="connsiteX43" fmla="*/ 766314 w 1243252"/>
                  <a:gd name="connsiteY43" fmla="*/ 728291 h 1725068"/>
                  <a:gd name="connsiteX44" fmla="*/ 759065 w 1243252"/>
                  <a:gd name="connsiteY44" fmla="*/ 620707 h 1725068"/>
                  <a:gd name="connsiteX45" fmla="*/ 816292 w 1243252"/>
                  <a:gd name="connsiteY45" fmla="*/ 453507 h 1725068"/>
                  <a:gd name="connsiteX46" fmla="*/ 856395 w 1243252"/>
                  <a:gd name="connsiteY46" fmla="*/ 445198 h 1725068"/>
                  <a:gd name="connsiteX47" fmla="*/ 421063 w 1243252"/>
                  <a:gd name="connsiteY47" fmla="*/ 370514 h 1725068"/>
                  <a:gd name="connsiteX48" fmla="*/ 375232 w 1243252"/>
                  <a:gd name="connsiteY48" fmla="*/ 467172 h 1725068"/>
                  <a:gd name="connsiteX49" fmla="*/ 413805 w 1243252"/>
                  <a:gd name="connsiteY49" fmla="*/ 1039647 h 1725068"/>
                  <a:gd name="connsiteX50" fmla="*/ 511989 w 1243252"/>
                  <a:gd name="connsiteY50" fmla="*/ 1224877 h 1725068"/>
                  <a:gd name="connsiteX51" fmla="*/ 574995 w 1243252"/>
                  <a:gd name="connsiteY51" fmla="*/ 1259092 h 1725068"/>
                  <a:gd name="connsiteX52" fmla="*/ 654728 w 1243252"/>
                  <a:gd name="connsiteY52" fmla="*/ 1170479 h 1725068"/>
                  <a:gd name="connsiteX53" fmla="*/ 616154 w 1243252"/>
                  <a:gd name="connsiteY53" fmla="*/ 598003 h 1725068"/>
                  <a:gd name="connsiteX54" fmla="*/ 517970 w 1243252"/>
                  <a:gd name="connsiteY54" fmla="*/ 412773 h 1725068"/>
                  <a:gd name="connsiteX55" fmla="*/ 454965 w 1243252"/>
                  <a:gd name="connsiteY55" fmla="*/ 378558 h 1725068"/>
                  <a:gd name="connsiteX56" fmla="*/ 421063 w 1243252"/>
                  <a:gd name="connsiteY56" fmla="*/ 370514 h 1725068"/>
                  <a:gd name="connsiteX57" fmla="*/ 370825 w 1243252"/>
                  <a:gd name="connsiteY57" fmla="*/ 181513 h 1725068"/>
                  <a:gd name="connsiteX58" fmla="*/ 418025 w 1243252"/>
                  <a:gd name="connsiteY58" fmla="*/ 196394 h 1725068"/>
                  <a:gd name="connsiteX59" fmla="*/ 532235 w 1243252"/>
                  <a:gd name="connsiteY59" fmla="*/ 258416 h 1725068"/>
                  <a:gd name="connsiteX60" fmla="*/ 710212 w 1243252"/>
                  <a:gd name="connsiteY60" fmla="*/ 594180 h 1725068"/>
                  <a:gd name="connsiteX61" fmla="*/ 756465 w 1243252"/>
                  <a:gd name="connsiteY61" fmla="*/ 1280627 h 1725068"/>
                  <a:gd name="connsiteX62" fmla="*/ 611934 w 1243252"/>
                  <a:gd name="connsiteY62" fmla="*/ 1441255 h 1725068"/>
                  <a:gd name="connsiteX63" fmla="*/ 497724 w 1243252"/>
                  <a:gd name="connsiteY63" fmla="*/ 1379233 h 1725068"/>
                  <a:gd name="connsiteX64" fmla="*/ 319748 w 1243252"/>
                  <a:gd name="connsiteY64" fmla="*/ 1043470 h 1725068"/>
                  <a:gd name="connsiteX65" fmla="*/ 273495 w 1243252"/>
                  <a:gd name="connsiteY65" fmla="*/ 357023 h 1725068"/>
                  <a:gd name="connsiteX66" fmla="*/ 330723 w 1243252"/>
                  <a:gd name="connsiteY66" fmla="*/ 189822 h 1725068"/>
                  <a:gd name="connsiteX67" fmla="*/ 370825 w 1243252"/>
                  <a:gd name="connsiteY67" fmla="*/ 181513 h 1725068"/>
                  <a:gd name="connsiteX68" fmla="*/ 56375 w 1243252"/>
                  <a:gd name="connsiteY68" fmla="*/ 0 h 1725068"/>
                  <a:gd name="connsiteX69" fmla="*/ 152005 w 1243252"/>
                  <a:gd name="connsiteY69" fmla="*/ 51932 h 1725068"/>
                  <a:gd name="connsiteX70" fmla="*/ 220198 w 1243252"/>
                  <a:gd name="connsiteY70" fmla="*/ 1064000 h 1725068"/>
                  <a:gd name="connsiteX71" fmla="*/ 285765 w 1243252"/>
                  <a:gd name="connsiteY71" fmla="*/ 1099606 h 1725068"/>
                  <a:gd name="connsiteX72" fmla="*/ 297553 w 1243252"/>
                  <a:gd name="connsiteY72" fmla="*/ 1274544 h 1725068"/>
                  <a:gd name="connsiteX73" fmla="*/ 70788 w 1243252"/>
                  <a:gd name="connsiteY73" fmla="*/ 1151401 h 1725068"/>
                  <a:gd name="connsiteX74" fmla="*/ 59000 w 1243252"/>
                  <a:gd name="connsiteY74" fmla="*/ 976462 h 1725068"/>
                  <a:gd name="connsiteX75" fmla="*/ 124568 w 1243252"/>
                  <a:gd name="connsiteY75" fmla="*/ 1012069 h 1725068"/>
                  <a:gd name="connsiteX76" fmla="*/ 77355 w 1243252"/>
                  <a:gd name="connsiteY76" fmla="*/ 311367 h 1725068"/>
                  <a:gd name="connsiteX77" fmla="*/ 11787 w 1243252"/>
                  <a:gd name="connsiteY77" fmla="*/ 275761 h 1725068"/>
                  <a:gd name="connsiteX78" fmla="*/ 0 w 1243252"/>
                  <a:gd name="connsiteY78" fmla="*/ 100822 h 172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43252" h="1725068">
                    <a:moveTo>
                      <a:pt x="856395" y="445198"/>
                    </a:moveTo>
                    <a:cubicBezTo>
                      <a:pt x="871054" y="446172"/>
                      <a:pt x="886896" y="451011"/>
                      <a:pt x="903594" y="460079"/>
                    </a:cubicBezTo>
                    <a:lnTo>
                      <a:pt x="1017805" y="522100"/>
                    </a:lnTo>
                    <a:cubicBezTo>
                      <a:pt x="1106863" y="570463"/>
                      <a:pt x="1186546" y="720790"/>
                      <a:pt x="1195782" y="857864"/>
                    </a:cubicBezTo>
                    <a:lnTo>
                      <a:pt x="1201924" y="949025"/>
                    </a:lnTo>
                    <a:lnTo>
                      <a:pt x="1201925" y="949026"/>
                    </a:lnTo>
                    <a:lnTo>
                      <a:pt x="1209173" y="1056609"/>
                    </a:lnTo>
                    <a:cubicBezTo>
                      <a:pt x="1212637" y="1108013"/>
                      <a:pt x="1205702" y="1150252"/>
                      <a:pt x="1190984" y="1180424"/>
                    </a:cubicBezTo>
                    <a:lnTo>
                      <a:pt x="1179201" y="1198245"/>
                    </a:lnTo>
                    <a:lnTo>
                      <a:pt x="1194372" y="1230704"/>
                    </a:lnTo>
                    <a:cubicBezTo>
                      <a:pt x="1214428" y="1279758"/>
                      <a:pt x="1227798" y="1333025"/>
                      <a:pt x="1231261" y="1384428"/>
                    </a:cubicBezTo>
                    <a:lnTo>
                      <a:pt x="1238511" y="1492012"/>
                    </a:lnTo>
                    <a:lnTo>
                      <a:pt x="1238510" y="1492012"/>
                    </a:lnTo>
                    <a:lnTo>
                      <a:pt x="1242375" y="1549374"/>
                    </a:lnTo>
                    <a:cubicBezTo>
                      <a:pt x="1251611" y="1686449"/>
                      <a:pt x="1186903" y="1758364"/>
                      <a:pt x="1097846" y="1710003"/>
                    </a:cubicBezTo>
                    <a:lnTo>
                      <a:pt x="983635" y="1647981"/>
                    </a:lnTo>
                    <a:cubicBezTo>
                      <a:pt x="894577" y="1599618"/>
                      <a:pt x="814895" y="1449293"/>
                      <a:pt x="805659" y="1312217"/>
                    </a:cubicBezTo>
                    <a:lnTo>
                      <a:pt x="798409" y="1204634"/>
                    </a:lnTo>
                    <a:lnTo>
                      <a:pt x="896307" y="1257796"/>
                    </a:lnTo>
                    <a:lnTo>
                      <a:pt x="899716" y="1308394"/>
                    </a:lnTo>
                    <a:cubicBezTo>
                      <a:pt x="904811" y="1384015"/>
                      <a:pt x="948770" y="1466945"/>
                      <a:pt x="997901" y="1493625"/>
                    </a:cubicBezTo>
                    <a:lnTo>
                      <a:pt x="1060906" y="1527840"/>
                    </a:lnTo>
                    <a:cubicBezTo>
                      <a:pt x="1110036" y="1554520"/>
                      <a:pt x="1145734" y="1514846"/>
                      <a:pt x="1140639" y="1439226"/>
                    </a:cubicBezTo>
                    <a:lnTo>
                      <a:pt x="1137229" y="1388628"/>
                    </a:lnTo>
                    <a:lnTo>
                      <a:pt x="1137204" y="1388251"/>
                    </a:lnTo>
                    <a:cubicBezTo>
                      <a:pt x="1133383" y="1331536"/>
                      <a:pt x="1107701" y="1270708"/>
                      <a:pt x="1074372" y="1232585"/>
                    </a:cubicBezTo>
                    <a:lnTo>
                      <a:pt x="1040052" y="1203883"/>
                    </a:lnTo>
                    <a:lnTo>
                      <a:pt x="1039813" y="1203753"/>
                    </a:lnTo>
                    <a:lnTo>
                      <a:pt x="1039892" y="1204925"/>
                    </a:lnTo>
                    <a:lnTo>
                      <a:pt x="914224" y="1136681"/>
                    </a:lnTo>
                    <a:lnTo>
                      <a:pt x="902548" y="963400"/>
                    </a:lnTo>
                    <a:lnTo>
                      <a:pt x="1028216" y="1031642"/>
                    </a:lnTo>
                    <a:lnTo>
                      <a:pt x="1028454" y="1035180"/>
                    </a:lnTo>
                    <a:lnTo>
                      <a:pt x="1028694" y="1035310"/>
                    </a:lnTo>
                    <a:lnTo>
                      <a:pt x="1061606" y="1043119"/>
                    </a:lnTo>
                    <a:cubicBezTo>
                      <a:pt x="1092134" y="1039672"/>
                      <a:pt x="1111258" y="1003177"/>
                      <a:pt x="1107437" y="946461"/>
                    </a:cubicBezTo>
                    <a:lnTo>
                      <a:pt x="1105134" y="912286"/>
                    </a:lnTo>
                    <a:lnTo>
                      <a:pt x="1105133" y="912285"/>
                    </a:lnTo>
                    <a:lnTo>
                      <a:pt x="1101724" y="861687"/>
                    </a:lnTo>
                    <a:cubicBezTo>
                      <a:pt x="1096629" y="786067"/>
                      <a:pt x="1052671" y="703137"/>
                      <a:pt x="1003540" y="676457"/>
                    </a:cubicBezTo>
                    <a:lnTo>
                      <a:pt x="940534" y="642242"/>
                    </a:lnTo>
                    <a:cubicBezTo>
                      <a:pt x="891404" y="615562"/>
                      <a:pt x="855706" y="655235"/>
                      <a:pt x="860802" y="730855"/>
                    </a:cubicBezTo>
                    <a:lnTo>
                      <a:pt x="864211" y="781453"/>
                    </a:lnTo>
                    <a:lnTo>
                      <a:pt x="766314" y="728291"/>
                    </a:lnTo>
                    <a:lnTo>
                      <a:pt x="759065" y="620707"/>
                    </a:lnTo>
                    <a:cubicBezTo>
                      <a:pt x="753292" y="535035"/>
                      <a:pt x="776404" y="474817"/>
                      <a:pt x="816292" y="453507"/>
                    </a:cubicBezTo>
                    <a:cubicBezTo>
                      <a:pt x="828259" y="447115"/>
                      <a:pt x="841736" y="444224"/>
                      <a:pt x="856395" y="445198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0" y="410457"/>
                      <a:pt x="375232" y="467172"/>
                    </a:cubicBezTo>
                    <a:lnTo>
                      <a:pt x="413805" y="1039647"/>
                    </a:lnTo>
                    <a:cubicBezTo>
                      <a:pt x="418900" y="1115266"/>
                      <a:pt x="462859" y="1198197"/>
                      <a:pt x="511989" y="1224877"/>
                    </a:cubicBezTo>
                    <a:lnTo>
                      <a:pt x="574995" y="1259092"/>
                    </a:lnTo>
                    <a:cubicBezTo>
                      <a:pt x="624126" y="1285772"/>
                      <a:pt x="659823" y="1246098"/>
                      <a:pt x="654728" y="1170479"/>
                    </a:cubicBezTo>
                    <a:lnTo>
                      <a:pt x="616154" y="598003"/>
                    </a:lnTo>
                    <a:cubicBezTo>
                      <a:pt x="611059" y="522383"/>
                      <a:pt x="567101" y="439453"/>
                      <a:pt x="517970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7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7"/>
                    </a:lnTo>
                    <a:cubicBezTo>
                      <a:pt x="765701" y="1417702"/>
                      <a:pt x="700993" y="1489617"/>
                      <a:pt x="611934" y="1441255"/>
                    </a:cubicBezTo>
                    <a:lnTo>
                      <a:pt x="497724" y="1379233"/>
                    </a:lnTo>
                    <a:cubicBezTo>
                      <a:pt x="408667" y="1330871"/>
                      <a:pt x="328984" y="1180544"/>
                      <a:pt x="319748" y="1043470"/>
                    </a:cubicBezTo>
                    <a:lnTo>
                      <a:pt x="273495" y="357023"/>
                    </a:lnTo>
                    <a:cubicBezTo>
                      <a:pt x="267723" y="271351"/>
                      <a:pt x="290835" y="211132"/>
                      <a:pt x="330723" y="189822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3" y="1274544"/>
                    </a:lnTo>
                    <a:lnTo>
                      <a:pt x="70788" y="1151401"/>
                    </a:lnTo>
                    <a:lnTo>
                      <a:pt x="59000" y="976462"/>
                    </a:lnTo>
                    <a:lnTo>
                      <a:pt x="124568" y="1012069"/>
                    </a:lnTo>
                    <a:lnTo>
                      <a:pt x="77355" y="311367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CE7B7836-A446-FDA4-D474-930C261F9FA1}"/>
                </a:ext>
              </a:extLst>
            </p:cNvPr>
            <p:cNvSpPr/>
            <p:nvPr/>
          </p:nvSpPr>
          <p:spPr bwMode="auto">
            <a:xfrm rot="16200000">
              <a:off x="8373871" y="3674523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5E091EC2-0B94-CF8B-586F-A357541D45BC}"/>
                </a:ext>
              </a:extLst>
            </p:cNvPr>
            <p:cNvSpPr/>
            <p:nvPr/>
          </p:nvSpPr>
          <p:spPr bwMode="auto">
            <a:xfrm rot="16200000">
              <a:off x="8860645" y="311980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64E509B3-D714-F07E-25DF-EA49E746FE91}"/>
                </a:ext>
              </a:extLst>
            </p:cNvPr>
            <p:cNvSpPr/>
            <p:nvPr/>
          </p:nvSpPr>
          <p:spPr bwMode="auto">
            <a:xfrm rot="16200000" flipV="1">
              <a:off x="8916924" y="4103726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DF9C7349-E290-A72B-A04C-978FE6AE8975}"/>
                </a:ext>
              </a:extLst>
            </p:cNvPr>
            <p:cNvGrpSpPr/>
            <p:nvPr/>
          </p:nvGrpSpPr>
          <p:grpSpPr>
            <a:xfrm>
              <a:off x="8815887" y="2996244"/>
              <a:ext cx="473157" cy="592236"/>
              <a:chOff x="-579920" y="447691"/>
              <a:chExt cx="1322350" cy="1776413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7A838BC7-7759-6B6B-7AED-F348E8561F93}"/>
                  </a:ext>
                </a:extLst>
              </p:cNvPr>
              <p:cNvSpPr/>
              <p:nvPr/>
            </p:nvSpPr>
            <p:spPr bwMode="auto">
              <a:xfrm>
                <a:off x="-572793" y="447691"/>
                <a:ext cx="1315223" cy="1776413"/>
              </a:xfrm>
              <a:custGeom>
                <a:avLst/>
                <a:gdLst>
                  <a:gd name="connsiteX0" fmla="*/ 934226 w 1315223"/>
                  <a:gd name="connsiteY0" fmla="*/ 696730 h 1776413"/>
                  <a:gd name="connsiteX1" fmla="*/ 933114 w 1315223"/>
                  <a:gd name="connsiteY1" fmla="*/ 730857 h 1776413"/>
                  <a:gd name="connsiteX2" fmla="*/ 971687 w 1315223"/>
                  <a:gd name="connsiteY2" fmla="*/ 1303333 h 1776413"/>
                  <a:gd name="connsiteX3" fmla="*/ 1069871 w 1315223"/>
                  <a:gd name="connsiteY3" fmla="*/ 1488563 h 1776413"/>
                  <a:gd name="connsiteX4" fmla="*/ 1132877 w 1315223"/>
                  <a:gd name="connsiteY4" fmla="*/ 1522778 h 1776413"/>
                  <a:gd name="connsiteX5" fmla="*/ 1137973 w 1315223"/>
                  <a:gd name="connsiteY5" fmla="*/ 1523987 h 1776413"/>
                  <a:gd name="connsiteX6" fmla="*/ 1140297 w 1315223"/>
                  <a:gd name="connsiteY6" fmla="*/ 1490147 h 1776413"/>
                  <a:gd name="connsiteX7" fmla="*/ 1101724 w 1315223"/>
                  <a:gd name="connsiteY7" fmla="*/ 917672 h 1776413"/>
                  <a:gd name="connsiteX8" fmla="*/ 1003540 w 1315223"/>
                  <a:gd name="connsiteY8" fmla="*/ 732442 h 1776413"/>
                  <a:gd name="connsiteX9" fmla="*/ 940535 w 1315223"/>
                  <a:gd name="connsiteY9" fmla="*/ 698227 h 1776413"/>
                  <a:gd name="connsiteX10" fmla="*/ 448656 w 1315223"/>
                  <a:gd name="connsiteY10" fmla="*/ 433044 h 1776413"/>
                  <a:gd name="connsiteX11" fmla="*/ 447544 w 1315223"/>
                  <a:gd name="connsiteY11" fmla="*/ 467171 h 1776413"/>
                  <a:gd name="connsiteX12" fmla="*/ 486117 w 1315223"/>
                  <a:gd name="connsiteY12" fmla="*/ 1039646 h 1776413"/>
                  <a:gd name="connsiteX13" fmla="*/ 584302 w 1315223"/>
                  <a:gd name="connsiteY13" fmla="*/ 1224877 h 1776413"/>
                  <a:gd name="connsiteX14" fmla="*/ 647307 w 1315223"/>
                  <a:gd name="connsiteY14" fmla="*/ 1259092 h 1776413"/>
                  <a:gd name="connsiteX15" fmla="*/ 652404 w 1315223"/>
                  <a:gd name="connsiteY15" fmla="*/ 1260301 h 1776413"/>
                  <a:gd name="connsiteX16" fmla="*/ 654728 w 1315223"/>
                  <a:gd name="connsiteY16" fmla="*/ 1226462 h 1776413"/>
                  <a:gd name="connsiteX17" fmla="*/ 616155 w 1315223"/>
                  <a:gd name="connsiteY17" fmla="*/ 653986 h 1776413"/>
                  <a:gd name="connsiteX18" fmla="*/ 517971 w 1315223"/>
                  <a:gd name="connsiteY18" fmla="*/ 468756 h 1776413"/>
                  <a:gd name="connsiteX19" fmla="*/ 454965 w 1315223"/>
                  <a:gd name="connsiteY19" fmla="*/ 434541 h 1776413"/>
                  <a:gd name="connsiteX20" fmla="*/ 128687 w 1315223"/>
                  <a:gd name="connsiteY20" fmla="*/ 0 h 1776413"/>
                  <a:gd name="connsiteX21" fmla="*/ 224317 w 1315223"/>
                  <a:gd name="connsiteY21" fmla="*/ 51932 h 1776413"/>
                  <a:gd name="connsiteX22" fmla="*/ 292510 w 1315223"/>
                  <a:gd name="connsiteY22" fmla="*/ 1064000 h 1776413"/>
                  <a:gd name="connsiteX23" fmla="*/ 318303 w 1315223"/>
                  <a:gd name="connsiteY23" fmla="*/ 1078007 h 1776413"/>
                  <a:gd name="connsiteX24" fmla="*/ 273496 w 1315223"/>
                  <a:gd name="connsiteY24" fmla="*/ 413006 h 1776413"/>
                  <a:gd name="connsiteX25" fmla="*/ 304142 w 1315223"/>
                  <a:gd name="connsiteY25" fmla="*/ 268873 h 1776413"/>
                  <a:gd name="connsiteX26" fmla="*/ 306191 w 1315223"/>
                  <a:gd name="connsiteY26" fmla="*/ 267095 h 1776413"/>
                  <a:gd name="connsiteX27" fmla="*/ 309144 w 1315223"/>
                  <a:gd name="connsiteY27" fmla="*/ 260494 h 1776413"/>
                  <a:gd name="connsiteX28" fmla="*/ 358074 w 1315223"/>
                  <a:gd name="connsiteY28" fmla="*/ 212723 h 1776413"/>
                  <a:gd name="connsiteX29" fmla="*/ 398501 w 1315223"/>
                  <a:gd name="connsiteY29" fmla="*/ 193758 h 1776413"/>
                  <a:gd name="connsiteX30" fmla="*/ 403035 w 1315223"/>
                  <a:gd name="connsiteY30" fmla="*/ 189823 h 1776413"/>
                  <a:gd name="connsiteX31" fmla="*/ 409937 w 1315223"/>
                  <a:gd name="connsiteY31" fmla="*/ 188393 h 1776413"/>
                  <a:gd name="connsiteX32" fmla="*/ 419983 w 1315223"/>
                  <a:gd name="connsiteY32" fmla="*/ 183680 h 1776413"/>
                  <a:gd name="connsiteX33" fmla="*/ 438100 w 1315223"/>
                  <a:gd name="connsiteY33" fmla="*/ 182557 h 1776413"/>
                  <a:gd name="connsiteX34" fmla="*/ 443137 w 1315223"/>
                  <a:gd name="connsiteY34" fmla="*/ 181513 h 1776413"/>
                  <a:gd name="connsiteX35" fmla="*/ 490337 w 1315223"/>
                  <a:gd name="connsiteY35" fmla="*/ 196394 h 1776413"/>
                  <a:gd name="connsiteX36" fmla="*/ 604547 w 1315223"/>
                  <a:gd name="connsiteY36" fmla="*/ 258416 h 1776413"/>
                  <a:gd name="connsiteX37" fmla="*/ 763342 w 1315223"/>
                  <a:gd name="connsiteY37" fmla="*/ 490689 h 1776413"/>
                  <a:gd name="connsiteX38" fmla="*/ 775950 w 1315223"/>
                  <a:gd name="connsiteY38" fmla="*/ 558709 h 1776413"/>
                  <a:gd name="connsiteX39" fmla="*/ 789712 w 1315223"/>
                  <a:gd name="connsiteY39" fmla="*/ 532559 h 1776413"/>
                  <a:gd name="connsiteX40" fmla="*/ 803856 w 1315223"/>
                  <a:gd name="connsiteY40" fmla="*/ 520285 h 1776413"/>
                  <a:gd name="connsiteX41" fmla="*/ 822227 w 1315223"/>
                  <a:gd name="connsiteY41" fmla="*/ 498313 h 1776413"/>
                  <a:gd name="connsiteX42" fmla="*/ 850993 w 1315223"/>
                  <a:gd name="connsiteY42" fmla="*/ 474659 h 1776413"/>
                  <a:gd name="connsiteX43" fmla="*/ 879813 w 1315223"/>
                  <a:gd name="connsiteY43" fmla="*/ 461139 h 1776413"/>
                  <a:gd name="connsiteX44" fmla="*/ 888605 w 1315223"/>
                  <a:gd name="connsiteY44" fmla="*/ 453509 h 1776413"/>
                  <a:gd name="connsiteX45" fmla="*/ 901989 w 1315223"/>
                  <a:gd name="connsiteY45" fmla="*/ 450736 h 1776413"/>
                  <a:gd name="connsiteX46" fmla="*/ 912902 w 1315223"/>
                  <a:gd name="connsiteY46" fmla="*/ 445616 h 1776413"/>
                  <a:gd name="connsiteX47" fmla="*/ 951524 w 1315223"/>
                  <a:gd name="connsiteY47" fmla="*/ 452314 h 1776413"/>
                  <a:gd name="connsiteX48" fmla="*/ 951536 w 1315223"/>
                  <a:gd name="connsiteY48" fmla="*/ 452397 h 1776413"/>
                  <a:gd name="connsiteX49" fmla="*/ 975907 w 1315223"/>
                  <a:gd name="connsiteY49" fmla="*/ 460081 h 1776413"/>
                  <a:gd name="connsiteX50" fmla="*/ 1090117 w 1315223"/>
                  <a:gd name="connsiteY50" fmla="*/ 522102 h 1776413"/>
                  <a:gd name="connsiteX51" fmla="*/ 1268094 w 1315223"/>
                  <a:gd name="connsiteY51" fmla="*/ 857866 h 1776413"/>
                  <a:gd name="connsiteX52" fmla="*/ 1314346 w 1315223"/>
                  <a:gd name="connsiteY52" fmla="*/ 1544313 h 1776413"/>
                  <a:gd name="connsiteX53" fmla="*/ 1296157 w 1315223"/>
                  <a:gd name="connsiteY53" fmla="*/ 1668127 h 1776413"/>
                  <a:gd name="connsiteX54" fmla="*/ 1283914 w 1315223"/>
                  <a:gd name="connsiteY54" fmla="*/ 1684032 h 1776413"/>
                  <a:gd name="connsiteX55" fmla="*/ 1277611 w 1315223"/>
                  <a:gd name="connsiteY55" fmla="*/ 1698122 h 1776413"/>
                  <a:gd name="connsiteX56" fmla="*/ 1228681 w 1315223"/>
                  <a:gd name="connsiteY56" fmla="*/ 1745892 h 1776413"/>
                  <a:gd name="connsiteX57" fmla="*/ 1166772 w 1315223"/>
                  <a:gd name="connsiteY57" fmla="*/ 1774935 h 1776413"/>
                  <a:gd name="connsiteX58" fmla="*/ 1159139 w 1315223"/>
                  <a:gd name="connsiteY58" fmla="*/ 1775408 h 1776413"/>
                  <a:gd name="connsiteX59" fmla="*/ 1158958 w 1315223"/>
                  <a:gd name="connsiteY59" fmla="*/ 1775505 h 1776413"/>
                  <a:gd name="connsiteX60" fmla="*/ 1158298 w 1315223"/>
                  <a:gd name="connsiteY60" fmla="*/ 1775461 h 1776413"/>
                  <a:gd name="connsiteX61" fmla="*/ 1142933 w 1315223"/>
                  <a:gd name="connsiteY61" fmla="*/ 1776413 h 1776413"/>
                  <a:gd name="connsiteX62" fmla="*/ 1138838 w 1315223"/>
                  <a:gd name="connsiteY62" fmla="*/ 1774148 h 1776413"/>
                  <a:gd name="connsiteX63" fmla="*/ 1129663 w 1315223"/>
                  <a:gd name="connsiteY63" fmla="*/ 1773530 h 1776413"/>
                  <a:gd name="connsiteX64" fmla="*/ 1097505 w 1315223"/>
                  <a:gd name="connsiteY64" fmla="*/ 1760924 h 1776413"/>
                  <a:gd name="connsiteX65" fmla="*/ 983294 w 1315223"/>
                  <a:gd name="connsiteY65" fmla="*/ 1698903 h 1776413"/>
                  <a:gd name="connsiteX66" fmla="*/ 824499 w 1315223"/>
                  <a:gd name="connsiteY66" fmla="*/ 1466629 h 1776413"/>
                  <a:gd name="connsiteX67" fmla="*/ 811058 w 1315223"/>
                  <a:gd name="connsiteY67" fmla="*/ 1394114 h 1776413"/>
                  <a:gd name="connsiteX68" fmla="*/ 793372 w 1315223"/>
                  <a:gd name="connsiteY68" fmla="*/ 1430479 h 1776413"/>
                  <a:gd name="connsiteX69" fmla="*/ 783449 w 1315223"/>
                  <a:gd name="connsiteY69" fmla="*/ 1435757 h 1776413"/>
                  <a:gd name="connsiteX70" fmla="*/ 766910 w 1315223"/>
                  <a:gd name="connsiteY70" fmla="*/ 1455538 h 1776413"/>
                  <a:gd name="connsiteX71" fmla="*/ 738144 w 1315223"/>
                  <a:gd name="connsiteY71" fmla="*/ 1479192 h 1776413"/>
                  <a:gd name="connsiteX72" fmla="*/ 709199 w 1315223"/>
                  <a:gd name="connsiteY72" fmla="*/ 1492771 h 1776413"/>
                  <a:gd name="connsiteX73" fmla="*/ 673388 w 1315223"/>
                  <a:gd name="connsiteY73" fmla="*/ 1511819 h 1776413"/>
                  <a:gd name="connsiteX74" fmla="*/ 611935 w 1315223"/>
                  <a:gd name="connsiteY74" fmla="*/ 1497238 h 1776413"/>
                  <a:gd name="connsiteX75" fmla="*/ 497725 w 1315223"/>
                  <a:gd name="connsiteY75" fmla="*/ 1435216 h 1776413"/>
                  <a:gd name="connsiteX76" fmla="*/ 378803 w 1315223"/>
                  <a:gd name="connsiteY76" fmla="*/ 1300601 h 1776413"/>
                  <a:gd name="connsiteX77" fmla="*/ 367680 w 1315223"/>
                  <a:gd name="connsiteY77" fmla="*/ 1273359 h 1776413"/>
                  <a:gd name="connsiteX78" fmla="*/ 297552 w 1315223"/>
                  <a:gd name="connsiteY78" fmla="*/ 1330528 h 1776413"/>
                  <a:gd name="connsiteX79" fmla="*/ 70788 w 1315223"/>
                  <a:gd name="connsiteY79" fmla="*/ 1207384 h 1776413"/>
                  <a:gd name="connsiteX80" fmla="*/ 59000 w 1315223"/>
                  <a:gd name="connsiteY80" fmla="*/ 1032446 h 1776413"/>
                  <a:gd name="connsiteX81" fmla="*/ 119805 w 1315223"/>
                  <a:gd name="connsiteY81" fmla="*/ 968039 h 1776413"/>
                  <a:gd name="connsiteX82" fmla="*/ 77355 w 1315223"/>
                  <a:gd name="connsiteY82" fmla="*/ 367349 h 1776413"/>
                  <a:gd name="connsiteX83" fmla="*/ 11788 w 1315223"/>
                  <a:gd name="connsiteY83" fmla="*/ 331744 h 1776413"/>
                  <a:gd name="connsiteX84" fmla="*/ 0 w 1315223"/>
                  <a:gd name="connsiteY84" fmla="*/ 156805 h 1776413"/>
                  <a:gd name="connsiteX85" fmla="*/ 56375 w 1315223"/>
                  <a:gd name="connsiteY85" fmla="*/ 55983 h 17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315223" h="1776413">
                    <a:moveTo>
                      <a:pt x="934226" y="696730"/>
                    </a:moveTo>
                    <a:cubicBezTo>
                      <a:pt x="933855" y="708106"/>
                      <a:pt x="933485" y="719481"/>
                      <a:pt x="933114" y="730857"/>
                    </a:cubicBezTo>
                    <a:lnTo>
                      <a:pt x="971687" y="1303333"/>
                    </a:lnTo>
                    <a:cubicBezTo>
                      <a:pt x="976782" y="1378953"/>
                      <a:pt x="1020741" y="1461883"/>
                      <a:pt x="1069871" y="1488563"/>
                    </a:cubicBezTo>
                    <a:lnTo>
                      <a:pt x="1132877" y="1522778"/>
                    </a:lnTo>
                    <a:lnTo>
                      <a:pt x="1137973" y="1523987"/>
                    </a:lnTo>
                    <a:lnTo>
                      <a:pt x="1140297" y="1490147"/>
                    </a:lnTo>
                    <a:lnTo>
                      <a:pt x="1101724" y="917672"/>
                    </a:lnTo>
                    <a:cubicBezTo>
                      <a:pt x="1096629" y="842053"/>
                      <a:pt x="1052671" y="759122"/>
                      <a:pt x="1003540" y="732442"/>
                    </a:cubicBezTo>
                    <a:lnTo>
                      <a:pt x="940535" y="698227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5"/>
                      <a:pt x="447544" y="467171"/>
                    </a:cubicBezTo>
                    <a:lnTo>
                      <a:pt x="486117" y="1039646"/>
                    </a:lnTo>
                    <a:cubicBezTo>
                      <a:pt x="491213" y="1115267"/>
                      <a:pt x="535171" y="1198197"/>
                      <a:pt x="584302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5" y="653986"/>
                    </a:lnTo>
                    <a:cubicBezTo>
                      <a:pt x="611059" y="578366"/>
                      <a:pt x="567101" y="495436"/>
                      <a:pt x="517971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6" y="413006"/>
                    </a:lnTo>
                    <a:cubicBezTo>
                      <a:pt x="269166" y="348752"/>
                      <a:pt x="281084" y="298815"/>
                      <a:pt x="304142" y="268873"/>
                    </a:cubicBezTo>
                    <a:lnTo>
                      <a:pt x="306191" y="267095"/>
                    </a:lnTo>
                    <a:lnTo>
                      <a:pt x="309144" y="260494"/>
                    </a:lnTo>
                    <a:cubicBezTo>
                      <a:pt x="319318" y="244879"/>
                      <a:pt x="336431" y="227722"/>
                      <a:pt x="358074" y="212723"/>
                    </a:cubicBezTo>
                    <a:lnTo>
                      <a:pt x="398501" y="193758"/>
                    </a:lnTo>
                    <a:lnTo>
                      <a:pt x="403035" y="189823"/>
                    </a:lnTo>
                    <a:lnTo>
                      <a:pt x="409937" y="188393"/>
                    </a:lnTo>
                    <a:lnTo>
                      <a:pt x="419983" y="183680"/>
                    </a:lnTo>
                    <a:lnTo>
                      <a:pt x="438100" y="182557"/>
                    </a:lnTo>
                    <a:lnTo>
                      <a:pt x="443137" y="181513"/>
                    </a:lnTo>
                    <a:cubicBezTo>
                      <a:pt x="457797" y="182487"/>
                      <a:pt x="473639" y="187326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50" y="558709"/>
                    </a:lnTo>
                    <a:lnTo>
                      <a:pt x="789712" y="532559"/>
                    </a:lnTo>
                    <a:lnTo>
                      <a:pt x="803856" y="520285"/>
                    </a:lnTo>
                    <a:lnTo>
                      <a:pt x="822227" y="498313"/>
                    </a:lnTo>
                    <a:cubicBezTo>
                      <a:pt x="830483" y="490197"/>
                      <a:pt x="840172" y="482158"/>
                      <a:pt x="850993" y="474659"/>
                    </a:cubicBezTo>
                    <a:lnTo>
                      <a:pt x="879813" y="461139"/>
                    </a:lnTo>
                    <a:lnTo>
                      <a:pt x="888605" y="453509"/>
                    </a:lnTo>
                    <a:lnTo>
                      <a:pt x="901989" y="450736"/>
                    </a:lnTo>
                    <a:lnTo>
                      <a:pt x="912902" y="445616"/>
                    </a:lnTo>
                    <a:cubicBezTo>
                      <a:pt x="931094" y="441572"/>
                      <a:pt x="945406" y="443486"/>
                      <a:pt x="951524" y="452314"/>
                    </a:cubicBezTo>
                    <a:lnTo>
                      <a:pt x="951536" y="452397"/>
                    </a:lnTo>
                    <a:lnTo>
                      <a:pt x="975907" y="460081"/>
                    </a:lnTo>
                    <a:lnTo>
                      <a:pt x="1090117" y="522102"/>
                    </a:lnTo>
                    <a:cubicBezTo>
                      <a:pt x="1179175" y="570464"/>
                      <a:pt x="1258857" y="720791"/>
                      <a:pt x="1268094" y="857866"/>
                    </a:cubicBezTo>
                    <a:lnTo>
                      <a:pt x="1314346" y="1544313"/>
                    </a:lnTo>
                    <a:cubicBezTo>
                      <a:pt x="1317810" y="1595716"/>
                      <a:pt x="1310875" y="1637956"/>
                      <a:pt x="1296157" y="1668127"/>
                    </a:cubicBezTo>
                    <a:lnTo>
                      <a:pt x="1283914" y="1684032"/>
                    </a:lnTo>
                    <a:lnTo>
                      <a:pt x="1277611" y="1698122"/>
                    </a:lnTo>
                    <a:cubicBezTo>
                      <a:pt x="1267438" y="1713736"/>
                      <a:pt x="1250324" y="1730893"/>
                      <a:pt x="1228681" y="1745892"/>
                    </a:cubicBezTo>
                    <a:cubicBezTo>
                      <a:pt x="1207038" y="1760891"/>
                      <a:pt x="1184965" y="1770892"/>
                      <a:pt x="1166772" y="1774935"/>
                    </a:cubicBezTo>
                    <a:lnTo>
                      <a:pt x="1159139" y="1775408"/>
                    </a:lnTo>
                    <a:lnTo>
                      <a:pt x="1158958" y="1775505"/>
                    </a:lnTo>
                    <a:lnTo>
                      <a:pt x="1158298" y="1775461"/>
                    </a:lnTo>
                    <a:lnTo>
                      <a:pt x="1142933" y="1776413"/>
                    </a:lnTo>
                    <a:lnTo>
                      <a:pt x="1138838" y="1774148"/>
                    </a:lnTo>
                    <a:lnTo>
                      <a:pt x="1129663" y="1773530"/>
                    </a:lnTo>
                    <a:cubicBezTo>
                      <a:pt x="1119389" y="1771135"/>
                      <a:pt x="1108637" y="1766969"/>
                      <a:pt x="1097505" y="1760924"/>
                    </a:cubicBezTo>
                    <a:lnTo>
                      <a:pt x="983294" y="1698903"/>
                    </a:lnTo>
                    <a:cubicBezTo>
                      <a:pt x="916501" y="1662631"/>
                      <a:pt x="854981" y="1569004"/>
                      <a:pt x="824499" y="1466629"/>
                    </a:cubicBezTo>
                    <a:lnTo>
                      <a:pt x="811058" y="1394114"/>
                    </a:lnTo>
                    <a:lnTo>
                      <a:pt x="793372" y="1430479"/>
                    </a:lnTo>
                    <a:lnTo>
                      <a:pt x="783449" y="1435757"/>
                    </a:lnTo>
                    <a:lnTo>
                      <a:pt x="766910" y="1455538"/>
                    </a:lnTo>
                    <a:cubicBezTo>
                      <a:pt x="758654" y="1463654"/>
                      <a:pt x="748965" y="1471693"/>
                      <a:pt x="738144" y="1479192"/>
                    </a:cubicBezTo>
                    <a:lnTo>
                      <a:pt x="709199" y="1492771"/>
                    </a:lnTo>
                    <a:lnTo>
                      <a:pt x="673388" y="1511819"/>
                    </a:lnTo>
                    <a:cubicBezTo>
                      <a:pt x="654942" y="1513902"/>
                      <a:pt x="634200" y="1509329"/>
                      <a:pt x="611935" y="1497238"/>
                    </a:cubicBezTo>
                    <a:lnTo>
                      <a:pt x="497725" y="1435216"/>
                    </a:lnTo>
                    <a:cubicBezTo>
                      <a:pt x="453196" y="1411035"/>
                      <a:pt x="411011" y="1361363"/>
                      <a:pt x="378803" y="1300601"/>
                    </a:cubicBezTo>
                    <a:lnTo>
                      <a:pt x="367680" y="1273359"/>
                    </a:lnTo>
                    <a:lnTo>
                      <a:pt x="297552" y="1330528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9805" y="968039"/>
                    </a:lnTo>
                    <a:lnTo>
                      <a:pt x="77355" y="367349"/>
                    </a:lnTo>
                    <a:lnTo>
                      <a:pt x="11788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E7C36593-9C3A-02BB-2A0D-26A8408D65DF}"/>
                  </a:ext>
                </a:extLst>
              </p:cNvPr>
              <p:cNvSpPr/>
              <p:nvPr/>
            </p:nvSpPr>
            <p:spPr bwMode="auto">
              <a:xfrm>
                <a:off x="-579920" y="503675"/>
                <a:ext cx="1242911" cy="1720007"/>
              </a:xfrm>
              <a:custGeom>
                <a:avLst/>
                <a:gdLst>
                  <a:gd name="connsiteX0" fmla="*/ 906633 w 1242911"/>
                  <a:gd name="connsiteY0" fmla="*/ 634200 h 1720007"/>
                  <a:gd name="connsiteX1" fmla="*/ 860802 w 1242911"/>
                  <a:gd name="connsiteY1" fmla="*/ 730857 h 1720007"/>
                  <a:gd name="connsiteX2" fmla="*/ 899375 w 1242911"/>
                  <a:gd name="connsiteY2" fmla="*/ 1303333 h 1720007"/>
                  <a:gd name="connsiteX3" fmla="*/ 997559 w 1242911"/>
                  <a:gd name="connsiteY3" fmla="*/ 1488563 h 1720007"/>
                  <a:gd name="connsiteX4" fmla="*/ 1060565 w 1242911"/>
                  <a:gd name="connsiteY4" fmla="*/ 1522778 h 1720007"/>
                  <a:gd name="connsiteX5" fmla="*/ 1140297 w 1242911"/>
                  <a:gd name="connsiteY5" fmla="*/ 1434164 h 1720007"/>
                  <a:gd name="connsiteX6" fmla="*/ 1101724 w 1242911"/>
                  <a:gd name="connsiteY6" fmla="*/ 861689 h 1720007"/>
                  <a:gd name="connsiteX7" fmla="*/ 1003540 w 1242911"/>
                  <a:gd name="connsiteY7" fmla="*/ 676459 h 1720007"/>
                  <a:gd name="connsiteX8" fmla="*/ 940535 w 1242911"/>
                  <a:gd name="connsiteY8" fmla="*/ 642244 h 1720007"/>
                  <a:gd name="connsiteX9" fmla="*/ 906633 w 1242911"/>
                  <a:gd name="connsiteY9" fmla="*/ 634200 h 1720007"/>
                  <a:gd name="connsiteX10" fmla="*/ 856395 w 1242911"/>
                  <a:gd name="connsiteY10" fmla="*/ 445199 h 1720007"/>
                  <a:gd name="connsiteX11" fmla="*/ 903595 w 1242911"/>
                  <a:gd name="connsiteY11" fmla="*/ 460081 h 1720007"/>
                  <a:gd name="connsiteX12" fmla="*/ 1017805 w 1242911"/>
                  <a:gd name="connsiteY12" fmla="*/ 522102 h 1720007"/>
                  <a:gd name="connsiteX13" fmla="*/ 1195782 w 1242911"/>
                  <a:gd name="connsiteY13" fmla="*/ 857866 h 1720007"/>
                  <a:gd name="connsiteX14" fmla="*/ 1242034 w 1242911"/>
                  <a:gd name="connsiteY14" fmla="*/ 1544313 h 1720007"/>
                  <a:gd name="connsiteX15" fmla="*/ 1097505 w 1242911"/>
                  <a:gd name="connsiteY15" fmla="*/ 1704941 h 1720007"/>
                  <a:gd name="connsiteX16" fmla="*/ 983294 w 1242911"/>
                  <a:gd name="connsiteY16" fmla="*/ 1642920 h 1720007"/>
                  <a:gd name="connsiteX17" fmla="*/ 805317 w 1242911"/>
                  <a:gd name="connsiteY17" fmla="*/ 1307156 h 1720007"/>
                  <a:gd name="connsiteX18" fmla="*/ 759065 w 1242911"/>
                  <a:gd name="connsiteY18" fmla="*/ 620709 h 1720007"/>
                  <a:gd name="connsiteX19" fmla="*/ 816293 w 1242911"/>
                  <a:gd name="connsiteY19" fmla="*/ 453509 h 1720007"/>
                  <a:gd name="connsiteX20" fmla="*/ 856395 w 1242911"/>
                  <a:gd name="connsiteY20" fmla="*/ 445199 h 1720007"/>
                  <a:gd name="connsiteX21" fmla="*/ 421063 w 1242911"/>
                  <a:gd name="connsiteY21" fmla="*/ 370514 h 1720007"/>
                  <a:gd name="connsiteX22" fmla="*/ 375232 w 1242911"/>
                  <a:gd name="connsiteY22" fmla="*/ 467171 h 1720007"/>
                  <a:gd name="connsiteX23" fmla="*/ 413805 w 1242911"/>
                  <a:gd name="connsiteY23" fmla="*/ 1039646 h 1720007"/>
                  <a:gd name="connsiteX24" fmla="*/ 511990 w 1242911"/>
                  <a:gd name="connsiteY24" fmla="*/ 1224877 h 1720007"/>
                  <a:gd name="connsiteX25" fmla="*/ 574995 w 1242911"/>
                  <a:gd name="connsiteY25" fmla="*/ 1259092 h 1720007"/>
                  <a:gd name="connsiteX26" fmla="*/ 654728 w 1242911"/>
                  <a:gd name="connsiteY26" fmla="*/ 1170479 h 1720007"/>
                  <a:gd name="connsiteX27" fmla="*/ 616155 w 1242911"/>
                  <a:gd name="connsiteY27" fmla="*/ 598003 h 1720007"/>
                  <a:gd name="connsiteX28" fmla="*/ 517971 w 1242911"/>
                  <a:gd name="connsiteY28" fmla="*/ 412773 h 1720007"/>
                  <a:gd name="connsiteX29" fmla="*/ 454965 w 1242911"/>
                  <a:gd name="connsiteY29" fmla="*/ 378558 h 1720007"/>
                  <a:gd name="connsiteX30" fmla="*/ 421063 w 1242911"/>
                  <a:gd name="connsiteY30" fmla="*/ 370514 h 1720007"/>
                  <a:gd name="connsiteX31" fmla="*/ 370825 w 1242911"/>
                  <a:gd name="connsiteY31" fmla="*/ 181513 h 1720007"/>
                  <a:gd name="connsiteX32" fmla="*/ 418025 w 1242911"/>
                  <a:gd name="connsiteY32" fmla="*/ 196394 h 1720007"/>
                  <a:gd name="connsiteX33" fmla="*/ 532235 w 1242911"/>
                  <a:gd name="connsiteY33" fmla="*/ 258416 h 1720007"/>
                  <a:gd name="connsiteX34" fmla="*/ 710212 w 1242911"/>
                  <a:gd name="connsiteY34" fmla="*/ 594180 h 1720007"/>
                  <a:gd name="connsiteX35" fmla="*/ 756465 w 1242911"/>
                  <a:gd name="connsiteY35" fmla="*/ 1280626 h 1720007"/>
                  <a:gd name="connsiteX36" fmla="*/ 611935 w 1242911"/>
                  <a:gd name="connsiteY36" fmla="*/ 1441255 h 1720007"/>
                  <a:gd name="connsiteX37" fmla="*/ 497725 w 1242911"/>
                  <a:gd name="connsiteY37" fmla="*/ 1379233 h 1720007"/>
                  <a:gd name="connsiteX38" fmla="*/ 319748 w 1242911"/>
                  <a:gd name="connsiteY38" fmla="*/ 1043469 h 1720007"/>
                  <a:gd name="connsiteX39" fmla="*/ 273496 w 1242911"/>
                  <a:gd name="connsiteY39" fmla="*/ 357023 h 1720007"/>
                  <a:gd name="connsiteX40" fmla="*/ 330723 w 1242911"/>
                  <a:gd name="connsiteY40" fmla="*/ 189823 h 1720007"/>
                  <a:gd name="connsiteX41" fmla="*/ 370825 w 1242911"/>
                  <a:gd name="connsiteY41" fmla="*/ 181513 h 1720007"/>
                  <a:gd name="connsiteX42" fmla="*/ 56375 w 1242911"/>
                  <a:gd name="connsiteY42" fmla="*/ 0 h 1720007"/>
                  <a:gd name="connsiteX43" fmla="*/ 152005 w 1242911"/>
                  <a:gd name="connsiteY43" fmla="*/ 51932 h 1720007"/>
                  <a:gd name="connsiteX44" fmla="*/ 220198 w 1242911"/>
                  <a:gd name="connsiteY44" fmla="*/ 1064000 h 1720007"/>
                  <a:gd name="connsiteX45" fmla="*/ 285765 w 1242911"/>
                  <a:gd name="connsiteY45" fmla="*/ 1099606 h 1720007"/>
                  <a:gd name="connsiteX46" fmla="*/ 297552 w 1242911"/>
                  <a:gd name="connsiteY46" fmla="*/ 1274545 h 1720007"/>
                  <a:gd name="connsiteX47" fmla="*/ 70788 w 1242911"/>
                  <a:gd name="connsiteY47" fmla="*/ 1151401 h 1720007"/>
                  <a:gd name="connsiteX48" fmla="*/ 59000 w 1242911"/>
                  <a:gd name="connsiteY48" fmla="*/ 976463 h 1720007"/>
                  <a:gd name="connsiteX49" fmla="*/ 124568 w 1242911"/>
                  <a:gd name="connsiteY49" fmla="*/ 1012069 h 1720007"/>
                  <a:gd name="connsiteX50" fmla="*/ 77355 w 1242911"/>
                  <a:gd name="connsiteY50" fmla="*/ 311366 h 1720007"/>
                  <a:gd name="connsiteX51" fmla="*/ 11788 w 1242911"/>
                  <a:gd name="connsiteY51" fmla="*/ 275761 h 1720007"/>
                  <a:gd name="connsiteX52" fmla="*/ 0 w 1242911"/>
                  <a:gd name="connsiteY52" fmla="*/ 100822 h 172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42911" h="1720007">
                    <a:moveTo>
                      <a:pt x="906633" y="634200"/>
                    </a:moveTo>
                    <a:cubicBezTo>
                      <a:pt x="876105" y="637648"/>
                      <a:pt x="856981" y="674143"/>
                      <a:pt x="860802" y="730857"/>
                    </a:cubicBezTo>
                    <a:lnTo>
                      <a:pt x="899375" y="1303333"/>
                    </a:lnTo>
                    <a:cubicBezTo>
                      <a:pt x="904470" y="1378953"/>
                      <a:pt x="948429" y="1461883"/>
                      <a:pt x="997559" y="1488563"/>
                    </a:cubicBezTo>
                    <a:lnTo>
                      <a:pt x="1060565" y="1522778"/>
                    </a:lnTo>
                    <a:cubicBezTo>
                      <a:pt x="1109695" y="1549458"/>
                      <a:pt x="1145393" y="1509785"/>
                      <a:pt x="1140297" y="1434164"/>
                    </a:cubicBezTo>
                    <a:lnTo>
                      <a:pt x="1101724" y="861689"/>
                    </a:lnTo>
                    <a:cubicBezTo>
                      <a:pt x="1096629" y="786070"/>
                      <a:pt x="1052671" y="703139"/>
                      <a:pt x="1003540" y="676459"/>
                    </a:cubicBezTo>
                    <a:lnTo>
                      <a:pt x="940535" y="642244"/>
                    </a:lnTo>
                    <a:cubicBezTo>
                      <a:pt x="928252" y="635574"/>
                      <a:pt x="916809" y="633051"/>
                      <a:pt x="906633" y="634200"/>
                    </a:cubicBezTo>
                    <a:close/>
                    <a:moveTo>
                      <a:pt x="856395" y="445199"/>
                    </a:moveTo>
                    <a:cubicBezTo>
                      <a:pt x="871054" y="446174"/>
                      <a:pt x="886897" y="451013"/>
                      <a:pt x="903595" y="460081"/>
                    </a:cubicBezTo>
                    <a:lnTo>
                      <a:pt x="1017805" y="522102"/>
                    </a:lnTo>
                    <a:cubicBezTo>
                      <a:pt x="1106863" y="570464"/>
                      <a:pt x="1186545" y="720791"/>
                      <a:pt x="1195782" y="857866"/>
                    </a:cubicBezTo>
                    <a:lnTo>
                      <a:pt x="1242034" y="1544313"/>
                    </a:lnTo>
                    <a:cubicBezTo>
                      <a:pt x="1251271" y="1681388"/>
                      <a:pt x="1186562" y="1753303"/>
                      <a:pt x="1097505" y="1704941"/>
                    </a:cubicBezTo>
                    <a:lnTo>
                      <a:pt x="983294" y="1642920"/>
                    </a:lnTo>
                    <a:cubicBezTo>
                      <a:pt x="894237" y="1594557"/>
                      <a:pt x="814554" y="1444230"/>
                      <a:pt x="805317" y="1307156"/>
                    </a:cubicBezTo>
                    <a:lnTo>
                      <a:pt x="759065" y="620709"/>
                    </a:lnTo>
                    <a:cubicBezTo>
                      <a:pt x="753293" y="535037"/>
                      <a:pt x="776405" y="474818"/>
                      <a:pt x="816293" y="453509"/>
                    </a:cubicBezTo>
                    <a:cubicBezTo>
                      <a:pt x="828260" y="447116"/>
                      <a:pt x="841736" y="444225"/>
                      <a:pt x="856395" y="445199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1" y="410457"/>
                      <a:pt x="375232" y="467171"/>
                    </a:cubicBezTo>
                    <a:lnTo>
                      <a:pt x="413805" y="1039646"/>
                    </a:lnTo>
                    <a:cubicBezTo>
                      <a:pt x="418901" y="1115267"/>
                      <a:pt x="462859" y="1198197"/>
                      <a:pt x="511990" y="1224877"/>
                    </a:cubicBezTo>
                    <a:lnTo>
                      <a:pt x="574995" y="1259092"/>
                    </a:lnTo>
                    <a:cubicBezTo>
                      <a:pt x="624125" y="1285772"/>
                      <a:pt x="659823" y="1246099"/>
                      <a:pt x="654728" y="1170479"/>
                    </a:cubicBezTo>
                    <a:lnTo>
                      <a:pt x="616155" y="598003"/>
                    </a:lnTo>
                    <a:cubicBezTo>
                      <a:pt x="611059" y="522383"/>
                      <a:pt x="567101" y="439453"/>
                      <a:pt x="517971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6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6"/>
                    </a:lnTo>
                    <a:cubicBezTo>
                      <a:pt x="765701" y="1417701"/>
                      <a:pt x="700992" y="1489617"/>
                      <a:pt x="611935" y="1441255"/>
                    </a:cubicBezTo>
                    <a:lnTo>
                      <a:pt x="497725" y="1379233"/>
                    </a:lnTo>
                    <a:cubicBezTo>
                      <a:pt x="408667" y="1330871"/>
                      <a:pt x="328984" y="1180544"/>
                      <a:pt x="319748" y="1043469"/>
                    </a:cubicBezTo>
                    <a:lnTo>
                      <a:pt x="273496" y="357023"/>
                    </a:lnTo>
                    <a:cubicBezTo>
                      <a:pt x="267723" y="271351"/>
                      <a:pt x="290835" y="211132"/>
                      <a:pt x="330723" y="189823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5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9"/>
                    </a:lnTo>
                    <a:lnTo>
                      <a:pt x="77355" y="311366"/>
                    </a:lnTo>
                    <a:lnTo>
                      <a:pt x="11788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0313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F7808-CBA0-840E-0D1C-AABED212F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1C2D40-A72F-9174-440E-B7B28335EB38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年収の壁のイラスト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5C9DAE7-62B3-F825-B29C-899168C9B555}"/>
              </a:ext>
            </a:extLst>
          </p:cNvPr>
          <p:cNvGrpSpPr/>
          <p:nvPr/>
        </p:nvGrpSpPr>
        <p:grpSpPr>
          <a:xfrm>
            <a:off x="3775177" y="868847"/>
            <a:ext cx="2510561" cy="2420453"/>
            <a:chOff x="4891227" y="538646"/>
            <a:chExt cx="4275474" cy="412202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E12143A-4DFE-F15E-B224-B1EB4C5606CA}"/>
                </a:ext>
              </a:extLst>
            </p:cNvPr>
            <p:cNvSpPr/>
            <p:nvPr/>
          </p:nvSpPr>
          <p:spPr bwMode="auto">
            <a:xfrm rot="16200000">
              <a:off x="7572629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9F821D9-47B9-D72C-54F8-4D62F3975714}"/>
                </a:ext>
              </a:extLst>
            </p:cNvPr>
            <p:cNvSpPr/>
            <p:nvPr/>
          </p:nvSpPr>
          <p:spPr bwMode="auto">
            <a:xfrm rot="16200000" flipV="1">
              <a:off x="8109742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B1FDB5B-7A3D-E672-FE04-CDE402F54B97}"/>
                </a:ext>
              </a:extLst>
            </p:cNvPr>
            <p:cNvSpPr/>
            <p:nvPr/>
          </p:nvSpPr>
          <p:spPr bwMode="auto">
            <a:xfrm rot="16200000">
              <a:off x="8553481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400B839-7437-A151-18D2-2D910B81E48B}"/>
                </a:ext>
              </a:extLst>
            </p:cNvPr>
            <p:cNvSpPr/>
            <p:nvPr/>
          </p:nvSpPr>
          <p:spPr bwMode="auto">
            <a:xfrm>
              <a:off x="8459064" y="80110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A05BF8E-2DA6-E565-347A-79181FB2202D}"/>
                </a:ext>
              </a:extLst>
            </p:cNvPr>
            <p:cNvSpPr/>
            <p:nvPr/>
          </p:nvSpPr>
          <p:spPr bwMode="auto">
            <a:xfrm rot="16200000">
              <a:off x="7109689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D54593D-6399-ADA9-8CAA-EF732B9368EE}"/>
                </a:ext>
              </a:extLst>
            </p:cNvPr>
            <p:cNvSpPr/>
            <p:nvPr/>
          </p:nvSpPr>
          <p:spPr bwMode="auto">
            <a:xfrm rot="16200000">
              <a:off x="7851715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72B341B-4D78-F18C-9C29-16530C3D95AB}"/>
                </a:ext>
              </a:extLst>
            </p:cNvPr>
            <p:cNvSpPr/>
            <p:nvPr/>
          </p:nvSpPr>
          <p:spPr bwMode="auto">
            <a:xfrm rot="16200000" flipV="1">
              <a:off x="7652741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75F3D7E-0801-BD52-D4B0-EFC990B16672}"/>
                </a:ext>
              </a:extLst>
            </p:cNvPr>
            <p:cNvSpPr/>
            <p:nvPr/>
          </p:nvSpPr>
          <p:spPr bwMode="auto">
            <a:xfrm>
              <a:off x="7764012" y="167273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D5D01D8-9402-1DF7-7A5A-1C1A4AD14A66}"/>
                </a:ext>
              </a:extLst>
            </p:cNvPr>
            <p:cNvSpPr/>
            <p:nvPr/>
          </p:nvSpPr>
          <p:spPr bwMode="auto">
            <a:xfrm rot="16200000">
              <a:off x="6508710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67FEE98-3E2B-4840-D66D-6D58F3375346}"/>
                </a:ext>
              </a:extLst>
            </p:cNvPr>
            <p:cNvSpPr/>
            <p:nvPr/>
          </p:nvSpPr>
          <p:spPr bwMode="auto">
            <a:xfrm rot="16200000">
              <a:off x="7149950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E7B0C48-04A6-46A7-9045-E02580BCCF57}"/>
                </a:ext>
              </a:extLst>
            </p:cNvPr>
            <p:cNvSpPr/>
            <p:nvPr/>
          </p:nvSpPr>
          <p:spPr bwMode="auto">
            <a:xfrm rot="16200000" flipV="1">
              <a:off x="7051762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191E938-4B4F-3132-90A1-45EB7127F6BA}"/>
                </a:ext>
              </a:extLst>
            </p:cNvPr>
            <p:cNvSpPr/>
            <p:nvPr/>
          </p:nvSpPr>
          <p:spPr bwMode="auto">
            <a:xfrm>
              <a:off x="7061272" y="224631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89ADBE1-F2CE-9701-37FF-80651AB24F83}"/>
                </a:ext>
              </a:extLst>
            </p:cNvPr>
            <p:cNvSpPr/>
            <p:nvPr/>
          </p:nvSpPr>
          <p:spPr bwMode="auto">
            <a:xfrm rot="16200000">
              <a:off x="5919250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62359E5-A707-12D2-3142-C6F03C4EF276}"/>
                </a:ext>
              </a:extLst>
            </p:cNvPr>
            <p:cNvSpPr/>
            <p:nvPr/>
          </p:nvSpPr>
          <p:spPr bwMode="auto">
            <a:xfrm rot="16200000">
              <a:off x="6448186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C679C63-3683-7730-B686-AEF87C275726}"/>
                </a:ext>
              </a:extLst>
            </p:cNvPr>
            <p:cNvSpPr/>
            <p:nvPr/>
          </p:nvSpPr>
          <p:spPr bwMode="auto">
            <a:xfrm rot="16200000" flipV="1">
              <a:off x="6462302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C289E10-DAFE-B0BE-0D01-95C21DAE8779}"/>
                </a:ext>
              </a:extLst>
            </p:cNvPr>
            <p:cNvSpPr/>
            <p:nvPr/>
          </p:nvSpPr>
          <p:spPr bwMode="auto">
            <a:xfrm>
              <a:off x="6393499" y="282242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61F3172-CF76-B2FF-EFDA-34E02E247E44}"/>
                </a:ext>
              </a:extLst>
            </p:cNvPr>
            <p:cNvSpPr/>
            <p:nvPr/>
          </p:nvSpPr>
          <p:spPr bwMode="auto">
            <a:xfrm rot="16200000">
              <a:off x="5230030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783BCC0-D14A-ECE2-A586-4726ECDE5CE1}"/>
                </a:ext>
              </a:extLst>
            </p:cNvPr>
            <p:cNvSpPr/>
            <p:nvPr/>
          </p:nvSpPr>
          <p:spPr bwMode="auto">
            <a:xfrm rot="16200000">
              <a:off x="5746421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46B06AE-6A60-C876-2186-9CF9A2D3F9A3}"/>
                </a:ext>
              </a:extLst>
            </p:cNvPr>
            <p:cNvSpPr/>
            <p:nvPr/>
          </p:nvSpPr>
          <p:spPr bwMode="auto">
            <a:xfrm rot="16200000" flipV="1">
              <a:off x="5773083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0CDBAF5-02A1-197D-77A4-F0715EF62A79}"/>
                </a:ext>
              </a:extLst>
            </p:cNvPr>
            <p:cNvSpPr/>
            <p:nvPr/>
          </p:nvSpPr>
          <p:spPr bwMode="auto">
            <a:xfrm>
              <a:off x="5674156" y="314954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22FB0FE-0232-904F-BCF5-7D667CE48AC1}"/>
                </a:ext>
              </a:extLst>
            </p:cNvPr>
            <p:cNvSpPr/>
            <p:nvPr/>
          </p:nvSpPr>
          <p:spPr bwMode="auto">
            <a:xfrm rot="16200000">
              <a:off x="4557882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6BFED70-220A-6BB2-D526-6519F7587F90}"/>
                </a:ext>
              </a:extLst>
            </p:cNvPr>
            <p:cNvSpPr/>
            <p:nvPr/>
          </p:nvSpPr>
          <p:spPr bwMode="auto">
            <a:xfrm rot="16200000">
              <a:off x="5044656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6CA88D9-7F91-5C89-5D94-322D8337FFDB}"/>
                </a:ext>
              </a:extLst>
            </p:cNvPr>
            <p:cNvSpPr/>
            <p:nvPr/>
          </p:nvSpPr>
          <p:spPr bwMode="auto">
            <a:xfrm rot="16200000" flipV="1">
              <a:off x="5100935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1AE1B6D-C170-E6DE-60DB-DE8321E86D58}"/>
                </a:ext>
              </a:extLst>
            </p:cNvPr>
            <p:cNvSpPr/>
            <p:nvPr/>
          </p:nvSpPr>
          <p:spPr bwMode="auto">
            <a:xfrm>
              <a:off x="4953245" y="351876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C055213-99D7-D993-00E8-0148A5E45414}"/>
              </a:ext>
            </a:extLst>
          </p:cNvPr>
          <p:cNvGrpSpPr/>
          <p:nvPr/>
        </p:nvGrpSpPr>
        <p:grpSpPr>
          <a:xfrm>
            <a:off x="801134" y="868847"/>
            <a:ext cx="2510561" cy="2420453"/>
            <a:chOff x="342384" y="538646"/>
            <a:chExt cx="4275474" cy="4122021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BB344CA-FD43-8F60-EE94-0FD8BD906535}"/>
                </a:ext>
              </a:extLst>
            </p:cNvPr>
            <p:cNvSpPr/>
            <p:nvPr/>
          </p:nvSpPr>
          <p:spPr bwMode="auto">
            <a:xfrm rot="16200000">
              <a:off x="3023786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87FE3F-E7E7-4A74-9940-7B799786210E}"/>
                </a:ext>
              </a:extLst>
            </p:cNvPr>
            <p:cNvSpPr/>
            <p:nvPr/>
          </p:nvSpPr>
          <p:spPr bwMode="auto">
            <a:xfrm rot="16200000">
              <a:off x="3038408" y="1425516"/>
              <a:ext cx="2278402" cy="652800"/>
            </a:xfrm>
            <a:custGeom>
              <a:avLst/>
              <a:gdLst>
                <a:gd name="connsiteX0" fmla="*/ 247992 w 3691297"/>
                <a:gd name="connsiteY0" fmla="*/ 956540 h 1057618"/>
                <a:gd name="connsiteX1" fmla="*/ 187084 w 3691297"/>
                <a:gd name="connsiteY1" fmla="*/ 1057618 h 1057618"/>
                <a:gd name="connsiteX2" fmla="*/ 0 w 3691297"/>
                <a:gd name="connsiteY2" fmla="*/ 1057618 h 1057618"/>
                <a:gd name="connsiteX3" fmla="*/ 60265 w 3691297"/>
                <a:gd name="connsiteY3" fmla="*/ 957605 h 1057618"/>
                <a:gd name="connsiteX4" fmla="*/ 101193 w 3691297"/>
                <a:gd name="connsiteY4" fmla="*/ 941434 h 1057618"/>
                <a:gd name="connsiteX5" fmla="*/ 226341 w 3691297"/>
                <a:gd name="connsiteY5" fmla="*/ 940722 h 1057618"/>
                <a:gd name="connsiteX6" fmla="*/ 245643 w 3691297"/>
                <a:gd name="connsiteY6" fmla="*/ 945282 h 1057618"/>
                <a:gd name="connsiteX7" fmla="*/ 247992 w 3691297"/>
                <a:gd name="connsiteY7" fmla="*/ 956540 h 1057618"/>
                <a:gd name="connsiteX8" fmla="*/ 386203 w 3691297"/>
                <a:gd name="connsiteY8" fmla="*/ 727171 h 1057618"/>
                <a:gd name="connsiteX9" fmla="*/ 282929 w 3691297"/>
                <a:gd name="connsiteY9" fmla="*/ 898561 h 1057618"/>
                <a:gd name="connsiteX10" fmla="*/ 242002 w 3691297"/>
                <a:gd name="connsiteY10" fmla="*/ 914733 h 1057618"/>
                <a:gd name="connsiteX11" fmla="*/ 116852 w 3691297"/>
                <a:gd name="connsiteY11" fmla="*/ 915443 h 1057618"/>
                <a:gd name="connsiteX12" fmla="*/ 95201 w 3691297"/>
                <a:gd name="connsiteY12" fmla="*/ 899627 h 1057618"/>
                <a:gd name="connsiteX13" fmla="*/ 198477 w 3691297"/>
                <a:gd name="connsiteY13" fmla="*/ 728238 h 1057618"/>
                <a:gd name="connsiteX14" fmla="*/ 239404 w 3691297"/>
                <a:gd name="connsiteY14" fmla="*/ 712066 h 1057618"/>
                <a:gd name="connsiteX15" fmla="*/ 364554 w 3691297"/>
                <a:gd name="connsiteY15" fmla="*/ 711355 h 1057618"/>
                <a:gd name="connsiteX16" fmla="*/ 383854 w 3691297"/>
                <a:gd name="connsiteY16" fmla="*/ 715913 h 1057618"/>
                <a:gd name="connsiteX17" fmla="*/ 386203 w 3691297"/>
                <a:gd name="connsiteY17" fmla="*/ 727171 h 1057618"/>
                <a:gd name="connsiteX18" fmla="*/ 417897 w 3691297"/>
                <a:gd name="connsiteY18" fmla="*/ 1057618 h 1057618"/>
                <a:gd name="connsiteX19" fmla="*/ 235787 w 3691297"/>
                <a:gd name="connsiteY19" fmla="*/ 1057618 h 1057618"/>
                <a:gd name="connsiteX20" fmla="*/ 246682 w 3691297"/>
                <a:gd name="connsiteY20" fmla="*/ 1049871 h 1057618"/>
                <a:gd name="connsiteX21" fmla="*/ 271628 w 3691297"/>
                <a:gd name="connsiteY21" fmla="*/ 1045061 h 1057618"/>
                <a:gd name="connsiteX22" fmla="*/ 396778 w 3691297"/>
                <a:gd name="connsiteY22" fmla="*/ 1044350 h 1057618"/>
                <a:gd name="connsiteX23" fmla="*/ 416080 w 3691297"/>
                <a:gd name="connsiteY23" fmla="*/ 1048910 h 1057618"/>
                <a:gd name="connsiteX24" fmla="*/ 524416 w 3691297"/>
                <a:gd name="connsiteY24" fmla="*/ 497803 h 1057618"/>
                <a:gd name="connsiteX25" fmla="*/ 421140 w 3691297"/>
                <a:gd name="connsiteY25" fmla="*/ 669194 h 1057618"/>
                <a:gd name="connsiteX26" fmla="*/ 380213 w 3691297"/>
                <a:gd name="connsiteY26" fmla="*/ 685365 h 1057618"/>
                <a:gd name="connsiteX27" fmla="*/ 255065 w 3691297"/>
                <a:gd name="connsiteY27" fmla="*/ 686075 h 1057618"/>
                <a:gd name="connsiteX28" fmla="*/ 233414 w 3691297"/>
                <a:gd name="connsiteY28" fmla="*/ 670260 h 1057618"/>
                <a:gd name="connsiteX29" fmla="*/ 336690 w 3691297"/>
                <a:gd name="connsiteY29" fmla="*/ 498869 h 1057618"/>
                <a:gd name="connsiteX30" fmla="*/ 377616 w 3691297"/>
                <a:gd name="connsiteY30" fmla="*/ 482697 h 1057618"/>
                <a:gd name="connsiteX31" fmla="*/ 502766 w 3691297"/>
                <a:gd name="connsiteY31" fmla="*/ 481987 h 1057618"/>
                <a:gd name="connsiteX32" fmla="*/ 522066 w 3691297"/>
                <a:gd name="connsiteY32" fmla="*/ 486546 h 1057618"/>
                <a:gd name="connsiteX33" fmla="*/ 524416 w 3691297"/>
                <a:gd name="connsiteY33" fmla="*/ 497803 h 1057618"/>
                <a:gd name="connsiteX34" fmla="*/ 556642 w 3691297"/>
                <a:gd name="connsiteY34" fmla="*/ 830798 h 1057618"/>
                <a:gd name="connsiteX35" fmla="*/ 453366 w 3691297"/>
                <a:gd name="connsiteY35" fmla="*/ 1002189 h 1057618"/>
                <a:gd name="connsiteX36" fmla="*/ 412439 w 3691297"/>
                <a:gd name="connsiteY36" fmla="*/ 1018361 h 1057618"/>
                <a:gd name="connsiteX37" fmla="*/ 287289 w 3691297"/>
                <a:gd name="connsiteY37" fmla="*/ 1019071 h 1057618"/>
                <a:gd name="connsiteX38" fmla="*/ 265640 w 3691297"/>
                <a:gd name="connsiteY38" fmla="*/ 1003255 h 1057618"/>
                <a:gd name="connsiteX39" fmla="*/ 368916 w 3691297"/>
                <a:gd name="connsiteY39" fmla="*/ 831864 h 1057618"/>
                <a:gd name="connsiteX40" fmla="*/ 409841 w 3691297"/>
                <a:gd name="connsiteY40" fmla="*/ 815694 h 1057618"/>
                <a:gd name="connsiteX41" fmla="*/ 534991 w 3691297"/>
                <a:gd name="connsiteY41" fmla="*/ 814982 h 1057618"/>
                <a:gd name="connsiteX42" fmla="*/ 554292 w 3691297"/>
                <a:gd name="connsiteY42" fmla="*/ 819541 h 1057618"/>
                <a:gd name="connsiteX43" fmla="*/ 556642 w 3691297"/>
                <a:gd name="connsiteY43" fmla="*/ 830798 h 1057618"/>
                <a:gd name="connsiteX44" fmla="*/ 662626 w 3691297"/>
                <a:gd name="connsiteY44" fmla="*/ 268434 h 1057618"/>
                <a:gd name="connsiteX45" fmla="*/ 559352 w 3691297"/>
                <a:gd name="connsiteY45" fmla="*/ 439825 h 1057618"/>
                <a:gd name="connsiteX46" fmla="*/ 518426 w 3691297"/>
                <a:gd name="connsiteY46" fmla="*/ 455996 h 1057618"/>
                <a:gd name="connsiteX47" fmla="*/ 393277 w 3691297"/>
                <a:gd name="connsiteY47" fmla="*/ 456708 h 1057618"/>
                <a:gd name="connsiteX48" fmla="*/ 371626 w 3691297"/>
                <a:gd name="connsiteY48" fmla="*/ 440891 h 1057618"/>
                <a:gd name="connsiteX49" fmla="*/ 474902 w 3691297"/>
                <a:gd name="connsiteY49" fmla="*/ 269501 h 1057618"/>
                <a:gd name="connsiteX50" fmla="*/ 515827 w 3691297"/>
                <a:gd name="connsiteY50" fmla="*/ 253328 h 1057618"/>
                <a:gd name="connsiteX51" fmla="*/ 640977 w 3691297"/>
                <a:gd name="connsiteY51" fmla="*/ 252618 h 1057618"/>
                <a:gd name="connsiteX52" fmla="*/ 660277 w 3691297"/>
                <a:gd name="connsiteY52" fmla="*/ 257176 h 1057618"/>
                <a:gd name="connsiteX53" fmla="*/ 662626 w 3691297"/>
                <a:gd name="connsiteY53" fmla="*/ 268434 h 1057618"/>
                <a:gd name="connsiteX54" fmla="*/ 694852 w 3691297"/>
                <a:gd name="connsiteY54" fmla="*/ 601430 h 1057618"/>
                <a:gd name="connsiteX55" fmla="*/ 591576 w 3691297"/>
                <a:gd name="connsiteY55" fmla="*/ 772821 h 1057618"/>
                <a:gd name="connsiteX56" fmla="*/ 550652 w 3691297"/>
                <a:gd name="connsiteY56" fmla="*/ 788992 h 1057618"/>
                <a:gd name="connsiteX57" fmla="*/ 425503 w 3691297"/>
                <a:gd name="connsiteY57" fmla="*/ 789703 h 1057618"/>
                <a:gd name="connsiteX58" fmla="*/ 403852 w 3691297"/>
                <a:gd name="connsiteY58" fmla="*/ 773887 h 1057618"/>
                <a:gd name="connsiteX59" fmla="*/ 507127 w 3691297"/>
                <a:gd name="connsiteY59" fmla="*/ 602496 h 1057618"/>
                <a:gd name="connsiteX60" fmla="*/ 548051 w 3691297"/>
                <a:gd name="connsiteY60" fmla="*/ 586324 h 1057618"/>
                <a:gd name="connsiteX61" fmla="*/ 673202 w 3691297"/>
                <a:gd name="connsiteY61" fmla="*/ 585614 h 1057618"/>
                <a:gd name="connsiteX62" fmla="*/ 692503 w 3691297"/>
                <a:gd name="connsiteY62" fmla="*/ 590173 h 1057618"/>
                <a:gd name="connsiteX63" fmla="*/ 694852 w 3691297"/>
                <a:gd name="connsiteY63" fmla="*/ 601430 h 1057618"/>
                <a:gd name="connsiteX64" fmla="*/ 715357 w 3691297"/>
                <a:gd name="connsiteY64" fmla="*/ 953885 h 1057618"/>
                <a:gd name="connsiteX65" fmla="*/ 652850 w 3691297"/>
                <a:gd name="connsiteY65" fmla="*/ 1057618 h 1057618"/>
                <a:gd name="connsiteX66" fmla="*/ 465765 w 3691297"/>
                <a:gd name="connsiteY66" fmla="*/ 1057618 h 1057618"/>
                <a:gd name="connsiteX67" fmla="*/ 527629 w 3691297"/>
                <a:gd name="connsiteY67" fmla="*/ 954951 h 1057618"/>
                <a:gd name="connsiteX68" fmla="*/ 568556 w 3691297"/>
                <a:gd name="connsiteY68" fmla="*/ 938781 h 1057618"/>
                <a:gd name="connsiteX69" fmla="*/ 693706 w 3691297"/>
                <a:gd name="connsiteY69" fmla="*/ 938069 h 1057618"/>
                <a:gd name="connsiteX70" fmla="*/ 713006 w 3691297"/>
                <a:gd name="connsiteY70" fmla="*/ 942628 h 1057618"/>
                <a:gd name="connsiteX71" fmla="*/ 715357 w 3691297"/>
                <a:gd name="connsiteY71" fmla="*/ 953885 h 1057618"/>
                <a:gd name="connsiteX72" fmla="*/ 800839 w 3691297"/>
                <a:gd name="connsiteY72" fmla="*/ 39066 h 1057618"/>
                <a:gd name="connsiteX73" fmla="*/ 697563 w 3691297"/>
                <a:gd name="connsiteY73" fmla="*/ 210456 h 1057618"/>
                <a:gd name="connsiteX74" fmla="*/ 656638 w 3691297"/>
                <a:gd name="connsiteY74" fmla="*/ 226629 h 1057618"/>
                <a:gd name="connsiteX75" fmla="*/ 531488 w 3691297"/>
                <a:gd name="connsiteY75" fmla="*/ 227339 h 1057618"/>
                <a:gd name="connsiteX76" fmla="*/ 509837 w 3691297"/>
                <a:gd name="connsiteY76" fmla="*/ 211523 h 1057618"/>
                <a:gd name="connsiteX77" fmla="*/ 613113 w 3691297"/>
                <a:gd name="connsiteY77" fmla="*/ 40132 h 1057618"/>
                <a:gd name="connsiteX78" fmla="*/ 654038 w 3691297"/>
                <a:gd name="connsiteY78" fmla="*/ 23960 h 1057618"/>
                <a:gd name="connsiteX79" fmla="*/ 779188 w 3691297"/>
                <a:gd name="connsiteY79" fmla="*/ 23250 h 1057618"/>
                <a:gd name="connsiteX80" fmla="*/ 798490 w 3691297"/>
                <a:gd name="connsiteY80" fmla="*/ 27809 h 1057618"/>
                <a:gd name="connsiteX81" fmla="*/ 800839 w 3691297"/>
                <a:gd name="connsiteY81" fmla="*/ 39066 h 1057618"/>
                <a:gd name="connsiteX82" fmla="*/ 833065 w 3691297"/>
                <a:gd name="connsiteY82" fmla="*/ 372061 h 1057618"/>
                <a:gd name="connsiteX83" fmla="*/ 729787 w 3691297"/>
                <a:gd name="connsiteY83" fmla="*/ 543452 h 1057618"/>
                <a:gd name="connsiteX84" fmla="*/ 688864 w 3691297"/>
                <a:gd name="connsiteY84" fmla="*/ 559624 h 1057618"/>
                <a:gd name="connsiteX85" fmla="*/ 563714 w 3691297"/>
                <a:gd name="connsiteY85" fmla="*/ 560334 h 1057618"/>
                <a:gd name="connsiteX86" fmla="*/ 542063 w 3691297"/>
                <a:gd name="connsiteY86" fmla="*/ 544518 h 1057618"/>
                <a:gd name="connsiteX87" fmla="*/ 645340 w 3691297"/>
                <a:gd name="connsiteY87" fmla="*/ 373127 h 1057618"/>
                <a:gd name="connsiteX88" fmla="*/ 686264 w 3691297"/>
                <a:gd name="connsiteY88" fmla="*/ 356955 h 1057618"/>
                <a:gd name="connsiteX89" fmla="*/ 811414 w 3691297"/>
                <a:gd name="connsiteY89" fmla="*/ 356245 h 1057618"/>
                <a:gd name="connsiteX90" fmla="*/ 830714 w 3691297"/>
                <a:gd name="connsiteY90" fmla="*/ 360804 h 1057618"/>
                <a:gd name="connsiteX91" fmla="*/ 833065 w 3691297"/>
                <a:gd name="connsiteY91" fmla="*/ 372061 h 1057618"/>
                <a:gd name="connsiteX92" fmla="*/ 853568 w 3691297"/>
                <a:gd name="connsiteY92" fmla="*/ 724517 h 1057618"/>
                <a:gd name="connsiteX93" fmla="*/ 750292 w 3691297"/>
                <a:gd name="connsiteY93" fmla="*/ 895908 h 1057618"/>
                <a:gd name="connsiteX94" fmla="*/ 709367 w 3691297"/>
                <a:gd name="connsiteY94" fmla="*/ 912079 h 1057618"/>
                <a:gd name="connsiteX95" fmla="*/ 584217 w 3691297"/>
                <a:gd name="connsiteY95" fmla="*/ 912790 h 1057618"/>
                <a:gd name="connsiteX96" fmla="*/ 562566 w 3691297"/>
                <a:gd name="connsiteY96" fmla="*/ 896974 h 1057618"/>
                <a:gd name="connsiteX97" fmla="*/ 665842 w 3691297"/>
                <a:gd name="connsiteY97" fmla="*/ 725583 h 1057618"/>
                <a:gd name="connsiteX98" fmla="*/ 706767 w 3691297"/>
                <a:gd name="connsiteY98" fmla="*/ 709411 h 1057618"/>
                <a:gd name="connsiteX99" fmla="*/ 831918 w 3691297"/>
                <a:gd name="connsiteY99" fmla="*/ 708701 h 1057618"/>
                <a:gd name="connsiteX100" fmla="*/ 851219 w 3691297"/>
                <a:gd name="connsiteY100" fmla="*/ 713260 h 1057618"/>
                <a:gd name="connsiteX101" fmla="*/ 853568 w 3691297"/>
                <a:gd name="connsiteY101" fmla="*/ 724517 h 1057618"/>
                <a:gd name="connsiteX102" fmla="*/ 885796 w 3691297"/>
                <a:gd name="connsiteY102" fmla="*/ 1057513 h 1057618"/>
                <a:gd name="connsiteX103" fmla="*/ 885733 w 3691297"/>
                <a:gd name="connsiteY103" fmla="*/ 1057618 h 1057618"/>
                <a:gd name="connsiteX104" fmla="*/ 699422 w 3691297"/>
                <a:gd name="connsiteY104" fmla="*/ 1057618 h 1057618"/>
                <a:gd name="connsiteX105" fmla="*/ 714050 w 3691297"/>
                <a:gd name="connsiteY105" fmla="*/ 1047217 h 1057618"/>
                <a:gd name="connsiteX106" fmla="*/ 738997 w 3691297"/>
                <a:gd name="connsiteY106" fmla="*/ 1042407 h 1057618"/>
                <a:gd name="connsiteX107" fmla="*/ 864147 w 3691297"/>
                <a:gd name="connsiteY107" fmla="*/ 1041697 h 1057618"/>
                <a:gd name="connsiteX108" fmla="*/ 883447 w 3691297"/>
                <a:gd name="connsiteY108" fmla="*/ 1046255 h 1057618"/>
                <a:gd name="connsiteX109" fmla="*/ 885796 w 3691297"/>
                <a:gd name="connsiteY109" fmla="*/ 1057513 h 1057618"/>
                <a:gd name="connsiteX110" fmla="*/ 971276 w 3691297"/>
                <a:gd name="connsiteY110" fmla="*/ 142693 h 1057618"/>
                <a:gd name="connsiteX111" fmla="*/ 868001 w 3691297"/>
                <a:gd name="connsiteY111" fmla="*/ 314083 h 1057618"/>
                <a:gd name="connsiteX112" fmla="*/ 827076 w 3691297"/>
                <a:gd name="connsiteY112" fmla="*/ 330255 h 1057618"/>
                <a:gd name="connsiteX113" fmla="*/ 701926 w 3691297"/>
                <a:gd name="connsiteY113" fmla="*/ 330965 h 1057618"/>
                <a:gd name="connsiteX114" fmla="*/ 680275 w 3691297"/>
                <a:gd name="connsiteY114" fmla="*/ 315150 h 1057618"/>
                <a:gd name="connsiteX115" fmla="*/ 783551 w 3691297"/>
                <a:gd name="connsiteY115" fmla="*/ 143759 h 1057618"/>
                <a:gd name="connsiteX116" fmla="*/ 824476 w 3691297"/>
                <a:gd name="connsiteY116" fmla="*/ 127588 h 1057618"/>
                <a:gd name="connsiteX117" fmla="*/ 949626 w 3691297"/>
                <a:gd name="connsiteY117" fmla="*/ 126876 h 1057618"/>
                <a:gd name="connsiteX118" fmla="*/ 968927 w 3691297"/>
                <a:gd name="connsiteY118" fmla="*/ 131436 h 1057618"/>
                <a:gd name="connsiteX119" fmla="*/ 971276 w 3691297"/>
                <a:gd name="connsiteY119" fmla="*/ 142693 h 1057618"/>
                <a:gd name="connsiteX120" fmla="*/ 991780 w 3691297"/>
                <a:gd name="connsiteY120" fmla="*/ 495148 h 1057618"/>
                <a:gd name="connsiteX121" fmla="*/ 888504 w 3691297"/>
                <a:gd name="connsiteY121" fmla="*/ 666539 h 1057618"/>
                <a:gd name="connsiteX122" fmla="*/ 847578 w 3691297"/>
                <a:gd name="connsiteY122" fmla="*/ 682711 h 1057618"/>
                <a:gd name="connsiteX123" fmla="*/ 722429 w 3691297"/>
                <a:gd name="connsiteY123" fmla="*/ 683421 h 1057618"/>
                <a:gd name="connsiteX124" fmla="*/ 700778 w 3691297"/>
                <a:gd name="connsiteY124" fmla="*/ 667605 h 1057618"/>
                <a:gd name="connsiteX125" fmla="*/ 804054 w 3691297"/>
                <a:gd name="connsiteY125" fmla="*/ 496215 h 1057618"/>
                <a:gd name="connsiteX126" fmla="*/ 844979 w 3691297"/>
                <a:gd name="connsiteY126" fmla="*/ 480044 h 1057618"/>
                <a:gd name="connsiteX127" fmla="*/ 970129 w 3691297"/>
                <a:gd name="connsiteY127" fmla="*/ 479332 h 1057618"/>
                <a:gd name="connsiteX128" fmla="*/ 989431 w 3691297"/>
                <a:gd name="connsiteY128" fmla="*/ 483891 h 1057618"/>
                <a:gd name="connsiteX129" fmla="*/ 991780 w 3691297"/>
                <a:gd name="connsiteY129" fmla="*/ 495148 h 1057618"/>
                <a:gd name="connsiteX130" fmla="*/ 1024009 w 3691297"/>
                <a:gd name="connsiteY130" fmla="*/ 828145 h 1057618"/>
                <a:gd name="connsiteX131" fmla="*/ 920733 w 3691297"/>
                <a:gd name="connsiteY131" fmla="*/ 999535 h 1057618"/>
                <a:gd name="connsiteX132" fmla="*/ 879808 w 3691297"/>
                <a:gd name="connsiteY132" fmla="*/ 1015706 h 1057618"/>
                <a:gd name="connsiteX133" fmla="*/ 754658 w 3691297"/>
                <a:gd name="connsiteY133" fmla="*/ 1016417 h 1057618"/>
                <a:gd name="connsiteX134" fmla="*/ 733008 w 3691297"/>
                <a:gd name="connsiteY134" fmla="*/ 1000600 h 1057618"/>
                <a:gd name="connsiteX135" fmla="*/ 836283 w 3691297"/>
                <a:gd name="connsiteY135" fmla="*/ 829211 h 1057618"/>
                <a:gd name="connsiteX136" fmla="*/ 877208 w 3691297"/>
                <a:gd name="connsiteY136" fmla="*/ 813039 h 1057618"/>
                <a:gd name="connsiteX137" fmla="*/ 1002358 w 3691297"/>
                <a:gd name="connsiteY137" fmla="*/ 812328 h 1057618"/>
                <a:gd name="connsiteX138" fmla="*/ 1021660 w 3691297"/>
                <a:gd name="connsiteY138" fmla="*/ 816886 h 1057618"/>
                <a:gd name="connsiteX139" fmla="*/ 1024009 w 3691297"/>
                <a:gd name="connsiteY139" fmla="*/ 828145 h 1057618"/>
                <a:gd name="connsiteX140" fmla="*/ 1057259 w 3691297"/>
                <a:gd name="connsiteY140" fmla="*/ 0 h 1057618"/>
                <a:gd name="connsiteX141" fmla="*/ 1006212 w 3691297"/>
                <a:gd name="connsiteY141" fmla="*/ 84715 h 1057618"/>
                <a:gd name="connsiteX142" fmla="*/ 965287 w 3691297"/>
                <a:gd name="connsiteY142" fmla="*/ 100887 h 1057618"/>
                <a:gd name="connsiteX143" fmla="*/ 840137 w 3691297"/>
                <a:gd name="connsiteY143" fmla="*/ 101598 h 1057618"/>
                <a:gd name="connsiteX144" fmla="*/ 818486 w 3691297"/>
                <a:gd name="connsiteY144" fmla="*/ 85781 h 1057618"/>
                <a:gd name="connsiteX145" fmla="*/ 870176 w 3691297"/>
                <a:gd name="connsiteY145" fmla="*/ 0 h 1057618"/>
                <a:gd name="connsiteX146" fmla="*/ 1129991 w 3691297"/>
                <a:gd name="connsiteY146" fmla="*/ 265781 h 1057618"/>
                <a:gd name="connsiteX147" fmla="*/ 1026716 w 3691297"/>
                <a:gd name="connsiteY147" fmla="*/ 437170 h 1057618"/>
                <a:gd name="connsiteX148" fmla="*/ 985790 w 3691297"/>
                <a:gd name="connsiteY148" fmla="*/ 453342 h 1057618"/>
                <a:gd name="connsiteX149" fmla="*/ 860640 w 3691297"/>
                <a:gd name="connsiteY149" fmla="*/ 454053 h 1057618"/>
                <a:gd name="connsiteX150" fmla="*/ 838989 w 3691297"/>
                <a:gd name="connsiteY150" fmla="*/ 438237 h 1057618"/>
                <a:gd name="connsiteX151" fmla="*/ 942266 w 3691297"/>
                <a:gd name="connsiteY151" fmla="*/ 266846 h 1057618"/>
                <a:gd name="connsiteX152" fmla="*/ 983191 w 3691297"/>
                <a:gd name="connsiteY152" fmla="*/ 250675 h 1057618"/>
                <a:gd name="connsiteX153" fmla="*/ 1108341 w 3691297"/>
                <a:gd name="connsiteY153" fmla="*/ 249965 h 1057618"/>
                <a:gd name="connsiteX154" fmla="*/ 1127643 w 3691297"/>
                <a:gd name="connsiteY154" fmla="*/ 254523 h 1057618"/>
                <a:gd name="connsiteX155" fmla="*/ 1129991 w 3691297"/>
                <a:gd name="connsiteY155" fmla="*/ 265781 h 1057618"/>
                <a:gd name="connsiteX156" fmla="*/ 1162220 w 3691297"/>
                <a:gd name="connsiteY156" fmla="*/ 598776 h 1057618"/>
                <a:gd name="connsiteX157" fmla="*/ 1058944 w 3691297"/>
                <a:gd name="connsiteY157" fmla="*/ 770167 h 1057618"/>
                <a:gd name="connsiteX158" fmla="*/ 1018019 w 3691297"/>
                <a:gd name="connsiteY158" fmla="*/ 786338 h 1057618"/>
                <a:gd name="connsiteX159" fmla="*/ 892870 w 3691297"/>
                <a:gd name="connsiteY159" fmla="*/ 787048 h 1057618"/>
                <a:gd name="connsiteX160" fmla="*/ 871219 w 3691297"/>
                <a:gd name="connsiteY160" fmla="*/ 771233 h 1057618"/>
                <a:gd name="connsiteX161" fmla="*/ 974495 w 3691297"/>
                <a:gd name="connsiteY161" fmla="*/ 599841 h 1057618"/>
                <a:gd name="connsiteX162" fmla="*/ 1015420 w 3691297"/>
                <a:gd name="connsiteY162" fmla="*/ 583670 h 1057618"/>
                <a:gd name="connsiteX163" fmla="*/ 1140570 w 3691297"/>
                <a:gd name="connsiteY163" fmla="*/ 582959 h 1057618"/>
                <a:gd name="connsiteX164" fmla="*/ 1159870 w 3691297"/>
                <a:gd name="connsiteY164" fmla="*/ 587519 h 1057618"/>
                <a:gd name="connsiteX165" fmla="*/ 1162220 w 3691297"/>
                <a:gd name="connsiteY165" fmla="*/ 598776 h 1057618"/>
                <a:gd name="connsiteX166" fmla="*/ 1182724 w 3691297"/>
                <a:gd name="connsiteY166" fmla="*/ 951232 h 1057618"/>
                <a:gd name="connsiteX167" fmla="*/ 1118618 w 3691297"/>
                <a:gd name="connsiteY167" fmla="*/ 1057618 h 1057618"/>
                <a:gd name="connsiteX168" fmla="*/ 931534 w 3691297"/>
                <a:gd name="connsiteY168" fmla="*/ 1057618 h 1057618"/>
                <a:gd name="connsiteX169" fmla="*/ 994998 w 3691297"/>
                <a:gd name="connsiteY169" fmla="*/ 952297 h 1057618"/>
                <a:gd name="connsiteX170" fmla="*/ 1035923 w 3691297"/>
                <a:gd name="connsiteY170" fmla="*/ 936126 h 1057618"/>
                <a:gd name="connsiteX171" fmla="*/ 1161073 w 3691297"/>
                <a:gd name="connsiteY171" fmla="*/ 935416 h 1057618"/>
                <a:gd name="connsiteX172" fmla="*/ 1180375 w 3691297"/>
                <a:gd name="connsiteY172" fmla="*/ 939975 h 1057618"/>
                <a:gd name="connsiteX173" fmla="*/ 1182724 w 3691297"/>
                <a:gd name="connsiteY173" fmla="*/ 951232 h 1057618"/>
                <a:gd name="connsiteX174" fmla="*/ 1268203 w 3691297"/>
                <a:gd name="connsiteY174" fmla="*/ 36411 h 1057618"/>
                <a:gd name="connsiteX175" fmla="*/ 1164927 w 3691297"/>
                <a:gd name="connsiteY175" fmla="*/ 207802 h 1057618"/>
                <a:gd name="connsiteX176" fmla="*/ 1124002 w 3691297"/>
                <a:gd name="connsiteY176" fmla="*/ 223974 h 1057618"/>
                <a:gd name="connsiteX177" fmla="*/ 998852 w 3691297"/>
                <a:gd name="connsiteY177" fmla="*/ 224685 h 1057618"/>
                <a:gd name="connsiteX178" fmla="*/ 977201 w 3691297"/>
                <a:gd name="connsiteY178" fmla="*/ 208868 h 1057618"/>
                <a:gd name="connsiteX179" fmla="*/ 1080477 w 3691297"/>
                <a:gd name="connsiteY179" fmla="*/ 37477 h 1057618"/>
                <a:gd name="connsiteX180" fmla="*/ 1121402 w 3691297"/>
                <a:gd name="connsiteY180" fmla="*/ 21307 h 1057618"/>
                <a:gd name="connsiteX181" fmla="*/ 1246554 w 3691297"/>
                <a:gd name="connsiteY181" fmla="*/ 20596 h 1057618"/>
                <a:gd name="connsiteX182" fmla="*/ 1265854 w 3691297"/>
                <a:gd name="connsiteY182" fmla="*/ 25154 h 1057618"/>
                <a:gd name="connsiteX183" fmla="*/ 1268203 w 3691297"/>
                <a:gd name="connsiteY183" fmla="*/ 36411 h 1057618"/>
                <a:gd name="connsiteX184" fmla="*/ 1300432 w 3691297"/>
                <a:gd name="connsiteY184" fmla="*/ 369407 h 1057618"/>
                <a:gd name="connsiteX185" fmla="*/ 1197156 w 3691297"/>
                <a:gd name="connsiteY185" fmla="*/ 540798 h 1057618"/>
                <a:gd name="connsiteX186" fmla="*/ 1156231 w 3691297"/>
                <a:gd name="connsiteY186" fmla="*/ 556969 h 1057618"/>
                <a:gd name="connsiteX187" fmla="*/ 1031081 w 3691297"/>
                <a:gd name="connsiteY187" fmla="*/ 557681 h 1057618"/>
                <a:gd name="connsiteX188" fmla="*/ 1009432 w 3691297"/>
                <a:gd name="connsiteY188" fmla="*/ 541863 h 1057618"/>
                <a:gd name="connsiteX189" fmla="*/ 1112706 w 3691297"/>
                <a:gd name="connsiteY189" fmla="*/ 370474 h 1057618"/>
                <a:gd name="connsiteX190" fmla="*/ 1153631 w 3691297"/>
                <a:gd name="connsiteY190" fmla="*/ 354302 h 1057618"/>
                <a:gd name="connsiteX191" fmla="*/ 1278781 w 3691297"/>
                <a:gd name="connsiteY191" fmla="*/ 353592 h 1057618"/>
                <a:gd name="connsiteX192" fmla="*/ 1298083 w 3691297"/>
                <a:gd name="connsiteY192" fmla="*/ 358149 h 1057618"/>
                <a:gd name="connsiteX193" fmla="*/ 1300432 w 3691297"/>
                <a:gd name="connsiteY193" fmla="*/ 369407 h 1057618"/>
                <a:gd name="connsiteX194" fmla="*/ 1320936 w 3691297"/>
                <a:gd name="connsiteY194" fmla="*/ 721863 h 1057618"/>
                <a:gd name="connsiteX195" fmla="*/ 1217659 w 3691297"/>
                <a:gd name="connsiteY195" fmla="*/ 893254 h 1057618"/>
                <a:gd name="connsiteX196" fmla="*/ 1176734 w 3691297"/>
                <a:gd name="connsiteY196" fmla="*/ 909425 h 1057618"/>
                <a:gd name="connsiteX197" fmla="*/ 1051584 w 3691297"/>
                <a:gd name="connsiteY197" fmla="*/ 910135 h 1057618"/>
                <a:gd name="connsiteX198" fmla="*/ 1029933 w 3691297"/>
                <a:gd name="connsiteY198" fmla="*/ 894319 h 1057618"/>
                <a:gd name="connsiteX199" fmla="*/ 1133210 w 3691297"/>
                <a:gd name="connsiteY199" fmla="*/ 722930 h 1057618"/>
                <a:gd name="connsiteX200" fmla="*/ 1174135 w 3691297"/>
                <a:gd name="connsiteY200" fmla="*/ 706757 h 1057618"/>
                <a:gd name="connsiteX201" fmla="*/ 1299285 w 3691297"/>
                <a:gd name="connsiteY201" fmla="*/ 706047 h 1057618"/>
                <a:gd name="connsiteX202" fmla="*/ 1318586 w 3691297"/>
                <a:gd name="connsiteY202" fmla="*/ 710605 h 1057618"/>
                <a:gd name="connsiteX203" fmla="*/ 1320936 w 3691297"/>
                <a:gd name="connsiteY203" fmla="*/ 721863 h 1057618"/>
                <a:gd name="connsiteX204" fmla="*/ 1353163 w 3691297"/>
                <a:gd name="connsiteY204" fmla="*/ 1054858 h 1057618"/>
                <a:gd name="connsiteX205" fmla="*/ 1351500 w 3691297"/>
                <a:gd name="connsiteY205" fmla="*/ 1057618 h 1057618"/>
                <a:gd name="connsiteX206" fmla="*/ 1164419 w 3691297"/>
                <a:gd name="connsiteY206" fmla="*/ 1057618 h 1057618"/>
                <a:gd name="connsiteX207" fmla="*/ 1165439 w 3691297"/>
                <a:gd name="connsiteY207" fmla="*/ 1055925 h 1057618"/>
                <a:gd name="connsiteX208" fmla="*/ 1206364 w 3691297"/>
                <a:gd name="connsiteY208" fmla="*/ 1039753 h 1057618"/>
                <a:gd name="connsiteX209" fmla="*/ 1331514 w 3691297"/>
                <a:gd name="connsiteY209" fmla="*/ 1039042 h 1057618"/>
                <a:gd name="connsiteX210" fmla="*/ 1350814 w 3691297"/>
                <a:gd name="connsiteY210" fmla="*/ 1043602 h 1057618"/>
                <a:gd name="connsiteX211" fmla="*/ 1353163 w 3691297"/>
                <a:gd name="connsiteY211" fmla="*/ 1054858 h 1057618"/>
                <a:gd name="connsiteX212" fmla="*/ 1438644 w 3691297"/>
                <a:gd name="connsiteY212" fmla="*/ 140039 h 1057618"/>
                <a:gd name="connsiteX213" fmla="*/ 1335367 w 3691297"/>
                <a:gd name="connsiteY213" fmla="*/ 311430 h 1057618"/>
                <a:gd name="connsiteX214" fmla="*/ 1294442 w 3691297"/>
                <a:gd name="connsiteY214" fmla="*/ 327602 h 1057618"/>
                <a:gd name="connsiteX215" fmla="*/ 1169292 w 3691297"/>
                <a:gd name="connsiteY215" fmla="*/ 328312 h 1057618"/>
                <a:gd name="connsiteX216" fmla="*/ 1147642 w 3691297"/>
                <a:gd name="connsiteY216" fmla="*/ 312496 h 1057618"/>
                <a:gd name="connsiteX217" fmla="*/ 1250918 w 3691297"/>
                <a:gd name="connsiteY217" fmla="*/ 141105 h 1057618"/>
                <a:gd name="connsiteX218" fmla="*/ 1291843 w 3691297"/>
                <a:gd name="connsiteY218" fmla="*/ 124934 h 1057618"/>
                <a:gd name="connsiteX219" fmla="*/ 1416993 w 3691297"/>
                <a:gd name="connsiteY219" fmla="*/ 124223 h 1057618"/>
                <a:gd name="connsiteX220" fmla="*/ 1436294 w 3691297"/>
                <a:gd name="connsiteY220" fmla="*/ 128782 h 1057618"/>
                <a:gd name="connsiteX221" fmla="*/ 1438644 w 3691297"/>
                <a:gd name="connsiteY221" fmla="*/ 140039 h 1057618"/>
                <a:gd name="connsiteX222" fmla="*/ 1459147 w 3691297"/>
                <a:gd name="connsiteY222" fmla="*/ 492495 h 1057618"/>
                <a:gd name="connsiteX223" fmla="*/ 1355872 w 3691297"/>
                <a:gd name="connsiteY223" fmla="*/ 663886 h 1057618"/>
                <a:gd name="connsiteX224" fmla="*/ 1314945 w 3691297"/>
                <a:gd name="connsiteY224" fmla="*/ 680058 h 1057618"/>
                <a:gd name="connsiteX225" fmla="*/ 1189796 w 3691297"/>
                <a:gd name="connsiteY225" fmla="*/ 680768 h 1057618"/>
                <a:gd name="connsiteX226" fmla="*/ 1168145 w 3691297"/>
                <a:gd name="connsiteY226" fmla="*/ 664950 h 1057618"/>
                <a:gd name="connsiteX227" fmla="*/ 1271421 w 3691297"/>
                <a:gd name="connsiteY227" fmla="*/ 493561 h 1057618"/>
                <a:gd name="connsiteX228" fmla="*/ 1312347 w 3691297"/>
                <a:gd name="connsiteY228" fmla="*/ 477389 h 1057618"/>
                <a:gd name="connsiteX229" fmla="*/ 1437498 w 3691297"/>
                <a:gd name="connsiteY229" fmla="*/ 476678 h 1057618"/>
                <a:gd name="connsiteX230" fmla="*/ 1456798 w 3691297"/>
                <a:gd name="connsiteY230" fmla="*/ 481236 h 1057618"/>
                <a:gd name="connsiteX231" fmla="*/ 1459147 w 3691297"/>
                <a:gd name="connsiteY231" fmla="*/ 492495 h 1057618"/>
                <a:gd name="connsiteX232" fmla="*/ 1491376 w 3691297"/>
                <a:gd name="connsiteY232" fmla="*/ 825489 h 1057618"/>
                <a:gd name="connsiteX233" fmla="*/ 1388100 w 3691297"/>
                <a:gd name="connsiteY233" fmla="*/ 996881 h 1057618"/>
                <a:gd name="connsiteX234" fmla="*/ 1347175 w 3691297"/>
                <a:gd name="connsiteY234" fmla="*/ 1013053 h 1057618"/>
                <a:gd name="connsiteX235" fmla="*/ 1222025 w 3691297"/>
                <a:gd name="connsiteY235" fmla="*/ 1013763 h 1057618"/>
                <a:gd name="connsiteX236" fmla="*/ 1200374 w 3691297"/>
                <a:gd name="connsiteY236" fmla="*/ 997947 h 1057618"/>
                <a:gd name="connsiteX237" fmla="*/ 1303651 w 3691297"/>
                <a:gd name="connsiteY237" fmla="*/ 826556 h 1057618"/>
                <a:gd name="connsiteX238" fmla="*/ 1344576 w 3691297"/>
                <a:gd name="connsiteY238" fmla="*/ 810384 h 1057618"/>
                <a:gd name="connsiteX239" fmla="*/ 1469726 w 3691297"/>
                <a:gd name="connsiteY239" fmla="*/ 809674 h 1057618"/>
                <a:gd name="connsiteX240" fmla="*/ 1489027 w 3691297"/>
                <a:gd name="connsiteY240" fmla="*/ 814233 h 1057618"/>
                <a:gd name="connsiteX241" fmla="*/ 1491376 w 3691297"/>
                <a:gd name="connsiteY241" fmla="*/ 825489 h 1057618"/>
                <a:gd name="connsiteX242" fmla="*/ 1523027 w 3691297"/>
                <a:gd name="connsiteY242" fmla="*/ 0 h 1057618"/>
                <a:gd name="connsiteX243" fmla="*/ 1473579 w 3691297"/>
                <a:gd name="connsiteY243" fmla="*/ 82061 h 1057618"/>
                <a:gd name="connsiteX244" fmla="*/ 1432654 w 3691297"/>
                <a:gd name="connsiteY244" fmla="*/ 98232 h 1057618"/>
                <a:gd name="connsiteX245" fmla="*/ 1307506 w 3691297"/>
                <a:gd name="connsiteY245" fmla="*/ 98944 h 1057618"/>
                <a:gd name="connsiteX246" fmla="*/ 1285855 w 3691297"/>
                <a:gd name="connsiteY246" fmla="*/ 83127 h 1057618"/>
                <a:gd name="connsiteX247" fmla="*/ 1335945 w 3691297"/>
                <a:gd name="connsiteY247" fmla="*/ 0 h 1057618"/>
                <a:gd name="connsiteX248" fmla="*/ 1597359 w 3691297"/>
                <a:gd name="connsiteY248" fmla="*/ 263126 h 1057618"/>
                <a:gd name="connsiteX249" fmla="*/ 1494083 w 3691297"/>
                <a:gd name="connsiteY249" fmla="*/ 434517 h 1057618"/>
                <a:gd name="connsiteX250" fmla="*/ 1453157 w 3691297"/>
                <a:gd name="connsiteY250" fmla="*/ 450689 h 1057618"/>
                <a:gd name="connsiteX251" fmla="*/ 1328008 w 3691297"/>
                <a:gd name="connsiteY251" fmla="*/ 451399 h 1057618"/>
                <a:gd name="connsiteX252" fmla="*/ 1306358 w 3691297"/>
                <a:gd name="connsiteY252" fmla="*/ 435583 h 1057618"/>
                <a:gd name="connsiteX253" fmla="*/ 1409634 w 3691297"/>
                <a:gd name="connsiteY253" fmla="*/ 264192 h 1057618"/>
                <a:gd name="connsiteX254" fmla="*/ 1450558 w 3691297"/>
                <a:gd name="connsiteY254" fmla="*/ 248020 h 1057618"/>
                <a:gd name="connsiteX255" fmla="*/ 1575708 w 3691297"/>
                <a:gd name="connsiteY255" fmla="*/ 247310 h 1057618"/>
                <a:gd name="connsiteX256" fmla="*/ 1595010 w 3691297"/>
                <a:gd name="connsiteY256" fmla="*/ 251869 h 1057618"/>
                <a:gd name="connsiteX257" fmla="*/ 1597359 w 3691297"/>
                <a:gd name="connsiteY257" fmla="*/ 263126 h 1057618"/>
                <a:gd name="connsiteX258" fmla="*/ 1629587 w 3691297"/>
                <a:gd name="connsiteY258" fmla="*/ 596123 h 1057618"/>
                <a:gd name="connsiteX259" fmla="*/ 1526312 w 3691297"/>
                <a:gd name="connsiteY259" fmla="*/ 767512 h 1057618"/>
                <a:gd name="connsiteX260" fmla="*/ 1485387 w 3691297"/>
                <a:gd name="connsiteY260" fmla="*/ 783684 h 1057618"/>
                <a:gd name="connsiteX261" fmla="*/ 1360237 w 3691297"/>
                <a:gd name="connsiteY261" fmla="*/ 784395 h 1057618"/>
                <a:gd name="connsiteX262" fmla="*/ 1338588 w 3691297"/>
                <a:gd name="connsiteY262" fmla="*/ 768578 h 1057618"/>
                <a:gd name="connsiteX263" fmla="*/ 1441862 w 3691297"/>
                <a:gd name="connsiteY263" fmla="*/ 597187 h 1057618"/>
                <a:gd name="connsiteX264" fmla="*/ 1482787 w 3691297"/>
                <a:gd name="connsiteY264" fmla="*/ 581017 h 1057618"/>
                <a:gd name="connsiteX265" fmla="*/ 1607937 w 3691297"/>
                <a:gd name="connsiteY265" fmla="*/ 580305 h 1057618"/>
                <a:gd name="connsiteX266" fmla="*/ 1627239 w 3691297"/>
                <a:gd name="connsiteY266" fmla="*/ 584864 h 1057618"/>
                <a:gd name="connsiteX267" fmla="*/ 1629587 w 3691297"/>
                <a:gd name="connsiteY267" fmla="*/ 596123 h 1057618"/>
                <a:gd name="connsiteX268" fmla="*/ 1650091 w 3691297"/>
                <a:gd name="connsiteY268" fmla="*/ 948577 h 1057618"/>
                <a:gd name="connsiteX269" fmla="*/ 1584386 w 3691297"/>
                <a:gd name="connsiteY269" fmla="*/ 1057618 h 1057618"/>
                <a:gd name="connsiteX270" fmla="*/ 1397302 w 3691297"/>
                <a:gd name="connsiteY270" fmla="*/ 1057618 h 1057618"/>
                <a:gd name="connsiteX271" fmla="*/ 1462365 w 3691297"/>
                <a:gd name="connsiteY271" fmla="*/ 949643 h 1057618"/>
                <a:gd name="connsiteX272" fmla="*/ 1503291 w 3691297"/>
                <a:gd name="connsiteY272" fmla="*/ 933471 h 1057618"/>
                <a:gd name="connsiteX273" fmla="*/ 1628442 w 3691297"/>
                <a:gd name="connsiteY273" fmla="*/ 932761 h 1057618"/>
                <a:gd name="connsiteX274" fmla="*/ 1647742 w 3691297"/>
                <a:gd name="connsiteY274" fmla="*/ 937320 h 1057618"/>
                <a:gd name="connsiteX275" fmla="*/ 1650091 w 3691297"/>
                <a:gd name="connsiteY275" fmla="*/ 948577 h 1057618"/>
                <a:gd name="connsiteX276" fmla="*/ 1735570 w 3691297"/>
                <a:gd name="connsiteY276" fmla="*/ 33758 h 1057618"/>
                <a:gd name="connsiteX277" fmla="*/ 1632294 w 3691297"/>
                <a:gd name="connsiteY277" fmla="*/ 205148 h 1057618"/>
                <a:gd name="connsiteX278" fmla="*/ 1591370 w 3691297"/>
                <a:gd name="connsiteY278" fmla="*/ 221319 h 1057618"/>
                <a:gd name="connsiteX279" fmla="*/ 1466221 w 3691297"/>
                <a:gd name="connsiteY279" fmla="*/ 222031 h 1057618"/>
                <a:gd name="connsiteX280" fmla="*/ 1444570 w 3691297"/>
                <a:gd name="connsiteY280" fmla="*/ 206215 h 1057618"/>
                <a:gd name="connsiteX281" fmla="*/ 1547846 w 3691297"/>
                <a:gd name="connsiteY281" fmla="*/ 34824 h 1057618"/>
                <a:gd name="connsiteX282" fmla="*/ 1588769 w 3691297"/>
                <a:gd name="connsiteY282" fmla="*/ 18652 h 1057618"/>
                <a:gd name="connsiteX283" fmla="*/ 1713921 w 3691297"/>
                <a:gd name="connsiteY283" fmla="*/ 17942 h 1057618"/>
                <a:gd name="connsiteX284" fmla="*/ 1733221 w 3691297"/>
                <a:gd name="connsiteY284" fmla="*/ 22501 h 1057618"/>
                <a:gd name="connsiteX285" fmla="*/ 1735570 w 3691297"/>
                <a:gd name="connsiteY285" fmla="*/ 33758 h 1057618"/>
                <a:gd name="connsiteX286" fmla="*/ 1767800 w 3691297"/>
                <a:gd name="connsiteY286" fmla="*/ 366753 h 1057618"/>
                <a:gd name="connsiteX287" fmla="*/ 1664523 w 3691297"/>
                <a:gd name="connsiteY287" fmla="*/ 538145 h 1057618"/>
                <a:gd name="connsiteX288" fmla="*/ 1623598 w 3691297"/>
                <a:gd name="connsiteY288" fmla="*/ 554315 h 1057618"/>
                <a:gd name="connsiteX289" fmla="*/ 1498448 w 3691297"/>
                <a:gd name="connsiteY289" fmla="*/ 555026 h 1057618"/>
                <a:gd name="connsiteX290" fmla="*/ 1476799 w 3691297"/>
                <a:gd name="connsiteY290" fmla="*/ 539210 h 1057618"/>
                <a:gd name="connsiteX291" fmla="*/ 1580075 w 3691297"/>
                <a:gd name="connsiteY291" fmla="*/ 367819 h 1057618"/>
                <a:gd name="connsiteX292" fmla="*/ 1620999 w 3691297"/>
                <a:gd name="connsiteY292" fmla="*/ 351648 h 1057618"/>
                <a:gd name="connsiteX293" fmla="*/ 1746150 w 3691297"/>
                <a:gd name="connsiteY293" fmla="*/ 350938 h 1057618"/>
                <a:gd name="connsiteX294" fmla="*/ 1765450 w 3691297"/>
                <a:gd name="connsiteY294" fmla="*/ 355496 h 1057618"/>
                <a:gd name="connsiteX295" fmla="*/ 1767800 w 3691297"/>
                <a:gd name="connsiteY295" fmla="*/ 366753 h 1057618"/>
                <a:gd name="connsiteX296" fmla="*/ 1788303 w 3691297"/>
                <a:gd name="connsiteY296" fmla="*/ 719210 h 1057618"/>
                <a:gd name="connsiteX297" fmla="*/ 1685027 w 3691297"/>
                <a:gd name="connsiteY297" fmla="*/ 890599 h 1057618"/>
                <a:gd name="connsiteX298" fmla="*/ 1644101 w 3691297"/>
                <a:gd name="connsiteY298" fmla="*/ 906771 h 1057618"/>
                <a:gd name="connsiteX299" fmla="*/ 1518952 w 3691297"/>
                <a:gd name="connsiteY299" fmla="*/ 907481 h 1057618"/>
                <a:gd name="connsiteX300" fmla="*/ 1497302 w 3691297"/>
                <a:gd name="connsiteY300" fmla="*/ 891666 h 1057618"/>
                <a:gd name="connsiteX301" fmla="*/ 1600578 w 3691297"/>
                <a:gd name="connsiteY301" fmla="*/ 720275 h 1057618"/>
                <a:gd name="connsiteX302" fmla="*/ 1641502 w 3691297"/>
                <a:gd name="connsiteY302" fmla="*/ 704104 h 1057618"/>
                <a:gd name="connsiteX303" fmla="*/ 1766652 w 3691297"/>
                <a:gd name="connsiteY303" fmla="*/ 703392 h 1057618"/>
                <a:gd name="connsiteX304" fmla="*/ 1785954 w 3691297"/>
                <a:gd name="connsiteY304" fmla="*/ 707952 h 1057618"/>
                <a:gd name="connsiteX305" fmla="*/ 1788303 w 3691297"/>
                <a:gd name="connsiteY305" fmla="*/ 719210 h 1057618"/>
                <a:gd name="connsiteX306" fmla="*/ 1820532 w 3691297"/>
                <a:gd name="connsiteY306" fmla="*/ 1052205 h 1057618"/>
                <a:gd name="connsiteX307" fmla="*/ 1817270 w 3691297"/>
                <a:gd name="connsiteY307" fmla="*/ 1057618 h 1057618"/>
                <a:gd name="connsiteX308" fmla="*/ 1630187 w 3691297"/>
                <a:gd name="connsiteY308" fmla="*/ 1057618 h 1057618"/>
                <a:gd name="connsiteX309" fmla="*/ 1632806 w 3691297"/>
                <a:gd name="connsiteY309" fmla="*/ 1053271 h 1057618"/>
                <a:gd name="connsiteX310" fmla="*/ 1673731 w 3691297"/>
                <a:gd name="connsiteY310" fmla="*/ 1037099 h 1057618"/>
                <a:gd name="connsiteX311" fmla="*/ 1798881 w 3691297"/>
                <a:gd name="connsiteY311" fmla="*/ 1036387 h 1057618"/>
                <a:gd name="connsiteX312" fmla="*/ 1818183 w 3691297"/>
                <a:gd name="connsiteY312" fmla="*/ 1040948 h 1057618"/>
                <a:gd name="connsiteX313" fmla="*/ 1820532 w 3691297"/>
                <a:gd name="connsiteY313" fmla="*/ 1052205 h 1057618"/>
                <a:gd name="connsiteX314" fmla="*/ 1906011 w 3691297"/>
                <a:gd name="connsiteY314" fmla="*/ 137384 h 1057618"/>
                <a:gd name="connsiteX315" fmla="*/ 1802735 w 3691297"/>
                <a:gd name="connsiteY315" fmla="*/ 308775 h 1057618"/>
                <a:gd name="connsiteX316" fmla="*/ 1761811 w 3691297"/>
                <a:gd name="connsiteY316" fmla="*/ 324947 h 1057618"/>
                <a:gd name="connsiteX317" fmla="*/ 1636661 w 3691297"/>
                <a:gd name="connsiteY317" fmla="*/ 325657 h 1057618"/>
                <a:gd name="connsiteX318" fmla="*/ 1615011 w 3691297"/>
                <a:gd name="connsiteY318" fmla="*/ 309843 h 1057618"/>
                <a:gd name="connsiteX319" fmla="*/ 1718286 w 3691297"/>
                <a:gd name="connsiteY319" fmla="*/ 138451 h 1057618"/>
                <a:gd name="connsiteX320" fmla="*/ 1759212 w 3691297"/>
                <a:gd name="connsiteY320" fmla="*/ 122280 h 1057618"/>
                <a:gd name="connsiteX321" fmla="*/ 1884361 w 3691297"/>
                <a:gd name="connsiteY321" fmla="*/ 121568 h 1057618"/>
                <a:gd name="connsiteX322" fmla="*/ 1903662 w 3691297"/>
                <a:gd name="connsiteY322" fmla="*/ 126129 h 1057618"/>
                <a:gd name="connsiteX323" fmla="*/ 1906011 w 3691297"/>
                <a:gd name="connsiteY323" fmla="*/ 137384 h 1057618"/>
                <a:gd name="connsiteX324" fmla="*/ 1926516 w 3691297"/>
                <a:gd name="connsiteY324" fmla="*/ 489840 h 1057618"/>
                <a:gd name="connsiteX325" fmla="*/ 1823238 w 3691297"/>
                <a:gd name="connsiteY325" fmla="*/ 661231 h 1057618"/>
                <a:gd name="connsiteX326" fmla="*/ 1782313 w 3691297"/>
                <a:gd name="connsiteY326" fmla="*/ 677403 h 1057618"/>
                <a:gd name="connsiteX327" fmla="*/ 1657163 w 3691297"/>
                <a:gd name="connsiteY327" fmla="*/ 678113 h 1057618"/>
                <a:gd name="connsiteX328" fmla="*/ 1635512 w 3691297"/>
                <a:gd name="connsiteY328" fmla="*/ 662297 h 1057618"/>
                <a:gd name="connsiteX329" fmla="*/ 1738788 w 3691297"/>
                <a:gd name="connsiteY329" fmla="*/ 490908 h 1057618"/>
                <a:gd name="connsiteX330" fmla="*/ 1779715 w 3691297"/>
                <a:gd name="connsiteY330" fmla="*/ 474735 h 1057618"/>
                <a:gd name="connsiteX331" fmla="*/ 1904865 w 3691297"/>
                <a:gd name="connsiteY331" fmla="*/ 474025 h 1057618"/>
                <a:gd name="connsiteX332" fmla="*/ 1924165 w 3691297"/>
                <a:gd name="connsiteY332" fmla="*/ 478583 h 1057618"/>
                <a:gd name="connsiteX333" fmla="*/ 1926516 w 3691297"/>
                <a:gd name="connsiteY333" fmla="*/ 489840 h 1057618"/>
                <a:gd name="connsiteX334" fmla="*/ 1958744 w 3691297"/>
                <a:gd name="connsiteY334" fmla="*/ 822836 h 1057618"/>
                <a:gd name="connsiteX335" fmla="*/ 1855467 w 3691297"/>
                <a:gd name="connsiteY335" fmla="*/ 994227 h 1057618"/>
                <a:gd name="connsiteX336" fmla="*/ 1814544 w 3691297"/>
                <a:gd name="connsiteY336" fmla="*/ 1010398 h 1057618"/>
                <a:gd name="connsiteX337" fmla="*/ 1689392 w 3691297"/>
                <a:gd name="connsiteY337" fmla="*/ 1011108 h 1057618"/>
                <a:gd name="connsiteX338" fmla="*/ 1667743 w 3691297"/>
                <a:gd name="connsiteY338" fmla="*/ 995293 h 1057618"/>
                <a:gd name="connsiteX339" fmla="*/ 1771019 w 3691297"/>
                <a:gd name="connsiteY339" fmla="*/ 823903 h 1057618"/>
                <a:gd name="connsiteX340" fmla="*/ 1811943 w 3691297"/>
                <a:gd name="connsiteY340" fmla="*/ 807731 h 1057618"/>
                <a:gd name="connsiteX341" fmla="*/ 1937094 w 3691297"/>
                <a:gd name="connsiteY341" fmla="*/ 807020 h 1057618"/>
                <a:gd name="connsiteX342" fmla="*/ 1956395 w 3691297"/>
                <a:gd name="connsiteY342" fmla="*/ 811579 h 1057618"/>
                <a:gd name="connsiteX343" fmla="*/ 1958744 w 3691297"/>
                <a:gd name="connsiteY343" fmla="*/ 822836 h 1057618"/>
                <a:gd name="connsiteX344" fmla="*/ 1988797 w 3691297"/>
                <a:gd name="connsiteY344" fmla="*/ 0 h 1057618"/>
                <a:gd name="connsiteX345" fmla="*/ 1940948 w 3691297"/>
                <a:gd name="connsiteY345" fmla="*/ 79408 h 1057618"/>
                <a:gd name="connsiteX346" fmla="*/ 1900023 w 3691297"/>
                <a:gd name="connsiteY346" fmla="*/ 95579 h 1057618"/>
                <a:gd name="connsiteX347" fmla="*/ 1774873 w 3691297"/>
                <a:gd name="connsiteY347" fmla="*/ 96291 h 1057618"/>
                <a:gd name="connsiteX348" fmla="*/ 1753222 w 3691297"/>
                <a:gd name="connsiteY348" fmla="*/ 80473 h 1057618"/>
                <a:gd name="connsiteX349" fmla="*/ 1801713 w 3691297"/>
                <a:gd name="connsiteY349" fmla="*/ 0 h 1057618"/>
                <a:gd name="connsiteX350" fmla="*/ 2064727 w 3691297"/>
                <a:gd name="connsiteY350" fmla="*/ 260473 h 1057618"/>
                <a:gd name="connsiteX351" fmla="*/ 1961451 w 3691297"/>
                <a:gd name="connsiteY351" fmla="*/ 431862 h 1057618"/>
                <a:gd name="connsiteX352" fmla="*/ 1920526 w 3691297"/>
                <a:gd name="connsiteY352" fmla="*/ 448034 h 1057618"/>
                <a:gd name="connsiteX353" fmla="*/ 1795376 w 3691297"/>
                <a:gd name="connsiteY353" fmla="*/ 448745 h 1057618"/>
                <a:gd name="connsiteX354" fmla="*/ 1773725 w 3691297"/>
                <a:gd name="connsiteY354" fmla="*/ 432930 h 1057618"/>
                <a:gd name="connsiteX355" fmla="*/ 1877002 w 3691297"/>
                <a:gd name="connsiteY355" fmla="*/ 261538 h 1057618"/>
                <a:gd name="connsiteX356" fmla="*/ 1917926 w 3691297"/>
                <a:gd name="connsiteY356" fmla="*/ 245367 h 1057618"/>
                <a:gd name="connsiteX357" fmla="*/ 2043076 w 3691297"/>
                <a:gd name="connsiteY357" fmla="*/ 244657 h 1057618"/>
                <a:gd name="connsiteX358" fmla="*/ 2062378 w 3691297"/>
                <a:gd name="connsiteY358" fmla="*/ 249216 h 1057618"/>
                <a:gd name="connsiteX359" fmla="*/ 2064727 w 3691297"/>
                <a:gd name="connsiteY359" fmla="*/ 260473 h 1057618"/>
                <a:gd name="connsiteX360" fmla="*/ 2096955 w 3691297"/>
                <a:gd name="connsiteY360" fmla="*/ 593468 h 1057618"/>
                <a:gd name="connsiteX361" fmla="*/ 1993679 w 3691297"/>
                <a:gd name="connsiteY361" fmla="*/ 764858 h 1057618"/>
                <a:gd name="connsiteX362" fmla="*/ 1952755 w 3691297"/>
                <a:gd name="connsiteY362" fmla="*/ 781029 h 1057618"/>
                <a:gd name="connsiteX363" fmla="*/ 1827604 w 3691297"/>
                <a:gd name="connsiteY363" fmla="*/ 781741 h 1057618"/>
                <a:gd name="connsiteX364" fmla="*/ 1805955 w 3691297"/>
                <a:gd name="connsiteY364" fmla="*/ 765925 h 1057618"/>
                <a:gd name="connsiteX365" fmla="*/ 1909231 w 3691297"/>
                <a:gd name="connsiteY365" fmla="*/ 594534 h 1057618"/>
                <a:gd name="connsiteX366" fmla="*/ 1950156 w 3691297"/>
                <a:gd name="connsiteY366" fmla="*/ 578362 h 1057618"/>
                <a:gd name="connsiteX367" fmla="*/ 2075304 w 3691297"/>
                <a:gd name="connsiteY367" fmla="*/ 577651 h 1057618"/>
                <a:gd name="connsiteX368" fmla="*/ 2094606 w 3691297"/>
                <a:gd name="connsiteY368" fmla="*/ 582211 h 1057618"/>
                <a:gd name="connsiteX369" fmla="*/ 2096955 w 3691297"/>
                <a:gd name="connsiteY369" fmla="*/ 593468 h 1057618"/>
                <a:gd name="connsiteX370" fmla="*/ 2117460 w 3691297"/>
                <a:gd name="connsiteY370" fmla="*/ 945923 h 1057618"/>
                <a:gd name="connsiteX371" fmla="*/ 2050155 w 3691297"/>
                <a:gd name="connsiteY371" fmla="*/ 1057618 h 1057618"/>
                <a:gd name="connsiteX372" fmla="*/ 1863071 w 3691297"/>
                <a:gd name="connsiteY372" fmla="*/ 1057618 h 1057618"/>
                <a:gd name="connsiteX373" fmla="*/ 1929734 w 3691297"/>
                <a:gd name="connsiteY373" fmla="*/ 946990 h 1057618"/>
                <a:gd name="connsiteX374" fmla="*/ 1970659 w 3691297"/>
                <a:gd name="connsiteY374" fmla="*/ 930818 h 1057618"/>
                <a:gd name="connsiteX375" fmla="*/ 2095809 w 3691297"/>
                <a:gd name="connsiteY375" fmla="*/ 930107 h 1057618"/>
                <a:gd name="connsiteX376" fmla="*/ 2115111 w 3691297"/>
                <a:gd name="connsiteY376" fmla="*/ 934665 h 1057618"/>
                <a:gd name="connsiteX377" fmla="*/ 2117460 w 3691297"/>
                <a:gd name="connsiteY377" fmla="*/ 945923 h 1057618"/>
                <a:gd name="connsiteX378" fmla="*/ 2202939 w 3691297"/>
                <a:gd name="connsiteY378" fmla="*/ 31104 h 1057618"/>
                <a:gd name="connsiteX379" fmla="*/ 2099662 w 3691297"/>
                <a:gd name="connsiteY379" fmla="*/ 202495 h 1057618"/>
                <a:gd name="connsiteX380" fmla="*/ 2058738 w 3691297"/>
                <a:gd name="connsiteY380" fmla="*/ 218666 h 1057618"/>
                <a:gd name="connsiteX381" fmla="*/ 1933588 w 3691297"/>
                <a:gd name="connsiteY381" fmla="*/ 219378 h 1057618"/>
                <a:gd name="connsiteX382" fmla="*/ 1911937 w 3691297"/>
                <a:gd name="connsiteY382" fmla="*/ 203560 h 1057618"/>
                <a:gd name="connsiteX383" fmla="*/ 2015213 w 3691297"/>
                <a:gd name="connsiteY383" fmla="*/ 32169 h 1057618"/>
                <a:gd name="connsiteX384" fmla="*/ 2056138 w 3691297"/>
                <a:gd name="connsiteY384" fmla="*/ 15998 h 1057618"/>
                <a:gd name="connsiteX385" fmla="*/ 2181288 w 3691297"/>
                <a:gd name="connsiteY385" fmla="*/ 15288 h 1057618"/>
                <a:gd name="connsiteX386" fmla="*/ 2200588 w 3691297"/>
                <a:gd name="connsiteY386" fmla="*/ 19846 h 1057618"/>
                <a:gd name="connsiteX387" fmla="*/ 2202939 w 3691297"/>
                <a:gd name="connsiteY387" fmla="*/ 31104 h 1057618"/>
                <a:gd name="connsiteX388" fmla="*/ 2235168 w 3691297"/>
                <a:gd name="connsiteY388" fmla="*/ 364099 h 1057618"/>
                <a:gd name="connsiteX389" fmla="*/ 2131892 w 3691297"/>
                <a:gd name="connsiteY389" fmla="*/ 535490 h 1057618"/>
                <a:gd name="connsiteX390" fmla="*/ 2090967 w 3691297"/>
                <a:gd name="connsiteY390" fmla="*/ 551661 h 1057618"/>
                <a:gd name="connsiteX391" fmla="*/ 1965817 w 3691297"/>
                <a:gd name="connsiteY391" fmla="*/ 552373 h 1057618"/>
                <a:gd name="connsiteX392" fmla="*/ 1944166 w 3691297"/>
                <a:gd name="connsiteY392" fmla="*/ 536556 h 1057618"/>
                <a:gd name="connsiteX393" fmla="*/ 2047442 w 3691297"/>
                <a:gd name="connsiteY393" fmla="*/ 365166 h 1057618"/>
                <a:gd name="connsiteX394" fmla="*/ 2088368 w 3691297"/>
                <a:gd name="connsiteY394" fmla="*/ 348994 h 1057618"/>
                <a:gd name="connsiteX395" fmla="*/ 2213517 w 3691297"/>
                <a:gd name="connsiteY395" fmla="*/ 348283 h 1057618"/>
                <a:gd name="connsiteX396" fmla="*/ 2232817 w 3691297"/>
                <a:gd name="connsiteY396" fmla="*/ 352842 h 1057618"/>
                <a:gd name="connsiteX397" fmla="*/ 2235168 w 3691297"/>
                <a:gd name="connsiteY397" fmla="*/ 364099 h 1057618"/>
                <a:gd name="connsiteX398" fmla="*/ 2255671 w 3691297"/>
                <a:gd name="connsiteY398" fmla="*/ 716555 h 1057618"/>
                <a:gd name="connsiteX399" fmla="*/ 2152395 w 3691297"/>
                <a:gd name="connsiteY399" fmla="*/ 887946 h 1057618"/>
                <a:gd name="connsiteX400" fmla="*/ 2111470 w 3691297"/>
                <a:gd name="connsiteY400" fmla="*/ 904118 h 1057618"/>
                <a:gd name="connsiteX401" fmla="*/ 1986320 w 3691297"/>
                <a:gd name="connsiteY401" fmla="*/ 904828 h 1057618"/>
                <a:gd name="connsiteX402" fmla="*/ 1964670 w 3691297"/>
                <a:gd name="connsiteY402" fmla="*/ 889012 h 1057618"/>
                <a:gd name="connsiteX403" fmla="*/ 2067945 w 3691297"/>
                <a:gd name="connsiteY403" fmla="*/ 717621 h 1057618"/>
                <a:gd name="connsiteX404" fmla="*/ 2108871 w 3691297"/>
                <a:gd name="connsiteY404" fmla="*/ 701449 h 1057618"/>
                <a:gd name="connsiteX405" fmla="*/ 2234021 w 3691297"/>
                <a:gd name="connsiteY405" fmla="*/ 700739 h 1057618"/>
                <a:gd name="connsiteX406" fmla="*/ 2253321 w 3691297"/>
                <a:gd name="connsiteY406" fmla="*/ 705298 h 1057618"/>
                <a:gd name="connsiteX407" fmla="*/ 2255671 w 3691297"/>
                <a:gd name="connsiteY407" fmla="*/ 716555 h 1057618"/>
                <a:gd name="connsiteX408" fmla="*/ 2287901 w 3691297"/>
                <a:gd name="connsiteY408" fmla="*/ 1049550 h 1057618"/>
                <a:gd name="connsiteX409" fmla="*/ 2283039 w 3691297"/>
                <a:gd name="connsiteY409" fmla="*/ 1057618 h 1057618"/>
                <a:gd name="connsiteX410" fmla="*/ 2095956 w 3691297"/>
                <a:gd name="connsiteY410" fmla="*/ 1057618 h 1057618"/>
                <a:gd name="connsiteX411" fmla="*/ 2100175 w 3691297"/>
                <a:gd name="connsiteY411" fmla="*/ 1050617 h 1057618"/>
                <a:gd name="connsiteX412" fmla="*/ 2141100 w 3691297"/>
                <a:gd name="connsiteY412" fmla="*/ 1034446 h 1057618"/>
                <a:gd name="connsiteX413" fmla="*/ 2266248 w 3691297"/>
                <a:gd name="connsiteY413" fmla="*/ 1033734 h 1057618"/>
                <a:gd name="connsiteX414" fmla="*/ 2285550 w 3691297"/>
                <a:gd name="connsiteY414" fmla="*/ 1038293 h 1057618"/>
                <a:gd name="connsiteX415" fmla="*/ 2287901 w 3691297"/>
                <a:gd name="connsiteY415" fmla="*/ 1049550 h 1057618"/>
                <a:gd name="connsiteX416" fmla="*/ 2373380 w 3691297"/>
                <a:gd name="connsiteY416" fmla="*/ 134731 h 1057618"/>
                <a:gd name="connsiteX417" fmla="*/ 2270104 w 3691297"/>
                <a:gd name="connsiteY417" fmla="*/ 306122 h 1057618"/>
                <a:gd name="connsiteX418" fmla="*/ 2229178 w 3691297"/>
                <a:gd name="connsiteY418" fmla="*/ 322294 h 1057618"/>
                <a:gd name="connsiteX419" fmla="*/ 2104028 w 3691297"/>
                <a:gd name="connsiteY419" fmla="*/ 323004 h 1057618"/>
                <a:gd name="connsiteX420" fmla="*/ 2082377 w 3691297"/>
                <a:gd name="connsiteY420" fmla="*/ 307188 h 1057618"/>
                <a:gd name="connsiteX421" fmla="*/ 2185654 w 3691297"/>
                <a:gd name="connsiteY421" fmla="*/ 135797 h 1057618"/>
                <a:gd name="connsiteX422" fmla="*/ 2226580 w 3691297"/>
                <a:gd name="connsiteY422" fmla="*/ 119625 h 1057618"/>
                <a:gd name="connsiteX423" fmla="*/ 2351729 w 3691297"/>
                <a:gd name="connsiteY423" fmla="*/ 118914 h 1057618"/>
                <a:gd name="connsiteX424" fmla="*/ 2371031 w 3691297"/>
                <a:gd name="connsiteY424" fmla="*/ 123474 h 1057618"/>
                <a:gd name="connsiteX425" fmla="*/ 2373380 w 3691297"/>
                <a:gd name="connsiteY425" fmla="*/ 134731 h 1057618"/>
                <a:gd name="connsiteX426" fmla="*/ 2393881 w 3691297"/>
                <a:gd name="connsiteY426" fmla="*/ 487187 h 1057618"/>
                <a:gd name="connsiteX427" fmla="*/ 2290607 w 3691297"/>
                <a:gd name="connsiteY427" fmla="*/ 658578 h 1057618"/>
                <a:gd name="connsiteX428" fmla="*/ 2249682 w 3691297"/>
                <a:gd name="connsiteY428" fmla="*/ 674749 h 1057618"/>
                <a:gd name="connsiteX429" fmla="*/ 2124532 w 3691297"/>
                <a:gd name="connsiteY429" fmla="*/ 675460 h 1057618"/>
                <a:gd name="connsiteX430" fmla="*/ 2102881 w 3691297"/>
                <a:gd name="connsiteY430" fmla="*/ 659644 h 1057618"/>
                <a:gd name="connsiteX431" fmla="*/ 2206157 w 3691297"/>
                <a:gd name="connsiteY431" fmla="*/ 488253 h 1057618"/>
                <a:gd name="connsiteX432" fmla="*/ 2247082 w 3691297"/>
                <a:gd name="connsiteY432" fmla="*/ 472081 h 1057618"/>
                <a:gd name="connsiteX433" fmla="*/ 2372232 w 3691297"/>
                <a:gd name="connsiteY433" fmla="*/ 471370 h 1057618"/>
                <a:gd name="connsiteX434" fmla="*/ 2391534 w 3691297"/>
                <a:gd name="connsiteY434" fmla="*/ 475929 h 1057618"/>
                <a:gd name="connsiteX435" fmla="*/ 2393881 w 3691297"/>
                <a:gd name="connsiteY435" fmla="*/ 487187 h 1057618"/>
                <a:gd name="connsiteX436" fmla="*/ 2426111 w 3691297"/>
                <a:gd name="connsiteY436" fmla="*/ 820181 h 1057618"/>
                <a:gd name="connsiteX437" fmla="*/ 2322836 w 3691297"/>
                <a:gd name="connsiteY437" fmla="*/ 991574 h 1057618"/>
                <a:gd name="connsiteX438" fmla="*/ 2281911 w 3691297"/>
                <a:gd name="connsiteY438" fmla="*/ 1007745 h 1057618"/>
                <a:gd name="connsiteX439" fmla="*/ 2156759 w 3691297"/>
                <a:gd name="connsiteY439" fmla="*/ 1008455 h 1057618"/>
                <a:gd name="connsiteX440" fmla="*/ 2135110 w 3691297"/>
                <a:gd name="connsiteY440" fmla="*/ 992639 h 1057618"/>
                <a:gd name="connsiteX441" fmla="*/ 2238387 w 3691297"/>
                <a:gd name="connsiteY441" fmla="*/ 821248 h 1057618"/>
                <a:gd name="connsiteX442" fmla="*/ 2279312 w 3691297"/>
                <a:gd name="connsiteY442" fmla="*/ 805077 h 1057618"/>
                <a:gd name="connsiteX443" fmla="*/ 2404460 w 3691297"/>
                <a:gd name="connsiteY443" fmla="*/ 804367 h 1057618"/>
                <a:gd name="connsiteX444" fmla="*/ 2423762 w 3691297"/>
                <a:gd name="connsiteY444" fmla="*/ 808925 h 1057618"/>
                <a:gd name="connsiteX445" fmla="*/ 2426111 w 3691297"/>
                <a:gd name="connsiteY445" fmla="*/ 820181 h 1057618"/>
                <a:gd name="connsiteX446" fmla="*/ 2454565 w 3691297"/>
                <a:gd name="connsiteY446" fmla="*/ 0 h 1057618"/>
                <a:gd name="connsiteX447" fmla="*/ 2408315 w 3691297"/>
                <a:gd name="connsiteY447" fmla="*/ 76753 h 1057618"/>
                <a:gd name="connsiteX448" fmla="*/ 2367390 w 3691297"/>
                <a:gd name="connsiteY448" fmla="*/ 92925 h 1057618"/>
                <a:gd name="connsiteX449" fmla="*/ 2242240 w 3691297"/>
                <a:gd name="connsiteY449" fmla="*/ 93635 h 1057618"/>
                <a:gd name="connsiteX450" fmla="*/ 2220591 w 3691297"/>
                <a:gd name="connsiteY450" fmla="*/ 77819 h 1057618"/>
                <a:gd name="connsiteX451" fmla="*/ 2267482 w 3691297"/>
                <a:gd name="connsiteY451" fmla="*/ 0 h 1057618"/>
                <a:gd name="connsiteX452" fmla="*/ 2532094 w 3691297"/>
                <a:gd name="connsiteY452" fmla="*/ 257818 h 1057618"/>
                <a:gd name="connsiteX453" fmla="*/ 2428818 w 3691297"/>
                <a:gd name="connsiteY453" fmla="*/ 429209 h 1057618"/>
                <a:gd name="connsiteX454" fmla="*/ 2387893 w 3691297"/>
                <a:gd name="connsiteY454" fmla="*/ 445381 h 1057618"/>
                <a:gd name="connsiteX455" fmla="*/ 2262743 w 3691297"/>
                <a:gd name="connsiteY455" fmla="*/ 446091 h 1057618"/>
                <a:gd name="connsiteX456" fmla="*/ 2241093 w 3691297"/>
                <a:gd name="connsiteY456" fmla="*/ 430275 h 1057618"/>
                <a:gd name="connsiteX457" fmla="*/ 2344368 w 3691297"/>
                <a:gd name="connsiteY457" fmla="*/ 258884 h 1057618"/>
                <a:gd name="connsiteX458" fmla="*/ 2385294 w 3691297"/>
                <a:gd name="connsiteY458" fmla="*/ 242712 h 1057618"/>
                <a:gd name="connsiteX459" fmla="*/ 2510444 w 3691297"/>
                <a:gd name="connsiteY459" fmla="*/ 242001 h 1057618"/>
                <a:gd name="connsiteX460" fmla="*/ 2529745 w 3691297"/>
                <a:gd name="connsiteY460" fmla="*/ 246561 h 1057618"/>
                <a:gd name="connsiteX461" fmla="*/ 2532094 w 3691297"/>
                <a:gd name="connsiteY461" fmla="*/ 257818 h 1057618"/>
                <a:gd name="connsiteX462" fmla="*/ 2564324 w 3691297"/>
                <a:gd name="connsiteY462" fmla="*/ 590813 h 1057618"/>
                <a:gd name="connsiteX463" fmla="*/ 2461048 w 3691297"/>
                <a:gd name="connsiteY463" fmla="*/ 762205 h 1057618"/>
                <a:gd name="connsiteX464" fmla="*/ 2420123 w 3691297"/>
                <a:gd name="connsiteY464" fmla="*/ 778376 h 1057618"/>
                <a:gd name="connsiteX465" fmla="*/ 2294973 w 3691297"/>
                <a:gd name="connsiteY465" fmla="*/ 779087 h 1057618"/>
                <a:gd name="connsiteX466" fmla="*/ 2273322 w 3691297"/>
                <a:gd name="connsiteY466" fmla="*/ 763270 h 1057618"/>
                <a:gd name="connsiteX467" fmla="*/ 2376598 w 3691297"/>
                <a:gd name="connsiteY467" fmla="*/ 591879 h 1057618"/>
                <a:gd name="connsiteX468" fmla="*/ 2417523 w 3691297"/>
                <a:gd name="connsiteY468" fmla="*/ 575708 h 1057618"/>
                <a:gd name="connsiteX469" fmla="*/ 2542671 w 3691297"/>
                <a:gd name="connsiteY469" fmla="*/ 574997 h 1057618"/>
                <a:gd name="connsiteX470" fmla="*/ 2561973 w 3691297"/>
                <a:gd name="connsiteY470" fmla="*/ 579556 h 1057618"/>
                <a:gd name="connsiteX471" fmla="*/ 2564324 w 3691297"/>
                <a:gd name="connsiteY471" fmla="*/ 590813 h 1057618"/>
                <a:gd name="connsiteX472" fmla="*/ 2584827 w 3691297"/>
                <a:gd name="connsiteY472" fmla="*/ 943269 h 1057618"/>
                <a:gd name="connsiteX473" fmla="*/ 2515923 w 3691297"/>
                <a:gd name="connsiteY473" fmla="*/ 1057618 h 1057618"/>
                <a:gd name="connsiteX474" fmla="*/ 2328840 w 3691297"/>
                <a:gd name="connsiteY474" fmla="*/ 1057618 h 1057618"/>
                <a:gd name="connsiteX475" fmla="*/ 2397102 w 3691297"/>
                <a:gd name="connsiteY475" fmla="*/ 944335 h 1057618"/>
                <a:gd name="connsiteX476" fmla="*/ 2438027 w 3691297"/>
                <a:gd name="connsiteY476" fmla="*/ 928164 h 1057618"/>
                <a:gd name="connsiteX477" fmla="*/ 2563177 w 3691297"/>
                <a:gd name="connsiteY477" fmla="*/ 927454 h 1057618"/>
                <a:gd name="connsiteX478" fmla="*/ 2582478 w 3691297"/>
                <a:gd name="connsiteY478" fmla="*/ 932012 h 1057618"/>
                <a:gd name="connsiteX479" fmla="*/ 2584827 w 3691297"/>
                <a:gd name="connsiteY479" fmla="*/ 943269 h 1057618"/>
                <a:gd name="connsiteX480" fmla="*/ 2670306 w 3691297"/>
                <a:gd name="connsiteY480" fmla="*/ 28449 h 1057618"/>
                <a:gd name="connsiteX481" fmla="*/ 2567030 w 3691297"/>
                <a:gd name="connsiteY481" fmla="*/ 199840 h 1057618"/>
                <a:gd name="connsiteX482" fmla="*/ 2526105 w 3691297"/>
                <a:gd name="connsiteY482" fmla="*/ 216012 h 1057618"/>
                <a:gd name="connsiteX483" fmla="*/ 2400955 w 3691297"/>
                <a:gd name="connsiteY483" fmla="*/ 216723 h 1057618"/>
                <a:gd name="connsiteX484" fmla="*/ 2379304 w 3691297"/>
                <a:gd name="connsiteY484" fmla="*/ 200907 h 1057618"/>
                <a:gd name="connsiteX485" fmla="*/ 2482580 w 3691297"/>
                <a:gd name="connsiteY485" fmla="*/ 29516 h 1057618"/>
                <a:gd name="connsiteX486" fmla="*/ 2523505 w 3691297"/>
                <a:gd name="connsiteY486" fmla="*/ 13345 h 1057618"/>
                <a:gd name="connsiteX487" fmla="*/ 2648655 w 3691297"/>
                <a:gd name="connsiteY487" fmla="*/ 12635 h 1057618"/>
                <a:gd name="connsiteX488" fmla="*/ 2667957 w 3691297"/>
                <a:gd name="connsiteY488" fmla="*/ 17192 h 1057618"/>
                <a:gd name="connsiteX489" fmla="*/ 2670306 w 3691297"/>
                <a:gd name="connsiteY489" fmla="*/ 28449 h 1057618"/>
                <a:gd name="connsiteX490" fmla="*/ 2702535 w 3691297"/>
                <a:gd name="connsiteY490" fmla="*/ 361446 h 1057618"/>
                <a:gd name="connsiteX491" fmla="*/ 2599259 w 3691297"/>
                <a:gd name="connsiteY491" fmla="*/ 532835 h 1057618"/>
                <a:gd name="connsiteX492" fmla="*/ 2558334 w 3691297"/>
                <a:gd name="connsiteY492" fmla="*/ 549007 h 1057618"/>
                <a:gd name="connsiteX493" fmla="*/ 2433184 w 3691297"/>
                <a:gd name="connsiteY493" fmla="*/ 549718 h 1057618"/>
                <a:gd name="connsiteX494" fmla="*/ 2411533 w 3691297"/>
                <a:gd name="connsiteY494" fmla="*/ 533903 h 1057618"/>
                <a:gd name="connsiteX495" fmla="*/ 2514809 w 3691297"/>
                <a:gd name="connsiteY495" fmla="*/ 362511 h 1057618"/>
                <a:gd name="connsiteX496" fmla="*/ 2555735 w 3691297"/>
                <a:gd name="connsiteY496" fmla="*/ 346340 h 1057618"/>
                <a:gd name="connsiteX497" fmla="*/ 2680884 w 3691297"/>
                <a:gd name="connsiteY497" fmla="*/ 345628 h 1057618"/>
                <a:gd name="connsiteX498" fmla="*/ 2700186 w 3691297"/>
                <a:gd name="connsiteY498" fmla="*/ 350189 h 1057618"/>
                <a:gd name="connsiteX499" fmla="*/ 2702535 w 3691297"/>
                <a:gd name="connsiteY499" fmla="*/ 361446 h 1057618"/>
                <a:gd name="connsiteX500" fmla="*/ 2723038 w 3691297"/>
                <a:gd name="connsiteY500" fmla="*/ 713902 h 1057618"/>
                <a:gd name="connsiteX501" fmla="*/ 2619763 w 3691297"/>
                <a:gd name="connsiteY501" fmla="*/ 885291 h 1057618"/>
                <a:gd name="connsiteX502" fmla="*/ 2578837 w 3691297"/>
                <a:gd name="connsiteY502" fmla="*/ 901463 h 1057618"/>
                <a:gd name="connsiteX503" fmla="*/ 2453688 w 3691297"/>
                <a:gd name="connsiteY503" fmla="*/ 902173 h 1057618"/>
                <a:gd name="connsiteX504" fmla="*/ 2432037 w 3691297"/>
                <a:gd name="connsiteY504" fmla="*/ 886359 h 1057618"/>
                <a:gd name="connsiteX505" fmla="*/ 2535313 w 3691297"/>
                <a:gd name="connsiteY505" fmla="*/ 714967 h 1057618"/>
                <a:gd name="connsiteX506" fmla="*/ 2576238 w 3691297"/>
                <a:gd name="connsiteY506" fmla="*/ 698795 h 1057618"/>
                <a:gd name="connsiteX507" fmla="*/ 2701388 w 3691297"/>
                <a:gd name="connsiteY507" fmla="*/ 698085 h 1057618"/>
                <a:gd name="connsiteX508" fmla="*/ 2720690 w 3691297"/>
                <a:gd name="connsiteY508" fmla="*/ 702645 h 1057618"/>
                <a:gd name="connsiteX509" fmla="*/ 2723038 w 3691297"/>
                <a:gd name="connsiteY509" fmla="*/ 713902 h 1057618"/>
                <a:gd name="connsiteX510" fmla="*/ 2755266 w 3691297"/>
                <a:gd name="connsiteY510" fmla="*/ 1046897 h 1057618"/>
                <a:gd name="connsiteX511" fmla="*/ 2748806 w 3691297"/>
                <a:gd name="connsiteY511" fmla="*/ 1057618 h 1057618"/>
                <a:gd name="connsiteX512" fmla="*/ 2561724 w 3691297"/>
                <a:gd name="connsiteY512" fmla="*/ 1057618 h 1057618"/>
                <a:gd name="connsiteX513" fmla="*/ 2567542 w 3691297"/>
                <a:gd name="connsiteY513" fmla="*/ 1047963 h 1057618"/>
                <a:gd name="connsiteX514" fmla="*/ 2608467 w 3691297"/>
                <a:gd name="connsiteY514" fmla="*/ 1031791 h 1057618"/>
                <a:gd name="connsiteX515" fmla="*/ 2733617 w 3691297"/>
                <a:gd name="connsiteY515" fmla="*/ 1031080 h 1057618"/>
                <a:gd name="connsiteX516" fmla="*/ 2752919 w 3691297"/>
                <a:gd name="connsiteY516" fmla="*/ 1035640 h 1057618"/>
                <a:gd name="connsiteX517" fmla="*/ 2755266 w 3691297"/>
                <a:gd name="connsiteY517" fmla="*/ 1046897 h 1057618"/>
                <a:gd name="connsiteX518" fmla="*/ 2840747 w 3691297"/>
                <a:gd name="connsiteY518" fmla="*/ 132077 h 1057618"/>
                <a:gd name="connsiteX519" fmla="*/ 2737471 w 3691297"/>
                <a:gd name="connsiteY519" fmla="*/ 303468 h 1057618"/>
                <a:gd name="connsiteX520" fmla="*/ 2696546 w 3691297"/>
                <a:gd name="connsiteY520" fmla="*/ 319639 h 1057618"/>
                <a:gd name="connsiteX521" fmla="*/ 2571396 w 3691297"/>
                <a:gd name="connsiteY521" fmla="*/ 320349 h 1057618"/>
                <a:gd name="connsiteX522" fmla="*/ 2549745 w 3691297"/>
                <a:gd name="connsiteY522" fmla="*/ 304533 h 1057618"/>
                <a:gd name="connsiteX523" fmla="*/ 2653021 w 3691297"/>
                <a:gd name="connsiteY523" fmla="*/ 133144 h 1057618"/>
                <a:gd name="connsiteX524" fmla="*/ 2693947 w 3691297"/>
                <a:gd name="connsiteY524" fmla="*/ 116972 h 1057618"/>
                <a:gd name="connsiteX525" fmla="*/ 2819096 w 3691297"/>
                <a:gd name="connsiteY525" fmla="*/ 116261 h 1057618"/>
                <a:gd name="connsiteX526" fmla="*/ 2838398 w 3691297"/>
                <a:gd name="connsiteY526" fmla="*/ 120819 h 1057618"/>
                <a:gd name="connsiteX527" fmla="*/ 2840747 w 3691297"/>
                <a:gd name="connsiteY527" fmla="*/ 132077 h 1057618"/>
                <a:gd name="connsiteX528" fmla="*/ 2861250 w 3691297"/>
                <a:gd name="connsiteY528" fmla="*/ 484533 h 1057618"/>
                <a:gd name="connsiteX529" fmla="*/ 2757974 w 3691297"/>
                <a:gd name="connsiteY529" fmla="*/ 655924 h 1057618"/>
                <a:gd name="connsiteX530" fmla="*/ 2717049 w 3691297"/>
                <a:gd name="connsiteY530" fmla="*/ 672095 h 1057618"/>
                <a:gd name="connsiteX531" fmla="*/ 2591899 w 3691297"/>
                <a:gd name="connsiteY531" fmla="*/ 672805 h 1057618"/>
                <a:gd name="connsiteX532" fmla="*/ 2570249 w 3691297"/>
                <a:gd name="connsiteY532" fmla="*/ 656989 h 1057618"/>
                <a:gd name="connsiteX533" fmla="*/ 2673525 w 3691297"/>
                <a:gd name="connsiteY533" fmla="*/ 485598 h 1057618"/>
                <a:gd name="connsiteX534" fmla="*/ 2714451 w 3691297"/>
                <a:gd name="connsiteY534" fmla="*/ 469427 h 1057618"/>
                <a:gd name="connsiteX535" fmla="*/ 2839600 w 3691297"/>
                <a:gd name="connsiteY535" fmla="*/ 468717 h 1057618"/>
                <a:gd name="connsiteX536" fmla="*/ 2858901 w 3691297"/>
                <a:gd name="connsiteY536" fmla="*/ 473275 h 1057618"/>
                <a:gd name="connsiteX537" fmla="*/ 2861250 w 3691297"/>
                <a:gd name="connsiteY537" fmla="*/ 484533 h 1057618"/>
                <a:gd name="connsiteX538" fmla="*/ 2893479 w 3691297"/>
                <a:gd name="connsiteY538" fmla="*/ 817528 h 1057618"/>
                <a:gd name="connsiteX539" fmla="*/ 2790203 w 3691297"/>
                <a:gd name="connsiteY539" fmla="*/ 988919 h 1057618"/>
                <a:gd name="connsiteX540" fmla="*/ 2749278 w 3691297"/>
                <a:gd name="connsiteY540" fmla="*/ 1005091 h 1057618"/>
                <a:gd name="connsiteX541" fmla="*/ 2624128 w 3691297"/>
                <a:gd name="connsiteY541" fmla="*/ 1005801 h 1057618"/>
                <a:gd name="connsiteX542" fmla="*/ 2602478 w 3691297"/>
                <a:gd name="connsiteY542" fmla="*/ 989985 h 1057618"/>
                <a:gd name="connsiteX543" fmla="*/ 2705753 w 3691297"/>
                <a:gd name="connsiteY543" fmla="*/ 818594 h 1057618"/>
                <a:gd name="connsiteX544" fmla="*/ 2746679 w 3691297"/>
                <a:gd name="connsiteY544" fmla="*/ 802423 h 1057618"/>
                <a:gd name="connsiteX545" fmla="*/ 2871829 w 3691297"/>
                <a:gd name="connsiteY545" fmla="*/ 801712 h 1057618"/>
                <a:gd name="connsiteX546" fmla="*/ 2891130 w 3691297"/>
                <a:gd name="connsiteY546" fmla="*/ 806271 h 1057618"/>
                <a:gd name="connsiteX547" fmla="*/ 2893479 w 3691297"/>
                <a:gd name="connsiteY547" fmla="*/ 817528 h 1057618"/>
                <a:gd name="connsiteX548" fmla="*/ 2920334 w 3691297"/>
                <a:gd name="connsiteY548" fmla="*/ 0 h 1057618"/>
                <a:gd name="connsiteX549" fmla="*/ 2875684 w 3691297"/>
                <a:gd name="connsiteY549" fmla="*/ 74100 h 1057618"/>
                <a:gd name="connsiteX550" fmla="*/ 2834757 w 3691297"/>
                <a:gd name="connsiteY550" fmla="*/ 90272 h 1057618"/>
                <a:gd name="connsiteX551" fmla="*/ 2709607 w 3691297"/>
                <a:gd name="connsiteY551" fmla="*/ 90982 h 1057618"/>
                <a:gd name="connsiteX552" fmla="*/ 2687956 w 3691297"/>
                <a:gd name="connsiteY552" fmla="*/ 75166 h 1057618"/>
                <a:gd name="connsiteX553" fmla="*/ 2733250 w 3691297"/>
                <a:gd name="connsiteY553" fmla="*/ 0 h 1057618"/>
                <a:gd name="connsiteX554" fmla="*/ 2999461 w 3691297"/>
                <a:gd name="connsiteY554" fmla="*/ 255165 h 1057618"/>
                <a:gd name="connsiteX555" fmla="*/ 2896186 w 3691297"/>
                <a:gd name="connsiteY555" fmla="*/ 426555 h 1057618"/>
                <a:gd name="connsiteX556" fmla="*/ 2855261 w 3691297"/>
                <a:gd name="connsiteY556" fmla="*/ 442726 h 1057618"/>
                <a:gd name="connsiteX557" fmla="*/ 2730111 w 3691297"/>
                <a:gd name="connsiteY557" fmla="*/ 443438 h 1057618"/>
                <a:gd name="connsiteX558" fmla="*/ 2708461 w 3691297"/>
                <a:gd name="connsiteY558" fmla="*/ 427620 h 1057618"/>
                <a:gd name="connsiteX559" fmla="*/ 2811736 w 3691297"/>
                <a:gd name="connsiteY559" fmla="*/ 256229 h 1057618"/>
                <a:gd name="connsiteX560" fmla="*/ 2852661 w 3691297"/>
                <a:gd name="connsiteY560" fmla="*/ 240059 h 1057618"/>
                <a:gd name="connsiteX561" fmla="*/ 2977811 w 3691297"/>
                <a:gd name="connsiteY561" fmla="*/ 239348 h 1057618"/>
                <a:gd name="connsiteX562" fmla="*/ 2997113 w 3691297"/>
                <a:gd name="connsiteY562" fmla="*/ 243906 h 1057618"/>
                <a:gd name="connsiteX563" fmla="*/ 2999461 w 3691297"/>
                <a:gd name="connsiteY563" fmla="*/ 255165 h 1057618"/>
                <a:gd name="connsiteX564" fmla="*/ 3031691 w 3691297"/>
                <a:gd name="connsiteY564" fmla="*/ 588160 h 1057618"/>
                <a:gd name="connsiteX565" fmla="*/ 2928415 w 3691297"/>
                <a:gd name="connsiteY565" fmla="*/ 759550 h 1057618"/>
                <a:gd name="connsiteX566" fmla="*/ 2887490 w 3691297"/>
                <a:gd name="connsiteY566" fmla="*/ 775721 h 1057618"/>
                <a:gd name="connsiteX567" fmla="*/ 2762340 w 3691297"/>
                <a:gd name="connsiteY567" fmla="*/ 776433 h 1057618"/>
                <a:gd name="connsiteX568" fmla="*/ 2740689 w 3691297"/>
                <a:gd name="connsiteY568" fmla="*/ 760617 h 1057618"/>
                <a:gd name="connsiteX569" fmla="*/ 2843965 w 3691297"/>
                <a:gd name="connsiteY569" fmla="*/ 589226 h 1057618"/>
                <a:gd name="connsiteX570" fmla="*/ 2884891 w 3691297"/>
                <a:gd name="connsiteY570" fmla="*/ 573054 h 1057618"/>
                <a:gd name="connsiteX571" fmla="*/ 3010040 w 3691297"/>
                <a:gd name="connsiteY571" fmla="*/ 572343 h 1057618"/>
                <a:gd name="connsiteX572" fmla="*/ 3029340 w 3691297"/>
                <a:gd name="connsiteY572" fmla="*/ 576902 h 1057618"/>
                <a:gd name="connsiteX573" fmla="*/ 3031691 w 3691297"/>
                <a:gd name="connsiteY573" fmla="*/ 588160 h 1057618"/>
                <a:gd name="connsiteX574" fmla="*/ 3052194 w 3691297"/>
                <a:gd name="connsiteY574" fmla="*/ 940615 h 1057618"/>
                <a:gd name="connsiteX575" fmla="*/ 2981691 w 3691297"/>
                <a:gd name="connsiteY575" fmla="*/ 1057618 h 1057618"/>
                <a:gd name="connsiteX576" fmla="*/ 2794609 w 3691297"/>
                <a:gd name="connsiteY576" fmla="*/ 1057618 h 1057618"/>
                <a:gd name="connsiteX577" fmla="*/ 2864469 w 3691297"/>
                <a:gd name="connsiteY577" fmla="*/ 941682 h 1057618"/>
                <a:gd name="connsiteX578" fmla="*/ 2905393 w 3691297"/>
                <a:gd name="connsiteY578" fmla="*/ 925511 h 1057618"/>
                <a:gd name="connsiteX579" fmla="*/ 3030543 w 3691297"/>
                <a:gd name="connsiteY579" fmla="*/ 924799 h 1057618"/>
                <a:gd name="connsiteX580" fmla="*/ 3049845 w 3691297"/>
                <a:gd name="connsiteY580" fmla="*/ 929358 h 1057618"/>
                <a:gd name="connsiteX581" fmla="*/ 3052194 w 3691297"/>
                <a:gd name="connsiteY581" fmla="*/ 940615 h 1057618"/>
                <a:gd name="connsiteX582" fmla="*/ 3074679 w 3691297"/>
                <a:gd name="connsiteY582" fmla="*/ 1029360 h 1057618"/>
                <a:gd name="connsiteX583" fmla="*/ 3057752 w 3691297"/>
                <a:gd name="connsiteY583" fmla="*/ 1057618 h 1057618"/>
                <a:gd name="connsiteX584" fmla="*/ 3027492 w 3691297"/>
                <a:gd name="connsiteY584" fmla="*/ 1057618 h 1057618"/>
                <a:gd name="connsiteX585" fmla="*/ 3034909 w 3691297"/>
                <a:gd name="connsiteY585" fmla="*/ 1045308 h 1057618"/>
                <a:gd name="connsiteX586" fmla="*/ 3050888 w 3691297"/>
                <a:gd name="connsiteY586" fmla="*/ 1033947 h 1057618"/>
                <a:gd name="connsiteX587" fmla="*/ 3137673 w 3691297"/>
                <a:gd name="connsiteY587" fmla="*/ 25796 h 1057618"/>
                <a:gd name="connsiteX588" fmla="*/ 3034397 w 3691297"/>
                <a:gd name="connsiteY588" fmla="*/ 197187 h 1057618"/>
                <a:gd name="connsiteX589" fmla="*/ 2993472 w 3691297"/>
                <a:gd name="connsiteY589" fmla="*/ 213357 h 1057618"/>
                <a:gd name="connsiteX590" fmla="*/ 2868322 w 3691297"/>
                <a:gd name="connsiteY590" fmla="*/ 214069 h 1057618"/>
                <a:gd name="connsiteX591" fmla="*/ 2846673 w 3691297"/>
                <a:gd name="connsiteY591" fmla="*/ 198253 h 1057618"/>
                <a:gd name="connsiteX592" fmla="*/ 2949949 w 3691297"/>
                <a:gd name="connsiteY592" fmla="*/ 26862 h 1057618"/>
                <a:gd name="connsiteX593" fmla="*/ 2990874 w 3691297"/>
                <a:gd name="connsiteY593" fmla="*/ 10690 h 1057618"/>
                <a:gd name="connsiteX594" fmla="*/ 3116024 w 3691297"/>
                <a:gd name="connsiteY594" fmla="*/ 9980 h 1057618"/>
                <a:gd name="connsiteX595" fmla="*/ 3135324 w 3691297"/>
                <a:gd name="connsiteY595" fmla="*/ 14539 h 1057618"/>
                <a:gd name="connsiteX596" fmla="*/ 3137673 w 3691297"/>
                <a:gd name="connsiteY596" fmla="*/ 25796 h 1057618"/>
                <a:gd name="connsiteX597" fmla="*/ 3169903 w 3691297"/>
                <a:gd name="connsiteY597" fmla="*/ 358791 h 1057618"/>
                <a:gd name="connsiteX598" fmla="*/ 3066627 w 3691297"/>
                <a:gd name="connsiteY598" fmla="*/ 530182 h 1057618"/>
                <a:gd name="connsiteX599" fmla="*/ 3025701 w 3691297"/>
                <a:gd name="connsiteY599" fmla="*/ 546354 h 1057618"/>
                <a:gd name="connsiteX600" fmla="*/ 2900551 w 3691297"/>
                <a:gd name="connsiteY600" fmla="*/ 547064 h 1057618"/>
                <a:gd name="connsiteX601" fmla="*/ 2878901 w 3691297"/>
                <a:gd name="connsiteY601" fmla="*/ 531248 h 1057618"/>
                <a:gd name="connsiteX602" fmla="*/ 2982176 w 3691297"/>
                <a:gd name="connsiteY602" fmla="*/ 359857 h 1057618"/>
                <a:gd name="connsiteX603" fmla="*/ 3023102 w 3691297"/>
                <a:gd name="connsiteY603" fmla="*/ 343687 h 1057618"/>
                <a:gd name="connsiteX604" fmla="*/ 3148252 w 3691297"/>
                <a:gd name="connsiteY604" fmla="*/ 342975 h 1057618"/>
                <a:gd name="connsiteX605" fmla="*/ 3167553 w 3691297"/>
                <a:gd name="connsiteY605" fmla="*/ 347534 h 1057618"/>
                <a:gd name="connsiteX606" fmla="*/ 3169903 w 3691297"/>
                <a:gd name="connsiteY606" fmla="*/ 358791 h 1057618"/>
                <a:gd name="connsiteX607" fmla="*/ 3190405 w 3691297"/>
                <a:gd name="connsiteY607" fmla="*/ 711247 h 1057618"/>
                <a:gd name="connsiteX608" fmla="*/ 3087130 w 3691297"/>
                <a:gd name="connsiteY608" fmla="*/ 882638 h 1057618"/>
                <a:gd name="connsiteX609" fmla="*/ 3046204 w 3691297"/>
                <a:gd name="connsiteY609" fmla="*/ 898810 h 1057618"/>
                <a:gd name="connsiteX610" fmla="*/ 2921055 w 3691297"/>
                <a:gd name="connsiteY610" fmla="*/ 899520 h 1057618"/>
                <a:gd name="connsiteX611" fmla="*/ 2899404 w 3691297"/>
                <a:gd name="connsiteY611" fmla="*/ 883704 h 1057618"/>
                <a:gd name="connsiteX612" fmla="*/ 3002682 w 3691297"/>
                <a:gd name="connsiteY612" fmla="*/ 712313 h 1057618"/>
                <a:gd name="connsiteX613" fmla="*/ 3043605 w 3691297"/>
                <a:gd name="connsiteY613" fmla="*/ 696141 h 1057618"/>
                <a:gd name="connsiteX614" fmla="*/ 3168755 w 3691297"/>
                <a:gd name="connsiteY614" fmla="*/ 695431 h 1057618"/>
                <a:gd name="connsiteX615" fmla="*/ 3188057 w 3691297"/>
                <a:gd name="connsiteY615" fmla="*/ 699989 h 1057618"/>
                <a:gd name="connsiteX616" fmla="*/ 3190405 w 3691297"/>
                <a:gd name="connsiteY616" fmla="*/ 711247 h 1057618"/>
                <a:gd name="connsiteX617" fmla="*/ 3211972 w 3691297"/>
                <a:gd name="connsiteY617" fmla="*/ 800169 h 1057618"/>
                <a:gd name="connsiteX618" fmla="*/ 3090520 w 3691297"/>
                <a:gd name="connsiteY618" fmla="*/ 1002917 h 1057618"/>
                <a:gd name="connsiteX619" fmla="*/ 3072194 w 3691297"/>
                <a:gd name="connsiteY619" fmla="*/ 998588 h 1057618"/>
                <a:gd name="connsiteX620" fmla="*/ 3069845 w 3691297"/>
                <a:gd name="connsiteY620" fmla="*/ 987330 h 1057618"/>
                <a:gd name="connsiteX621" fmla="*/ 3173120 w 3691297"/>
                <a:gd name="connsiteY621" fmla="*/ 815939 h 1057618"/>
                <a:gd name="connsiteX622" fmla="*/ 3189100 w 3691297"/>
                <a:gd name="connsiteY622" fmla="*/ 804578 h 1057618"/>
                <a:gd name="connsiteX623" fmla="*/ 3308116 w 3691297"/>
                <a:gd name="connsiteY623" fmla="*/ 129423 h 1057618"/>
                <a:gd name="connsiteX624" fmla="*/ 3204838 w 3691297"/>
                <a:gd name="connsiteY624" fmla="*/ 300815 h 1057618"/>
                <a:gd name="connsiteX625" fmla="*/ 3163914 w 3691297"/>
                <a:gd name="connsiteY625" fmla="*/ 316985 h 1057618"/>
                <a:gd name="connsiteX626" fmla="*/ 3038763 w 3691297"/>
                <a:gd name="connsiteY626" fmla="*/ 317696 h 1057618"/>
                <a:gd name="connsiteX627" fmla="*/ 3017113 w 3691297"/>
                <a:gd name="connsiteY627" fmla="*/ 301880 h 1057618"/>
                <a:gd name="connsiteX628" fmla="*/ 3120389 w 3691297"/>
                <a:gd name="connsiteY628" fmla="*/ 130489 h 1057618"/>
                <a:gd name="connsiteX629" fmla="*/ 3161315 w 3691297"/>
                <a:gd name="connsiteY629" fmla="*/ 114318 h 1057618"/>
                <a:gd name="connsiteX630" fmla="*/ 3286463 w 3691297"/>
                <a:gd name="connsiteY630" fmla="*/ 113606 h 1057618"/>
                <a:gd name="connsiteX631" fmla="*/ 3305765 w 3691297"/>
                <a:gd name="connsiteY631" fmla="*/ 118166 h 1057618"/>
                <a:gd name="connsiteX632" fmla="*/ 3308116 w 3691297"/>
                <a:gd name="connsiteY632" fmla="*/ 129423 h 1057618"/>
                <a:gd name="connsiteX633" fmla="*/ 3328617 w 3691297"/>
                <a:gd name="connsiteY633" fmla="*/ 481878 h 1057618"/>
                <a:gd name="connsiteX634" fmla="*/ 3225341 w 3691297"/>
                <a:gd name="connsiteY634" fmla="*/ 653269 h 1057618"/>
                <a:gd name="connsiteX635" fmla="*/ 3184416 w 3691297"/>
                <a:gd name="connsiteY635" fmla="*/ 669441 h 1057618"/>
                <a:gd name="connsiteX636" fmla="*/ 3059268 w 3691297"/>
                <a:gd name="connsiteY636" fmla="*/ 670151 h 1057618"/>
                <a:gd name="connsiteX637" fmla="*/ 3037617 w 3691297"/>
                <a:gd name="connsiteY637" fmla="*/ 654335 h 1057618"/>
                <a:gd name="connsiteX638" fmla="*/ 3140893 w 3691297"/>
                <a:gd name="connsiteY638" fmla="*/ 482944 h 1057618"/>
                <a:gd name="connsiteX639" fmla="*/ 3181818 w 3691297"/>
                <a:gd name="connsiteY639" fmla="*/ 466772 h 1057618"/>
                <a:gd name="connsiteX640" fmla="*/ 3306966 w 3691297"/>
                <a:gd name="connsiteY640" fmla="*/ 466062 h 1057618"/>
                <a:gd name="connsiteX641" fmla="*/ 3326268 w 3691297"/>
                <a:gd name="connsiteY641" fmla="*/ 470622 h 1057618"/>
                <a:gd name="connsiteX642" fmla="*/ 3328617 w 3691297"/>
                <a:gd name="connsiteY642" fmla="*/ 481878 h 1057618"/>
                <a:gd name="connsiteX643" fmla="*/ 3349264 w 3691297"/>
                <a:gd name="connsiteY643" fmla="*/ 570977 h 1057618"/>
                <a:gd name="connsiteX644" fmla="*/ 3228019 w 3691297"/>
                <a:gd name="connsiteY644" fmla="*/ 773379 h 1057618"/>
                <a:gd name="connsiteX645" fmla="*/ 3210406 w 3691297"/>
                <a:gd name="connsiteY645" fmla="*/ 769219 h 1057618"/>
                <a:gd name="connsiteX646" fmla="*/ 3208056 w 3691297"/>
                <a:gd name="connsiteY646" fmla="*/ 757962 h 1057618"/>
                <a:gd name="connsiteX647" fmla="*/ 3311332 w 3691297"/>
                <a:gd name="connsiteY647" fmla="*/ 586571 h 1057618"/>
                <a:gd name="connsiteX648" fmla="*/ 3327311 w 3691297"/>
                <a:gd name="connsiteY648" fmla="*/ 575211 h 1057618"/>
                <a:gd name="connsiteX649" fmla="*/ 3386102 w 3691297"/>
                <a:gd name="connsiteY649" fmla="*/ 0 h 1057618"/>
                <a:gd name="connsiteX650" fmla="*/ 3343051 w 3691297"/>
                <a:gd name="connsiteY650" fmla="*/ 71445 h 1057618"/>
                <a:gd name="connsiteX651" fmla="*/ 3302126 w 3691297"/>
                <a:gd name="connsiteY651" fmla="*/ 87617 h 1057618"/>
                <a:gd name="connsiteX652" fmla="*/ 3176976 w 3691297"/>
                <a:gd name="connsiteY652" fmla="*/ 88327 h 1057618"/>
                <a:gd name="connsiteX653" fmla="*/ 3155325 w 3691297"/>
                <a:gd name="connsiteY653" fmla="*/ 72511 h 1057618"/>
                <a:gd name="connsiteX654" fmla="*/ 3199018 w 3691297"/>
                <a:gd name="connsiteY654" fmla="*/ 0 h 1057618"/>
                <a:gd name="connsiteX655" fmla="*/ 3466829 w 3691297"/>
                <a:gd name="connsiteY655" fmla="*/ 252510 h 1057618"/>
                <a:gd name="connsiteX656" fmla="*/ 3363554 w 3691297"/>
                <a:gd name="connsiteY656" fmla="*/ 423900 h 1057618"/>
                <a:gd name="connsiteX657" fmla="*/ 3322627 w 3691297"/>
                <a:gd name="connsiteY657" fmla="*/ 440072 h 1057618"/>
                <a:gd name="connsiteX658" fmla="*/ 3197479 w 3691297"/>
                <a:gd name="connsiteY658" fmla="*/ 440783 h 1057618"/>
                <a:gd name="connsiteX659" fmla="*/ 3175829 w 3691297"/>
                <a:gd name="connsiteY659" fmla="*/ 424967 h 1057618"/>
                <a:gd name="connsiteX660" fmla="*/ 3279105 w 3691297"/>
                <a:gd name="connsiteY660" fmla="*/ 253576 h 1057618"/>
                <a:gd name="connsiteX661" fmla="*/ 3320030 w 3691297"/>
                <a:gd name="connsiteY661" fmla="*/ 237405 h 1057618"/>
                <a:gd name="connsiteX662" fmla="*/ 3445179 w 3691297"/>
                <a:gd name="connsiteY662" fmla="*/ 236695 h 1057618"/>
                <a:gd name="connsiteX663" fmla="*/ 3464479 w 3691297"/>
                <a:gd name="connsiteY663" fmla="*/ 241253 h 1057618"/>
                <a:gd name="connsiteX664" fmla="*/ 3466829 w 3691297"/>
                <a:gd name="connsiteY664" fmla="*/ 252510 h 1057618"/>
                <a:gd name="connsiteX665" fmla="*/ 3486556 w 3691297"/>
                <a:gd name="connsiteY665" fmla="*/ 341787 h 1057618"/>
                <a:gd name="connsiteX666" fmla="*/ 3365519 w 3691297"/>
                <a:gd name="connsiteY666" fmla="*/ 543842 h 1057618"/>
                <a:gd name="connsiteX667" fmla="*/ 3348618 w 3691297"/>
                <a:gd name="connsiteY667" fmla="*/ 539851 h 1057618"/>
                <a:gd name="connsiteX668" fmla="*/ 3346269 w 3691297"/>
                <a:gd name="connsiteY668" fmla="*/ 528595 h 1057618"/>
                <a:gd name="connsiteX669" fmla="*/ 3449545 w 3691297"/>
                <a:gd name="connsiteY669" fmla="*/ 357204 h 1057618"/>
                <a:gd name="connsiteX670" fmla="*/ 3465524 w 3691297"/>
                <a:gd name="connsiteY670" fmla="*/ 345842 h 1057618"/>
                <a:gd name="connsiteX671" fmla="*/ 3605040 w 3691297"/>
                <a:gd name="connsiteY671" fmla="*/ 23141 h 1057618"/>
                <a:gd name="connsiteX672" fmla="*/ 3501764 w 3691297"/>
                <a:gd name="connsiteY672" fmla="*/ 194532 h 1057618"/>
                <a:gd name="connsiteX673" fmla="*/ 3460840 w 3691297"/>
                <a:gd name="connsiteY673" fmla="*/ 210704 h 1057618"/>
                <a:gd name="connsiteX674" fmla="*/ 3335691 w 3691297"/>
                <a:gd name="connsiteY674" fmla="*/ 211415 h 1057618"/>
                <a:gd name="connsiteX675" fmla="*/ 3314041 w 3691297"/>
                <a:gd name="connsiteY675" fmla="*/ 195598 h 1057618"/>
                <a:gd name="connsiteX676" fmla="*/ 3417316 w 3691297"/>
                <a:gd name="connsiteY676" fmla="*/ 24208 h 1057618"/>
                <a:gd name="connsiteX677" fmla="*/ 3458241 w 3691297"/>
                <a:gd name="connsiteY677" fmla="*/ 8037 h 1057618"/>
                <a:gd name="connsiteX678" fmla="*/ 3583389 w 3691297"/>
                <a:gd name="connsiteY678" fmla="*/ 7325 h 1057618"/>
                <a:gd name="connsiteX679" fmla="*/ 3602691 w 3691297"/>
                <a:gd name="connsiteY679" fmla="*/ 11884 h 1057618"/>
                <a:gd name="connsiteX680" fmla="*/ 3605040 w 3691297"/>
                <a:gd name="connsiteY680" fmla="*/ 23141 h 1057618"/>
                <a:gd name="connsiteX681" fmla="*/ 3623849 w 3691297"/>
                <a:gd name="connsiteY681" fmla="*/ 112595 h 1057618"/>
                <a:gd name="connsiteX682" fmla="*/ 3503017 w 3691297"/>
                <a:gd name="connsiteY682" fmla="*/ 314308 h 1057618"/>
                <a:gd name="connsiteX683" fmla="*/ 3486829 w 3691297"/>
                <a:gd name="connsiteY683" fmla="*/ 310484 h 1057618"/>
                <a:gd name="connsiteX684" fmla="*/ 3484480 w 3691297"/>
                <a:gd name="connsiteY684" fmla="*/ 299226 h 1057618"/>
                <a:gd name="connsiteX685" fmla="*/ 3587756 w 3691297"/>
                <a:gd name="connsiteY685" fmla="*/ 127835 h 1057618"/>
                <a:gd name="connsiteX686" fmla="*/ 3603735 w 3691297"/>
                <a:gd name="connsiteY686" fmla="*/ 116474 h 1057618"/>
                <a:gd name="connsiteX687" fmla="*/ 3691297 w 3691297"/>
                <a:gd name="connsiteY687" fmla="*/ 0 h 1057618"/>
                <a:gd name="connsiteX688" fmla="*/ 3640517 w 3691297"/>
                <a:gd name="connsiteY688" fmla="*/ 84770 h 1057618"/>
                <a:gd name="connsiteX689" fmla="*/ 3625041 w 3691297"/>
                <a:gd name="connsiteY689" fmla="*/ 81115 h 1057618"/>
                <a:gd name="connsiteX690" fmla="*/ 3622692 w 3691297"/>
                <a:gd name="connsiteY690" fmla="*/ 69857 h 1057618"/>
                <a:gd name="connsiteX691" fmla="*/ 3664786 w 3691297"/>
                <a:gd name="connsiteY69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</a:cxnLst>
              <a:rect l="l" t="t" r="r" b="b"/>
              <a:pathLst>
                <a:path w="3691297" h="1057618">
                  <a:moveTo>
                    <a:pt x="247992" y="956540"/>
                  </a:moveTo>
                  <a:lnTo>
                    <a:pt x="187084" y="1057618"/>
                  </a:lnTo>
                  <a:lnTo>
                    <a:pt x="0" y="1057618"/>
                  </a:lnTo>
                  <a:lnTo>
                    <a:pt x="60265" y="957605"/>
                  </a:lnTo>
                  <a:cubicBezTo>
                    <a:pt x="65590" y="948773"/>
                    <a:pt x="83912" y="941531"/>
                    <a:pt x="101193" y="941434"/>
                  </a:cubicBezTo>
                  <a:lnTo>
                    <a:pt x="226341" y="940722"/>
                  </a:lnTo>
                  <a:cubicBezTo>
                    <a:pt x="234982" y="940673"/>
                    <a:pt x="241725" y="942420"/>
                    <a:pt x="245643" y="945282"/>
                  </a:cubicBezTo>
                  <a:cubicBezTo>
                    <a:pt x="249560" y="948145"/>
                    <a:pt x="250652" y="952123"/>
                    <a:pt x="247992" y="956540"/>
                  </a:cubicBezTo>
                  <a:close/>
                  <a:moveTo>
                    <a:pt x="386203" y="727171"/>
                  </a:moveTo>
                  <a:lnTo>
                    <a:pt x="282929" y="898561"/>
                  </a:lnTo>
                  <a:cubicBezTo>
                    <a:pt x="277604" y="907394"/>
                    <a:pt x="259283" y="914634"/>
                    <a:pt x="242002" y="914733"/>
                  </a:cubicBezTo>
                  <a:lnTo>
                    <a:pt x="116852" y="915443"/>
                  </a:lnTo>
                  <a:cubicBezTo>
                    <a:pt x="99572" y="915542"/>
                    <a:pt x="89880" y="908461"/>
                    <a:pt x="95201" y="899627"/>
                  </a:cubicBezTo>
                  <a:lnTo>
                    <a:pt x="198477" y="728238"/>
                  </a:lnTo>
                  <a:cubicBezTo>
                    <a:pt x="203801" y="719403"/>
                    <a:pt x="222123" y="712164"/>
                    <a:pt x="239404" y="712066"/>
                  </a:cubicBezTo>
                  <a:lnTo>
                    <a:pt x="364554" y="711355"/>
                  </a:lnTo>
                  <a:cubicBezTo>
                    <a:pt x="373193" y="711306"/>
                    <a:pt x="379937" y="713051"/>
                    <a:pt x="383854" y="715913"/>
                  </a:cubicBezTo>
                  <a:cubicBezTo>
                    <a:pt x="387773" y="718776"/>
                    <a:pt x="388865" y="722754"/>
                    <a:pt x="386203" y="727171"/>
                  </a:cubicBezTo>
                  <a:close/>
                  <a:moveTo>
                    <a:pt x="417897" y="1057618"/>
                  </a:moveTo>
                  <a:lnTo>
                    <a:pt x="235787" y="1057618"/>
                  </a:lnTo>
                  <a:lnTo>
                    <a:pt x="246682" y="1049871"/>
                  </a:lnTo>
                  <a:cubicBezTo>
                    <a:pt x="254088" y="1046945"/>
                    <a:pt x="262989" y="1045110"/>
                    <a:pt x="271628" y="1045061"/>
                  </a:cubicBezTo>
                  <a:lnTo>
                    <a:pt x="396778" y="1044350"/>
                  </a:lnTo>
                  <a:cubicBezTo>
                    <a:pt x="405419" y="1044301"/>
                    <a:pt x="412162" y="1046047"/>
                    <a:pt x="416080" y="1048910"/>
                  </a:cubicBezTo>
                  <a:close/>
                  <a:moveTo>
                    <a:pt x="524416" y="497803"/>
                  </a:moveTo>
                  <a:lnTo>
                    <a:pt x="421140" y="669194"/>
                  </a:lnTo>
                  <a:cubicBezTo>
                    <a:pt x="415816" y="678027"/>
                    <a:pt x="397494" y="685266"/>
                    <a:pt x="380213" y="685365"/>
                  </a:cubicBezTo>
                  <a:lnTo>
                    <a:pt x="255065" y="686075"/>
                  </a:lnTo>
                  <a:cubicBezTo>
                    <a:pt x="237784" y="686173"/>
                    <a:pt x="228091" y="679092"/>
                    <a:pt x="233414" y="670260"/>
                  </a:cubicBezTo>
                  <a:lnTo>
                    <a:pt x="336690" y="498869"/>
                  </a:lnTo>
                  <a:cubicBezTo>
                    <a:pt x="342013" y="490036"/>
                    <a:pt x="360335" y="482796"/>
                    <a:pt x="377616" y="482697"/>
                  </a:cubicBezTo>
                  <a:lnTo>
                    <a:pt x="502766" y="481987"/>
                  </a:lnTo>
                  <a:cubicBezTo>
                    <a:pt x="511405" y="481938"/>
                    <a:pt x="518148" y="483683"/>
                    <a:pt x="522066" y="486546"/>
                  </a:cubicBezTo>
                  <a:cubicBezTo>
                    <a:pt x="525983" y="489408"/>
                    <a:pt x="527077" y="493386"/>
                    <a:pt x="524416" y="497803"/>
                  </a:cubicBezTo>
                  <a:close/>
                  <a:moveTo>
                    <a:pt x="556642" y="830798"/>
                  </a:moveTo>
                  <a:lnTo>
                    <a:pt x="453366" y="1002189"/>
                  </a:lnTo>
                  <a:cubicBezTo>
                    <a:pt x="448042" y="1011022"/>
                    <a:pt x="429720" y="1018262"/>
                    <a:pt x="412439" y="1018361"/>
                  </a:cubicBezTo>
                  <a:lnTo>
                    <a:pt x="287289" y="1019071"/>
                  </a:lnTo>
                  <a:cubicBezTo>
                    <a:pt x="270010" y="1019170"/>
                    <a:pt x="260317" y="1012089"/>
                    <a:pt x="265640" y="1003255"/>
                  </a:cubicBezTo>
                  <a:lnTo>
                    <a:pt x="368916" y="831864"/>
                  </a:lnTo>
                  <a:cubicBezTo>
                    <a:pt x="374237" y="823031"/>
                    <a:pt x="392561" y="815791"/>
                    <a:pt x="409841" y="815694"/>
                  </a:cubicBezTo>
                  <a:lnTo>
                    <a:pt x="534991" y="814982"/>
                  </a:lnTo>
                  <a:cubicBezTo>
                    <a:pt x="543631" y="814933"/>
                    <a:pt x="550374" y="816678"/>
                    <a:pt x="554292" y="819541"/>
                  </a:cubicBezTo>
                  <a:cubicBezTo>
                    <a:pt x="558209" y="822403"/>
                    <a:pt x="559302" y="826382"/>
                    <a:pt x="556642" y="830798"/>
                  </a:cubicBezTo>
                  <a:close/>
                  <a:moveTo>
                    <a:pt x="662626" y="268434"/>
                  </a:moveTo>
                  <a:lnTo>
                    <a:pt x="559352" y="439825"/>
                  </a:lnTo>
                  <a:cubicBezTo>
                    <a:pt x="554029" y="448659"/>
                    <a:pt x="535706" y="455899"/>
                    <a:pt x="518426" y="455996"/>
                  </a:cubicBezTo>
                  <a:lnTo>
                    <a:pt x="393277" y="456708"/>
                  </a:lnTo>
                  <a:cubicBezTo>
                    <a:pt x="375995" y="456805"/>
                    <a:pt x="366303" y="449725"/>
                    <a:pt x="371626" y="440891"/>
                  </a:cubicBezTo>
                  <a:lnTo>
                    <a:pt x="474902" y="269501"/>
                  </a:lnTo>
                  <a:cubicBezTo>
                    <a:pt x="480224" y="260667"/>
                    <a:pt x="498548" y="253427"/>
                    <a:pt x="515827" y="253328"/>
                  </a:cubicBezTo>
                  <a:lnTo>
                    <a:pt x="640977" y="252618"/>
                  </a:lnTo>
                  <a:cubicBezTo>
                    <a:pt x="649616" y="252569"/>
                    <a:pt x="656360" y="254315"/>
                    <a:pt x="660277" y="257176"/>
                  </a:cubicBezTo>
                  <a:cubicBezTo>
                    <a:pt x="664196" y="260039"/>
                    <a:pt x="665288" y="264019"/>
                    <a:pt x="662626" y="268434"/>
                  </a:cubicBezTo>
                  <a:close/>
                  <a:moveTo>
                    <a:pt x="694852" y="601430"/>
                  </a:moveTo>
                  <a:lnTo>
                    <a:pt x="591576" y="772821"/>
                  </a:lnTo>
                  <a:cubicBezTo>
                    <a:pt x="586255" y="781653"/>
                    <a:pt x="567931" y="788894"/>
                    <a:pt x="550652" y="788992"/>
                  </a:cubicBezTo>
                  <a:lnTo>
                    <a:pt x="425503" y="789703"/>
                  </a:lnTo>
                  <a:cubicBezTo>
                    <a:pt x="408222" y="789801"/>
                    <a:pt x="398528" y="782720"/>
                    <a:pt x="403852" y="773887"/>
                  </a:cubicBezTo>
                  <a:lnTo>
                    <a:pt x="507127" y="602496"/>
                  </a:lnTo>
                  <a:cubicBezTo>
                    <a:pt x="512450" y="593662"/>
                    <a:pt x="530774" y="586422"/>
                    <a:pt x="548051" y="586324"/>
                  </a:cubicBezTo>
                  <a:lnTo>
                    <a:pt x="673202" y="585614"/>
                  </a:lnTo>
                  <a:cubicBezTo>
                    <a:pt x="681842" y="585564"/>
                    <a:pt x="688585" y="587311"/>
                    <a:pt x="692503" y="590173"/>
                  </a:cubicBezTo>
                  <a:cubicBezTo>
                    <a:pt x="696422" y="593034"/>
                    <a:pt x="697514" y="597014"/>
                    <a:pt x="694852" y="601430"/>
                  </a:cubicBezTo>
                  <a:close/>
                  <a:moveTo>
                    <a:pt x="715357" y="953885"/>
                  </a:moveTo>
                  <a:lnTo>
                    <a:pt x="652850" y="1057618"/>
                  </a:lnTo>
                  <a:lnTo>
                    <a:pt x="465765" y="1057618"/>
                  </a:lnTo>
                  <a:lnTo>
                    <a:pt x="527629" y="954951"/>
                  </a:lnTo>
                  <a:cubicBezTo>
                    <a:pt x="532953" y="946118"/>
                    <a:pt x="551275" y="938878"/>
                    <a:pt x="568556" y="938781"/>
                  </a:cubicBezTo>
                  <a:lnTo>
                    <a:pt x="693706" y="938069"/>
                  </a:lnTo>
                  <a:cubicBezTo>
                    <a:pt x="702345" y="938020"/>
                    <a:pt x="709089" y="939765"/>
                    <a:pt x="713006" y="942628"/>
                  </a:cubicBezTo>
                  <a:cubicBezTo>
                    <a:pt x="716925" y="945490"/>
                    <a:pt x="718017" y="949469"/>
                    <a:pt x="715357" y="953885"/>
                  </a:cubicBezTo>
                  <a:close/>
                  <a:moveTo>
                    <a:pt x="800839" y="39066"/>
                  </a:moveTo>
                  <a:lnTo>
                    <a:pt x="697563" y="210456"/>
                  </a:lnTo>
                  <a:cubicBezTo>
                    <a:pt x="692240" y="219290"/>
                    <a:pt x="673917" y="226530"/>
                    <a:pt x="656638" y="226629"/>
                  </a:cubicBezTo>
                  <a:lnTo>
                    <a:pt x="531488" y="227339"/>
                  </a:lnTo>
                  <a:cubicBezTo>
                    <a:pt x="514207" y="227436"/>
                    <a:pt x="504515" y="220356"/>
                    <a:pt x="509837" y="211523"/>
                  </a:cubicBezTo>
                  <a:lnTo>
                    <a:pt x="613113" y="40132"/>
                  </a:lnTo>
                  <a:cubicBezTo>
                    <a:pt x="618436" y="31299"/>
                    <a:pt x="636759" y="24058"/>
                    <a:pt x="654038" y="23960"/>
                  </a:cubicBezTo>
                  <a:lnTo>
                    <a:pt x="779188" y="23250"/>
                  </a:lnTo>
                  <a:cubicBezTo>
                    <a:pt x="787828" y="23201"/>
                    <a:pt x="794571" y="24946"/>
                    <a:pt x="798490" y="27809"/>
                  </a:cubicBezTo>
                  <a:cubicBezTo>
                    <a:pt x="802408" y="30671"/>
                    <a:pt x="803500" y="34650"/>
                    <a:pt x="800839" y="39066"/>
                  </a:cubicBezTo>
                  <a:close/>
                  <a:moveTo>
                    <a:pt x="833065" y="372061"/>
                  </a:moveTo>
                  <a:lnTo>
                    <a:pt x="729787" y="543452"/>
                  </a:lnTo>
                  <a:cubicBezTo>
                    <a:pt x="724467" y="552285"/>
                    <a:pt x="706143" y="559526"/>
                    <a:pt x="688864" y="559624"/>
                  </a:cubicBezTo>
                  <a:lnTo>
                    <a:pt x="563714" y="560334"/>
                  </a:lnTo>
                  <a:cubicBezTo>
                    <a:pt x="546435" y="560433"/>
                    <a:pt x="536740" y="553351"/>
                    <a:pt x="542063" y="544518"/>
                  </a:cubicBezTo>
                  <a:lnTo>
                    <a:pt x="645340" y="373127"/>
                  </a:lnTo>
                  <a:cubicBezTo>
                    <a:pt x="650661" y="364294"/>
                    <a:pt x="668985" y="357054"/>
                    <a:pt x="686264" y="356955"/>
                  </a:cubicBezTo>
                  <a:lnTo>
                    <a:pt x="811414" y="356245"/>
                  </a:lnTo>
                  <a:cubicBezTo>
                    <a:pt x="820054" y="356197"/>
                    <a:pt x="826797" y="357942"/>
                    <a:pt x="830714" y="360804"/>
                  </a:cubicBezTo>
                  <a:cubicBezTo>
                    <a:pt x="834633" y="363666"/>
                    <a:pt x="835726" y="367645"/>
                    <a:pt x="833065" y="372061"/>
                  </a:cubicBezTo>
                  <a:close/>
                  <a:moveTo>
                    <a:pt x="853568" y="724517"/>
                  </a:moveTo>
                  <a:lnTo>
                    <a:pt x="750292" y="895908"/>
                  </a:lnTo>
                  <a:cubicBezTo>
                    <a:pt x="744969" y="904741"/>
                    <a:pt x="726646" y="911981"/>
                    <a:pt x="709367" y="912079"/>
                  </a:cubicBezTo>
                  <a:lnTo>
                    <a:pt x="584217" y="912790"/>
                  </a:lnTo>
                  <a:cubicBezTo>
                    <a:pt x="566936" y="912888"/>
                    <a:pt x="557244" y="905807"/>
                    <a:pt x="562566" y="896974"/>
                  </a:cubicBezTo>
                  <a:lnTo>
                    <a:pt x="665842" y="725583"/>
                  </a:lnTo>
                  <a:cubicBezTo>
                    <a:pt x="671164" y="716750"/>
                    <a:pt x="689488" y="709509"/>
                    <a:pt x="706767" y="709411"/>
                  </a:cubicBezTo>
                  <a:lnTo>
                    <a:pt x="831918" y="708701"/>
                  </a:lnTo>
                  <a:cubicBezTo>
                    <a:pt x="840557" y="708651"/>
                    <a:pt x="847300" y="710398"/>
                    <a:pt x="851219" y="713260"/>
                  </a:cubicBezTo>
                  <a:cubicBezTo>
                    <a:pt x="855137" y="716121"/>
                    <a:pt x="856229" y="720101"/>
                    <a:pt x="853568" y="724517"/>
                  </a:cubicBezTo>
                  <a:close/>
                  <a:moveTo>
                    <a:pt x="885796" y="1057513"/>
                  </a:moveTo>
                  <a:lnTo>
                    <a:pt x="885733" y="1057618"/>
                  </a:lnTo>
                  <a:lnTo>
                    <a:pt x="699422" y="1057618"/>
                  </a:lnTo>
                  <a:lnTo>
                    <a:pt x="714050" y="1047217"/>
                  </a:lnTo>
                  <a:cubicBezTo>
                    <a:pt x="721456" y="1044291"/>
                    <a:pt x="730357" y="1042456"/>
                    <a:pt x="738997" y="1042407"/>
                  </a:cubicBezTo>
                  <a:lnTo>
                    <a:pt x="864147" y="1041697"/>
                  </a:lnTo>
                  <a:cubicBezTo>
                    <a:pt x="872787" y="1041648"/>
                    <a:pt x="879530" y="1043393"/>
                    <a:pt x="883447" y="1046255"/>
                  </a:cubicBezTo>
                  <a:cubicBezTo>
                    <a:pt x="887366" y="1049118"/>
                    <a:pt x="888458" y="1053096"/>
                    <a:pt x="885796" y="1057513"/>
                  </a:cubicBezTo>
                  <a:close/>
                  <a:moveTo>
                    <a:pt x="971276" y="142693"/>
                  </a:moveTo>
                  <a:lnTo>
                    <a:pt x="868001" y="314083"/>
                  </a:lnTo>
                  <a:cubicBezTo>
                    <a:pt x="862678" y="322917"/>
                    <a:pt x="844355" y="330157"/>
                    <a:pt x="827076" y="330255"/>
                  </a:cubicBezTo>
                  <a:lnTo>
                    <a:pt x="701926" y="330965"/>
                  </a:lnTo>
                  <a:cubicBezTo>
                    <a:pt x="684646" y="331064"/>
                    <a:pt x="674952" y="323983"/>
                    <a:pt x="680275" y="315150"/>
                  </a:cubicBezTo>
                  <a:lnTo>
                    <a:pt x="783551" y="143759"/>
                  </a:lnTo>
                  <a:cubicBezTo>
                    <a:pt x="788873" y="134926"/>
                    <a:pt x="807197" y="127685"/>
                    <a:pt x="824476" y="127588"/>
                  </a:cubicBezTo>
                  <a:lnTo>
                    <a:pt x="949626" y="126876"/>
                  </a:lnTo>
                  <a:cubicBezTo>
                    <a:pt x="958266" y="126827"/>
                    <a:pt x="965008" y="128574"/>
                    <a:pt x="968927" y="131436"/>
                  </a:cubicBezTo>
                  <a:cubicBezTo>
                    <a:pt x="972846" y="134299"/>
                    <a:pt x="973937" y="138276"/>
                    <a:pt x="971276" y="142693"/>
                  </a:cubicBezTo>
                  <a:close/>
                  <a:moveTo>
                    <a:pt x="991780" y="495148"/>
                  </a:moveTo>
                  <a:lnTo>
                    <a:pt x="888504" y="666539"/>
                  </a:lnTo>
                  <a:cubicBezTo>
                    <a:pt x="883181" y="675373"/>
                    <a:pt x="864858" y="682613"/>
                    <a:pt x="847578" y="682711"/>
                  </a:cubicBezTo>
                  <a:lnTo>
                    <a:pt x="722429" y="683421"/>
                  </a:lnTo>
                  <a:cubicBezTo>
                    <a:pt x="705149" y="683520"/>
                    <a:pt x="695455" y="676438"/>
                    <a:pt x="700778" y="667605"/>
                  </a:cubicBezTo>
                  <a:lnTo>
                    <a:pt x="804054" y="496215"/>
                  </a:lnTo>
                  <a:cubicBezTo>
                    <a:pt x="809377" y="487383"/>
                    <a:pt x="827700" y="480141"/>
                    <a:pt x="844979" y="480044"/>
                  </a:cubicBezTo>
                  <a:lnTo>
                    <a:pt x="970129" y="479332"/>
                  </a:lnTo>
                  <a:cubicBezTo>
                    <a:pt x="978769" y="479283"/>
                    <a:pt x="985511" y="481030"/>
                    <a:pt x="989431" y="483891"/>
                  </a:cubicBezTo>
                  <a:cubicBezTo>
                    <a:pt x="993348" y="486753"/>
                    <a:pt x="994442" y="490732"/>
                    <a:pt x="991780" y="495148"/>
                  </a:cubicBezTo>
                  <a:close/>
                  <a:moveTo>
                    <a:pt x="1024009" y="828145"/>
                  </a:moveTo>
                  <a:lnTo>
                    <a:pt x="920733" y="999535"/>
                  </a:lnTo>
                  <a:cubicBezTo>
                    <a:pt x="915410" y="1008369"/>
                    <a:pt x="897087" y="1015609"/>
                    <a:pt x="879808" y="1015706"/>
                  </a:cubicBezTo>
                  <a:lnTo>
                    <a:pt x="754658" y="1016417"/>
                  </a:lnTo>
                  <a:cubicBezTo>
                    <a:pt x="737377" y="1016515"/>
                    <a:pt x="727684" y="1009434"/>
                    <a:pt x="733008" y="1000600"/>
                  </a:cubicBezTo>
                  <a:lnTo>
                    <a:pt x="836283" y="829211"/>
                  </a:lnTo>
                  <a:cubicBezTo>
                    <a:pt x="841606" y="820378"/>
                    <a:pt x="859929" y="813137"/>
                    <a:pt x="877208" y="813039"/>
                  </a:cubicBezTo>
                  <a:lnTo>
                    <a:pt x="1002358" y="812328"/>
                  </a:lnTo>
                  <a:cubicBezTo>
                    <a:pt x="1010998" y="812279"/>
                    <a:pt x="1017741" y="814025"/>
                    <a:pt x="1021660" y="816886"/>
                  </a:cubicBezTo>
                  <a:cubicBezTo>
                    <a:pt x="1025578" y="819749"/>
                    <a:pt x="1026669" y="823729"/>
                    <a:pt x="1024009" y="828145"/>
                  </a:cubicBezTo>
                  <a:close/>
                  <a:moveTo>
                    <a:pt x="1057259" y="0"/>
                  </a:moveTo>
                  <a:lnTo>
                    <a:pt x="1006212" y="84715"/>
                  </a:lnTo>
                  <a:cubicBezTo>
                    <a:pt x="1000889" y="93548"/>
                    <a:pt x="982566" y="100789"/>
                    <a:pt x="965287" y="100887"/>
                  </a:cubicBezTo>
                  <a:lnTo>
                    <a:pt x="840137" y="101598"/>
                  </a:lnTo>
                  <a:cubicBezTo>
                    <a:pt x="822858" y="101696"/>
                    <a:pt x="813165" y="94615"/>
                    <a:pt x="818486" y="85781"/>
                  </a:cubicBezTo>
                  <a:lnTo>
                    <a:pt x="870176" y="0"/>
                  </a:lnTo>
                  <a:close/>
                  <a:moveTo>
                    <a:pt x="1129991" y="265781"/>
                  </a:moveTo>
                  <a:lnTo>
                    <a:pt x="1026716" y="437170"/>
                  </a:lnTo>
                  <a:cubicBezTo>
                    <a:pt x="1021393" y="446004"/>
                    <a:pt x="1003071" y="453244"/>
                    <a:pt x="985790" y="453342"/>
                  </a:cubicBezTo>
                  <a:lnTo>
                    <a:pt x="860640" y="454053"/>
                  </a:lnTo>
                  <a:cubicBezTo>
                    <a:pt x="843359" y="454151"/>
                    <a:pt x="833667" y="447070"/>
                    <a:pt x="838989" y="438237"/>
                  </a:cubicBezTo>
                  <a:lnTo>
                    <a:pt x="942266" y="266846"/>
                  </a:lnTo>
                  <a:cubicBezTo>
                    <a:pt x="947588" y="258013"/>
                    <a:pt x="965912" y="250774"/>
                    <a:pt x="983191" y="250675"/>
                  </a:cubicBezTo>
                  <a:lnTo>
                    <a:pt x="1108341" y="249965"/>
                  </a:lnTo>
                  <a:cubicBezTo>
                    <a:pt x="1116980" y="249916"/>
                    <a:pt x="1123723" y="251661"/>
                    <a:pt x="1127643" y="254523"/>
                  </a:cubicBezTo>
                  <a:cubicBezTo>
                    <a:pt x="1131560" y="257384"/>
                    <a:pt x="1132652" y="261364"/>
                    <a:pt x="1129991" y="265781"/>
                  </a:cubicBezTo>
                  <a:close/>
                  <a:moveTo>
                    <a:pt x="1162220" y="598776"/>
                  </a:moveTo>
                  <a:lnTo>
                    <a:pt x="1058944" y="770167"/>
                  </a:lnTo>
                  <a:cubicBezTo>
                    <a:pt x="1053622" y="779000"/>
                    <a:pt x="1035299" y="786239"/>
                    <a:pt x="1018019" y="786338"/>
                  </a:cubicBezTo>
                  <a:lnTo>
                    <a:pt x="892870" y="787048"/>
                  </a:lnTo>
                  <a:cubicBezTo>
                    <a:pt x="875590" y="787146"/>
                    <a:pt x="865896" y="780065"/>
                    <a:pt x="871219" y="771233"/>
                  </a:cubicBezTo>
                  <a:lnTo>
                    <a:pt x="974495" y="599841"/>
                  </a:lnTo>
                  <a:cubicBezTo>
                    <a:pt x="979817" y="591009"/>
                    <a:pt x="998140" y="583768"/>
                    <a:pt x="1015420" y="583670"/>
                  </a:cubicBezTo>
                  <a:lnTo>
                    <a:pt x="1140570" y="582959"/>
                  </a:lnTo>
                  <a:cubicBezTo>
                    <a:pt x="1149210" y="582911"/>
                    <a:pt x="1155953" y="584656"/>
                    <a:pt x="1159870" y="587519"/>
                  </a:cubicBezTo>
                  <a:cubicBezTo>
                    <a:pt x="1163789" y="590381"/>
                    <a:pt x="1164881" y="594359"/>
                    <a:pt x="1162220" y="598776"/>
                  </a:cubicBezTo>
                  <a:close/>
                  <a:moveTo>
                    <a:pt x="1182724" y="951232"/>
                  </a:moveTo>
                  <a:lnTo>
                    <a:pt x="1118618" y="1057618"/>
                  </a:lnTo>
                  <a:lnTo>
                    <a:pt x="931534" y="1057618"/>
                  </a:lnTo>
                  <a:lnTo>
                    <a:pt x="994998" y="952297"/>
                  </a:lnTo>
                  <a:cubicBezTo>
                    <a:pt x="1000320" y="943465"/>
                    <a:pt x="1018644" y="936224"/>
                    <a:pt x="1035923" y="936126"/>
                  </a:cubicBezTo>
                  <a:lnTo>
                    <a:pt x="1161073" y="935416"/>
                  </a:lnTo>
                  <a:cubicBezTo>
                    <a:pt x="1169712" y="935366"/>
                    <a:pt x="1176456" y="937112"/>
                    <a:pt x="1180375" y="939975"/>
                  </a:cubicBezTo>
                  <a:cubicBezTo>
                    <a:pt x="1184292" y="942837"/>
                    <a:pt x="1185384" y="946815"/>
                    <a:pt x="1182724" y="951232"/>
                  </a:cubicBezTo>
                  <a:close/>
                  <a:moveTo>
                    <a:pt x="1268203" y="36411"/>
                  </a:moveTo>
                  <a:lnTo>
                    <a:pt x="1164927" y="207802"/>
                  </a:lnTo>
                  <a:cubicBezTo>
                    <a:pt x="1159604" y="216635"/>
                    <a:pt x="1141281" y="223876"/>
                    <a:pt x="1124002" y="223974"/>
                  </a:cubicBezTo>
                  <a:lnTo>
                    <a:pt x="998852" y="224685"/>
                  </a:lnTo>
                  <a:cubicBezTo>
                    <a:pt x="981572" y="224783"/>
                    <a:pt x="971878" y="217701"/>
                    <a:pt x="977201" y="208868"/>
                  </a:cubicBezTo>
                  <a:lnTo>
                    <a:pt x="1080477" y="37477"/>
                  </a:lnTo>
                  <a:cubicBezTo>
                    <a:pt x="1085800" y="28644"/>
                    <a:pt x="1104123" y="21405"/>
                    <a:pt x="1121402" y="21307"/>
                  </a:cubicBezTo>
                  <a:lnTo>
                    <a:pt x="1246554" y="20596"/>
                  </a:lnTo>
                  <a:cubicBezTo>
                    <a:pt x="1255192" y="20547"/>
                    <a:pt x="1261936" y="22292"/>
                    <a:pt x="1265854" y="25154"/>
                  </a:cubicBezTo>
                  <a:cubicBezTo>
                    <a:pt x="1269771" y="28017"/>
                    <a:pt x="1270865" y="31995"/>
                    <a:pt x="1268203" y="36411"/>
                  </a:cubicBezTo>
                  <a:close/>
                  <a:moveTo>
                    <a:pt x="1300432" y="369407"/>
                  </a:moveTo>
                  <a:lnTo>
                    <a:pt x="1197156" y="540798"/>
                  </a:lnTo>
                  <a:cubicBezTo>
                    <a:pt x="1191834" y="549631"/>
                    <a:pt x="1173510" y="556872"/>
                    <a:pt x="1156231" y="556969"/>
                  </a:cubicBezTo>
                  <a:lnTo>
                    <a:pt x="1031081" y="557681"/>
                  </a:lnTo>
                  <a:cubicBezTo>
                    <a:pt x="1013802" y="557778"/>
                    <a:pt x="1004108" y="550698"/>
                    <a:pt x="1009432" y="541863"/>
                  </a:cubicBezTo>
                  <a:lnTo>
                    <a:pt x="1112706" y="370474"/>
                  </a:lnTo>
                  <a:cubicBezTo>
                    <a:pt x="1118029" y="361640"/>
                    <a:pt x="1136352" y="354400"/>
                    <a:pt x="1153631" y="354302"/>
                  </a:cubicBezTo>
                  <a:lnTo>
                    <a:pt x="1278781" y="353592"/>
                  </a:lnTo>
                  <a:cubicBezTo>
                    <a:pt x="1287423" y="353542"/>
                    <a:pt x="1294164" y="355287"/>
                    <a:pt x="1298083" y="358149"/>
                  </a:cubicBezTo>
                  <a:cubicBezTo>
                    <a:pt x="1302001" y="361012"/>
                    <a:pt x="1303093" y="364992"/>
                    <a:pt x="1300432" y="369407"/>
                  </a:cubicBezTo>
                  <a:close/>
                  <a:moveTo>
                    <a:pt x="1320936" y="721863"/>
                  </a:moveTo>
                  <a:lnTo>
                    <a:pt x="1217659" y="893254"/>
                  </a:lnTo>
                  <a:cubicBezTo>
                    <a:pt x="1212337" y="902087"/>
                    <a:pt x="1194014" y="909328"/>
                    <a:pt x="1176734" y="909425"/>
                  </a:cubicBezTo>
                  <a:lnTo>
                    <a:pt x="1051584" y="910135"/>
                  </a:lnTo>
                  <a:cubicBezTo>
                    <a:pt x="1034305" y="910233"/>
                    <a:pt x="1024610" y="903154"/>
                    <a:pt x="1029933" y="894319"/>
                  </a:cubicBezTo>
                  <a:lnTo>
                    <a:pt x="1133210" y="722930"/>
                  </a:lnTo>
                  <a:cubicBezTo>
                    <a:pt x="1138532" y="714096"/>
                    <a:pt x="1156856" y="706856"/>
                    <a:pt x="1174135" y="706757"/>
                  </a:cubicBezTo>
                  <a:lnTo>
                    <a:pt x="1299285" y="706047"/>
                  </a:lnTo>
                  <a:cubicBezTo>
                    <a:pt x="1307924" y="705998"/>
                    <a:pt x="1314667" y="707743"/>
                    <a:pt x="1318586" y="710605"/>
                  </a:cubicBezTo>
                  <a:cubicBezTo>
                    <a:pt x="1322503" y="713468"/>
                    <a:pt x="1323596" y="717446"/>
                    <a:pt x="1320936" y="721863"/>
                  </a:cubicBezTo>
                  <a:close/>
                  <a:moveTo>
                    <a:pt x="1353163" y="1054858"/>
                  </a:moveTo>
                  <a:lnTo>
                    <a:pt x="1351500" y="1057618"/>
                  </a:lnTo>
                  <a:lnTo>
                    <a:pt x="1164419" y="1057618"/>
                  </a:lnTo>
                  <a:lnTo>
                    <a:pt x="1165439" y="1055925"/>
                  </a:lnTo>
                  <a:cubicBezTo>
                    <a:pt x="1170762" y="1047091"/>
                    <a:pt x="1189085" y="1039851"/>
                    <a:pt x="1206364" y="1039753"/>
                  </a:cubicBezTo>
                  <a:lnTo>
                    <a:pt x="1331514" y="1039042"/>
                  </a:lnTo>
                  <a:cubicBezTo>
                    <a:pt x="1340154" y="1038993"/>
                    <a:pt x="1346896" y="1040740"/>
                    <a:pt x="1350814" y="1043602"/>
                  </a:cubicBezTo>
                  <a:cubicBezTo>
                    <a:pt x="1354733" y="1046463"/>
                    <a:pt x="1355825" y="1050442"/>
                    <a:pt x="1353163" y="1054858"/>
                  </a:cubicBezTo>
                  <a:close/>
                  <a:moveTo>
                    <a:pt x="1438644" y="140039"/>
                  </a:moveTo>
                  <a:lnTo>
                    <a:pt x="1335367" y="311430"/>
                  </a:lnTo>
                  <a:cubicBezTo>
                    <a:pt x="1330045" y="320263"/>
                    <a:pt x="1311723" y="327503"/>
                    <a:pt x="1294442" y="327602"/>
                  </a:cubicBezTo>
                  <a:lnTo>
                    <a:pt x="1169292" y="328312"/>
                  </a:lnTo>
                  <a:cubicBezTo>
                    <a:pt x="1152013" y="328411"/>
                    <a:pt x="1142319" y="321329"/>
                    <a:pt x="1147642" y="312496"/>
                  </a:cubicBezTo>
                  <a:lnTo>
                    <a:pt x="1250918" y="141105"/>
                  </a:lnTo>
                  <a:cubicBezTo>
                    <a:pt x="1256240" y="132272"/>
                    <a:pt x="1274563" y="125032"/>
                    <a:pt x="1291843" y="124934"/>
                  </a:cubicBezTo>
                  <a:lnTo>
                    <a:pt x="1416993" y="124223"/>
                  </a:lnTo>
                  <a:cubicBezTo>
                    <a:pt x="1425634" y="124174"/>
                    <a:pt x="1432377" y="125919"/>
                    <a:pt x="1436294" y="128782"/>
                  </a:cubicBezTo>
                  <a:cubicBezTo>
                    <a:pt x="1440214" y="131644"/>
                    <a:pt x="1441306" y="135623"/>
                    <a:pt x="1438644" y="140039"/>
                  </a:cubicBezTo>
                  <a:close/>
                  <a:moveTo>
                    <a:pt x="1459147" y="492495"/>
                  </a:moveTo>
                  <a:lnTo>
                    <a:pt x="1355872" y="663886"/>
                  </a:lnTo>
                  <a:cubicBezTo>
                    <a:pt x="1350548" y="672719"/>
                    <a:pt x="1332227" y="679959"/>
                    <a:pt x="1314945" y="680058"/>
                  </a:cubicBezTo>
                  <a:lnTo>
                    <a:pt x="1189796" y="680768"/>
                  </a:lnTo>
                  <a:cubicBezTo>
                    <a:pt x="1172516" y="680865"/>
                    <a:pt x="1162824" y="673785"/>
                    <a:pt x="1168145" y="664950"/>
                  </a:cubicBezTo>
                  <a:lnTo>
                    <a:pt x="1271421" y="493561"/>
                  </a:lnTo>
                  <a:cubicBezTo>
                    <a:pt x="1276744" y="484727"/>
                    <a:pt x="1295067" y="477487"/>
                    <a:pt x="1312347" y="477389"/>
                  </a:cubicBezTo>
                  <a:lnTo>
                    <a:pt x="1437498" y="476678"/>
                  </a:lnTo>
                  <a:cubicBezTo>
                    <a:pt x="1446136" y="476630"/>
                    <a:pt x="1452880" y="478375"/>
                    <a:pt x="1456798" y="481236"/>
                  </a:cubicBezTo>
                  <a:cubicBezTo>
                    <a:pt x="1460715" y="484099"/>
                    <a:pt x="1461809" y="488079"/>
                    <a:pt x="1459147" y="492495"/>
                  </a:cubicBezTo>
                  <a:close/>
                  <a:moveTo>
                    <a:pt x="1491376" y="825489"/>
                  </a:moveTo>
                  <a:lnTo>
                    <a:pt x="1388100" y="996881"/>
                  </a:lnTo>
                  <a:cubicBezTo>
                    <a:pt x="1382778" y="1005714"/>
                    <a:pt x="1364456" y="1012954"/>
                    <a:pt x="1347175" y="1013053"/>
                  </a:cubicBezTo>
                  <a:lnTo>
                    <a:pt x="1222025" y="1013763"/>
                  </a:lnTo>
                  <a:cubicBezTo>
                    <a:pt x="1204746" y="1013862"/>
                    <a:pt x="1195052" y="1006780"/>
                    <a:pt x="1200374" y="997947"/>
                  </a:cubicBezTo>
                  <a:lnTo>
                    <a:pt x="1303651" y="826556"/>
                  </a:lnTo>
                  <a:cubicBezTo>
                    <a:pt x="1308973" y="817723"/>
                    <a:pt x="1327296" y="810483"/>
                    <a:pt x="1344576" y="810384"/>
                  </a:cubicBezTo>
                  <a:lnTo>
                    <a:pt x="1469726" y="809674"/>
                  </a:lnTo>
                  <a:cubicBezTo>
                    <a:pt x="1478367" y="809626"/>
                    <a:pt x="1485110" y="811371"/>
                    <a:pt x="1489027" y="814233"/>
                  </a:cubicBezTo>
                  <a:cubicBezTo>
                    <a:pt x="1492945" y="817094"/>
                    <a:pt x="1494037" y="821074"/>
                    <a:pt x="1491376" y="825489"/>
                  </a:cubicBezTo>
                  <a:close/>
                  <a:moveTo>
                    <a:pt x="1523027" y="0"/>
                  </a:moveTo>
                  <a:lnTo>
                    <a:pt x="1473579" y="82061"/>
                  </a:lnTo>
                  <a:cubicBezTo>
                    <a:pt x="1468257" y="90895"/>
                    <a:pt x="1449933" y="98135"/>
                    <a:pt x="1432654" y="98232"/>
                  </a:cubicBezTo>
                  <a:lnTo>
                    <a:pt x="1307506" y="98944"/>
                  </a:lnTo>
                  <a:cubicBezTo>
                    <a:pt x="1290225" y="99042"/>
                    <a:pt x="1280532" y="91961"/>
                    <a:pt x="1285855" y="83127"/>
                  </a:cubicBezTo>
                  <a:lnTo>
                    <a:pt x="1335945" y="0"/>
                  </a:lnTo>
                  <a:close/>
                  <a:moveTo>
                    <a:pt x="1597359" y="263126"/>
                  </a:moveTo>
                  <a:lnTo>
                    <a:pt x="1494083" y="434517"/>
                  </a:lnTo>
                  <a:cubicBezTo>
                    <a:pt x="1488760" y="443350"/>
                    <a:pt x="1470438" y="450589"/>
                    <a:pt x="1453157" y="450689"/>
                  </a:cubicBezTo>
                  <a:lnTo>
                    <a:pt x="1328008" y="451399"/>
                  </a:lnTo>
                  <a:cubicBezTo>
                    <a:pt x="1310728" y="451498"/>
                    <a:pt x="1301034" y="444415"/>
                    <a:pt x="1306358" y="435583"/>
                  </a:cubicBezTo>
                  <a:lnTo>
                    <a:pt x="1409634" y="264192"/>
                  </a:lnTo>
                  <a:cubicBezTo>
                    <a:pt x="1414955" y="255359"/>
                    <a:pt x="1433279" y="248119"/>
                    <a:pt x="1450558" y="248020"/>
                  </a:cubicBezTo>
                  <a:lnTo>
                    <a:pt x="1575708" y="247310"/>
                  </a:lnTo>
                  <a:cubicBezTo>
                    <a:pt x="1584349" y="247261"/>
                    <a:pt x="1591092" y="249008"/>
                    <a:pt x="1595010" y="251869"/>
                  </a:cubicBezTo>
                  <a:cubicBezTo>
                    <a:pt x="1598927" y="254731"/>
                    <a:pt x="1600020" y="258710"/>
                    <a:pt x="1597359" y="263126"/>
                  </a:cubicBezTo>
                  <a:close/>
                  <a:moveTo>
                    <a:pt x="1629587" y="596123"/>
                  </a:moveTo>
                  <a:lnTo>
                    <a:pt x="1526312" y="767512"/>
                  </a:lnTo>
                  <a:cubicBezTo>
                    <a:pt x="1520989" y="776346"/>
                    <a:pt x="1502666" y="783586"/>
                    <a:pt x="1485387" y="783684"/>
                  </a:cubicBezTo>
                  <a:lnTo>
                    <a:pt x="1360237" y="784395"/>
                  </a:lnTo>
                  <a:cubicBezTo>
                    <a:pt x="1342957" y="784493"/>
                    <a:pt x="1333263" y="777412"/>
                    <a:pt x="1338588" y="768578"/>
                  </a:cubicBezTo>
                  <a:lnTo>
                    <a:pt x="1441862" y="597187"/>
                  </a:lnTo>
                  <a:cubicBezTo>
                    <a:pt x="1447185" y="588354"/>
                    <a:pt x="1465508" y="581114"/>
                    <a:pt x="1482787" y="581017"/>
                  </a:cubicBezTo>
                  <a:lnTo>
                    <a:pt x="1607937" y="580305"/>
                  </a:lnTo>
                  <a:cubicBezTo>
                    <a:pt x="1616578" y="580256"/>
                    <a:pt x="1623321" y="582003"/>
                    <a:pt x="1627239" y="584864"/>
                  </a:cubicBezTo>
                  <a:cubicBezTo>
                    <a:pt x="1631157" y="587726"/>
                    <a:pt x="1632250" y="591705"/>
                    <a:pt x="1629587" y="596123"/>
                  </a:cubicBezTo>
                  <a:close/>
                  <a:moveTo>
                    <a:pt x="1650091" y="948577"/>
                  </a:moveTo>
                  <a:lnTo>
                    <a:pt x="1584386" y="1057618"/>
                  </a:lnTo>
                  <a:lnTo>
                    <a:pt x="1397302" y="1057618"/>
                  </a:lnTo>
                  <a:lnTo>
                    <a:pt x="1462365" y="949643"/>
                  </a:lnTo>
                  <a:cubicBezTo>
                    <a:pt x="1467688" y="940810"/>
                    <a:pt x="1486011" y="933571"/>
                    <a:pt x="1503291" y="933471"/>
                  </a:cubicBezTo>
                  <a:lnTo>
                    <a:pt x="1628442" y="932761"/>
                  </a:lnTo>
                  <a:cubicBezTo>
                    <a:pt x="1637080" y="932713"/>
                    <a:pt x="1643824" y="934458"/>
                    <a:pt x="1647742" y="937320"/>
                  </a:cubicBezTo>
                  <a:cubicBezTo>
                    <a:pt x="1651659" y="940181"/>
                    <a:pt x="1652753" y="944161"/>
                    <a:pt x="1650091" y="948577"/>
                  </a:cubicBezTo>
                  <a:close/>
                  <a:moveTo>
                    <a:pt x="1735570" y="33758"/>
                  </a:moveTo>
                  <a:lnTo>
                    <a:pt x="1632294" y="205148"/>
                  </a:lnTo>
                  <a:cubicBezTo>
                    <a:pt x="1626973" y="213982"/>
                    <a:pt x="1608650" y="221222"/>
                    <a:pt x="1591370" y="221319"/>
                  </a:cubicBezTo>
                  <a:lnTo>
                    <a:pt x="1466221" y="222031"/>
                  </a:lnTo>
                  <a:cubicBezTo>
                    <a:pt x="1448939" y="222129"/>
                    <a:pt x="1439245" y="215048"/>
                    <a:pt x="1444570" y="206215"/>
                  </a:cubicBezTo>
                  <a:lnTo>
                    <a:pt x="1547846" y="34824"/>
                  </a:lnTo>
                  <a:cubicBezTo>
                    <a:pt x="1553166" y="25991"/>
                    <a:pt x="1571492" y="18750"/>
                    <a:pt x="1588769" y="18652"/>
                  </a:cubicBezTo>
                  <a:lnTo>
                    <a:pt x="1713921" y="17942"/>
                  </a:lnTo>
                  <a:cubicBezTo>
                    <a:pt x="1722560" y="17892"/>
                    <a:pt x="1729303" y="19639"/>
                    <a:pt x="1733221" y="22501"/>
                  </a:cubicBezTo>
                  <a:cubicBezTo>
                    <a:pt x="1737140" y="25363"/>
                    <a:pt x="1738232" y="29340"/>
                    <a:pt x="1735570" y="33758"/>
                  </a:cubicBezTo>
                  <a:close/>
                  <a:moveTo>
                    <a:pt x="1767800" y="366753"/>
                  </a:moveTo>
                  <a:lnTo>
                    <a:pt x="1664523" y="538145"/>
                  </a:lnTo>
                  <a:cubicBezTo>
                    <a:pt x="1659201" y="546977"/>
                    <a:pt x="1640879" y="554217"/>
                    <a:pt x="1623598" y="554315"/>
                  </a:cubicBezTo>
                  <a:lnTo>
                    <a:pt x="1498448" y="555026"/>
                  </a:lnTo>
                  <a:cubicBezTo>
                    <a:pt x="1481169" y="555124"/>
                    <a:pt x="1471476" y="548043"/>
                    <a:pt x="1476799" y="539210"/>
                  </a:cubicBezTo>
                  <a:lnTo>
                    <a:pt x="1580075" y="367819"/>
                  </a:lnTo>
                  <a:cubicBezTo>
                    <a:pt x="1585396" y="358986"/>
                    <a:pt x="1603719" y="351747"/>
                    <a:pt x="1620999" y="351648"/>
                  </a:cubicBezTo>
                  <a:lnTo>
                    <a:pt x="1746150" y="350938"/>
                  </a:lnTo>
                  <a:cubicBezTo>
                    <a:pt x="1754790" y="350887"/>
                    <a:pt x="1761533" y="352634"/>
                    <a:pt x="1765450" y="355496"/>
                  </a:cubicBezTo>
                  <a:cubicBezTo>
                    <a:pt x="1769368" y="358359"/>
                    <a:pt x="1770462" y="362337"/>
                    <a:pt x="1767800" y="366753"/>
                  </a:cubicBezTo>
                  <a:close/>
                  <a:moveTo>
                    <a:pt x="1788303" y="719210"/>
                  </a:moveTo>
                  <a:lnTo>
                    <a:pt x="1685027" y="890599"/>
                  </a:lnTo>
                  <a:cubicBezTo>
                    <a:pt x="1679704" y="899433"/>
                    <a:pt x="1661382" y="906673"/>
                    <a:pt x="1644101" y="906771"/>
                  </a:cubicBezTo>
                  <a:lnTo>
                    <a:pt x="1518952" y="907481"/>
                  </a:lnTo>
                  <a:cubicBezTo>
                    <a:pt x="1501672" y="907580"/>
                    <a:pt x="1491978" y="900499"/>
                    <a:pt x="1497302" y="891666"/>
                  </a:cubicBezTo>
                  <a:lnTo>
                    <a:pt x="1600578" y="720275"/>
                  </a:lnTo>
                  <a:cubicBezTo>
                    <a:pt x="1605899" y="711443"/>
                    <a:pt x="1624223" y="704201"/>
                    <a:pt x="1641502" y="704104"/>
                  </a:cubicBezTo>
                  <a:lnTo>
                    <a:pt x="1766652" y="703392"/>
                  </a:lnTo>
                  <a:cubicBezTo>
                    <a:pt x="1775293" y="703343"/>
                    <a:pt x="1782036" y="705090"/>
                    <a:pt x="1785954" y="707952"/>
                  </a:cubicBezTo>
                  <a:cubicBezTo>
                    <a:pt x="1789871" y="710815"/>
                    <a:pt x="1790965" y="714792"/>
                    <a:pt x="1788303" y="719210"/>
                  </a:cubicBezTo>
                  <a:close/>
                  <a:moveTo>
                    <a:pt x="1820532" y="1052205"/>
                  </a:moveTo>
                  <a:lnTo>
                    <a:pt x="1817270" y="1057618"/>
                  </a:lnTo>
                  <a:lnTo>
                    <a:pt x="1630187" y="1057618"/>
                  </a:lnTo>
                  <a:lnTo>
                    <a:pt x="1632806" y="1053271"/>
                  </a:lnTo>
                  <a:cubicBezTo>
                    <a:pt x="1638129" y="1044436"/>
                    <a:pt x="1656452" y="1037197"/>
                    <a:pt x="1673731" y="1037099"/>
                  </a:cubicBezTo>
                  <a:lnTo>
                    <a:pt x="1798881" y="1036387"/>
                  </a:lnTo>
                  <a:cubicBezTo>
                    <a:pt x="1807521" y="1036340"/>
                    <a:pt x="1814265" y="1038085"/>
                    <a:pt x="1818183" y="1040948"/>
                  </a:cubicBezTo>
                  <a:cubicBezTo>
                    <a:pt x="1822101" y="1043809"/>
                    <a:pt x="1823194" y="1047788"/>
                    <a:pt x="1820532" y="1052205"/>
                  </a:cubicBezTo>
                  <a:close/>
                  <a:moveTo>
                    <a:pt x="1906011" y="137384"/>
                  </a:moveTo>
                  <a:lnTo>
                    <a:pt x="1802735" y="308775"/>
                  </a:lnTo>
                  <a:cubicBezTo>
                    <a:pt x="1797412" y="317610"/>
                    <a:pt x="1779090" y="324849"/>
                    <a:pt x="1761811" y="324947"/>
                  </a:cubicBezTo>
                  <a:lnTo>
                    <a:pt x="1636661" y="325657"/>
                  </a:lnTo>
                  <a:cubicBezTo>
                    <a:pt x="1619381" y="325756"/>
                    <a:pt x="1609688" y="318675"/>
                    <a:pt x="1615011" y="309843"/>
                  </a:cubicBezTo>
                  <a:lnTo>
                    <a:pt x="1718286" y="138451"/>
                  </a:lnTo>
                  <a:cubicBezTo>
                    <a:pt x="1723609" y="129619"/>
                    <a:pt x="1741931" y="122378"/>
                    <a:pt x="1759212" y="122280"/>
                  </a:cubicBezTo>
                  <a:lnTo>
                    <a:pt x="1884361" y="121568"/>
                  </a:lnTo>
                  <a:cubicBezTo>
                    <a:pt x="1893002" y="121520"/>
                    <a:pt x="1899745" y="123266"/>
                    <a:pt x="1903662" y="126129"/>
                  </a:cubicBezTo>
                  <a:cubicBezTo>
                    <a:pt x="1907581" y="128991"/>
                    <a:pt x="1908674" y="132968"/>
                    <a:pt x="1906011" y="137384"/>
                  </a:cubicBezTo>
                  <a:close/>
                  <a:moveTo>
                    <a:pt x="1926516" y="489840"/>
                  </a:moveTo>
                  <a:lnTo>
                    <a:pt x="1823238" y="661231"/>
                  </a:lnTo>
                  <a:cubicBezTo>
                    <a:pt x="1817917" y="670064"/>
                    <a:pt x="1799593" y="677304"/>
                    <a:pt x="1782313" y="677403"/>
                  </a:cubicBezTo>
                  <a:lnTo>
                    <a:pt x="1657163" y="678113"/>
                  </a:lnTo>
                  <a:cubicBezTo>
                    <a:pt x="1639884" y="678212"/>
                    <a:pt x="1630189" y="671130"/>
                    <a:pt x="1635512" y="662297"/>
                  </a:cubicBezTo>
                  <a:lnTo>
                    <a:pt x="1738788" y="490908"/>
                  </a:lnTo>
                  <a:cubicBezTo>
                    <a:pt x="1744112" y="482073"/>
                    <a:pt x="1762434" y="474834"/>
                    <a:pt x="1779715" y="474735"/>
                  </a:cubicBezTo>
                  <a:lnTo>
                    <a:pt x="1904865" y="474025"/>
                  </a:lnTo>
                  <a:cubicBezTo>
                    <a:pt x="1913505" y="473976"/>
                    <a:pt x="1920247" y="475721"/>
                    <a:pt x="1924165" y="478583"/>
                  </a:cubicBezTo>
                  <a:cubicBezTo>
                    <a:pt x="1928084" y="481446"/>
                    <a:pt x="1929176" y="485424"/>
                    <a:pt x="1926516" y="489840"/>
                  </a:cubicBezTo>
                  <a:close/>
                  <a:moveTo>
                    <a:pt x="1958744" y="822836"/>
                  </a:moveTo>
                  <a:lnTo>
                    <a:pt x="1855467" y="994227"/>
                  </a:lnTo>
                  <a:cubicBezTo>
                    <a:pt x="1850145" y="1003059"/>
                    <a:pt x="1831823" y="1010299"/>
                    <a:pt x="1814544" y="1010398"/>
                  </a:cubicBezTo>
                  <a:lnTo>
                    <a:pt x="1689392" y="1011108"/>
                  </a:lnTo>
                  <a:cubicBezTo>
                    <a:pt x="1672113" y="1011207"/>
                    <a:pt x="1662420" y="1004127"/>
                    <a:pt x="1667743" y="995293"/>
                  </a:cubicBezTo>
                  <a:lnTo>
                    <a:pt x="1771019" y="823903"/>
                  </a:lnTo>
                  <a:cubicBezTo>
                    <a:pt x="1776340" y="815069"/>
                    <a:pt x="1794663" y="807829"/>
                    <a:pt x="1811943" y="807731"/>
                  </a:cubicBezTo>
                  <a:lnTo>
                    <a:pt x="1937094" y="807020"/>
                  </a:lnTo>
                  <a:cubicBezTo>
                    <a:pt x="1945734" y="806971"/>
                    <a:pt x="1952477" y="808717"/>
                    <a:pt x="1956395" y="811579"/>
                  </a:cubicBezTo>
                  <a:cubicBezTo>
                    <a:pt x="1960314" y="814441"/>
                    <a:pt x="1961406" y="818419"/>
                    <a:pt x="1958744" y="822836"/>
                  </a:cubicBezTo>
                  <a:close/>
                  <a:moveTo>
                    <a:pt x="1988797" y="0"/>
                  </a:moveTo>
                  <a:lnTo>
                    <a:pt x="1940948" y="79408"/>
                  </a:lnTo>
                  <a:cubicBezTo>
                    <a:pt x="1935625" y="88241"/>
                    <a:pt x="1917302" y="95482"/>
                    <a:pt x="1900023" y="95579"/>
                  </a:cubicBezTo>
                  <a:lnTo>
                    <a:pt x="1774873" y="96291"/>
                  </a:lnTo>
                  <a:cubicBezTo>
                    <a:pt x="1757592" y="96388"/>
                    <a:pt x="1747900" y="89306"/>
                    <a:pt x="1753222" y="80473"/>
                  </a:cubicBezTo>
                  <a:lnTo>
                    <a:pt x="1801713" y="0"/>
                  </a:lnTo>
                  <a:close/>
                  <a:moveTo>
                    <a:pt x="2064727" y="260473"/>
                  </a:moveTo>
                  <a:lnTo>
                    <a:pt x="1961451" y="431862"/>
                  </a:lnTo>
                  <a:cubicBezTo>
                    <a:pt x="1956129" y="440695"/>
                    <a:pt x="1937805" y="447936"/>
                    <a:pt x="1920526" y="448034"/>
                  </a:cubicBezTo>
                  <a:lnTo>
                    <a:pt x="1795376" y="448745"/>
                  </a:lnTo>
                  <a:cubicBezTo>
                    <a:pt x="1778097" y="448843"/>
                    <a:pt x="1768402" y="441762"/>
                    <a:pt x="1773725" y="432930"/>
                  </a:cubicBezTo>
                  <a:lnTo>
                    <a:pt x="1877002" y="261538"/>
                  </a:lnTo>
                  <a:cubicBezTo>
                    <a:pt x="1882322" y="252706"/>
                    <a:pt x="1900648" y="245466"/>
                    <a:pt x="1917926" y="245367"/>
                  </a:cubicBezTo>
                  <a:lnTo>
                    <a:pt x="2043076" y="244657"/>
                  </a:lnTo>
                  <a:cubicBezTo>
                    <a:pt x="2051716" y="244607"/>
                    <a:pt x="2058459" y="246353"/>
                    <a:pt x="2062378" y="249216"/>
                  </a:cubicBezTo>
                  <a:cubicBezTo>
                    <a:pt x="2066296" y="252077"/>
                    <a:pt x="2067387" y="256056"/>
                    <a:pt x="2064727" y="260473"/>
                  </a:cubicBezTo>
                  <a:close/>
                  <a:moveTo>
                    <a:pt x="2096955" y="593468"/>
                  </a:moveTo>
                  <a:lnTo>
                    <a:pt x="1993679" y="764858"/>
                  </a:lnTo>
                  <a:cubicBezTo>
                    <a:pt x="1988358" y="773692"/>
                    <a:pt x="1970035" y="780932"/>
                    <a:pt x="1952755" y="781029"/>
                  </a:cubicBezTo>
                  <a:lnTo>
                    <a:pt x="1827604" y="781741"/>
                  </a:lnTo>
                  <a:cubicBezTo>
                    <a:pt x="1810325" y="781838"/>
                    <a:pt x="1800632" y="774758"/>
                    <a:pt x="1805955" y="765925"/>
                  </a:cubicBezTo>
                  <a:lnTo>
                    <a:pt x="1909231" y="594534"/>
                  </a:lnTo>
                  <a:cubicBezTo>
                    <a:pt x="1914553" y="585701"/>
                    <a:pt x="1932875" y="578460"/>
                    <a:pt x="1950156" y="578362"/>
                  </a:cubicBezTo>
                  <a:lnTo>
                    <a:pt x="2075304" y="577651"/>
                  </a:lnTo>
                  <a:cubicBezTo>
                    <a:pt x="2083945" y="577603"/>
                    <a:pt x="2090689" y="579348"/>
                    <a:pt x="2094606" y="582211"/>
                  </a:cubicBezTo>
                  <a:cubicBezTo>
                    <a:pt x="2098525" y="585073"/>
                    <a:pt x="2099617" y="589052"/>
                    <a:pt x="2096955" y="593468"/>
                  </a:cubicBezTo>
                  <a:close/>
                  <a:moveTo>
                    <a:pt x="2117460" y="945923"/>
                  </a:moveTo>
                  <a:lnTo>
                    <a:pt x="2050155" y="1057618"/>
                  </a:lnTo>
                  <a:lnTo>
                    <a:pt x="1863071" y="1057618"/>
                  </a:lnTo>
                  <a:lnTo>
                    <a:pt x="1929734" y="946990"/>
                  </a:lnTo>
                  <a:cubicBezTo>
                    <a:pt x="1935056" y="938156"/>
                    <a:pt x="1953379" y="930916"/>
                    <a:pt x="1970659" y="930818"/>
                  </a:cubicBezTo>
                  <a:lnTo>
                    <a:pt x="2095809" y="930107"/>
                  </a:lnTo>
                  <a:cubicBezTo>
                    <a:pt x="2104449" y="930058"/>
                    <a:pt x="2111192" y="931803"/>
                    <a:pt x="2115111" y="934665"/>
                  </a:cubicBezTo>
                  <a:cubicBezTo>
                    <a:pt x="2119028" y="937528"/>
                    <a:pt x="2120120" y="941506"/>
                    <a:pt x="2117460" y="945923"/>
                  </a:cubicBezTo>
                  <a:close/>
                  <a:moveTo>
                    <a:pt x="2202939" y="31104"/>
                  </a:moveTo>
                  <a:lnTo>
                    <a:pt x="2099662" y="202495"/>
                  </a:lnTo>
                  <a:cubicBezTo>
                    <a:pt x="2094341" y="211327"/>
                    <a:pt x="2076017" y="218569"/>
                    <a:pt x="2058738" y="218666"/>
                  </a:cubicBezTo>
                  <a:lnTo>
                    <a:pt x="1933588" y="219378"/>
                  </a:lnTo>
                  <a:cubicBezTo>
                    <a:pt x="1916307" y="219475"/>
                    <a:pt x="1906614" y="212393"/>
                    <a:pt x="1911937" y="203560"/>
                  </a:cubicBezTo>
                  <a:lnTo>
                    <a:pt x="2015213" y="32169"/>
                  </a:lnTo>
                  <a:cubicBezTo>
                    <a:pt x="2020535" y="23337"/>
                    <a:pt x="2038859" y="16097"/>
                    <a:pt x="2056138" y="15998"/>
                  </a:cubicBezTo>
                  <a:lnTo>
                    <a:pt x="2181288" y="15288"/>
                  </a:lnTo>
                  <a:cubicBezTo>
                    <a:pt x="2189928" y="15239"/>
                    <a:pt x="2196670" y="16984"/>
                    <a:pt x="2200588" y="19846"/>
                  </a:cubicBezTo>
                  <a:cubicBezTo>
                    <a:pt x="2204508" y="22709"/>
                    <a:pt x="2205599" y="26687"/>
                    <a:pt x="2202939" y="31104"/>
                  </a:cubicBezTo>
                  <a:close/>
                  <a:moveTo>
                    <a:pt x="2235168" y="364099"/>
                  </a:moveTo>
                  <a:lnTo>
                    <a:pt x="2131892" y="535490"/>
                  </a:lnTo>
                  <a:cubicBezTo>
                    <a:pt x="2126570" y="544323"/>
                    <a:pt x="2108246" y="551564"/>
                    <a:pt x="2090967" y="551661"/>
                  </a:cubicBezTo>
                  <a:lnTo>
                    <a:pt x="1965817" y="552373"/>
                  </a:lnTo>
                  <a:cubicBezTo>
                    <a:pt x="1948538" y="552471"/>
                    <a:pt x="1938844" y="545390"/>
                    <a:pt x="1944166" y="536556"/>
                  </a:cubicBezTo>
                  <a:lnTo>
                    <a:pt x="2047442" y="365166"/>
                  </a:lnTo>
                  <a:cubicBezTo>
                    <a:pt x="2052765" y="356332"/>
                    <a:pt x="2071088" y="349092"/>
                    <a:pt x="2088368" y="348994"/>
                  </a:cubicBezTo>
                  <a:lnTo>
                    <a:pt x="2213517" y="348283"/>
                  </a:lnTo>
                  <a:cubicBezTo>
                    <a:pt x="2222158" y="348234"/>
                    <a:pt x="2228900" y="349979"/>
                    <a:pt x="2232817" y="352842"/>
                  </a:cubicBezTo>
                  <a:cubicBezTo>
                    <a:pt x="2236737" y="355704"/>
                    <a:pt x="2237829" y="359683"/>
                    <a:pt x="2235168" y="364099"/>
                  </a:cubicBezTo>
                  <a:close/>
                  <a:moveTo>
                    <a:pt x="2255671" y="716555"/>
                  </a:moveTo>
                  <a:lnTo>
                    <a:pt x="2152395" y="887946"/>
                  </a:lnTo>
                  <a:cubicBezTo>
                    <a:pt x="2147073" y="896779"/>
                    <a:pt x="2128750" y="904019"/>
                    <a:pt x="2111470" y="904118"/>
                  </a:cubicBezTo>
                  <a:lnTo>
                    <a:pt x="1986320" y="904828"/>
                  </a:lnTo>
                  <a:cubicBezTo>
                    <a:pt x="1969039" y="904925"/>
                    <a:pt x="1959346" y="897845"/>
                    <a:pt x="1964670" y="889012"/>
                  </a:cubicBezTo>
                  <a:lnTo>
                    <a:pt x="2067945" y="717621"/>
                  </a:lnTo>
                  <a:cubicBezTo>
                    <a:pt x="2073268" y="708788"/>
                    <a:pt x="2091590" y="701548"/>
                    <a:pt x="2108871" y="701449"/>
                  </a:cubicBezTo>
                  <a:lnTo>
                    <a:pt x="2234021" y="700739"/>
                  </a:lnTo>
                  <a:cubicBezTo>
                    <a:pt x="2242660" y="700690"/>
                    <a:pt x="2249403" y="702435"/>
                    <a:pt x="2253321" y="705298"/>
                  </a:cubicBezTo>
                  <a:cubicBezTo>
                    <a:pt x="2257240" y="708160"/>
                    <a:pt x="2258332" y="712139"/>
                    <a:pt x="2255671" y="716555"/>
                  </a:cubicBezTo>
                  <a:close/>
                  <a:moveTo>
                    <a:pt x="2287901" y="1049550"/>
                  </a:moveTo>
                  <a:lnTo>
                    <a:pt x="2283039" y="1057618"/>
                  </a:lnTo>
                  <a:lnTo>
                    <a:pt x="2095956" y="1057618"/>
                  </a:lnTo>
                  <a:lnTo>
                    <a:pt x="2100175" y="1050617"/>
                  </a:lnTo>
                  <a:cubicBezTo>
                    <a:pt x="2105497" y="1041783"/>
                    <a:pt x="2123819" y="1034543"/>
                    <a:pt x="2141100" y="1034446"/>
                  </a:cubicBezTo>
                  <a:lnTo>
                    <a:pt x="2266248" y="1033734"/>
                  </a:lnTo>
                  <a:cubicBezTo>
                    <a:pt x="2274889" y="1033685"/>
                    <a:pt x="2281632" y="1035431"/>
                    <a:pt x="2285550" y="1038293"/>
                  </a:cubicBezTo>
                  <a:cubicBezTo>
                    <a:pt x="2289469" y="1041155"/>
                    <a:pt x="2290561" y="1045134"/>
                    <a:pt x="2287901" y="1049550"/>
                  </a:cubicBezTo>
                  <a:close/>
                  <a:moveTo>
                    <a:pt x="2373380" y="134731"/>
                  </a:moveTo>
                  <a:lnTo>
                    <a:pt x="2270104" y="306122"/>
                  </a:lnTo>
                  <a:cubicBezTo>
                    <a:pt x="2264781" y="314955"/>
                    <a:pt x="2246458" y="322195"/>
                    <a:pt x="2229178" y="322294"/>
                  </a:cubicBezTo>
                  <a:lnTo>
                    <a:pt x="2104028" y="323004"/>
                  </a:lnTo>
                  <a:cubicBezTo>
                    <a:pt x="2086749" y="323103"/>
                    <a:pt x="2077057" y="316021"/>
                    <a:pt x="2082377" y="307188"/>
                  </a:cubicBezTo>
                  <a:lnTo>
                    <a:pt x="2185654" y="135797"/>
                  </a:lnTo>
                  <a:cubicBezTo>
                    <a:pt x="2190977" y="126964"/>
                    <a:pt x="2209300" y="119723"/>
                    <a:pt x="2226580" y="119625"/>
                  </a:cubicBezTo>
                  <a:lnTo>
                    <a:pt x="2351729" y="118914"/>
                  </a:lnTo>
                  <a:cubicBezTo>
                    <a:pt x="2360369" y="118866"/>
                    <a:pt x="2367113" y="120612"/>
                    <a:pt x="2371031" y="123474"/>
                  </a:cubicBezTo>
                  <a:cubicBezTo>
                    <a:pt x="2374948" y="126336"/>
                    <a:pt x="2376042" y="130315"/>
                    <a:pt x="2373380" y="134731"/>
                  </a:cubicBezTo>
                  <a:close/>
                  <a:moveTo>
                    <a:pt x="2393881" y="487187"/>
                  </a:moveTo>
                  <a:lnTo>
                    <a:pt x="2290607" y="658578"/>
                  </a:lnTo>
                  <a:cubicBezTo>
                    <a:pt x="2285284" y="667411"/>
                    <a:pt x="2266961" y="674651"/>
                    <a:pt x="2249682" y="674749"/>
                  </a:cubicBezTo>
                  <a:lnTo>
                    <a:pt x="2124532" y="675460"/>
                  </a:lnTo>
                  <a:cubicBezTo>
                    <a:pt x="2107251" y="675558"/>
                    <a:pt x="2097558" y="668477"/>
                    <a:pt x="2102881" y="659644"/>
                  </a:cubicBezTo>
                  <a:lnTo>
                    <a:pt x="2206157" y="488253"/>
                  </a:lnTo>
                  <a:cubicBezTo>
                    <a:pt x="2211479" y="479419"/>
                    <a:pt x="2229803" y="472179"/>
                    <a:pt x="2247082" y="472081"/>
                  </a:cubicBezTo>
                  <a:lnTo>
                    <a:pt x="2372232" y="471370"/>
                  </a:lnTo>
                  <a:cubicBezTo>
                    <a:pt x="2380872" y="471321"/>
                    <a:pt x="2387615" y="473068"/>
                    <a:pt x="2391534" y="475929"/>
                  </a:cubicBezTo>
                  <a:cubicBezTo>
                    <a:pt x="2395452" y="478791"/>
                    <a:pt x="2396543" y="482771"/>
                    <a:pt x="2393881" y="487187"/>
                  </a:cubicBezTo>
                  <a:close/>
                  <a:moveTo>
                    <a:pt x="2426111" y="820181"/>
                  </a:moveTo>
                  <a:lnTo>
                    <a:pt x="2322836" y="991574"/>
                  </a:lnTo>
                  <a:cubicBezTo>
                    <a:pt x="2317514" y="1000406"/>
                    <a:pt x="2299190" y="1007646"/>
                    <a:pt x="2281911" y="1007745"/>
                  </a:cubicBezTo>
                  <a:lnTo>
                    <a:pt x="2156759" y="1008455"/>
                  </a:lnTo>
                  <a:cubicBezTo>
                    <a:pt x="2139482" y="1008553"/>
                    <a:pt x="2129788" y="1001472"/>
                    <a:pt x="2135110" y="992639"/>
                  </a:cubicBezTo>
                  <a:lnTo>
                    <a:pt x="2238387" y="821248"/>
                  </a:lnTo>
                  <a:cubicBezTo>
                    <a:pt x="2243709" y="812415"/>
                    <a:pt x="2262031" y="805174"/>
                    <a:pt x="2279312" y="805077"/>
                  </a:cubicBezTo>
                  <a:lnTo>
                    <a:pt x="2404460" y="804367"/>
                  </a:lnTo>
                  <a:cubicBezTo>
                    <a:pt x="2413101" y="804316"/>
                    <a:pt x="2419844" y="806063"/>
                    <a:pt x="2423762" y="808925"/>
                  </a:cubicBezTo>
                  <a:cubicBezTo>
                    <a:pt x="2427681" y="811786"/>
                    <a:pt x="2428773" y="815766"/>
                    <a:pt x="2426111" y="820181"/>
                  </a:cubicBezTo>
                  <a:close/>
                  <a:moveTo>
                    <a:pt x="2454565" y="0"/>
                  </a:moveTo>
                  <a:lnTo>
                    <a:pt x="2408315" y="76753"/>
                  </a:lnTo>
                  <a:cubicBezTo>
                    <a:pt x="2402993" y="85587"/>
                    <a:pt x="2384669" y="92827"/>
                    <a:pt x="2367390" y="92925"/>
                  </a:cubicBezTo>
                  <a:lnTo>
                    <a:pt x="2242240" y="93635"/>
                  </a:lnTo>
                  <a:cubicBezTo>
                    <a:pt x="2224961" y="93734"/>
                    <a:pt x="2215267" y="86653"/>
                    <a:pt x="2220591" y="77819"/>
                  </a:cubicBezTo>
                  <a:lnTo>
                    <a:pt x="2267482" y="0"/>
                  </a:lnTo>
                  <a:close/>
                  <a:moveTo>
                    <a:pt x="2532094" y="257818"/>
                  </a:moveTo>
                  <a:lnTo>
                    <a:pt x="2428818" y="429209"/>
                  </a:lnTo>
                  <a:cubicBezTo>
                    <a:pt x="2423496" y="438042"/>
                    <a:pt x="2405174" y="445282"/>
                    <a:pt x="2387893" y="445381"/>
                  </a:cubicBezTo>
                  <a:lnTo>
                    <a:pt x="2262743" y="446091"/>
                  </a:lnTo>
                  <a:cubicBezTo>
                    <a:pt x="2245464" y="446189"/>
                    <a:pt x="2235770" y="439108"/>
                    <a:pt x="2241093" y="430275"/>
                  </a:cubicBezTo>
                  <a:lnTo>
                    <a:pt x="2344368" y="258884"/>
                  </a:lnTo>
                  <a:cubicBezTo>
                    <a:pt x="2349691" y="250051"/>
                    <a:pt x="2368014" y="242810"/>
                    <a:pt x="2385294" y="242712"/>
                  </a:cubicBezTo>
                  <a:lnTo>
                    <a:pt x="2510444" y="242001"/>
                  </a:lnTo>
                  <a:cubicBezTo>
                    <a:pt x="2519084" y="241953"/>
                    <a:pt x="2525827" y="243699"/>
                    <a:pt x="2529745" y="246561"/>
                  </a:cubicBezTo>
                  <a:cubicBezTo>
                    <a:pt x="2533663" y="249423"/>
                    <a:pt x="2534755" y="253402"/>
                    <a:pt x="2532094" y="257818"/>
                  </a:cubicBezTo>
                  <a:close/>
                  <a:moveTo>
                    <a:pt x="2564324" y="590813"/>
                  </a:moveTo>
                  <a:lnTo>
                    <a:pt x="2461048" y="762205"/>
                  </a:lnTo>
                  <a:cubicBezTo>
                    <a:pt x="2455726" y="771037"/>
                    <a:pt x="2437402" y="778278"/>
                    <a:pt x="2420123" y="778376"/>
                  </a:cubicBezTo>
                  <a:lnTo>
                    <a:pt x="2294973" y="779087"/>
                  </a:lnTo>
                  <a:cubicBezTo>
                    <a:pt x="2277694" y="779185"/>
                    <a:pt x="2267999" y="772103"/>
                    <a:pt x="2273322" y="763270"/>
                  </a:cubicBezTo>
                  <a:lnTo>
                    <a:pt x="2376598" y="591879"/>
                  </a:lnTo>
                  <a:cubicBezTo>
                    <a:pt x="2381920" y="583046"/>
                    <a:pt x="2400244" y="575807"/>
                    <a:pt x="2417523" y="575708"/>
                  </a:cubicBezTo>
                  <a:lnTo>
                    <a:pt x="2542671" y="574997"/>
                  </a:lnTo>
                  <a:cubicBezTo>
                    <a:pt x="2551313" y="574949"/>
                    <a:pt x="2558056" y="576695"/>
                    <a:pt x="2561973" y="579556"/>
                  </a:cubicBezTo>
                  <a:cubicBezTo>
                    <a:pt x="2565892" y="582419"/>
                    <a:pt x="2566985" y="586397"/>
                    <a:pt x="2564324" y="590813"/>
                  </a:cubicBezTo>
                  <a:close/>
                  <a:moveTo>
                    <a:pt x="2584827" y="943269"/>
                  </a:moveTo>
                  <a:lnTo>
                    <a:pt x="2515923" y="1057618"/>
                  </a:lnTo>
                  <a:lnTo>
                    <a:pt x="2328840" y="1057618"/>
                  </a:lnTo>
                  <a:lnTo>
                    <a:pt x="2397102" y="944335"/>
                  </a:lnTo>
                  <a:cubicBezTo>
                    <a:pt x="2402424" y="935503"/>
                    <a:pt x="2420745" y="928261"/>
                    <a:pt x="2438027" y="928164"/>
                  </a:cubicBezTo>
                  <a:lnTo>
                    <a:pt x="2563177" y="927454"/>
                  </a:lnTo>
                  <a:cubicBezTo>
                    <a:pt x="2571816" y="927403"/>
                    <a:pt x="2578559" y="929150"/>
                    <a:pt x="2582478" y="932012"/>
                  </a:cubicBezTo>
                  <a:cubicBezTo>
                    <a:pt x="2586395" y="934875"/>
                    <a:pt x="2587488" y="938853"/>
                    <a:pt x="2584827" y="943269"/>
                  </a:cubicBezTo>
                  <a:close/>
                  <a:moveTo>
                    <a:pt x="2670306" y="28449"/>
                  </a:moveTo>
                  <a:lnTo>
                    <a:pt x="2567030" y="199840"/>
                  </a:lnTo>
                  <a:cubicBezTo>
                    <a:pt x="2561707" y="208673"/>
                    <a:pt x="2543384" y="215914"/>
                    <a:pt x="2526105" y="216012"/>
                  </a:cubicBezTo>
                  <a:lnTo>
                    <a:pt x="2400955" y="216723"/>
                  </a:lnTo>
                  <a:cubicBezTo>
                    <a:pt x="2383676" y="216821"/>
                    <a:pt x="2373981" y="209740"/>
                    <a:pt x="2379304" y="200907"/>
                  </a:cubicBezTo>
                  <a:lnTo>
                    <a:pt x="2482580" y="29516"/>
                  </a:lnTo>
                  <a:cubicBezTo>
                    <a:pt x="2487902" y="20682"/>
                    <a:pt x="2506226" y="13442"/>
                    <a:pt x="2523505" y="13345"/>
                  </a:cubicBezTo>
                  <a:lnTo>
                    <a:pt x="2648655" y="12635"/>
                  </a:lnTo>
                  <a:cubicBezTo>
                    <a:pt x="2657295" y="12584"/>
                    <a:pt x="2664039" y="14331"/>
                    <a:pt x="2667957" y="17192"/>
                  </a:cubicBezTo>
                  <a:cubicBezTo>
                    <a:pt x="2671875" y="20054"/>
                    <a:pt x="2672968" y="24033"/>
                    <a:pt x="2670306" y="28449"/>
                  </a:cubicBezTo>
                  <a:close/>
                  <a:moveTo>
                    <a:pt x="2702535" y="361446"/>
                  </a:moveTo>
                  <a:lnTo>
                    <a:pt x="2599259" y="532835"/>
                  </a:lnTo>
                  <a:cubicBezTo>
                    <a:pt x="2593937" y="541670"/>
                    <a:pt x="2575613" y="548909"/>
                    <a:pt x="2558334" y="549007"/>
                  </a:cubicBezTo>
                  <a:lnTo>
                    <a:pt x="2433184" y="549718"/>
                  </a:lnTo>
                  <a:cubicBezTo>
                    <a:pt x="2415905" y="549816"/>
                    <a:pt x="2406211" y="542735"/>
                    <a:pt x="2411533" y="533903"/>
                  </a:cubicBezTo>
                  <a:lnTo>
                    <a:pt x="2514809" y="362511"/>
                  </a:lnTo>
                  <a:cubicBezTo>
                    <a:pt x="2520132" y="353679"/>
                    <a:pt x="2538456" y="346437"/>
                    <a:pt x="2555735" y="346340"/>
                  </a:cubicBezTo>
                  <a:lnTo>
                    <a:pt x="2680884" y="345628"/>
                  </a:lnTo>
                  <a:cubicBezTo>
                    <a:pt x="2689524" y="345580"/>
                    <a:pt x="2696269" y="347326"/>
                    <a:pt x="2700186" y="350189"/>
                  </a:cubicBezTo>
                  <a:cubicBezTo>
                    <a:pt x="2704104" y="353051"/>
                    <a:pt x="2705196" y="357028"/>
                    <a:pt x="2702535" y="361446"/>
                  </a:cubicBezTo>
                  <a:close/>
                  <a:moveTo>
                    <a:pt x="2723038" y="713902"/>
                  </a:moveTo>
                  <a:lnTo>
                    <a:pt x="2619763" y="885291"/>
                  </a:lnTo>
                  <a:cubicBezTo>
                    <a:pt x="2614440" y="894126"/>
                    <a:pt x="2596117" y="901365"/>
                    <a:pt x="2578837" y="901463"/>
                  </a:cubicBezTo>
                  <a:lnTo>
                    <a:pt x="2453688" y="902173"/>
                  </a:lnTo>
                  <a:cubicBezTo>
                    <a:pt x="2436406" y="902272"/>
                    <a:pt x="2426714" y="895191"/>
                    <a:pt x="2432037" y="886359"/>
                  </a:cubicBezTo>
                  <a:lnTo>
                    <a:pt x="2535313" y="714967"/>
                  </a:lnTo>
                  <a:cubicBezTo>
                    <a:pt x="2540636" y="706133"/>
                    <a:pt x="2558957" y="698894"/>
                    <a:pt x="2576238" y="698795"/>
                  </a:cubicBezTo>
                  <a:lnTo>
                    <a:pt x="2701388" y="698085"/>
                  </a:lnTo>
                  <a:cubicBezTo>
                    <a:pt x="2710029" y="698036"/>
                    <a:pt x="2716770" y="699782"/>
                    <a:pt x="2720690" y="702645"/>
                  </a:cubicBezTo>
                  <a:cubicBezTo>
                    <a:pt x="2724607" y="705506"/>
                    <a:pt x="2725699" y="709484"/>
                    <a:pt x="2723038" y="713902"/>
                  </a:cubicBezTo>
                  <a:close/>
                  <a:moveTo>
                    <a:pt x="2755266" y="1046897"/>
                  </a:moveTo>
                  <a:lnTo>
                    <a:pt x="2748806" y="1057618"/>
                  </a:lnTo>
                  <a:lnTo>
                    <a:pt x="2561724" y="1057618"/>
                  </a:lnTo>
                  <a:lnTo>
                    <a:pt x="2567542" y="1047963"/>
                  </a:lnTo>
                  <a:cubicBezTo>
                    <a:pt x="2572864" y="1039130"/>
                    <a:pt x="2591186" y="1031889"/>
                    <a:pt x="2608467" y="1031791"/>
                  </a:cubicBezTo>
                  <a:lnTo>
                    <a:pt x="2733617" y="1031080"/>
                  </a:lnTo>
                  <a:cubicBezTo>
                    <a:pt x="2742257" y="1031031"/>
                    <a:pt x="2749000" y="1032777"/>
                    <a:pt x="2752919" y="1035640"/>
                  </a:cubicBezTo>
                  <a:cubicBezTo>
                    <a:pt x="2756836" y="1038501"/>
                    <a:pt x="2757929" y="1042481"/>
                    <a:pt x="2755266" y="1046897"/>
                  </a:cubicBezTo>
                  <a:close/>
                  <a:moveTo>
                    <a:pt x="2840747" y="132077"/>
                  </a:moveTo>
                  <a:lnTo>
                    <a:pt x="2737471" y="303468"/>
                  </a:lnTo>
                  <a:cubicBezTo>
                    <a:pt x="2732148" y="312300"/>
                    <a:pt x="2713825" y="319542"/>
                    <a:pt x="2696546" y="319639"/>
                  </a:cubicBezTo>
                  <a:lnTo>
                    <a:pt x="2571396" y="320349"/>
                  </a:lnTo>
                  <a:cubicBezTo>
                    <a:pt x="2554117" y="320448"/>
                    <a:pt x="2544422" y="313368"/>
                    <a:pt x="2549745" y="304533"/>
                  </a:cubicBezTo>
                  <a:lnTo>
                    <a:pt x="2653021" y="133144"/>
                  </a:lnTo>
                  <a:cubicBezTo>
                    <a:pt x="2658344" y="124310"/>
                    <a:pt x="2676667" y="117070"/>
                    <a:pt x="2693947" y="116972"/>
                  </a:cubicBezTo>
                  <a:lnTo>
                    <a:pt x="2819096" y="116261"/>
                  </a:lnTo>
                  <a:cubicBezTo>
                    <a:pt x="2827736" y="116212"/>
                    <a:pt x="2834480" y="117957"/>
                    <a:pt x="2838398" y="120819"/>
                  </a:cubicBezTo>
                  <a:cubicBezTo>
                    <a:pt x="2842316" y="123682"/>
                    <a:pt x="2843409" y="127660"/>
                    <a:pt x="2840747" y="132077"/>
                  </a:cubicBezTo>
                  <a:close/>
                  <a:moveTo>
                    <a:pt x="2861250" y="484533"/>
                  </a:moveTo>
                  <a:lnTo>
                    <a:pt x="2757974" y="655924"/>
                  </a:lnTo>
                  <a:cubicBezTo>
                    <a:pt x="2752652" y="664757"/>
                    <a:pt x="2734330" y="671996"/>
                    <a:pt x="2717049" y="672095"/>
                  </a:cubicBezTo>
                  <a:lnTo>
                    <a:pt x="2591899" y="672805"/>
                  </a:lnTo>
                  <a:cubicBezTo>
                    <a:pt x="2574618" y="672903"/>
                    <a:pt x="2564926" y="665822"/>
                    <a:pt x="2570249" y="656989"/>
                  </a:cubicBezTo>
                  <a:lnTo>
                    <a:pt x="2673525" y="485598"/>
                  </a:lnTo>
                  <a:cubicBezTo>
                    <a:pt x="2678847" y="476766"/>
                    <a:pt x="2697168" y="469526"/>
                    <a:pt x="2714451" y="469427"/>
                  </a:cubicBezTo>
                  <a:lnTo>
                    <a:pt x="2839600" y="468717"/>
                  </a:lnTo>
                  <a:cubicBezTo>
                    <a:pt x="2848241" y="468668"/>
                    <a:pt x="2854982" y="470413"/>
                    <a:pt x="2858901" y="473275"/>
                  </a:cubicBezTo>
                  <a:cubicBezTo>
                    <a:pt x="2862819" y="476138"/>
                    <a:pt x="2863911" y="480116"/>
                    <a:pt x="2861250" y="484533"/>
                  </a:cubicBezTo>
                  <a:close/>
                  <a:moveTo>
                    <a:pt x="2893479" y="817528"/>
                  </a:moveTo>
                  <a:lnTo>
                    <a:pt x="2790203" y="988919"/>
                  </a:lnTo>
                  <a:cubicBezTo>
                    <a:pt x="2784881" y="997752"/>
                    <a:pt x="2766557" y="1004991"/>
                    <a:pt x="2749278" y="1005091"/>
                  </a:cubicBezTo>
                  <a:lnTo>
                    <a:pt x="2624128" y="1005801"/>
                  </a:lnTo>
                  <a:cubicBezTo>
                    <a:pt x="2606849" y="1005898"/>
                    <a:pt x="2597155" y="998819"/>
                    <a:pt x="2602478" y="989985"/>
                  </a:cubicBezTo>
                  <a:lnTo>
                    <a:pt x="2705753" y="818594"/>
                  </a:lnTo>
                  <a:cubicBezTo>
                    <a:pt x="2711076" y="809761"/>
                    <a:pt x="2729399" y="802521"/>
                    <a:pt x="2746679" y="802423"/>
                  </a:cubicBezTo>
                  <a:lnTo>
                    <a:pt x="2871829" y="801712"/>
                  </a:lnTo>
                  <a:cubicBezTo>
                    <a:pt x="2880469" y="801662"/>
                    <a:pt x="2887213" y="803408"/>
                    <a:pt x="2891130" y="806271"/>
                  </a:cubicBezTo>
                  <a:cubicBezTo>
                    <a:pt x="2895048" y="809133"/>
                    <a:pt x="2896142" y="813111"/>
                    <a:pt x="2893479" y="817528"/>
                  </a:cubicBezTo>
                  <a:close/>
                  <a:moveTo>
                    <a:pt x="2920334" y="0"/>
                  </a:moveTo>
                  <a:lnTo>
                    <a:pt x="2875684" y="74100"/>
                  </a:lnTo>
                  <a:cubicBezTo>
                    <a:pt x="2870360" y="82933"/>
                    <a:pt x="2852038" y="90173"/>
                    <a:pt x="2834757" y="90272"/>
                  </a:cubicBezTo>
                  <a:lnTo>
                    <a:pt x="2709607" y="90982"/>
                  </a:lnTo>
                  <a:cubicBezTo>
                    <a:pt x="2692328" y="91079"/>
                    <a:pt x="2682636" y="83998"/>
                    <a:pt x="2687956" y="75166"/>
                  </a:cubicBezTo>
                  <a:lnTo>
                    <a:pt x="2733250" y="0"/>
                  </a:lnTo>
                  <a:close/>
                  <a:moveTo>
                    <a:pt x="2999461" y="255165"/>
                  </a:moveTo>
                  <a:lnTo>
                    <a:pt x="2896186" y="426555"/>
                  </a:lnTo>
                  <a:cubicBezTo>
                    <a:pt x="2890863" y="435387"/>
                    <a:pt x="2872541" y="442629"/>
                    <a:pt x="2855261" y="442726"/>
                  </a:cubicBezTo>
                  <a:lnTo>
                    <a:pt x="2730111" y="443438"/>
                  </a:lnTo>
                  <a:cubicBezTo>
                    <a:pt x="2712829" y="443535"/>
                    <a:pt x="2703137" y="436455"/>
                    <a:pt x="2708461" y="427620"/>
                  </a:cubicBezTo>
                  <a:lnTo>
                    <a:pt x="2811736" y="256229"/>
                  </a:lnTo>
                  <a:cubicBezTo>
                    <a:pt x="2817060" y="247397"/>
                    <a:pt x="2835381" y="240157"/>
                    <a:pt x="2852661" y="240059"/>
                  </a:cubicBezTo>
                  <a:lnTo>
                    <a:pt x="2977811" y="239348"/>
                  </a:lnTo>
                  <a:cubicBezTo>
                    <a:pt x="2986452" y="239299"/>
                    <a:pt x="2993195" y="241045"/>
                    <a:pt x="2997113" y="243906"/>
                  </a:cubicBezTo>
                  <a:cubicBezTo>
                    <a:pt x="3001030" y="246769"/>
                    <a:pt x="3002123" y="250749"/>
                    <a:pt x="2999461" y="255165"/>
                  </a:cubicBezTo>
                  <a:close/>
                  <a:moveTo>
                    <a:pt x="3031691" y="588160"/>
                  </a:moveTo>
                  <a:lnTo>
                    <a:pt x="2928415" y="759550"/>
                  </a:lnTo>
                  <a:cubicBezTo>
                    <a:pt x="2923092" y="768383"/>
                    <a:pt x="2904769" y="775624"/>
                    <a:pt x="2887490" y="775721"/>
                  </a:cubicBezTo>
                  <a:lnTo>
                    <a:pt x="2762340" y="776433"/>
                  </a:lnTo>
                  <a:cubicBezTo>
                    <a:pt x="2745059" y="776531"/>
                    <a:pt x="2735367" y="769450"/>
                    <a:pt x="2740689" y="760617"/>
                  </a:cubicBezTo>
                  <a:lnTo>
                    <a:pt x="2843965" y="589226"/>
                  </a:lnTo>
                  <a:cubicBezTo>
                    <a:pt x="2849288" y="580392"/>
                    <a:pt x="2867609" y="573152"/>
                    <a:pt x="2884891" y="573054"/>
                  </a:cubicBezTo>
                  <a:lnTo>
                    <a:pt x="3010040" y="572343"/>
                  </a:lnTo>
                  <a:cubicBezTo>
                    <a:pt x="3018681" y="572294"/>
                    <a:pt x="3025423" y="574041"/>
                    <a:pt x="3029340" y="576902"/>
                  </a:cubicBezTo>
                  <a:cubicBezTo>
                    <a:pt x="3033260" y="579764"/>
                    <a:pt x="3034352" y="583744"/>
                    <a:pt x="3031691" y="588160"/>
                  </a:cubicBezTo>
                  <a:close/>
                  <a:moveTo>
                    <a:pt x="3052194" y="940615"/>
                  </a:moveTo>
                  <a:lnTo>
                    <a:pt x="2981691" y="1057618"/>
                  </a:lnTo>
                  <a:lnTo>
                    <a:pt x="2794609" y="1057618"/>
                  </a:lnTo>
                  <a:lnTo>
                    <a:pt x="2864469" y="941682"/>
                  </a:lnTo>
                  <a:cubicBezTo>
                    <a:pt x="2869791" y="932848"/>
                    <a:pt x="2888114" y="925608"/>
                    <a:pt x="2905393" y="925511"/>
                  </a:cubicBezTo>
                  <a:lnTo>
                    <a:pt x="3030543" y="924799"/>
                  </a:lnTo>
                  <a:cubicBezTo>
                    <a:pt x="3039183" y="924750"/>
                    <a:pt x="3045926" y="926495"/>
                    <a:pt x="3049845" y="929358"/>
                  </a:cubicBezTo>
                  <a:cubicBezTo>
                    <a:pt x="3053763" y="932220"/>
                    <a:pt x="3054854" y="936199"/>
                    <a:pt x="3052194" y="940615"/>
                  </a:cubicBezTo>
                  <a:close/>
                  <a:moveTo>
                    <a:pt x="3074679" y="1029360"/>
                  </a:moveTo>
                  <a:lnTo>
                    <a:pt x="3057752" y="1057618"/>
                  </a:lnTo>
                  <a:lnTo>
                    <a:pt x="3027492" y="1057618"/>
                  </a:lnTo>
                  <a:lnTo>
                    <a:pt x="3034909" y="1045308"/>
                  </a:lnTo>
                  <a:cubicBezTo>
                    <a:pt x="3037571" y="1040891"/>
                    <a:pt x="3043482" y="1036873"/>
                    <a:pt x="3050888" y="1033947"/>
                  </a:cubicBezTo>
                  <a:close/>
                  <a:moveTo>
                    <a:pt x="3137673" y="25796"/>
                  </a:moveTo>
                  <a:lnTo>
                    <a:pt x="3034397" y="197187"/>
                  </a:lnTo>
                  <a:cubicBezTo>
                    <a:pt x="3029075" y="206020"/>
                    <a:pt x="3010753" y="213259"/>
                    <a:pt x="2993472" y="213357"/>
                  </a:cubicBezTo>
                  <a:lnTo>
                    <a:pt x="2868322" y="214069"/>
                  </a:lnTo>
                  <a:cubicBezTo>
                    <a:pt x="2851042" y="214166"/>
                    <a:pt x="2841350" y="207085"/>
                    <a:pt x="2846673" y="198253"/>
                  </a:cubicBezTo>
                  <a:lnTo>
                    <a:pt x="2949949" y="26862"/>
                  </a:lnTo>
                  <a:cubicBezTo>
                    <a:pt x="2955270" y="18029"/>
                    <a:pt x="2973592" y="10788"/>
                    <a:pt x="2990874" y="10690"/>
                  </a:cubicBezTo>
                  <a:lnTo>
                    <a:pt x="3116024" y="9980"/>
                  </a:lnTo>
                  <a:cubicBezTo>
                    <a:pt x="3124664" y="9930"/>
                    <a:pt x="3131406" y="11676"/>
                    <a:pt x="3135324" y="14539"/>
                  </a:cubicBezTo>
                  <a:cubicBezTo>
                    <a:pt x="3139243" y="17401"/>
                    <a:pt x="3140335" y="21379"/>
                    <a:pt x="3137673" y="25796"/>
                  </a:cubicBezTo>
                  <a:close/>
                  <a:moveTo>
                    <a:pt x="3169903" y="358791"/>
                  </a:moveTo>
                  <a:lnTo>
                    <a:pt x="3066627" y="530182"/>
                  </a:lnTo>
                  <a:cubicBezTo>
                    <a:pt x="3061304" y="539015"/>
                    <a:pt x="3042980" y="546256"/>
                    <a:pt x="3025701" y="546354"/>
                  </a:cubicBezTo>
                  <a:lnTo>
                    <a:pt x="2900551" y="547064"/>
                  </a:lnTo>
                  <a:cubicBezTo>
                    <a:pt x="2883272" y="547163"/>
                    <a:pt x="2873578" y="540081"/>
                    <a:pt x="2878901" y="531248"/>
                  </a:cubicBezTo>
                  <a:lnTo>
                    <a:pt x="2982176" y="359857"/>
                  </a:lnTo>
                  <a:cubicBezTo>
                    <a:pt x="2987501" y="351024"/>
                    <a:pt x="3005822" y="343784"/>
                    <a:pt x="3023102" y="343687"/>
                  </a:cubicBezTo>
                  <a:lnTo>
                    <a:pt x="3148252" y="342975"/>
                  </a:lnTo>
                  <a:cubicBezTo>
                    <a:pt x="3156891" y="342926"/>
                    <a:pt x="3163636" y="344671"/>
                    <a:pt x="3167553" y="347534"/>
                  </a:cubicBezTo>
                  <a:cubicBezTo>
                    <a:pt x="3171473" y="350396"/>
                    <a:pt x="3172565" y="354375"/>
                    <a:pt x="3169903" y="358791"/>
                  </a:cubicBezTo>
                  <a:close/>
                  <a:moveTo>
                    <a:pt x="3190405" y="711247"/>
                  </a:moveTo>
                  <a:lnTo>
                    <a:pt x="3087130" y="882638"/>
                  </a:lnTo>
                  <a:cubicBezTo>
                    <a:pt x="3081807" y="891471"/>
                    <a:pt x="3063484" y="898711"/>
                    <a:pt x="3046204" y="898810"/>
                  </a:cubicBezTo>
                  <a:lnTo>
                    <a:pt x="2921055" y="899520"/>
                  </a:lnTo>
                  <a:cubicBezTo>
                    <a:pt x="2903775" y="899619"/>
                    <a:pt x="2894081" y="892537"/>
                    <a:pt x="2899404" y="883704"/>
                  </a:cubicBezTo>
                  <a:lnTo>
                    <a:pt x="3002682" y="712313"/>
                  </a:lnTo>
                  <a:cubicBezTo>
                    <a:pt x="3008003" y="703479"/>
                    <a:pt x="3026326" y="696239"/>
                    <a:pt x="3043605" y="696141"/>
                  </a:cubicBezTo>
                  <a:lnTo>
                    <a:pt x="3168755" y="695431"/>
                  </a:lnTo>
                  <a:cubicBezTo>
                    <a:pt x="3177396" y="695383"/>
                    <a:pt x="3184139" y="697128"/>
                    <a:pt x="3188057" y="699989"/>
                  </a:cubicBezTo>
                  <a:cubicBezTo>
                    <a:pt x="3191974" y="702851"/>
                    <a:pt x="3193066" y="706831"/>
                    <a:pt x="3190405" y="711247"/>
                  </a:cubicBezTo>
                  <a:close/>
                  <a:moveTo>
                    <a:pt x="3211972" y="800169"/>
                  </a:moveTo>
                  <a:lnTo>
                    <a:pt x="3090520" y="1002917"/>
                  </a:lnTo>
                  <a:lnTo>
                    <a:pt x="3072194" y="998588"/>
                  </a:lnTo>
                  <a:cubicBezTo>
                    <a:pt x="3068277" y="995726"/>
                    <a:pt x="3067184" y="991747"/>
                    <a:pt x="3069845" y="987330"/>
                  </a:cubicBezTo>
                  <a:lnTo>
                    <a:pt x="3173120" y="815939"/>
                  </a:lnTo>
                  <a:cubicBezTo>
                    <a:pt x="3175782" y="811523"/>
                    <a:pt x="3181694" y="807505"/>
                    <a:pt x="3189100" y="804578"/>
                  </a:cubicBezTo>
                  <a:close/>
                  <a:moveTo>
                    <a:pt x="3308116" y="129423"/>
                  </a:moveTo>
                  <a:lnTo>
                    <a:pt x="3204838" y="300815"/>
                  </a:lnTo>
                  <a:cubicBezTo>
                    <a:pt x="3199517" y="309647"/>
                    <a:pt x="3181193" y="316887"/>
                    <a:pt x="3163914" y="316985"/>
                  </a:cubicBezTo>
                  <a:lnTo>
                    <a:pt x="3038763" y="317696"/>
                  </a:lnTo>
                  <a:cubicBezTo>
                    <a:pt x="3021483" y="317794"/>
                    <a:pt x="3011791" y="310713"/>
                    <a:pt x="3017113" y="301880"/>
                  </a:cubicBezTo>
                  <a:lnTo>
                    <a:pt x="3120389" y="130489"/>
                  </a:lnTo>
                  <a:cubicBezTo>
                    <a:pt x="3125712" y="121656"/>
                    <a:pt x="3144034" y="114415"/>
                    <a:pt x="3161315" y="114318"/>
                  </a:cubicBezTo>
                  <a:lnTo>
                    <a:pt x="3286463" y="113606"/>
                  </a:lnTo>
                  <a:cubicBezTo>
                    <a:pt x="3295104" y="113557"/>
                    <a:pt x="3301847" y="115304"/>
                    <a:pt x="3305765" y="118166"/>
                  </a:cubicBezTo>
                  <a:cubicBezTo>
                    <a:pt x="3309684" y="121029"/>
                    <a:pt x="3310776" y="125007"/>
                    <a:pt x="3308116" y="129423"/>
                  </a:cubicBezTo>
                  <a:close/>
                  <a:moveTo>
                    <a:pt x="3328617" y="481878"/>
                  </a:moveTo>
                  <a:lnTo>
                    <a:pt x="3225341" y="653269"/>
                  </a:lnTo>
                  <a:cubicBezTo>
                    <a:pt x="3220019" y="662102"/>
                    <a:pt x="3201695" y="669342"/>
                    <a:pt x="3184416" y="669441"/>
                  </a:cubicBezTo>
                  <a:lnTo>
                    <a:pt x="3059268" y="670151"/>
                  </a:lnTo>
                  <a:cubicBezTo>
                    <a:pt x="3041987" y="670250"/>
                    <a:pt x="3032294" y="663168"/>
                    <a:pt x="3037617" y="654335"/>
                  </a:cubicBezTo>
                  <a:lnTo>
                    <a:pt x="3140893" y="482944"/>
                  </a:lnTo>
                  <a:cubicBezTo>
                    <a:pt x="3146215" y="474111"/>
                    <a:pt x="3164537" y="466871"/>
                    <a:pt x="3181818" y="466772"/>
                  </a:cubicBezTo>
                  <a:lnTo>
                    <a:pt x="3306966" y="466062"/>
                  </a:lnTo>
                  <a:cubicBezTo>
                    <a:pt x="3315606" y="466013"/>
                    <a:pt x="3322350" y="467760"/>
                    <a:pt x="3326268" y="470622"/>
                  </a:cubicBezTo>
                  <a:cubicBezTo>
                    <a:pt x="3330186" y="473483"/>
                    <a:pt x="3331279" y="477462"/>
                    <a:pt x="3328617" y="481878"/>
                  </a:cubicBezTo>
                  <a:close/>
                  <a:moveTo>
                    <a:pt x="3349264" y="570977"/>
                  </a:moveTo>
                  <a:lnTo>
                    <a:pt x="3228019" y="773379"/>
                  </a:lnTo>
                  <a:lnTo>
                    <a:pt x="3210406" y="769219"/>
                  </a:lnTo>
                  <a:cubicBezTo>
                    <a:pt x="3206488" y="766357"/>
                    <a:pt x="3205396" y="762379"/>
                    <a:pt x="3208056" y="757962"/>
                  </a:cubicBezTo>
                  <a:lnTo>
                    <a:pt x="3311332" y="586571"/>
                  </a:lnTo>
                  <a:cubicBezTo>
                    <a:pt x="3313994" y="582155"/>
                    <a:pt x="3319905" y="578137"/>
                    <a:pt x="3327311" y="575211"/>
                  </a:cubicBezTo>
                  <a:close/>
                  <a:moveTo>
                    <a:pt x="3386102" y="0"/>
                  </a:moveTo>
                  <a:lnTo>
                    <a:pt x="3343051" y="71445"/>
                  </a:lnTo>
                  <a:cubicBezTo>
                    <a:pt x="3337729" y="80278"/>
                    <a:pt x="3319405" y="87518"/>
                    <a:pt x="3302126" y="87617"/>
                  </a:cubicBezTo>
                  <a:lnTo>
                    <a:pt x="3176976" y="88327"/>
                  </a:lnTo>
                  <a:cubicBezTo>
                    <a:pt x="3159695" y="88425"/>
                    <a:pt x="3150002" y="81344"/>
                    <a:pt x="3155325" y="72511"/>
                  </a:cubicBezTo>
                  <a:lnTo>
                    <a:pt x="3199018" y="0"/>
                  </a:lnTo>
                  <a:close/>
                  <a:moveTo>
                    <a:pt x="3466829" y="252510"/>
                  </a:moveTo>
                  <a:lnTo>
                    <a:pt x="3363554" y="423900"/>
                  </a:lnTo>
                  <a:cubicBezTo>
                    <a:pt x="3358230" y="432734"/>
                    <a:pt x="3339908" y="439974"/>
                    <a:pt x="3322627" y="440072"/>
                  </a:cubicBezTo>
                  <a:lnTo>
                    <a:pt x="3197479" y="440783"/>
                  </a:lnTo>
                  <a:cubicBezTo>
                    <a:pt x="3180198" y="440881"/>
                    <a:pt x="3170506" y="433800"/>
                    <a:pt x="3175829" y="424967"/>
                  </a:cubicBezTo>
                  <a:lnTo>
                    <a:pt x="3279105" y="253576"/>
                  </a:lnTo>
                  <a:cubicBezTo>
                    <a:pt x="3284427" y="244743"/>
                    <a:pt x="3302749" y="237502"/>
                    <a:pt x="3320030" y="237405"/>
                  </a:cubicBezTo>
                  <a:lnTo>
                    <a:pt x="3445179" y="236695"/>
                  </a:lnTo>
                  <a:cubicBezTo>
                    <a:pt x="3453819" y="236644"/>
                    <a:pt x="3460562" y="238391"/>
                    <a:pt x="3464479" y="241253"/>
                  </a:cubicBezTo>
                  <a:cubicBezTo>
                    <a:pt x="3468397" y="244116"/>
                    <a:pt x="3469491" y="248094"/>
                    <a:pt x="3466829" y="252510"/>
                  </a:cubicBezTo>
                  <a:close/>
                  <a:moveTo>
                    <a:pt x="3486556" y="341787"/>
                  </a:moveTo>
                  <a:lnTo>
                    <a:pt x="3365519" y="543842"/>
                  </a:lnTo>
                  <a:lnTo>
                    <a:pt x="3348618" y="539851"/>
                  </a:lnTo>
                  <a:cubicBezTo>
                    <a:pt x="3344700" y="536989"/>
                    <a:pt x="3343607" y="533011"/>
                    <a:pt x="3346269" y="528595"/>
                  </a:cubicBezTo>
                  <a:lnTo>
                    <a:pt x="3449545" y="357204"/>
                  </a:lnTo>
                  <a:cubicBezTo>
                    <a:pt x="3452206" y="352788"/>
                    <a:pt x="3458118" y="348769"/>
                    <a:pt x="3465524" y="345842"/>
                  </a:cubicBezTo>
                  <a:close/>
                  <a:moveTo>
                    <a:pt x="3605040" y="23141"/>
                  </a:moveTo>
                  <a:lnTo>
                    <a:pt x="3501764" y="194532"/>
                  </a:lnTo>
                  <a:cubicBezTo>
                    <a:pt x="3496443" y="203365"/>
                    <a:pt x="3478119" y="210606"/>
                    <a:pt x="3460840" y="210704"/>
                  </a:cubicBezTo>
                  <a:lnTo>
                    <a:pt x="3335691" y="211415"/>
                  </a:lnTo>
                  <a:cubicBezTo>
                    <a:pt x="3318410" y="211513"/>
                    <a:pt x="3308717" y="204432"/>
                    <a:pt x="3314041" y="195598"/>
                  </a:cubicBezTo>
                  <a:lnTo>
                    <a:pt x="3417316" y="24208"/>
                  </a:lnTo>
                  <a:cubicBezTo>
                    <a:pt x="3422639" y="15374"/>
                    <a:pt x="3440960" y="8135"/>
                    <a:pt x="3458241" y="8037"/>
                  </a:cubicBezTo>
                  <a:lnTo>
                    <a:pt x="3583389" y="7325"/>
                  </a:lnTo>
                  <a:cubicBezTo>
                    <a:pt x="3592030" y="7277"/>
                    <a:pt x="3598774" y="9022"/>
                    <a:pt x="3602691" y="11884"/>
                  </a:cubicBezTo>
                  <a:cubicBezTo>
                    <a:pt x="3606610" y="14747"/>
                    <a:pt x="3607702" y="18725"/>
                    <a:pt x="3605040" y="23141"/>
                  </a:cubicBezTo>
                  <a:close/>
                  <a:moveTo>
                    <a:pt x="3623849" y="112595"/>
                  </a:moveTo>
                  <a:lnTo>
                    <a:pt x="3503017" y="314308"/>
                  </a:lnTo>
                  <a:lnTo>
                    <a:pt x="3486829" y="310484"/>
                  </a:lnTo>
                  <a:cubicBezTo>
                    <a:pt x="3482911" y="307622"/>
                    <a:pt x="3481819" y="303643"/>
                    <a:pt x="3484480" y="299226"/>
                  </a:cubicBezTo>
                  <a:lnTo>
                    <a:pt x="3587756" y="127835"/>
                  </a:lnTo>
                  <a:cubicBezTo>
                    <a:pt x="3590417" y="123419"/>
                    <a:pt x="3596329" y="119400"/>
                    <a:pt x="3603735" y="116474"/>
                  </a:cubicBezTo>
                  <a:close/>
                  <a:moveTo>
                    <a:pt x="3691297" y="0"/>
                  </a:moveTo>
                  <a:lnTo>
                    <a:pt x="3640517" y="84770"/>
                  </a:lnTo>
                  <a:lnTo>
                    <a:pt x="3625041" y="81115"/>
                  </a:lnTo>
                  <a:cubicBezTo>
                    <a:pt x="3621123" y="78253"/>
                    <a:pt x="3620030" y="74274"/>
                    <a:pt x="3622692" y="69857"/>
                  </a:cubicBezTo>
                  <a:lnTo>
                    <a:pt x="366478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F6C4499-FE81-43F7-D5FA-9AA708AAA172}"/>
                </a:ext>
              </a:extLst>
            </p:cNvPr>
            <p:cNvSpPr/>
            <p:nvPr/>
          </p:nvSpPr>
          <p:spPr bwMode="auto">
            <a:xfrm rot="16200000" flipV="1">
              <a:off x="3560899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7EFC3AF-73F9-DFB2-0EDB-3253ECB6EB9D}"/>
                </a:ext>
              </a:extLst>
            </p:cNvPr>
            <p:cNvSpPr/>
            <p:nvPr/>
          </p:nvSpPr>
          <p:spPr bwMode="auto">
            <a:xfrm rot="16200000">
              <a:off x="4004638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61ECBE2-63D0-749F-B074-4D38F8EC4415}"/>
                </a:ext>
              </a:extLst>
            </p:cNvPr>
            <p:cNvSpPr/>
            <p:nvPr/>
          </p:nvSpPr>
          <p:spPr bwMode="auto">
            <a:xfrm>
              <a:off x="3941658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9FFC061-D882-86DA-CE93-6A0AF7AFF56B}"/>
                </a:ext>
              </a:extLst>
            </p:cNvPr>
            <p:cNvSpPr/>
            <p:nvPr/>
          </p:nvSpPr>
          <p:spPr bwMode="auto">
            <a:xfrm rot="16200000">
              <a:off x="2560846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F0F3029-7791-E0B1-70B5-1C148388C816}"/>
                </a:ext>
              </a:extLst>
            </p:cNvPr>
            <p:cNvSpPr/>
            <p:nvPr/>
          </p:nvSpPr>
          <p:spPr bwMode="auto">
            <a:xfrm rot="16200000">
              <a:off x="2584289" y="2061427"/>
              <a:ext cx="1794987" cy="640919"/>
            </a:xfrm>
            <a:custGeom>
              <a:avLst/>
              <a:gdLst>
                <a:gd name="connsiteX0" fmla="*/ 267232 w 2908104"/>
                <a:gd name="connsiteY0" fmla="*/ 924610 h 1057618"/>
                <a:gd name="connsiteX1" fmla="*/ 187083 w 2908104"/>
                <a:gd name="connsiteY1" fmla="*/ 1057618 h 1057618"/>
                <a:gd name="connsiteX2" fmla="*/ 0 w 2908104"/>
                <a:gd name="connsiteY2" fmla="*/ 1057618 h 1057618"/>
                <a:gd name="connsiteX3" fmla="*/ 79505 w 2908104"/>
                <a:gd name="connsiteY3" fmla="*/ 925675 h 1057618"/>
                <a:gd name="connsiteX4" fmla="*/ 120432 w 2908104"/>
                <a:gd name="connsiteY4" fmla="*/ 909504 h 1057618"/>
                <a:gd name="connsiteX5" fmla="*/ 245581 w 2908104"/>
                <a:gd name="connsiteY5" fmla="*/ 908793 h 1057618"/>
                <a:gd name="connsiteX6" fmla="*/ 264883 w 2908104"/>
                <a:gd name="connsiteY6" fmla="*/ 913353 h 1057618"/>
                <a:gd name="connsiteX7" fmla="*/ 267232 w 2908104"/>
                <a:gd name="connsiteY7" fmla="*/ 924610 h 1057618"/>
                <a:gd name="connsiteX8" fmla="*/ 405443 w 2908104"/>
                <a:gd name="connsiteY8" fmla="*/ 695241 h 1057618"/>
                <a:gd name="connsiteX9" fmla="*/ 302168 w 2908104"/>
                <a:gd name="connsiteY9" fmla="*/ 866632 h 1057618"/>
                <a:gd name="connsiteX10" fmla="*/ 261242 w 2908104"/>
                <a:gd name="connsiteY10" fmla="*/ 882803 h 1057618"/>
                <a:gd name="connsiteX11" fmla="*/ 136092 w 2908104"/>
                <a:gd name="connsiteY11" fmla="*/ 883513 h 1057618"/>
                <a:gd name="connsiteX12" fmla="*/ 114441 w 2908104"/>
                <a:gd name="connsiteY12" fmla="*/ 867697 h 1057618"/>
                <a:gd name="connsiteX13" fmla="*/ 217717 w 2908104"/>
                <a:gd name="connsiteY13" fmla="*/ 696308 h 1057618"/>
                <a:gd name="connsiteX14" fmla="*/ 258643 w 2908104"/>
                <a:gd name="connsiteY14" fmla="*/ 680136 h 1057618"/>
                <a:gd name="connsiteX15" fmla="*/ 383793 w 2908104"/>
                <a:gd name="connsiteY15" fmla="*/ 679425 h 1057618"/>
                <a:gd name="connsiteX16" fmla="*/ 403094 w 2908104"/>
                <a:gd name="connsiteY16" fmla="*/ 683984 h 1057618"/>
                <a:gd name="connsiteX17" fmla="*/ 405443 w 2908104"/>
                <a:gd name="connsiteY17" fmla="*/ 695241 h 1057618"/>
                <a:gd name="connsiteX18" fmla="*/ 437669 w 2908104"/>
                <a:gd name="connsiteY18" fmla="*/ 1028237 h 1057618"/>
                <a:gd name="connsiteX19" fmla="*/ 419965 w 2908104"/>
                <a:gd name="connsiteY19" fmla="*/ 1057618 h 1057618"/>
                <a:gd name="connsiteX20" fmla="*/ 232881 w 2908104"/>
                <a:gd name="connsiteY20" fmla="*/ 1057618 h 1057618"/>
                <a:gd name="connsiteX21" fmla="*/ 249943 w 2908104"/>
                <a:gd name="connsiteY21" fmla="*/ 1029303 h 1057618"/>
                <a:gd name="connsiteX22" fmla="*/ 290868 w 2908104"/>
                <a:gd name="connsiteY22" fmla="*/ 1013131 h 1057618"/>
                <a:gd name="connsiteX23" fmla="*/ 416018 w 2908104"/>
                <a:gd name="connsiteY23" fmla="*/ 1012420 h 1057618"/>
                <a:gd name="connsiteX24" fmla="*/ 435320 w 2908104"/>
                <a:gd name="connsiteY24" fmla="*/ 1016980 h 1057618"/>
                <a:gd name="connsiteX25" fmla="*/ 437669 w 2908104"/>
                <a:gd name="connsiteY25" fmla="*/ 1028237 h 1057618"/>
                <a:gd name="connsiteX26" fmla="*/ 543655 w 2908104"/>
                <a:gd name="connsiteY26" fmla="*/ 465873 h 1057618"/>
                <a:gd name="connsiteX27" fmla="*/ 440379 w 2908104"/>
                <a:gd name="connsiteY27" fmla="*/ 637264 h 1057618"/>
                <a:gd name="connsiteX28" fmla="*/ 399453 w 2908104"/>
                <a:gd name="connsiteY28" fmla="*/ 653436 h 1057618"/>
                <a:gd name="connsiteX29" fmla="*/ 274304 w 2908104"/>
                <a:gd name="connsiteY29" fmla="*/ 654146 h 1057618"/>
                <a:gd name="connsiteX30" fmla="*/ 252653 w 2908104"/>
                <a:gd name="connsiteY30" fmla="*/ 638330 h 1057618"/>
                <a:gd name="connsiteX31" fmla="*/ 355929 w 2908104"/>
                <a:gd name="connsiteY31" fmla="*/ 466939 h 1057618"/>
                <a:gd name="connsiteX32" fmla="*/ 396855 w 2908104"/>
                <a:gd name="connsiteY32" fmla="*/ 450767 h 1057618"/>
                <a:gd name="connsiteX33" fmla="*/ 522006 w 2908104"/>
                <a:gd name="connsiteY33" fmla="*/ 450057 h 1057618"/>
                <a:gd name="connsiteX34" fmla="*/ 541306 w 2908104"/>
                <a:gd name="connsiteY34" fmla="*/ 454616 h 1057618"/>
                <a:gd name="connsiteX35" fmla="*/ 543655 w 2908104"/>
                <a:gd name="connsiteY35" fmla="*/ 465873 h 1057618"/>
                <a:gd name="connsiteX36" fmla="*/ 575881 w 2908104"/>
                <a:gd name="connsiteY36" fmla="*/ 798868 h 1057618"/>
                <a:gd name="connsiteX37" fmla="*/ 472605 w 2908104"/>
                <a:gd name="connsiteY37" fmla="*/ 970259 h 1057618"/>
                <a:gd name="connsiteX38" fmla="*/ 431679 w 2908104"/>
                <a:gd name="connsiteY38" fmla="*/ 986431 h 1057618"/>
                <a:gd name="connsiteX39" fmla="*/ 306529 w 2908104"/>
                <a:gd name="connsiteY39" fmla="*/ 987141 h 1057618"/>
                <a:gd name="connsiteX40" fmla="*/ 284879 w 2908104"/>
                <a:gd name="connsiteY40" fmla="*/ 971325 h 1057618"/>
                <a:gd name="connsiteX41" fmla="*/ 388155 w 2908104"/>
                <a:gd name="connsiteY41" fmla="*/ 799934 h 1057618"/>
                <a:gd name="connsiteX42" fmla="*/ 429080 w 2908104"/>
                <a:gd name="connsiteY42" fmla="*/ 783764 h 1057618"/>
                <a:gd name="connsiteX43" fmla="*/ 554230 w 2908104"/>
                <a:gd name="connsiteY43" fmla="*/ 783052 h 1057618"/>
                <a:gd name="connsiteX44" fmla="*/ 573532 w 2908104"/>
                <a:gd name="connsiteY44" fmla="*/ 787611 h 1057618"/>
                <a:gd name="connsiteX45" fmla="*/ 575881 w 2908104"/>
                <a:gd name="connsiteY45" fmla="*/ 798868 h 1057618"/>
                <a:gd name="connsiteX46" fmla="*/ 681866 w 2908104"/>
                <a:gd name="connsiteY46" fmla="*/ 236504 h 1057618"/>
                <a:gd name="connsiteX47" fmla="*/ 578591 w 2908104"/>
                <a:gd name="connsiteY47" fmla="*/ 407895 h 1057618"/>
                <a:gd name="connsiteX48" fmla="*/ 537665 w 2908104"/>
                <a:gd name="connsiteY48" fmla="*/ 424067 h 1057618"/>
                <a:gd name="connsiteX49" fmla="*/ 412516 w 2908104"/>
                <a:gd name="connsiteY49" fmla="*/ 424778 h 1057618"/>
                <a:gd name="connsiteX50" fmla="*/ 390866 w 2908104"/>
                <a:gd name="connsiteY50" fmla="*/ 408961 h 1057618"/>
                <a:gd name="connsiteX51" fmla="*/ 494142 w 2908104"/>
                <a:gd name="connsiteY51" fmla="*/ 237571 h 1057618"/>
                <a:gd name="connsiteX52" fmla="*/ 535066 w 2908104"/>
                <a:gd name="connsiteY52" fmla="*/ 221398 h 1057618"/>
                <a:gd name="connsiteX53" fmla="*/ 660216 w 2908104"/>
                <a:gd name="connsiteY53" fmla="*/ 220688 h 1057618"/>
                <a:gd name="connsiteX54" fmla="*/ 679517 w 2908104"/>
                <a:gd name="connsiteY54" fmla="*/ 225247 h 1057618"/>
                <a:gd name="connsiteX55" fmla="*/ 681866 w 2908104"/>
                <a:gd name="connsiteY55" fmla="*/ 236504 h 1057618"/>
                <a:gd name="connsiteX56" fmla="*/ 714092 w 2908104"/>
                <a:gd name="connsiteY56" fmla="*/ 569501 h 1057618"/>
                <a:gd name="connsiteX57" fmla="*/ 610816 w 2908104"/>
                <a:gd name="connsiteY57" fmla="*/ 740892 h 1057618"/>
                <a:gd name="connsiteX58" fmla="*/ 569891 w 2908104"/>
                <a:gd name="connsiteY58" fmla="*/ 757062 h 1057618"/>
                <a:gd name="connsiteX59" fmla="*/ 444742 w 2908104"/>
                <a:gd name="connsiteY59" fmla="*/ 757773 h 1057618"/>
                <a:gd name="connsiteX60" fmla="*/ 423092 w 2908104"/>
                <a:gd name="connsiteY60" fmla="*/ 741957 h 1057618"/>
                <a:gd name="connsiteX61" fmla="*/ 526366 w 2908104"/>
                <a:gd name="connsiteY61" fmla="*/ 570566 h 1057618"/>
                <a:gd name="connsiteX62" fmla="*/ 567291 w 2908104"/>
                <a:gd name="connsiteY62" fmla="*/ 554395 h 1057618"/>
                <a:gd name="connsiteX63" fmla="*/ 692441 w 2908104"/>
                <a:gd name="connsiteY63" fmla="*/ 553685 h 1057618"/>
                <a:gd name="connsiteX64" fmla="*/ 711743 w 2908104"/>
                <a:gd name="connsiteY64" fmla="*/ 558243 h 1057618"/>
                <a:gd name="connsiteX65" fmla="*/ 714092 w 2908104"/>
                <a:gd name="connsiteY65" fmla="*/ 569501 h 1057618"/>
                <a:gd name="connsiteX66" fmla="*/ 734596 w 2908104"/>
                <a:gd name="connsiteY66" fmla="*/ 921955 h 1057618"/>
                <a:gd name="connsiteX67" fmla="*/ 652849 w 2908104"/>
                <a:gd name="connsiteY67" fmla="*/ 1057618 h 1057618"/>
                <a:gd name="connsiteX68" fmla="*/ 465765 w 2908104"/>
                <a:gd name="connsiteY68" fmla="*/ 1057618 h 1057618"/>
                <a:gd name="connsiteX69" fmla="*/ 546869 w 2908104"/>
                <a:gd name="connsiteY69" fmla="*/ 923021 h 1057618"/>
                <a:gd name="connsiteX70" fmla="*/ 587795 w 2908104"/>
                <a:gd name="connsiteY70" fmla="*/ 906851 h 1057618"/>
                <a:gd name="connsiteX71" fmla="*/ 712945 w 2908104"/>
                <a:gd name="connsiteY71" fmla="*/ 906139 h 1057618"/>
                <a:gd name="connsiteX72" fmla="*/ 732246 w 2908104"/>
                <a:gd name="connsiteY72" fmla="*/ 910698 h 1057618"/>
                <a:gd name="connsiteX73" fmla="*/ 734596 w 2908104"/>
                <a:gd name="connsiteY73" fmla="*/ 921955 h 1057618"/>
                <a:gd name="connsiteX74" fmla="*/ 820078 w 2908104"/>
                <a:gd name="connsiteY74" fmla="*/ 7136 h 1057618"/>
                <a:gd name="connsiteX75" fmla="*/ 716802 w 2908104"/>
                <a:gd name="connsiteY75" fmla="*/ 178526 h 1057618"/>
                <a:gd name="connsiteX76" fmla="*/ 675877 w 2908104"/>
                <a:gd name="connsiteY76" fmla="*/ 194699 h 1057618"/>
                <a:gd name="connsiteX77" fmla="*/ 550727 w 2908104"/>
                <a:gd name="connsiteY77" fmla="*/ 195409 h 1057618"/>
                <a:gd name="connsiteX78" fmla="*/ 529077 w 2908104"/>
                <a:gd name="connsiteY78" fmla="*/ 179593 h 1057618"/>
                <a:gd name="connsiteX79" fmla="*/ 632352 w 2908104"/>
                <a:gd name="connsiteY79" fmla="*/ 8202 h 1057618"/>
                <a:gd name="connsiteX80" fmla="*/ 643888 w 2908104"/>
                <a:gd name="connsiteY80" fmla="*/ 0 h 1057618"/>
                <a:gd name="connsiteX81" fmla="*/ 818589 w 2908104"/>
                <a:gd name="connsiteY81" fmla="*/ 0 h 1057618"/>
                <a:gd name="connsiteX82" fmla="*/ 852304 w 2908104"/>
                <a:gd name="connsiteY82" fmla="*/ 340131 h 1057618"/>
                <a:gd name="connsiteX83" fmla="*/ 749027 w 2908104"/>
                <a:gd name="connsiteY83" fmla="*/ 511523 h 1057618"/>
                <a:gd name="connsiteX84" fmla="*/ 708103 w 2908104"/>
                <a:gd name="connsiteY84" fmla="*/ 527694 h 1057618"/>
                <a:gd name="connsiteX85" fmla="*/ 582953 w 2908104"/>
                <a:gd name="connsiteY85" fmla="*/ 528404 h 1057618"/>
                <a:gd name="connsiteX86" fmla="*/ 561302 w 2908104"/>
                <a:gd name="connsiteY86" fmla="*/ 512588 h 1057618"/>
                <a:gd name="connsiteX87" fmla="*/ 664580 w 2908104"/>
                <a:gd name="connsiteY87" fmla="*/ 341197 h 1057618"/>
                <a:gd name="connsiteX88" fmla="*/ 705503 w 2908104"/>
                <a:gd name="connsiteY88" fmla="*/ 325026 h 1057618"/>
                <a:gd name="connsiteX89" fmla="*/ 830653 w 2908104"/>
                <a:gd name="connsiteY89" fmla="*/ 324316 h 1057618"/>
                <a:gd name="connsiteX90" fmla="*/ 849954 w 2908104"/>
                <a:gd name="connsiteY90" fmla="*/ 328874 h 1057618"/>
                <a:gd name="connsiteX91" fmla="*/ 852304 w 2908104"/>
                <a:gd name="connsiteY91" fmla="*/ 340131 h 1057618"/>
                <a:gd name="connsiteX92" fmla="*/ 872807 w 2908104"/>
                <a:gd name="connsiteY92" fmla="*/ 692588 h 1057618"/>
                <a:gd name="connsiteX93" fmla="*/ 769531 w 2908104"/>
                <a:gd name="connsiteY93" fmla="*/ 863979 h 1057618"/>
                <a:gd name="connsiteX94" fmla="*/ 728606 w 2908104"/>
                <a:gd name="connsiteY94" fmla="*/ 880149 h 1057618"/>
                <a:gd name="connsiteX95" fmla="*/ 603456 w 2908104"/>
                <a:gd name="connsiteY95" fmla="*/ 880860 h 1057618"/>
                <a:gd name="connsiteX96" fmla="*/ 581805 w 2908104"/>
                <a:gd name="connsiteY96" fmla="*/ 865044 h 1057618"/>
                <a:gd name="connsiteX97" fmla="*/ 685081 w 2908104"/>
                <a:gd name="connsiteY97" fmla="*/ 693653 h 1057618"/>
                <a:gd name="connsiteX98" fmla="*/ 726006 w 2908104"/>
                <a:gd name="connsiteY98" fmla="*/ 677482 h 1057618"/>
                <a:gd name="connsiteX99" fmla="*/ 851158 w 2908104"/>
                <a:gd name="connsiteY99" fmla="*/ 676772 h 1057618"/>
                <a:gd name="connsiteX100" fmla="*/ 870458 w 2908104"/>
                <a:gd name="connsiteY100" fmla="*/ 681330 h 1057618"/>
                <a:gd name="connsiteX101" fmla="*/ 872807 w 2908104"/>
                <a:gd name="connsiteY101" fmla="*/ 692588 h 1057618"/>
                <a:gd name="connsiteX102" fmla="*/ 905036 w 2908104"/>
                <a:gd name="connsiteY102" fmla="*/ 1025583 h 1057618"/>
                <a:gd name="connsiteX103" fmla="*/ 885733 w 2908104"/>
                <a:gd name="connsiteY103" fmla="*/ 1057618 h 1057618"/>
                <a:gd name="connsiteX104" fmla="*/ 698650 w 2908104"/>
                <a:gd name="connsiteY104" fmla="*/ 1057618 h 1057618"/>
                <a:gd name="connsiteX105" fmla="*/ 717311 w 2908104"/>
                <a:gd name="connsiteY105" fmla="*/ 1026648 h 1057618"/>
                <a:gd name="connsiteX106" fmla="*/ 758236 w 2908104"/>
                <a:gd name="connsiteY106" fmla="*/ 1010477 h 1057618"/>
                <a:gd name="connsiteX107" fmla="*/ 883386 w 2908104"/>
                <a:gd name="connsiteY107" fmla="*/ 1009767 h 1057618"/>
                <a:gd name="connsiteX108" fmla="*/ 902687 w 2908104"/>
                <a:gd name="connsiteY108" fmla="*/ 1014325 h 1057618"/>
                <a:gd name="connsiteX109" fmla="*/ 905036 w 2908104"/>
                <a:gd name="connsiteY109" fmla="*/ 1025583 h 1057618"/>
                <a:gd name="connsiteX110" fmla="*/ 990515 w 2908104"/>
                <a:gd name="connsiteY110" fmla="*/ 110764 h 1057618"/>
                <a:gd name="connsiteX111" fmla="*/ 887241 w 2908104"/>
                <a:gd name="connsiteY111" fmla="*/ 282153 h 1057618"/>
                <a:gd name="connsiteX112" fmla="*/ 846316 w 2908104"/>
                <a:gd name="connsiteY112" fmla="*/ 298325 h 1057618"/>
                <a:gd name="connsiteX113" fmla="*/ 721166 w 2908104"/>
                <a:gd name="connsiteY113" fmla="*/ 299035 h 1057618"/>
                <a:gd name="connsiteX114" fmla="*/ 699515 w 2908104"/>
                <a:gd name="connsiteY114" fmla="*/ 283221 h 1057618"/>
                <a:gd name="connsiteX115" fmla="*/ 802791 w 2908104"/>
                <a:gd name="connsiteY115" fmla="*/ 111829 h 1057618"/>
                <a:gd name="connsiteX116" fmla="*/ 843716 w 2908104"/>
                <a:gd name="connsiteY116" fmla="*/ 95658 h 1057618"/>
                <a:gd name="connsiteX117" fmla="*/ 968866 w 2908104"/>
                <a:gd name="connsiteY117" fmla="*/ 94946 h 1057618"/>
                <a:gd name="connsiteX118" fmla="*/ 988166 w 2908104"/>
                <a:gd name="connsiteY118" fmla="*/ 99507 h 1057618"/>
                <a:gd name="connsiteX119" fmla="*/ 990515 w 2908104"/>
                <a:gd name="connsiteY119" fmla="*/ 110764 h 1057618"/>
                <a:gd name="connsiteX120" fmla="*/ 1011019 w 2908104"/>
                <a:gd name="connsiteY120" fmla="*/ 463218 h 1057618"/>
                <a:gd name="connsiteX121" fmla="*/ 907743 w 2908104"/>
                <a:gd name="connsiteY121" fmla="*/ 634609 h 1057618"/>
                <a:gd name="connsiteX122" fmla="*/ 866817 w 2908104"/>
                <a:gd name="connsiteY122" fmla="*/ 650781 h 1057618"/>
                <a:gd name="connsiteX123" fmla="*/ 741669 w 2908104"/>
                <a:gd name="connsiteY123" fmla="*/ 651491 h 1057618"/>
                <a:gd name="connsiteX124" fmla="*/ 720018 w 2908104"/>
                <a:gd name="connsiteY124" fmla="*/ 635675 h 1057618"/>
                <a:gd name="connsiteX125" fmla="*/ 823294 w 2908104"/>
                <a:gd name="connsiteY125" fmla="*/ 464286 h 1057618"/>
                <a:gd name="connsiteX126" fmla="*/ 864218 w 2908104"/>
                <a:gd name="connsiteY126" fmla="*/ 448114 h 1057618"/>
                <a:gd name="connsiteX127" fmla="*/ 989369 w 2908104"/>
                <a:gd name="connsiteY127" fmla="*/ 447403 h 1057618"/>
                <a:gd name="connsiteX128" fmla="*/ 1008670 w 2908104"/>
                <a:gd name="connsiteY128" fmla="*/ 451961 h 1057618"/>
                <a:gd name="connsiteX129" fmla="*/ 1011019 w 2908104"/>
                <a:gd name="connsiteY129" fmla="*/ 463218 h 1057618"/>
                <a:gd name="connsiteX130" fmla="*/ 1043248 w 2908104"/>
                <a:gd name="connsiteY130" fmla="*/ 796215 h 1057618"/>
                <a:gd name="connsiteX131" fmla="*/ 939972 w 2908104"/>
                <a:gd name="connsiteY131" fmla="*/ 967605 h 1057618"/>
                <a:gd name="connsiteX132" fmla="*/ 899047 w 2908104"/>
                <a:gd name="connsiteY132" fmla="*/ 983776 h 1057618"/>
                <a:gd name="connsiteX133" fmla="*/ 773897 w 2908104"/>
                <a:gd name="connsiteY133" fmla="*/ 984488 h 1057618"/>
                <a:gd name="connsiteX134" fmla="*/ 752248 w 2908104"/>
                <a:gd name="connsiteY134" fmla="*/ 968670 h 1057618"/>
                <a:gd name="connsiteX135" fmla="*/ 855522 w 2908104"/>
                <a:gd name="connsiteY135" fmla="*/ 797281 h 1057618"/>
                <a:gd name="connsiteX136" fmla="*/ 896447 w 2908104"/>
                <a:gd name="connsiteY136" fmla="*/ 781109 h 1057618"/>
                <a:gd name="connsiteX137" fmla="*/ 1021597 w 2908104"/>
                <a:gd name="connsiteY137" fmla="*/ 780398 h 1057618"/>
                <a:gd name="connsiteX138" fmla="*/ 1040899 w 2908104"/>
                <a:gd name="connsiteY138" fmla="*/ 784956 h 1057618"/>
                <a:gd name="connsiteX139" fmla="*/ 1043248 w 2908104"/>
                <a:gd name="connsiteY139" fmla="*/ 796215 h 1057618"/>
                <a:gd name="connsiteX140" fmla="*/ 1057259 w 2908104"/>
                <a:gd name="connsiteY140" fmla="*/ 0 h 1057618"/>
                <a:gd name="connsiteX141" fmla="*/ 1025452 w 2908104"/>
                <a:gd name="connsiteY141" fmla="*/ 52786 h 1057618"/>
                <a:gd name="connsiteX142" fmla="*/ 984527 w 2908104"/>
                <a:gd name="connsiteY142" fmla="*/ 68957 h 1057618"/>
                <a:gd name="connsiteX143" fmla="*/ 859377 w 2908104"/>
                <a:gd name="connsiteY143" fmla="*/ 69669 h 1057618"/>
                <a:gd name="connsiteX144" fmla="*/ 837726 w 2908104"/>
                <a:gd name="connsiteY144" fmla="*/ 53851 h 1057618"/>
                <a:gd name="connsiteX145" fmla="*/ 870175 w 2908104"/>
                <a:gd name="connsiteY145" fmla="*/ 0 h 1057618"/>
                <a:gd name="connsiteX146" fmla="*/ 1149231 w 2908104"/>
                <a:gd name="connsiteY146" fmla="*/ 233851 h 1057618"/>
                <a:gd name="connsiteX147" fmla="*/ 1045956 w 2908104"/>
                <a:gd name="connsiteY147" fmla="*/ 405240 h 1057618"/>
                <a:gd name="connsiteX148" fmla="*/ 1005030 w 2908104"/>
                <a:gd name="connsiteY148" fmla="*/ 421412 h 1057618"/>
                <a:gd name="connsiteX149" fmla="*/ 879880 w 2908104"/>
                <a:gd name="connsiteY149" fmla="*/ 422123 h 1057618"/>
                <a:gd name="connsiteX150" fmla="*/ 858229 w 2908104"/>
                <a:gd name="connsiteY150" fmla="*/ 406308 h 1057618"/>
                <a:gd name="connsiteX151" fmla="*/ 961506 w 2908104"/>
                <a:gd name="connsiteY151" fmla="*/ 234916 h 1057618"/>
                <a:gd name="connsiteX152" fmla="*/ 1002431 w 2908104"/>
                <a:gd name="connsiteY152" fmla="*/ 218745 h 1057618"/>
                <a:gd name="connsiteX153" fmla="*/ 1127581 w 2908104"/>
                <a:gd name="connsiteY153" fmla="*/ 218035 h 1057618"/>
                <a:gd name="connsiteX154" fmla="*/ 1146883 w 2908104"/>
                <a:gd name="connsiteY154" fmla="*/ 222594 h 1057618"/>
                <a:gd name="connsiteX155" fmla="*/ 1149231 w 2908104"/>
                <a:gd name="connsiteY155" fmla="*/ 233851 h 1057618"/>
                <a:gd name="connsiteX156" fmla="*/ 1181459 w 2908104"/>
                <a:gd name="connsiteY156" fmla="*/ 566846 h 1057618"/>
                <a:gd name="connsiteX157" fmla="*/ 1078183 w 2908104"/>
                <a:gd name="connsiteY157" fmla="*/ 738237 h 1057618"/>
                <a:gd name="connsiteX158" fmla="*/ 1037258 w 2908104"/>
                <a:gd name="connsiteY158" fmla="*/ 754409 h 1057618"/>
                <a:gd name="connsiteX159" fmla="*/ 912110 w 2908104"/>
                <a:gd name="connsiteY159" fmla="*/ 755119 h 1057618"/>
                <a:gd name="connsiteX160" fmla="*/ 890459 w 2908104"/>
                <a:gd name="connsiteY160" fmla="*/ 739303 h 1057618"/>
                <a:gd name="connsiteX161" fmla="*/ 993735 w 2908104"/>
                <a:gd name="connsiteY161" fmla="*/ 567912 h 1057618"/>
                <a:gd name="connsiteX162" fmla="*/ 1034660 w 2908104"/>
                <a:gd name="connsiteY162" fmla="*/ 551740 h 1057618"/>
                <a:gd name="connsiteX163" fmla="*/ 1159810 w 2908104"/>
                <a:gd name="connsiteY163" fmla="*/ 551029 h 1057618"/>
                <a:gd name="connsiteX164" fmla="*/ 1179110 w 2908104"/>
                <a:gd name="connsiteY164" fmla="*/ 555589 h 1057618"/>
                <a:gd name="connsiteX165" fmla="*/ 1181459 w 2908104"/>
                <a:gd name="connsiteY165" fmla="*/ 566846 h 1057618"/>
                <a:gd name="connsiteX166" fmla="*/ 1201964 w 2908104"/>
                <a:gd name="connsiteY166" fmla="*/ 919302 h 1057618"/>
                <a:gd name="connsiteX167" fmla="*/ 1118617 w 2908104"/>
                <a:gd name="connsiteY167" fmla="*/ 1057618 h 1057618"/>
                <a:gd name="connsiteX168" fmla="*/ 931533 w 2908104"/>
                <a:gd name="connsiteY168" fmla="*/ 1057618 h 1057618"/>
                <a:gd name="connsiteX169" fmla="*/ 1014238 w 2908104"/>
                <a:gd name="connsiteY169" fmla="*/ 920368 h 1057618"/>
                <a:gd name="connsiteX170" fmla="*/ 1055162 w 2908104"/>
                <a:gd name="connsiteY170" fmla="*/ 904196 h 1057618"/>
                <a:gd name="connsiteX171" fmla="*/ 1180313 w 2908104"/>
                <a:gd name="connsiteY171" fmla="*/ 903486 h 1057618"/>
                <a:gd name="connsiteX172" fmla="*/ 1199614 w 2908104"/>
                <a:gd name="connsiteY172" fmla="*/ 908045 h 1057618"/>
                <a:gd name="connsiteX173" fmla="*/ 1201964 w 2908104"/>
                <a:gd name="connsiteY173" fmla="*/ 919302 h 1057618"/>
                <a:gd name="connsiteX174" fmla="*/ 1287443 w 2908104"/>
                <a:gd name="connsiteY174" fmla="*/ 4482 h 1057618"/>
                <a:gd name="connsiteX175" fmla="*/ 1184167 w 2908104"/>
                <a:gd name="connsiteY175" fmla="*/ 175873 h 1057618"/>
                <a:gd name="connsiteX176" fmla="*/ 1143242 w 2908104"/>
                <a:gd name="connsiteY176" fmla="*/ 192044 h 1057618"/>
                <a:gd name="connsiteX177" fmla="*/ 1018092 w 2908104"/>
                <a:gd name="connsiteY177" fmla="*/ 192756 h 1057618"/>
                <a:gd name="connsiteX178" fmla="*/ 996441 w 2908104"/>
                <a:gd name="connsiteY178" fmla="*/ 176938 h 1057618"/>
                <a:gd name="connsiteX179" fmla="*/ 1099717 w 2908104"/>
                <a:gd name="connsiteY179" fmla="*/ 5547 h 1057618"/>
                <a:gd name="connsiteX180" fmla="*/ 1107519 w 2908104"/>
                <a:gd name="connsiteY180" fmla="*/ 0 h 1057618"/>
                <a:gd name="connsiteX181" fmla="*/ 1286508 w 2908104"/>
                <a:gd name="connsiteY181" fmla="*/ 0 h 1057618"/>
                <a:gd name="connsiteX182" fmla="*/ 1319672 w 2908104"/>
                <a:gd name="connsiteY182" fmla="*/ 337477 h 1057618"/>
                <a:gd name="connsiteX183" fmla="*/ 1216396 w 2908104"/>
                <a:gd name="connsiteY183" fmla="*/ 508868 h 1057618"/>
                <a:gd name="connsiteX184" fmla="*/ 1175471 w 2908104"/>
                <a:gd name="connsiteY184" fmla="*/ 525040 h 1057618"/>
                <a:gd name="connsiteX185" fmla="*/ 1050321 w 2908104"/>
                <a:gd name="connsiteY185" fmla="*/ 525751 h 1057618"/>
                <a:gd name="connsiteX186" fmla="*/ 1028671 w 2908104"/>
                <a:gd name="connsiteY186" fmla="*/ 509934 h 1057618"/>
                <a:gd name="connsiteX187" fmla="*/ 1131946 w 2908104"/>
                <a:gd name="connsiteY187" fmla="*/ 338544 h 1057618"/>
                <a:gd name="connsiteX188" fmla="*/ 1172871 w 2908104"/>
                <a:gd name="connsiteY188" fmla="*/ 322372 h 1057618"/>
                <a:gd name="connsiteX189" fmla="*/ 1298021 w 2908104"/>
                <a:gd name="connsiteY189" fmla="*/ 321662 h 1057618"/>
                <a:gd name="connsiteX190" fmla="*/ 1317323 w 2908104"/>
                <a:gd name="connsiteY190" fmla="*/ 326220 h 1057618"/>
                <a:gd name="connsiteX191" fmla="*/ 1319672 w 2908104"/>
                <a:gd name="connsiteY191" fmla="*/ 337477 h 1057618"/>
                <a:gd name="connsiteX192" fmla="*/ 1340176 w 2908104"/>
                <a:gd name="connsiteY192" fmla="*/ 689933 h 1057618"/>
                <a:gd name="connsiteX193" fmla="*/ 1236899 w 2908104"/>
                <a:gd name="connsiteY193" fmla="*/ 861324 h 1057618"/>
                <a:gd name="connsiteX194" fmla="*/ 1195974 w 2908104"/>
                <a:gd name="connsiteY194" fmla="*/ 877496 h 1057618"/>
                <a:gd name="connsiteX195" fmla="*/ 1070824 w 2908104"/>
                <a:gd name="connsiteY195" fmla="*/ 878206 h 1057618"/>
                <a:gd name="connsiteX196" fmla="*/ 1049173 w 2908104"/>
                <a:gd name="connsiteY196" fmla="*/ 862390 h 1057618"/>
                <a:gd name="connsiteX197" fmla="*/ 1152450 w 2908104"/>
                <a:gd name="connsiteY197" fmla="*/ 691000 h 1057618"/>
                <a:gd name="connsiteX198" fmla="*/ 1193375 w 2908104"/>
                <a:gd name="connsiteY198" fmla="*/ 674827 h 1057618"/>
                <a:gd name="connsiteX199" fmla="*/ 1318525 w 2908104"/>
                <a:gd name="connsiteY199" fmla="*/ 674117 h 1057618"/>
                <a:gd name="connsiteX200" fmla="*/ 1337825 w 2908104"/>
                <a:gd name="connsiteY200" fmla="*/ 678676 h 1057618"/>
                <a:gd name="connsiteX201" fmla="*/ 1340176 w 2908104"/>
                <a:gd name="connsiteY201" fmla="*/ 689933 h 1057618"/>
                <a:gd name="connsiteX202" fmla="*/ 1372403 w 2908104"/>
                <a:gd name="connsiteY202" fmla="*/ 1022928 h 1057618"/>
                <a:gd name="connsiteX203" fmla="*/ 1351500 w 2908104"/>
                <a:gd name="connsiteY203" fmla="*/ 1057618 h 1057618"/>
                <a:gd name="connsiteX204" fmla="*/ 1164418 w 2908104"/>
                <a:gd name="connsiteY204" fmla="*/ 1057618 h 1057618"/>
                <a:gd name="connsiteX205" fmla="*/ 1184679 w 2908104"/>
                <a:gd name="connsiteY205" fmla="*/ 1023995 h 1057618"/>
                <a:gd name="connsiteX206" fmla="*/ 1225604 w 2908104"/>
                <a:gd name="connsiteY206" fmla="*/ 1007823 h 1057618"/>
                <a:gd name="connsiteX207" fmla="*/ 1350754 w 2908104"/>
                <a:gd name="connsiteY207" fmla="*/ 1007112 h 1057618"/>
                <a:gd name="connsiteX208" fmla="*/ 1370054 w 2908104"/>
                <a:gd name="connsiteY208" fmla="*/ 1011672 h 1057618"/>
                <a:gd name="connsiteX209" fmla="*/ 1372403 w 2908104"/>
                <a:gd name="connsiteY209" fmla="*/ 1022928 h 1057618"/>
                <a:gd name="connsiteX210" fmla="*/ 1457884 w 2908104"/>
                <a:gd name="connsiteY210" fmla="*/ 108109 h 1057618"/>
                <a:gd name="connsiteX211" fmla="*/ 1354607 w 2908104"/>
                <a:gd name="connsiteY211" fmla="*/ 279500 h 1057618"/>
                <a:gd name="connsiteX212" fmla="*/ 1313682 w 2908104"/>
                <a:gd name="connsiteY212" fmla="*/ 295672 h 1057618"/>
                <a:gd name="connsiteX213" fmla="*/ 1188532 w 2908104"/>
                <a:gd name="connsiteY213" fmla="*/ 296382 h 1057618"/>
                <a:gd name="connsiteX214" fmla="*/ 1166882 w 2908104"/>
                <a:gd name="connsiteY214" fmla="*/ 280566 h 1057618"/>
                <a:gd name="connsiteX215" fmla="*/ 1270158 w 2908104"/>
                <a:gd name="connsiteY215" fmla="*/ 109175 h 1057618"/>
                <a:gd name="connsiteX216" fmla="*/ 1311083 w 2908104"/>
                <a:gd name="connsiteY216" fmla="*/ 93005 h 1057618"/>
                <a:gd name="connsiteX217" fmla="*/ 1436233 w 2908104"/>
                <a:gd name="connsiteY217" fmla="*/ 92293 h 1057618"/>
                <a:gd name="connsiteX218" fmla="*/ 1455533 w 2908104"/>
                <a:gd name="connsiteY218" fmla="*/ 96852 h 1057618"/>
                <a:gd name="connsiteX219" fmla="*/ 1457884 w 2908104"/>
                <a:gd name="connsiteY219" fmla="*/ 108109 h 1057618"/>
                <a:gd name="connsiteX220" fmla="*/ 1478387 w 2908104"/>
                <a:gd name="connsiteY220" fmla="*/ 460565 h 1057618"/>
                <a:gd name="connsiteX221" fmla="*/ 1375112 w 2908104"/>
                <a:gd name="connsiteY221" fmla="*/ 631956 h 1057618"/>
                <a:gd name="connsiteX222" fmla="*/ 1334185 w 2908104"/>
                <a:gd name="connsiteY222" fmla="*/ 648128 h 1057618"/>
                <a:gd name="connsiteX223" fmla="*/ 1209036 w 2908104"/>
                <a:gd name="connsiteY223" fmla="*/ 648838 h 1057618"/>
                <a:gd name="connsiteX224" fmla="*/ 1187385 w 2908104"/>
                <a:gd name="connsiteY224" fmla="*/ 633021 h 1057618"/>
                <a:gd name="connsiteX225" fmla="*/ 1290661 w 2908104"/>
                <a:gd name="connsiteY225" fmla="*/ 461631 h 1057618"/>
                <a:gd name="connsiteX226" fmla="*/ 1331587 w 2908104"/>
                <a:gd name="connsiteY226" fmla="*/ 445459 h 1057618"/>
                <a:gd name="connsiteX227" fmla="*/ 1456737 w 2908104"/>
                <a:gd name="connsiteY227" fmla="*/ 444748 h 1057618"/>
                <a:gd name="connsiteX228" fmla="*/ 1476038 w 2908104"/>
                <a:gd name="connsiteY228" fmla="*/ 449307 h 1057618"/>
                <a:gd name="connsiteX229" fmla="*/ 1478387 w 2908104"/>
                <a:gd name="connsiteY229" fmla="*/ 460565 h 1057618"/>
                <a:gd name="connsiteX230" fmla="*/ 1510616 w 2908104"/>
                <a:gd name="connsiteY230" fmla="*/ 793559 h 1057618"/>
                <a:gd name="connsiteX231" fmla="*/ 1407340 w 2908104"/>
                <a:gd name="connsiteY231" fmla="*/ 964952 h 1057618"/>
                <a:gd name="connsiteX232" fmla="*/ 1366415 w 2908104"/>
                <a:gd name="connsiteY232" fmla="*/ 981123 h 1057618"/>
                <a:gd name="connsiteX233" fmla="*/ 1241265 w 2908104"/>
                <a:gd name="connsiteY233" fmla="*/ 981833 h 1057618"/>
                <a:gd name="connsiteX234" fmla="*/ 1219614 w 2908104"/>
                <a:gd name="connsiteY234" fmla="*/ 966017 h 1057618"/>
                <a:gd name="connsiteX235" fmla="*/ 1322891 w 2908104"/>
                <a:gd name="connsiteY235" fmla="*/ 794626 h 1057618"/>
                <a:gd name="connsiteX236" fmla="*/ 1363816 w 2908104"/>
                <a:gd name="connsiteY236" fmla="*/ 778455 h 1057618"/>
                <a:gd name="connsiteX237" fmla="*/ 1488966 w 2908104"/>
                <a:gd name="connsiteY237" fmla="*/ 777745 h 1057618"/>
                <a:gd name="connsiteX238" fmla="*/ 1508266 w 2908104"/>
                <a:gd name="connsiteY238" fmla="*/ 782303 h 1057618"/>
                <a:gd name="connsiteX239" fmla="*/ 1510616 w 2908104"/>
                <a:gd name="connsiteY239" fmla="*/ 793559 h 1057618"/>
                <a:gd name="connsiteX240" fmla="*/ 1523027 w 2908104"/>
                <a:gd name="connsiteY240" fmla="*/ 0 h 1057618"/>
                <a:gd name="connsiteX241" fmla="*/ 1492819 w 2908104"/>
                <a:gd name="connsiteY241" fmla="*/ 50131 h 1057618"/>
                <a:gd name="connsiteX242" fmla="*/ 1451894 w 2908104"/>
                <a:gd name="connsiteY242" fmla="*/ 66303 h 1057618"/>
                <a:gd name="connsiteX243" fmla="*/ 1326745 w 2908104"/>
                <a:gd name="connsiteY243" fmla="*/ 67014 h 1057618"/>
                <a:gd name="connsiteX244" fmla="*/ 1305094 w 2908104"/>
                <a:gd name="connsiteY244" fmla="*/ 51197 h 1057618"/>
                <a:gd name="connsiteX245" fmla="*/ 1335944 w 2908104"/>
                <a:gd name="connsiteY245" fmla="*/ 0 h 1057618"/>
                <a:gd name="connsiteX246" fmla="*/ 1616599 w 2908104"/>
                <a:gd name="connsiteY246" fmla="*/ 231196 h 1057618"/>
                <a:gd name="connsiteX247" fmla="*/ 1513323 w 2908104"/>
                <a:gd name="connsiteY247" fmla="*/ 402587 h 1057618"/>
                <a:gd name="connsiteX248" fmla="*/ 1472397 w 2908104"/>
                <a:gd name="connsiteY248" fmla="*/ 418759 h 1057618"/>
                <a:gd name="connsiteX249" fmla="*/ 1347248 w 2908104"/>
                <a:gd name="connsiteY249" fmla="*/ 419469 h 1057618"/>
                <a:gd name="connsiteX250" fmla="*/ 1325597 w 2908104"/>
                <a:gd name="connsiteY250" fmla="*/ 403653 h 1057618"/>
                <a:gd name="connsiteX251" fmla="*/ 1428873 w 2908104"/>
                <a:gd name="connsiteY251" fmla="*/ 232262 h 1057618"/>
                <a:gd name="connsiteX252" fmla="*/ 1469798 w 2908104"/>
                <a:gd name="connsiteY252" fmla="*/ 216090 h 1057618"/>
                <a:gd name="connsiteX253" fmla="*/ 1594948 w 2908104"/>
                <a:gd name="connsiteY253" fmla="*/ 215380 h 1057618"/>
                <a:gd name="connsiteX254" fmla="*/ 1614250 w 2908104"/>
                <a:gd name="connsiteY254" fmla="*/ 219939 h 1057618"/>
                <a:gd name="connsiteX255" fmla="*/ 1616599 w 2908104"/>
                <a:gd name="connsiteY255" fmla="*/ 231196 h 1057618"/>
                <a:gd name="connsiteX256" fmla="*/ 1648827 w 2908104"/>
                <a:gd name="connsiteY256" fmla="*/ 564193 h 1057618"/>
                <a:gd name="connsiteX257" fmla="*/ 1545552 w 2908104"/>
                <a:gd name="connsiteY257" fmla="*/ 735582 h 1057618"/>
                <a:gd name="connsiteX258" fmla="*/ 1504627 w 2908104"/>
                <a:gd name="connsiteY258" fmla="*/ 751754 h 1057618"/>
                <a:gd name="connsiteX259" fmla="*/ 1379477 w 2908104"/>
                <a:gd name="connsiteY259" fmla="*/ 752465 h 1057618"/>
                <a:gd name="connsiteX260" fmla="*/ 1357827 w 2908104"/>
                <a:gd name="connsiteY260" fmla="*/ 736648 h 1057618"/>
                <a:gd name="connsiteX261" fmla="*/ 1461102 w 2908104"/>
                <a:gd name="connsiteY261" fmla="*/ 565257 h 1057618"/>
                <a:gd name="connsiteX262" fmla="*/ 1502027 w 2908104"/>
                <a:gd name="connsiteY262" fmla="*/ 549087 h 1057618"/>
                <a:gd name="connsiteX263" fmla="*/ 1627177 w 2908104"/>
                <a:gd name="connsiteY263" fmla="*/ 548376 h 1057618"/>
                <a:gd name="connsiteX264" fmla="*/ 1646479 w 2908104"/>
                <a:gd name="connsiteY264" fmla="*/ 552934 h 1057618"/>
                <a:gd name="connsiteX265" fmla="*/ 1648827 w 2908104"/>
                <a:gd name="connsiteY265" fmla="*/ 564193 h 1057618"/>
                <a:gd name="connsiteX266" fmla="*/ 1669331 w 2908104"/>
                <a:gd name="connsiteY266" fmla="*/ 916647 h 1057618"/>
                <a:gd name="connsiteX267" fmla="*/ 1584385 w 2908104"/>
                <a:gd name="connsiteY267" fmla="*/ 1057618 h 1057618"/>
                <a:gd name="connsiteX268" fmla="*/ 1397302 w 2908104"/>
                <a:gd name="connsiteY268" fmla="*/ 1057618 h 1057618"/>
                <a:gd name="connsiteX269" fmla="*/ 1481605 w 2908104"/>
                <a:gd name="connsiteY269" fmla="*/ 917713 h 1057618"/>
                <a:gd name="connsiteX270" fmla="*/ 1522531 w 2908104"/>
                <a:gd name="connsiteY270" fmla="*/ 901542 h 1057618"/>
                <a:gd name="connsiteX271" fmla="*/ 1647681 w 2908104"/>
                <a:gd name="connsiteY271" fmla="*/ 900832 h 1057618"/>
                <a:gd name="connsiteX272" fmla="*/ 1666982 w 2908104"/>
                <a:gd name="connsiteY272" fmla="*/ 905390 h 1057618"/>
                <a:gd name="connsiteX273" fmla="*/ 1669331 w 2908104"/>
                <a:gd name="connsiteY273" fmla="*/ 916647 h 1057618"/>
                <a:gd name="connsiteX274" fmla="*/ 1754810 w 2908104"/>
                <a:gd name="connsiteY274" fmla="*/ 1828 h 1057618"/>
                <a:gd name="connsiteX275" fmla="*/ 1651534 w 2908104"/>
                <a:gd name="connsiteY275" fmla="*/ 173218 h 1057618"/>
                <a:gd name="connsiteX276" fmla="*/ 1610609 w 2908104"/>
                <a:gd name="connsiteY276" fmla="*/ 189390 h 1057618"/>
                <a:gd name="connsiteX277" fmla="*/ 1485461 w 2908104"/>
                <a:gd name="connsiteY277" fmla="*/ 190101 h 1057618"/>
                <a:gd name="connsiteX278" fmla="*/ 1463810 w 2908104"/>
                <a:gd name="connsiteY278" fmla="*/ 174285 h 1057618"/>
                <a:gd name="connsiteX279" fmla="*/ 1567086 w 2908104"/>
                <a:gd name="connsiteY279" fmla="*/ 2894 h 1057618"/>
                <a:gd name="connsiteX280" fmla="*/ 1571155 w 2908104"/>
                <a:gd name="connsiteY280" fmla="*/ 0 h 1057618"/>
                <a:gd name="connsiteX281" fmla="*/ 1754429 w 2908104"/>
                <a:gd name="connsiteY281" fmla="*/ 0 h 1057618"/>
                <a:gd name="connsiteX282" fmla="*/ 1787040 w 2908104"/>
                <a:gd name="connsiteY282" fmla="*/ 334824 h 1057618"/>
                <a:gd name="connsiteX283" fmla="*/ 1683763 w 2908104"/>
                <a:gd name="connsiteY283" fmla="*/ 506215 h 1057618"/>
                <a:gd name="connsiteX284" fmla="*/ 1642838 w 2908104"/>
                <a:gd name="connsiteY284" fmla="*/ 522385 h 1057618"/>
                <a:gd name="connsiteX285" fmla="*/ 1517688 w 2908104"/>
                <a:gd name="connsiteY285" fmla="*/ 523096 h 1057618"/>
                <a:gd name="connsiteX286" fmla="*/ 1496038 w 2908104"/>
                <a:gd name="connsiteY286" fmla="*/ 507280 h 1057618"/>
                <a:gd name="connsiteX287" fmla="*/ 1599314 w 2908104"/>
                <a:gd name="connsiteY287" fmla="*/ 335889 h 1057618"/>
                <a:gd name="connsiteX288" fmla="*/ 1640239 w 2908104"/>
                <a:gd name="connsiteY288" fmla="*/ 319718 h 1057618"/>
                <a:gd name="connsiteX289" fmla="*/ 1765389 w 2908104"/>
                <a:gd name="connsiteY289" fmla="*/ 319008 h 1057618"/>
                <a:gd name="connsiteX290" fmla="*/ 1784690 w 2908104"/>
                <a:gd name="connsiteY290" fmla="*/ 323566 h 1057618"/>
                <a:gd name="connsiteX291" fmla="*/ 1787040 w 2908104"/>
                <a:gd name="connsiteY291" fmla="*/ 334824 h 1057618"/>
                <a:gd name="connsiteX292" fmla="*/ 1807543 w 2908104"/>
                <a:gd name="connsiteY292" fmla="*/ 687280 h 1057618"/>
                <a:gd name="connsiteX293" fmla="*/ 1704267 w 2908104"/>
                <a:gd name="connsiteY293" fmla="*/ 858669 h 1057618"/>
                <a:gd name="connsiteX294" fmla="*/ 1663341 w 2908104"/>
                <a:gd name="connsiteY294" fmla="*/ 874841 h 1057618"/>
                <a:gd name="connsiteX295" fmla="*/ 1538192 w 2908104"/>
                <a:gd name="connsiteY295" fmla="*/ 875551 h 1057618"/>
                <a:gd name="connsiteX296" fmla="*/ 1516541 w 2908104"/>
                <a:gd name="connsiteY296" fmla="*/ 859737 h 1057618"/>
                <a:gd name="connsiteX297" fmla="*/ 1619817 w 2908104"/>
                <a:gd name="connsiteY297" fmla="*/ 688345 h 1057618"/>
                <a:gd name="connsiteX298" fmla="*/ 1660742 w 2908104"/>
                <a:gd name="connsiteY298" fmla="*/ 672174 h 1057618"/>
                <a:gd name="connsiteX299" fmla="*/ 1785892 w 2908104"/>
                <a:gd name="connsiteY299" fmla="*/ 671462 h 1057618"/>
                <a:gd name="connsiteX300" fmla="*/ 1805194 w 2908104"/>
                <a:gd name="connsiteY300" fmla="*/ 676023 h 1057618"/>
                <a:gd name="connsiteX301" fmla="*/ 1807543 w 2908104"/>
                <a:gd name="connsiteY301" fmla="*/ 687280 h 1057618"/>
                <a:gd name="connsiteX302" fmla="*/ 1839772 w 2908104"/>
                <a:gd name="connsiteY302" fmla="*/ 1020275 h 1057618"/>
                <a:gd name="connsiteX303" fmla="*/ 1817270 w 2908104"/>
                <a:gd name="connsiteY303" fmla="*/ 1057618 h 1057618"/>
                <a:gd name="connsiteX304" fmla="*/ 1630186 w 2908104"/>
                <a:gd name="connsiteY304" fmla="*/ 1057618 h 1057618"/>
                <a:gd name="connsiteX305" fmla="*/ 1652046 w 2908104"/>
                <a:gd name="connsiteY305" fmla="*/ 1021341 h 1057618"/>
                <a:gd name="connsiteX306" fmla="*/ 1692971 w 2908104"/>
                <a:gd name="connsiteY306" fmla="*/ 1005169 h 1057618"/>
                <a:gd name="connsiteX307" fmla="*/ 1818121 w 2908104"/>
                <a:gd name="connsiteY307" fmla="*/ 1004457 h 1057618"/>
                <a:gd name="connsiteX308" fmla="*/ 1837423 w 2908104"/>
                <a:gd name="connsiteY308" fmla="*/ 1009018 h 1057618"/>
                <a:gd name="connsiteX309" fmla="*/ 1839772 w 2908104"/>
                <a:gd name="connsiteY309" fmla="*/ 1020275 h 1057618"/>
                <a:gd name="connsiteX310" fmla="*/ 1925251 w 2908104"/>
                <a:gd name="connsiteY310" fmla="*/ 105455 h 1057618"/>
                <a:gd name="connsiteX311" fmla="*/ 1821975 w 2908104"/>
                <a:gd name="connsiteY311" fmla="*/ 276846 h 1057618"/>
                <a:gd name="connsiteX312" fmla="*/ 1781050 w 2908104"/>
                <a:gd name="connsiteY312" fmla="*/ 293017 h 1057618"/>
                <a:gd name="connsiteX313" fmla="*/ 1655900 w 2908104"/>
                <a:gd name="connsiteY313" fmla="*/ 293727 h 1057618"/>
                <a:gd name="connsiteX314" fmla="*/ 1634251 w 2908104"/>
                <a:gd name="connsiteY314" fmla="*/ 277913 h 1057618"/>
                <a:gd name="connsiteX315" fmla="*/ 1737525 w 2908104"/>
                <a:gd name="connsiteY315" fmla="*/ 106522 h 1057618"/>
                <a:gd name="connsiteX316" fmla="*/ 1778452 w 2908104"/>
                <a:gd name="connsiteY316" fmla="*/ 90350 h 1057618"/>
                <a:gd name="connsiteX317" fmla="*/ 1903600 w 2908104"/>
                <a:gd name="connsiteY317" fmla="*/ 89639 h 1057618"/>
                <a:gd name="connsiteX318" fmla="*/ 1922902 w 2908104"/>
                <a:gd name="connsiteY318" fmla="*/ 94199 h 1057618"/>
                <a:gd name="connsiteX319" fmla="*/ 1925251 w 2908104"/>
                <a:gd name="connsiteY319" fmla="*/ 105455 h 1057618"/>
                <a:gd name="connsiteX320" fmla="*/ 1945755 w 2908104"/>
                <a:gd name="connsiteY320" fmla="*/ 457911 h 1057618"/>
                <a:gd name="connsiteX321" fmla="*/ 1842478 w 2908104"/>
                <a:gd name="connsiteY321" fmla="*/ 629302 h 1057618"/>
                <a:gd name="connsiteX322" fmla="*/ 1801553 w 2908104"/>
                <a:gd name="connsiteY322" fmla="*/ 645473 h 1057618"/>
                <a:gd name="connsiteX323" fmla="*/ 1676403 w 2908104"/>
                <a:gd name="connsiteY323" fmla="*/ 646183 h 1057618"/>
                <a:gd name="connsiteX324" fmla="*/ 1654752 w 2908104"/>
                <a:gd name="connsiteY324" fmla="*/ 630367 h 1057618"/>
                <a:gd name="connsiteX325" fmla="*/ 1758028 w 2908104"/>
                <a:gd name="connsiteY325" fmla="*/ 458978 h 1057618"/>
                <a:gd name="connsiteX326" fmla="*/ 1798954 w 2908104"/>
                <a:gd name="connsiteY326" fmla="*/ 442805 h 1057618"/>
                <a:gd name="connsiteX327" fmla="*/ 1924105 w 2908104"/>
                <a:gd name="connsiteY327" fmla="*/ 442095 h 1057618"/>
                <a:gd name="connsiteX328" fmla="*/ 1943405 w 2908104"/>
                <a:gd name="connsiteY328" fmla="*/ 446653 h 1057618"/>
                <a:gd name="connsiteX329" fmla="*/ 1945755 w 2908104"/>
                <a:gd name="connsiteY329" fmla="*/ 457911 h 1057618"/>
                <a:gd name="connsiteX330" fmla="*/ 1977984 w 2908104"/>
                <a:gd name="connsiteY330" fmla="*/ 790906 h 1057618"/>
                <a:gd name="connsiteX331" fmla="*/ 1874707 w 2908104"/>
                <a:gd name="connsiteY331" fmla="*/ 962297 h 1057618"/>
                <a:gd name="connsiteX332" fmla="*/ 1833783 w 2908104"/>
                <a:gd name="connsiteY332" fmla="*/ 978469 h 1057618"/>
                <a:gd name="connsiteX333" fmla="*/ 1708632 w 2908104"/>
                <a:gd name="connsiteY333" fmla="*/ 979179 h 1057618"/>
                <a:gd name="connsiteX334" fmla="*/ 1686982 w 2908104"/>
                <a:gd name="connsiteY334" fmla="*/ 963363 h 1057618"/>
                <a:gd name="connsiteX335" fmla="*/ 1790258 w 2908104"/>
                <a:gd name="connsiteY335" fmla="*/ 791973 h 1057618"/>
                <a:gd name="connsiteX336" fmla="*/ 1831183 w 2908104"/>
                <a:gd name="connsiteY336" fmla="*/ 775801 h 1057618"/>
                <a:gd name="connsiteX337" fmla="*/ 1956333 w 2908104"/>
                <a:gd name="connsiteY337" fmla="*/ 775090 h 1057618"/>
                <a:gd name="connsiteX338" fmla="*/ 1975635 w 2908104"/>
                <a:gd name="connsiteY338" fmla="*/ 779649 h 1057618"/>
                <a:gd name="connsiteX339" fmla="*/ 1977984 w 2908104"/>
                <a:gd name="connsiteY339" fmla="*/ 790906 h 1057618"/>
                <a:gd name="connsiteX340" fmla="*/ 1988796 w 2908104"/>
                <a:gd name="connsiteY340" fmla="*/ 0 h 1057618"/>
                <a:gd name="connsiteX341" fmla="*/ 1960188 w 2908104"/>
                <a:gd name="connsiteY341" fmla="*/ 47478 h 1057618"/>
                <a:gd name="connsiteX342" fmla="*/ 1919263 w 2908104"/>
                <a:gd name="connsiteY342" fmla="*/ 63650 h 1057618"/>
                <a:gd name="connsiteX343" fmla="*/ 1794113 w 2908104"/>
                <a:gd name="connsiteY343" fmla="*/ 64361 h 1057618"/>
                <a:gd name="connsiteX344" fmla="*/ 1772462 w 2908104"/>
                <a:gd name="connsiteY344" fmla="*/ 48544 h 1057618"/>
                <a:gd name="connsiteX345" fmla="*/ 1801713 w 2908104"/>
                <a:gd name="connsiteY345" fmla="*/ 0 h 1057618"/>
                <a:gd name="connsiteX346" fmla="*/ 2083966 w 2908104"/>
                <a:gd name="connsiteY346" fmla="*/ 228543 h 1057618"/>
                <a:gd name="connsiteX347" fmla="*/ 1980690 w 2908104"/>
                <a:gd name="connsiteY347" fmla="*/ 399933 h 1057618"/>
                <a:gd name="connsiteX348" fmla="*/ 1939766 w 2908104"/>
                <a:gd name="connsiteY348" fmla="*/ 416104 h 1057618"/>
                <a:gd name="connsiteX349" fmla="*/ 1814615 w 2908104"/>
                <a:gd name="connsiteY349" fmla="*/ 416816 h 1057618"/>
                <a:gd name="connsiteX350" fmla="*/ 1792965 w 2908104"/>
                <a:gd name="connsiteY350" fmla="*/ 401000 h 1057618"/>
                <a:gd name="connsiteX351" fmla="*/ 1896242 w 2908104"/>
                <a:gd name="connsiteY351" fmla="*/ 229609 h 1057618"/>
                <a:gd name="connsiteX352" fmla="*/ 1937165 w 2908104"/>
                <a:gd name="connsiteY352" fmla="*/ 213437 h 1057618"/>
                <a:gd name="connsiteX353" fmla="*/ 2062315 w 2908104"/>
                <a:gd name="connsiteY353" fmla="*/ 212727 h 1057618"/>
                <a:gd name="connsiteX354" fmla="*/ 2081617 w 2908104"/>
                <a:gd name="connsiteY354" fmla="*/ 217286 h 1057618"/>
                <a:gd name="connsiteX355" fmla="*/ 2083966 w 2908104"/>
                <a:gd name="connsiteY355" fmla="*/ 228543 h 1057618"/>
                <a:gd name="connsiteX356" fmla="*/ 2116195 w 2908104"/>
                <a:gd name="connsiteY356" fmla="*/ 561538 h 1057618"/>
                <a:gd name="connsiteX357" fmla="*/ 2012919 w 2908104"/>
                <a:gd name="connsiteY357" fmla="*/ 732928 h 1057618"/>
                <a:gd name="connsiteX358" fmla="*/ 1971994 w 2908104"/>
                <a:gd name="connsiteY358" fmla="*/ 749099 h 1057618"/>
                <a:gd name="connsiteX359" fmla="*/ 1846844 w 2908104"/>
                <a:gd name="connsiteY359" fmla="*/ 749811 h 1057618"/>
                <a:gd name="connsiteX360" fmla="*/ 1825195 w 2908104"/>
                <a:gd name="connsiteY360" fmla="*/ 733995 h 1057618"/>
                <a:gd name="connsiteX361" fmla="*/ 1928471 w 2908104"/>
                <a:gd name="connsiteY361" fmla="*/ 562604 h 1057618"/>
                <a:gd name="connsiteX362" fmla="*/ 1969396 w 2908104"/>
                <a:gd name="connsiteY362" fmla="*/ 546432 h 1057618"/>
                <a:gd name="connsiteX363" fmla="*/ 2094544 w 2908104"/>
                <a:gd name="connsiteY363" fmla="*/ 545721 h 1057618"/>
                <a:gd name="connsiteX364" fmla="*/ 2113846 w 2908104"/>
                <a:gd name="connsiteY364" fmla="*/ 550281 h 1057618"/>
                <a:gd name="connsiteX365" fmla="*/ 2116195 w 2908104"/>
                <a:gd name="connsiteY365" fmla="*/ 561538 h 1057618"/>
                <a:gd name="connsiteX366" fmla="*/ 2136699 w 2908104"/>
                <a:gd name="connsiteY366" fmla="*/ 913993 h 1057618"/>
                <a:gd name="connsiteX367" fmla="*/ 2050154 w 2908104"/>
                <a:gd name="connsiteY367" fmla="*/ 1057618 h 1057618"/>
                <a:gd name="connsiteX368" fmla="*/ 1863071 w 2908104"/>
                <a:gd name="connsiteY368" fmla="*/ 1057618 h 1057618"/>
                <a:gd name="connsiteX369" fmla="*/ 1948974 w 2908104"/>
                <a:gd name="connsiteY369" fmla="*/ 915060 h 1057618"/>
                <a:gd name="connsiteX370" fmla="*/ 1989898 w 2908104"/>
                <a:gd name="connsiteY370" fmla="*/ 898888 h 1057618"/>
                <a:gd name="connsiteX371" fmla="*/ 2115048 w 2908104"/>
                <a:gd name="connsiteY371" fmla="*/ 898177 h 1057618"/>
                <a:gd name="connsiteX372" fmla="*/ 2134350 w 2908104"/>
                <a:gd name="connsiteY372" fmla="*/ 902736 h 1057618"/>
                <a:gd name="connsiteX373" fmla="*/ 2136699 w 2908104"/>
                <a:gd name="connsiteY373" fmla="*/ 913993 h 1057618"/>
                <a:gd name="connsiteX374" fmla="*/ 2221681 w 2908104"/>
                <a:gd name="connsiteY374" fmla="*/ 0 h 1057618"/>
                <a:gd name="connsiteX375" fmla="*/ 2118901 w 2908104"/>
                <a:gd name="connsiteY375" fmla="*/ 170565 h 1057618"/>
                <a:gd name="connsiteX376" fmla="*/ 2077978 w 2908104"/>
                <a:gd name="connsiteY376" fmla="*/ 186737 h 1057618"/>
                <a:gd name="connsiteX377" fmla="*/ 1952828 w 2908104"/>
                <a:gd name="connsiteY377" fmla="*/ 187448 h 1057618"/>
                <a:gd name="connsiteX378" fmla="*/ 1931177 w 2908104"/>
                <a:gd name="connsiteY378" fmla="*/ 171631 h 1057618"/>
                <a:gd name="connsiteX379" fmla="*/ 2034453 w 2908104"/>
                <a:gd name="connsiteY379" fmla="*/ 240 h 1057618"/>
                <a:gd name="connsiteX380" fmla="*/ 2034790 w 2908104"/>
                <a:gd name="connsiteY380" fmla="*/ 0 h 1057618"/>
                <a:gd name="connsiteX381" fmla="*/ 2254407 w 2908104"/>
                <a:gd name="connsiteY381" fmla="*/ 332169 h 1057618"/>
                <a:gd name="connsiteX382" fmla="*/ 2151131 w 2908104"/>
                <a:gd name="connsiteY382" fmla="*/ 503560 h 1057618"/>
                <a:gd name="connsiteX383" fmla="*/ 2110207 w 2908104"/>
                <a:gd name="connsiteY383" fmla="*/ 519732 h 1057618"/>
                <a:gd name="connsiteX384" fmla="*/ 1985057 w 2908104"/>
                <a:gd name="connsiteY384" fmla="*/ 520443 h 1057618"/>
                <a:gd name="connsiteX385" fmla="*/ 1963406 w 2908104"/>
                <a:gd name="connsiteY385" fmla="*/ 504626 h 1057618"/>
                <a:gd name="connsiteX386" fmla="*/ 2066682 w 2908104"/>
                <a:gd name="connsiteY386" fmla="*/ 333236 h 1057618"/>
                <a:gd name="connsiteX387" fmla="*/ 2107608 w 2908104"/>
                <a:gd name="connsiteY387" fmla="*/ 317065 h 1057618"/>
                <a:gd name="connsiteX388" fmla="*/ 2232757 w 2908104"/>
                <a:gd name="connsiteY388" fmla="*/ 316353 h 1057618"/>
                <a:gd name="connsiteX389" fmla="*/ 2252057 w 2908104"/>
                <a:gd name="connsiteY389" fmla="*/ 320912 h 1057618"/>
                <a:gd name="connsiteX390" fmla="*/ 2254407 w 2908104"/>
                <a:gd name="connsiteY390" fmla="*/ 332169 h 1057618"/>
                <a:gd name="connsiteX391" fmla="*/ 2274910 w 2908104"/>
                <a:gd name="connsiteY391" fmla="*/ 684625 h 1057618"/>
                <a:gd name="connsiteX392" fmla="*/ 2171634 w 2908104"/>
                <a:gd name="connsiteY392" fmla="*/ 856016 h 1057618"/>
                <a:gd name="connsiteX393" fmla="*/ 2130709 w 2908104"/>
                <a:gd name="connsiteY393" fmla="*/ 872188 h 1057618"/>
                <a:gd name="connsiteX394" fmla="*/ 2005559 w 2908104"/>
                <a:gd name="connsiteY394" fmla="*/ 872898 h 1057618"/>
                <a:gd name="connsiteX395" fmla="*/ 1983910 w 2908104"/>
                <a:gd name="connsiteY395" fmla="*/ 857082 h 1057618"/>
                <a:gd name="connsiteX396" fmla="*/ 2087184 w 2908104"/>
                <a:gd name="connsiteY396" fmla="*/ 685691 h 1057618"/>
                <a:gd name="connsiteX397" fmla="*/ 2128111 w 2908104"/>
                <a:gd name="connsiteY397" fmla="*/ 669519 h 1057618"/>
                <a:gd name="connsiteX398" fmla="*/ 2253261 w 2908104"/>
                <a:gd name="connsiteY398" fmla="*/ 668809 h 1057618"/>
                <a:gd name="connsiteX399" fmla="*/ 2272561 w 2908104"/>
                <a:gd name="connsiteY399" fmla="*/ 673368 h 1057618"/>
                <a:gd name="connsiteX400" fmla="*/ 2274910 w 2908104"/>
                <a:gd name="connsiteY400" fmla="*/ 684625 h 1057618"/>
                <a:gd name="connsiteX401" fmla="*/ 2304912 w 2908104"/>
                <a:gd name="connsiteY401" fmla="*/ 1006948 h 1057618"/>
                <a:gd name="connsiteX402" fmla="*/ 2274559 w 2908104"/>
                <a:gd name="connsiteY402" fmla="*/ 1057618 h 1057618"/>
                <a:gd name="connsiteX403" fmla="*/ 2095956 w 2908104"/>
                <a:gd name="connsiteY403" fmla="*/ 1057618 h 1057618"/>
                <a:gd name="connsiteX404" fmla="*/ 2119415 w 2908104"/>
                <a:gd name="connsiteY404" fmla="*/ 1018687 h 1057618"/>
                <a:gd name="connsiteX405" fmla="*/ 2160339 w 2908104"/>
                <a:gd name="connsiteY405" fmla="*/ 1002516 h 1057618"/>
                <a:gd name="connsiteX406" fmla="*/ 2285488 w 2908104"/>
                <a:gd name="connsiteY406" fmla="*/ 1001804 h 1057618"/>
                <a:gd name="connsiteX407" fmla="*/ 2304790 w 2908104"/>
                <a:gd name="connsiteY407" fmla="*/ 1006363 h 1057618"/>
                <a:gd name="connsiteX408" fmla="*/ 2392620 w 2908104"/>
                <a:gd name="connsiteY408" fmla="*/ 102801 h 1057618"/>
                <a:gd name="connsiteX409" fmla="*/ 2289344 w 2908104"/>
                <a:gd name="connsiteY409" fmla="*/ 274192 h 1057618"/>
                <a:gd name="connsiteX410" fmla="*/ 2248418 w 2908104"/>
                <a:gd name="connsiteY410" fmla="*/ 290364 h 1057618"/>
                <a:gd name="connsiteX411" fmla="*/ 2123267 w 2908104"/>
                <a:gd name="connsiteY411" fmla="*/ 291074 h 1057618"/>
                <a:gd name="connsiteX412" fmla="*/ 2101617 w 2908104"/>
                <a:gd name="connsiteY412" fmla="*/ 275258 h 1057618"/>
                <a:gd name="connsiteX413" fmla="*/ 2204894 w 2908104"/>
                <a:gd name="connsiteY413" fmla="*/ 103867 h 1057618"/>
                <a:gd name="connsiteX414" fmla="*/ 2245820 w 2908104"/>
                <a:gd name="connsiteY414" fmla="*/ 87696 h 1057618"/>
                <a:gd name="connsiteX415" fmla="*/ 2370969 w 2908104"/>
                <a:gd name="connsiteY415" fmla="*/ 86984 h 1057618"/>
                <a:gd name="connsiteX416" fmla="*/ 2390270 w 2908104"/>
                <a:gd name="connsiteY416" fmla="*/ 91544 h 1057618"/>
                <a:gd name="connsiteX417" fmla="*/ 2392620 w 2908104"/>
                <a:gd name="connsiteY417" fmla="*/ 102801 h 1057618"/>
                <a:gd name="connsiteX418" fmla="*/ 2413121 w 2908104"/>
                <a:gd name="connsiteY418" fmla="*/ 455257 h 1057618"/>
                <a:gd name="connsiteX419" fmla="*/ 2309847 w 2908104"/>
                <a:gd name="connsiteY419" fmla="*/ 626649 h 1057618"/>
                <a:gd name="connsiteX420" fmla="*/ 2268922 w 2908104"/>
                <a:gd name="connsiteY420" fmla="*/ 642819 h 1057618"/>
                <a:gd name="connsiteX421" fmla="*/ 2143772 w 2908104"/>
                <a:gd name="connsiteY421" fmla="*/ 643530 h 1057618"/>
                <a:gd name="connsiteX422" fmla="*/ 2122121 w 2908104"/>
                <a:gd name="connsiteY422" fmla="*/ 627714 h 1057618"/>
                <a:gd name="connsiteX423" fmla="*/ 2225397 w 2908104"/>
                <a:gd name="connsiteY423" fmla="*/ 456323 h 1057618"/>
                <a:gd name="connsiteX424" fmla="*/ 2266322 w 2908104"/>
                <a:gd name="connsiteY424" fmla="*/ 440152 h 1057618"/>
                <a:gd name="connsiteX425" fmla="*/ 2391472 w 2908104"/>
                <a:gd name="connsiteY425" fmla="*/ 439440 h 1057618"/>
                <a:gd name="connsiteX426" fmla="*/ 2410774 w 2908104"/>
                <a:gd name="connsiteY426" fmla="*/ 443999 h 1057618"/>
                <a:gd name="connsiteX427" fmla="*/ 2413121 w 2908104"/>
                <a:gd name="connsiteY427" fmla="*/ 455257 h 1057618"/>
                <a:gd name="connsiteX428" fmla="*/ 2442703 w 2908104"/>
                <a:gd name="connsiteY428" fmla="*/ 776925 h 1057618"/>
                <a:gd name="connsiteX429" fmla="*/ 2326700 w 2908104"/>
                <a:gd name="connsiteY429" fmla="*/ 970576 h 1057618"/>
                <a:gd name="connsiteX430" fmla="*/ 2326097 w 2908104"/>
                <a:gd name="connsiteY430" fmla="*/ 971005 h 1057618"/>
                <a:gd name="connsiteX431" fmla="*/ 2301151 w 2908104"/>
                <a:gd name="connsiteY431" fmla="*/ 975815 h 1057618"/>
                <a:gd name="connsiteX432" fmla="*/ 2175999 w 2908104"/>
                <a:gd name="connsiteY432" fmla="*/ 976525 h 1057618"/>
                <a:gd name="connsiteX433" fmla="*/ 2154350 w 2908104"/>
                <a:gd name="connsiteY433" fmla="*/ 960709 h 1057618"/>
                <a:gd name="connsiteX434" fmla="*/ 2257627 w 2908104"/>
                <a:gd name="connsiteY434" fmla="*/ 789318 h 1057618"/>
                <a:gd name="connsiteX435" fmla="*/ 2298552 w 2908104"/>
                <a:gd name="connsiteY435" fmla="*/ 773147 h 1057618"/>
                <a:gd name="connsiteX436" fmla="*/ 2423700 w 2908104"/>
                <a:gd name="connsiteY436" fmla="*/ 772437 h 1057618"/>
                <a:gd name="connsiteX437" fmla="*/ 2454564 w 2908104"/>
                <a:gd name="connsiteY437" fmla="*/ 0 h 1057618"/>
                <a:gd name="connsiteX438" fmla="*/ 2427555 w 2908104"/>
                <a:gd name="connsiteY438" fmla="*/ 44823 h 1057618"/>
                <a:gd name="connsiteX439" fmla="*/ 2386630 w 2908104"/>
                <a:gd name="connsiteY439" fmla="*/ 60995 h 1057618"/>
                <a:gd name="connsiteX440" fmla="*/ 2261480 w 2908104"/>
                <a:gd name="connsiteY440" fmla="*/ 61705 h 1057618"/>
                <a:gd name="connsiteX441" fmla="*/ 2239830 w 2908104"/>
                <a:gd name="connsiteY441" fmla="*/ 45889 h 1057618"/>
                <a:gd name="connsiteX442" fmla="*/ 2267482 w 2908104"/>
                <a:gd name="connsiteY442" fmla="*/ 0 h 1057618"/>
                <a:gd name="connsiteX443" fmla="*/ 2551334 w 2908104"/>
                <a:gd name="connsiteY443" fmla="*/ 225888 h 1057618"/>
                <a:gd name="connsiteX444" fmla="*/ 2448058 w 2908104"/>
                <a:gd name="connsiteY444" fmla="*/ 397279 h 1057618"/>
                <a:gd name="connsiteX445" fmla="*/ 2407133 w 2908104"/>
                <a:gd name="connsiteY445" fmla="*/ 413451 h 1057618"/>
                <a:gd name="connsiteX446" fmla="*/ 2281983 w 2908104"/>
                <a:gd name="connsiteY446" fmla="*/ 414161 h 1057618"/>
                <a:gd name="connsiteX447" fmla="*/ 2260333 w 2908104"/>
                <a:gd name="connsiteY447" fmla="*/ 398345 h 1057618"/>
                <a:gd name="connsiteX448" fmla="*/ 2363608 w 2908104"/>
                <a:gd name="connsiteY448" fmla="*/ 226954 h 1057618"/>
                <a:gd name="connsiteX449" fmla="*/ 2404534 w 2908104"/>
                <a:gd name="connsiteY449" fmla="*/ 210783 h 1057618"/>
                <a:gd name="connsiteX450" fmla="*/ 2529684 w 2908104"/>
                <a:gd name="connsiteY450" fmla="*/ 210071 h 1057618"/>
                <a:gd name="connsiteX451" fmla="*/ 2548984 w 2908104"/>
                <a:gd name="connsiteY451" fmla="*/ 214631 h 1057618"/>
                <a:gd name="connsiteX452" fmla="*/ 2551334 w 2908104"/>
                <a:gd name="connsiteY452" fmla="*/ 225888 h 1057618"/>
                <a:gd name="connsiteX453" fmla="*/ 2580202 w 2908104"/>
                <a:gd name="connsiteY453" fmla="*/ 547388 h 1057618"/>
                <a:gd name="connsiteX454" fmla="*/ 2463781 w 2908104"/>
                <a:gd name="connsiteY454" fmla="*/ 741738 h 1057618"/>
                <a:gd name="connsiteX455" fmla="*/ 2439363 w 2908104"/>
                <a:gd name="connsiteY455" fmla="*/ 746446 h 1057618"/>
                <a:gd name="connsiteX456" fmla="*/ 2314213 w 2908104"/>
                <a:gd name="connsiteY456" fmla="*/ 747158 h 1057618"/>
                <a:gd name="connsiteX457" fmla="*/ 2292562 w 2908104"/>
                <a:gd name="connsiteY457" fmla="*/ 731340 h 1057618"/>
                <a:gd name="connsiteX458" fmla="*/ 2395838 w 2908104"/>
                <a:gd name="connsiteY458" fmla="*/ 559949 h 1057618"/>
                <a:gd name="connsiteX459" fmla="*/ 2436763 w 2908104"/>
                <a:gd name="connsiteY459" fmla="*/ 543778 h 1057618"/>
                <a:gd name="connsiteX460" fmla="*/ 2561911 w 2908104"/>
                <a:gd name="connsiteY460" fmla="*/ 543068 h 1057618"/>
                <a:gd name="connsiteX461" fmla="*/ 2687448 w 2908104"/>
                <a:gd name="connsiteY461" fmla="*/ 0 h 1057618"/>
                <a:gd name="connsiteX462" fmla="*/ 2586270 w 2908104"/>
                <a:gd name="connsiteY462" fmla="*/ 167910 h 1057618"/>
                <a:gd name="connsiteX463" fmla="*/ 2545345 w 2908104"/>
                <a:gd name="connsiteY463" fmla="*/ 184082 h 1057618"/>
                <a:gd name="connsiteX464" fmla="*/ 2420195 w 2908104"/>
                <a:gd name="connsiteY464" fmla="*/ 184793 h 1057618"/>
                <a:gd name="connsiteX465" fmla="*/ 2398544 w 2908104"/>
                <a:gd name="connsiteY465" fmla="*/ 168978 h 1057618"/>
                <a:gd name="connsiteX466" fmla="*/ 2500366 w 2908104"/>
                <a:gd name="connsiteY466" fmla="*/ 0 h 1057618"/>
                <a:gd name="connsiteX467" fmla="*/ 2717701 w 2908104"/>
                <a:gd name="connsiteY467" fmla="*/ 317851 h 1057618"/>
                <a:gd name="connsiteX468" fmla="*/ 2601073 w 2908104"/>
                <a:gd name="connsiteY468" fmla="*/ 512547 h 1057618"/>
                <a:gd name="connsiteX469" fmla="*/ 2577574 w 2908104"/>
                <a:gd name="connsiteY469" fmla="*/ 517077 h 1057618"/>
                <a:gd name="connsiteX470" fmla="*/ 2452424 w 2908104"/>
                <a:gd name="connsiteY470" fmla="*/ 517789 h 1057618"/>
                <a:gd name="connsiteX471" fmla="*/ 2430773 w 2908104"/>
                <a:gd name="connsiteY471" fmla="*/ 501973 h 1057618"/>
                <a:gd name="connsiteX472" fmla="*/ 2534049 w 2908104"/>
                <a:gd name="connsiteY472" fmla="*/ 330582 h 1057618"/>
                <a:gd name="connsiteX473" fmla="*/ 2574975 w 2908104"/>
                <a:gd name="connsiteY473" fmla="*/ 314410 h 1057618"/>
                <a:gd name="connsiteX474" fmla="*/ 2700124 w 2908104"/>
                <a:gd name="connsiteY474" fmla="*/ 313699 h 1057618"/>
                <a:gd name="connsiteX475" fmla="*/ 2855201 w 2908104"/>
                <a:gd name="connsiteY475" fmla="*/ 88314 h 1057618"/>
                <a:gd name="connsiteX476" fmla="*/ 2738365 w 2908104"/>
                <a:gd name="connsiteY476" fmla="*/ 283356 h 1057618"/>
                <a:gd name="connsiteX477" fmla="*/ 2715786 w 2908104"/>
                <a:gd name="connsiteY477" fmla="*/ 287709 h 1057618"/>
                <a:gd name="connsiteX478" fmla="*/ 2590636 w 2908104"/>
                <a:gd name="connsiteY478" fmla="*/ 288419 h 1057618"/>
                <a:gd name="connsiteX479" fmla="*/ 2568985 w 2908104"/>
                <a:gd name="connsiteY479" fmla="*/ 272604 h 1057618"/>
                <a:gd name="connsiteX480" fmla="*/ 2672261 w 2908104"/>
                <a:gd name="connsiteY480" fmla="*/ 101214 h 1057618"/>
                <a:gd name="connsiteX481" fmla="*/ 2713187 w 2908104"/>
                <a:gd name="connsiteY481" fmla="*/ 85042 h 1057618"/>
                <a:gd name="connsiteX482" fmla="*/ 2838336 w 2908104"/>
                <a:gd name="connsiteY482" fmla="*/ 84331 h 1057618"/>
                <a:gd name="connsiteX483" fmla="*/ 2908104 w 2908104"/>
                <a:gd name="connsiteY483" fmla="*/ 0 h 1057618"/>
                <a:gd name="connsiteX484" fmla="*/ 2875658 w 2908104"/>
                <a:gd name="connsiteY484" fmla="*/ 54165 h 1057618"/>
                <a:gd name="connsiteX485" fmla="*/ 2853997 w 2908104"/>
                <a:gd name="connsiteY485" fmla="*/ 58342 h 1057618"/>
                <a:gd name="connsiteX486" fmla="*/ 2728847 w 2908104"/>
                <a:gd name="connsiteY486" fmla="*/ 59052 h 1057618"/>
                <a:gd name="connsiteX487" fmla="*/ 2707196 w 2908104"/>
                <a:gd name="connsiteY487" fmla="*/ 43236 h 1057618"/>
                <a:gd name="connsiteX488" fmla="*/ 2733249 w 2908104"/>
                <a:gd name="connsiteY48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</a:cxnLst>
              <a:rect l="l" t="t" r="r" b="b"/>
              <a:pathLst>
                <a:path w="2908104" h="1057618">
                  <a:moveTo>
                    <a:pt x="267232" y="924610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9505" y="925675"/>
                  </a:lnTo>
                  <a:cubicBezTo>
                    <a:pt x="84829" y="916843"/>
                    <a:pt x="103152" y="909602"/>
                    <a:pt x="120432" y="909504"/>
                  </a:cubicBezTo>
                  <a:lnTo>
                    <a:pt x="245581" y="908793"/>
                  </a:lnTo>
                  <a:cubicBezTo>
                    <a:pt x="254221" y="908744"/>
                    <a:pt x="260964" y="910490"/>
                    <a:pt x="264883" y="913353"/>
                  </a:cubicBezTo>
                  <a:cubicBezTo>
                    <a:pt x="268800" y="916215"/>
                    <a:pt x="269892" y="920193"/>
                    <a:pt x="267232" y="924610"/>
                  </a:cubicBezTo>
                  <a:close/>
                  <a:moveTo>
                    <a:pt x="405443" y="695241"/>
                  </a:moveTo>
                  <a:lnTo>
                    <a:pt x="302168" y="866632"/>
                  </a:lnTo>
                  <a:cubicBezTo>
                    <a:pt x="296844" y="875465"/>
                    <a:pt x="278522" y="882704"/>
                    <a:pt x="261242" y="882803"/>
                  </a:cubicBezTo>
                  <a:lnTo>
                    <a:pt x="136092" y="883513"/>
                  </a:lnTo>
                  <a:cubicBezTo>
                    <a:pt x="118811" y="883612"/>
                    <a:pt x="109119" y="876532"/>
                    <a:pt x="114441" y="867697"/>
                  </a:cubicBezTo>
                  <a:lnTo>
                    <a:pt x="217717" y="696308"/>
                  </a:lnTo>
                  <a:cubicBezTo>
                    <a:pt x="223040" y="687474"/>
                    <a:pt x="241363" y="680234"/>
                    <a:pt x="258643" y="680136"/>
                  </a:cubicBezTo>
                  <a:lnTo>
                    <a:pt x="383793" y="679425"/>
                  </a:lnTo>
                  <a:cubicBezTo>
                    <a:pt x="392432" y="679376"/>
                    <a:pt x="399177" y="681121"/>
                    <a:pt x="403094" y="683984"/>
                  </a:cubicBezTo>
                  <a:cubicBezTo>
                    <a:pt x="407012" y="686846"/>
                    <a:pt x="408104" y="690824"/>
                    <a:pt x="405443" y="695241"/>
                  </a:cubicBezTo>
                  <a:close/>
                  <a:moveTo>
                    <a:pt x="437669" y="1028237"/>
                  </a:moveTo>
                  <a:lnTo>
                    <a:pt x="419965" y="1057618"/>
                  </a:lnTo>
                  <a:lnTo>
                    <a:pt x="232881" y="1057618"/>
                  </a:lnTo>
                  <a:lnTo>
                    <a:pt x="249943" y="1029303"/>
                  </a:lnTo>
                  <a:cubicBezTo>
                    <a:pt x="255266" y="1020470"/>
                    <a:pt x="273589" y="1013229"/>
                    <a:pt x="290868" y="1013131"/>
                  </a:cubicBezTo>
                  <a:lnTo>
                    <a:pt x="416018" y="1012420"/>
                  </a:lnTo>
                  <a:cubicBezTo>
                    <a:pt x="424658" y="1012371"/>
                    <a:pt x="431401" y="1014117"/>
                    <a:pt x="435320" y="1016980"/>
                  </a:cubicBezTo>
                  <a:cubicBezTo>
                    <a:pt x="439238" y="1019842"/>
                    <a:pt x="440330" y="1023819"/>
                    <a:pt x="437669" y="1028237"/>
                  </a:cubicBezTo>
                  <a:close/>
                  <a:moveTo>
                    <a:pt x="543655" y="465873"/>
                  </a:moveTo>
                  <a:lnTo>
                    <a:pt x="440379" y="637264"/>
                  </a:lnTo>
                  <a:cubicBezTo>
                    <a:pt x="435056" y="646097"/>
                    <a:pt x="416733" y="653337"/>
                    <a:pt x="399453" y="653436"/>
                  </a:cubicBezTo>
                  <a:lnTo>
                    <a:pt x="274304" y="654146"/>
                  </a:lnTo>
                  <a:cubicBezTo>
                    <a:pt x="257024" y="654243"/>
                    <a:pt x="247330" y="647163"/>
                    <a:pt x="252653" y="638330"/>
                  </a:cubicBezTo>
                  <a:lnTo>
                    <a:pt x="355929" y="466939"/>
                  </a:lnTo>
                  <a:cubicBezTo>
                    <a:pt x="361252" y="458106"/>
                    <a:pt x="379575" y="450866"/>
                    <a:pt x="396855" y="450767"/>
                  </a:cubicBezTo>
                  <a:lnTo>
                    <a:pt x="522006" y="450057"/>
                  </a:lnTo>
                  <a:cubicBezTo>
                    <a:pt x="530644" y="450008"/>
                    <a:pt x="537388" y="451753"/>
                    <a:pt x="541306" y="454616"/>
                  </a:cubicBezTo>
                  <a:cubicBezTo>
                    <a:pt x="545223" y="457478"/>
                    <a:pt x="546317" y="461457"/>
                    <a:pt x="543655" y="465873"/>
                  </a:cubicBezTo>
                  <a:close/>
                  <a:moveTo>
                    <a:pt x="575881" y="798868"/>
                  </a:moveTo>
                  <a:lnTo>
                    <a:pt x="472605" y="970259"/>
                  </a:lnTo>
                  <a:cubicBezTo>
                    <a:pt x="467282" y="979092"/>
                    <a:pt x="448959" y="986332"/>
                    <a:pt x="431679" y="986431"/>
                  </a:cubicBezTo>
                  <a:lnTo>
                    <a:pt x="306529" y="987141"/>
                  </a:lnTo>
                  <a:cubicBezTo>
                    <a:pt x="289250" y="987240"/>
                    <a:pt x="279556" y="980159"/>
                    <a:pt x="284879" y="971325"/>
                  </a:cubicBezTo>
                  <a:lnTo>
                    <a:pt x="388155" y="799934"/>
                  </a:lnTo>
                  <a:cubicBezTo>
                    <a:pt x="393477" y="791101"/>
                    <a:pt x="411801" y="783861"/>
                    <a:pt x="429080" y="783764"/>
                  </a:cubicBezTo>
                  <a:lnTo>
                    <a:pt x="554230" y="783052"/>
                  </a:lnTo>
                  <a:cubicBezTo>
                    <a:pt x="562870" y="783004"/>
                    <a:pt x="569614" y="784749"/>
                    <a:pt x="573532" y="787611"/>
                  </a:cubicBezTo>
                  <a:cubicBezTo>
                    <a:pt x="577449" y="790473"/>
                    <a:pt x="578541" y="794452"/>
                    <a:pt x="575881" y="798868"/>
                  </a:cubicBezTo>
                  <a:close/>
                  <a:moveTo>
                    <a:pt x="681866" y="236504"/>
                  </a:moveTo>
                  <a:lnTo>
                    <a:pt x="578591" y="407895"/>
                  </a:lnTo>
                  <a:cubicBezTo>
                    <a:pt x="573268" y="416729"/>
                    <a:pt x="554946" y="423969"/>
                    <a:pt x="537665" y="424067"/>
                  </a:cubicBezTo>
                  <a:lnTo>
                    <a:pt x="412516" y="424778"/>
                  </a:lnTo>
                  <a:cubicBezTo>
                    <a:pt x="395235" y="424876"/>
                    <a:pt x="385542" y="417795"/>
                    <a:pt x="390866" y="408961"/>
                  </a:cubicBezTo>
                  <a:lnTo>
                    <a:pt x="494142" y="237571"/>
                  </a:lnTo>
                  <a:cubicBezTo>
                    <a:pt x="499463" y="228737"/>
                    <a:pt x="517787" y="221497"/>
                    <a:pt x="535066" y="221398"/>
                  </a:cubicBezTo>
                  <a:lnTo>
                    <a:pt x="660216" y="220688"/>
                  </a:lnTo>
                  <a:cubicBezTo>
                    <a:pt x="668855" y="220639"/>
                    <a:pt x="675600" y="222386"/>
                    <a:pt x="679517" y="225247"/>
                  </a:cubicBezTo>
                  <a:cubicBezTo>
                    <a:pt x="683435" y="228109"/>
                    <a:pt x="684528" y="232089"/>
                    <a:pt x="681866" y="236504"/>
                  </a:cubicBezTo>
                  <a:close/>
                  <a:moveTo>
                    <a:pt x="714092" y="569501"/>
                  </a:moveTo>
                  <a:lnTo>
                    <a:pt x="610816" y="740892"/>
                  </a:lnTo>
                  <a:cubicBezTo>
                    <a:pt x="605494" y="749723"/>
                    <a:pt x="587170" y="756964"/>
                    <a:pt x="569891" y="757062"/>
                  </a:cubicBezTo>
                  <a:lnTo>
                    <a:pt x="444742" y="757773"/>
                  </a:lnTo>
                  <a:cubicBezTo>
                    <a:pt x="427462" y="757871"/>
                    <a:pt x="417767" y="750790"/>
                    <a:pt x="423092" y="741957"/>
                  </a:cubicBezTo>
                  <a:lnTo>
                    <a:pt x="526366" y="570566"/>
                  </a:lnTo>
                  <a:cubicBezTo>
                    <a:pt x="531689" y="561732"/>
                    <a:pt x="550013" y="554492"/>
                    <a:pt x="567291" y="554395"/>
                  </a:cubicBezTo>
                  <a:lnTo>
                    <a:pt x="692441" y="553685"/>
                  </a:lnTo>
                  <a:cubicBezTo>
                    <a:pt x="701081" y="553634"/>
                    <a:pt x="707824" y="555381"/>
                    <a:pt x="711743" y="558243"/>
                  </a:cubicBezTo>
                  <a:cubicBezTo>
                    <a:pt x="715661" y="561104"/>
                    <a:pt x="716754" y="565084"/>
                    <a:pt x="714092" y="569501"/>
                  </a:cubicBezTo>
                  <a:close/>
                  <a:moveTo>
                    <a:pt x="734596" y="921955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6869" y="923021"/>
                  </a:lnTo>
                  <a:cubicBezTo>
                    <a:pt x="552192" y="914188"/>
                    <a:pt x="570515" y="906948"/>
                    <a:pt x="587795" y="906851"/>
                  </a:cubicBezTo>
                  <a:lnTo>
                    <a:pt x="712945" y="906139"/>
                  </a:lnTo>
                  <a:cubicBezTo>
                    <a:pt x="721584" y="906090"/>
                    <a:pt x="728329" y="907836"/>
                    <a:pt x="732246" y="910698"/>
                  </a:cubicBezTo>
                  <a:cubicBezTo>
                    <a:pt x="736164" y="913560"/>
                    <a:pt x="737256" y="917539"/>
                    <a:pt x="734596" y="921955"/>
                  </a:cubicBezTo>
                  <a:close/>
                  <a:moveTo>
                    <a:pt x="820078" y="7136"/>
                  </a:moveTo>
                  <a:lnTo>
                    <a:pt x="716802" y="178526"/>
                  </a:lnTo>
                  <a:cubicBezTo>
                    <a:pt x="711479" y="187360"/>
                    <a:pt x="693157" y="194600"/>
                    <a:pt x="675877" y="194699"/>
                  </a:cubicBezTo>
                  <a:lnTo>
                    <a:pt x="550727" y="195409"/>
                  </a:lnTo>
                  <a:cubicBezTo>
                    <a:pt x="533447" y="195507"/>
                    <a:pt x="523755" y="188426"/>
                    <a:pt x="529077" y="179593"/>
                  </a:cubicBezTo>
                  <a:lnTo>
                    <a:pt x="632352" y="8202"/>
                  </a:lnTo>
                  <a:lnTo>
                    <a:pt x="643888" y="0"/>
                  </a:lnTo>
                  <a:lnTo>
                    <a:pt x="818589" y="0"/>
                  </a:lnTo>
                  <a:close/>
                  <a:moveTo>
                    <a:pt x="852304" y="340131"/>
                  </a:moveTo>
                  <a:lnTo>
                    <a:pt x="749027" y="511523"/>
                  </a:lnTo>
                  <a:cubicBezTo>
                    <a:pt x="743707" y="520355"/>
                    <a:pt x="725383" y="527596"/>
                    <a:pt x="708103" y="527694"/>
                  </a:cubicBezTo>
                  <a:lnTo>
                    <a:pt x="582953" y="528404"/>
                  </a:lnTo>
                  <a:cubicBezTo>
                    <a:pt x="565674" y="528503"/>
                    <a:pt x="555979" y="521421"/>
                    <a:pt x="561302" y="512588"/>
                  </a:cubicBezTo>
                  <a:lnTo>
                    <a:pt x="664580" y="341197"/>
                  </a:lnTo>
                  <a:cubicBezTo>
                    <a:pt x="669900" y="332364"/>
                    <a:pt x="688224" y="325125"/>
                    <a:pt x="705503" y="325026"/>
                  </a:cubicBezTo>
                  <a:lnTo>
                    <a:pt x="830653" y="324316"/>
                  </a:lnTo>
                  <a:cubicBezTo>
                    <a:pt x="839294" y="324267"/>
                    <a:pt x="846037" y="326012"/>
                    <a:pt x="849954" y="328874"/>
                  </a:cubicBezTo>
                  <a:cubicBezTo>
                    <a:pt x="853872" y="331737"/>
                    <a:pt x="854966" y="335715"/>
                    <a:pt x="852304" y="340131"/>
                  </a:cubicBezTo>
                  <a:close/>
                  <a:moveTo>
                    <a:pt x="872807" y="692588"/>
                  </a:moveTo>
                  <a:lnTo>
                    <a:pt x="769531" y="863979"/>
                  </a:lnTo>
                  <a:cubicBezTo>
                    <a:pt x="764208" y="872811"/>
                    <a:pt x="745885" y="880051"/>
                    <a:pt x="728606" y="880149"/>
                  </a:cubicBezTo>
                  <a:lnTo>
                    <a:pt x="603456" y="880860"/>
                  </a:lnTo>
                  <a:cubicBezTo>
                    <a:pt x="586176" y="880958"/>
                    <a:pt x="576484" y="873877"/>
                    <a:pt x="581805" y="865044"/>
                  </a:cubicBezTo>
                  <a:lnTo>
                    <a:pt x="685081" y="693653"/>
                  </a:lnTo>
                  <a:cubicBezTo>
                    <a:pt x="690403" y="684820"/>
                    <a:pt x="708727" y="677579"/>
                    <a:pt x="726006" y="677482"/>
                  </a:cubicBezTo>
                  <a:lnTo>
                    <a:pt x="851158" y="676772"/>
                  </a:lnTo>
                  <a:cubicBezTo>
                    <a:pt x="859797" y="676721"/>
                    <a:pt x="866540" y="678468"/>
                    <a:pt x="870458" y="681330"/>
                  </a:cubicBezTo>
                  <a:cubicBezTo>
                    <a:pt x="874376" y="684191"/>
                    <a:pt x="875469" y="688171"/>
                    <a:pt x="872807" y="692588"/>
                  </a:cubicBezTo>
                  <a:close/>
                  <a:moveTo>
                    <a:pt x="905036" y="1025583"/>
                  </a:moveTo>
                  <a:lnTo>
                    <a:pt x="885733" y="1057618"/>
                  </a:lnTo>
                  <a:lnTo>
                    <a:pt x="698650" y="1057618"/>
                  </a:lnTo>
                  <a:lnTo>
                    <a:pt x="717311" y="1026648"/>
                  </a:lnTo>
                  <a:cubicBezTo>
                    <a:pt x="722633" y="1017815"/>
                    <a:pt x="740957" y="1010576"/>
                    <a:pt x="758236" y="1010477"/>
                  </a:cubicBezTo>
                  <a:lnTo>
                    <a:pt x="883386" y="1009767"/>
                  </a:lnTo>
                  <a:cubicBezTo>
                    <a:pt x="892027" y="1009718"/>
                    <a:pt x="898770" y="1011463"/>
                    <a:pt x="902687" y="1014325"/>
                  </a:cubicBezTo>
                  <a:cubicBezTo>
                    <a:pt x="906605" y="1017188"/>
                    <a:pt x="907697" y="1021166"/>
                    <a:pt x="905036" y="1025583"/>
                  </a:cubicBezTo>
                  <a:close/>
                  <a:moveTo>
                    <a:pt x="990515" y="110764"/>
                  </a:moveTo>
                  <a:lnTo>
                    <a:pt x="887241" y="282153"/>
                  </a:lnTo>
                  <a:cubicBezTo>
                    <a:pt x="881918" y="290988"/>
                    <a:pt x="863595" y="298227"/>
                    <a:pt x="846316" y="298325"/>
                  </a:cubicBezTo>
                  <a:lnTo>
                    <a:pt x="721166" y="299035"/>
                  </a:lnTo>
                  <a:cubicBezTo>
                    <a:pt x="703885" y="299134"/>
                    <a:pt x="694192" y="292053"/>
                    <a:pt x="699515" y="283221"/>
                  </a:cubicBezTo>
                  <a:lnTo>
                    <a:pt x="802791" y="111829"/>
                  </a:lnTo>
                  <a:cubicBezTo>
                    <a:pt x="808112" y="102997"/>
                    <a:pt x="826436" y="95756"/>
                    <a:pt x="843716" y="95658"/>
                  </a:cubicBezTo>
                  <a:lnTo>
                    <a:pt x="968866" y="94946"/>
                  </a:lnTo>
                  <a:cubicBezTo>
                    <a:pt x="977506" y="94898"/>
                    <a:pt x="984248" y="96644"/>
                    <a:pt x="988166" y="99507"/>
                  </a:cubicBezTo>
                  <a:cubicBezTo>
                    <a:pt x="992086" y="102369"/>
                    <a:pt x="993177" y="106346"/>
                    <a:pt x="990515" y="110764"/>
                  </a:cubicBezTo>
                  <a:close/>
                  <a:moveTo>
                    <a:pt x="1011019" y="463218"/>
                  </a:moveTo>
                  <a:lnTo>
                    <a:pt x="907743" y="634609"/>
                  </a:lnTo>
                  <a:cubicBezTo>
                    <a:pt x="902420" y="643444"/>
                    <a:pt x="884098" y="650683"/>
                    <a:pt x="866817" y="650781"/>
                  </a:cubicBezTo>
                  <a:lnTo>
                    <a:pt x="741669" y="651491"/>
                  </a:lnTo>
                  <a:cubicBezTo>
                    <a:pt x="724388" y="651590"/>
                    <a:pt x="714695" y="644508"/>
                    <a:pt x="720018" y="635675"/>
                  </a:cubicBezTo>
                  <a:lnTo>
                    <a:pt x="823294" y="464286"/>
                  </a:lnTo>
                  <a:cubicBezTo>
                    <a:pt x="828617" y="455453"/>
                    <a:pt x="846939" y="448212"/>
                    <a:pt x="864218" y="448114"/>
                  </a:cubicBezTo>
                  <a:lnTo>
                    <a:pt x="989369" y="447403"/>
                  </a:lnTo>
                  <a:cubicBezTo>
                    <a:pt x="998009" y="447354"/>
                    <a:pt x="1004751" y="449100"/>
                    <a:pt x="1008670" y="451961"/>
                  </a:cubicBezTo>
                  <a:cubicBezTo>
                    <a:pt x="1012587" y="454824"/>
                    <a:pt x="1013681" y="458802"/>
                    <a:pt x="1011019" y="463218"/>
                  </a:cubicBezTo>
                  <a:close/>
                  <a:moveTo>
                    <a:pt x="1043248" y="796215"/>
                  </a:moveTo>
                  <a:lnTo>
                    <a:pt x="939972" y="967605"/>
                  </a:lnTo>
                  <a:cubicBezTo>
                    <a:pt x="934649" y="976439"/>
                    <a:pt x="916327" y="983679"/>
                    <a:pt x="899047" y="983776"/>
                  </a:cubicBezTo>
                  <a:lnTo>
                    <a:pt x="773897" y="984488"/>
                  </a:lnTo>
                  <a:cubicBezTo>
                    <a:pt x="756617" y="984585"/>
                    <a:pt x="746923" y="977505"/>
                    <a:pt x="752248" y="968670"/>
                  </a:cubicBezTo>
                  <a:lnTo>
                    <a:pt x="855522" y="797281"/>
                  </a:lnTo>
                  <a:cubicBezTo>
                    <a:pt x="860846" y="788448"/>
                    <a:pt x="879168" y="781207"/>
                    <a:pt x="896447" y="781109"/>
                  </a:cubicBezTo>
                  <a:lnTo>
                    <a:pt x="1021597" y="780398"/>
                  </a:lnTo>
                  <a:cubicBezTo>
                    <a:pt x="1030238" y="780349"/>
                    <a:pt x="1036981" y="782095"/>
                    <a:pt x="1040899" y="784956"/>
                  </a:cubicBezTo>
                  <a:cubicBezTo>
                    <a:pt x="1044818" y="787819"/>
                    <a:pt x="1045908" y="791799"/>
                    <a:pt x="1043248" y="796215"/>
                  </a:cubicBezTo>
                  <a:close/>
                  <a:moveTo>
                    <a:pt x="1057259" y="0"/>
                  </a:moveTo>
                  <a:lnTo>
                    <a:pt x="1025452" y="52786"/>
                  </a:lnTo>
                  <a:cubicBezTo>
                    <a:pt x="1020128" y="61618"/>
                    <a:pt x="1001806" y="68860"/>
                    <a:pt x="984527" y="68957"/>
                  </a:cubicBezTo>
                  <a:lnTo>
                    <a:pt x="859377" y="69669"/>
                  </a:lnTo>
                  <a:cubicBezTo>
                    <a:pt x="842097" y="69766"/>
                    <a:pt x="832404" y="62686"/>
                    <a:pt x="837726" y="53851"/>
                  </a:cubicBezTo>
                  <a:lnTo>
                    <a:pt x="870175" y="0"/>
                  </a:lnTo>
                  <a:close/>
                  <a:moveTo>
                    <a:pt x="1149231" y="233851"/>
                  </a:moveTo>
                  <a:lnTo>
                    <a:pt x="1045956" y="405240"/>
                  </a:lnTo>
                  <a:cubicBezTo>
                    <a:pt x="1040633" y="414075"/>
                    <a:pt x="1022310" y="421314"/>
                    <a:pt x="1005030" y="421412"/>
                  </a:cubicBezTo>
                  <a:lnTo>
                    <a:pt x="879880" y="422123"/>
                  </a:lnTo>
                  <a:cubicBezTo>
                    <a:pt x="862599" y="422221"/>
                    <a:pt x="852907" y="415140"/>
                    <a:pt x="858229" y="406308"/>
                  </a:cubicBezTo>
                  <a:lnTo>
                    <a:pt x="961506" y="234916"/>
                  </a:lnTo>
                  <a:cubicBezTo>
                    <a:pt x="966828" y="226084"/>
                    <a:pt x="985152" y="218844"/>
                    <a:pt x="1002431" y="218745"/>
                  </a:cubicBezTo>
                  <a:lnTo>
                    <a:pt x="1127581" y="218035"/>
                  </a:lnTo>
                  <a:cubicBezTo>
                    <a:pt x="1136220" y="217986"/>
                    <a:pt x="1142963" y="219731"/>
                    <a:pt x="1146883" y="222594"/>
                  </a:cubicBezTo>
                  <a:cubicBezTo>
                    <a:pt x="1150800" y="225455"/>
                    <a:pt x="1151892" y="229434"/>
                    <a:pt x="1149231" y="233851"/>
                  </a:cubicBezTo>
                  <a:close/>
                  <a:moveTo>
                    <a:pt x="1181459" y="566846"/>
                  </a:moveTo>
                  <a:lnTo>
                    <a:pt x="1078183" y="738237"/>
                  </a:lnTo>
                  <a:cubicBezTo>
                    <a:pt x="1072862" y="747070"/>
                    <a:pt x="1054539" y="754310"/>
                    <a:pt x="1037258" y="754409"/>
                  </a:cubicBezTo>
                  <a:lnTo>
                    <a:pt x="912110" y="755119"/>
                  </a:lnTo>
                  <a:cubicBezTo>
                    <a:pt x="894829" y="755216"/>
                    <a:pt x="885136" y="748136"/>
                    <a:pt x="890459" y="739303"/>
                  </a:cubicBezTo>
                  <a:lnTo>
                    <a:pt x="993735" y="567912"/>
                  </a:lnTo>
                  <a:cubicBezTo>
                    <a:pt x="999056" y="559079"/>
                    <a:pt x="1017379" y="551838"/>
                    <a:pt x="1034660" y="551740"/>
                  </a:cubicBezTo>
                  <a:lnTo>
                    <a:pt x="1159810" y="551029"/>
                  </a:lnTo>
                  <a:cubicBezTo>
                    <a:pt x="1168450" y="550981"/>
                    <a:pt x="1175193" y="552726"/>
                    <a:pt x="1179110" y="555589"/>
                  </a:cubicBezTo>
                  <a:cubicBezTo>
                    <a:pt x="1183029" y="558451"/>
                    <a:pt x="1184121" y="562430"/>
                    <a:pt x="1181459" y="566846"/>
                  </a:cubicBezTo>
                  <a:close/>
                  <a:moveTo>
                    <a:pt x="1201964" y="919302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14238" y="920368"/>
                  </a:lnTo>
                  <a:cubicBezTo>
                    <a:pt x="1019559" y="911535"/>
                    <a:pt x="1037883" y="904294"/>
                    <a:pt x="1055162" y="904196"/>
                  </a:cubicBezTo>
                  <a:lnTo>
                    <a:pt x="1180313" y="903486"/>
                  </a:lnTo>
                  <a:cubicBezTo>
                    <a:pt x="1188952" y="903436"/>
                    <a:pt x="1195696" y="905182"/>
                    <a:pt x="1199614" y="908045"/>
                  </a:cubicBezTo>
                  <a:cubicBezTo>
                    <a:pt x="1203531" y="910907"/>
                    <a:pt x="1204624" y="914886"/>
                    <a:pt x="1201964" y="919302"/>
                  </a:cubicBezTo>
                  <a:close/>
                  <a:moveTo>
                    <a:pt x="1287443" y="4482"/>
                  </a:moveTo>
                  <a:lnTo>
                    <a:pt x="1184167" y="175873"/>
                  </a:lnTo>
                  <a:cubicBezTo>
                    <a:pt x="1178844" y="184705"/>
                    <a:pt x="1160521" y="191947"/>
                    <a:pt x="1143242" y="192044"/>
                  </a:cubicBezTo>
                  <a:lnTo>
                    <a:pt x="1018092" y="192756"/>
                  </a:lnTo>
                  <a:cubicBezTo>
                    <a:pt x="1000811" y="192853"/>
                    <a:pt x="991118" y="185771"/>
                    <a:pt x="996441" y="176938"/>
                  </a:cubicBezTo>
                  <a:lnTo>
                    <a:pt x="1099717" y="5547"/>
                  </a:lnTo>
                  <a:lnTo>
                    <a:pt x="1107519" y="0"/>
                  </a:lnTo>
                  <a:lnTo>
                    <a:pt x="1286508" y="0"/>
                  </a:lnTo>
                  <a:close/>
                  <a:moveTo>
                    <a:pt x="1319672" y="337477"/>
                  </a:moveTo>
                  <a:lnTo>
                    <a:pt x="1216396" y="508868"/>
                  </a:lnTo>
                  <a:cubicBezTo>
                    <a:pt x="1211074" y="517701"/>
                    <a:pt x="1192750" y="524942"/>
                    <a:pt x="1175471" y="525040"/>
                  </a:cubicBezTo>
                  <a:lnTo>
                    <a:pt x="1050321" y="525751"/>
                  </a:lnTo>
                  <a:cubicBezTo>
                    <a:pt x="1033041" y="525849"/>
                    <a:pt x="1023348" y="518768"/>
                    <a:pt x="1028671" y="509934"/>
                  </a:cubicBezTo>
                  <a:lnTo>
                    <a:pt x="1131946" y="338544"/>
                  </a:lnTo>
                  <a:cubicBezTo>
                    <a:pt x="1137269" y="329710"/>
                    <a:pt x="1155591" y="322470"/>
                    <a:pt x="1172871" y="322372"/>
                  </a:cubicBezTo>
                  <a:lnTo>
                    <a:pt x="1298021" y="321662"/>
                  </a:lnTo>
                  <a:cubicBezTo>
                    <a:pt x="1306662" y="321612"/>
                    <a:pt x="1313404" y="323357"/>
                    <a:pt x="1317323" y="326220"/>
                  </a:cubicBezTo>
                  <a:cubicBezTo>
                    <a:pt x="1321241" y="329082"/>
                    <a:pt x="1322333" y="333062"/>
                    <a:pt x="1319672" y="337477"/>
                  </a:cubicBezTo>
                  <a:close/>
                  <a:moveTo>
                    <a:pt x="1340176" y="689933"/>
                  </a:moveTo>
                  <a:lnTo>
                    <a:pt x="1236899" y="861324"/>
                  </a:lnTo>
                  <a:cubicBezTo>
                    <a:pt x="1231577" y="870157"/>
                    <a:pt x="1213254" y="877398"/>
                    <a:pt x="1195974" y="877496"/>
                  </a:cubicBezTo>
                  <a:lnTo>
                    <a:pt x="1070824" y="878206"/>
                  </a:lnTo>
                  <a:cubicBezTo>
                    <a:pt x="1053544" y="878303"/>
                    <a:pt x="1043849" y="871224"/>
                    <a:pt x="1049173" y="862390"/>
                  </a:cubicBezTo>
                  <a:lnTo>
                    <a:pt x="1152450" y="691000"/>
                  </a:lnTo>
                  <a:cubicBezTo>
                    <a:pt x="1157772" y="682166"/>
                    <a:pt x="1176096" y="674926"/>
                    <a:pt x="1193375" y="674827"/>
                  </a:cubicBezTo>
                  <a:lnTo>
                    <a:pt x="1318525" y="674117"/>
                  </a:lnTo>
                  <a:cubicBezTo>
                    <a:pt x="1327164" y="674068"/>
                    <a:pt x="1333907" y="675813"/>
                    <a:pt x="1337825" y="678676"/>
                  </a:cubicBezTo>
                  <a:cubicBezTo>
                    <a:pt x="1341742" y="681538"/>
                    <a:pt x="1342836" y="685517"/>
                    <a:pt x="1340176" y="689933"/>
                  </a:cubicBezTo>
                  <a:close/>
                  <a:moveTo>
                    <a:pt x="1372403" y="1022928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84679" y="1023995"/>
                  </a:lnTo>
                  <a:cubicBezTo>
                    <a:pt x="1190002" y="1015161"/>
                    <a:pt x="1208324" y="1007921"/>
                    <a:pt x="1225604" y="1007823"/>
                  </a:cubicBezTo>
                  <a:lnTo>
                    <a:pt x="1350754" y="1007112"/>
                  </a:lnTo>
                  <a:cubicBezTo>
                    <a:pt x="1359394" y="1007063"/>
                    <a:pt x="1366136" y="1008810"/>
                    <a:pt x="1370054" y="1011672"/>
                  </a:cubicBezTo>
                  <a:cubicBezTo>
                    <a:pt x="1373973" y="1014533"/>
                    <a:pt x="1375065" y="1018512"/>
                    <a:pt x="1372403" y="1022928"/>
                  </a:cubicBezTo>
                  <a:close/>
                  <a:moveTo>
                    <a:pt x="1457884" y="108109"/>
                  </a:moveTo>
                  <a:lnTo>
                    <a:pt x="1354607" y="279500"/>
                  </a:lnTo>
                  <a:cubicBezTo>
                    <a:pt x="1349285" y="288333"/>
                    <a:pt x="1330962" y="295573"/>
                    <a:pt x="1313682" y="295672"/>
                  </a:cubicBezTo>
                  <a:lnTo>
                    <a:pt x="1188532" y="296382"/>
                  </a:lnTo>
                  <a:cubicBezTo>
                    <a:pt x="1171252" y="296481"/>
                    <a:pt x="1161559" y="289399"/>
                    <a:pt x="1166882" y="280566"/>
                  </a:cubicBezTo>
                  <a:lnTo>
                    <a:pt x="1270158" y="109175"/>
                  </a:lnTo>
                  <a:cubicBezTo>
                    <a:pt x="1275480" y="100342"/>
                    <a:pt x="1293802" y="93102"/>
                    <a:pt x="1311083" y="93005"/>
                  </a:cubicBezTo>
                  <a:lnTo>
                    <a:pt x="1436233" y="92293"/>
                  </a:lnTo>
                  <a:cubicBezTo>
                    <a:pt x="1444873" y="92244"/>
                    <a:pt x="1451616" y="93990"/>
                    <a:pt x="1455533" y="96852"/>
                  </a:cubicBezTo>
                  <a:cubicBezTo>
                    <a:pt x="1459453" y="99714"/>
                    <a:pt x="1460545" y="103693"/>
                    <a:pt x="1457884" y="108109"/>
                  </a:cubicBezTo>
                  <a:close/>
                  <a:moveTo>
                    <a:pt x="1478387" y="460565"/>
                  </a:moveTo>
                  <a:lnTo>
                    <a:pt x="1375112" y="631956"/>
                  </a:lnTo>
                  <a:cubicBezTo>
                    <a:pt x="1369788" y="640789"/>
                    <a:pt x="1351467" y="648029"/>
                    <a:pt x="1334185" y="648128"/>
                  </a:cubicBezTo>
                  <a:lnTo>
                    <a:pt x="1209036" y="648838"/>
                  </a:lnTo>
                  <a:cubicBezTo>
                    <a:pt x="1191755" y="648936"/>
                    <a:pt x="1182063" y="641855"/>
                    <a:pt x="1187385" y="633021"/>
                  </a:cubicBezTo>
                  <a:lnTo>
                    <a:pt x="1290661" y="461631"/>
                  </a:lnTo>
                  <a:cubicBezTo>
                    <a:pt x="1295984" y="452797"/>
                    <a:pt x="1314307" y="445557"/>
                    <a:pt x="1331587" y="445459"/>
                  </a:cubicBezTo>
                  <a:lnTo>
                    <a:pt x="1456737" y="444748"/>
                  </a:lnTo>
                  <a:cubicBezTo>
                    <a:pt x="1465376" y="444701"/>
                    <a:pt x="1472119" y="446446"/>
                    <a:pt x="1476038" y="449307"/>
                  </a:cubicBezTo>
                  <a:cubicBezTo>
                    <a:pt x="1479955" y="452169"/>
                    <a:pt x="1481048" y="456149"/>
                    <a:pt x="1478387" y="460565"/>
                  </a:cubicBezTo>
                  <a:close/>
                  <a:moveTo>
                    <a:pt x="1510616" y="793559"/>
                  </a:moveTo>
                  <a:lnTo>
                    <a:pt x="1407340" y="964952"/>
                  </a:lnTo>
                  <a:cubicBezTo>
                    <a:pt x="1402018" y="973784"/>
                    <a:pt x="1383695" y="981024"/>
                    <a:pt x="1366415" y="981123"/>
                  </a:cubicBezTo>
                  <a:lnTo>
                    <a:pt x="1241265" y="981833"/>
                  </a:lnTo>
                  <a:cubicBezTo>
                    <a:pt x="1223986" y="981932"/>
                    <a:pt x="1214292" y="974850"/>
                    <a:pt x="1219614" y="966017"/>
                  </a:cubicBezTo>
                  <a:lnTo>
                    <a:pt x="1322891" y="794626"/>
                  </a:lnTo>
                  <a:cubicBezTo>
                    <a:pt x="1328213" y="785793"/>
                    <a:pt x="1346535" y="778554"/>
                    <a:pt x="1363816" y="778455"/>
                  </a:cubicBezTo>
                  <a:lnTo>
                    <a:pt x="1488966" y="777745"/>
                  </a:lnTo>
                  <a:cubicBezTo>
                    <a:pt x="1497606" y="777696"/>
                    <a:pt x="1504349" y="779441"/>
                    <a:pt x="1508266" y="782303"/>
                  </a:cubicBezTo>
                  <a:cubicBezTo>
                    <a:pt x="1512185" y="785164"/>
                    <a:pt x="1513277" y="789144"/>
                    <a:pt x="1510616" y="793559"/>
                  </a:cubicBezTo>
                  <a:close/>
                  <a:moveTo>
                    <a:pt x="1523027" y="0"/>
                  </a:moveTo>
                  <a:lnTo>
                    <a:pt x="1492819" y="50131"/>
                  </a:lnTo>
                  <a:cubicBezTo>
                    <a:pt x="1487497" y="58965"/>
                    <a:pt x="1469173" y="66205"/>
                    <a:pt x="1451894" y="66303"/>
                  </a:cubicBezTo>
                  <a:lnTo>
                    <a:pt x="1326745" y="67014"/>
                  </a:lnTo>
                  <a:cubicBezTo>
                    <a:pt x="1309465" y="67112"/>
                    <a:pt x="1299771" y="60031"/>
                    <a:pt x="1305094" y="51197"/>
                  </a:cubicBezTo>
                  <a:lnTo>
                    <a:pt x="1335944" y="0"/>
                  </a:lnTo>
                  <a:close/>
                  <a:moveTo>
                    <a:pt x="1616599" y="231196"/>
                  </a:moveTo>
                  <a:lnTo>
                    <a:pt x="1513323" y="402587"/>
                  </a:lnTo>
                  <a:cubicBezTo>
                    <a:pt x="1508000" y="411420"/>
                    <a:pt x="1489677" y="418660"/>
                    <a:pt x="1472397" y="418759"/>
                  </a:cubicBezTo>
                  <a:lnTo>
                    <a:pt x="1347248" y="419469"/>
                  </a:lnTo>
                  <a:cubicBezTo>
                    <a:pt x="1329968" y="419568"/>
                    <a:pt x="1320274" y="412486"/>
                    <a:pt x="1325597" y="403653"/>
                  </a:cubicBezTo>
                  <a:lnTo>
                    <a:pt x="1428873" y="232262"/>
                  </a:lnTo>
                  <a:cubicBezTo>
                    <a:pt x="1434195" y="223429"/>
                    <a:pt x="1452519" y="216189"/>
                    <a:pt x="1469798" y="216090"/>
                  </a:cubicBezTo>
                  <a:lnTo>
                    <a:pt x="1594948" y="215380"/>
                  </a:lnTo>
                  <a:cubicBezTo>
                    <a:pt x="1603589" y="215331"/>
                    <a:pt x="1610332" y="217078"/>
                    <a:pt x="1614250" y="219939"/>
                  </a:cubicBezTo>
                  <a:cubicBezTo>
                    <a:pt x="1618167" y="222801"/>
                    <a:pt x="1619259" y="226780"/>
                    <a:pt x="1616599" y="231196"/>
                  </a:cubicBezTo>
                  <a:close/>
                  <a:moveTo>
                    <a:pt x="1648827" y="564193"/>
                  </a:moveTo>
                  <a:lnTo>
                    <a:pt x="1545552" y="735582"/>
                  </a:lnTo>
                  <a:cubicBezTo>
                    <a:pt x="1540229" y="744417"/>
                    <a:pt x="1521906" y="751656"/>
                    <a:pt x="1504627" y="751754"/>
                  </a:cubicBezTo>
                  <a:lnTo>
                    <a:pt x="1379477" y="752465"/>
                  </a:lnTo>
                  <a:cubicBezTo>
                    <a:pt x="1362196" y="752563"/>
                    <a:pt x="1352503" y="745482"/>
                    <a:pt x="1357827" y="736648"/>
                  </a:cubicBezTo>
                  <a:lnTo>
                    <a:pt x="1461102" y="565257"/>
                  </a:lnTo>
                  <a:cubicBezTo>
                    <a:pt x="1466425" y="556424"/>
                    <a:pt x="1484748" y="549185"/>
                    <a:pt x="1502027" y="549087"/>
                  </a:cubicBezTo>
                  <a:lnTo>
                    <a:pt x="1627177" y="548376"/>
                  </a:lnTo>
                  <a:cubicBezTo>
                    <a:pt x="1635817" y="548327"/>
                    <a:pt x="1642560" y="550073"/>
                    <a:pt x="1646479" y="552934"/>
                  </a:cubicBezTo>
                  <a:cubicBezTo>
                    <a:pt x="1650397" y="555797"/>
                    <a:pt x="1651489" y="559775"/>
                    <a:pt x="1648827" y="564193"/>
                  </a:cubicBezTo>
                  <a:close/>
                  <a:moveTo>
                    <a:pt x="1669331" y="916647"/>
                  </a:moveTo>
                  <a:lnTo>
                    <a:pt x="1584385" y="1057618"/>
                  </a:lnTo>
                  <a:lnTo>
                    <a:pt x="1397302" y="1057618"/>
                  </a:lnTo>
                  <a:lnTo>
                    <a:pt x="1481605" y="917713"/>
                  </a:lnTo>
                  <a:cubicBezTo>
                    <a:pt x="1486928" y="908880"/>
                    <a:pt x="1505251" y="901641"/>
                    <a:pt x="1522531" y="901542"/>
                  </a:cubicBezTo>
                  <a:lnTo>
                    <a:pt x="1647681" y="900832"/>
                  </a:lnTo>
                  <a:cubicBezTo>
                    <a:pt x="1656320" y="900783"/>
                    <a:pt x="1663063" y="902528"/>
                    <a:pt x="1666982" y="905390"/>
                  </a:cubicBezTo>
                  <a:cubicBezTo>
                    <a:pt x="1670899" y="908251"/>
                    <a:pt x="1671992" y="912231"/>
                    <a:pt x="1669331" y="916647"/>
                  </a:cubicBezTo>
                  <a:close/>
                  <a:moveTo>
                    <a:pt x="1754810" y="1828"/>
                  </a:moveTo>
                  <a:lnTo>
                    <a:pt x="1651534" y="173218"/>
                  </a:lnTo>
                  <a:cubicBezTo>
                    <a:pt x="1646212" y="182052"/>
                    <a:pt x="1627890" y="189292"/>
                    <a:pt x="1610609" y="189390"/>
                  </a:cubicBezTo>
                  <a:lnTo>
                    <a:pt x="1485461" y="190101"/>
                  </a:lnTo>
                  <a:cubicBezTo>
                    <a:pt x="1468179" y="190199"/>
                    <a:pt x="1458485" y="183118"/>
                    <a:pt x="1463810" y="174285"/>
                  </a:cubicBezTo>
                  <a:lnTo>
                    <a:pt x="1567086" y="2894"/>
                  </a:lnTo>
                  <a:lnTo>
                    <a:pt x="1571155" y="0"/>
                  </a:lnTo>
                  <a:lnTo>
                    <a:pt x="1754429" y="0"/>
                  </a:lnTo>
                  <a:close/>
                  <a:moveTo>
                    <a:pt x="1787040" y="334824"/>
                  </a:moveTo>
                  <a:lnTo>
                    <a:pt x="1683763" y="506215"/>
                  </a:lnTo>
                  <a:cubicBezTo>
                    <a:pt x="1678441" y="515048"/>
                    <a:pt x="1660119" y="522287"/>
                    <a:pt x="1642838" y="522385"/>
                  </a:cubicBezTo>
                  <a:lnTo>
                    <a:pt x="1517688" y="523096"/>
                  </a:lnTo>
                  <a:cubicBezTo>
                    <a:pt x="1500409" y="523194"/>
                    <a:pt x="1490715" y="516113"/>
                    <a:pt x="1496038" y="507280"/>
                  </a:cubicBezTo>
                  <a:lnTo>
                    <a:pt x="1599314" y="335889"/>
                  </a:lnTo>
                  <a:cubicBezTo>
                    <a:pt x="1604636" y="327057"/>
                    <a:pt x="1622959" y="319817"/>
                    <a:pt x="1640239" y="319718"/>
                  </a:cubicBezTo>
                  <a:lnTo>
                    <a:pt x="1765389" y="319008"/>
                  </a:lnTo>
                  <a:cubicBezTo>
                    <a:pt x="1774030" y="318958"/>
                    <a:pt x="1780773" y="320704"/>
                    <a:pt x="1784690" y="323566"/>
                  </a:cubicBezTo>
                  <a:cubicBezTo>
                    <a:pt x="1788608" y="326429"/>
                    <a:pt x="1789702" y="330407"/>
                    <a:pt x="1787040" y="334824"/>
                  </a:cubicBezTo>
                  <a:close/>
                  <a:moveTo>
                    <a:pt x="1807543" y="687280"/>
                  </a:moveTo>
                  <a:lnTo>
                    <a:pt x="1704267" y="858669"/>
                  </a:lnTo>
                  <a:cubicBezTo>
                    <a:pt x="1698944" y="867504"/>
                    <a:pt x="1680621" y="874743"/>
                    <a:pt x="1663341" y="874841"/>
                  </a:cubicBezTo>
                  <a:lnTo>
                    <a:pt x="1538192" y="875551"/>
                  </a:lnTo>
                  <a:cubicBezTo>
                    <a:pt x="1520912" y="875650"/>
                    <a:pt x="1511218" y="868569"/>
                    <a:pt x="1516541" y="859737"/>
                  </a:cubicBezTo>
                  <a:lnTo>
                    <a:pt x="1619817" y="688345"/>
                  </a:lnTo>
                  <a:cubicBezTo>
                    <a:pt x="1625139" y="679513"/>
                    <a:pt x="1643463" y="672272"/>
                    <a:pt x="1660742" y="672174"/>
                  </a:cubicBezTo>
                  <a:lnTo>
                    <a:pt x="1785892" y="671462"/>
                  </a:lnTo>
                  <a:cubicBezTo>
                    <a:pt x="1794532" y="671414"/>
                    <a:pt x="1801276" y="673160"/>
                    <a:pt x="1805194" y="676023"/>
                  </a:cubicBezTo>
                  <a:cubicBezTo>
                    <a:pt x="1809111" y="678885"/>
                    <a:pt x="1810205" y="682862"/>
                    <a:pt x="1807543" y="687280"/>
                  </a:cubicBezTo>
                  <a:close/>
                  <a:moveTo>
                    <a:pt x="1839772" y="1020275"/>
                  </a:moveTo>
                  <a:lnTo>
                    <a:pt x="1817270" y="1057618"/>
                  </a:lnTo>
                  <a:lnTo>
                    <a:pt x="1630186" y="1057618"/>
                  </a:lnTo>
                  <a:lnTo>
                    <a:pt x="1652046" y="1021341"/>
                  </a:lnTo>
                  <a:cubicBezTo>
                    <a:pt x="1657369" y="1012506"/>
                    <a:pt x="1675692" y="1005267"/>
                    <a:pt x="1692971" y="1005169"/>
                  </a:cubicBezTo>
                  <a:lnTo>
                    <a:pt x="1818121" y="1004457"/>
                  </a:lnTo>
                  <a:cubicBezTo>
                    <a:pt x="1826761" y="1004410"/>
                    <a:pt x="1833504" y="1006155"/>
                    <a:pt x="1837423" y="1009018"/>
                  </a:cubicBezTo>
                  <a:cubicBezTo>
                    <a:pt x="1841341" y="1011879"/>
                    <a:pt x="1842433" y="1015858"/>
                    <a:pt x="1839772" y="1020275"/>
                  </a:cubicBezTo>
                  <a:close/>
                  <a:moveTo>
                    <a:pt x="1925251" y="105455"/>
                  </a:moveTo>
                  <a:lnTo>
                    <a:pt x="1821975" y="276846"/>
                  </a:lnTo>
                  <a:cubicBezTo>
                    <a:pt x="1816652" y="285680"/>
                    <a:pt x="1798329" y="292920"/>
                    <a:pt x="1781050" y="293017"/>
                  </a:cubicBezTo>
                  <a:lnTo>
                    <a:pt x="1655900" y="293727"/>
                  </a:lnTo>
                  <a:cubicBezTo>
                    <a:pt x="1638621" y="293826"/>
                    <a:pt x="1628928" y="286746"/>
                    <a:pt x="1634251" y="277913"/>
                  </a:cubicBezTo>
                  <a:lnTo>
                    <a:pt x="1737525" y="106522"/>
                  </a:lnTo>
                  <a:cubicBezTo>
                    <a:pt x="1742848" y="97689"/>
                    <a:pt x="1761171" y="90448"/>
                    <a:pt x="1778452" y="90350"/>
                  </a:cubicBezTo>
                  <a:lnTo>
                    <a:pt x="1903600" y="89639"/>
                  </a:lnTo>
                  <a:cubicBezTo>
                    <a:pt x="1912242" y="89590"/>
                    <a:pt x="1918985" y="91336"/>
                    <a:pt x="1922902" y="94199"/>
                  </a:cubicBezTo>
                  <a:cubicBezTo>
                    <a:pt x="1926820" y="97061"/>
                    <a:pt x="1927914" y="101038"/>
                    <a:pt x="1925251" y="105455"/>
                  </a:cubicBezTo>
                  <a:close/>
                  <a:moveTo>
                    <a:pt x="1945755" y="457911"/>
                  </a:moveTo>
                  <a:lnTo>
                    <a:pt x="1842478" y="629302"/>
                  </a:lnTo>
                  <a:cubicBezTo>
                    <a:pt x="1837156" y="638135"/>
                    <a:pt x="1818832" y="645374"/>
                    <a:pt x="1801553" y="645473"/>
                  </a:cubicBezTo>
                  <a:lnTo>
                    <a:pt x="1676403" y="646183"/>
                  </a:lnTo>
                  <a:cubicBezTo>
                    <a:pt x="1659124" y="646282"/>
                    <a:pt x="1649429" y="639200"/>
                    <a:pt x="1654752" y="630367"/>
                  </a:cubicBezTo>
                  <a:lnTo>
                    <a:pt x="1758028" y="458978"/>
                  </a:lnTo>
                  <a:cubicBezTo>
                    <a:pt x="1763351" y="450144"/>
                    <a:pt x="1781674" y="442904"/>
                    <a:pt x="1798954" y="442805"/>
                  </a:cubicBezTo>
                  <a:lnTo>
                    <a:pt x="1924105" y="442095"/>
                  </a:lnTo>
                  <a:cubicBezTo>
                    <a:pt x="1932745" y="442046"/>
                    <a:pt x="1939487" y="443791"/>
                    <a:pt x="1943405" y="446653"/>
                  </a:cubicBezTo>
                  <a:cubicBezTo>
                    <a:pt x="1947323" y="449516"/>
                    <a:pt x="1948416" y="453494"/>
                    <a:pt x="1945755" y="457911"/>
                  </a:cubicBezTo>
                  <a:close/>
                  <a:moveTo>
                    <a:pt x="1977984" y="790906"/>
                  </a:moveTo>
                  <a:lnTo>
                    <a:pt x="1874707" y="962297"/>
                  </a:lnTo>
                  <a:cubicBezTo>
                    <a:pt x="1869385" y="971130"/>
                    <a:pt x="1851063" y="978369"/>
                    <a:pt x="1833783" y="978469"/>
                  </a:cubicBezTo>
                  <a:lnTo>
                    <a:pt x="1708632" y="979179"/>
                  </a:lnTo>
                  <a:cubicBezTo>
                    <a:pt x="1691353" y="979278"/>
                    <a:pt x="1681659" y="972197"/>
                    <a:pt x="1686982" y="963363"/>
                  </a:cubicBezTo>
                  <a:lnTo>
                    <a:pt x="1790258" y="791973"/>
                  </a:lnTo>
                  <a:cubicBezTo>
                    <a:pt x="1795580" y="783139"/>
                    <a:pt x="1813903" y="775899"/>
                    <a:pt x="1831183" y="775801"/>
                  </a:cubicBezTo>
                  <a:lnTo>
                    <a:pt x="1956333" y="775090"/>
                  </a:lnTo>
                  <a:cubicBezTo>
                    <a:pt x="1964974" y="775041"/>
                    <a:pt x="1971717" y="776788"/>
                    <a:pt x="1975635" y="779649"/>
                  </a:cubicBezTo>
                  <a:cubicBezTo>
                    <a:pt x="1979553" y="782511"/>
                    <a:pt x="1980646" y="786490"/>
                    <a:pt x="1977984" y="790906"/>
                  </a:cubicBezTo>
                  <a:close/>
                  <a:moveTo>
                    <a:pt x="1988796" y="0"/>
                  </a:moveTo>
                  <a:lnTo>
                    <a:pt x="1960188" y="47478"/>
                  </a:lnTo>
                  <a:cubicBezTo>
                    <a:pt x="1954864" y="56311"/>
                    <a:pt x="1936542" y="63552"/>
                    <a:pt x="1919263" y="63650"/>
                  </a:cubicBezTo>
                  <a:lnTo>
                    <a:pt x="1794113" y="64361"/>
                  </a:lnTo>
                  <a:cubicBezTo>
                    <a:pt x="1776832" y="64459"/>
                    <a:pt x="1767140" y="57376"/>
                    <a:pt x="1772462" y="48544"/>
                  </a:cubicBezTo>
                  <a:lnTo>
                    <a:pt x="1801713" y="0"/>
                  </a:lnTo>
                  <a:close/>
                  <a:moveTo>
                    <a:pt x="2083966" y="228543"/>
                  </a:moveTo>
                  <a:lnTo>
                    <a:pt x="1980690" y="399933"/>
                  </a:lnTo>
                  <a:cubicBezTo>
                    <a:pt x="1975369" y="408765"/>
                    <a:pt x="1957045" y="416007"/>
                    <a:pt x="1939766" y="416104"/>
                  </a:cubicBezTo>
                  <a:lnTo>
                    <a:pt x="1814615" y="416816"/>
                  </a:lnTo>
                  <a:cubicBezTo>
                    <a:pt x="1797336" y="416913"/>
                    <a:pt x="1787641" y="409833"/>
                    <a:pt x="1792965" y="401000"/>
                  </a:cubicBezTo>
                  <a:lnTo>
                    <a:pt x="1896242" y="229609"/>
                  </a:lnTo>
                  <a:cubicBezTo>
                    <a:pt x="1901562" y="220776"/>
                    <a:pt x="1919888" y="213536"/>
                    <a:pt x="1937165" y="213437"/>
                  </a:cubicBezTo>
                  <a:lnTo>
                    <a:pt x="2062315" y="212727"/>
                  </a:lnTo>
                  <a:cubicBezTo>
                    <a:pt x="2070956" y="212677"/>
                    <a:pt x="2077699" y="214423"/>
                    <a:pt x="2081617" y="217286"/>
                  </a:cubicBezTo>
                  <a:cubicBezTo>
                    <a:pt x="2085536" y="220147"/>
                    <a:pt x="2086627" y="224127"/>
                    <a:pt x="2083966" y="228543"/>
                  </a:cubicBezTo>
                  <a:close/>
                  <a:moveTo>
                    <a:pt x="2116195" y="561538"/>
                  </a:moveTo>
                  <a:lnTo>
                    <a:pt x="2012919" y="732928"/>
                  </a:lnTo>
                  <a:cubicBezTo>
                    <a:pt x="2007597" y="741762"/>
                    <a:pt x="1989275" y="749002"/>
                    <a:pt x="1971994" y="749099"/>
                  </a:cubicBezTo>
                  <a:lnTo>
                    <a:pt x="1846844" y="749811"/>
                  </a:lnTo>
                  <a:cubicBezTo>
                    <a:pt x="1829565" y="749909"/>
                    <a:pt x="1819872" y="742828"/>
                    <a:pt x="1825195" y="733995"/>
                  </a:cubicBezTo>
                  <a:lnTo>
                    <a:pt x="1928471" y="562604"/>
                  </a:lnTo>
                  <a:cubicBezTo>
                    <a:pt x="1933792" y="553771"/>
                    <a:pt x="1952115" y="546530"/>
                    <a:pt x="1969396" y="546432"/>
                  </a:cubicBezTo>
                  <a:lnTo>
                    <a:pt x="2094544" y="545721"/>
                  </a:lnTo>
                  <a:cubicBezTo>
                    <a:pt x="2103184" y="545674"/>
                    <a:pt x="2109929" y="547419"/>
                    <a:pt x="2113846" y="550281"/>
                  </a:cubicBezTo>
                  <a:cubicBezTo>
                    <a:pt x="2117764" y="553143"/>
                    <a:pt x="2118857" y="557122"/>
                    <a:pt x="2116195" y="561538"/>
                  </a:cubicBezTo>
                  <a:close/>
                  <a:moveTo>
                    <a:pt x="2136699" y="913993"/>
                  </a:moveTo>
                  <a:lnTo>
                    <a:pt x="2050154" y="1057618"/>
                  </a:lnTo>
                  <a:lnTo>
                    <a:pt x="1863071" y="1057618"/>
                  </a:lnTo>
                  <a:lnTo>
                    <a:pt x="1948974" y="915060"/>
                  </a:lnTo>
                  <a:cubicBezTo>
                    <a:pt x="1954295" y="906226"/>
                    <a:pt x="1972619" y="898986"/>
                    <a:pt x="1989898" y="898888"/>
                  </a:cubicBezTo>
                  <a:lnTo>
                    <a:pt x="2115048" y="898177"/>
                  </a:lnTo>
                  <a:cubicBezTo>
                    <a:pt x="2123689" y="898128"/>
                    <a:pt x="2130432" y="899873"/>
                    <a:pt x="2134350" y="902736"/>
                  </a:cubicBezTo>
                  <a:cubicBezTo>
                    <a:pt x="2138267" y="905598"/>
                    <a:pt x="2139360" y="909576"/>
                    <a:pt x="2136699" y="913993"/>
                  </a:cubicBezTo>
                  <a:close/>
                  <a:moveTo>
                    <a:pt x="2221681" y="0"/>
                  </a:moveTo>
                  <a:lnTo>
                    <a:pt x="2118901" y="170565"/>
                  </a:lnTo>
                  <a:cubicBezTo>
                    <a:pt x="2113581" y="179398"/>
                    <a:pt x="2095257" y="186639"/>
                    <a:pt x="2077978" y="186737"/>
                  </a:cubicBezTo>
                  <a:lnTo>
                    <a:pt x="1952828" y="187448"/>
                  </a:lnTo>
                  <a:cubicBezTo>
                    <a:pt x="1935547" y="187546"/>
                    <a:pt x="1925854" y="180463"/>
                    <a:pt x="1931177" y="171631"/>
                  </a:cubicBezTo>
                  <a:lnTo>
                    <a:pt x="2034453" y="240"/>
                  </a:lnTo>
                  <a:lnTo>
                    <a:pt x="2034790" y="0"/>
                  </a:lnTo>
                  <a:close/>
                  <a:moveTo>
                    <a:pt x="2254407" y="332169"/>
                  </a:moveTo>
                  <a:lnTo>
                    <a:pt x="2151131" y="503560"/>
                  </a:lnTo>
                  <a:cubicBezTo>
                    <a:pt x="2145810" y="512393"/>
                    <a:pt x="2127486" y="519634"/>
                    <a:pt x="2110207" y="519732"/>
                  </a:cubicBezTo>
                  <a:lnTo>
                    <a:pt x="1985057" y="520443"/>
                  </a:lnTo>
                  <a:cubicBezTo>
                    <a:pt x="1967777" y="520541"/>
                    <a:pt x="1958084" y="513460"/>
                    <a:pt x="1963406" y="504626"/>
                  </a:cubicBezTo>
                  <a:lnTo>
                    <a:pt x="2066682" y="333236"/>
                  </a:lnTo>
                  <a:cubicBezTo>
                    <a:pt x="2072005" y="324402"/>
                    <a:pt x="2090327" y="317162"/>
                    <a:pt x="2107608" y="317065"/>
                  </a:cubicBezTo>
                  <a:lnTo>
                    <a:pt x="2232757" y="316353"/>
                  </a:lnTo>
                  <a:cubicBezTo>
                    <a:pt x="2241398" y="316304"/>
                    <a:pt x="2248140" y="318049"/>
                    <a:pt x="2252057" y="320912"/>
                  </a:cubicBezTo>
                  <a:cubicBezTo>
                    <a:pt x="2255977" y="323774"/>
                    <a:pt x="2257069" y="327753"/>
                    <a:pt x="2254407" y="332169"/>
                  </a:cubicBezTo>
                  <a:close/>
                  <a:moveTo>
                    <a:pt x="2274910" y="684625"/>
                  </a:moveTo>
                  <a:lnTo>
                    <a:pt x="2171634" y="856016"/>
                  </a:lnTo>
                  <a:cubicBezTo>
                    <a:pt x="2166313" y="864849"/>
                    <a:pt x="2147990" y="872089"/>
                    <a:pt x="2130709" y="872188"/>
                  </a:cubicBezTo>
                  <a:lnTo>
                    <a:pt x="2005559" y="872898"/>
                  </a:lnTo>
                  <a:cubicBezTo>
                    <a:pt x="1988279" y="872995"/>
                    <a:pt x="1978585" y="865915"/>
                    <a:pt x="1983910" y="857082"/>
                  </a:cubicBezTo>
                  <a:lnTo>
                    <a:pt x="2087184" y="685691"/>
                  </a:lnTo>
                  <a:cubicBezTo>
                    <a:pt x="2092508" y="676858"/>
                    <a:pt x="2110830" y="669618"/>
                    <a:pt x="2128111" y="669519"/>
                  </a:cubicBezTo>
                  <a:lnTo>
                    <a:pt x="2253261" y="668809"/>
                  </a:lnTo>
                  <a:cubicBezTo>
                    <a:pt x="2261900" y="668760"/>
                    <a:pt x="2268643" y="670506"/>
                    <a:pt x="2272561" y="673368"/>
                  </a:cubicBezTo>
                  <a:cubicBezTo>
                    <a:pt x="2276480" y="676230"/>
                    <a:pt x="2277572" y="680209"/>
                    <a:pt x="2274910" y="684625"/>
                  </a:cubicBezTo>
                  <a:close/>
                  <a:moveTo>
                    <a:pt x="2304912" y="1006948"/>
                  </a:moveTo>
                  <a:lnTo>
                    <a:pt x="2274559" y="1057618"/>
                  </a:lnTo>
                  <a:lnTo>
                    <a:pt x="2095956" y="1057618"/>
                  </a:lnTo>
                  <a:lnTo>
                    <a:pt x="2119415" y="1018687"/>
                  </a:lnTo>
                  <a:cubicBezTo>
                    <a:pt x="2124736" y="1009853"/>
                    <a:pt x="2143059" y="1002613"/>
                    <a:pt x="2160339" y="1002516"/>
                  </a:cubicBezTo>
                  <a:lnTo>
                    <a:pt x="2285488" y="1001804"/>
                  </a:lnTo>
                  <a:cubicBezTo>
                    <a:pt x="2294128" y="1001755"/>
                    <a:pt x="2300872" y="1003501"/>
                    <a:pt x="2304790" y="1006363"/>
                  </a:cubicBezTo>
                  <a:close/>
                  <a:moveTo>
                    <a:pt x="2392620" y="102801"/>
                  </a:moveTo>
                  <a:lnTo>
                    <a:pt x="2289344" y="274192"/>
                  </a:lnTo>
                  <a:cubicBezTo>
                    <a:pt x="2284021" y="283025"/>
                    <a:pt x="2265698" y="290265"/>
                    <a:pt x="2248418" y="290364"/>
                  </a:cubicBezTo>
                  <a:lnTo>
                    <a:pt x="2123267" y="291074"/>
                  </a:lnTo>
                  <a:cubicBezTo>
                    <a:pt x="2105988" y="291173"/>
                    <a:pt x="2096296" y="284091"/>
                    <a:pt x="2101617" y="275258"/>
                  </a:cubicBezTo>
                  <a:lnTo>
                    <a:pt x="2204894" y="103867"/>
                  </a:lnTo>
                  <a:cubicBezTo>
                    <a:pt x="2210217" y="95034"/>
                    <a:pt x="2228540" y="87793"/>
                    <a:pt x="2245820" y="87696"/>
                  </a:cubicBezTo>
                  <a:lnTo>
                    <a:pt x="2370969" y="86984"/>
                  </a:lnTo>
                  <a:cubicBezTo>
                    <a:pt x="2379609" y="86937"/>
                    <a:pt x="2386352" y="88682"/>
                    <a:pt x="2390270" y="91544"/>
                  </a:cubicBezTo>
                  <a:cubicBezTo>
                    <a:pt x="2394188" y="94407"/>
                    <a:pt x="2395281" y="98385"/>
                    <a:pt x="2392620" y="102801"/>
                  </a:cubicBezTo>
                  <a:close/>
                  <a:moveTo>
                    <a:pt x="2413121" y="455257"/>
                  </a:moveTo>
                  <a:lnTo>
                    <a:pt x="2309847" y="626649"/>
                  </a:lnTo>
                  <a:cubicBezTo>
                    <a:pt x="2304524" y="635481"/>
                    <a:pt x="2286201" y="642721"/>
                    <a:pt x="2268922" y="642819"/>
                  </a:cubicBezTo>
                  <a:lnTo>
                    <a:pt x="2143772" y="643530"/>
                  </a:lnTo>
                  <a:cubicBezTo>
                    <a:pt x="2126491" y="643628"/>
                    <a:pt x="2116798" y="636547"/>
                    <a:pt x="2122121" y="627714"/>
                  </a:cubicBezTo>
                  <a:lnTo>
                    <a:pt x="2225397" y="456323"/>
                  </a:lnTo>
                  <a:cubicBezTo>
                    <a:pt x="2230719" y="447489"/>
                    <a:pt x="2249042" y="440249"/>
                    <a:pt x="2266322" y="440152"/>
                  </a:cubicBezTo>
                  <a:lnTo>
                    <a:pt x="2391472" y="439440"/>
                  </a:lnTo>
                  <a:cubicBezTo>
                    <a:pt x="2400112" y="439391"/>
                    <a:pt x="2406855" y="441138"/>
                    <a:pt x="2410774" y="443999"/>
                  </a:cubicBezTo>
                  <a:cubicBezTo>
                    <a:pt x="2414692" y="446861"/>
                    <a:pt x="2415783" y="450841"/>
                    <a:pt x="2413121" y="455257"/>
                  </a:cubicBezTo>
                  <a:close/>
                  <a:moveTo>
                    <a:pt x="2442703" y="776925"/>
                  </a:moveTo>
                  <a:lnTo>
                    <a:pt x="2326700" y="970576"/>
                  </a:lnTo>
                  <a:lnTo>
                    <a:pt x="2326097" y="971005"/>
                  </a:lnTo>
                  <a:cubicBezTo>
                    <a:pt x="2318691" y="973931"/>
                    <a:pt x="2309790" y="975766"/>
                    <a:pt x="2301151" y="975815"/>
                  </a:cubicBezTo>
                  <a:lnTo>
                    <a:pt x="2175999" y="976525"/>
                  </a:lnTo>
                  <a:cubicBezTo>
                    <a:pt x="2158721" y="976623"/>
                    <a:pt x="2149028" y="969542"/>
                    <a:pt x="2154350" y="960709"/>
                  </a:cubicBezTo>
                  <a:lnTo>
                    <a:pt x="2257627" y="789318"/>
                  </a:lnTo>
                  <a:cubicBezTo>
                    <a:pt x="2262949" y="780486"/>
                    <a:pt x="2281271" y="773245"/>
                    <a:pt x="2298552" y="773147"/>
                  </a:cubicBezTo>
                  <a:lnTo>
                    <a:pt x="2423700" y="772437"/>
                  </a:lnTo>
                  <a:close/>
                  <a:moveTo>
                    <a:pt x="2454564" y="0"/>
                  </a:moveTo>
                  <a:lnTo>
                    <a:pt x="2427555" y="44823"/>
                  </a:lnTo>
                  <a:cubicBezTo>
                    <a:pt x="2422233" y="53658"/>
                    <a:pt x="2403909" y="60897"/>
                    <a:pt x="2386630" y="60995"/>
                  </a:cubicBezTo>
                  <a:lnTo>
                    <a:pt x="2261480" y="61705"/>
                  </a:lnTo>
                  <a:cubicBezTo>
                    <a:pt x="2244201" y="61804"/>
                    <a:pt x="2234507" y="54723"/>
                    <a:pt x="2239830" y="45889"/>
                  </a:cubicBezTo>
                  <a:lnTo>
                    <a:pt x="2267482" y="0"/>
                  </a:lnTo>
                  <a:close/>
                  <a:moveTo>
                    <a:pt x="2551334" y="225888"/>
                  </a:moveTo>
                  <a:lnTo>
                    <a:pt x="2448058" y="397279"/>
                  </a:lnTo>
                  <a:cubicBezTo>
                    <a:pt x="2442736" y="406112"/>
                    <a:pt x="2424413" y="413352"/>
                    <a:pt x="2407133" y="413451"/>
                  </a:cubicBezTo>
                  <a:lnTo>
                    <a:pt x="2281983" y="414161"/>
                  </a:lnTo>
                  <a:cubicBezTo>
                    <a:pt x="2264704" y="414259"/>
                    <a:pt x="2255010" y="407178"/>
                    <a:pt x="2260333" y="398345"/>
                  </a:cubicBezTo>
                  <a:lnTo>
                    <a:pt x="2363608" y="226954"/>
                  </a:lnTo>
                  <a:cubicBezTo>
                    <a:pt x="2368931" y="218121"/>
                    <a:pt x="2387253" y="210880"/>
                    <a:pt x="2404534" y="210783"/>
                  </a:cubicBezTo>
                  <a:lnTo>
                    <a:pt x="2529684" y="210071"/>
                  </a:lnTo>
                  <a:cubicBezTo>
                    <a:pt x="2538324" y="210024"/>
                    <a:pt x="2545067" y="211769"/>
                    <a:pt x="2548984" y="214631"/>
                  </a:cubicBezTo>
                  <a:cubicBezTo>
                    <a:pt x="2552903" y="217494"/>
                    <a:pt x="2553995" y="221472"/>
                    <a:pt x="2551334" y="225888"/>
                  </a:cubicBezTo>
                  <a:close/>
                  <a:moveTo>
                    <a:pt x="2580202" y="547388"/>
                  </a:moveTo>
                  <a:lnTo>
                    <a:pt x="2463781" y="741738"/>
                  </a:lnTo>
                  <a:lnTo>
                    <a:pt x="2439363" y="746446"/>
                  </a:lnTo>
                  <a:lnTo>
                    <a:pt x="2314213" y="747158"/>
                  </a:lnTo>
                  <a:cubicBezTo>
                    <a:pt x="2296934" y="747255"/>
                    <a:pt x="2287239" y="740173"/>
                    <a:pt x="2292562" y="731340"/>
                  </a:cubicBezTo>
                  <a:lnTo>
                    <a:pt x="2395838" y="559949"/>
                  </a:lnTo>
                  <a:cubicBezTo>
                    <a:pt x="2401160" y="551117"/>
                    <a:pt x="2419484" y="543877"/>
                    <a:pt x="2436763" y="543778"/>
                  </a:cubicBezTo>
                  <a:lnTo>
                    <a:pt x="2561911" y="543068"/>
                  </a:lnTo>
                  <a:close/>
                  <a:moveTo>
                    <a:pt x="2687448" y="0"/>
                  </a:moveTo>
                  <a:lnTo>
                    <a:pt x="2586270" y="167910"/>
                  </a:lnTo>
                  <a:cubicBezTo>
                    <a:pt x="2580947" y="176743"/>
                    <a:pt x="2562624" y="183984"/>
                    <a:pt x="2545345" y="184082"/>
                  </a:cubicBezTo>
                  <a:lnTo>
                    <a:pt x="2420195" y="184793"/>
                  </a:lnTo>
                  <a:cubicBezTo>
                    <a:pt x="2402916" y="184891"/>
                    <a:pt x="2393221" y="177810"/>
                    <a:pt x="2398544" y="168978"/>
                  </a:cubicBezTo>
                  <a:lnTo>
                    <a:pt x="2500366" y="0"/>
                  </a:lnTo>
                  <a:close/>
                  <a:moveTo>
                    <a:pt x="2717701" y="317851"/>
                  </a:moveTo>
                  <a:lnTo>
                    <a:pt x="2601073" y="512547"/>
                  </a:lnTo>
                  <a:lnTo>
                    <a:pt x="2577574" y="517077"/>
                  </a:lnTo>
                  <a:lnTo>
                    <a:pt x="2452424" y="517789"/>
                  </a:lnTo>
                  <a:cubicBezTo>
                    <a:pt x="2435145" y="517886"/>
                    <a:pt x="2425451" y="510806"/>
                    <a:pt x="2430773" y="501973"/>
                  </a:cubicBezTo>
                  <a:lnTo>
                    <a:pt x="2534049" y="330582"/>
                  </a:lnTo>
                  <a:cubicBezTo>
                    <a:pt x="2539372" y="321749"/>
                    <a:pt x="2557696" y="314508"/>
                    <a:pt x="2574975" y="314410"/>
                  </a:cubicBezTo>
                  <a:lnTo>
                    <a:pt x="2700124" y="313699"/>
                  </a:lnTo>
                  <a:close/>
                  <a:moveTo>
                    <a:pt x="2855201" y="88314"/>
                  </a:moveTo>
                  <a:lnTo>
                    <a:pt x="2738365" y="283356"/>
                  </a:lnTo>
                  <a:lnTo>
                    <a:pt x="2715786" y="287709"/>
                  </a:lnTo>
                  <a:lnTo>
                    <a:pt x="2590636" y="288419"/>
                  </a:lnTo>
                  <a:cubicBezTo>
                    <a:pt x="2573357" y="288519"/>
                    <a:pt x="2563662" y="281438"/>
                    <a:pt x="2568985" y="272604"/>
                  </a:cubicBezTo>
                  <a:lnTo>
                    <a:pt x="2672261" y="101214"/>
                  </a:lnTo>
                  <a:cubicBezTo>
                    <a:pt x="2677584" y="92380"/>
                    <a:pt x="2695907" y="85140"/>
                    <a:pt x="2713187" y="85042"/>
                  </a:cubicBezTo>
                  <a:lnTo>
                    <a:pt x="2838336" y="84331"/>
                  </a:lnTo>
                  <a:close/>
                  <a:moveTo>
                    <a:pt x="2908104" y="0"/>
                  </a:moveTo>
                  <a:lnTo>
                    <a:pt x="2875658" y="54165"/>
                  </a:lnTo>
                  <a:lnTo>
                    <a:pt x="2853997" y="58342"/>
                  </a:lnTo>
                  <a:lnTo>
                    <a:pt x="2728847" y="59052"/>
                  </a:lnTo>
                  <a:cubicBezTo>
                    <a:pt x="2711568" y="59149"/>
                    <a:pt x="2701876" y="52069"/>
                    <a:pt x="2707196" y="43236"/>
                  </a:cubicBezTo>
                  <a:lnTo>
                    <a:pt x="2733249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CC235812-DA48-D5C5-074C-F24EF58F375A}"/>
                </a:ext>
              </a:extLst>
            </p:cNvPr>
            <p:cNvSpPr/>
            <p:nvPr/>
          </p:nvSpPr>
          <p:spPr bwMode="auto">
            <a:xfrm rot="16200000">
              <a:off x="3302872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32205B3B-B05B-5E45-8C8E-8F3062B7F809}"/>
                </a:ext>
              </a:extLst>
            </p:cNvPr>
            <p:cNvSpPr/>
            <p:nvPr/>
          </p:nvSpPr>
          <p:spPr bwMode="auto">
            <a:xfrm rot="16200000" flipV="1">
              <a:off x="3103898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BD9FFFF2-02CD-930C-7ECA-19FE431DE6C0}"/>
                </a:ext>
              </a:extLst>
            </p:cNvPr>
            <p:cNvSpPr/>
            <p:nvPr/>
          </p:nvSpPr>
          <p:spPr bwMode="auto">
            <a:xfrm>
              <a:off x="3240256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A563A5E-E06C-C107-DF1E-A33996EFA4FE}"/>
                </a:ext>
              </a:extLst>
            </p:cNvPr>
            <p:cNvSpPr/>
            <p:nvPr/>
          </p:nvSpPr>
          <p:spPr bwMode="auto">
            <a:xfrm rot="16200000">
              <a:off x="1959867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A56E15F6-54E2-6BBB-BC75-7BB1ABC547C7}"/>
                </a:ext>
              </a:extLst>
            </p:cNvPr>
            <p:cNvSpPr/>
            <p:nvPr/>
          </p:nvSpPr>
          <p:spPr bwMode="auto">
            <a:xfrm rot="16200000">
              <a:off x="1977974" y="2537815"/>
              <a:ext cx="1592208" cy="652799"/>
            </a:xfrm>
            <a:custGeom>
              <a:avLst/>
              <a:gdLst>
                <a:gd name="connsiteX0" fmla="*/ 265277 w 2579577"/>
                <a:gd name="connsiteY0" fmla="*/ 927853 h 1057617"/>
                <a:gd name="connsiteX1" fmla="*/ 187083 w 2579577"/>
                <a:gd name="connsiteY1" fmla="*/ 1057617 h 1057617"/>
                <a:gd name="connsiteX2" fmla="*/ 0 w 2579577"/>
                <a:gd name="connsiteY2" fmla="*/ 1057617 h 1057617"/>
                <a:gd name="connsiteX3" fmla="*/ 77550 w 2579577"/>
                <a:gd name="connsiteY3" fmla="*/ 928919 h 1057617"/>
                <a:gd name="connsiteX4" fmla="*/ 118477 w 2579577"/>
                <a:gd name="connsiteY4" fmla="*/ 912748 h 1057617"/>
                <a:gd name="connsiteX5" fmla="*/ 243626 w 2579577"/>
                <a:gd name="connsiteY5" fmla="*/ 912036 h 1057617"/>
                <a:gd name="connsiteX6" fmla="*/ 262928 w 2579577"/>
                <a:gd name="connsiteY6" fmla="*/ 916596 h 1057617"/>
                <a:gd name="connsiteX7" fmla="*/ 265277 w 2579577"/>
                <a:gd name="connsiteY7" fmla="*/ 927853 h 1057617"/>
                <a:gd name="connsiteX8" fmla="*/ 403487 w 2579577"/>
                <a:gd name="connsiteY8" fmla="*/ 698484 h 1057617"/>
                <a:gd name="connsiteX9" fmla="*/ 300213 w 2579577"/>
                <a:gd name="connsiteY9" fmla="*/ 869875 h 1057617"/>
                <a:gd name="connsiteX10" fmla="*/ 259287 w 2579577"/>
                <a:gd name="connsiteY10" fmla="*/ 886047 h 1057617"/>
                <a:gd name="connsiteX11" fmla="*/ 134137 w 2579577"/>
                <a:gd name="connsiteY11" fmla="*/ 886757 h 1057617"/>
                <a:gd name="connsiteX12" fmla="*/ 112486 w 2579577"/>
                <a:gd name="connsiteY12" fmla="*/ 870941 h 1057617"/>
                <a:gd name="connsiteX13" fmla="*/ 215762 w 2579577"/>
                <a:gd name="connsiteY13" fmla="*/ 699551 h 1057617"/>
                <a:gd name="connsiteX14" fmla="*/ 256688 w 2579577"/>
                <a:gd name="connsiteY14" fmla="*/ 683380 h 1057617"/>
                <a:gd name="connsiteX15" fmla="*/ 381838 w 2579577"/>
                <a:gd name="connsiteY15" fmla="*/ 682668 h 1057617"/>
                <a:gd name="connsiteX16" fmla="*/ 401138 w 2579577"/>
                <a:gd name="connsiteY16" fmla="*/ 687227 h 1057617"/>
                <a:gd name="connsiteX17" fmla="*/ 403487 w 2579577"/>
                <a:gd name="connsiteY17" fmla="*/ 698484 h 1057617"/>
                <a:gd name="connsiteX18" fmla="*/ 435713 w 2579577"/>
                <a:gd name="connsiteY18" fmla="*/ 1031481 h 1057617"/>
                <a:gd name="connsiteX19" fmla="*/ 419964 w 2579577"/>
                <a:gd name="connsiteY19" fmla="*/ 1057617 h 1057617"/>
                <a:gd name="connsiteX20" fmla="*/ 232881 w 2579577"/>
                <a:gd name="connsiteY20" fmla="*/ 1057617 h 1057617"/>
                <a:gd name="connsiteX21" fmla="*/ 247988 w 2579577"/>
                <a:gd name="connsiteY21" fmla="*/ 1032547 h 1057617"/>
                <a:gd name="connsiteX22" fmla="*/ 288913 w 2579577"/>
                <a:gd name="connsiteY22" fmla="*/ 1016375 h 1057617"/>
                <a:gd name="connsiteX23" fmla="*/ 414062 w 2579577"/>
                <a:gd name="connsiteY23" fmla="*/ 1015664 h 1057617"/>
                <a:gd name="connsiteX24" fmla="*/ 433364 w 2579577"/>
                <a:gd name="connsiteY24" fmla="*/ 1020224 h 1057617"/>
                <a:gd name="connsiteX25" fmla="*/ 435713 w 2579577"/>
                <a:gd name="connsiteY25" fmla="*/ 1031481 h 1057617"/>
                <a:gd name="connsiteX26" fmla="*/ 541700 w 2579577"/>
                <a:gd name="connsiteY26" fmla="*/ 469117 h 1057617"/>
                <a:gd name="connsiteX27" fmla="*/ 438424 w 2579577"/>
                <a:gd name="connsiteY27" fmla="*/ 640508 h 1057617"/>
                <a:gd name="connsiteX28" fmla="*/ 397497 w 2579577"/>
                <a:gd name="connsiteY28" fmla="*/ 656679 h 1057617"/>
                <a:gd name="connsiteX29" fmla="*/ 272349 w 2579577"/>
                <a:gd name="connsiteY29" fmla="*/ 657389 h 1057617"/>
                <a:gd name="connsiteX30" fmla="*/ 250698 w 2579577"/>
                <a:gd name="connsiteY30" fmla="*/ 641573 h 1057617"/>
                <a:gd name="connsiteX31" fmla="*/ 353974 w 2579577"/>
                <a:gd name="connsiteY31" fmla="*/ 470182 h 1057617"/>
                <a:gd name="connsiteX32" fmla="*/ 394900 w 2579577"/>
                <a:gd name="connsiteY32" fmla="*/ 454011 h 1057617"/>
                <a:gd name="connsiteX33" fmla="*/ 520051 w 2579577"/>
                <a:gd name="connsiteY33" fmla="*/ 453301 h 1057617"/>
                <a:gd name="connsiteX34" fmla="*/ 539351 w 2579577"/>
                <a:gd name="connsiteY34" fmla="*/ 457859 h 1057617"/>
                <a:gd name="connsiteX35" fmla="*/ 541700 w 2579577"/>
                <a:gd name="connsiteY35" fmla="*/ 469117 h 1057617"/>
                <a:gd name="connsiteX36" fmla="*/ 573926 w 2579577"/>
                <a:gd name="connsiteY36" fmla="*/ 802112 h 1057617"/>
                <a:gd name="connsiteX37" fmla="*/ 470650 w 2579577"/>
                <a:gd name="connsiteY37" fmla="*/ 973503 h 1057617"/>
                <a:gd name="connsiteX38" fmla="*/ 429723 w 2579577"/>
                <a:gd name="connsiteY38" fmla="*/ 989674 h 1057617"/>
                <a:gd name="connsiteX39" fmla="*/ 304573 w 2579577"/>
                <a:gd name="connsiteY39" fmla="*/ 990385 h 1057617"/>
                <a:gd name="connsiteX40" fmla="*/ 282924 w 2579577"/>
                <a:gd name="connsiteY40" fmla="*/ 974569 h 1057617"/>
                <a:gd name="connsiteX41" fmla="*/ 386200 w 2579577"/>
                <a:gd name="connsiteY41" fmla="*/ 803178 h 1057617"/>
                <a:gd name="connsiteX42" fmla="*/ 427125 w 2579577"/>
                <a:gd name="connsiteY42" fmla="*/ 787007 h 1057617"/>
                <a:gd name="connsiteX43" fmla="*/ 552275 w 2579577"/>
                <a:gd name="connsiteY43" fmla="*/ 786296 h 1057617"/>
                <a:gd name="connsiteX44" fmla="*/ 571576 w 2579577"/>
                <a:gd name="connsiteY44" fmla="*/ 790855 h 1057617"/>
                <a:gd name="connsiteX45" fmla="*/ 573926 w 2579577"/>
                <a:gd name="connsiteY45" fmla="*/ 802112 h 1057617"/>
                <a:gd name="connsiteX46" fmla="*/ 679911 w 2579577"/>
                <a:gd name="connsiteY46" fmla="*/ 239747 h 1057617"/>
                <a:gd name="connsiteX47" fmla="*/ 576636 w 2579577"/>
                <a:gd name="connsiteY47" fmla="*/ 411139 h 1057617"/>
                <a:gd name="connsiteX48" fmla="*/ 535710 w 2579577"/>
                <a:gd name="connsiteY48" fmla="*/ 427310 h 1057617"/>
                <a:gd name="connsiteX49" fmla="*/ 410561 w 2579577"/>
                <a:gd name="connsiteY49" fmla="*/ 428022 h 1057617"/>
                <a:gd name="connsiteX50" fmla="*/ 388911 w 2579577"/>
                <a:gd name="connsiteY50" fmla="*/ 412204 h 1057617"/>
                <a:gd name="connsiteX51" fmla="*/ 492187 w 2579577"/>
                <a:gd name="connsiteY51" fmla="*/ 240815 h 1057617"/>
                <a:gd name="connsiteX52" fmla="*/ 533111 w 2579577"/>
                <a:gd name="connsiteY52" fmla="*/ 224642 h 1057617"/>
                <a:gd name="connsiteX53" fmla="*/ 658261 w 2579577"/>
                <a:gd name="connsiteY53" fmla="*/ 223932 h 1057617"/>
                <a:gd name="connsiteX54" fmla="*/ 677562 w 2579577"/>
                <a:gd name="connsiteY54" fmla="*/ 228490 h 1057617"/>
                <a:gd name="connsiteX55" fmla="*/ 679911 w 2579577"/>
                <a:gd name="connsiteY55" fmla="*/ 239747 h 1057617"/>
                <a:gd name="connsiteX56" fmla="*/ 712136 w 2579577"/>
                <a:gd name="connsiteY56" fmla="*/ 572744 h 1057617"/>
                <a:gd name="connsiteX57" fmla="*/ 608860 w 2579577"/>
                <a:gd name="connsiteY57" fmla="*/ 744135 h 1057617"/>
                <a:gd name="connsiteX58" fmla="*/ 567936 w 2579577"/>
                <a:gd name="connsiteY58" fmla="*/ 760305 h 1057617"/>
                <a:gd name="connsiteX59" fmla="*/ 442787 w 2579577"/>
                <a:gd name="connsiteY59" fmla="*/ 761017 h 1057617"/>
                <a:gd name="connsiteX60" fmla="*/ 421136 w 2579577"/>
                <a:gd name="connsiteY60" fmla="*/ 745201 h 1057617"/>
                <a:gd name="connsiteX61" fmla="*/ 524411 w 2579577"/>
                <a:gd name="connsiteY61" fmla="*/ 573810 h 1057617"/>
                <a:gd name="connsiteX62" fmla="*/ 565335 w 2579577"/>
                <a:gd name="connsiteY62" fmla="*/ 557638 h 1057617"/>
                <a:gd name="connsiteX63" fmla="*/ 690486 w 2579577"/>
                <a:gd name="connsiteY63" fmla="*/ 556928 h 1057617"/>
                <a:gd name="connsiteX64" fmla="*/ 709787 w 2579577"/>
                <a:gd name="connsiteY64" fmla="*/ 561487 h 1057617"/>
                <a:gd name="connsiteX65" fmla="*/ 712136 w 2579577"/>
                <a:gd name="connsiteY65" fmla="*/ 572744 h 1057617"/>
                <a:gd name="connsiteX66" fmla="*/ 732641 w 2579577"/>
                <a:gd name="connsiteY66" fmla="*/ 925199 h 1057617"/>
                <a:gd name="connsiteX67" fmla="*/ 652849 w 2579577"/>
                <a:gd name="connsiteY67" fmla="*/ 1057617 h 1057617"/>
                <a:gd name="connsiteX68" fmla="*/ 465765 w 2579577"/>
                <a:gd name="connsiteY68" fmla="*/ 1057617 h 1057617"/>
                <a:gd name="connsiteX69" fmla="*/ 544913 w 2579577"/>
                <a:gd name="connsiteY69" fmla="*/ 926265 h 1057617"/>
                <a:gd name="connsiteX70" fmla="*/ 585840 w 2579577"/>
                <a:gd name="connsiteY70" fmla="*/ 910094 h 1057617"/>
                <a:gd name="connsiteX71" fmla="*/ 710990 w 2579577"/>
                <a:gd name="connsiteY71" fmla="*/ 909383 h 1057617"/>
                <a:gd name="connsiteX72" fmla="*/ 730290 w 2579577"/>
                <a:gd name="connsiteY72" fmla="*/ 913942 h 1057617"/>
                <a:gd name="connsiteX73" fmla="*/ 732641 w 2579577"/>
                <a:gd name="connsiteY73" fmla="*/ 925199 h 1057617"/>
                <a:gd name="connsiteX74" fmla="*/ 818123 w 2579577"/>
                <a:gd name="connsiteY74" fmla="*/ 10380 h 1057617"/>
                <a:gd name="connsiteX75" fmla="*/ 714847 w 2579577"/>
                <a:gd name="connsiteY75" fmla="*/ 181769 h 1057617"/>
                <a:gd name="connsiteX76" fmla="*/ 673922 w 2579577"/>
                <a:gd name="connsiteY76" fmla="*/ 197942 h 1057617"/>
                <a:gd name="connsiteX77" fmla="*/ 548772 w 2579577"/>
                <a:gd name="connsiteY77" fmla="*/ 198652 h 1057617"/>
                <a:gd name="connsiteX78" fmla="*/ 527122 w 2579577"/>
                <a:gd name="connsiteY78" fmla="*/ 182837 h 1057617"/>
                <a:gd name="connsiteX79" fmla="*/ 630397 w 2579577"/>
                <a:gd name="connsiteY79" fmla="*/ 11445 h 1057617"/>
                <a:gd name="connsiteX80" fmla="*/ 646376 w 2579577"/>
                <a:gd name="connsiteY80" fmla="*/ 84 h 1057617"/>
                <a:gd name="connsiteX81" fmla="*/ 646811 w 2579577"/>
                <a:gd name="connsiteY81" fmla="*/ 0 h 1057617"/>
                <a:gd name="connsiteX82" fmla="*/ 815957 w 2579577"/>
                <a:gd name="connsiteY82" fmla="*/ 0 h 1057617"/>
                <a:gd name="connsiteX83" fmla="*/ 850349 w 2579577"/>
                <a:gd name="connsiteY83" fmla="*/ 343375 h 1057617"/>
                <a:gd name="connsiteX84" fmla="*/ 747072 w 2579577"/>
                <a:gd name="connsiteY84" fmla="*/ 514766 h 1057617"/>
                <a:gd name="connsiteX85" fmla="*/ 706148 w 2579577"/>
                <a:gd name="connsiteY85" fmla="*/ 530938 h 1057617"/>
                <a:gd name="connsiteX86" fmla="*/ 580998 w 2579577"/>
                <a:gd name="connsiteY86" fmla="*/ 531648 h 1057617"/>
                <a:gd name="connsiteX87" fmla="*/ 559347 w 2579577"/>
                <a:gd name="connsiteY87" fmla="*/ 515832 h 1057617"/>
                <a:gd name="connsiteX88" fmla="*/ 662625 w 2579577"/>
                <a:gd name="connsiteY88" fmla="*/ 344441 h 1057617"/>
                <a:gd name="connsiteX89" fmla="*/ 703548 w 2579577"/>
                <a:gd name="connsiteY89" fmla="*/ 328269 h 1057617"/>
                <a:gd name="connsiteX90" fmla="*/ 828698 w 2579577"/>
                <a:gd name="connsiteY90" fmla="*/ 327559 h 1057617"/>
                <a:gd name="connsiteX91" fmla="*/ 847999 w 2579577"/>
                <a:gd name="connsiteY91" fmla="*/ 332118 h 1057617"/>
                <a:gd name="connsiteX92" fmla="*/ 850349 w 2579577"/>
                <a:gd name="connsiteY92" fmla="*/ 343375 h 1057617"/>
                <a:gd name="connsiteX93" fmla="*/ 870852 w 2579577"/>
                <a:gd name="connsiteY93" fmla="*/ 695831 h 1057617"/>
                <a:gd name="connsiteX94" fmla="*/ 767576 w 2579577"/>
                <a:gd name="connsiteY94" fmla="*/ 867222 h 1057617"/>
                <a:gd name="connsiteX95" fmla="*/ 726651 w 2579577"/>
                <a:gd name="connsiteY95" fmla="*/ 883392 h 1057617"/>
                <a:gd name="connsiteX96" fmla="*/ 601501 w 2579577"/>
                <a:gd name="connsiteY96" fmla="*/ 884104 h 1057617"/>
                <a:gd name="connsiteX97" fmla="*/ 579850 w 2579577"/>
                <a:gd name="connsiteY97" fmla="*/ 868288 h 1057617"/>
                <a:gd name="connsiteX98" fmla="*/ 683126 w 2579577"/>
                <a:gd name="connsiteY98" fmla="*/ 696897 h 1057617"/>
                <a:gd name="connsiteX99" fmla="*/ 724051 w 2579577"/>
                <a:gd name="connsiteY99" fmla="*/ 680725 h 1057617"/>
                <a:gd name="connsiteX100" fmla="*/ 849202 w 2579577"/>
                <a:gd name="connsiteY100" fmla="*/ 680015 h 1057617"/>
                <a:gd name="connsiteX101" fmla="*/ 868503 w 2579577"/>
                <a:gd name="connsiteY101" fmla="*/ 684574 h 1057617"/>
                <a:gd name="connsiteX102" fmla="*/ 870852 w 2579577"/>
                <a:gd name="connsiteY102" fmla="*/ 695831 h 1057617"/>
                <a:gd name="connsiteX103" fmla="*/ 903080 w 2579577"/>
                <a:gd name="connsiteY103" fmla="*/ 1028826 h 1057617"/>
                <a:gd name="connsiteX104" fmla="*/ 885732 w 2579577"/>
                <a:gd name="connsiteY104" fmla="*/ 1057617 h 1057617"/>
                <a:gd name="connsiteX105" fmla="*/ 698649 w 2579577"/>
                <a:gd name="connsiteY105" fmla="*/ 1057617 h 1057617"/>
                <a:gd name="connsiteX106" fmla="*/ 715356 w 2579577"/>
                <a:gd name="connsiteY106" fmla="*/ 1029892 h 1057617"/>
                <a:gd name="connsiteX107" fmla="*/ 756281 w 2579577"/>
                <a:gd name="connsiteY107" fmla="*/ 1013721 h 1057617"/>
                <a:gd name="connsiteX108" fmla="*/ 881431 w 2579577"/>
                <a:gd name="connsiteY108" fmla="*/ 1013010 h 1057617"/>
                <a:gd name="connsiteX109" fmla="*/ 900731 w 2579577"/>
                <a:gd name="connsiteY109" fmla="*/ 1017569 h 1057617"/>
                <a:gd name="connsiteX110" fmla="*/ 903080 w 2579577"/>
                <a:gd name="connsiteY110" fmla="*/ 1028826 h 1057617"/>
                <a:gd name="connsiteX111" fmla="*/ 988560 w 2579577"/>
                <a:gd name="connsiteY111" fmla="*/ 114007 h 1057617"/>
                <a:gd name="connsiteX112" fmla="*/ 885286 w 2579577"/>
                <a:gd name="connsiteY112" fmla="*/ 285397 h 1057617"/>
                <a:gd name="connsiteX113" fmla="*/ 844361 w 2579577"/>
                <a:gd name="connsiteY113" fmla="*/ 301569 h 1057617"/>
                <a:gd name="connsiteX114" fmla="*/ 719211 w 2579577"/>
                <a:gd name="connsiteY114" fmla="*/ 302279 h 1057617"/>
                <a:gd name="connsiteX115" fmla="*/ 697560 w 2579577"/>
                <a:gd name="connsiteY115" fmla="*/ 286464 h 1057617"/>
                <a:gd name="connsiteX116" fmla="*/ 800836 w 2579577"/>
                <a:gd name="connsiteY116" fmla="*/ 115073 h 1057617"/>
                <a:gd name="connsiteX117" fmla="*/ 841761 w 2579577"/>
                <a:gd name="connsiteY117" fmla="*/ 98901 h 1057617"/>
                <a:gd name="connsiteX118" fmla="*/ 966911 w 2579577"/>
                <a:gd name="connsiteY118" fmla="*/ 98190 h 1057617"/>
                <a:gd name="connsiteX119" fmla="*/ 986211 w 2579577"/>
                <a:gd name="connsiteY119" fmla="*/ 102750 h 1057617"/>
                <a:gd name="connsiteX120" fmla="*/ 988560 w 2579577"/>
                <a:gd name="connsiteY120" fmla="*/ 114007 h 1057617"/>
                <a:gd name="connsiteX121" fmla="*/ 1009064 w 2579577"/>
                <a:gd name="connsiteY121" fmla="*/ 466462 h 1057617"/>
                <a:gd name="connsiteX122" fmla="*/ 905788 w 2579577"/>
                <a:gd name="connsiteY122" fmla="*/ 637853 h 1057617"/>
                <a:gd name="connsiteX123" fmla="*/ 864862 w 2579577"/>
                <a:gd name="connsiteY123" fmla="*/ 654025 h 1057617"/>
                <a:gd name="connsiteX124" fmla="*/ 739713 w 2579577"/>
                <a:gd name="connsiteY124" fmla="*/ 654735 h 1057617"/>
                <a:gd name="connsiteX125" fmla="*/ 718062 w 2579577"/>
                <a:gd name="connsiteY125" fmla="*/ 638919 h 1057617"/>
                <a:gd name="connsiteX126" fmla="*/ 821339 w 2579577"/>
                <a:gd name="connsiteY126" fmla="*/ 467529 h 1057617"/>
                <a:gd name="connsiteX127" fmla="*/ 862263 w 2579577"/>
                <a:gd name="connsiteY127" fmla="*/ 451358 h 1057617"/>
                <a:gd name="connsiteX128" fmla="*/ 987414 w 2579577"/>
                <a:gd name="connsiteY128" fmla="*/ 450646 h 1057617"/>
                <a:gd name="connsiteX129" fmla="*/ 1006715 w 2579577"/>
                <a:gd name="connsiteY129" fmla="*/ 455205 h 1057617"/>
                <a:gd name="connsiteX130" fmla="*/ 1009064 w 2579577"/>
                <a:gd name="connsiteY130" fmla="*/ 466462 h 1057617"/>
                <a:gd name="connsiteX131" fmla="*/ 1041293 w 2579577"/>
                <a:gd name="connsiteY131" fmla="*/ 799459 h 1057617"/>
                <a:gd name="connsiteX132" fmla="*/ 938017 w 2579577"/>
                <a:gd name="connsiteY132" fmla="*/ 970848 h 1057617"/>
                <a:gd name="connsiteX133" fmla="*/ 897092 w 2579577"/>
                <a:gd name="connsiteY133" fmla="*/ 987020 h 1057617"/>
                <a:gd name="connsiteX134" fmla="*/ 771942 w 2579577"/>
                <a:gd name="connsiteY134" fmla="*/ 987731 h 1057617"/>
                <a:gd name="connsiteX135" fmla="*/ 750292 w 2579577"/>
                <a:gd name="connsiteY135" fmla="*/ 971914 h 1057617"/>
                <a:gd name="connsiteX136" fmla="*/ 853567 w 2579577"/>
                <a:gd name="connsiteY136" fmla="*/ 800524 h 1057617"/>
                <a:gd name="connsiteX137" fmla="*/ 894492 w 2579577"/>
                <a:gd name="connsiteY137" fmla="*/ 784353 h 1057617"/>
                <a:gd name="connsiteX138" fmla="*/ 1019642 w 2579577"/>
                <a:gd name="connsiteY138" fmla="*/ 783641 h 1057617"/>
                <a:gd name="connsiteX139" fmla="*/ 1038944 w 2579577"/>
                <a:gd name="connsiteY139" fmla="*/ 788200 h 1057617"/>
                <a:gd name="connsiteX140" fmla="*/ 1041293 w 2579577"/>
                <a:gd name="connsiteY140" fmla="*/ 799459 h 1057617"/>
                <a:gd name="connsiteX141" fmla="*/ 1057258 w 2579577"/>
                <a:gd name="connsiteY141" fmla="*/ 0 h 1057617"/>
                <a:gd name="connsiteX142" fmla="*/ 1023497 w 2579577"/>
                <a:gd name="connsiteY142" fmla="*/ 56029 h 1057617"/>
                <a:gd name="connsiteX143" fmla="*/ 982572 w 2579577"/>
                <a:gd name="connsiteY143" fmla="*/ 72201 h 1057617"/>
                <a:gd name="connsiteX144" fmla="*/ 857422 w 2579577"/>
                <a:gd name="connsiteY144" fmla="*/ 72912 h 1057617"/>
                <a:gd name="connsiteX145" fmla="*/ 835771 w 2579577"/>
                <a:gd name="connsiteY145" fmla="*/ 57095 h 1057617"/>
                <a:gd name="connsiteX146" fmla="*/ 870174 w 2579577"/>
                <a:gd name="connsiteY146" fmla="*/ 0 h 1057617"/>
                <a:gd name="connsiteX147" fmla="*/ 1147275 w 2579577"/>
                <a:gd name="connsiteY147" fmla="*/ 237094 h 1057617"/>
                <a:gd name="connsiteX148" fmla="*/ 1044001 w 2579577"/>
                <a:gd name="connsiteY148" fmla="*/ 408484 h 1057617"/>
                <a:gd name="connsiteX149" fmla="*/ 1003075 w 2579577"/>
                <a:gd name="connsiteY149" fmla="*/ 424656 h 1057617"/>
                <a:gd name="connsiteX150" fmla="*/ 877925 w 2579577"/>
                <a:gd name="connsiteY150" fmla="*/ 425367 h 1057617"/>
                <a:gd name="connsiteX151" fmla="*/ 856274 w 2579577"/>
                <a:gd name="connsiteY151" fmla="*/ 409551 h 1057617"/>
                <a:gd name="connsiteX152" fmla="*/ 959551 w 2579577"/>
                <a:gd name="connsiteY152" fmla="*/ 238160 h 1057617"/>
                <a:gd name="connsiteX153" fmla="*/ 1000476 w 2579577"/>
                <a:gd name="connsiteY153" fmla="*/ 221988 h 1057617"/>
                <a:gd name="connsiteX154" fmla="*/ 1125626 w 2579577"/>
                <a:gd name="connsiteY154" fmla="*/ 221278 h 1057617"/>
                <a:gd name="connsiteX155" fmla="*/ 1144928 w 2579577"/>
                <a:gd name="connsiteY155" fmla="*/ 225837 h 1057617"/>
                <a:gd name="connsiteX156" fmla="*/ 1147275 w 2579577"/>
                <a:gd name="connsiteY156" fmla="*/ 237094 h 1057617"/>
                <a:gd name="connsiteX157" fmla="*/ 1179504 w 2579577"/>
                <a:gd name="connsiteY157" fmla="*/ 570090 h 1057617"/>
                <a:gd name="connsiteX158" fmla="*/ 1076228 w 2579577"/>
                <a:gd name="connsiteY158" fmla="*/ 741481 h 1057617"/>
                <a:gd name="connsiteX159" fmla="*/ 1035303 w 2579577"/>
                <a:gd name="connsiteY159" fmla="*/ 757652 h 1057617"/>
                <a:gd name="connsiteX160" fmla="*/ 910154 w 2579577"/>
                <a:gd name="connsiteY160" fmla="*/ 758362 h 1057617"/>
                <a:gd name="connsiteX161" fmla="*/ 888503 w 2579577"/>
                <a:gd name="connsiteY161" fmla="*/ 742546 h 1057617"/>
                <a:gd name="connsiteX162" fmla="*/ 991779 w 2579577"/>
                <a:gd name="connsiteY162" fmla="*/ 571155 h 1057617"/>
                <a:gd name="connsiteX163" fmla="*/ 1032704 w 2579577"/>
                <a:gd name="connsiteY163" fmla="*/ 554984 h 1057617"/>
                <a:gd name="connsiteX164" fmla="*/ 1157854 w 2579577"/>
                <a:gd name="connsiteY164" fmla="*/ 554272 h 1057617"/>
                <a:gd name="connsiteX165" fmla="*/ 1177155 w 2579577"/>
                <a:gd name="connsiteY165" fmla="*/ 558832 h 1057617"/>
                <a:gd name="connsiteX166" fmla="*/ 1179504 w 2579577"/>
                <a:gd name="connsiteY166" fmla="*/ 570090 h 1057617"/>
                <a:gd name="connsiteX167" fmla="*/ 1200008 w 2579577"/>
                <a:gd name="connsiteY167" fmla="*/ 922546 h 1057617"/>
                <a:gd name="connsiteX168" fmla="*/ 1118617 w 2579577"/>
                <a:gd name="connsiteY168" fmla="*/ 1057617 h 1057617"/>
                <a:gd name="connsiteX169" fmla="*/ 931533 w 2579577"/>
                <a:gd name="connsiteY169" fmla="*/ 1057617 h 1057617"/>
                <a:gd name="connsiteX170" fmla="*/ 1012282 w 2579577"/>
                <a:gd name="connsiteY170" fmla="*/ 923611 h 1057617"/>
                <a:gd name="connsiteX171" fmla="*/ 1053207 w 2579577"/>
                <a:gd name="connsiteY171" fmla="*/ 907440 h 1057617"/>
                <a:gd name="connsiteX172" fmla="*/ 1178357 w 2579577"/>
                <a:gd name="connsiteY172" fmla="*/ 906730 h 1057617"/>
                <a:gd name="connsiteX173" fmla="*/ 1197659 w 2579577"/>
                <a:gd name="connsiteY173" fmla="*/ 911288 h 1057617"/>
                <a:gd name="connsiteX174" fmla="*/ 1200008 w 2579577"/>
                <a:gd name="connsiteY174" fmla="*/ 922546 h 1057617"/>
                <a:gd name="connsiteX175" fmla="*/ 1285488 w 2579577"/>
                <a:gd name="connsiteY175" fmla="*/ 7725 h 1057617"/>
                <a:gd name="connsiteX176" fmla="*/ 1182212 w 2579577"/>
                <a:gd name="connsiteY176" fmla="*/ 179116 h 1057617"/>
                <a:gd name="connsiteX177" fmla="*/ 1141287 w 2579577"/>
                <a:gd name="connsiteY177" fmla="*/ 195288 h 1057617"/>
                <a:gd name="connsiteX178" fmla="*/ 1016137 w 2579577"/>
                <a:gd name="connsiteY178" fmla="*/ 195999 h 1057617"/>
                <a:gd name="connsiteX179" fmla="*/ 994486 w 2579577"/>
                <a:gd name="connsiteY179" fmla="*/ 180182 h 1057617"/>
                <a:gd name="connsiteX180" fmla="*/ 1097762 w 2579577"/>
                <a:gd name="connsiteY180" fmla="*/ 8791 h 1057617"/>
                <a:gd name="connsiteX181" fmla="*/ 1110126 w 2579577"/>
                <a:gd name="connsiteY181" fmla="*/ 0 h 1057617"/>
                <a:gd name="connsiteX182" fmla="*/ 1283876 w 2579577"/>
                <a:gd name="connsiteY182" fmla="*/ 0 h 1057617"/>
                <a:gd name="connsiteX183" fmla="*/ 1317716 w 2579577"/>
                <a:gd name="connsiteY183" fmla="*/ 340720 h 1057617"/>
                <a:gd name="connsiteX184" fmla="*/ 1214440 w 2579577"/>
                <a:gd name="connsiteY184" fmla="*/ 512111 h 1057617"/>
                <a:gd name="connsiteX185" fmla="*/ 1173515 w 2579577"/>
                <a:gd name="connsiteY185" fmla="*/ 528283 h 1057617"/>
                <a:gd name="connsiteX186" fmla="*/ 1048365 w 2579577"/>
                <a:gd name="connsiteY186" fmla="*/ 528994 h 1057617"/>
                <a:gd name="connsiteX187" fmla="*/ 1026716 w 2579577"/>
                <a:gd name="connsiteY187" fmla="*/ 513177 h 1057617"/>
                <a:gd name="connsiteX188" fmla="*/ 1129991 w 2579577"/>
                <a:gd name="connsiteY188" fmla="*/ 341788 h 1057617"/>
                <a:gd name="connsiteX189" fmla="*/ 1170915 w 2579577"/>
                <a:gd name="connsiteY189" fmla="*/ 325616 h 1057617"/>
                <a:gd name="connsiteX190" fmla="*/ 1296065 w 2579577"/>
                <a:gd name="connsiteY190" fmla="*/ 324906 h 1057617"/>
                <a:gd name="connsiteX191" fmla="*/ 1315367 w 2579577"/>
                <a:gd name="connsiteY191" fmla="*/ 329463 h 1057617"/>
                <a:gd name="connsiteX192" fmla="*/ 1317716 w 2579577"/>
                <a:gd name="connsiteY192" fmla="*/ 340720 h 1057617"/>
                <a:gd name="connsiteX193" fmla="*/ 1338220 w 2579577"/>
                <a:gd name="connsiteY193" fmla="*/ 693176 h 1057617"/>
                <a:gd name="connsiteX194" fmla="*/ 1234943 w 2579577"/>
                <a:gd name="connsiteY194" fmla="*/ 864568 h 1057617"/>
                <a:gd name="connsiteX195" fmla="*/ 1194018 w 2579577"/>
                <a:gd name="connsiteY195" fmla="*/ 880739 h 1057617"/>
                <a:gd name="connsiteX196" fmla="*/ 1068868 w 2579577"/>
                <a:gd name="connsiteY196" fmla="*/ 881449 h 1057617"/>
                <a:gd name="connsiteX197" fmla="*/ 1047217 w 2579577"/>
                <a:gd name="connsiteY197" fmla="*/ 865633 h 1057617"/>
                <a:gd name="connsiteX198" fmla="*/ 1150495 w 2579577"/>
                <a:gd name="connsiteY198" fmla="*/ 694244 h 1057617"/>
                <a:gd name="connsiteX199" fmla="*/ 1191419 w 2579577"/>
                <a:gd name="connsiteY199" fmla="*/ 678071 h 1057617"/>
                <a:gd name="connsiteX200" fmla="*/ 1316569 w 2579577"/>
                <a:gd name="connsiteY200" fmla="*/ 677361 h 1057617"/>
                <a:gd name="connsiteX201" fmla="*/ 1335870 w 2579577"/>
                <a:gd name="connsiteY201" fmla="*/ 681919 h 1057617"/>
                <a:gd name="connsiteX202" fmla="*/ 1338220 w 2579577"/>
                <a:gd name="connsiteY202" fmla="*/ 693176 h 1057617"/>
                <a:gd name="connsiteX203" fmla="*/ 1370448 w 2579577"/>
                <a:gd name="connsiteY203" fmla="*/ 1026172 h 1057617"/>
                <a:gd name="connsiteX204" fmla="*/ 1351500 w 2579577"/>
                <a:gd name="connsiteY204" fmla="*/ 1057617 h 1057617"/>
                <a:gd name="connsiteX205" fmla="*/ 1164418 w 2579577"/>
                <a:gd name="connsiteY205" fmla="*/ 1057617 h 1057617"/>
                <a:gd name="connsiteX206" fmla="*/ 1182723 w 2579577"/>
                <a:gd name="connsiteY206" fmla="*/ 1027239 h 1057617"/>
                <a:gd name="connsiteX207" fmla="*/ 1223648 w 2579577"/>
                <a:gd name="connsiteY207" fmla="*/ 1011067 h 1057617"/>
                <a:gd name="connsiteX208" fmla="*/ 1348798 w 2579577"/>
                <a:gd name="connsiteY208" fmla="*/ 1010356 h 1057617"/>
                <a:gd name="connsiteX209" fmla="*/ 1368099 w 2579577"/>
                <a:gd name="connsiteY209" fmla="*/ 1014916 h 1057617"/>
                <a:gd name="connsiteX210" fmla="*/ 1370448 w 2579577"/>
                <a:gd name="connsiteY210" fmla="*/ 1026172 h 1057617"/>
                <a:gd name="connsiteX211" fmla="*/ 1455929 w 2579577"/>
                <a:gd name="connsiteY211" fmla="*/ 111353 h 1057617"/>
                <a:gd name="connsiteX212" fmla="*/ 1352651 w 2579577"/>
                <a:gd name="connsiteY212" fmla="*/ 282744 h 1057617"/>
                <a:gd name="connsiteX213" fmla="*/ 1311726 w 2579577"/>
                <a:gd name="connsiteY213" fmla="*/ 298915 h 1057617"/>
                <a:gd name="connsiteX214" fmla="*/ 1186576 w 2579577"/>
                <a:gd name="connsiteY214" fmla="*/ 299625 h 1057617"/>
                <a:gd name="connsiteX215" fmla="*/ 1164927 w 2579577"/>
                <a:gd name="connsiteY215" fmla="*/ 283810 h 1057617"/>
                <a:gd name="connsiteX216" fmla="*/ 1268203 w 2579577"/>
                <a:gd name="connsiteY216" fmla="*/ 112418 h 1057617"/>
                <a:gd name="connsiteX217" fmla="*/ 1309128 w 2579577"/>
                <a:gd name="connsiteY217" fmla="*/ 96248 h 1057617"/>
                <a:gd name="connsiteX218" fmla="*/ 1434278 w 2579577"/>
                <a:gd name="connsiteY218" fmla="*/ 95537 h 1057617"/>
                <a:gd name="connsiteX219" fmla="*/ 1453578 w 2579577"/>
                <a:gd name="connsiteY219" fmla="*/ 100096 h 1057617"/>
                <a:gd name="connsiteX220" fmla="*/ 1455929 w 2579577"/>
                <a:gd name="connsiteY220" fmla="*/ 111353 h 1057617"/>
                <a:gd name="connsiteX221" fmla="*/ 1476432 w 2579577"/>
                <a:gd name="connsiteY221" fmla="*/ 463809 h 1057617"/>
                <a:gd name="connsiteX222" fmla="*/ 1373157 w 2579577"/>
                <a:gd name="connsiteY222" fmla="*/ 635200 h 1057617"/>
                <a:gd name="connsiteX223" fmla="*/ 1332229 w 2579577"/>
                <a:gd name="connsiteY223" fmla="*/ 651371 h 1057617"/>
                <a:gd name="connsiteX224" fmla="*/ 1207080 w 2579577"/>
                <a:gd name="connsiteY224" fmla="*/ 652081 h 1057617"/>
                <a:gd name="connsiteX225" fmla="*/ 1185430 w 2579577"/>
                <a:gd name="connsiteY225" fmla="*/ 636264 h 1057617"/>
                <a:gd name="connsiteX226" fmla="*/ 1288706 w 2579577"/>
                <a:gd name="connsiteY226" fmla="*/ 464875 h 1057617"/>
                <a:gd name="connsiteX227" fmla="*/ 1329632 w 2579577"/>
                <a:gd name="connsiteY227" fmla="*/ 448703 h 1057617"/>
                <a:gd name="connsiteX228" fmla="*/ 1454782 w 2579577"/>
                <a:gd name="connsiteY228" fmla="*/ 447992 h 1057617"/>
                <a:gd name="connsiteX229" fmla="*/ 1474082 w 2579577"/>
                <a:gd name="connsiteY229" fmla="*/ 452550 h 1057617"/>
                <a:gd name="connsiteX230" fmla="*/ 1476432 w 2579577"/>
                <a:gd name="connsiteY230" fmla="*/ 463809 h 1057617"/>
                <a:gd name="connsiteX231" fmla="*/ 1508660 w 2579577"/>
                <a:gd name="connsiteY231" fmla="*/ 796803 h 1057617"/>
                <a:gd name="connsiteX232" fmla="*/ 1405384 w 2579577"/>
                <a:gd name="connsiteY232" fmla="*/ 968195 h 1057617"/>
                <a:gd name="connsiteX233" fmla="*/ 1364459 w 2579577"/>
                <a:gd name="connsiteY233" fmla="*/ 984367 h 1057617"/>
                <a:gd name="connsiteX234" fmla="*/ 1239309 w 2579577"/>
                <a:gd name="connsiteY234" fmla="*/ 985077 h 1057617"/>
                <a:gd name="connsiteX235" fmla="*/ 1217658 w 2579577"/>
                <a:gd name="connsiteY235" fmla="*/ 969261 h 1057617"/>
                <a:gd name="connsiteX236" fmla="*/ 1320936 w 2579577"/>
                <a:gd name="connsiteY236" fmla="*/ 797870 h 1057617"/>
                <a:gd name="connsiteX237" fmla="*/ 1361860 w 2579577"/>
                <a:gd name="connsiteY237" fmla="*/ 781698 h 1057617"/>
                <a:gd name="connsiteX238" fmla="*/ 1487011 w 2579577"/>
                <a:gd name="connsiteY238" fmla="*/ 780988 h 1057617"/>
                <a:gd name="connsiteX239" fmla="*/ 1506311 w 2579577"/>
                <a:gd name="connsiteY239" fmla="*/ 785547 h 1057617"/>
                <a:gd name="connsiteX240" fmla="*/ 1508660 w 2579577"/>
                <a:gd name="connsiteY240" fmla="*/ 796803 h 1057617"/>
                <a:gd name="connsiteX241" fmla="*/ 1523026 w 2579577"/>
                <a:gd name="connsiteY241" fmla="*/ 0 h 1057617"/>
                <a:gd name="connsiteX242" fmla="*/ 1490864 w 2579577"/>
                <a:gd name="connsiteY242" fmla="*/ 53375 h 1057617"/>
                <a:gd name="connsiteX243" fmla="*/ 1449939 w 2579577"/>
                <a:gd name="connsiteY243" fmla="*/ 69546 h 1057617"/>
                <a:gd name="connsiteX244" fmla="*/ 1324790 w 2579577"/>
                <a:gd name="connsiteY244" fmla="*/ 70258 h 1057617"/>
                <a:gd name="connsiteX245" fmla="*/ 1303139 w 2579577"/>
                <a:gd name="connsiteY245" fmla="*/ 54440 h 1057617"/>
                <a:gd name="connsiteX246" fmla="*/ 1335943 w 2579577"/>
                <a:gd name="connsiteY246" fmla="*/ 0 h 1057617"/>
                <a:gd name="connsiteX247" fmla="*/ 1614644 w 2579577"/>
                <a:gd name="connsiteY247" fmla="*/ 234440 h 1057617"/>
                <a:gd name="connsiteX248" fmla="*/ 1511368 w 2579577"/>
                <a:gd name="connsiteY248" fmla="*/ 405831 h 1057617"/>
                <a:gd name="connsiteX249" fmla="*/ 1470442 w 2579577"/>
                <a:gd name="connsiteY249" fmla="*/ 422002 h 1057617"/>
                <a:gd name="connsiteX250" fmla="*/ 1345293 w 2579577"/>
                <a:gd name="connsiteY250" fmla="*/ 422712 h 1057617"/>
                <a:gd name="connsiteX251" fmla="*/ 1323642 w 2579577"/>
                <a:gd name="connsiteY251" fmla="*/ 406897 h 1057617"/>
                <a:gd name="connsiteX252" fmla="*/ 1426918 w 2579577"/>
                <a:gd name="connsiteY252" fmla="*/ 235505 h 1057617"/>
                <a:gd name="connsiteX253" fmla="*/ 1467843 w 2579577"/>
                <a:gd name="connsiteY253" fmla="*/ 219334 h 1057617"/>
                <a:gd name="connsiteX254" fmla="*/ 1592993 w 2579577"/>
                <a:gd name="connsiteY254" fmla="*/ 218624 h 1057617"/>
                <a:gd name="connsiteX255" fmla="*/ 1612295 w 2579577"/>
                <a:gd name="connsiteY255" fmla="*/ 223182 h 1057617"/>
                <a:gd name="connsiteX256" fmla="*/ 1614644 w 2579577"/>
                <a:gd name="connsiteY256" fmla="*/ 234440 h 1057617"/>
                <a:gd name="connsiteX257" fmla="*/ 1646871 w 2579577"/>
                <a:gd name="connsiteY257" fmla="*/ 567436 h 1057617"/>
                <a:gd name="connsiteX258" fmla="*/ 1543596 w 2579577"/>
                <a:gd name="connsiteY258" fmla="*/ 738826 h 1057617"/>
                <a:gd name="connsiteX259" fmla="*/ 1502672 w 2579577"/>
                <a:gd name="connsiteY259" fmla="*/ 754998 h 1057617"/>
                <a:gd name="connsiteX260" fmla="*/ 1377521 w 2579577"/>
                <a:gd name="connsiteY260" fmla="*/ 755709 h 1057617"/>
                <a:gd name="connsiteX261" fmla="*/ 1355872 w 2579577"/>
                <a:gd name="connsiteY261" fmla="*/ 739892 h 1057617"/>
                <a:gd name="connsiteX262" fmla="*/ 1459147 w 2579577"/>
                <a:gd name="connsiteY262" fmla="*/ 568501 h 1057617"/>
                <a:gd name="connsiteX263" fmla="*/ 1500071 w 2579577"/>
                <a:gd name="connsiteY263" fmla="*/ 552330 h 1057617"/>
                <a:gd name="connsiteX264" fmla="*/ 1625221 w 2579577"/>
                <a:gd name="connsiteY264" fmla="*/ 551619 h 1057617"/>
                <a:gd name="connsiteX265" fmla="*/ 1644523 w 2579577"/>
                <a:gd name="connsiteY265" fmla="*/ 556178 h 1057617"/>
                <a:gd name="connsiteX266" fmla="*/ 1646871 w 2579577"/>
                <a:gd name="connsiteY266" fmla="*/ 567436 h 1057617"/>
                <a:gd name="connsiteX267" fmla="*/ 1667375 w 2579577"/>
                <a:gd name="connsiteY267" fmla="*/ 919891 h 1057617"/>
                <a:gd name="connsiteX268" fmla="*/ 1584385 w 2579577"/>
                <a:gd name="connsiteY268" fmla="*/ 1057617 h 1057617"/>
                <a:gd name="connsiteX269" fmla="*/ 1397301 w 2579577"/>
                <a:gd name="connsiteY269" fmla="*/ 1057617 h 1057617"/>
                <a:gd name="connsiteX270" fmla="*/ 1479649 w 2579577"/>
                <a:gd name="connsiteY270" fmla="*/ 920957 h 1057617"/>
                <a:gd name="connsiteX271" fmla="*/ 1520576 w 2579577"/>
                <a:gd name="connsiteY271" fmla="*/ 904785 h 1057617"/>
                <a:gd name="connsiteX272" fmla="*/ 1645726 w 2579577"/>
                <a:gd name="connsiteY272" fmla="*/ 904075 h 1057617"/>
                <a:gd name="connsiteX273" fmla="*/ 1665026 w 2579577"/>
                <a:gd name="connsiteY273" fmla="*/ 908634 h 1057617"/>
                <a:gd name="connsiteX274" fmla="*/ 1667375 w 2579577"/>
                <a:gd name="connsiteY274" fmla="*/ 919891 h 1057617"/>
                <a:gd name="connsiteX275" fmla="*/ 1752855 w 2579577"/>
                <a:gd name="connsiteY275" fmla="*/ 5072 h 1057617"/>
                <a:gd name="connsiteX276" fmla="*/ 1649579 w 2579577"/>
                <a:gd name="connsiteY276" fmla="*/ 176462 h 1057617"/>
                <a:gd name="connsiteX277" fmla="*/ 1608654 w 2579577"/>
                <a:gd name="connsiteY277" fmla="*/ 192633 h 1057617"/>
                <a:gd name="connsiteX278" fmla="*/ 1483505 w 2579577"/>
                <a:gd name="connsiteY278" fmla="*/ 193345 h 1057617"/>
                <a:gd name="connsiteX279" fmla="*/ 1461854 w 2579577"/>
                <a:gd name="connsiteY279" fmla="*/ 177529 h 1057617"/>
                <a:gd name="connsiteX280" fmla="*/ 1565130 w 2579577"/>
                <a:gd name="connsiteY280" fmla="*/ 6138 h 1057617"/>
                <a:gd name="connsiteX281" fmla="*/ 1573762 w 2579577"/>
                <a:gd name="connsiteY281" fmla="*/ 0 h 1057617"/>
                <a:gd name="connsiteX282" fmla="*/ 1751796 w 2579577"/>
                <a:gd name="connsiteY282" fmla="*/ 0 h 1057617"/>
                <a:gd name="connsiteX283" fmla="*/ 1785085 w 2579577"/>
                <a:gd name="connsiteY283" fmla="*/ 338067 h 1057617"/>
                <a:gd name="connsiteX284" fmla="*/ 1681808 w 2579577"/>
                <a:gd name="connsiteY284" fmla="*/ 509458 h 1057617"/>
                <a:gd name="connsiteX285" fmla="*/ 1640883 w 2579577"/>
                <a:gd name="connsiteY285" fmla="*/ 525628 h 1057617"/>
                <a:gd name="connsiteX286" fmla="*/ 1515732 w 2579577"/>
                <a:gd name="connsiteY286" fmla="*/ 526340 h 1057617"/>
                <a:gd name="connsiteX287" fmla="*/ 1494083 w 2579577"/>
                <a:gd name="connsiteY287" fmla="*/ 510524 h 1057617"/>
                <a:gd name="connsiteX288" fmla="*/ 1597359 w 2579577"/>
                <a:gd name="connsiteY288" fmla="*/ 339133 h 1057617"/>
                <a:gd name="connsiteX289" fmla="*/ 1638284 w 2579577"/>
                <a:gd name="connsiteY289" fmla="*/ 322961 h 1057617"/>
                <a:gd name="connsiteX290" fmla="*/ 1763434 w 2579577"/>
                <a:gd name="connsiteY290" fmla="*/ 322251 h 1057617"/>
                <a:gd name="connsiteX291" fmla="*/ 1782734 w 2579577"/>
                <a:gd name="connsiteY291" fmla="*/ 326810 h 1057617"/>
                <a:gd name="connsiteX292" fmla="*/ 1785085 w 2579577"/>
                <a:gd name="connsiteY292" fmla="*/ 338067 h 1057617"/>
                <a:gd name="connsiteX293" fmla="*/ 1805588 w 2579577"/>
                <a:gd name="connsiteY293" fmla="*/ 690523 h 1057617"/>
                <a:gd name="connsiteX294" fmla="*/ 1702312 w 2579577"/>
                <a:gd name="connsiteY294" fmla="*/ 861913 h 1057617"/>
                <a:gd name="connsiteX295" fmla="*/ 1661385 w 2579577"/>
                <a:gd name="connsiteY295" fmla="*/ 878085 h 1057617"/>
                <a:gd name="connsiteX296" fmla="*/ 1536237 w 2579577"/>
                <a:gd name="connsiteY296" fmla="*/ 878795 h 1057617"/>
                <a:gd name="connsiteX297" fmla="*/ 1514586 w 2579577"/>
                <a:gd name="connsiteY297" fmla="*/ 862980 h 1057617"/>
                <a:gd name="connsiteX298" fmla="*/ 1617862 w 2579577"/>
                <a:gd name="connsiteY298" fmla="*/ 691589 h 1057617"/>
                <a:gd name="connsiteX299" fmla="*/ 1658787 w 2579577"/>
                <a:gd name="connsiteY299" fmla="*/ 675417 h 1057617"/>
                <a:gd name="connsiteX300" fmla="*/ 1783937 w 2579577"/>
                <a:gd name="connsiteY300" fmla="*/ 674706 h 1057617"/>
                <a:gd name="connsiteX301" fmla="*/ 1803239 w 2579577"/>
                <a:gd name="connsiteY301" fmla="*/ 679266 h 1057617"/>
                <a:gd name="connsiteX302" fmla="*/ 1805588 w 2579577"/>
                <a:gd name="connsiteY302" fmla="*/ 690523 h 1057617"/>
                <a:gd name="connsiteX303" fmla="*/ 1837816 w 2579577"/>
                <a:gd name="connsiteY303" fmla="*/ 1023519 h 1057617"/>
                <a:gd name="connsiteX304" fmla="*/ 1817269 w 2579577"/>
                <a:gd name="connsiteY304" fmla="*/ 1057617 h 1057617"/>
                <a:gd name="connsiteX305" fmla="*/ 1630186 w 2579577"/>
                <a:gd name="connsiteY305" fmla="*/ 1057617 h 1057617"/>
                <a:gd name="connsiteX306" fmla="*/ 1650091 w 2579577"/>
                <a:gd name="connsiteY306" fmla="*/ 1024584 h 1057617"/>
                <a:gd name="connsiteX307" fmla="*/ 1691015 w 2579577"/>
                <a:gd name="connsiteY307" fmla="*/ 1008413 h 1057617"/>
                <a:gd name="connsiteX308" fmla="*/ 1816165 w 2579577"/>
                <a:gd name="connsiteY308" fmla="*/ 1007701 h 1057617"/>
                <a:gd name="connsiteX309" fmla="*/ 1835467 w 2579577"/>
                <a:gd name="connsiteY309" fmla="*/ 1012261 h 1057617"/>
                <a:gd name="connsiteX310" fmla="*/ 1837816 w 2579577"/>
                <a:gd name="connsiteY310" fmla="*/ 1023519 h 1057617"/>
                <a:gd name="connsiteX311" fmla="*/ 1923296 w 2579577"/>
                <a:gd name="connsiteY311" fmla="*/ 108698 h 1057617"/>
                <a:gd name="connsiteX312" fmla="*/ 1820020 w 2579577"/>
                <a:gd name="connsiteY312" fmla="*/ 280089 h 1057617"/>
                <a:gd name="connsiteX313" fmla="*/ 1779095 w 2579577"/>
                <a:gd name="connsiteY313" fmla="*/ 296261 h 1057617"/>
                <a:gd name="connsiteX314" fmla="*/ 1653945 w 2579577"/>
                <a:gd name="connsiteY314" fmla="*/ 296971 h 1057617"/>
                <a:gd name="connsiteX315" fmla="*/ 1632295 w 2579577"/>
                <a:gd name="connsiteY315" fmla="*/ 281156 h 1057617"/>
                <a:gd name="connsiteX316" fmla="*/ 1735570 w 2579577"/>
                <a:gd name="connsiteY316" fmla="*/ 109765 h 1057617"/>
                <a:gd name="connsiteX317" fmla="*/ 1776496 w 2579577"/>
                <a:gd name="connsiteY317" fmla="*/ 93594 h 1057617"/>
                <a:gd name="connsiteX318" fmla="*/ 1901645 w 2579577"/>
                <a:gd name="connsiteY318" fmla="*/ 92882 h 1057617"/>
                <a:gd name="connsiteX319" fmla="*/ 1920947 w 2579577"/>
                <a:gd name="connsiteY319" fmla="*/ 97442 h 1057617"/>
                <a:gd name="connsiteX320" fmla="*/ 1923296 w 2579577"/>
                <a:gd name="connsiteY320" fmla="*/ 108698 h 1057617"/>
                <a:gd name="connsiteX321" fmla="*/ 1943800 w 2579577"/>
                <a:gd name="connsiteY321" fmla="*/ 461154 h 1057617"/>
                <a:gd name="connsiteX322" fmla="*/ 1840523 w 2579577"/>
                <a:gd name="connsiteY322" fmla="*/ 632545 h 1057617"/>
                <a:gd name="connsiteX323" fmla="*/ 1799598 w 2579577"/>
                <a:gd name="connsiteY323" fmla="*/ 648717 h 1057617"/>
                <a:gd name="connsiteX324" fmla="*/ 1674448 w 2579577"/>
                <a:gd name="connsiteY324" fmla="*/ 649427 h 1057617"/>
                <a:gd name="connsiteX325" fmla="*/ 1652797 w 2579577"/>
                <a:gd name="connsiteY325" fmla="*/ 633611 h 1057617"/>
                <a:gd name="connsiteX326" fmla="*/ 1756073 w 2579577"/>
                <a:gd name="connsiteY326" fmla="*/ 462221 h 1057617"/>
                <a:gd name="connsiteX327" fmla="*/ 1796999 w 2579577"/>
                <a:gd name="connsiteY327" fmla="*/ 446048 h 1057617"/>
                <a:gd name="connsiteX328" fmla="*/ 1922149 w 2579577"/>
                <a:gd name="connsiteY328" fmla="*/ 445338 h 1057617"/>
                <a:gd name="connsiteX329" fmla="*/ 1941450 w 2579577"/>
                <a:gd name="connsiteY329" fmla="*/ 449897 h 1057617"/>
                <a:gd name="connsiteX330" fmla="*/ 1943800 w 2579577"/>
                <a:gd name="connsiteY330" fmla="*/ 461154 h 1057617"/>
                <a:gd name="connsiteX331" fmla="*/ 1976029 w 2579577"/>
                <a:gd name="connsiteY331" fmla="*/ 794149 h 1057617"/>
                <a:gd name="connsiteX332" fmla="*/ 1872751 w 2579577"/>
                <a:gd name="connsiteY332" fmla="*/ 965541 h 1057617"/>
                <a:gd name="connsiteX333" fmla="*/ 1831828 w 2579577"/>
                <a:gd name="connsiteY333" fmla="*/ 981712 h 1057617"/>
                <a:gd name="connsiteX334" fmla="*/ 1706676 w 2579577"/>
                <a:gd name="connsiteY334" fmla="*/ 982422 h 1057617"/>
                <a:gd name="connsiteX335" fmla="*/ 1685027 w 2579577"/>
                <a:gd name="connsiteY335" fmla="*/ 966606 h 1057617"/>
                <a:gd name="connsiteX336" fmla="*/ 1788303 w 2579577"/>
                <a:gd name="connsiteY336" fmla="*/ 795217 h 1057617"/>
                <a:gd name="connsiteX337" fmla="*/ 1829228 w 2579577"/>
                <a:gd name="connsiteY337" fmla="*/ 779045 h 1057617"/>
                <a:gd name="connsiteX338" fmla="*/ 1954378 w 2579577"/>
                <a:gd name="connsiteY338" fmla="*/ 778334 h 1057617"/>
                <a:gd name="connsiteX339" fmla="*/ 1973680 w 2579577"/>
                <a:gd name="connsiteY339" fmla="*/ 782892 h 1057617"/>
                <a:gd name="connsiteX340" fmla="*/ 1976029 w 2579577"/>
                <a:gd name="connsiteY340" fmla="*/ 794149 h 1057617"/>
                <a:gd name="connsiteX341" fmla="*/ 1988796 w 2579577"/>
                <a:gd name="connsiteY341" fmla="*/ 0 h 1057617"/>
                <a:gd name="connsiteX342" fmla="*/ 1958232 w 2579577"/>
                <a:gd name="connsiteY342" fmla="*/ 50721 h 1057617"/>
                <a:gd name="connsiteX343" fmla="*/ 1917307 w 2579577"/>
                <a:gd name="connsiteY343" fmla="*/ 66893 h 1057617"/>
                <a:gd name="connsiteX344" fmla="*/ 1792157 w 2579577"/>
                <a:gd name="connsiteY344" fmla="*/ 67604 h 1057617"/>
                <a:gd name="connsiteX345" fmla="*/ 1770506 w 2579577"/>
                <a:gd name="connsiteY345" fmla="*/ 51787 h 1057617"/>
                <a:gd name="connsiteX346" fmla="*/ 1801712 w 2579577"/>
                <a:gd name="connsiteY346" fmla="*/ 0 h 1057617"/>
                <a:gd name="connsiteX347" fmla="*/ 2039348 w 2579577"/>
                <a:gd name="connsiteY347" fmla="*/ 901840 h 1057617"/>
                <a:gd name="connsiteX348" fmla="*/ 1946033 w 2579577"/>
                <a:gd name="connsiteY348" fmla="*/ 1057617 h 1057617"/>
                <a:gd name="connsiteX349" fmla="*/ 1863070 w 2579577"/>
                <a:gd name="connsiteY349" fmla="*/ 1057617 h 1057617"/>
                <a:gd name="connsiteX350" fmla="*/ 1947018 w 2579577"/>
                <a:gd name="connsiteY350" fmla="*/ 918304 h 1057617"/>
                <a:gd name="connsiteX351" fmla="*/ 1987943 w 2579577"/>
                <a:gd name="connsiteY351" fmla="*/ 902132 h 1057617"/>
                <a:gd name="connsiteX352" fmla="*/ 2082011 w 2579577"/>
                <a:gd name="connsiteY352" fmla="*/ 231786 h 1057617"/>
                <a:gd name="connsiteX353" fmla="*/ 1978735 w 2579577"/>
                <a:gd name="connsiteY353" fmla="*/ 403176 h 1057617"/>
                <a:gd name="connsiteX354" fmla="*/ 1937810 w 2579577"/>
                <a:gd name="connsiteY354" fmla="*/ 419348 h 1057617"/>
                <a:gd name="connsiteX355" fmla="*/ 1812660 w 2579577"/>
                <a:gd name="connsiteY355" fmla="*/ 420059 h 1057617"/>
                <a:gd name="connsiteX356" fmla="*/ 1791009 w 2579577"/>
                <a:gd name="connsiteY356" fmla="*/ 404243 h 1057617"/>
                <a:gd name="connsiteX357" fmla="*/ 1894287 w 2579577"/>
                <a:gd name="connsiteY357" fmla="*/ 232852 h 1057617"/>
                <a:gd name="connsiteX358" fmla="*/ 1935210 w 2579577"/>
                <a:gd name="connsiteY358" fmla="*/ 216681 h 1057617"/>
                <a:gd name="connsiteX359" fmla="*/ 2060360 w 2579577"/>
                <a:gd name="connsiteY359" fmla="*/ 215971 h 1057617"/>
                <a:gd name="connsiteX360" fmla="*/ 2079662 w 2579577"/>
                <a:gd name="connsiteY360" fmla="*/ 220529 h 1057617"/>
                <a:gd name="connsiteX361" fmla="*/ 2082011 w 2579577"/>
                <a:gd name="connsiteY361" fmla="*/ 231786 h 1057617"/>
                <a:gd name="connsiteX362" fmla="*/ 2114240 w 2579577"/>
                <a:gd name="connsiteY362" fmla="*/ 564782 h 1057617"/>
                <a:gd name="connsiteX363" fmla="*/ 2010964 w 2579577"/>
                <a:gd name="connsiteY363" fmla="*/ 736171 h 1057617"/>
                <a:gd name="connsiteX364" fmla="*/ 1970039 w 2579577"/>
                <a:gd name="connsiteY364" fmla="*/ 752343 h 1057617"/>
                <a:gd name="connsiteX365" fmla="*/ 1844889 w 2579577"/>
                <a:gd name="connsiteY365" fmla="*/ 753054 h 1057617"/>
                <a:gd name="connsiteX366" fmla="*/ 1823239 w 2579577"/>
                <a:gd name="connsiteY366" fmla="*/ 737239 h 1057617"/>
                <a:gd name="connsiteX367" fmla="*/ 1926515 w 2579577"/>
                <a:gd name="connsiteY367" fmla="*/ 565847 h 1057617"/>
                <a:gd name="connsiteX368" fmla="*/ 1967440 w 2579577"/>
                <a:gd name="connsiteY368" fmla="*/ 549676 h 1057617"/>
                <a:gd name="connsiteX369" fmla="*/ 2092589 w 2579577"/>
                <a:gd name="connsiteY369" fmla="*/ 548964 h 1057617"/>
                <a:gd name="connsiteX370" fmla="*/ 2111891 w 2579577"/>
                <a:gd name="connsiteY370" fmla="*/ 553525 h 1057617"/>
                <a:gd name="connsiteX371" fmla="*/ 2114240 w 2579577"/>
                <a:gd name="connsiteY371" fmla="*/ 564782 h 1057617"/>
                <a:gd name="connsiteX372" fmla="*/ 2176744 w 2579577"/>
                <a:gd name="connsiteY372" fmla="*/ 672476 h 1057617"/>
                <a:gd name="connsiteX373" fmla="*/ 2054917 w 2579577"/>
                <a:gd name="connsiteY373" fmla="*/ 875850 h 1057617"/>
                <a:gd name="connsiteX374" fmla="*/ 2003604 w 2579577"/>
                <a:gd name="connsiteY374" fmla="*/ 876141 h 1057617"/>
                <a:gd name="connsiteX375" fmla="*/ 1981954 w 2579577"/>
                <a:gd name="connsiteY375" fmla="*/ 860326 h 1057617"/>
                <a:gd name="connsiteX376" fmla="*/ 2085229 w 2579577"/>
                <a:gd name="connsiteY376" fmla="*/ 688934 h 1057617"/>
                <a:gd name="connsiteX377" fmla="*/ 2126155 w 2579577"/>
                <a:gd name="connsiteY377" fmla="*/ 672763 h 1057617"/>
                <a:gd name="connsiteX378" fmla="*/ 2220223 w 2579577"/>
                <a:gd name="connsiteY378" fmla="*/ 2417 h 1057617"/>
                <a:gd name="connsiteX379" fmla="*/ 2116946 w 2579577"/>
                <a:gd name="connsiteY379" fmla="*/ 173808 h 1057617"/>
                <a:gd name="connsiteX380" fmla="*/ 2076023 w 2579577"/>
                <a:gd name="connsiteY380" fmla="*/ 189980 h 1057617"/>
                <a:gd name="connsiteX381" fmla="*/ 1950873 w 2579577"/>
                <a:gd name="connsiteY381" fmla="*/ 190691 h 1057617"/>
                <a:gd name="connsiteX382" fmla="*/ 1929222 w 2579577"/>
                <a:gd name="connsiteY382" fmla="*/ 174874 h 1057617"/>
                <a:gd name="connsiteX383" fmla="*/ 2032498 w 2579577"/>
                <a:gd name="connsiteY383" fmla="*/ 3483 h 1057617"/>
                <a:gd name="connsiteX384" fmla="*/ 2037396 w 2579577"/>
                <a:gd name="connsiteY384" fmla="*/ 0 h 1057617"/>
                <a:gd name="connsiteX385" fmla="*/ 2219719 w 2579577"/>
                <a:gd name="connsiteY385" fmla="*/ 0 h 1057617"/>
                <a:gd name="connsiteX386" fmla="*/ 2252452 w 2579577"/>
                <a:gd name="connsiteY386" fmla="*/ 335413 h 1057617"/>
                <a:gd name="connsiteX387" fmla="*/ 2149176 w 2579577"/>
                <a:gd name="connsiteY387" fmla="*/ 506804 h 1057617"/>
                <a:gd name="connsiteX388" fmla="*/ 2108251 w 2579577"/>
                <a:gd name="connsiteY388" fmla="*/ 522975 h 1057617"/>
                <a:gd name="connsiteX389" fmla="*/ 1983101 w 2579577"/>
                <a:gd name="connsiteY389" fmla="*/ 523687 h 1057617"/>
                <a:gd name="connsiteX390" fmla="*/ 1961450 w 2579577"/>
                <a:gd name="connsiteY390" fmla="*/ 507869 h 1057617"/>
                <a:gd name="connsiteX391" fmla="*/ 2064726 w 2579577"/>
                <a:gd name="connsiteY391" fmla="*/ 336480 h 1057617"/>
                <a:gd name="connsiteX392" fmla="*/ 2105653 w 2579577"/>
                <a:gd name="connsiteY392" fmla="*/ 320308 h 1057617"/>
                <a:gd name="connsiteX393" fmla="*/ 2230801 w 2579577"/>
                <a:gd name="connsiteY393" fmla="*/ 319597 h 1057617"/>
                <a:gd name="connsiteX394" fmla="*/ 2250102 w 2579577"/>
                <a:gd name="connsiteY394" fmla="*/ 324155 h 1057617"/>
                <a:gd name="connsiteX395" fmla="*/ 2252452 w 2579577"/>
                <a:gd name="connsiteY395" fmla="*/ 335413 h 1057617"/>
                <a:gd name="connsiteX396" fmla="*/ 2314140 w 2579577"/>
                <a:gd name="connsiteY396" fmla="*/ 443112 h 1057617"/>
                <a:gd name="connsiteX397" fmla="*/ 2192312 w 2579577"/>
                <a:gd name="connsiteY397" fmla="*/ 646487 h 1057617"/>
                <a:gd name="connsiteX398" fmla="*/ 2141816 w 2579577"/>
                <a:gd name="connsiteY398" fmla="*/ 646774 h 1057617"/>
                <a:gd name="connsiteX399" fmla="*/ 2120165 w 2579577"/>
                <a:gd name="connsiteY399" fmla="*/ 630958 h 1057617"/>
                <a:gd name="connsiteX400" fmla="*/ 2223442 w 2579577"/>
                <a:gd name="connsiteY400" fmla="*/ 459567 h 1057617"/>
                <a:gd name="connsiteX401" fmla="*/ 2264366 w 2579577"/>
                <a:gd name="connsiteY401" fmla="*/ 443395 h 1057617"/>
                <a:gd name="connsiteX402" fmla="*/ 2390665 w 2579577"/>
                <a:gd name="connsiteY402" fmla="*/ 106045 h 1057617"/>
                <a:gd name="connsiteX403" fmla="*/ 2287389 w 2579577"/>
                <a:gd name="connsiteY403" fmla="*/ 277436 h 1057617"/>
                <a:gd name="connsiteX404" fmla="*/ 2246462 w 2579577"/>
                <a:gd name="connsiteY404" fmla="*/ 293608 h 1057617"/>
                <a:gd name="connsiteX405" fmla="*/ 2121312 w 2579577"/>
                <a:gd name="connsiteY405" fmla="*/ 294318 h 1057617"/>
                <a:gd name="connsiteX406" fmla="*/ 2099661 w 2579577"/>
                <a:gd name="connsiteY406" fmla="*/ 278502 h 1057617"/>
                <a:gd name="connsiteX407" fmla="*/ 2202939 w 2579577"/>
                <a:gd name="connsiteY407" fmla="*/ 107111 h 1057617"/>
                <a:gd name="connsiteX408" fmla="*/ 2243865 w 2579577"/>
                <a:gd name="connsiteY408" fmla="*/ 90939 h 1057617"/>
                <a:gd name="connsiteX409" fmla="*/ 2369014 w 2579577"/>
                <a:gd name="connsiteY409" fmla="*/ 90228 h 1057617"/>
                <a:gd name="connsiteX410" fmla="*/ 2388315 w 2579577"/>
                <a:gd name="connsiteY410" fmla="*/ 94788 h 1057617"/>
                <a:gd name="connsiteX411" fmla="*/ 2390665 w 2579577"/>
                <a:gd name="connsiteY411" fmla="*/ 106045 h 1057617"/>
                <a:gd name="connsiteX412" fmla="*/ 2451536 w 2579577"/>
                <a:gd name="connsiteY412" fmla="*/ 213748 h 1057617"/>
                <a:gd name="connsiteX413" fmla="*/ 2329708 w 2579577"/>
                <a:gd name="connsiteY413" fmla="*/ 417123 h 1057617"/>
                <a:gd name="connsiteX414" fmla="*/ 2280027 w 2579577"/>
                <a:gd name="connsiteY414" fmla="*/ 417405 h 1057617"/>
                <a:gd name="connsiteX415" fmla="*/ 2258378 w 2579577"/>
                <a:gd name="connsiteY415" fmla="*/ 401589 h 1057617"/>
                <a:gd name="connsiteX416" fmla="*/ 2361652 w 2579577"/>
                <a:gd name="connsiteY416" fmla="*/ 230198 h 1057617"/>
                <a:gd name="connsiteX417" fmla="*/ 2402578 w 2579577"/>
                <a:gd name="connsiteY417" fmla="*/ 214026 h 1057617"/>
                <a:gd name="connsiteX418" fmla="*/ 2454563 w 2579577"/>
                <a:gd name="connsiteY418" fmla="*/ 0 h 1057617"/>
                <a:gd name="connsiteX419" fmla="*/ 2425599 w 2579577"/>
                <a:gd name="connsiteY419" fmla="*/ 48067 h 1057617"/>
                <a:gd name="connsiteX420" fmla="*/ 2384675 w 2579577"/>
                <a:gd name="connsiteY420" fmla="*/ 64238 h 1057617"/>
                <a:gd name="connsiteX421" fmla="*/ 2259525 w 2579577"/>
                <a:gd name="connsiteY421" fmla="*/ 64949 h 1057617"/>
                <a:gd name="connsiteX422" fmla="*/ 2237875 w 2579577"/>
                <a:gd name="connsiteY422" fmla="*/ 49133 h 1057617"/>
                <a:gd name="connsiteX423" fmla="*/ 2267481 w 2579577"/>
                <a:gd name="connsiteY423" fmla="*/ 0 h 1057617"/>
                <a:gd name="connsiteX424" fmla="*/ 2579577 w 2579577"/>
                <a:gd name="connsiteY424" fmla="*/ 0 h 1057617"/>
                <a:gd name="connsiteX425" fmla="*/ 2467104 w 2579577"/>
                <a:gd name="connsiteY425" fmla="*/ 187759 h 1057617"/>
                <a:gd name="connsiteX426" fmla="*/ 2418239 w 2579577"/>
                <a:gd name="connsiteY426" fmla="*/ 188037 h 1057617"/>
                <a:gd name="connsiteX427" fmla="*/ 2396589 w 2579577"/>
                <a:gd name="connsiteY427" fmla="*/ 172221 h 1057617"/>
                <a:gd name="connsiteX428" fmla="*/ 2499865 w 2579577"/>
                <a:gd name="connsiteY428" fmla="*/ 830 h 1057617"/>
                <a:gd name="connsiteX429" fmla="*/ 2501031 w 2579577"/>
                <a:gd name="connsiteY429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</a:cxnLst>
              <a:rect l="l" t="t" r="r" b="b"/>
              <a:pathLst>
                <a:path w="2579577" h="1057617">
                  <a:moveTo>
                    <a:pt x="265277" y="927853"/>
                  </a:moveTo>
                  <a:lnTo>
                    <a:pt x="187083" y="1057617"/>
                  </a:lnTo>
                  <a:lnTo>
                    <a:pt x="0" y="1057617"/>
                  </a:lnTo>
                  <a:lnTo>
                    <a:pt x="77550" y="928919"/>
                  </a:lnTo>
                  <a:cubicBezTo>
                    <a:pt x="82874" y="920086"/>
                    <a:pt x="101197" y="912845"/>
                    <a:pt x="118477" y="912748"/>
                  </a:cubicBezTo>
                  <a:lnTo>
                    <a:pt x="243626" y="912036"/>
                  </a:lnTo>
                  <a:cubicBezTo>
                    <a:pt x="252266" y="911987"/>
                    <a:pt x="259009" y="913734"/>
                    <a:pt x="262928" y="916596"/>
                  </a:cubicBezTo>
                  <a:cubicBezTo>
                    <a:pt x="266845" y="919459"/>
                    <a:pt x="267937" y="923437"/>
                    <a:pt x="265277" y="927853"/>
                  </a:cubicBezTo>
                  <a:close/>
                  <a:moveTo>
                    <a:pt x="403487" y="698484"/>
                  </a:moveTo>
                  <a:lnTo>
                    <a:pt x="300213" y="869875"/>
                  </a:lnTo>
                  <a:cubicBezTo>
                    <a:pt x="294889" y="878708"/>
                    <a:pt x="276567" y="885948"/>
                    <a:pt x="259287" y="886047"/>
                  </a:cubicBezTo>
                  <a:lnTo>
                    <a:pt x="134137" y="886757"/>
                  </a:lnTo>
                  <a:cubicBezTo>
                    <a:pt x="116856" y="886856"/>
                    <a:pt x="107164" y="879775"/>
                    <a:pt x="112486" y="870941"/>
                  </a:cubicBezTo>
                  <a:lnTo>
                    <a:pt x="215762" y="699551"/>
                  </a:lnTo>
                  <a:cubicBezTo>
                    <a:pt x="221085" y="690717"/>
                    <a:pt x="239408" y="683477"/>
                    <a:pt x="256688" y="683380"/>
                  </a:cubicBezTo>
                  <a:lnTo>
                    <a:pt x="381838" y="682668"/>
                  </a:lnTo>
                  <a:cubicBezTo>
                    <a:pt x="390477" y="682620"/>
                    <a:pt x="397221" y="684365"/>
                    <a:pt x="401138" y="687227"/>
                  </a:cubicBezTo>
                  <a:cubicBezTo>
                    <a:pt x="405057" y="690089"/>
                    <a:pt x="406149" y="694068"/>
                    <a:pt x="403487" y="698484"/>
                  </a:cubicBezTo>
                  <a:close/>
                  <a:moveTo>
                    <a:pt x="435713" y="1031481"/>
                  </a:moveTo>
                  <a:lnTo>
                    <a:pt x="419964" y="1057617"/>
                  </a:lnTo>
                  <a:lnTo>
                    <a:pt x="232881" y="1057617"/>
                  </a:lnTo>
                  <a:lnTo>
                    <a:pt x="247988" y="1032547"/>
                  </a:lnTo>
                  <a:cubicBezTo>
                    <a:pt x="253311" y="1023714"/>
                    <a:pt x="271634" y="1016473"/>
                    <a:pt x="288913" y="1016375"/>
                  </a:cubicBezTo>
                  <a:lnTo>
                    <a:pt x="414062" y="1015664"/>
                  </a:lnTo>
                  <a:cubicBezTo>
                    <a:pt x="422703" y="1015615"/>
                    <a:pt x="429446" y="1017361"/>
                    <a:pt x="433364" y="1020224"/>
                  </a:cubicBezTo>
                  <a:cubicBezTo>
                    <a:pt x="437283" y="1023086"/>
                    <a:pt x="438375" y="1027063"/>
                    <a:pt x="435713" y="1031481"/>
                  </a:cubicBezTo>
                  <a:close/>
                  <a:moveTo>
                    <a:pt x="541700" y="469117"/>
                  </a:moveTo>
                  <a:lnTo>
                    <a:pt x="438424" y="640508"/>
                  </a:lnTo>
                  <a:cubicBezTo>
                    <a:pt x="433100" y="649340"/>
                    <a:pt x="414778" y="656580"/>
                    <a:pt x="397497" y="656679"/>
                  </a:cubicBezTo>
                  <a:lnTo>
                    <a:pt x="272349" y="657389"/>
                  </a:lnTo>
                  <a:cubicBezTo>
                    <a:pt x="255069" y="657487"/>
                    <a:pt x="245375" y="650406"/>
                    <a:pt x="250698" y="641573"/>
                  </a:cubicBezTo>
                  <a:lnTo>
                    <a:pt x="353974" y="470182"/>
                  </a:lnTo>
                  <a:cubicBezTo>
                    <a:pt x="359297" y="461350"/>
                    <a:pt x="377620" y="454110"/>
                    <a:pt x="394900" y="454011"/>
                  </a:cubicBezTo>
                  <a:lnTo>
                    <a:pt x="520051" y="453301"/>
                  </a:lnTo>
                  <a:cubicBezTo>
                    <a:pt x="528689" y="453252"/>
                    <a:pt x="535433" y="454997"/>
                    <a:pt x="539351" y="457859"/>
                  </a:cubicBezTo>
                  <a:cubicBezTo>
                    <a:pt x="543268" y="460722"/>
                    <a:pt x="544362" y="464700"/>
                    <a:pt x="541700" y="469117"/>
                  </a:cubicBezTo>
                  <a:close/>
                  <a:moveTo>
                    <a:pt x="573926" y="802112"/>
                  </a:moveTo>
                  <a:lnTo>
                    <a:pt x="470650" y="973503"/>
                  </a:lnTo>
                  <a:cubicBezTo>
                    <a:pt x="465326" y="982336"/>
                    <a:pt x="447004" y="989575"/>
                    <a:pt x="429723" y="989674"/>
                  </a:cubicBezTo>
                  <a:lnTo>
                    <a:pt x="304573" y="990385"/>
                  </a:lnTo>
                  <a:cubicBezTo>
                    <a:pt x="287295" y="990484"/>
                    <a:pt x="277601" y="983403"/>
                    <a:pt x="282924" y="974569"/>
                  </a:cubicBezTo>
                  <a:lnTo>
                    <a:pt x="386200" y="803178"/>
                  </a:lnTo>
                  <a:cubicBezTo>
                    <a:pt x="391521" y="794345"/>
                    <a:pt x="409845" y="787105"/>
                    <a:pt x="427125" y="787007"/>
                  </a:cubicBezTo>
                  <a:lnTo>
                    <a:pt x="552275" y="786296"/>
                  </a:lnTo>
                  <a:cubicBezTo>
                    <a:pt x="560915" y="786247"/>
                    <a:pt x="567658" y="787992"/>
                    <a:pt x="571576" y="790855"/>
                  </a:cubicBezTo>
                  <a:cubicBezTo>
                    <a:pt x="575493" y="793717"/>
                    <a:pt x="576586" y="797695"/>
                    <a:pt x="573926" y="802112"/>
                  </a:cubicBezTo>
                  <a:close/>
                  <a:moveTo>
                    <a:pt x="679911" y="239747"/>
                  </a:moveTo>
                  <a:lnTo>
                    <a:pt x="576636" y="411139"/>
                  </a:lnTo>
                  <a:cubicBezTo>
                    <a:pt x="571313" y="419973"/>
                    <a:pt x="552991" y="427212"/>
                    <a:pt x="535710" y="427310"/>
                  </a:cubicBezTo>
                  <a:lnTo>
                    <a:pt x="410561" y="428022"/>
                  </a:lnTo>
                  <a:cubicBezTo>
                    <a:pt x="393280" y="428119"/>
                    <a:pt x="383587" y="421038"/>
                    <a:pt x="388911" y="412204"/>
                  </a:cubicBezTo>
                  <a:lnTo>
                    <a:pt x="492187" y="240815"/>
                  </a:lnTo>
                  <a:cubicBezTo>
                    <a:pt x="497508" y="231980"/>
                    <a:pt x="515832" y="224741"/>
                    <a:pt x="533111" y="224642"/>
                  </a:cubicBezTo>
                  <a:lnTo>
                    <a:pt x="658261" y="223932"/>
                  </a:lnTo>
                  <a:cubicBezTo>
                    <a:pt x="666900" y="223883"/>
                    <a:pt x="673645" y="225629"/>
                    <a:pt x="677562" y="228490"/>
                  </a:cubicBezTo>
                  <a:cubicBezTo>
                    <a:pt x="681480" y="231353"/>
                    <a:pt x="682573" y="235332"/>
                    <a:pt x="679911" y="239747"/>
                  </a:cubicBezTo>
                  <a:close/>
                  <a:moveTo>
                    <a:pt x="712136" y="572744"/>
                  </a:moveTo>
                  <a:lnTo>
                    <a:pt x="608860" y="744135"/>
                  </a:lnTo>
                  <a:cubicBezTo>
                    <a:pt x="603539" y="752967"/>
                    <a:pt x="585215" y="760208"/>
                    <a:pt x="567936" y="760305"/>
                  </a:cubicBezTo>
                  <a:lnTo>
                    <a:pt x="442787" y="761017"/>
                  </a:lnTo>
                  <a:cubicBezTo>
                    <a:pt x="425506" y="761114"/>
                    <a:pt x="415812" y="754034"/>
                    <a:pt x="421136" y="745201"/>
                  </a:cubicBezTo>
                  <a:lnTo>
                    <a:pt x="524411" y="573810"/>
                  </a:lnTo>
                  <a:cubicBezTo>
                    <a:pt x="529734" y="564976"/>
                    <a:pt x="548058" y="557736"/>
                    <a:pt x="565335" y="557638"/>
                  </a:cubicBezTo>
                  <a:lnTo>
                    <a:pt x="690486" y="556928"/>
                  </a:lnTo>
                  <a:cubicBezTo>
                    <a:pt x="699126" y="556878"/>
                    <a:pt x="705869" y="558624"/>
                    <a:pt x="709787" y="561487"/>
                  </a:cubicBezTo>
                  <a:cubicBezTo>
                    <a:pt x="713706" y="564348"/>
                    <a:pt x="714798" y="568328"/>
                    <a:pt x="712136" y="572744"/>
                  </a:cubicBezTo>
                  <a:close/>
                  <a:moveTo>
                    <a:pt x="732641" y="925199"/>
                  </a:moveTo>
                  <a:lnTo>
                    <a:pt x="652849" y="1057617"/>
                  </a:lnTo>
                  <a:lnTo>
                    <a:pt x="465765" y="1057617"/>
                  </a:lnTo>
                  <a:lnTo>
                    <a:pt x="544913" y="926265"/>
                  </a:lnTo>
                  <a:cubicBezTo>
                    <a:pt x="550237" y="917432"/>
                    <a:pt x="568559" y="910192"/>
                    <a:pt x="585840" y="910094"/>
                  </a:cubicBezTo>
                  <a:lnTo>
                    <a:pt x="710990" y="909383"/>
                  </a:lnTo>
                  <a:cubicBezTo>
                    <a:pt x="719629" y="909334"/>
                    <a:pt x="726373" y="911079"/>
                    <a:pt x="730290" y="913942"/>
                  </a:cubicBezTo>
                  <a:cubicBezTo>
                    <a:pt x="734209" y="916804"/>
                    <a:pt x="735301" y="920782"/>
                    <a:pt x="732641" y="925199"/>
                  </a:cubicBezTo>
                  <a:close/>
                  <a:moveTo>
                    <a:pt x="818123" y="10380"/>
                  </a:moveTo>
                  <a:lnTo>
                    <a:pt x="714847" y="181769"/>
                  </a:lnTo>
                  <a:cubicBezTo>
                    <a:pt x="709524" y="190604"/>
                    <a:pt x="691202" y="197843"/>
                    <a:pt x="673922" y="197942"/>
                  </a:cubicBezTo>
                  <a:lnTo>
                    <a:pt x="548772" y="198652"/>
                  </a:lnTo>
                  <a:cubicBezTo>
                    <a:pt x="531492" y="198750"/>
                    <a:pt x="521800" y="191669"/>
                    <a:pt x="527122" y="182837"/>
                  </a:cubicBezTo>
                  <a:lnTo>
                    <a:pt x="630397" y="11445"/>
                  </a:lnTo>
                  <a:cubicBezTo>
                    <a:pt x="633059" y="7029"/>
                    <a:pt x="638970" y="3011"/>
                    <a:pt x="646376" y="84"/>
                  </a:cubicBezTo>
                  <a:lnTo>
                    <a:pt x="646811" y="0"/>
                  </a:lnTo>
                  <a:lnTo>
                    <a:pt x="815957" y="0"/>
                  </a:lnTo>
                  <a:close/>
                  <a:moveTo>
                    <a:pt x="850349" y="343375"/>
                  </a:moveTo>
                  <a:lnTo>
                    <a:pt x="747072" y="514766"/>
                  </a:lnTo>
                  <a:cubicBezTo>
                    <a:pt x="741751" y="523599"/>
                    <a:pt x="723427" y="530840"/>
                    <a:pt x="706148" y="530938"/>
                  </a:cubicBezTo>
                  <a:lnTo>
                    <a:pt x="580998" y="531648"/>
                  </a:lnTo>
                  <a:cubicBezTo>
                    <a:pt x="563719" y="531747"/>
                    <a:pt x="554024" y="524665"/>
                    <a:pt x="559347" y="515832"/>
                  </a:cubicBezTo>
                  <a:lnTo>
                    <a:pt x="662625" y="344441"/>
                  </a:lnTo>
                  <a:cubicBezTo>
                    <a:pt x="667945" y="335608"/>
                    <a:pt x="686269" y="328368"/>
                    <a:pt x="703548" y="328269"/>
                  </a:cubicBezTo>
                  <a:lnTo>
                    <a:pt x="828698" y="327559"/>
                  </a:lnTo>
                  <a:cubicBezTo>
                    <a:pt x="837339" y="327510"/>
                    <a:pt x="844082" y="329255"/>
                    <a:pt x="847999" y="332118"/>
                  </a:cubicBezTo>
                  <a:cubicBezTo>
                    <a:pt x="851917" y="334980"/>
                    <a:pt x="853011" y="338959"/>
                    <a:pt x="850349" y="343375"/>
                  </a:cubicBezTo>
                  <a:close/>
                  <a:moveTo>
                    <a:pt x="870852" y="695831"/>
                  </a:moveTo>
                  <a:lnTo>
                    <a:pt x="767576" y="867222"/>
                  </a:lnTo>
                  <a:cubicBezTo>
                    <a:pt x="762253" y="876055"/>
                    <a:pt x="743930" y="883295"/>
                    <a:pt x="726651" y="883392"/>
                  </a:cubicBezTo>
                  <a:lnTo>
                    <a:pt x="601501" y="884104"/>
                  </a:lnTo>
                  <a:cubicBezTo>
                    <a:pt x="584220" y="884201"/>
                    <a:pt x="574528" y="877121"/>
                    <a:pt x="579850" y="868288"/>
                  </a:cubicBezTo>
                  <a:lnTo>
                    <a:pt x="683126" y="696897"/>
                  </a:lnTo>
                  <a:cubicBezTo>
                    <a:pt x="688448" y="688064"/>
                    <a:pt x="706772" y="680823"/>
                    <a:pt x="724051" y="680725"/>
                  </a:cubicBezTo>
                  <a:lnTo>
                    <a:pt x="849202" y="680015"/>
                  </a:lnTo>
                  <a:cubicBezTo>
                    <a:pt x="857841" y="679965"/>
                    <a:pt x="864584" y="681711"/>
                    <a:pt x="868503" y="684574"/>
                  </a:cubicBezTo>
                  <a:cubicBezTo>
                    <a:pt x="872421" y="687435"/>
                    <a:pt x="873513" y="691415"/>
                    <a:pt x="870852" y="695831"/>
                  </a:cubicBezTo>
                  <a:close/>
                  <a:moveTo>
                    <a:pt x="903080" y="1028826"/>
                  </a:moveTo>
                  <a:lnTo>
                    <a:pt x="885732" y="1057617"/>
                  </a:lnTo>
                  <a:lnTo>
                    <a:pt x="698649" y="1057617"/>
                  </a:lnTo>
                  <a:lnTo>
                    <a:pt x="715356" y="1029892"/>
                  </a:lnTo>
                  <a:cubicBezTo>
                    <a:pt x="720678" y="1021059"/>
                    <a:pt x="739002" y="1013820"/>
                    <a:pt x="756281" y="1013721"/>
                  </a:cubicBezTo>
                  <a:lnTo>
                    <a:pt x="881431" y="1013010"/>
                  </a:lnTo>
                  <a:cubicBezTo>
                    <a:pt x="890071" y="1012962"/>
                    <a:pt x="896814" y="1014707"/>
                    <a:pt x="900731" y="1017569"/>
                  </a:cubicBezTo>
                  <a:cubicBezTo>
                    <a:pt x="904650" y="1020432"/>
                    <a:pt x="905742" y="1024410"/>
                    <a:pt x="903080" y="1028826"/>
                  </a:cubicBezTo>
                  <a:close/>
                  <a:moveTo>
                    <a:pt x="988560" y="114007"/>
                  </a:moveTo>
                  <a:lnTo>
                    <a:pt x="885286" y="285397"/>
                  </a:lnTo>
                  <a:cubicBezTo>
                    <a:pt x="879963" y="294231"/>
                    <a:pt x="861640" y="301471"/>
                    <a:pt x="844361" y="301569"/>
                  </a:cubicBezTo>
                  <a:lnTo>
                    <a:pt x="719211" y="302279"/>
                  </a:lnTo>
                  <a:cubicBezTo>
                    <a:pt x="701930" y="302378"/>
                    <a:pt x="692237" y="295297"/>
                    <a:pt x="697560" y="286464"/>
                  </a:cubicBezTo>
                  <a:lnTo>
                    <a:pt x="800836" y="115073"/>
                  </a:lnTo>
                  <a:cubicBezTo>
                    <a:pt x="806157" y="106240"/>
                    <a:pt x="824481" y="98999"/>
                    <a:pt x="841761" y="98901"/>
                  </a:cubicBezTo>
                  <a:lnTo>
                    <a:pt x="966911" y="98190"/>
                  </a:lnTo>
                  <a:cubicBezTo>
                    <a:pt x="975551" y="98141"/>
                    <a:pt x="982293" y="99888"/>
                    <a:pt x="986211" y="102750"/>
                  </a:cubicBezTo>
                  <a:cubicBezTo>
                    <a:pt x="990131" y="105613"/>
                    <a:pt x="991222" y="109589"/>
                    <a:pt x="988560" y="114007"/>
                  </a:cubicBezTo>
                  <a:close/>
                  <a:moveTo>
                    <a:pt x="1009064" y="466462"/>
                  </a:moveTo>
                  <a:lnTo>
                    <a:pt x="905788" y="637853"/>
                  </a:lnTo>
                  <a:cubicBezTo>
                    <a:pt x="900465" y="646687"/>
                    <a:pt x="882142" y="653927"/>
                    <a:pt x="864862" y="654025"/>
                  </a:cubicBezTo>
                  <a:lnTo>
                    <a:pt x="739713" y="654735"/>
                  </a:lnTo>
                  <a:cubicBezTo>
                    <a:pt x="722433" y="654834"/>
                    <a:pt x="712739" y="647752"/>
                    <a:pt x="718062" y="638919"/>
                  </a:cubicBezTo>
                  <a:lnTo>
                    <a:pt x="821339" y="467529"/>
                  </a:lnTo>
                  <a:cubicBezTo>
                    <a:pt x="826662" y="458696"/>
                    <a:pt x="844984" y="451455"/>
                    <a:pt x="862263" y="451358"/>
                  </a:cubicBezTo>
                  <a:lnTo>
                    <a:pt x="987414" y="450646"/>
                  </a:lnTo>
                  <a:cubicBezTo>
                    <a:pt x="996054" y="450597"/>
                    <a:pt x="1002796" y="452344"/>
                    <a:pt x="1006715" y="455205"/>
                  </a:cubicBezTo>
                  <a:cubicBezTo>
                    <a:pt x="1010632" y="458067"/>
                    <a:pt x="1011726" y="462046"/>
                    <a:pt x="1009064" y="466462"/>
                  </a:cubicBezTo>
                  <a:close/>
                  <a:moveTo>
                    <a:pt x="1041293" y="799459"/>
                  </a:moveTo>
                  <a:lnTo>
                    <a:pt x="938017" y="970848"/>
                  </a:lnTo>
                  <a:cubicBezTo>
                    <a:pt x="932694" y="979682"/>
                    <a:pt x="914371" y="986922"/>
                    <a:pt x="897092" y="987020"/>
                  </a:cubicBezTo>
                  <a:lnTo>
                    <a:pt x="771942" y="987731"/>
                  </a:lnTo>
                  <a:cubicBezTo>
                    <a:pt x="754661" y="987829"/>
                    <a:pt x="744968" y="980748"/>
                    <a:pt x="750292" y="971914"/>
                  </a:cubicBezTo>
                  <a:lnTo>
                    <a:pt x="853567" y="800524"/>
                  </a:lnTo>
                  <a:cubicBezTo>
                    <a:pt x="858890" y="791692"/>
                    <a:pt x="877213" y="784450"/>
                    <a:pt x="894492" y="784353"/>
                  </a:cubicBezTo>
                  <a:lnTo>
                    <a:pt x="1019642" y="783641"/>
                  </a:lnTo>
                  <a:cubicBezTo>
                    <a:pt x="1028282" y="783593"/>
                    <a:pt x="1035025" y="785339"/>
                    <a:pt x="1038944" y="788200"/>
                  </a:cubicBezTo>
                  <a:cubicBezTo>
                    <a:pt x="1042862" y="791062"/>
                    <a:pt x="1043953" y="795042"/>
                    <a:pt x="1041293" y="799459"/>
                  </a:cubicBezTo>
                  <a:close/>
                  <a:moveTo>
                    <a:pt x="1057258" y="0"/>
                  </a:moveTo>
                  <a:lnTo>
                    <a:pt x="1023497" y="56029"/>
                  </a:lnTo>
                  <a:cubicBezTo>
                    <a:pt x="1018173" y="64862"/>
                    <a:pt x="999851" y="72103"/>
                    <a:pt x="982572" y="72201"/>
                  </a:cubicBezTo>
                  <a:lnTo>
                    <a:pt x="857422" y="72912"/>
                  </a:lnTo>
                  <a:cubicBezTo>
                    <a:pt x="840142" y="73010"/>
                    <a:pt x="830449" y="65929"/>
                    <a:pt x="835771" y="57095"/>
                  </a:cubicBezTo>
                  <a:lnTo>
                    <a:pt x="870174" y="0"/>
                  </a:lnTo>
                  <a:close/>
                  <a:moveTo>
                    <a:pt x="1147275" y="237094"/>
                  </a:moveTo>
                  <a:lnTo>
                    <a:pt x="1044001" y="408484"/>
                  </a:lnTo>
                  <a:cubicBezTo>
                    <a:pt x="1038678" y="417318"/>
                    <a:pt x="1020355" y="424558"/>
                    <a:pt x="1003075" y="424656"/>
                  </a:cubicBezTo>
                  <a:lnTo>
                    <a:pt x="877925" y="425367"/>
                  </a:lnTo>
                  <a:cubicBezTo>
                    <a:pt x="860644" y="425465"/>
                    <a:pt x="850952" y="418384"/>
                    <a:pt x="856274" y="409551"/>
                  </a:cubicBezTo>
                  <a:lnTo>
                    <a:pt x="959551" y="238160"/>
                  </a:lnTo>
                  <a:cubicBezTo>
                    <a:pt x="964873" y="229327"/>
                    <a:pt x="983197" y="222087"/>
                    <a:pt x="1000476" y="221988"/>
                  </a:cubicBezTo>
                  <a:lnTo>
                    <a:pt x="1125626" y="221278"/>
                  </a:lnTo>
                  <a:cubicBezTo>
                    <a:pt x="1134265" y="221230"/>
                    <a:pt x="1141008" y="222975"/>
                    <a:pt x="1144928" y="225837"/>
                  </a:cubicBezTo>
                  <a:cubicBezTo>
                    <a:pt x="1148845" y="228698"/>
                    <a:pt x="1149937" y="232678"/>
                    <a:pt x="1147275" y="237094"/>
                  </a:cubicBezTo>
                  <a:close/>
                  <a:moveTo>
                    <a:pt x="1179504" y="570090"/>
                  </a:moveTo>
                  <a:lnTo>
                    <a:pt x="1076228" y="741481"/>
                  </a:lnTo>
                  <a:cubicBezTo>
                    <a:pt x="1070906" y="750313"/>
                    <a:pt x="1052583" y="757553"/>
                    <a:pt x="1035303" y="757652"/>
                  </a:cubicBezTo>
                  <a:lnTo>
                    <a:pt x="910154" y="758362"/>
                  </a:lnTo>
                  <a:cubicBezTo>
                    <a:pt x="892874" y="758460"/>
                    <a:pt x="883180" y="751379"/>
                    <a:pt x="888503" y="742546"/>
                  </a:cubicBezTo>
                  <a:lnTo>
                    <a:pt x="991779" y="571155"/>
                  </a:lnTo>
                  <a:cubicBezTo>
                    <a:pt x="997101" y="562322"/>
                    <a:pt x="1015424" y="555081"/>
                    <a:pt x="1032704" y="554984"/>
                  </a:cubicBezTo>
                  <a:lnTo>
                    <a:pt x="1157854" y="554272"/>
                  </a:lnTo>
                  <a:cubicBezTo>
                    <a:pt x="1166495" y="554225"/>
                    <a:pt x="1173238" y="555970"/>
                    <a:pt x="1177155" y="558832"/>
                  </a:cubicBezTo>
                  <a:cubicBezTo>
                    <a:pt x="1181073" y="561695"/>
                    <a:pt x="1182165" y="565673"/>
                    <a:pt x="1179504" y="570090"/>
                  </a:cubicBezTo>
                  <a:close/>
                  <a:moveTo>
                    <a:pt x="1200008" y="922546"/>
                  </a:moveTo>
                  <a:lnTo>
                    <a:pt x="1118617" y="1057617"/>
                  </a:lnTo>
                  <a:lnTo>
                    <a:pt x="931533" y="1057617"/>
                  </a:lnTo>
                  <a:lnTo>
                    <a:pt x="1012282" y="923611"/>
                  </a:lnTo>
                  <a:cubicBezTo>
                    <a:pt x="1017604" y="914779"/>
                    <a:pt x="1035928" y="907537"/>
                    <a:pt x="1053207" y="907440"/>
                  </a:cubicBezTo>
                  <a:lnTo>
                    <a:pt x="1178357" y="906730"/>
                  </a:lnTo>
                  <a:cubicBezTo>
                    <a:pt x="1186996" y="906680"/>
                    <a:pt x="1193741" y="908426"/>
                    <a:pt x="1197659" y="911288"/>
                  </a:cubicBezTo>
                  <a:cubicBezTo>
                    <a:pt x="1201576" y="914151"/>
                    <a:pt x="1202668" y="918129"/>
                    <a:pt x="1200008" y="922546"/>
                  </a:cubicBezTo>
                  <a:close/>
                  <a:moveTo>
                    <a:pt x="1285488" y="7725"/>
                  </a:moveTo>
                  <a:lnTo>
                    <a:pt x="1182212" y="179116"/>
                  </a:lnTo>
                  <a:cubicBezTo>
                    <a:pt x="1176889" y="187949"/>
                    <a:pt x="1158566" y="195190"/>
                    <a:pt x="1141287" y="195288"/>
                  </a:cubicBezTo>
                  <a:lnTo>
                    <a:pt x="1016137" y="195999"/>
                  </a:lnTo>
                  <a:cubicBezTo>
                    <a:pt x="998856" y="196097"/>
                    <a:pt x="989163" y="189015"/>
                    <a:pt x="994486" y="180182"/>
                  </a:cubicBezTo>
                  <a:lnTo>
                    <a:pt x="1097762" y="8791"/>
                  </a:lnTo>
                  <a:lnTo>
                    <a:pt x="1110126" y="0"/>
                  </a:lnTo>
                  <a:lnTo>
                    <a:pt x="1283876" y="0"/>
                  </a:lnTo>
                  <a:close/>
                  <a:moveTo>
                    <a:pt x="1317716" y="340720"/>
                  </a:moveTo>
                  <a:lnTo>
                    <a:pt x="1214440" y="512111"/>
                  </a:lnTo>
                  <a:cubicBezTo>
                    <a:pt x="1209118" y="520944"/>
                    <a:pt x="1190794" y="528185"/>
                    <a:pt x="1173515" y="528283"/>
                  </a:cubicBezTo>
                  <a:lnTo>
                    <a:pt x="1048365" y="528994"/>
                  </a:lnTo>
                  <a:cubicBezTo>
                    <a:pt x="1031086" y="529092"/>
                    <a:pt x="1021392" y="522011"/>
                    <a:pt x="1026716" y="513177"/>
                  </a:cubicBezTo>
                  <a:lnTo>
                    <a:pt x="1129991" y="341788"/>
                  </a:lnTo>
                  <a:cubicBezTo>
                    <a:pt x="1135314" y="332953"/>
                    <a:pt x="1153636" y="325714"/>
                    <a:pt x="1170915" y="325616"/>
                  </a:cubicBezTo>
                  <a:lnTo>
                    <a:pt x="1296065" y="324906"/>
                  </a:lnTo>
                  <a:cubicBezTo>
                    <a:pt x="1304707" y="324856"/>
                    <a:pt x="1311449" y="326601"/>
                    <a:pt x="1315367" y="329463"/>
                  </a:cubicBezTo>
                  <a:cubicBezTo>
                    <a:pt x="1319286" y="332326"/>
                    <a:pt x="1320378" y="336305"/>
                    <a:pt x="1317716" y="340720"/>
                  </a:cubicBezTo>
                  <a:close/>
                  <a:moveTo>
                    <a:pt x="1338220" y="693176"/>
                  </a:moveTo>
                  <a:lnTo>
                    <a:pt x="1234943" y="864568"/>
                  </a:lnTo>
                  <a:cubicBezTo>
                    <a:pt x="1229621" y="873400"/>
                    <a:pt x="1211299" y="880642"/>
                    <a:pt x="1194018" y="880739"/>
                  </a:cubicBezTo>
                  <a:lnTo>
                    <a:pt x="1068868" y="881449"/>
                  </a:lnTo>
                  <a:cubicBezTo>
                    <a:pt x="1051589" y="881547"/>
                    <a:pt x="1041894" y="874468"/>
                    <a:pt x="1047217" y="865633"/>
                  </a:cubicBezTo>
                  <a:lnTo>
                    <a:pt x="1150495" y="694244"/>
                  </a:lnTo>
                  <a:cubicBezTo>
                    <a:pt x="1155816" y="685409"/>
                    <a:pt x="1174140" y="678170"/>
                    <a:pt x="1191419" y="678071"/>
                  </a:cubicBezTo>
                  <a:lnTo>
                    <a:pt x="1316569" y="677361"/>
                  </a:lnTo>
                  <a:cubicBezTo>
                    <a:pt x="1325208" y="677312"/>
                    <a:pt x="1331952" y="679057"/>
                    <a:pt x="1335870" y="681919"/>
                  </a:cubicBezTo>
                  <a:cubicBezTo>
                    <a:pt x="1339787" y="684782"/>
                    <a:pt x="1340881" y="688760"/>
                    <a:pt x="1338220" y="693176"/>
                  </a:cubicBezTo>
                  <a:close/>
                  <a:moveTo>
                    <a:pt x="1370448" y="1026172"/>
                  </a:moveTo>
                  <a:lnTo>
                    <a:pt x="1351500" y="1057617"/>
                  </a:lnTo>
                  <a:lnTo>
                    <a:pt x="1164418" y="1057617"/>
                  </a:lnTo>
                  <a:lnTo>
                    <a:pt x="1182723" y="1027239"/>
                  </a:lnTo>
                  <a:cubicBezTo>
                    <a:pt x="1188046" y="1018405"/>
                    <a:pt x="1206369" y="1011165"/>
                    <a:pt x="1223648" y="1011067"/>
                  </a:cubicBezTo>
                  <a:lnTo>
                    <a:pt x="1348798" y="1010356"/>
                  </a:lnTo>
                  <a:cubicBezTo>
                    <a:pt x="1357439" y="1010307"/>
                    <a:pt x="1364180" y="1012054"/>
                    <a:pt x="1368099" y="1014916"/>
                  </a:cubicBezTo>
                  <a:cubicBezTo>
                    <a:pt x="1372017" y="1017777"/>
                    <a:pt x="1373109" y="1021755"/>
                    <a:pt x="1370448" y="1026172"/>
                  </a:cubicBezTo>
                  <a:close/>
                  <a:moveTo>
                    <a:pt x="1455929" y="111353"/>
                  </a:moveTo>
                  <a:lnTo>
                    <a:pt x="1352651" y="282744"/>
                  </a:lnTo>
                  <a:cubicBezTo>
                    <a:pt x="1347330" y="291577"/>
                    <a:pt x="1329007" y="298816"/>
                    <a:pt x="1311726" y="298915"/>
                  </a:cubicBezTo>
                  <a:lnTo>
                    <a:pt x="1186576" y="299625"/>
                  </a:lnTo>
                  <a:cubicBezTo>
                    <a:pt x="1169297" y="299724"/>
                    <a:pt x="1159604" y="292642"/>
                    <a:pt x="1164927" y="283810"/>
                  </a:cubicBezTo>
                  <a:lnTo>
                    <a:pt x="1268203" y="112418"/>
                  </a:lnTo>
                  <a:cubicBezTo>
                    <a:pt x="1273525" y="103586"/>
                    <a:pt x="1291847" y="96346"/>
                    <a:pt x="1309128" y="96248"/>
                  </a:cubicBezTo>
                  <a:lnTo>
                    <a:pt x="1434278" y="95537"/>
                  </a:lnTo>
                  <a:cubicBezTo>
                    <a:pt x="1442918" y="95488"/>
                    <a:pt x="1449661" y="97233"/>
                    <a:pt x="1453578" y="100096"/>
                  </a:cubicBezTo>
                  <a:cubicBezTo>
                    <a:pt x="1457498" y="102958"/>
                    <a:pt x="1458590" y="106936"/>
                    <a:pt x="1455929" y="111353"/>
                  </a:cubicBezTo>
                  <a:close/>
                  <a:moveTo>
                    <a:pt x="1476432" y="463809"/>
                  </a:moveTo>
                  <a:lnTo>
                    <a:pt x="1373157" y="635200"/>
                  </a:lnTo>
                  <a:cubicBezTo>
                    <a:pt x="1367832" y="644033"/>
                    <a:pt x="1349511" y="651272"/>
                    <a:pt x="1332229" y="651371"/>
                  </a:cubicBezTo>
                  <a:lnTo>
                    <a:pt x="1207080" y="652081"/>
                  </a:lnTo>
                  <a:cubicBezTo>
                    <a:pt x="1189800" y="652179"/>
                    <a:pt x="1180108" y="645098"/>
                    <a:pt x="1185430" y="636264"/>
                  </a:cubicBezTo>
                  <a:lnTo>
                    <a:pt x="1288706" y="464875"/>
                  </a:lnTo>
                  <a:cubicBezTo>
                    <a:pt x="1294029" y="456040"/>
                    <a:pt x="1312351" y="448801"/>
                    <a:pt x="1329632" y="448703"/>
                  </a:cubicBezTo>
                  <a:lnTo>
                    <a:pt x="1454782" y="447992"/>
                  </a:lnTo>
                  <a:cubicBezTo>
                    <a:pt x="1463421" y="447944"/>
                    <a:pt x="1470164" y="449689"/>
                    <a:pt x="1474082" y="452550"/>
                  </a:cubicBezTo>
                  <a:cubicBezTo>
                    <a:pt x="1477999" y="455413"/>
                    <a:pt x="1479093" y="459392"/>
                    <a:pt x="1476432" y="463809"/>
                  </a:cubicBezTo>
                  <a:close/>
                  <a:moveTo>
                    <a:pt x="1508660" y="796803"/>
                  </a:moveTo>
                  <a:lnTo>
                    <a:pt x="1405384" y="968195"/>
                  </a:lnTo>
                  <a:cubicBezTo>
                    <a:pt x="1400062" y="977028"/>
                    <a:pt x="1381740" y="984268"/>
                    <a:pt x="1364459" y="984367"/>
                  </a:cubicBezTo>
                  <a:lnTo>
                    <a:pt x="1239309" y="985077"/>
                  </a:lnTo>
                  <a:cubicBezTo>
                    <a:pt x="1222030" y="985176"/>
                    <a:pt x="1212337" y="978094"/>
                    <a:pt x="1217658" y="969261"/>
                  </a:cubicBezTo>
                  <a:lnTo>
                    <a:pt x="1320936" y="797870"/>
                  </a:lnTo>
                  <a:cubicBezTo>
                    <a:pt x="1326257" y="789037"/>
                    <a:pt x="1344580" y="781797"/>
                    <a:pt x="1361860" y="781698"/>
                  </a:cubicBezTo>
                  <a:lnTo>
                    <a:pt x="1487011" y="780988"/>
                  </a:lnTo>
                  <a:cubicBezTo>
                    <a:pt x="1495651" y="780939"/>
                    <a:pt x="1502394" y="782684"/>
                    <a:pt x="1506311" y="785547"/>
                  </a:cubicBezTo>
                  <a:cubicBezTo>
                    <a:pt x="1510229" y="788408"/>
                    <a:pt x="1511322" y="792388"/>
                    <a:pt x="1508660" y="796803"/>
                  </a:cubicBezTo>
                  <a:close/>
                  <a:moveTo>
                    <a:pt x="1523026" y="0"/>
                  </a:moveTo>
                  <a:lnTo>
                    <a:pt x="1490864" y="53375"/>
                  </a:lnTo>
                  <a:cubicBezTo>
                    <a:pt x="1485542" y="62209"/>
                    <a:pt x="1467218" y="69449"/>
                    <a:pt x="1449939" y="69546"/>
                  </a:cubicBezTo>
                  <a:lnTo>
                    <a:pt x="1324790" y="70258"/>
                  </a:lnTo>
                  <a:cubicBezTo>
                    <a:pt x="1307510" y="70355"/>
                    <a:pt x="1297816" y="63275"/>
                    <a:pt x="1303139" y="54440"/>
                  </a:cubicBezTo>
                  <a:lnTo>
                    <a:pt x="1335943" y="0"/>
                  </a:lnTo>
                  <a:close/>
                  <a:moveTo>
                    <a:pt x="1614644" y="234440"/>
                  </a:moveTo>
                  <a:lnTo>
                    <a:pt x="1511368" y="405831"/>
                  </a:lnTo>
                  <a:cubicBezTo>
                    <a:pt x="1506045" y="414664"/>
                    <a:pt x="1487722" y="421903"/>
                    <a:pt x="1470442" y="422002"/>
                  </a:cubicBezTo>
                  <a:lnTo>
                    <a:pt x="1345293" y="422712"/>
                  </a:lnTo>
                  <a:cubicBezTo>
                    <a:pt x="1328012" y="422811"/>
                    <a:pt x="1318319" y="415729"/>
                    <a:pt x="1323642" y="406897"/>
                  </a:cubicBezTo>
                  <a:lnTo>
                    <a:pt x="1426918" y="235505"/>
                  </a:lnTo>
                  <a:cubicBezTo>
                    <a:pt x="1432240" y="226673"/>
                    <a:pt x="1450564" y="219433"/>
                    <a:pt x="1467843" y="219334"/>
                  </a:cubicBezTo>
                  <a:lnTo>
                    <a:pt x="1592993" y="218624"/>
                  </a:lnTo>
                  <a:cubicBezTo>
                    <a:pt x="1601633" y="218575"/>
                    <a:pt x="1608376" y="220321"/>
                    <a:pt x="1612295" y="223182"/>
                  </a:cubicBezTo>
                  <a:cubicBezTo>
                    <a:pt x="1616212" y="226045"/>
                    <a:pt x="1617304" y="230023"/>
                    <a:pt x="1614644" y="234440"/>
                  </a:cubicBezTo>
                  <a:close/>
                  <a:moveTo>
                    <a:pt x="1646871" y="567436"/>
                  </a:moveTo>
                  <a:lnTo>
                    <a:pt x="1543596" y="738826"/>
                  </a:lnTo>
                  <a:cubicBezTo>
                    <a:pt x="1538273" y="747660"/>
                    <a:pt x="1519951" y="754900"/>
                    <a:pt x="1502672" y="754998"/>
                  </a:cubicBezTo>
                  <a:lnTo>
                    <a:pt x="1377521" y="755709"/>
                  </a:lnTo>
                  <a:cubicBezTo>
                    <a:pt x="1360241" y="755807"/>
                    <a:pt x="1350547" y="748726"/>
                    <a:pt x="1355872" y="739892"/>
                  </a:cubicBezTo>
                  <a:lnTo>
                    <a:pt x="1459147" y="568501"/>
                  </a:lnTo>
                  <a:cubicBezTo>
                    <a:pt x="1464470" y="559668"/>
                    <a:pt x="1482792" y="552428"/>
                    <a:pt x="1500071" y="552330"/>
                  </a:cubicBezTo>
                  <a:lnTo>
                    <a:pt x="1625221" y="551619"/>
                  </a:lnTo>
                  <a:cubicBezTo>
                    <a:pt x="1633862" y="551570"/>
                    <a:pt x="1640605" y="553317"/>
                    <a:pt x="1644523" y="556178"/>
                  </a:cubicBezTo>
                  <a:cubicBezTo>
                    <a:pt x="1648442" y="559040"/>
                    <a:pt x="1649534" y="563019"/>
                    <a:pt x="1646871" y="567436"/>
                  </a:cubicBezTo>
                  <a:close/>
                  <a:moveTo>
                    <a:pt x="1667375" y="919891"/>
                  </a:moveTo>
                  <a:lnTo>
                    <a:pt x="1584385" y="1057617"/>
                  </a:lnTo>
                  <a:lnTo>
                    <a:pt x="1397301" y="1057617"/>
                  </a:lnTo>
                  <a:lnTo>
                    <a:pt x="1479649" y="920957"/>
                  </a:lnTo>
                  <a:cubicBezTo>
                    <a:pt x="1484973" y="912124"/>
                    <a:pt x="1503295" y="904884"/>
                    <a:pt x="1520576" y="904785"/>
                  </a:cubicBezTo>
                  <a:lnTo>
                    <a:pt x="1645726" y="904075"/>
                  </a:lnTo>
                  <a:cubicBezTo>
                    <a:pt x="1654365" y="904026"/>
                    <a:pt x="1661108" y="905771"/>
                    <a:pt x="1665026" y="908634"/>
                  </a:cubicBezTo>
                  <a:cubicBezTo>
                    <a:pt x="1668943" y="911495"/>
                    <a:pt x="1670037" y="915475"/>
                    <a:pt x="1667375" y="919891"/>
                  </a:cubicBezTo>
                  <a:close/>
                  <a:moveTo>
                    <a:pt x="1752855" y="5072"/>
                  </a:moveTo>
                  <a:lnTo>
                    <a:pt x="1649579" y="176462"/>
                  </a:lnTo>
                  <a:cubicBezTo>
                    <a:pt x="1644257" y="185296"/>
                    <a:pt x="1625935" y="192536"/>
                    <a:pt x="1608654" y="192633"/>
                  </a:cubicBezTo>
                  <a:lnTo>
                    <a:pt x="1483505" y="193345"/>
                  </a:lnTo>
                  <a:cubicBezTo>
                    <a:pt x="1466223" y="193442"/>
                    <a:pt x="1456530" y="186362"/>
                    <a:pt x="1461854" y="177529"/>
                  </a:cubicBezTo>
                  <a:lnTo>
                    <a:pt x="1565130" y="6138"/>
                  </a:lnTo>
                  <a:lnTo>
                    <a:pt x="1573762" y="0"/>
                  </a:lnTo>
                  <a:lnTo>
                    <a:pt x="1751796" y="0"/>
                  </a:lnTo>
                  <a:close/>
                  <a:moveTo>
                    <a:pt x="1785085" y="338067"/>
                  </a:moveTo>
                  <a:lnTo>
                    <a:pt x="1681808" y="509458"/>
                  </a:lnTo>
                  <a:cubicBezTo>
                    <a:pt x="1676486" y="518291"/>
                    <a:pt x="1658163" y="525531"/>
                    <a:pt x="1640883" y="525628"/>
                  </a:cubicBezTo>
                  <a:lnTo>
                    <a:pt x="1515732" y="526340"/>
                  </a:lnTo>
                  <a:cubicBezTo>
                    <a:pt x="1498453" y="526438"/>
                    <a:pt x="1488760" y="519357"/>
                    <a:pt x="1494083" y="510524"/>
                  </a:cubicBezTo>
                  <a:lnTo>
                    <a:pt x="1597359" y="339133"/>
                  </a:lnTo>
                  <a:cubicBezTo>
                    <a:pt x="1602681" y="330300"/>
                    <a:pt x="1621003" y="323060"/>
                    <a:pt x="1638284" y="322961"/>
                  </a:cubicBezTo>
                  <a:lnTo>
                    <a:pt x="1763434" y="322251"/>
                  </a:lnTo>
                  <a:cubicBezTo>
                    <a:pt x="1772074" y="322201"/>
                    <a:pt x="1778817" y="323948"/>
                    <a:pt x="1782734" y="326810"/>
                  </a:cubicBezTo>
                  <a:cubicBezTo>
                    <a:pt x="1786653" y="329672"/>
                    <a:pt x="1787747" y="333651"/>
                    <a:pt x="1785085" y="338067"/>
                  </a:cubicBezTo>
                  <a:close/>
                  <a:moveTo>
                    <a:pt x="1805588" y="690523"/>
                  </a:moveTo>
                  <a:lnTo>
                    <a:pt x="1702312" y="861913"/>
                  </a:lnTo>
                  <a:cubicBezTo>
                    <a:pt x="1696989" y="870747"/>
                    <a:pt x="1678666" y="877987"/>
                    <a:pt x="1661385" y="878085"/>
                  </a:cubicBezTo>
                  <a:lnTo>
                    <a:pt x="1536237" y="878795"/>
                  </a:lnTo>
                  <a:cubicBezTo>
                    <a:pt x="1518956" y="878894"/>
                    <a:pt x="1509263" y="871813"/>
                    <a:pt x="1514586" y="862980"/>
                  </a:cubicBezTo>
                  <a:lnTo>
                    <a:pt x="1617862" y="691589"/>
                  </a:lnTo>
                  <a:cubicBezTo>
                    <a:pt x="1623183" y="682756"/>
                    <a:pt x="1641507" y="675515"/>
                    <a:pt x="1658787" y="675417"/>
                  </a:cubicBezTo>
                  <a:lnTo>
                    <a:pt x="1783937" y="674706"/>
                  </a:lnTo>
                  <a:cubicBezTo>
                    <a:pt x="1792577" y="674657"/>
                    <a:pt x="1799320" y="676404"/>
                    <a:pt x="1803239" y="679266"/>
                  </a:cubicBezTo>
                  <a:cubicBezTo>
                    <a:pt x="1807156" y="682129"/>
                    <a:pt x="1808249" y="686106"/>
                    <a:pt x="1805588" y="690523"/>
                  </a:cubicBezTo>
                  <a:close/>
                  <a:moveTo>
                    <a:pt x="1837816" y="1023519"/>
                  </a:moveTo>
                  <a:lnTo>
                    <a:pt x="1817269" y="1057617"/>
                  </a:lnTo>
                  <a:lnTo>
                    <a:pt x="1630186" y="1057617"/>
                  </a:lnTo>
                  <a:lnTo>
                    <a:pt x="1650091" y="1024584"/>
                  </a:lnTo>
                  <a:cubicBezTo>
                    <a:pt x="1655414" y="1015750"/>
                    <a:pt x="1673736" y="1008510"/>
                    <a:pt x="1691015" y="1008413"/>
                  </a:cubicBezTo>
                  <a:lnTo>
                    <a:pt x="1816165" y="1007701"/>
                  </a:lnTo>
                  <a:cubicBezTo>
                    <a:pt x="1824806" y="1007654"/>
                    <a:pt x="1831549" y="1009399"/>
                    <a:pt x="1835467" y="1012261"/>
                  </a:cubicBezTo>
                  <a:cubicBezTo>
                    <a:pt x="1839386" y="1015122"/>
                    <a:pt x="1840478" y="1019102"/>
                    <a:pt x="1837816" y="1023519"/>
                  </a:cubicBezTo>
                  <a:close/>
                  <a:moveTo>
                    <a:pt x="1923296" y="108698"/>
                  </a:moveTo>
                  <a:lnTo>
                    <a:pt x="1820020" y="280089"/>
                  </a:lnTo>
                  <a:cubicBezTo>
                    <a:pt x="1814697" y="288923"/>
                    <a:pt x="1796374" y="296163"/>
                    <a:pt x="1779095" y="296261"/>
                  </a:cubicBezTo>
                  <a:lnTo>
                    <a:pt x="1653945" y="296971"/>
                  </a:lnTo>
                  <a:cubicBezTo>
                    <a:pt x="1636666" y="297070"/>
                    <a:pt x="1626972" y="289989"/>
                    <a:pt x="1632295" y="281156"/>
                  </a:cubicBezTo>
                  <a:lnTo>
                    <a:pt x="1735570" y="109765"/>
                  </a:lnTo>
                  <a:cubicBezTo>
                    <a:pt x="1740893" y="100932"/>
                    <a:pt x="1759216" y="93691"/>
                    <a:pt x="1776496" y="93594"/>
                  </a:cubicBezTo>
                  <a:lnTo>
                    <a:pt x="1901645" y="92882"/>
                  </a:lnTo>
                  <a:cubicBezTo>
                    <a:pt x="1910287" y="92833"/>
                    <a:pt x="1917030" y="94580"/>
                    <a:pt x="1920947" y="97442"/>
                  </a:cubicBezTo>
                  <a:cubicBezTo>
                    <a:pt x="1924865" y="100305"/>
                    <a:pt x="1925959" y="104282"/>
                    <a:pt x="1923296" y="108698"/>
                  </a:cubicBezTo>
                  <a:close/>
                  <a:moveTo>
                    <a:pt x="1943800" y="461154"/>
                  </a:moveTo>
                  <a:lnTo>
                    <a:pt x="1840523" y="632545"/>
                  </a:lnTo>
                  <a:cubicBezTo>
                    <a:pt x="1835201" y="641378"/>
                    <a:pt x="1816877" y="648618"/>
                    <a:pt x="1799598" y="648717"/>
                  </a:cubicBezTo>
                  <a:lnTo>
                    <a:pt x="1674448" y="649427"/>
                  </a:lnTo>
                  <a:cubicBezTo>
                    <a:pt x="1657168" y="649526"/>
                    <a:pt x="1647474" y="642444"/>
                    <a:pt x="1652797" y="633611"/>
                  </a:cubicBezTo>
                  <a:lnTo>
                    <a:pt x="1756073" y="462221"/>
                  </a:lnTo>
                  <a:cubicBezTo>
                    <a:pt x="1761396" y="453387"/>
                    <a:pt x="1779719" y="446147"/>
                    <a:pt x="1796999" y="446048"/>
                  </a:cubicBezTo>
                  <a:lnTo>
                    <a:pt x="1922149" y="445338"/>
                  </a:lnTo>
                  <a:cubicBezTo>
                    <a:pt x="1930790" y="445290"/>
                    <a:pt x="1937531" y="447035"/>
                    <a:pt x="1941450" y="449897"/>
                  </a:cubicBezTo>
                  <a:cubicBezTo>
                    <a:pt x="1945368" y="452759"/>
                    <a:pt x="1946460" y="456738"/>
                    <a:pt x="1943800" y="461154"/>
                  </a:cubicBezTo>
                  <a:close/>
                  <a:moveTo>
                    <a:pt x="1976029" y="794149"/>
                  </a:moveTo>
                  <a:lnTo>
                    <a:pt x="1872751" y="965541"/>
                  </a:lnTo>
                  <a:cubicBezTo>
                    <a:pt x="1867430" y="974373"/>
                    <a:pt x="1849107" y="981613"/>
                    <a:pt x="1831828" y="981712"/>
                  </a:cubicBezTo>
                  <a:lnTo>
                    <a:pt x="1706676" y="982422"/>
                  </a:lnTo>
                  <a:cubicBezTo>
                    <a:pt x="1689397" y="982521"/>
                    <a:pt x="1679704" y="975440"/>
                    <a:pt x="1685027" y="966606"/>
                  </a:cubicBezTo>
                  <a:lnTo>
                    <a:pt x="1788303" y="795217"/>
                  </a:lnTo>
                  <a:cubicBezTo>
                    <a:pt x="1793625" y="786382"/>
                    <a:pt x="1811947" y="779143"/>
                    <a:pt x="1829228" y="779045"/>
                  </a:cubicBezTo>
                  <a:lnTo>
                    <a:pt x="1954378" y="778334"/>
                  </a:lnTo>
                  <a:cubicBezTo>
                    <a:pt x="1963018" y="778285"/>
                    <a:pt x="1969761" y="780031"/>
                    <a:pt x="1973680" y="782892"/>
                  </a:cubicBezTo>
                  <a:cubicBezTo>
                    <a:pt x="1977598" y="785755"/>
                    <a:pt x="1978690" y="789733"/>
                    <a:pt x="1976029" y="794149"/>
                  </a:cubicBezTo>
                  <a:close/>
                  <a:moveTo>
                    <a:pt x="1988796" y="0"/>
                  </a:moveTo>
                  <a:lnTo>
                    <a:pt x="1958232" y="50721"/>
                  </a:lnTo>
                  <a:cubicBezTo>
                    <a:pt x="1952909" y="59554"/>
                    <a:pt x="1934587" y="66795"/>
                    <a:pt x="1917307" y="66893"/>
                  </a:cubicBezTo>
                  <a:lnTo>
                    <a:pt x="1792157" y="67604"/>
                  </a:lnTo>
                  <a:cubicBezTo>
                    <a:pt x="1774877" y="67702"/>
                    <a:pt x="1765185" y="60620"/>
                    <a:pt x="1770506" y="51787"/>
                  </a:cubicBezTo>
                  <a:lnTo>
                    <a:pt x="1801712" y="0"/>
                  </a:lnTo>
                  <a:close/>
                  <a:moveTo>
                    <a:pt x="2039348" y="901840"/>
                  </a:moveTo>
                  <a:lnTo>
                    <a:pt x="1946033" y="1057617"/>
                  </a:lnTo>
                  <a:lnTo>
                    <a:pt x="1863070" y="1057617"/>
                  </a:lnTo>
                  <a:lnTo>
                    <a:pt x="1947018" y="918304"/>
                  </a:lnTo>
                  <a:cubicBezTo>
                    <a:pt x="1952340" y="909469"/>
                    <a:pt x="1970664" y="902230"/>
                    <a:pt x="1987943" y="902132"/>
                  </a:cubicBezTo>
                  <a:close/>
                  <a:moveTo>
                    <a:pt x="2082011" y="231786"/>
                  </a:moveTo>
                  <a:lnTo>
                    <a:pt x="1978735" y="403176"/>
                  </a:lnTo>
                  <a:cubicBezTo>
                    <a:pt x="1973413" y="412009"/>
                    <a:pt x="1955089" y="419250"/>
                    <a:pt x="1937810" y="419348"/>
                  </a:cubicBezTo>
                  <a:lnTo>
                    <a:pt x="1812660" y="420059"/>
                  </a:lnTo>
                  <a:cubicBezTo>
                    <a:pt x="1795381" y="420157"/>
                    <a:pt x="1785686" y="413076"/>
                    <a:pt x="1791009" y="404243"/>
                  </a:cubicBezTo>
                  <a:lnTo>
                    <a:pt x="1894287" y="232852"/>
                  </a:lnTo>
                  <a:cubicBezTo>
                    <a:pt x="1899607" y="224019"/>
                    <a:pt x="1917932" y="216780"/>
                    <a:pt x="1935210" y="216681"/>
                  </a:cubicBezTo>
                  <a:lnTo>
                    <a:pt x="2060360" y="215971"/>
                  </a:lnTo>
                  <a:cubicBezTo>
                    <a:pt x="2069000" y="215920"/>
                    <a:pt x="2075744" y="217667"/>
                    <a:pt x="2079662" y="220529"/>
                  </a:cubicBezTo>
                  <a:cubicBezTo>
                    <a:pt x="2083580" y="223390"/>
                    <a:pt x="2084671" y="227370"/>
                    <a:pt x="2082011" y="231786"/>
                  </a:cubicBezTo>
                  <a:close/>
                  <a:moveTo>
                    <a:pt x="2114240" y="564782"/>
                  </a:moveTo>
                  <a:lnTo>
                    <a:pt x="2010964" y="736171"/>
                  </a:lnTo>
                  <a:cubicBezTo>
                    <a:pt x="2005642" y="745006"/>
                    <a:pt x="1987319" y="752245"/>
                    <a:pt x="1970039" y="752343"/>
                  </a:cubicBezTo>
                  <a:lnTo>
                    <a:pt x="1844889" y="753054"/>
                  </a:lnTo>
                  <a:cubicBezTo>
                    <a:pt x="1827610" y="753152"/>
                    <a:pt x="1817916" y="746071"/>
                    <a:pt x="1823239" y="737239"/>
                  </a:cubicBezTo>
                  <a:lnTo>
                    <a:pt x="1926515" y="565847"/>
                  </a:lnTo>
                  <a:cubicBezTo>
                    <a:pt x="1931837" y="557015"/>
                    <a:pt x="1950159" y="549774"/>
                    <a:pt x="1967440" y="549676"/>
                  </a:cubicBezTo>
                  <a:lnTo>
                    <a:pt x="2092589" y="548964"/>
                  </a:lnTo>
                  <a:cubicBezTo>
                    <a:pt x="2101229" y="548917"/>
                    <a:pt x="2107974" y="550662"/>
                    <a:pt x="2111891" y="553525"/>
                  </a:cubicBezTo>
                  <a:cubicBezTo>
                    <a:pt x="2115809" y="556387"/>
                    <a:pt x="2116901" y="560365"/>
                    <a:pt x="2114240" y="564782"/>
                  </a:cubicBezTo>
                  <a:close/>
                  <a:moveTo>
                    <a:pt x="2176744" y="672476"/>
                  </a:moveTo>
                  <a:lnTo>
                    <a:pt x="2054917" y="875850"/>
                  </a:lnTo>
                  <a:lnTo>
                    <a:pt x="2003604" y="876141"/>
                  </a:lnTo>
                  <a:cubicBezTo>
                    <a:pt x="1986323" y="876239"/>
                    <a:pt x="1976630" y="869158"/>
                    <a:pt x="1981954" y="860326"/>
                  </a:cubicBezTo>
                  <a:lnTo>
                    <a:pt x="2085229" y="688934"/>
                  </a:lnTo>
                  <a:cubicBezTo>
                    <a:pt x="2090552" y="680102"/>
                    <a:pt x="2108875" y="672862"/>
                    <a:pt x="2126155" y="672763"/>
                  </a:cubicBezTo>
                  <a:close/>
                  <a:moveTo>
                    <a:pt x="2220223" y="2417"/>
                  </a:moveTo>
                  <a:lnTo>
                    <a:pt x="2116946" y="173808"/>
                  </a:lnTo>
                  <a:cubicBezTo>
                    <a:pt x="2111626" y="182641"/>
                    <a:pt x="2093302" y="189882"/>
                    <a:pt x="2076023" y="189980"/>
                  </a:cubicBezTo>
                  <a:lnTo>
                    <a:pt x="1950873" y="190691"/>
                  </a:lnTo>
                  <a:cubicBezTo>
                    <a:pt x="1933592" y="190789"/>
                    <a:pt x="1923899" y="183707"/>
                    <a:pt x="1929222" y="174874"/>
                  </a:cubicBezTo>
                  <a:lnTo>
                    <a:pt x="2032498" y="3483"/>
                  </a:lnTo>
                  <a:lnTo>
                    <a:pt x="2037396" y="0"/>
                  </a:lnTo>
                  <a:lnTo>
                    <a:pt x="2219719" y="0"/>
                  </a:lnTo>
                  <a:close/>
                  <a:moveTo>
                    <a:pt x="2252452" y="335413"/>
                  </a:moveTo>
                  <a:lnTo>
                    <a:pt x="2149176" y="506804"/>
                  </a:lnTo>
                  <a:cubicBezTo>
                    <a:pt x="2143854" y="515637"/>
                    <a:pt x="2125530" y="522878"/>
                    <a:pt x="2108251" y="522975"/>
                  </a:cubicBezTo>
                  <a:lnTo>
                    <a:pt x="1983101" y="523687"/>
                  </a:lnTo>
                  <a:cubicBezTo>
                    <a:pt x="1965822" y="523784"/>
                    <a:pt x="1956128" y="516704"/>
                    <a:pt x="1961450" y="507869"/>
                  </a:cubicBezTo>
                  <a:lnTo>
                    <a:pt x="2064726" y="336480"/>
                  </a:lnTo>
                  <a:cubicBezTo>
                    <a:pt x="2070049" y="327646"/>
                    <a:pt x="2088372" y="320406"/>
                    <a:pt x="2105653" y="320308"/>
                  </a:cubicBezTo>
                  <a:lnTo>
                    <a:pt x="2230801" y="319597"/>
                  </a:lnTo>
                  <a:cubicBezTo>
                    <a:pt x="2239443" y="319548"/>
                    <a:pt x="2246185" y="321293"/>
                    <a:pt x="2250102" y="324155"/>
                  </a:cubicBezTo>
                  <a:cubicBezTo>
                    <a:pt x="2254022" y="327018"/>
                    <a:pt x="2255114" y="330996"/>
                    <a:pt x="2252452" y="335413"/>
                  </a:cubicBezTo>
                  <a:close/>
                  <a:moveTo>
                    <a:pt x="2314140" y="443112"/>
                  </a:moveTo>
                  <a:lnTo>
                    <a:pt x="2192312" y="646487"/>
                  </a:lnTo>
                  <a:lnTo>
                    <a:pt x="2141816" y="646774"/>
                  </a:lnTo>
                  <a:cubicBezTo>
                    <a:pt x="2124536" y="646871"/>
                    <a:pt x="2114842" y="639791"/>
                    <a:pt x="2120165" y="630958"/>
                  </a:cubicBezTo>
                  <a:lnTo>
                    <a:pt x="2223442" y="459567"/>
                  </a:lnTo>
                  <a:cubicBezTo>
                    <a:pt x="2228763" y="450733"/>
                    <a:pt x="2247087" y="443493"/>
                    <a:pt x="2264366" y="443395"/>
                  </a:cubicBezTo>
                  <a:close/>
                  <a:moveTo>
                    <a:pt x="2390665" y="106045"/>
                  </a:moveTo>
                  <a:lnTo>
                    <a:pt x="2287389" y="277436"/>
                  </a:lnTo>
                  <a:cubicBezTo>
                    <a:pt x="2282065" y="286269"/>
                    <a:pt x="2263743" y="293509"/>
                    <a:pt x="2246462" y="293608"/>
                  </a:cubicBezTo>
                  <a:lnTo>
                    <a:pt x="2121312" y="294318"/>
                  </a:lnTo>
                  <a:cubicBezTo>
                    <a:pt x="2104033" y="294417"/>
                    <a:pt x="2094341" y="287335"/>
                    <a:pt x="2099661" y="278502"/>
                  </a:cubicBezTo>
                  <a:lnTo>
                    <a:pt x="2202939" y="107111"/>
                  </a:lnTo>
                  <a:cubicBezTo>
                    <a:pt x="2208262" y="98278"/>
                    <a:pt x="2226584" y="91037"/>
                    <a:pt x="2243865" y="90939"/>
                  </a:cubicBezTo>
                  <a:lnTo>
                    <a:pt x="2369014" y="90228"/>
                  </a:lnTo>
                  <a:cubicBezTo>
                    <a:pt x="2377654" y="90180"/>
                    <a:pt x="2384397" y="91925"/>
                    <a:pt x="2388315" y="94788"/>
                  </a:cubicBezTo>
                  <a:cubicBezTo>
                    <a:pt x="2392232" y="97650"/>
                    <a:pt x="2393326" y="101629"/>
                    <a:pt x="2390665" y="106045"/>
                  </a:cubicBezTo>
                  <a:close/>
                  <a:moveTo>
                    <a:pt x="2451536" y="213748"/>
                  </a:moveTo>
                  <a:lnTo>
                    <a:pt x="2329708" y="417123"/>
                  </a:lnTo>
                  <a:lnTo>
                    <a:pt x="2280027" y="417405"/>
                  </a:lnTo>
                  <a:cubicBezTo>
                    <a:pt x="2262748" y="417502"/>
                    <a:pt x="2253055" y="410422"/>
                    <a:pt x="2258378" y="401589"/>
                  </a:cubicBezTo>
                  <a:lnTo>
                    <a:pt x="2361652" y="230198"/>
                  </a:lnTo>
                  <a:cubicBezTo>
                    <a:pt x="2366976" y="221365"/>
                    <a:pt x="2385298" y="214124"/>
                    <a:pt x="2402578" y="214026"/>
                  </a:cubicBezTo>
                  <a:close/>
                  <a:moveTo>
                    <a:pt x="2454563" y="0"/>
                  </a:moveTo>
                  <a:lnTo>
                    <a:pt x="2425599" y="48067"/>
                  </a:lnTo>
                  <a:cubicBezTo>
                    <a:pt x="2420278" y="56901"/>
                    <a:pt x="2401954" y="64141"/>
                    <a:pt x="2384675" y="64238"/>
                  </a:cubicBezTo>
                  <a:lnTo>
                    <a:pt x="2259525" y="64949"/>
                  </a:lnTo>
                  <a:cubicBezTo>
                    <a:pt x="2242245" y="65048"/>
                    <a:pt x="2232552" y="57967"/>
                    <a:pt x="2237875" y="49133"/>
                  </a:cubicBezTo>
                  <a:lnTo>
                    <a:pt x="2267481" y="0"/>
                  </a:lnTo>
                  <a:close/>
                  <a:moveTo>
                    <a:pt x="2579577" y="0"/>
                  </a:moveTo>
                  <a:lnTo>
                    <a:pt x="2467104" y="187759"/>
                  </a:lnTo>
                  <a:lnTo>
                    <a:pt x="2418239" y="188037"/>
                  </a:lnTo>
                  <a:cubicBezTo>
                    <a:pt x="2400960" y="188135"/>
                    <a:pt x="2391266" y="181054"/>
                    <a:pt x="2396589" y="172221"/>
                  </a:cubicBezTo>
                  <a:lnTo>
                    <a:pt x="2499865" y="830"/>
                  </a:lnTo>
                  <a:lnTo>
                    <a:pt x="2501031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41F5EC2F-A1FC-AA61-71A8-86EBEB0B2748}"/>
                </a:ext>
              </a:extLst>
            </p:cNvPr>
            <p:cNvSpPr/>
            <p:nvPr/>
          </p:nvSpPr>
          <p:spPr bwMode="auto">
            <a:xfrm rot="16200000">
              <a:off x="2601107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BE34C6CE-BB88-11FC-19D2-52A771BCCEE2}"/>
                </a:ext>
              </a:extLst>
            </p:cNvPr>
            <p:cNvSpPr/>
            <p:nvPr/>
          </p:nvSpPr>
          <p:spPr bwMode="auto">
            <a:xfrm rot="16200000" flipV="1">
              <a:off x="2502919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2DE9A51F-52AB-7353-13FD-B52BC04F813E}"/>
                </a:ext>
              </a:extLst>
            </p:cNvPr>
            <p:cNvSpPr/>
            <p:nvPr/>
          </p:nvSpPr>
          <p:spPr bwMode="auto">
            <a:xfrm>
              <a:off x="2531166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1B8D2DB-6715-116F-E9C1-2CC22D776DB5}"/>
                </a:ext>
              </a:extLst>
            </p:cNvPr>
            <p:cNvSpPr/>
            <p:nvPr/>
          </p:nvSpPr>
          <p:spPr bwMode="auto">
            <a:xfrm rot="16200000">
              <a:off x="1370407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D72CD62-EE38-BF5E-34EA-CD87DDCBAEDE}"/>
                </a:ext>
              </a:extLst>
            </p:cNvPr>
            <p:cNvSpPr/>
            <p:nvPr/>
          </p:nvSpPr>
          <p:spPr bwMode="auto">
            <a:xfrm rot="16200000">
              <a:off x="1392970" y="2980897"/>
              <a:ext cx="1370567" cy="640919"/>
            </a:xfrm>
            <a:custGeom>
              <a:avLst/>
              <a:gdLst>
                <a:gd name="connsiteX0" fmla="*/ 270083 w 2220490"/>
                <a:gd name="connsiteY0" fmla="*/ 919877 h 1057618"/>
                <a:gd name="connsiteX1" fmla="*/ 187083 w 2220490"/>
                <a:gd name="connsiteY1" fmla="*/ 1057618 h 1057618"/>
                <a:gd name="connsiteX2" fmla="*/ 0 w 2220490"/>
                <a:gd name="connsiteY2" fmla="*/ 1057618 h 1057618"/>
                <a:gd name="connsiteX3" fmla="*/ 82356 w 2220490"/>
                <a:gd name="connsiteY3" fmla="*/ 920943 h 1057618"/>
                <a:gd name="connsiteX4" fmla="*/ 123283 w 2220490"/>
                <a:gd name="connsiteY4" fmla="*/ 904772 h 1057618"/>
                <a:gd name="connsiteX5" fmla="*/ 248432 w 2220490"/>
                <a:gd name="connsiteY5" fmla="*/ 904060 h 1057618"/>
                <a:gd name="connsiteX6" fmla="*/ 267734 w 2220490"/>
                <a:gd name="connsiteY6" fmla="*/ 908620 h 1057618"/>
                <a:gd name="connsiteX7" fmla="*/ 270083 w 2220490"/>
                <a:gd name="connsiteY7" fmla="*/ 919877 h 1057618"/>
                <a:gd name="connsiteX8" fmla="*/ 408294 w 2220490"/>
                <a:gd name="connsiteY8" fmla="*/ 690508 h 1057618"/>
                <a:gd name="connsiteX9" fmla="*/ 305019 w 2220490"/>
                <a:gd name="connsiteY9" fmla="*/ 861899 h 1057618"/>
                <a:gd name="connsiteX10" fmla="*/ 264093 w 2220490"/>
                <a:gd name="connsiteY10" fmla="*/ 878071 h 1057618"/>
                <a:gd name="connsiteX11" fmla="*/ 138943 w 2220490"/>
                <a:gd name="connsiteY11" fmla="*/ 878781 h 1057618"/>
                <a:gd name="connsiteX12" fmla="*/ 117292 w 2220490"/>
                <a:gd name="connsiteY12" fmla="*/ 862965 h 1057618"/>
                <a:gd name="connsiteX13" fmla="*/ 220568 w 2220490"/>
                <a:gd name="connsiteY13" fmla="*/ 691575 h 1057618"/>
                <a:gd name="connsiteX14" fmla="*/ 261494 w 2220490"/>
                <a:gd name="connsiteY14" fmla="*/ 675404 h 1057618"/>
                <a:gd name="connsiteX15" fmla="*/ 386644 w 2220490"/>
                <a:gd name="connsiteY15" fmla="*/ 674692 h 1057618"/>
                <a:gd name="connsiteX16" fmla="*/ 405945 w 2220490"/>
                <a:gd name="connsiteY16" fmla="*/ 679251 h 1057618"/>
                <a:gd name="connsiteX17" fmla="*/ 408294 w 2220490"/>
                <a:gd name="connsiteY17" fmla="*/ 690508 h 1057618"/>
                <a:gd name="connsiteX18" fmla="*/ 440520 w 2220490"/>
                <a:gd name="connsiteY18" fmla="*/ 1023505 h 1057618"/>
                <a:gd name="connsiteX19" fmla="*/ 419964 w 2220490"/>
                <a:gd name="connsiteY19" fmla="*/ 1057618 h 1057618"/>
                <a:gd name="connsiteX20" fmla="*/ 232880 w 2220490"/>
                <a:gd name="connsiteY20" fmla="*/ 1057618 h 1057618"/>
                <a:gd name="connsiteX21" fmla="*/ 252794 w 2220490"/>
                <a:gd name="connsiteY21" fmla="*/ 1024571 h 1057618"/>
                <a:gd name="connsiteX22" fmla="*/ 293719 w 2220490"/>
                <a:gd name="connsiteY22" fmla="*/ 1008399 h 1057618"/>
                <a:gd name="connsiteX23" fmla="*/ 418869 w 2220490"/>
                <a:gd name="connsiteY23" fmla="*/ 1007688 h 1057618"/>
                <a:gd name="connsiteX24" fmla="*/ 438171 w 2220490"/>
                <a:gd name="connsiteY24" fmla="*/ 1012248 h 1057618"/>
                <a:gd name="connsiteX25" fmla="*/ 440520 w 2220490"/>
                <a:gd name="connsiteY25" fmla="*/ 1023505 h 1057618"/>
                <a:gd name="connsiteX26" fmla="*/ 546506 w 2220490"/>
                <a:gd name="connsiteY26" fmla="*/ 461141 h 1057618"/>
                <a:gd name="connsiteX27" fmla="*/ 443230 w 2220490"/>
                <a:gd name="connsiteY27" fmla="*/ 632532 h 1057618"/>
                <a:gd name="connsiteX28" fmla="*/ 402304 w 2220490"/>
                <a:gd name="connsiteY28" fmla="*/ 648703 h 1057618"/>
                <a:gd name="connsiteX29" fmla="*/ 277155 w 2220490"/>
                <a:gd name="connsiteY29" fmla="*/ 649413 h 1057618"/>
                <a:gd name="connsiteX30" fmla="*/ 255504 w 2220490"/>
                <a:gd name="connsiteY30" fmla="*/ 633597 h 1057618"/>
                <a:gd name="connsiteX31" fmla="*/ 358780 w 2220490"/>
                <a:gd name="connsiteY31" fmla="*/ 462206 h 1057618"/>
                <a:gd name="connsiteX32" fmla="*/ 399706 w 2220490"/>
                <a:gd name="connsiteY32" fmla="*/ 446035 h 1057618"/>
                <a:gd name="connsiteX33" fmla="*/ 524857 w 2220490"/>
                <a:gd name="connsiteY33" fmla="*/ 445325 h 1057618"/>
                <a:gd name="connsiteX34" fmla="*/ 544157 w 2220490"/>
                <a:gd name="connsiteY34" fmla="*/ 449883 h 1057618"/>
                <a:gd name="connsiteX35" fmla="*/ 546506 w 2220490"/>
                <a:gd name="connsiteY35" fmla="*/ 461141 h 1057618"/>
                <a:gd name="connsiteX36" fmla="*/ 578732 w 2220490"/>
                <a:gd name="connsiteY36" fmla="*/ 794136 h 1057618"/>
                <a:gd name="connsiteX37" fmla="*/ 475456 w 2220490"/>
                <a:gd name="connsiteY37" fmla="*/ 965527 h 1057618"/>
                <a:gd name="connsiteX38" fmla="*/ 434530 w 2220490"/>
                <a:gd name="connsiteY38" fmla="*/ 981698 h 1057618"/>
                <a:gd name="connsiteX39" fmla="*/ 309380 w 2220490"/>
                <a:gd name="connsiteY39" fmla="*/ 982409 h 1057618"/>
                <a:gd name="connsiteX40" fmla="*/ 287730 w 2220490"/>
                <a:gd name="connsiteY40" fmla="*/ 966593 h 1057618"/>
                <a:gd name="connsiteX41" fmla="*/ 391006 w 2220490"/>
                <a:gd name="connsiteY41" fmla="*/ 795202 h 1057618"/>
                <a:gd name="connsiteX42" fmla="*/ 431931 w 2220490"/>
                <a:gd name="connsiteY42" fmla="*/ 779031 h 1057618"/>
                <a:gd name="connsiteX43" fmla="*/ 557081 w 2220490"/>
                <a:gd name="connsiteY43" fmla="*/ 778320 h 1057618"/>
                <a:gd name="connsiteX44" fmla="*/ 576383 w 2220490"/>
                <a:gd name="connsiteY44" fmla="*/ 782879 h 1057618"/>
                <a:gd name="connsiteX45" fmla="*/ 578732 w 2220490"/>
                <a:gd name="connsiteY45" fmla="*/ 794136 h 1057618"/>
                <a:gd name="connsiteX46" fmla="*/ 684717 w 2220490"/>
                <a:gd name="connsiteY46" fmla="*/ 231771 h 1057618"/>
                <a:gd name="connsiteX47" fmla="*/ 581442 w 2220490"/>
                <a:gd name="connsiteY47" fmla="*/ 403163 h 1057618"/>
                <a:gd name="connsiteX48" fmla="*/ 540516 w 2220490"/>
                <a:gd name="connsiteY48" fmla="*/ 419334 h 1057618"/>
                <a:gd name="connsiteX49" fmla="*/ 415367 w 2220490"/>
                <a:gd name="connsiteY49" fmla="*/ 420046 h 1057618"/>
                <a:gd name="connsiteX50" fmla="*/ 393717 w 2220490"/>
                <a:gd name="connsiteY50" fmla="*/ 404228 h 1057618"/>
                <a:gd name="connsiteX51" fmla="*/ 496993 w 2220490"/>
                <a:gd name="connsiteY51" fmla="*/ 232839 h 1057618"/>
                <a:gd name="connsiteX52" fmla="*/ 537917 w 2220490"/>
                <a:gd name="connsiteY52" fmla="*/ 216666 h 1057618"/>
                <a:gd name="connsiteX53" fmla="*/ 663067 w 2220490"/>
                <a:gd name="connsiteY53" fmla="*/ 215956 h 1057618"/>
                <a:gd name="connsiteX54" fmla="*/ 682368 w 2220490"/>
                <a:gd name="connsiteY54" fmla="*/ 220514 h 1057618"/>
                <a:gd name="connsiteX55" fmla="*/ 684717 w 2220490"/>
                <a:gd name="connsiteY55" fmla="*/ 231771 h 1057618"/>
                <a:gd name="connsiteX56" fmla="*/ 716943 w 2220490"/>
                <a:gd name="connsiteY56" fmla="*/ 564768 h 1057618"/>
                <a:gd name="connsiteX57" fmla="*/ 613667 w 2220490"/>
                <a:gd name="connsiteY57" fmla="*/ 736159 h 1057618"/>
                <a:gd name="connsiteX58" fmla="*/ 572742 w 2220490"/>
                <a:gd name="connsiteY58" fmla="*/ 752329 h 1057618"/>
                <a:gd name="connsiteX59" fmla="*/ 447593 w 2220490"/>
                <a:gd name="connsiteY59" fmla="*/ 753041 h 1057618"/>
                <a:gd name="connsiteX60" fmla="*/ 425943 w 2220490"/>
                <a:gd name="connsiteY60" fmla="*/ 737225 h 1057618"/>
                <a:gd name="connsiteX61" fmla="*/ 529217 w 2220490"/>
                <a:gd name="connsiteY61" fmla="*/ 565834 h 1057618"/>
                <a:gd name="connsiteX62" fmla="*/ 570142 w 2220490"/>
                <a:gd name="connsiteY62" fmla="*/ 549662 h 1057618"/>
                <a:gd name="connsiteX63" fmla="*/ 695292 w 2220490"/>
                <a:gd name="connsiteY63" fmla="*/ 548952 h 1057618"/>
                <a:gd name="connsiteX64" fmla="*/ 714594 w 2220490"/>
                <a:gd name="connsiteY64" fmla="*/ 553511 h 1057618"/>
                <a:gd name="connsiteX65" fmla="*/ 716943 w 2220490"/>
                <a:gd name="connsiteY65" fmla="*/ 564768 h 1057618"/>
                <a:gd name="connsiteX66" fmla="*/ 737447 w 2220490"/>
                <a:gd name="connsiteY66" fmla="*/ 917223 h 1057618"/>
                <a:gd name="connsiteX67" fmla="*/ 652848 w 2220490"/>
                <a:gd name="connsiteY67" fmla="*/ 1057618 h 1057618"/>
                <a:gd name="connsiteX68" fmla="*/ 465764 w 2220490"/>
                <a:gd name="connsiteY68" fmla="*/ 1057618 h 1057618"/>
                <a:gd name="connsiteX69" fmla="*/ 549720 w 2220490"/>
                <a:gd name="connsiteY69" fmla="*/ 918289 h 1057618"/>
                <a:gd name="connsiteX70" fmla="*/ 590646 w 2220490"/>
                <a:gd name="connsiteY70" fmla="*/ 902118 h 1057618"/>
                <a:gd name="connsiteX71" fmla="*/ 715796 w 2220490"/>
                <a:gd name="connsiteY71" fmla="*/ 901407 h 1057618"/>
                <a:gd name="connsiteX72" fmla="*/ 735097 w 2220490"/>
                <a:gd name="connsiteY72" fmla="*/ 905966 h 1057618"/>
                <a:gd name="connsiteX73" fmla="*/ 737447 w 2220490"/>
                <a:gd name="connsiteY73" fmla="*/ 917223 h 1057618"/>
                <a:gd name="connsiteX74" fmla="*/ 822929 w 2220490"/>
                <a:gd name="connsiteY74" fmla="*/ 2404 h 1057618"/>
                <a:gd name="connsiteX75" fmla="*/ 719653 w 2220490"/>
                <a:gd name="connsiteY75" fmla="*/ 173793 h 1057618"/>
                <a:gd name="connsiteX76" fmla="*/ 678728 w 2220490"/>
                <a:gd name="connsiteY76" fmla="*/ 189966 h 1057618"/>
                <a:gd name="connsiteX77" fmla="*/ 553578 w 2220490"/>
                <a:gd name="connsiteY77" fmla="*/ 190676 h 1057618"/>
                <a:gd name="connsiteX78" fmla="*/ 531928 w 2220490"/>
                <a:gd name="connsiteY78" fmla="*/ 174861 h 1057618"/>
                <a:gd name="connsiteX79" fmla="*/ 635203 w 2220490"/>
                <a:gd name="connsiteY79" fmla="*/ 3469 h 1057618"/>
                <a:gd name="connsiteX80" fmla="*/ 640082 w 2220490"/>
                <a:gd name="connsiteY80" fmla="*/ 0 h 1057618"/>
                <a:gd name="connsiteX81" fmla="*/ 822428 w 2220490"/>
                <a:gd name="connsiteY81" fmla="*/ 0 h 1057618"/>
                <a:gd name="connsiteX82" fmla="*/ 855155 w 2220490"/>
                <a:gd name="connsiteY82" fmla="*/ 335399 h 1057618"/>
                <a:gd name="connsiteX83" fmla="*/ 751878 w 2220490"/>
                <a:gd name="connsiteY83" fmla="*/ 506790 h 1057618"/>
                <a:gd name="connsiteX84" fmla="*/ 710954 w 2220490"/>
                <a:gd name="connsiteY84" fmla="*/ 522962 h 1057618"/>
                <a:gd name="connsiteX85" fmla="*/ 585804 w 2220490"/>
                <a:gd name="connsiteY85" fmla="*/ 523672 h 1057618"/>
                <a:gd name="connsiteX86" fmla="*/ 564153 w 2220490"/>
                <a:gd name="connsiteY86" fmla="*/ 507856 h 1057618"/>
                <a:gd name="connsiteX87" fmla="*/ 667431 w 2220490"/>
                <a:gd name="connsiteY87" fmla="*/ 336465 h 1057618"/>
                <a:gd name="connsiteX88" fmla="*/ 708354 w 2220490"/>
                <a:gd name="connsiteY88" fmla="*/ 320293 h 1057618"/>
                <a:gd name="connsiteX89" fmla="*/ 833504 w 2220490"/>
                <a:gd name="connsiteY89" fmla="*/ 319583 h 1057618"/>
                <a:gd name="connsiteX90" fmla="*/ 852805 w 2220490"/>
                <a:gd name="connsiteY90" fmla="*/ 324142 h 1057618"/>
                <a:gd name="connsiteX91" fmla="*/ 855155 w 2220490"/>
                <a:gd name="connsiteY91" fmla="*/ 335399 h 1057618"/>
                <a:gd name="connsiteX92" fmla="*/ 875658 w 2220490"/>
                <a:gd name="connsiteY92" fmla="*/ 687855 h 1057618"/>
                <a:gd name="connsiteX93" fmla="*/ 772382 w 2220490"/>
                <a:gd name="connsiteY93" fmla="*/ 859246 h 1057618"/>
                <a:gd name="connsiteX94" fmla="*/ 731457 w 2220490"/>
                <a:gd name="connsiteY94" fmla="*/ 875416 h 1057618"/>
                <a:gd name="connsiteX95" fmla="*/ 606307 w 2220490"/>
                <a:gd name="connsiteY95" fmla="*/ 876128 h 1057618"/>
                <a:gd name="connsiteX96" fmla="*/ 584656 w 2220490"/>
                <a:gd name="connsiteY96" fmla="*/ 860312 h 1057618"/>
                <a:gd name="connsiteX97" fmla="*/ 687932 w 2220490"/>
                <a:gd name="connsiteY97" fmla="*/ 688921 h 1057618"/>
                <a:gd name="connsiteX98" fmla="*/ 728857 w 2220490"/>
                <a:gd name="connsiteY98" fmla="*/ 672749 h 1057618"/>
                <a:gd name="connsiteX99" fmla="*/ 854009 w 2220490"/>
                <a:gd name="connsiteY99" fmla="*/ 672039 h 1057618"/>
                <a:gd name="connsiteX100" fmla="*/ 873309 w 2220490"/>
                <a:gd name="connsiteY100" fmla="*/ 676598 h 1057618"/>
                <a:gd name="connsiteX101" fmla="*/ 875658 w 2220490"/>
                <a:gd name="connsiteY101" fmla="*/ 687855 h 1057618"/>
                <a:gd name="connsiteX102" fmla="*/ 907887 w 2220490"/>
                <a:gd name="connsiteY102" fmla="*/ 1020850 h 1057618"/>
                <a:gd name="connsiteX103" fmla="*/ 885731 w 2220490"/>
                <a:gd name="connsiteY103" fmla="*/ 1057618 h 1057618"/>
                <a:gd name="connsiteX104" fmla="*/ 698649 w 2220490"/>
                <a:gd name="connsiteY104" fmla="*/ 1057618 h 1057618"/>
                <a:gd name="connsiteX105" fmla="*/ 720162 w 2220490"/>
                <a:gd name="connsiteY105" fmla="*/ 1021916 h 1057618"/>
                <a:gd name="connsiteX106" fmla="*/ 761087 w 2220490"/>
                <a:gd name="connsiteY106" fmla="*/ 1005745 h 1057618"/>
                <a:gd name="connsiteX107" fmla="*/ 886237 w 2220490"/>
                <a:gd name="connsiteY107" fmla="*/ 1005034 h 1057618"/>
                <a:gd name="connsiteX108" fmla="*/ 905538 w 2220490"/>
                <a:gd name="connsiteY108" fmla="*/ 1009593 h 1057618"/>
                <a:gd name="connsiteX109" fmla="*/ 907887 w 2220490"/>
                <a:gd name="connsiteY109" fmla="*/ 1020850 h 1057618"/>
                <a:gd name="connsiteX110" fmla="*/ 993366 w 2220490"/>
                <a:gd name="connsiteY110" fmla="*/ 106031 h 1057618"/>
                <a:gd name="connsiteX111" fmla="*/ 890092 w 2220490"/>
                <a:gd name="connsiteY111" fmla="*/ 277421 h 1057618"/>
                <a:gd name="connsiteX112" fmla="*/ 849167 w 2220490"/>
                <a:gd name="connsiteY112" fmla="*/ 293593 h 1057618"/>
                <a:gd name="connsiteX113" fmla="*/ 724017 w 2220490"/>
                <a:gd name="connsiteY113" fmla="*/ 294303 h 1057618"/>
                <a:gd name="connsiteX114" fmla="*/ 702366 w 2220490"/>
                <a:gd name="connsiteY114" fmla="*/ 278488 h 1057618"/>
                <a:gd name="connsiteX115" fmla="*/ 805642 w 2220490"/>
                <a:gd name="connsiteY115" fmla="*/ 107097 h 1057618"/>
                <a:gd name="connsiteX116" fmla="*/ 846567 w 2220490"/>
                <a:gd name="connsiteY116" fmla="*/ 90925 h 1057618"/>
                <a:gd name="connsiteX117" fmla="*/ 971717 w 2220490"/>
                <a:gd name="connsiteY117" fmla="*/ 90214 h 1057618"/>
                <a:gd name="connsiteX118" fmla="*/ 991017 w 2220490"/>
                <a:gd name="connsiteY118" fmla="*/ 94774 h 1057618"/>
                <a:gd name="connsiteX119" fmla="*/ 993366 w 2220490"/>
                <a:gd name="connsiteY119" fmla="*/ 106031 h 1057618"/>
                <a:gd name="connsiteX120" fmla="*/ 1013870 w 2220490"/>
                <a:gd name="connsiteY120" fmla="*/ 458486 h 1057618"/>
                <a:gd name="connsiteX121" fmla="*/ 910594 w 2220490"/>
                <a:gd name="connsiteY121" fmla="*/ 629877 h 1057618"/>
                <a:gd name="connsiteX122" fmla="*/ 869668 w 2220490"/>
                <a:gd name="connsiteY122" fmla="*/ 646049 h 1057618"/>
                <a:gd name="connsiteX123" fmla="*/ 744520 w 2220490"/>
                <a:gd name="connsiteY123" fmla="*/ 646759 h 1057618"/>
                <a:gd name="connsiteX124" fmla="*/ 722869 w 2220490"/>
                <a:gd name="connsiteY124" fmla="*/ 630943 h 1057618"/>
                <a:gd name="connsiteX125" fmla="*/ 826145 w 2220490"/>
                <a:gd name="connsiteY125" fmla="*/ 459553 h 1057618"/>
                <a:gd name="connsiteX126" fmla="*/ 867069 w 2220490"/>
                <a:gd name="connsiteY126" fmla="*/ 443382 h 1057618"/>
                <a:gd name="connsiteX127" fmla="*/ 992220 w 2220490"/>
                <a:gd name="connsiteY127" fmla="*/ 442670 h 1057618"/>
                <a:gd name="connsiteX128" fmla="*/ 1011521 w 2220490"/>
                <a:gd name="connsiteY128" fmla="*/ 447229 h 1057618"/>
                <a:gd name="connsiteX129" fmla="*/ 1013870 w 2220490"/>
                <a:gd name="connsiteY129" fmla="*/ 458486 h 1057618"/>
                <a:gd name="connsiteX130" fmla="*/ 1046099 w 2220490"/>
                <a:gd name="connsiteY130" fmla="*/ 791483 h 1057618"/>
                <a:gd name="connsiteX131" fmla="*/ 942823 w 2220490"/>
                <a:gd name="connsiteY131" fmla="*/ 962872 h 1057618"/>
                <a:gd name="connsiteX132" fmla="*/ 901898 w 2220490"/>
                <a:gd name="connsiteY132" fmla="*/ 979044 h 1057618"/>
                <a:gd name="connsiteX133" fmla="*/ 776748 w 2220490"/>
                <a:gd name="connsiteY133" fmla="*/ 979755 h 1057618"/>
                <a:gd name="connsiteX134" fmla="*/ 755099 w 2220490"/>
                <a:gd name="connsiteY134" fmla="*/ 963938 h 1057618"/>
                <a:gd name="connsiteX135" fmla="*/ 858373 w 2220490"/>
                <a:gd name="connsiteY135" fmla="*/ 792548 h 1057618"/>
                <a:gd name="connsiteX136" fmla="*/ 899298 w 2220490"/>
                <a:gd name="connsiteY136" fmla="*/ 776377 h 1057618"/>
                <a:gd name="connsiteX137" fmla="*/ 1024448 w 2220490"/>
                <a:gd name="connsiteY137" fmla="*/ 775665 h 1057618"/>
                <a:gd name="connsiteX138" fmla="*/ 1043750 w 2220490"/>
                <a:gd name="connsiteY138" fmla="*/ 780224 h 1057618"/>
                <a:gd name="connsiteX139" fmla="*/ 1046099 w 2220490"/>
                <a:gd name="connsiteY139" fmla="*/ 791483 h 1057618"/>
                <a:gd name="connsiteX140" fmla="*/ 1057258 w 2220490"/>
                <a:gd name="connsiteY140" fmla="*/ 0 h 1057618"/>
                <a:gd name="connsiteX141" fmla="*/ 1028303 w 2220490"/>
                <a:gd name="connsiteY141" fmla="*/ 48053 h 1057618"/>
                <a:gd name="connsiteX142" fmla="*/ 987378 w 2220490"/>
                <a:gd name="connsiteY142" fmla="*/ 64225 h 1057618"/>
                <a:gd name="connsiteX143" fmla="*/ 862228 w 2220490"/>
                <a:gd name="connsiteY143" fmla="*/ 64936 h 1057618"/>
                <a:gd name="connsiteX144" fmla="*/ 840577 w 2220490"/>
                <a:gd name="connsiteY144" fmla="*/ 49119 h 1057618"/>
                <a:gd name="connsiteX145" fmla="*/ 870174 w 2220490"/>
                <a:gd name="connsiteY145" fmla="*/ 0 h 1057618"/>
                <a:gd name="connsiteX146" fmla="*/ 1152081 w 2220490"/>
                <a:gd name="connsiteY146" fmla="*/ 229118 h 1057618"/>
                <a:gd name="connsiteX147" fmla="*/ 1048807 w 2220490"/>
                <a:gd name="connsiteY147" fmla="*/ 400508 h 1057618"/>
                <a:gd name="connsiteX148" fmla="*/ 1007881 w 2220490"/>
                <a:gd name="connsiteY148" fmla="*/ 416680 h 1057618"/>
                <a:gd name="connsiteX149" fmla="*/ 882731 w 2220490"/>
                <a:gd name="connsiteY149" fmla="*/ 417391 h 1057618"/>
                <a:gd name="connsiteX150" fmla="*/ 861080 w 2220490"/>
                <a:gd name="connsiteY150" fmla="*/ 401575 h 1057618"/>
                <a:gd name="connsiteX151" fmla="*/ 964357 w 2220490"/>
                <a:gd name="connsiteY151" fmla="*/ 230184 h 1057618"/>
                <a:gd name="connsiteX152" fmla="*/ 1005282 w 2220490"/>
                <a:gd name="connsiteY152" fmla="*/ 214012 h 1057618"/>
                <a:gd name="connsiteX153" fmla="*/ 1130432 w 2220490"/>
                <a:gd name="connsiteY153" fmla="*/ 213302 h 1057618"/>
                <a:gd name="connsiteX154" fmla="*/ 1149734 w 2220490"/>
                <a:gd name="connsiteY154" fmla="*/ 217861 h 1057618"/>
                <a:gd name="connsiteX155" fmla="*/ 1152081 w 2220490"/>
                <a:gd name="connsiteY155" fmla="*/ 229118 h 1057618"/>
                <a:gd name="connsiteX156" fmla="*/ 1184310 w 2220490"/>
                <a:gd name="connsiteY156" fmla="*/ 562114 h 1057618"/>
                <a:gd name="connsiteX157" fmla="*/ 1081034 w 2220490"/>
                <a:gd name="connsiteY157" fmla="*/ 733505 h 1057618"/>
                <a:gd name="connsiteX158" fmla="*/ 1040109 w 2220490"/>
                <a:gd name="connsiteY158" fmla="*/ 749676 h 1057618"/>
                <a:gd name="connsiteX159" fmla="*/ 914961 w 2220490"/>
                <a:gd name="connsiteY159" fmla="*/ 750386 h 1057618"/>
                <a:gd name="connsiteX160" fmla="*/ 893310 w 2220490"/>
                <a:gd name="connsiteY160" fmla="*/ 734570 h 1057618"/>
                <a:gd name="connsiteX161" fmla="*/ 996586 w 2220490"/>
                <a:gd name="connsiteY161" fmla="*/ 563179 h 1057618"/>
                <a:gd name="connsiteX162" fmla="*/ 1037511 w 2220490"/>
                <a:gd name="connsiteY162" fmla="*/ 547008 h 1057618"/>
                <a:gd name="connsiteX163" fmla="*/ 1162661 w 2220490"/>
                <a:gd name="connsiteY163" fmla="*/ 546296 h 1057618"/>
                <a:gd name="connsiteX164" fmla="*/ 1181961 w 2220490"/>
                <a:gd name="connsiteY164" fmla="*/ 550856 h 1057618"/>
                <a:gd name="connsiteX165" fmla="*/ 1184310 w 2220490"/>
                <a:gd name="connsiteY165" fmla="*/ 562114 h 1057618"/>
                <a:gd name="connsiteX166" fmla="*/ 1204814 w 2220490"/>
                <a:gd name="connsiteY166" fmla="*/ 914570 h 1057618"/>
                <a:gd name="connsiteX167" fmla="*/ 1118616 w 2220490"/>
                <a:gd name="connsiteY167" fmla="*/ 1057618 h 1057618"/>
                <a:gd name="connsiteX168" fmla="*/ 931532 w 2220490"/>
                <a:gd name="connsiteY168" fmla="*/ 1057618 h 1057618"/>
                <a:gd name="connsiteX169" fmla="*/ 1017089 w 2220490"/>
                <a:gd name="connsiteY169" fmla="*/ 915635 h 1057618"/>
                <a:gd name="connsiteX170" fmla="*/ 1058013 w 2220490"/>
                <a:gd name="connsiteY170" fmla="*/ 899464 h 1057618"/>
                <a:gd name="connsiteX171" fmla="*/ 1183163 w 2220490"/>
                <a:gd name="connsiteY171" fmla="*/ 898754 h 1057618"/>
                <a:gd name="connsiteX172" fmla="*/ 1202465 w 2220490"/>
                <a:gd name="connsiteY172" fmla="*/ 903312 h 1057618"/>
                <a:gd name="connsiteX173" fmla="*/ 1204814 w 2220490"/>
                <a:gd name="connsiteY173" fmla="*/ 914570 h 1057618"/>
                <a:gd name="connsiteX174" fmla="*/ 1290142 w 2220490"/>
                <a:gd name="connsiteY174" fmla="*/ 0 h 1057618"/>
                <a:gd name="connsiteX175" fmla="*/ 1187018 w 2220490"/>
                <a:gd name="connsiteY175" fmla="*/ 171140 h 1057618"/>
                <a:gd name="connsiteX176" fmla="*/ 1146093 w 2220490"/>
                <a:gd name="connsiteY176" fmla="*/ 187312 h 1057618"/>
                <a:gd name="connsiteX177" fmla="*/ 1020943 w 2220490"/>
                <a:gd name="connsiteY177" fmla="*/ 188023 h 1057618"/>
                <a:gd name="connsiteX178" fmla="*/ 999292 w 2220490"/>
                <a:gd name="connsiteY178" fmla="*/ 172206 h 1057618"/>
                <a:gd name="connsiteX179" fmla="*/ 1102568 w 2220490"/>
                <a:gd name="connsiteY179" fmla="*/ 815 h 1057618"/>
                <a:gd name="connsiteX180" fmla="*/ 1103713 w 2220490"/>
                <a:gd name="connsiteY180" fmla="*/ 0 h 1057618"/>
                <a:gd name="connsiteX181" fmla="*/ 1322522 w 2220490"/>
                <a:gd name="connsiteY181" fmla="*/ 332744 h 1057618"/>
                <a:gd name="connsiteX182" fmla="*/ 1219246 w 2220490"/>
                <a:gd name="connsiteY182" fmla="*/ 504135 h 1057618"/>
                <a:gd name="connsiteX183" fmla="*/ 1178322 w 2220490"/>
                <a:gd name="connsiteY183" fmla="*/ 520307 h 1057618"/>
                <a:gd name="connsiteX184" fmla="*/ 1053172 w 2220490"/>
                <a:gd name="connsiteY184" fmla="*/ 521018 h 1057618"/>
                <a:gd name="connsiteX185" fmla="*/ 1031522 w 2220490"/>
                <a:gd name="connsiteY185" fmla="*/ 505201 h 1057618"/>
                <a:gd name="connsiteX186" fmla="*/ 1134797 w 2220490"/>
                <a:gd name="connsiteY186" fmla="*/ 333812 h 1057618"/>
                <a:gd name="connsiteX187" fmla="*/ 1175721 w 2220490"/>
                <a:gd name="connsiteY187" fmla="*/ 317640 h 1057618"/>
                <a:gd name="connsiteX188" fmla="*/ 1300871 w 2220490"/>
                <a:gd name="connsiteY188" fmla="*/ 316930 h 1057618"/>
                <a:gd name="connsiteX189" fmla="*/ 1320173 w 2220490"/>
                <a:gd name="connsiteY189" fmla="*/ 321487 h 1057618"/>
                <a:gd name="connsiteX190" fmla="*/ 1322522 w 2220490"/>
                <a:gd name="connsiteY190" fmla="*/ 332744 h 1057618"/>
                <a:gd name="connsiteX191" fmla="*/ 1343027 w 2220490"/>
                <a:gd name="connsiteY191" fmla="*/ 685200 h 1057618"/>
                <a:gd name="connsiteX192" fmla="*/ 1239749 w 2220490"/>
                <a:gd name="connsiteY192" fmla="*/ 856592 h 1057618"/>
                <a:gd name="connsiteX193" fmla="*/ 1198824 w 2220490"/>
                <a:gd name="connsiteY193" fmla="*/ 872763 h 1057618"/>
                <a:gd name="connsiteX194" fmla="*/ 1073674 w 2220490"/>
                <a:gd name="connsiteY194" fmla="*/ 873473 h 1057618"/>
                <a:gd name="connsiteX195" fmla="*/ 1052024 w 2220490"/>
                <a:gd name="connsiteY195" fmla="*/ 857657 h 1057618"/>
                <a:gd name="connsiteX196" fmla="*/ 1155301 w 2220490"/>
                <a:gd name="connsiteY196" fmla="*/ 686268 h 1057618"/>
                <a:gd name="connsiteX197" fmla="*/ 1196226 w 2220490"/>
                <a:gd name="connsiteY197" fmla="*/ 670095 h 1057618"/>
                <a:gd name="connsiteX198" fmla="*/ 1321376 w 2220490"/>
                <a:gd name="connsiteY198" fmla="*/ 669385 h 1057618"/>
                <a:gd name="connsiteX199" fmla="*/ 1340676 w 2220490"/>
                <a:gd name="connsiteY199" fmla="*/ 673943 h 1057618"/>
                <a:gd name="connsiteX200" fmla="*/ 1343027 w 2220490"/>
                <a:gd name="connsiteY200" fmla="*/ 685200 h 1057618"/>
                <a:gd name="connsiteX201" fmla="*/ 1375254 w 2220490"/>
                <a:gd name="connsiteY201" fmla="*/ 1018196 h 1057618"/>
                <a:gd name="connsiteX202" fmla="*/ 1351499 w 2220490"/>
                <a:gd name="connsiteY202" fmla="*/ 1057618 h 1057618"/>
                <a:gd name="connsiteX203" fmla="*/ 1164418 w 2220490"/>
                <a:gd name="connsiteY203" fmla="*/ 1057618 h 1057618"/>
                <a:gd name="connsiteX204" fmla="*/ 1187530 w 2220490"/>
                <a:gd name="connsiteY204" fmla="*/ 1019263 h 1057618"/>
                <a:gd name="connsiteX205" fmla="*/ 1228454 w 2220490"/>
                <a:gd name="connsiteY205" fmla="*/ 1003091 h 1057618"/>
                <a:gd name="connsiteX206" fmla="*/ 1353604 w 2220490"/>
                <a:gd name="connsiteY206" fmla="*/ 1002380 h 1057618"/>
                <a:gd name="connsiteX207" fmla="*/ 1372905 w 2220490"/>
                <a:gd name="connsiteY207" fmla="*/ 1006940 h 1057618"/>
                <a:gd name="connsiteX208" fmla="*/ 1375254 w 2220490"/>
                <a:gd name="connsiteY208" fmla="*/ 1018196 h 1057618"/>
                <a:gd name="connsiteX209" fmla="*/ 1460735 w 2220490"/>
                <a:gd name="connsiteY209" fmla="*/ 103377 h 1057618"/>
                <a:gd name="connsiteX210" fmla="*/ 1357457 w 2220490"/>
                <a:gd name="connsiteY210" fmla="*/ 274768 h 1057618"/>
                <a:gd name="connsiteX211" fmla="*/ 1316532 w 2220490"/>
                <a:gd name="connsiteY211" fmla="*/ 290939 h 1057618"/>
                <a:gd name="connsiteX212" fmla="*/ 1191382 w 2220490"/>
                <a:gd name="connsiteY212" fmla="*/ 291649 h 1057618"/>
                <a:gd name="connsiteX213" fmla="*/ 1169733 w 2220490"/>
                <a:gd name="connsiteY213" fmla="*/ 275834 h 1057618"/>
                <a:gd name="connsiteX214" fmla="*/ 1273009 w 2220490"/>
                <a:gd name="connsiteY214" fmla="*/ 104442 h 1057618"/>
                <a:gd name="connsiteX215" fmla="*/ 1313934 w 2220490"/>
                <a:gd name="connsiteY215" fmla="*/ 88272 h 1057618"/>
                <a:gd name="connsiteX216" fmla="*/ 1439084 w 2220490"/>
                <a:gd name="connsiteY216" fmla="*/ 87561 h 1057618"/>
                <a:gd name="connsiteX217" fmla="*/ 1458384 w 2220490"/>
                <a:gd name="connsiteY217" fmla="*/ 92120 h 1057618"/>
                <a:gd name="connsiteX218" fmla="*/ 1460735 w 2220490"/>
                <a:gd name="connsiteY218" fmla="*/ 103377 h 1057618"/>
                <a:gd name="connsiteX219" fmla="*/ 1481238 w 2220490"/>
                <a:gd name="connsiteY219" fmla="*/ 455833 h 1057618"/>
                <a:gd name="connsiteX220" fmla="*/ 1377963 w 2220490"/>
                <a:gd name="connsiteY220" fmla="*/ 627224 h 1057618"/>
                <a:gd name="connsiteX221" fmla="*/ 1337035 w 2220490"/>
                <a:gd name="connsiteY221" fmla="*/ 643395 h 1057618"/>
                <a:gd name="connsiteX222" fmla="*/ 1211887 w 2220490"/>
                <a:gd name="connsiteY222" fmla="*/ 644105 h 1057618"/>
                <a:gd name="connsiteX223" fmla="*/ 1190236 w 2220490"/>
                <a:gd name="connsiteY223" fmla="*/ 628288 h 1057618"/>
                <a:gd name="connsiteX224" fmla="*/ 1293512 w 2220490"/>
                <a:gd name="connsiteY224" fmla="*/ 456899 h 1057618"/>
                <a:gd name="connsiteX225" fmla="*/ 1334438 w 2220490"/>
                <a:gd name="connsiteY225" fmla="*/ 440727 h 1057618"/>
                <a:gd name="connsiteX226" fmla="*/ 1459588 w 2220490"/>
                <a:gd name="connsiteY226" fmla="*/ 440016 h 1057618"/>
                <a:gd name="connsiteX227" fmla="*/ 1478888 w 2220490"/>
                <a:gd name="connsiteY227" fmla="*/ 444574 h 1057618"/>
                <a:gd name="connsiteX228" fmla="*/ 1481238 w 2220490"/>
                <a:gd name="connsiteY228" fmla="*/ 455833 h 1057618"/>
                <a:gd name="connsiteX229" fmla="*/ 1513466 w 2220490"/>
                <a:gd name="connsiteY229" fmla="*/ 788827 h 1057618"/>
                <a:gd name="connsiteX230" fmla="*/ 1410190 w 2220490"/>
                <a:gd name="connsiteY230" fmla="*/ 960219 h 1057618"/>
                <a:gd name="connsiteX231" fmla="*/ 1369266 w 2220490"/>
                <a:gd name="connsiteY231" fmla="*/ 976391 h 1057618"/>
                <a:gd name="connsiteX232" fmla="*/ 1244115 w 2220490"/>
                <a:gd name="connsiteY232" fmla="*/ 977101 h 1057618"/>
                <a:gd name="connsiteX233" fmla="*/ 1222465 w 2220490"/>
                <a:gd name="connsiteY233" fmla="*/ 961285 h 1057618"/>
                <a:gd name="connsiteX234" fmla="*/ 1325742 w 2220490"/>
                <a:gd name="connsiteY234" fmla="*/ 789894 h 1057618"/>
                <a:gd name="connsiteX235" fmla="*/ 1366667 w 2220490"/>
                <a:gd name="connsiteY235" fmla="*/ 773722 h 1057618"/>
                <a:gd name="connsiteX236" fmla="*/ 1491817 w 2220490"/>
                <a:gd name="connsiteY236" fmla="*/ 773012 h 1057618"/>
                <a:gd name="connsiteX237" fmla="*/ 1511117 w 2220490"/>
                <a:gd name="connsiteY237" fmla="*/ 777571 h 1057618"/>
                <a:gd name="connsiteX238" fmla="*/ 1513466 w 2220490"/>
                <a:gd name="connsiteY238" fmla="*/ 788827 h 1057618"/>
                <a:gd name="connsiteX239" fmla="*/ 1523026 w 2220490"/>
                <a:gd name="connsiteY239" fmla="*/ 0 h 1057618"/>
                <a:gd name="connsiteX240" fmla="*/ 1495670 w 2220490"/>
                <a:gd name="connsiteY240" fmla="*/ 45399 h 1057618"/>
                <a:gd name="connsiteX241" fmla="*/ 1454745 w 2220490"/>
                <a:gd name="connsiteY241" fmla="*/ 61570 h 1057618"/>
                <a:gd name="connsiteX242" fmla="*/ 1329596 w 2220490"/>
                <a:gd name="connsiteY242" fmla="*/ 62282 h 1057618"/>
                <a:gd name="connsiteX243" fmla="*/ 1307945 w 2220490"/>
                <a:gd name="connsiteY243" fmla="*/ 46464 h 1057618"/>
                <a:gd name="connsiteX244" fmla="*/ 1335943 w 2220490"/>
                <a:gd name="connsiteY244" fmla="*/ 0 h 1057618"/>
                <a:gd name="connsiteX245" fmla="*/ 1619450 w 2220490"/>
                <a:gd name="connsiteY245" fmla="*/ 226464 h 1057618"/>
                <a:gd name="connsiteX246" fmla="*/ 1516174 w 2220490"/>
                <a:gd name="connsiteY246" fmla="*/ 397855 h 1057618"/>
                <a:gd name="connsiteX247" fmla="*/ 1475248 w 2220490"/>
                <a:gd name="connsiteY247" fmla="*/ 414026 h 1057618"/>
                <a:gd name="connsiteX248" fmla="*/ 1350099 w 2220490"/>
                <a:gd name="connsiteY248" fmla="*/ 414736 h 1057618"/>
                <a:gd name="connsiteX249" fmla="*/ 1328448 w 2220490"/>
                <a:gd name="connsiteY249" fmla="*/ 398921 h 1057618"/>
                <a:gd name="connsiteX250" fmla="*/ 1431724 w 2220490"/>
                <a:gd name="connsiteY250" fmla="*/ 227529 h 1057618"/>
                <a:gd name="connsiteX251" fmla="*/ 1472649 w 2220490"/>
                <a:gd name="connsiteY251" fmla="*/ 211358 h 1057618"/>
                <a:gd name="connsiteX252" fmla="*/ 1597799 w 2220490"/>
                <a:gd name="connsiteY252" fmla="*/ 210648 h 1057618"/>
                <a:gd name="connsiteX253" fmla="*/ 1617101 w 2220490"/>
                <a:gd name="connsiteY253" fmla="*/ 215206 h 1057618"/>
                <a:gd name="connsiteX254" fmla="*/ 1619450 w 2220490"/>
                <a:gd name="connsiteY254" fmla="*/ 226464 h 1057618"/>
                <a:gd name="connsiteX255" fmla="*/ 1651677 w 2220490"/>
                <a:gd name="connsiteY255" fmla="*/ 559460 h 1057618"/>
                <a:gd name="connsiteX256" fmla="*/ 1548403 w 2220490"/>
                <a:gd name="connsiteY256" fmla="*/ 730850 h 1057618"/>
                <a:gd name="connsiteX257" fmla="*/ 1507478 w 2220490"/>
                <a:gd name="connsiteY257" fmla="*/ 747022 h 1057618"/>
                <a:gd name="connsiteX258" fmla="*/ 1382328 w 2220490"/>
                <a:gd name="connsiteY258" fmla="*/ 747733 h 1057618"/>
                <a:gd name="connsiteX259" fmla="*/ 1360678 w 2220490"/>
                <a:gd name="connsiteY259" fmla="*/ 731916 h 1057618"/>
                <a:gd name="connsiteX260" fmla="*/ 1463953 w 2220490"/>
                <a:gd name="connsiteY260" fmla="*/ 560525 h 1057618"/>
                <a:gd name="connsiteX261" fmla="*/ 1504878 w 2220490"/>
                <a:gd name="connsiteY261" fmla="*/ 544354 h 1057618"/>
                <a:gd name="connsiteX262" fmla="*/ 1630028 w 2220490"/>
                <a:gd name="connsiteY262" fmla="*/ 543643 h 1057618"/>
                <a:gd name="connsiteX263" fmla="*/ 1649330 w 2220490"/>
                <a:gd name="connsiteY263" fmla="*/ 548202 h 1057618"/>
                <a:gd name="connsiteX264" fmla="*/ 1651677 w 2220490"/>
                <a:gd name="connsiteY264" fmla="*/ 559460 h 1057618"/>
                <a:gd name="connsiteX265" fmla="*/ 1672182 w 2220490"/>
                <a:gd name="connsiteY265" fmla="*/ 911915 h 1057618"/>
                <a:gd name="connsiteX266" fmla="*/ 1584385 w 2220490"/>
                <a:gd name="connsiteY266" fmla="*/ 1057618 h 1057618"/>
                <a:gd name="connsiteX267" fmla="*/ 1397301 w 2220490"/>
                <a:gd name="connsiteY267" fmla="*/ 1057618 h 1057618"/>
                <a:gd name="connsiteX268" fmla="*/ 1484456 w 2220490"/>
                <a:gd name="connsiteY268" fmla="*/ 912981 h 1057618"/>
                <a:gd name="connsiteX269" fmla="*/ 1525382 w 2220490"/>
                <a:gd name="connsiteY269" fmla="*/ 896809 h 1057618"/>
                <a:gd name="connsiteX270" fmla="*/ 1650532 w 2220490"/>
                <a:gd name="connsiteY270" fmla="*/ 896099 h 1057618"/>
                <a:gd name="connsiteX271" fmla="*/ 1669832 w 2220490"/>
                <a:gd name="connsiteY271" fmla="*/ 900658 h 1057618"/>
                <a:gd name="connsiteX272" fmla="*/ 1672182 w 2220490"/>
                <a:gd name="connsiteY272" fmla="*/ 911915 h 1057618"/>
                <a:gd name="connsiteX273" fmla="*/ 1755911 w 2220490"/>
                <a:gd name="connsiteY273" fmla="*/ 0 h 1057618"/>
                <a:gd name="connsiteX274" fmla="*/ 1654385 w 2220490"/>
                <a:gd name="connsiteY274" fmla="*/ 168486 h 1057618"/>
                <a:gd name="connsiteX275" fmla="*/ 1613460 w 2220490"/>
                <a:gd name="connsiteY275" fmla="*/ 184657 h 1057618"/>
                <a:gd name="connsiteX276" fmla="*/ 1488311 w 2220490"/>
                <a:gd name="connsiteY276" fmla="*/ 185369 h 1057618"/>
                <a:gd name="connsiteX277" fmla="*/ 1466660 w 2220490"/>
                <a:gd name="connsiteY277" fmla="*/ 169553 h 1057618"/>
                <a:gd name="connsiteX278" fmla="*/ 1568829 w 2220490"/>
                <a:gd name="connsiteY278" fmla="*/ 0 h 1057618"/>
                <a:gd name="connsiteX279" fmla="*/ 1789891 w 2220490"/>
                <a:gd name="connsiteY279" fmla="*/ 330091 h 1057618"/>
                <a:gd name="connsiteX280" fmla="*/ 1686614 w 2220490"/>
                <a:gd name="connsiteY280" fmla="*/ 501482 h 1057618"/>
                <a:gd name="connsiteX281" fmla="*/ 1645689 w 2220490"/>
                <a:gd name="connsiteY281" fmla="*/ 517652 h 1057618"/>
                <a:gd name="connsiteX282" fmla="*/ 1520539 w 2220490"/>
                <a:gd name="connsiteY282" fmla="*/ 518364 h 1057618"/>
                <a:gd name="connsiteX283" fmla="*/ 1498889 w 2220490"/>
                <a:gd name="connsiteY283" fmla="*/ 502548 h 1057618"/>
                <a:gd name="connsiteX284" fmla="*/ 1602165 w 2220490"/>
                <a:gd name="connsiteY284" fmla="*/ 331157 h 1057618"/>
                <a:gd name="connsiteX285" fmla="*/ 1643090 w 2220490"/>
                <a:gd name="connsiteY285" fmla="*/ 314985 h 1057618"/>
                <a:gd name="connsiteX286" fmla="*/ 1768240 w 2220490"/>
                <a:gd name="connsiteY286" fmla="*/ 314275 h 1057618"/>
                <a:gd name="connsiteX287" fmla="*/ 1787540 w 2220490"/>
                <a:gd name="connsiteY287" fmla="*/ 318834 h 1057618"/>
                <a:gd name="connsiteX288" fmla="*/ 1789891 w 2220490"/>
                <a:gd name="connsiteY288" fmla="*/ 330091 h 1057618"/>
                <a:gd name="connsiteX289" fmla="*/ 1810394 w 2220490"/>
                <a:gd name="connsiteY289" fmla="*/ 682547 h 1057618"/>
                <a:gd name="connsiteX290" fmla="*/ 1707118 w 2220490"/>
                <a:gd name="connsiteY290" fmla="*/ 853937 h 1057618"/>
                <a:gd name="connsiteX291" fmla="*/ 1666192 w 2220490"/>
                <a:gd name="connsiteY291" fmla="*/ 870109 h 1057618"/>
                <a:gd name="connsiteX292" fmla="*/ 1541043 w 2220490"/>
                <a:gd name="connsiteY292" fmla="*/ 870819 h 1057618"/>
                <a:gd name="connsiteX293" fmla="*/ 1519392 w 2220490"/>
                <a:gd name="connsiteY293" fmla="*/ 855004 h 1057618"/>
                <a:gd name="connsiteX294" fmla="*/ 1622668 w 2220490"/>
                <a:gd name="connsiteY294" fmla="*/ 683613 h 1057618"/>
                <a:gd name="connsiteX295" fmla="*/ 1663593 w 2220490"/>
                <a:gd name="connsiteY295" fmla="*/ 667441 h 1057618"/>
                <a:gd name="connsiteX296" fmla="*/ 1788743 w 2220490"/>
                <a:gd name="connsiteY296" fmla="*/ 666730 h 1057618"/>
                <a:gd name="connsiteX297" fmla="*/ 1808045 w 2220490"/>
                <a:gd name="connsiteY297" fmla="*/ 671290 h 1057618"/>
                <a:gd name="connsiteX298" fmla="*/ 1810394 w 2220490"/>
                <a:gd name="connsiteY298" fmla="*/ 682547 h 1057618"/>
                <a:gd name="connsiteX299" fmla="*/ 1928102 w 2220490"/>
                <a:gd name="connsiteY299" fmla="*/ 100722 h 1057618"/>
                <a:gd name="connsiteX300" fmla="*/ 1824826 w 2220490"/>
                <a:gd name="connsiteY300" fmla="*/ 272113 h 1057618"/>
                <a:gd name="connsiteX301" fmla="*/ 1783901 w 2220490"/>
                <a:gd name="connsiteY301" fmla="*/ 288285 h 1057618"/>
                <a:gd name="connsiteX302" fmla="*/ 1658751 w 2220490"/>
                <a:gd name="connsiteY302" fmla="*/ 288995 h 1057618"/>
                <a:gd name="connsiteX303" fmla="*/ 1637101 w 2220490"/>
                <a:gd name="connsiteY303" fmla="*/ 273180 h 1057618"/>
                <a:gd name="connsiteX304" fmla="*/ 1740376 w 2220490"/>
                <a:gd name="connsiteY304" fmla="*/ 101789 h 1057618"/>
                <a:gd name="connsiteX305" fmla="*/ 1781302 w 2220490"/>
                <a:gd name="connsiteY305" fmla="*/ 85618 h 1057618"/>
                <a:gd name="connsiteX306" fmla="*/ 1906451 w 2220490"/>
                <a:gd name="connsiteY306" fmla="*/ 84906 h 1057618"/>
                <a:gd name="connsiteX307" fmla="*/ 1925753 w 2220490"/>
                <a:gd name="connsiteY307" fmla="*/ 89466 h 1057618"/>
                <a:gd name="connsiteX308" fmla="*/ 1928102 w 2220490"/>
                <a:gd name="connsiteY308" fmla="*/ 100722 h 1057618"/>
                <a:gd name="connsiteX309" fmla="*/ 1948606 w 2220490"/>
                <a:gd name="connsiteY309" fmla="*/ 453178 h 1057618"/>
                <a:gd name="connsiteX310" fmla="*/ 1845329 w 2220490"/>
                <a:gd name="connsiteY310" fmla="*/ 624569 h 1057618"/>
                <a:gd name="connsiteX311" fmla="*/ 1804404 w 2220490"/>
                <a:gd name="connsiteY311" fmla="*/ 640741 h 1057618"/>
                <a:gd name="connsiteX312" fmla="*/ 1679254 w 2220490"/>
                <a:gd name="connsiteY312" fmla="*/ 641451 h 1057618"/>
                <a:gd name="connsiteX313" fmla="*/ 1657603 w 2220490"/>
                <a:gd name="connsiteY313" fmla="*/ 625635 h 1057618"/>
                <a:gd name="connsiteX314" fmla="*/ 1760879 w 2220490"/>
                <a:gd name="connsiteY314" fmla="*/ 454245 h 1057618"/>
                <a:gd name="connsiteX315" fmla="*/ 1801805 w 2220490"/>
                <a:gd name="connsiteY315" fmla="*/ 438072 h 1057618"/>
                <a:gd name="connsiteX316" fmla="*/ 1926955 w 2220490"/>
                <a:gd name="connsiteY316" fmla="*/ 437362 h 1057618"/>
                <a:gd name="connsiteX317" fmla="*/ 1946256 w 2220490"/>
                <a:gd name="connsiteY317" fmla="*/ 441921 h 1057618"/>
                <a:gd name="connsiteX318" fmla="*/ 1948606 w 2220490"/>
                <a:gd name="connsiteY318" fmla="*/ 453178 h 1057618"/>
                <a:gd name="connsiteX319" fmla="*/ 1988795 w 2220490"/>
                <a:gd name="connsiteY319" fmla="*/ 0 h 1057618"/>
                <a:gd name="connsiteX320" fmla="*/ 1963038 w 2220490"/>
                <a:gd name="connsiteY320" fmla="*/ 42745 h 1057618"/>
                <a:gd name="connsiteX321" fmla="*/ 1922113 w 2220490"/>
                <a:gd name="connsiteY321" fmla="*/ 58917 h 1057618"/>
                <a:gd name="connsiteX322" fmla="*/ 1796963 w 2220490"/>
                <a:gd name="connsiteY322" fmla="*/ 59628 h 1057618"/>
                <a:gd name="connsiteX323" fmla="*/ 1775312 w 2220490"/>
                <a:gd name="connsiteY323" fmla="*/ 43811 h 1057618"/>
                <a:gd name="connsiteX324" fmla="*/ 1801712 w 2220490"/>
                <a:gd name="connsiteY324" fmla="*/ 0 h 1057618"/>
                <a:gd name="connsiteX325" fmla="*/ 2086715 w 2220490"/>
                <a:gd name="connsiteY325" fmla="*/ 223320 h 1057618"/>
                <a:gd name="connsiteX326" fmla="*/ 2019587 w 2220490"/>
                <a:gd name="connsiteY326" fmla="*/ 335381 h 1057618"/>
                <a:gd name="connsiteX327" fmla="*/ 1983541 w 2220490"/>
                <a:gd name="connsiteY327" fmla="*/ 395200 h 1057618"/>
                <a:gd name="connsiteX328" fmla="*/ 1942616 w 2220490"/>
                <a:gd name="connsiteY328" fmla="*/ 411372 h 1057618"/>
                <a:gd name="connsiteX329" fmla="*/ 1817466 w 2220490"/>
                <a:gd name="connsiteY329" fmla="*/ 412083 h 1057618"/>
                <a:gd name="connsiteX330" fmla="*/ 1795815 w 2220490"/>
                <a:gd name="connsiteY330" fmla="*/ 396267 h 1057618"/>
                <a:gd name="connsiteX331" fmla="*/ 1899093 w 2220490"/>
                <a:gd name="connsiteY331" fmla="*/ 224876 h 1057618"/>
                <a:gd name="connsiteX332" fmla="*/ 1940016 w 2220490"/>
                <a:gd name="connsiteY332" fmla="*/ 208705 h 1057618"/>
                <a:gd name="connsiteX333" fmla="*/ 2065166 w 2220490"/>
                <a:gd name="connsiteY333" fmla="*/ 207995 h 1057618"/>
                <a:gd name="connsiteX334" fmla="*/ 2084468 w 2220490"/>
                <a:gd name="connsiteY334" fmla="*/ 212553 h 1057618"/>
                <a:gd name="connsiteX335" fmla="*/ 2220490 w 2220490"/>
                <a:gd name="connsiteY335" fmla="*/ 0 h 1057618"/>
                <a:gd name="connsiteX336" fmla="*/ 2120706 w 2220490"/>
                <a:gd name="connsiteY336" fmla="*/ 166576 h 1057618"/>
                <a:gd name="connsiteX337" fmla="*/ 2105775 w 2220490"/>
                <a:gd name="connsiteY337" fmla="*/ 177194 h 1057618"/>
                <a:gd name="connsiteX338" fmla="*/ 2080829 w 2220490"/>
                <a:gd name="connsiteY338" fmla="*/ 182004 h 1057618"/>
                <a:gd name="connsiteX339" fmla="*/ 1955679 w 2220490"/>
                <a:gd name="connsiteY339" fmla="*/ 182715 h 1057618"/>
                <a:gd name="connsiteX340" fmla="*/ 1934028 w 2220490"/>
                <a:gd name="connsiteY340" fmla="*/ 166898 h 1057618"/>
                <a:gd name="connsiteX341" fmla="*/ 2034596 w 2220490"/>
                <a:gd name="connsiteY34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2220490" h="1057618">
                  <a:moveTo>
                    <a:pt x="270083" y="919877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82356" y="920943"/>
                  </a:lnTo>
                  <a:cubicBezTo>
                    <a:pt x="87680" y="912110"/>
                    <a:pt x="106003" y="904869"/>
                    <a:pt x="123283" y="904772"/>
                  </a:cubicBezTo>
                  <a:lnTo>
                    <a:pt x="248432" y="904060"/>
                  </a:lnTo>
                  <a:cubicBezTo>
                    <a:pt x="257072" y="904011"/>
                    <a:pt x="263815" y="905758"/>
                    <a:pt x="267734" y="908620"/>
                  </a:cubicBezTo>
                  <a:cubicBezTo>
                    <a:pt x="271651" y="911483"/>
                    <a:pt x="272743" y="915461"/>
                    <a:pt x="270083" y="919877"/>
                  </a:cubicBezTo>
                  <a:close/>
                  <a:moveTo>
                    <a:pt x="408294" y="690508"/>
                  </a:moveTo>
                  <a:lnTo>
                    <a:pt x="305019" y="861899"/>
                  </a:lnTo>
                  <a:cubicBezTo>
                    <a:pt x="299695" y="870732"/>
                    <a:pt x="281373" y="877972"/>
                    <a:pt x="264093" y="878071"/>
                  </a:cubicBezTo>
                  <a:lnTo>
                    <a:pt x="138943" y="878781"/>
                  </a:lnTo>
                  <a:cubicBezTo>
                    <a:pt x="121662" y="878880"/>
                    <a:pt x="111970" y="871799"/>
                    <a:pt x="117292" y="862965"/>
                  </a:cubicBezTo>
                  <a:lnTo>
                    <a:pt x="220568" y="691575"/>
                  </a:lnTo>
                  <a:cubicBezTo>
                    <a:pt x="225891" y="682741"/>
                    <a:pt x="244214" y="675501"/>
                    <a:pt x="261494" y="675404"/>
                  </a:cubicBezTo>
                  <a:lnTo>
                    <a:pt x="386644" y="674692"/>
                  </a:lnTo>
                  <a:cubicBezTo>
                    <a:pt x="395283" y="674644"/>
                    <a:pt x="402028" y="676389"/>
                    <a:pt x="405945" y="679251"/>
                  </a:cubicBezTo>
                  <a:cubicBezTo>
                    <a:pt x="409863" y="682113"/>
                    <a:pt x="410955" y="686092"/>
                    <a:pt x="408294" y="690508"/>
                  </a:cubicBezTo>
                  <a:close/>
                  <a:moveTo>
                    <a:pt x="440520" y="1023505"/>
                  </a:moveTo>
                  <a:lnTo>
                    <a:pt x="419964" y="1057618"/>
                  </a:lnTo>
                  <a:lnTo>
                    <a:pt x="232880" y="1057618"/>
                  </a:lnTo>
                  <a:lnTo>
                    <a:pt x="252794" y="1024571"/>
                  </a:lnTo>
                  <a:cubicBezTo>
                    <a:pt x="258117" y="1015738"/>
                    <a:pt x="276440" y="1008497"/>
                    <a:pt x="293719" y="1008399"/>
                  </a:cubicBezTo>
                  <a:lnTo>
                    <a:pt x="418869" y="1007688"/>
                  </a:lnTo>
                  <a:cubicBezTo>
                    <a:pt x="427509" y="1007639"/>
                    <a:pt x="434252" y="1009385"/>
                    <a:pt x="438171" y="1012248"/>
                  </a:cubicBezTo>
                  <a:cubicBezTo>
                    <a:pt x="442089" y="1015110"/>
                    <a:pt x="443181" y="1019087"/>
                    <a:pt x="440520" y="1023505"/>
                  </a:cubicBezTo>
                  <a:close/>
                  <a:moveTo>
                    <a:pt x="546506" y="461141"/>
                  </a:moveTo>
                  <a:lnTo>
                    <a:pt x="443230" y="632532"/>
                  </a:lnTo>
                  <a:cubicBezTo>
                    <a:pt x="437907" y="641364"/>
                    <a:pt x="419584" y="648604"/>
                    <a:pt x="402304" y="648703"/>
                  </a:cubicBezTo>
                  <a:lnTo>
                    <a:pt x="277155" y="649413"/>
                  </a:lnTo>
                  <a:cubicBezTo>
                    <a:pt x="259875" y="649511"/>
                    <a:pt x="250181" y="642430"/>
                    <a:pt x="255504" y="633597"/>
                  </a:cubicBezTo>
                  <a:lnTo>
                    <a:pt x="358780" y="462206"/>
                  </a:lnTo>
                  <a:cubicBezTo>
                    <a:pt x="364103" y="453374"/>
                    <a:pt x="382426" y="446134"/>
                    <a:pt x="399706" y="446035"/>
                  </a:cubicBezTo>
                  <a:lnTo>
                    <a:pt x="524857" y="445325"/>
                  </a:lnTo>
                  <a:cubicBezTo>
                    <a:pt x="533495" y="445276"/>
                    <a:pt x="540239" y="447021"/>
                    <a:pt x="544157" y="449883"/>
                  </a:cubicBezTo>
                  <a:cubicBezTo>
                    <a:pt x="548074" y="452746"/>
                    <a:pt x="549168" y="456724"/>
                    <a:pt x="546506" y="461141"/>
                  </a:cubicBezTo>
                  <a:close/>
                  <a:moveTo>
                    <a:pt x="578732" y="794136"/>
                  </a:moveTo>
                  <a:lnTo>
                    <a:pt x="475456" y="965527"/>
                  </a:lnTo>
                  <a:cubicBezTo>
                    <a:pt x="470133" y="974360"/>
                    <a:pt x="451810" y="981599"/>
                    <a:pt x="434530" y="981698"/>
                  </a:cubicBezTo>
                  <a:lnTo>
                    <a:pt x="309380" y="982409"/>
                  </a:lnTo>
                  <a:cubicBezTo>
                    <a:pt x="292101" y="982508"/>
                    <a:pt x="282407" y="975427"/>
                    <a:pt x="287730" y="966593"/>
                  </a:cubicBezTo>
                  <a:lnTo>
                    <a:pt x="391006" y="795202"/>
                  </a:lnTo>
                  <a:cubicBezTo>
                    <a:pt x="396328" y="786369"/>
                    <a:pt x="414652" y="779129"/>
                    <a:pt x="431931" y="779031"/>
                  </a:cubicBezTo>
                  <a:lnTo>
                    <a:pt x="557081" y="778320"/>
                  </a:lnTo>
                  <a:cubicBezTo>
                    <a:pt x="565721" y="778271"/>
                    <a:pt x="572465" y="780016"/>
                    <a:pt x="576383" y="782879"/>
                  </a:cubicBezTo>
                  <a:cubicBezTo>
                    <a:pt x="580300" y="785741"/>
                    <a:pt x="581392" y="789719"/>
                    <a:pt x="578732" y="794136"/>
                  </a:cubicBezTo>
                  <a:close/>
                  <a:moveTo>
                    <a:pt x="684717" y="231771"/>
                  </a:moveTo>
                  <a:lnTo>
                    <a:pt x="581442" y="403163"/>
                  </a:lnTo>
                  <a:cubicBezTo>
                    <a:pt x="576119" y="411997"/>
                    <a:pt x="557797" y="419236"/>
                    <a:pt x="540516" y="419334"/>
                  </a:cubicBezTo>
                  <a:lnTo>
                    <a:pt x="415367" y="420046"/>
                  </a:lnTo>
                  <a:cubicBezTo>
                    <a:pt x="398086" y="420143"/>
                    <a:pt x="388393" y="413062"/>
                    <a:pt x="393717" y="404228"/>
                  </a:cubicBezTo>
                  <a:lnTo>
                    <a:pt x="496993" y="232839"/>
                  </a:lnTo>
                  <a:cubicBezTo>
                    <a:pt x="502314" y="224004"/>
                    <a:pt x="520638" y="216765"/>
                    <a:pt x="537917" y="216666"/>
                  </a:cubicBezTo>
                  <a:lnTo>
                    <a:pt x="663067" y="215956"/>
                  </a:lnTo>
                  <a:cubicBezTo>
                    <a:pt x="671706" y="215907"/>
                    <a:pt x="678451" y="217653"/>
                    <a:pt x="682368" y="220514"/>
                  </a:cubicBezTo>
                  <a:cubicBezTo>
                    <a:pt x="686286" y="223377"/>
                    <a:pt x="687379" y="227356"/>
                    <a:pt x="684717" y="231771"/>
                  </a:cubicBezTo>
                  <a:close/>
                  <a:moveTo>
                    <a:pt x="716943" y="564768"/>
                  </a:moveTo>
                  <a:lnTo>
                    <a:pt x="613667" y="736159"/>
                  </a:lnTo>
                  <a:cubicBezTo>
                    <a:pt x="608345" y="744991"/>
                    <a:pt x="590021" y="752232"/>
                    <a:pt x="572742" y="752329"/>
                  </a:cubicBezTo>
                  <a:lnTo>
                    <a:pt x="447593" y="753041"/>
                  </a:lnTo>
                  <a:cubicBezTo>
                    <a:pt x="430313" y="753138"/>
                    <a:pt x="420618" y="746058"/>
                    <a:pt x="425943" y="737225"/>
                  </a:cubicBezTo>
                  <a:lnTo>
                    <a:pt x="529217" y="565834"/>
                  </a:lnTo>
                  <a:cubicBezTo>
                    <a:pt x="534540" y="557000"/>
                    <a:pt x="552864" y="549760"/>
                    <a:pt x="570142" y="549662"/>
                  </a:cubicBezTo>
                  <a:lnTo>
                    <a:pt x="695292" y="548952"/>
                  </a:lnTo>
                  <a:cubicBezTo>
                    <a:pt x="703932" y="548902"/>
                    <a:pt x="710675" y="550648"/>
                    <a:pt x="714594" y="553511"/>
                  </a:cubicBezTo>
                  <a:cubicBezTo>
                    <a:pt x="718512" y="556372"/>
                    <a:pt x="719605" y="560352"/>
                    <a:pt x="716943" y="564768"/>
                  </a:cubicBezTo>
                  <a:close/>
                  <a:moveTo>
                    <a:pt x="737447" y="91722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9720" y="918289"/>
                  </a:lnTo>
                  <a:cubicBezTo>
                    <a:pt x="555043" y="909456"/>
                    <a:pt x="573366" y="902216"/>
                    <a:pt x="590646" y="902118"/>
                  </a:cubicBezTo>
                  <a:lnTo>
                    <a:pt x="715796" y="901407"/>
                  </a:lnTo>
                  <a:cubicBezTo>
                    <a:pt x="724435" y="901358"/>
                    <a:pt x="731180" y="903103"/>
                    <a:pt x="735097" y="905966"/>
                  </a:cubicBezTo>
                  <a:cubicBezTo>
                    <a:pt x="739015" y="908828"/>
                    <a:pt x="740107" y="912806"/>
                    <a:pt x="737447" y="917223"/>
                  </a:cubicBezTo>
                  <a:close/>
                  <a:moveTo>
                    <a:pt x="822929" y="2404"/>
                  </a:moveTo>
                  <a:lnTo>
                    <a:pt x="719653" y="173793"/>
                  </a:lnTo>
                  <a:cubicBezTo>
                    <a:pt x="714330" y="182628"/>
                    <a:pt x="696008" y="189867"/>
                    <a:pt x="678728" y="189966"/>
                  </a:cubicBezTo>
                  <a:lnTo>
                    <a:pt x="553578" y="190676"/>
                  </a:lnTo>
                  <a:cubicBezTo>
                    <a:pt x="536298" y="190774"/>
                    <a:pt x="526606" y="183693"/>
                    <a:pt x="531928" y="174861"/>
                  </a:cubicBezTo>
                  <a:lnTo>
                    <a:pt x="635203" y="3469"/>
                  </a:lnTo>
                  <a:lnTo>
                    <a:pt x="640082" y="0"/>
                  </a:lnTo>
                  <a:lnTo>
                    <a:pt x="822428" y="0"/>
                  </a:lnTo>
                  <a:close/>
                  <a:moveTo>
                    <a:pt x="855155" y="335399"/>
                  </a:moveTo>
                  <a:lnTo>
                    <a:pt x="751878" y="506790"/>
                  </a:lnTo>
                  <a:cubicBezTo>
                    <a:pt x="746558" y="515623"/>
                    <a:pt x="728234" y="522864"/>
                    <a:pt x="710954" y="522962"/>
                  </a:cubicBezTo>
                  <a:lnTo>
                    <a:pt x="585804" y="523672"/>
                  </a:lnTo>
                  <a:cubicBezTo>
                    <a:pt x="568525" y="523771"/>
                    <a:pt x="558830" y="516689"/>
                    <a:pt x="564153" y="507856"/>
                  </a:cubicBezTo>
                  <a:lnTo>
                    <a:pt x="667431" y="336465"/>
                  </a:lnTo>
                  <a:cubicBezTo>
                    <a:pt x="672751" y="327632"/>
                    <a:pt x="691075" y="320392"/>
                    <a:pt x="708354" y="320293"/>
                  </a:cubicBezTo>
                  <a:lnTo>
                    <a:pt x="833504" y="319583"/>
                  </a:lnTo>
                  <a:cubicBezTo>
                    <a:pt x="842145" y="319534"/>
                    <a:pt x="848888" y="321279"/>
                    <a:pt x="852805" y="324142"/>
                  </a:cubicBezTo>
                  <a:cubicBezTo>
                    <a:pt x="856723" y="327004"/>
                    <a:pt x="857817" y="330983"/>
                    <a:pt x="855155" y="335399"/>
                  </a:cubicBezTo>
                  <a:close/>
                  <a:moveTo>
                    <a:pt x="875658" y="687855"/>
                  </a:moveTo>
                  <a:lnTo>
                    <a:pt x="772382" y="859246"/>
                  </a:lnTo>
                  <a:cubicBezTo>
                    <a:pt x="767059" y="868079"/>
                    <a:pt x="748736" y="875319"/>
                    <a:pt x="731457" y="875416"/>
                  </a:cubicBezTo>
                  <a:lnTo>
                    <a:pt x="606307" y="876128"/>
                  </a:lnTo>
                  <a:cubicBezTo>
                    <a:pt x="589027" y="876225"/>
                    <a:pt x="579335" y="869145"/>
                    <a:pt x="584656" y="860312"/>
                  </a:cubicBezTo>
                  <a:lnTo>
                    <a:pt x="687932" y="688921"/>
                  </a:lnTo>
                  <a:cubicBezTo>
                    <a:pt x="693254" y="680088"/>
                    <a:pt x="711578" y="672847"/>
                    <a:pt x="728857" y="672749"/>
                  </a:cubicBezTo>
                  <a:lnTo>
                    <a:pt x="854009" y="672039"/>
                  </a:lnTo>
                  <a:cubicBezTo>
                    <a:pt x="862648" y="671989"/>
                    <a:pt x="869391" y="673735"/>
                    <a:pt x="873309" y="676598"/>
                  </a:cubicBezTo>
                  <a:cubicBezTo>
                    <a:pt x="877227" y="679459"/>
                    <a:pt x="878320" y="683439"/>
                    <a:pt x="875658" y="687855"/>
                  </a:cubicBezTo>
                  <a:close/>
                  <a:moveTo>
                    <a:pt x="907887" y="1020850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20162" y="1021916"/>
                  </a:lnTo>
                  <a:cubicBezTo>
                    <a:pt x="725484" y="1013083"/>
                    <a:pt x="743808" y="1005844"/>
                    <a:pt x="761087" y="1005745"/>
                  </a:cubicBezTo>
                  <a:lnTo>
                    <a:pt x="886237" y="1005034"/>
                  </a:lnTo>
                  <a:cubicBezTo>
                    <a:pt x="894878" y="1004986"/>
                    <a:pt x="901621" y="1006731"/>
                    <a:pt x="905538" y="1009593"/>
                  </a:cubicBezTo>
                  <a:cubicBezTo>
                    <a:pt x="909456" y="1012456"/>
                    <a:pt x="910548" y="1016434"/>
                    <a:pt x="907887" y="1020850"/>
                  </a:cubicBezTo>
                  <a:close/>
                  <a:moveTo>
                    <a:pt x="993366" y="106031"/>
                  </a:moveTo>
                  <a:lnTo>
                    <a:pt x="890092" y="277421"/>
                  </a:lnTo>
                  <a:cubicBezTo>
                    <a:pt x="884769" y="286255"/>
                    <a:pt x="866446" y="293495"/>
                    <a:pt x="849167" y="293593"/>
                  </a:cubicBezTo>
                  <a:lnTo>
                    <a:pt x="724017" y="294303"/>
                  </a:lnTo>
                  <a:cubicBezTo>
                    <a:pt x="706736" y="294402"/>
                    <a:pt x="697043" y="287321"/>
                    <a:pt x="702366" y="278488"/>
                  </a:cubicBezTo>
                  <a:lnTo>
                    <a:pt x="805642" y="107097"/>
                  </a:lnTo>
                  <a:cubicBezTo>
                    <a:pt x="810963" y="98264"/>
                    <a:pt x="829287" y="91023"/>
                    <a:pt x="846567" y="90925"/>
                  </a:cubicBezTo>
                  <a:lnTo>
                    <a:pt x="971717" y="90214"/>
                  </a:lnTo>
                  <a:cubicBezTo>
                    <a:pt x="980357" y="90165"/>
                    <a:pt x="987099" y="91912"/>
                    <a:pt x="991017" y="94774"/>
                  </a:cubicBezTo>
                  <a:cubicBezTo>
                    <a:pt x="994937" y="97637"/>
                    <a:pt x="996028" y="101613"/>
                    <a:pt x="993366" y="106031"/>
                  </a:cubicBezTo>
                  <a:close/>
                  <a:moveTo>
                    <a:pt x="1013870" y="458486"/>
                  </a:moveTo>
                  <a:lnTo>
                    <a:pt x="910594" y="629877"/>
                  </a:lnTo>
                  <a:cubicBezTo>
                    <a:pt x="905271" y="638711"/>
                    <a:pt x="886949" y="645951"/>
                    <a:pt x="869668" y="646049"/>
                  </a:cubicBezTo>
                  <a:lnTo>
                    <a:pt x="744520" y="646759"/>
                  </a:lnTo>
                  <a:cubicBezTo>
                    <a:pt x="727239" y="646858"/>
                    <a:pt x="717546" y="639776"/>
                    <a:pt x="722869" y="630943"/>
                  </a:cubicBezTo>
                  <a:lnTo>
                    <a:pt x="826145" y="459553"/>
                  </a:lnTo>
                  <a:cubicBezTo>
                    <a:pt x="831468" y="450720"/>
                    <a:pt x="849790" y="443479"/>
                    <a:pt x="867069" y="443382"/>
                  </a:cubicBezTo>
                  <a:lnTo>
                    <a:pt x="992220" y="442670"/>
                  </a:lnTo>
                  <a:cubicBezTo>
                    <a:pt x="1000860" y="442621"/>
                    <a:pt x="1007602" y="444368"/>
                    <a:pt x="1011521" y="447229"/>
                  </a:cubicBezTo>
                  <a:cubicBezTo>
                    <a:pt x="1015438" y="450091"/>
                    <a:pt x="1016532" y="454070"/>
                    <a:pt x="1013870" y="458486"/>
                  </a:cubicBezTo>
                  <a:close/>
                  <a:moveTo>
                    <a:pt x="1046099" y="791483"/>
                  </a:moveTo>
                  <a:lnTo>
                    <a:pt x="942823" y="962872"/>
                  </a:lnTo>
                  <a:cubicBezTo>
                    <a:pt x="937500" y="971706"/>
                    <a:pt x="919178" y="978946"/>
                    <a:pt x="901898" y="979044"/>
                  </a:cubicBezTo>
                  <a:lnTo>
                    <a:pt x="776748" y="979755"/>
                  </a:lnTo>
                  <a:cubicBezTo>
                    <a:pt x="759468" y="979853"/>
                    <a:pt x="749774" y="972772"/>
                    <a:pt x="755099" y="963938"/>
                  </a:cubicBezTo>
                  <a:lnTo>
                    <a:pt x="858373" y="792548"/>
                  </a:lnTo>
                  <a:cubicBezTo>
                    <a:pt x="863697" y="783716"/>
                    <a:pt x="882019" y="776474"/>
                    <a:pt x="899298" y="776377"/>
                  </a:cubicBezTo>
                  <a:lnTo>
                    <a:pt x="1024448" y="775665"/>
                  </a:lnTo>
                  <a:cubicBezTo>
                    <a:pt x="1033089" y="775617"/>
                    <a:pt x="1039832" y="777363"/>
                    <a:pt x="1043750" y="780224"/>
                  </a:cubicBezTo>
                  <a:cubicBezTo>
                    <a:pt x="1047669" y="783086"/>
                    <a:pt x="1048759" y="787066"/>
                    <a:pt x="1046099" y="791483"/>
                  </a:cubicBezTo>
                  <a:close/>
                  <a:moveTo>
                    <a:pt x="1057258" y="0"/>
                  </a:moveTo>
                  <a:lnTo>
                    <a:pt x="1028303" y="48053"/>
                  </a:lnTo>
                  <a:cubicBezTo>
                    <a:pt x="1022979" y="56886"/>
                    <a:pt x="1004657" y="64127"/>
                    <a:pt x="987378" y="64225"/>
                  </a:cubicBezTo>
                  <a:lnTo>
                    <a:pt x="862228" y="64936"/>
                  </a:lnTo>
                  <a:cubicBezTo>
                    <a:pt x="844948" y="65034"/>
                    <a:pt x="835255" y="57953"/>
                    <a:pt x="840577" y="49119"/>
                  </a:cubicBezTo>
                  <a:lnTo>
                    <a:pt x="870174" y="0"/>
                  </a:lnTo>
                  <a:close/>
                  <a:moveTo>
                    <a:pt x="1152081" y="229118"/>
                  </a:moveTo>
                  <a:lnTo>
                    <a:pt x="1048807" y="400508"/>
                  </a:lnTo>
                  <a:cubicBezTo>
                    <a:pt x="1043484" y="409342"/>
                    <a:pt x="1025161" y="416582"/>
                    <a:pt x="1007881" y="416680"/>
                  </a:cubicBezTo>
                  <a:lnTo>
                    <a:pt x="882731" y="417391"/>
                  </a:lnTo>
                  <a:cubicBezTo>
                    <a:pt x="865450" y="417489"/>
                    <a:pt x="855758" y="410408"/>
                    <a:pt x="861080" y="401575"/>
                  </a:cubicBezTo>
                  <a:lnTo>
                    <a:pt x="964357" y="230184"/>
                  </a:lnTo>
                  <a:cubicBezTo>
                    <a:pt x="969679" y="221351"/>
                    <a:pt x="988003" y="214111"/>
                    <a:pt x="1005282" y="214012"/>
                  </a:cubicBezTo>
                  <a:lnTo>
                    <a:pt x="1130432" y="213302"/>
                  </a:lnTo>
                  <a:cubicBezTo>
                    <a:pt x="1139071" y="213254"/>
                    <a:pt x="1145814" y="214999"/>
                    <a:pt x="1149734" y="217861"/>
                  </a:cubicBezTo>
                  <a:cubicBezTo>
                    <a:pt x="1153651" y="220722"/>
                    <a:pt x="1154743" y="224702"/>
                    <a:pt x="1152081" y="229118"/>
                  </a:cubicBezTo>
                  <a:close/>
                  <a:moveTo>
                    <a:pt x="1184310" y="562114"/>
                  </a:moveTo>
                  <a:lnTo>
                    <a:pt x="1081034" y="733505"/>
                  </a:lnTo>
                  <a:cubicBezTo>
                    <a:pt x="1075712" y="742337"/>
                    <a:pt x="1057390" y="749577"/>
                    <a:pt x="1040109" y="749676"/>
                  </a:cubicBezTo>
                  <a:lnTo>
                    <a:pt x="914961" y="750386"/>
                  </a:lnTo>
                  <a:cubicBezTo>
                    <a:pt x="897680" y="750484"/>
                    <a:pt x="887987" y="743403"/>
                    <a:pt x="893310" y="734570"/>
                  </a:cubicBezTo>
                  <a:lnTo>
                    <a:pt x="996586" y="563179"/>
                  </a:lnTo>
                  <a:cubicBezTo>
                    <a:pt x="1001907" y="554346"/>
                    <a:pt x="1020230" y="547105"/>
                    <a:pt x="1037511" y="547008"/>
                  </a:cubicBezTo>
                  <a:lnTo>
                    <a:pt x="1162661" y="546296"/>
                  </a:lnTo>
                  <a:cubicBezTo>
                    <a:pt x="1171301" y="546249"/>
                    <a:pt x="1178044" y="547994"/>
                    <a:pt x="1181961" y="550856"/>
                  </a:cubicBezTo>
                  <a:cubicBezTo>
                    <a:pt x="1185879" y="553719"/>
                    <a:pt x="1186972" y="557697"/>
                    <a:pt x="1184310" y="562114"/>
                  </a:cubicBezTo>
                  <a:close/>
                  <a:moveTo>
                    <a:pt x="1204814" y="91457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7089" y="915635"/>
                  </a:lnTo>
                  <a:cubicBezTo>
                    <a:pt x="1022410" y="906803"/>
                    <a:pt x="1040734" y="899561"/>
                    <a:pt x="1058013" y="899464"/>
                  </a:cubicBezTo>
                  <a:lnTo>
                    <a:pt x="1183163" y="898754"/>
                  </a:lnTo>
                  <a:cubicBezTo>
                    <a:pt x="1191802" y="898704"/>
                    <a:pt x="1198547" y="900450"/>
                    <a:pt x="1202465" y="903312"/>
                  </a:cubicBezTo>
                  <a:cubicBezTo>
                    <a:pt x="1206382" y="906175"/>
                    <a:pt x="1207474" y="910153"/>
                    <a:pt x="1204814" y="914570"/>
                  </a:cubicBezTo>
                  <a:close/>
                  <a:moveTo>
                    <a:pt x="1290142" y="0"/>
                  </a:moveTo>
                  <a:lnTo>
                    <a:pt x="1187018" y="171140"/>
                  </a:lnTo>
                  <a:cubicBezTo>
                    <a:pt x="1181695" y="179973"/>
                    <a:pt x="1163372" y="187214"/>
                    <a:pt x="1146093" y="187312"/>
                  </a:cubicBezTo>
                  <a:lnTo>
                    <a:pt x="1020943" y="188023"/>
                  </a:lnTo>
                  <a:cubicBezTo>
                    <a:pt x="1003662" y="188121"/>
                    <a:pt x="993969" y="181039"/>
                    <a:pt x="999292" y="172206"/>
                  </a:cubicBezTo>
                  <a:lnTo>
                    <a:pt x="1102568" y="815"/>
                  </a:lnTo>
                  <a:lnTo>
                    <a:pt x="1103713" y="0"/>
                  </a:lnTo>
                  <a:close/>
                  <a:moveTo>
                    <a:pt x="1322522" y="332744"/>
                  </a:moveTo>
                  <a:lnTo>
                    <a:pt x="1219246" y="504135"/>
                  </a:lnTo>
                  <a:cubicBezTo>
                    <a:pt x="1213925" y="512968"/>
                    <a:pt x="1195601" y="520209"/>
                    <a:pt x="1178322" y="520307"/>
                  </a:cubicBezTo>
                  <a:lnTo>
                    <a:pt x="1053172" y="521018"/>
                  </a:lnTo>
                  <a:cubicBezTo>
                    <a:pt x="1035892" y="521116"/>
                    <a:pt x="1026199" y="514035"/>
                    <a:pt x="1031522" y="505201"/>
                  </a:cubicBezTo>
                  <a:lnTo>
                    <a:pt x="1134797" y="333812"/>
                  </a:lnTo>
                  <a:cubicBezTo>
                    <a:pt x="1140120" y="324977"/>
                    <a:pt x="1158442" y="317738"/>
                    <a:pt x="1175721" y="317640"/>
                  </a:cubicBezTo>
                  <a:lnTo>
                    <a:pt x="1300871" y="316930"/>
                  </a:lnTo>
                  <a:cubicBezTo>
                    <a:pt x="1309513" y="316880"/>
                    <a:pt x="1316255" y="318625"/>
                    <a:pt x="1320173" y="321487"/>
                  </a:cubicBezTo>
                  <a:cubicBezTo>
                    <a:pt x="1324092" y="324350"/>
                    <a:pt x="1325184" y="328329"/>
                    <a:pt x="1322522" y="332744"/>
                  </a:cubicBezTo>
                  <a:close/>
                  <a:moveTo>
                    <a:pt x="1343027" y="685200"/>
                  </a:moveTo>
                  <a:lnTo>
                    <a:pt x="1239749" y="856592"/>
                  </a:lnTo>
                  <a:cubicBezTo>
                    <a:pt x="1234428" y="865424"/>
                    <a:pt x="1216105" y="872666"/>
                    <a:pt x="1198824" y="872763"/>
                  </a:cubicBezTo>
                  <a:lnTo>
                    <a:pt x="1073674" y="873473"/>
                  </a:lnTo>
                  <a:cubicBezTo>
                    <a:pt x="1056395" y="873571"/>
                    <a:pt x="1046700" y="866492"/>
                    <a:pt x="1052024" y="857657"/>
                  </a:cubicBezTo>
                  <a:lnTo>
                    <a:pt x="1155301" y="686268"/>
                  </a:lnTo>
                  <a:cubicBezTo>
                    <a:pt x="1160623" y="677433"/>
                    <a:pt x="1178946" y="670194"/>
                    <a:pt x="1196226" y="670095"/>
                  </a:cubicBezTo>
                  <a:lnTo>
                    <a:pt x="1321376" y="669385"/>
                  </a:lnTo>
                  <a:cubicBezTo>
                    <a:pt x="1330015" y="669336"/>
                    <a:pt x="1336758" y="671081"/>
                    <a:pt x="1340676" y="673943"/>
                  </a:cubicBezTo>
                  <a:cubicBezTo>
                    <a:pt x="1344593" y="676806"/>
                    <a:pt x="1345687" y="680784"/>
                    <a:pt x="1343027" y="685200"/>
                  </a:cubicBezTo>
                  <a:close/>
                  <a:moveTo>
                    <a:pt x="1375254" y="1018196"/>
                  </a:moveTo>
                  <a:lnTo>
                    <a:pt x="1351499" y="1057618"/>
                  </a:lnTo>
                  <a:lnTo>
                    <a:pt x="1164418" y="1057618"/>
                  </a:lnTo>
                  <a:lnTo>
                    <a:pt x="1187530" y="1019263"/>
                  </a:lnTo>
                  <a:cubicBezTo>
                    <a:pt x="1192853" y="1010429"/>
                    <a:pt x="1211175" y="1003189"/>
                    <a:pt x="1228454" y="1003091"/>
                  </a:cubicBezTo>
                  <a:lnTo>
                    <a:pt x="1353604" y="1002380"/>
                  </a:lnTo>
                  <a:cubicBezTo>
                    <a:pt x="1362245" y="1002331"/>
                    <a:pt x="1368987" y="1004078"/>
                    <a:pt x="1372905" y="1006940"/>
                  </a:cubicBezTo>
                  <a:cubicBezTo>
                    <a:pt x="1376823" y="1009801"/>
                    <a:pt x="1377916" y="1013779"/>
                    <a:pt x="1375254" y="1018196"/>
                  </a:cubicBezTo>
                  <a:close/>
                  <a:moveTo>
                    <a:pt x="1460735" y="103377"/>
                  </a:moveTo>
                  <a:lnTo>
                    <a:pt x="1357457" y="274768"/>
                  </a:lnTo>
                  <a:cubicBezTo>
                    <a:pt x="1352136" y="283601"/>
                    <a:pt x="1333813" y="290840"/>
                    <a:pt x="1316532" y="290939"/>
                  </a:cubicBezTo>
                  <a:lnTo>
                    <a:pt x="1191382" y="291649"/>
                  </a:lnTo>
                  <a:cubicBezTo>
                    <a:pt x="1174103" y="291748"/>
                    <a:pt x="1164410" y="284666"/>
                    <a:pt x="1169733" y="275834"/>
                  </a:cubicBezTo>
                  <a:lnTo>
                    <a:pt x="1273009" y="104442"/>
                  </a:lnTo>
                  <a:cubicBezTo>
                    <a:pt x="1278331" y="95610"/>
                    <a:pt x="1296653" y="88370"/>
                    <a:pt x="1313934" y="88272"/>
                  </a:cubicBezTo>
                  <a:lnTo>
                    <a:pt x="1439084" y="87561"/>
                  </a:lnTo>
                  <a:cubicBezTo>
                    <a:pt x="1447724" y="87512"/>
                    <a:pt x="1454467" y="89257"/>
                    <a:pt x="1458384" y="92120"/>
                  </a:cubicBezTo>
                  <a:cubicBezTo>
                    <a:pt x="1462304" y="94982"/>
                    <a:pt x="1463396" y="98960"/>
                    <a:pt x="1460735" y="103377"/>
                  </a:cubicBezTo>
                  <a:close/>
                  <a:moveTo>
                    <a:pt x="1481238" y="455833"/>
                  </a:moveTo>
                  <a:lnTo>
                    <a:pt x="1377963" y="627224"/>
                  </a:lnTo>
                  <a:cubicBezTo>
                    <a:pt x="1372638" y="636057"/>
                    <a:pt x="1354317" y="643296"/>
                    <a:pt x="1337035" y="643395"/>
                  </a:cubicBezTo>
                  <a:lnTo>
                    <a:pt x="1211887" y="644105"/>
                  </a:lnTo>
                  <a:cubicBezTo>
                    <a:pt x="1194606" y="644203"/>
                    <a:pt x="1184914" y="637122"/>
                    <a:pt x="1190236" y="628288"/>
                  </a:cubicBezTo>
                  <a:lnTo>
                    <a:pt x="1293512" y="456899"/>
                  </a:lnTo>
                  <a:cubicBezTo>
                    <a:pt x="1298835" y="448064"/>
                    <a:pt x="1317157" y="440825"/>
                    <a:pt x="1334438" y="440727"/>
                  </a:cubicBezTo>
                  <a:lnTo>
                    <a:pt x="1459588" y="440016"/>
                  </a:lnTo>
                  <a:cubicBezTo>
                    <a:pt x="1468227" y="439968"/>
                    <a:pt x="1474970" y="441713"/>
                    <a:pt x="1478888" y="444574"/>
                  </a:cubicBezTo>
                  <a:cubicBezTo>
                    <a:pt x="1482805" y="447437"/>
                    <a:pt x="1483899" y="451416"/>
                    <a:pt x="1481238" y="455833"/>
                  </a:cubicBezTo>
                  <a:close/>
                  <a:moveTo>
                    <a:pt x="1513466" y="788827"/>
                  </a:moveTo>
                  <a:lnTo>
                    <a:pt x="1410190" y="960219"/>
                  </a:lnTo>
                  <a:cubicBezTo>
                    <a:pt x="1404869" y="969052"/>
                    <a:pt x="1386546" y="976292"/>
                    <a:pt x="1369266" y="976391"/>
                  </a:cubicBezTo>
                  <a:lnTo>
                    <a:pt x="1244115" y="977101"/>
                  </a:lnTo>
                  <a:cubicBezTo>
                    <a:pt x="1226836" y="977200"/>
                    <a:pt x="1217143" y="970118"/>
                    <a:pt x="1222465" y="961285"/>
                  </a:cubicBezTo>
                  <a:lnTo>
                    <a:pt x="1325742" y="789894"/>
                  </a:lnTo>
                  <a:cubicBezTo>
                    <a:pt x="1331064" y="781061"/>
                    <a:pt x="1349386" y="773821"/>
                    <a:pt x="1366667" y="773722"/>
                  </a:cubicBezTo>
                  <a:lnTo>
                    <a:pt x="1491817" y="773012"/>
                  </a:lnTo>
                  <a:cubicBezTo>
                    <a:pt x="1500457" y="772963"/>
                    <a:pt x="1507200" y="774708"/>
                    <a:pt x="1511117" y="777571"/>
                  </a:cubicBezTo>
                  <a:cubicBezTo>
                    <a:pt x="1515036" y="780432"/>
                    <a:pt x="1516128" y="784412"/>
                    <a:pt x="1513466" y="788827"/>
                  </a:cubicBezTo>
                  <a:close/>
                  <a:moveTo>
                    <a:pt x="1523026" y="0"/>
                  </a:moveTo>
                  <a:lnTo>
                    <a:pt x="1495670" y="45399"/>
                  </a:lnTo>
                  <a:cubicBezTo>
                    <a:pt x="1490348" y="54233"/>
                    <a:pt x="1472024" y="61473"/>
                    <a:pt x="1454745" y="61570"/>
                  </a:cubicBezTo>
                  <a:lnTo>
                    <a:pt x="1329596" y="62282"/>
                  </a:lnTo>
                  <a:cubicBezTo>
                    <a:pt x="1312316" y="62379"/>
                    <a:pt x="1302622" y="55299"/>
                    <a:pt x="1307945" y="46464"/>
                  </a:cubicBezTo>
                  <a:lnTo>
                    <a:pt x="1335943" y="0"/>
                  </a:lnTo>
                  <a:close/>
                  <a:moveTo>
                    <a:pt x="1619450" y="226464"/>
                  </a:moveTo>
                  <a:lnTo>
                    <a:pt x="1516174" y="397855"/>
                  </a:lnTo>
                  <a:cubicBezTo>
                    <a:pt x="1510851" y="406688"/>
                    <a:pt x="1492528" y="413927"/>
                    <a:pt x="1475248" y="414026"/>
                  </a:cubicBezTo>
                  <a:lnTo>
                    <a:pt x="1350099" y="414736"/>
                  </a:lnTo>
                  <a:cubicBezTo>
                    <a:pt x="1332818" y="414835"/>
                    <a:pt x="1323125" y="407753"/>
                    <a:pt x="1328448" y="398921"/>
                  </a:cubicBezTo>
                  <a:lnTo>
                    <a:pt x="1431724" y="227529"/>
                  </a:lnTo>
                  <a:cubicBezTo>
                    <a:pt x="1437046" y="218697"/>
                    <a:pt x="1455370" y="211457"/>
                    <a:pt x="1472649" y="211358"/>
                  </a:cubicBezTo>
                  <a:lnTo>
                    <a:pt x="1597799" y="210648"/>
                  </a:lnTo>
                  <a:cubicBezTo>
                    <a:pt x="1606439" y="210599"/>
                    <a:pt x="1613182" y="212345"/>
                    <a:pt x="1617101" y="215206"/>
                  </a:cubicBezTo>
                  <a:cubicBezTo>
                    <a:pt x="1621018" y="218069"/>
                    <a:pt x="1622110" y="222047"/>
                    <a:pt x="1619450" y="226464"/>
                  </a:cubicBezTo>
                  <a:close/>
                  <a:moveTo>
                    <a:pt x="1651677" y="559460"/>
                  </a:moveTo>
                  <a:lnTo>
                    <a:pt x="1548403" y="730850"/>
                  </a:lnTo>
                  <a:cubicBezTo>
                    <a:pt x="1543080" y="739684"/>
                    <a:pt x="1524757" y="746924"/>
                    <a:pt x="1507478" y="747022"/>
                  </a:cubicBezTo>
                  <a:lnTo>
                    <a:pt x="1382328" y="747733"/>
                  </a:lnTo>
                  <a:cubicBezTo>
                    <a:pt x="1365047" y="747831"/>
                    <a:pt x="1355354" y="740750"/>
                    <a:pt x="1360678" y="731916"/>
                  </a:cubicBezTo>
                  <a:lnTo>
                    <a:pt x="1463953" y="560525"/>
                  </a:lnTo>
                  <a:cubicBezTo>
                    <a:pt x="1469276" y="551692"/>
                    <a:pt x="1487599" y="544452"/>
                    <a:pt x="1504878" y="544354"/>
                  </a:cubicBezTo>
                  <a:lnTo>
                    <a:pt x="1630028" y="543643"/>
                  </a:lnTo>
                  <a:cubicBezTo>
                    <a:pt x="1638668" y="543594"/>
                    <a:pt x="1645411" y="545341"/>
                    <a:pt x="1649330" y="548202"/>
                  </a:cubicBezTo>
                  <a:cubicBezTo>
                    <a:pt x="1653248" y="551064"/>
                    <a:pt x="1654340" y="555043"/>
                    <a:pt x="1651677" y="559460"/>
                  </a:cubicBezTo>
                  <a:close/>
                  <a:moveTo>
                    <a:pt x="1672182" y="911915"/>
                  </a:moveTo>
                  <a:lnTo>
                    <a:pt x="1584385" y="1057618"/>
                  </a:lnTo>
                  <a:lnTo>
                    <a:pt x="1397301" y="1057618"/>
                  </a:lnTo>
                  <a:lnTo>
                    <a:pt x="1484456" y="912981"/>
                  </a:lnTo>
                  <a:cubicBezTo>
                    <a:pt x="1489779" y="904148"/>
                    <a:pt x="1508101" y="896908"/>
                    <a:pt x="1525382" y="896809"/>
                  </a:cubicBezTo>
                  <a:lnTo>
                    <a:pt x="1650532" y="896099"/>
                  </a:lnTo>
                  <a:cubicBezTo>
                    <a:pt x="1659171" y="896050"/>
                    <a:pt x="1665914" y="897795"/>
                    <a:pt x="1669832" y="900658"/>
                  </a:cubicBezTo>
                  <a:cubicBezTo>
                    <a:pt x="1673749" y="903519"/>
                    <a:pt x="1674843" y="907499"/>
                    <a:pt x="1672182" y="911915"/>
                  </a:cubicBezTo>
                  <a:close/>
                  <a:moveTo>
                    <a:pt x="1755911" y="0"/>
                  </a:moveTo>
                  <a:lnTo>
                    <a:pt x="1654385" y="168486"/>
                  </a:lnTo>
                  <a:cubicBezTo>
                    <a:pt x="1649063" y="177320"/>
                    <a:pt x="1630741" y="184560"/>
                    <a:pt x="1613460" y="184657"/>
                  </a:cubicBezTo>
                  <a:lnTo>
                    <a:pt x="1488311" y="185369"/>
                  </a:lnTo>
                  <a:cubicBezTo>
                    <a:pt x="1471029" y="185466"/>
                    <a:pt x="1461336" y="178386"/>
                    <a:pt x="1466660" y="169553"/>
                  </a:cubicBezTo>
                  <a:lnTo>
                    <a:pt x="1568829" y="0"/>
                  </a:lnTo>
                  <a:close/>
                  <a:moveTo>
                    <a:pt x="1789891" y="330091"/>
                  </a:moveTo>
                  <a:lnTo>
                    <a:pt x="1686614" y="501482"/>
                  </a:lnTo>
                  <a:cubicBezTo>
                    <a:pt x="1681292" y="510315"/>
                    <a:pt x="1662969" y="517555"/>
                    <a:pt x="1645689" y="517652"/>
                  </a:cubicBezTo>
                  <a:lnTo>
                    <a:pt x="1520539" y="518364"/>
                  </a:lnTo>
                  <a:cubicBezTo>
                    <a:pt x="1503260" y="518462"/>
                    <a:pt x="1493566" y="511381"/>
                    <a:pt x="1498889" y="502548"/>
                  </a:cubicBezTo>
                  <a:lnTo>
                    <a:pt x="1602165" y="331157"/>
                  </a:lnTo>
                  <a:cubicBezTo>
                    <a:pt x="1607487" y="322324"/>
                    <a:pt x="1625809" y="315084"/>
                    <a:pt x="1643090" y="314985"/>
                  </a:cubicBezTo>
                  <a:lnTo>
                    <a:pt x="1768240" y="314275"/>
                  </a:lnTo>
                  <a:cubicBezTo>
                    <a:pt x="1776880" y="314225"/>
                    <a:pt x="1783623" y="315972"/>
                    <a:pt x="1787540" y="318834"/>
                  </a:cubicBezTo>
                  <a:cubicBezTo>
                    <a:pt x="1791459" y="321696"/>
                    <a:pt x="1792553" y="325675"/>
                    <a:pt x="1789891" y="330091"/>
                  </a:cubicBezTo>
                  <a:close/>
                  <a:moveTo>
                    <a:pt x="1810394" y="682547"/>
                  </a:moveTo>
                  <a:lnTo>
                    <a:pt x="1707118" y="853937"/>
                  </a:lnTo>
                  <a:cubicBezTo>
                    <a:pt x="1701795" y="862771"/>
                    <a:pt x="1683472" y="870011"/>
                    <a:pt x="1666192" y="870109"/>
                  </a:cubicBezTo>
                  <a:lnTo>
                    <a:pt x="1541043" y="870819"/>
                  </a:lnTo>
                  <a:cubicBezTo>
                    <a:pt x="1523762" y="870918"/>
                    <a:pt x="1514069" y="863837"/>
                    <a:pt x="1519392" y="855004"/>
                  </a:cubicBezTo>
                  <a:lnTo>
                    <a:pt x="1622668" y="683613"/>
                  </a:lnTo>
                  <a:cubicBezTo>
                    <a:pt x="1627990" y="674780"/>
                    <a:pt x="1646314" y="667539"/>
                    <a:pt x="1663593" y="667441"/>
                  </a:cubicBezTo>
                  <a:lnTo>
                    <a:pt x="1788743" y="666730"/>
                  </a:lnTo>
                  <a:cubicBezTo>
                    <a:pt x="1797383" y="666681"/>
                    <a:pt x="1804126" y="668428"/>
                    <a:pt x="1808045" y="671290"/>
                  </a:cubicBezTo>
                  <a:cubicBezTo>
                    <a:pt x="1811962" y="674153"/>
                    <a:pt x="1813055" y="678130"/>
                    <a:pt x="1810394" y="682547"/>
                  </a:cubicBezTo>
                  <a:close/>
                  <a:moveTo>
                    <a:pt x="1928102" y="100722"/>
                  </a:moveTo>
                  <a:lnTo>
                    <a:pt x="1824826" y="272113"/>
                  </a:lnTo>
                  <a:cubicBezTo>
                    <a:pt x="1819503" y="280947"/>
                    <a:pt x="1801180" y="288187"/>
                    <a:pt x="1783901" y="288285"/>
                  </a:cubicBezTo>
                  <a:lnTo>
                    <a:pt x="1658751" y="288995"/>
                  </a:lnTo>
                  <a:cubicBezTo>
                    <a:pt x="1641472" y="289094"/>
                    <a:pt x="1631778" y="282013"/>
                    <a:pt x="1637101" y="273180"/>
                  </a:cubicBezTo>
                  <a:lnTo>
                    <a:pt x="1740376" y="101789"/>
                  </a:lnTo>
                  <a:cubicBezTo>
                    <a:pt x="1745699" y="92956"/>
                    <a:pt x="1764022" y="85715"/>
                    <a:pt x="1781302" y="85618"/>
                  </a:cubicBezTo>
                  <a:lnTo>
                    <a:pt x="1906451" y="84906"/>
                  </a:lnTo>
                  <a:cubicBezTo>
                    <a:pt x="1915093" y="84857"/>
                    <a:pt x="1921836" y="86604"/>
                    <a:pt x="1925753" y="89466"/>
                  </a:cubicBezTo>
                  <a:cubicBezTo>
                    <a:pt x="1929671" y="92329"/>
                    <a:pt x="1930765" y="96306"/>
                    <a:pt x="1928102" y="100722"/>
                  </a:cubicBezTo>
                  <a:close/>
                  <a:moveTo>
                    <a:pt x="1948606" y="453178"/>
                  </a:moveTo>
                  <a:lnTo>
                    <a:pt x="1845329" y="624569"/>
                  </a:lnTo>
                  <a:cubicBezTo>
                    <a:pt x="1840007" y="633402"/>
                    <a:pt x="1821683" y="640642"/>
                    <a:pt x="1804404" y="640741"/>
                  </a:cubicBezTo>
                  <a:lnTo>
                    <a:pt x="1679254" y="641451"/>
                  </a:lnTo>
                  <a:cubicBezTo>
                    <a:pt x="1661975" y="641550"/>
                    <a:pt x="1652280" y="634468"/>
                    <a:pt x="1657603" y="625635"/>
                  </a:cubicBezTo>
                  <a:lnTo>
                    <a:pt x="1760879" y="454245"/>
                  </a:lnTo>
                  <a:cubicBezTo>
                    <a:pt x="1766202" y="445411"/>
                    <a:pt x="1784525" y="438171"/>
                    <a:pt x="1801805" y="438072"/>
                  </a:cubicBezTo>
                  <a:lnTo>
                    <a:pt x="1926955" y="437362"/>
                  </a:lnTo>
                  <a:cubicBezTo>
                    <a:pt x="1935596" y="437314"/>
                    <a:pt x="1942337" y="439059"/>
                    <a:pt x="1946256" y="441921"/>
                  </a:cubicBezTo>
                  <a:cubicBezTo>
                    <a:pt x="1950174" y="444783"/>
                    <a:pt x="1951266" y="448762"/>
                    <a:pt x="1948606" y="453178"/>
                  </a:cubicBezTo>
                  <a:close/>
                  <a:moveTo>
                    <a:pt x="1988795" y="0"/>
                  </a:moveTo>
                  <a:lnTo>
                    <a:pt x="1963038" y="42745"/>
                  </a:lnTo>
                  <a:cubicBezTo>
                    <a:pt x="1957715" y="51578"/>
                    <a:pt x="1939393" y="58819"/>
                    <a:pt x="1922113" y="58917"/>
                  </a:cubicBezTo>
                  <a:lnTo>
                    <a:pt x="1796963" y="59628"/>
                  </a:lnTo>
                  <a:cubicBezTo>
                    <a:pt x="1779683" y="59726"/>
                    <a:pt x="1769991" y="52644"/>
                    <a:pt x="1775312" y="43811"/>
                  </a:cubicBezTo>
                  <a:lnTo>
                    <a:pt x="1801712" y="0"/>
                  </a:lnTo>
                  <a:close/>
                  <a:moveTo>
                    <a:pt x="2086715" y="223320"/>
                  </a:moveTo>
                  <a:lnTo>
                    <a:pt x="2019587" y="335381"/>
                  </a:lnTo>
                  <a:lnTo>
                    <a:pt x="1983541" y="395200"/>
                  </a:lnTo>
                  <a:cubicBezTo>
                    <a:pt x="1978219" y="404033"/>
                    <a:pt x="1959895" y="411274"/>
                    <a:pt x="1942616" y="411372"/>
                  </a:cubicBezTo>
                  <a:lnTo>
                    <a:pt x="1817466" y="412083"/>
                  </a:lnTo>
                  <a:cubicBezTo>
                    <a:pt x="1800187" y="412181"/>
                    <a:pt x="1790492" y="405100"/>
                    <a:pt x="1795815" y="396267"/>
                  </a:cubicBezTo>
                  <a:lnTo>
                    <a:pt x="1899093" y="224876"/>
                  </a:lnTo>
                  <a:cubicBezTo>
                    <a:pt x="1904413" y="216043"/>
                    <a:pt x="1922738" y="208804"/>
                    <a:pt x="1940016" y="208705"/>
                  </a:cubicBezTo>
                  <a:lnTo>
                    <a:pt x="2065166" y="207995"/>
                  </a:lnTo>
                  <a:cubicBezTo>
                    <a:pt x="2073806" y="207944"/>
                    <a:pt x="2080550" y="209691"/>
                    <a:pt x="2084468" y="212553"/>
                  </a:cubicBezTo>
                  <a:close/>
                  <a:moveTo>
                    <a:pt x="2220490" y="0"/>
                  </a:moveTo>
                  <a:lnTo>
                    <a:pt x="2120706" y="166576"/>
                  </a:lnTo>
                  <a:lnTo>
                    <a:pt x="2105775" y="177194"/>
                  </a:lnTo>
                  <a:cubicBezTo>
                    <a:pt x="2098369" y="180121"/>
                    <a:pt x="2089468" y="181955"/>
                    <a:pt x="2080829" y="182004"/>
                  </a:cubicBezTo>
                  <a:lnTo>
                    <a:pt x="1955679" y="182715"/>
                  </a:lnTo>
                  <a:cubicBezTo>
                    <a:pt x="1938398" y="182813"/>
                    <a:pt x="1928705" y="175731"/>
                    <a:pt x="1934028" y="166898"/>
                  </a:cubicBezTo>
                  <a:lnTo>
                    <a:pt x="203459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78C60E37-6409-AF70-6191-913C08B9617B}"/>
                </a:ext>
              </a:extLst>
            </p:cNvPr>
            <p:cNvSpPr/>
            <p:nvPr/>
          </p:nvSpPr>
          <p:spPr bwMode="auto">
            <a:xfrm rot="16200000">
              <a:off x="1899343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CBEAE76-0C7B-3382-0E41-C8AA2694E7DD}"/>
                </a:ext>
              </a:extLst>
            </p:cNvPr>
            <p:cNvSpPr/>
            <p:nvPr/>
          </p:nvSpPr>
          <p:spPr bwMode="auto">
            <a:xfrm rot="16200000" flipV="1">
              <a:off x="1913459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AE9A12A5-6E12-45A1-DA33-3F68A291C91F}"/>
                </a:ext>
              </a:extLst>
            </p:cNvPr>
            <p:cNvSpPr/>
            <p:nvPr/>
          </p:nvSpPr>
          <p:spPr bwMode="auto">
            <a:xfrm>
              <a:off x="1831643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694A7AE4-C1FE-E216-BEB8-63BEAA19B4F3}"/>
                </a:ext>
              </a:extLst>
            </p:cNvPr>
            <p:cNvSpPr/>
            <p:nvPr/>
          </p:nvSpPr>
          <p:spPr bwMode="auto">
            <a:xfrm rot="16200000">
              <a:off x="681187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3F740EA-827B-3050-6089-E1B3B6C4D232}"/>
                </a:ext>
              </a:extLst>
            </p:cNvPr>
            <p:cNvSpPr/>
            <p:nvPr/>
          </p:nvSpPr>
          <p:spPr bwMode="auto">
            <a:xfrm rot="16200000">
              <a:off x="706602" y="3317712"/>
              <a:ext cx="1339776" cy="640918"/>
            </a:xfrm>
            <a:custGeom>
              <a:avLst/>
              <a:gdLst>
                <a:gd name="connsiteX0" fmla="*/ 260847 w 2170605"/>
                <a:gd name="connsiteY0" fmla="*/ 935205 h 1057618"/>
                <a:gd name="connsiteX1" fmla="*/ 187083 w 2170605"/>
                <a:gd name="connsiteY1" fmla="*/ 1057618 h 1057618"/>
                <a:gd name="connsiteX2" fmla="*/ 0 w 2170605"/>
                <a:gd name="connsiteY2" fmla="*/ 1057618 h 1057618"/>
                <a:gd name="connsiteX3" fmla="*/ 73120 w 2170605"/>
                <a:gd name="connsiteY3" fmla="*/ 936270 h 1057618"/>
                <a:gd name="connsiteX4" fmla="*/ 114048 w 2170605"/>
                <a:gd name="connsiteY4" fmla="*/ 920099 h 1057618"/>
                <a:gd name="connsiteX5" fmla="*/ 239196 w 2170605"/>
                <a:gd name="connsiteY5" fmla="*/ 919388 h 1057618"/>
                <a:gd name="connsiteX6" fmla="*/ 258498 w 2170605"/>
                <a:gd name="connsiteY6" fmla="*/ 923948 h 1057618"/>
                <a:gd name="connsiteX7" fmla="*/ 260847 w 2170605"/>
                <a:gd name="connsiteY7" fmla="*/ 935205 h 1057618"/>
                <a:gd name="connsiteX8" fmla="*/ 399058 w 2170605"/>
                <a:gd name="connsiteY8" fmla="*/ 705836 h 1057618"/>
                <a:gd name="connsiteX9" fmla="*/ 295784 w 2170605"/>
                <a:gd name="connsiteY9" fmla="*/ 877227 h 1057618"/>
                <a:gd name="connsiteX10" fmla="*/ 254857 w 2170605"/>
                <a:gd name="connsiteY10" fmla="*/ 893398 h 1057618"/>
                <a:gd name="connsiteX11" fmla="*/ 129707 w 2170605"/>
                <a:gd name="connsiteY11" fmla="*/ 894108 h 1057618"/>
                <a:gd name="connsiteX12" fmla="*/ 108056 w 2170605"/>
                <a:gd name="connsiteY12" fmla="*/ 878292 h 1057618"/>
                <a:gd name="connsiteX13" fmla="*/ 211332 w 2170605"/>
                <a:gd name="connsiteY13" fmla="*/ 706903 h 1057618"/>
                <a:gd name="connsiteX14" fmla="*/ 252259 w 2170605"/>
                <a:gd name="connsiteY14" fmla="*/ 690731 h 1057618"/>
                <a:gd name="connsiteX15" fmla="*/ 377409 w 2170605"/>
                <a:gd name="connsiteY15" fmla="*/ 690020 h 1057618"/>
                <a:gd name="connsiteX16" fmla="*/ 396709 w 2170605"/>
                <a:gd name="connsiteY16" fmla="*/ 694578 h 1057618"/>
                <a:gd name="connsiteX17" fmla="*/ 399058 w 2170605"/>
                <a:gd name="connsiteY17" fmla="*/ 705836 h 1057618"/>
                <a:gd name="connsiteX18" fmla="*/ 431284 w 2170605"/>
                <a:gd name="connsiteY18" fmla="*/ 1038832 h 1057618"/>
                <a:gd name="connsiteX19" fmla="*/ 419964 w 2170605"/>
                <a:gd name="connsiteY19" fmla="*/ 1057618 h 1057618"/>
                <a:gd name="connsiteX20" fmla="*/ 232881 w 2170605"/>
                <a:gd name="connsiteY20" fmla="*/ 1057618 h 1057618"/>
                <a:gd name="connsiteX21" fmla="*/ 243558 w 2170605"/>
                <a:gd name="connsiteY21" fmla="*/ 1039898 h 1057618"/>
                <a:gd name="connsiteX22" fmla="*/ 284483 w 2170605"/>
                <a:gd name="connsiteY22" fmla="*/ 1023726 h 1057618"/>
                <a:gd name="connsiteX23" fmla="*/ 409633 w 2170605"/>
                <a:gd name="connsiteY23" fmla="*/ 1023015 h 1057618"/>
                <a:gd name="connsiteX24" fmla="*/ 428935 w 2170605"/>
                <a:gd name="connsiteY24" fmla="*/ 1027575 h 1057618"/>
                <a:gd name="connsiteX25" fmla="*/ 431284 w 2170605"/>
                <a:gd name="connsiteY25" fmla="*/ 1038832 h 1057618"/>
                <a:gd name="connsiteX26" fmla="*/ 537271 w 2170605"/>
                <a:gd name="connsiteY26" fmla="*/ 476468 h 1057618"/>
                <a:gd name="connsiteX27" fmla="*/ 433995 w 2170605"/>
                <a:gd name="connsiteY27" fmla="*/ 647859 h 1057618"/>
                <a:gd name="connsiteX28" fmla="*/ 393068 w 2170605"/>
                <a:gd name="connsiteY28" fmla="*/ 664031 h 1057618"/>
                <a:gd name="connsiteX29" fmla="*/ 267920 w 2170605"/>
                <a:gd name="connsiteY29" fmla="*/ 664741 h 1057618"/>
                <a:gd name="connsiteX30" fmla="*/ 246269 w 2170605"/>
                <a:gd name="connsiteY30" fmla="*/ 648925 h 1057618"/>
                <a:gd name="connsiteX31" fmla="*/ 349545 w 2170605"/>
                <a:gd name="connsiteY31" fmla="*/ 477534 h 1057618"/>
                <a:gd name="connsiteX32" fmla="*/ 390471 w 2170605"/>
                <a:gd name="connsiteY32" fmla="*/ 461362 h 1057618"/>
                <a:gd name="connsiteX33" fmla="*/ 515621 w 2170605"/>
                <a:gd name="connsiteY33" fmla="*/ 460652 h 1057618"/>
                <a:gd name="connsiteX34" fmla="*/ 534921 w 2170605"/>
                <a:gd name="connsiteY34" fmla="*/ 465211 h 1057618"/>
                <a:gd name="connsiteX35" fmla="*/ 537271 w 2170605"/>
                <a:gd name="connsiteY35" fmla="*/ 476468 h 1057618"/>
                <a:gd name="connsiteX36" fmla="*/ 569497 w 2170605"/>
                <a:gd name="connsiteY36" fmla="*/ 809463 h 1057618"/>
                <a:gd name="connsiteX37" fmla="*/ 466221 w 2170605"/>
                <a:gd name="connsiteY37" fmla="*/ 980854 h 1057618"/>
                <a:gd name="connsiteX38" fmla="*/ 425294 w 2170605"/>
                <a:gd name="connsiteY38" fmla="*/ 997026 h 1057618"/>
                <a:gd name="connsiteX39" fmla="*/ 300144 w 2170605"/>
                <a:gd name="connsiteY39" fmla="*/ 997736 h 1057618"/>
                <a:gd name="connsiteX40" fmla="*/ 278495 w 2170605"/>
                <a:gd name="connsiteY40" fmla="*/ 981920 h 1057618"/>
                <a:gd name="connsiteX41" fmla="*/ 381771 w 2170605"/>
                <a:gd name="connsiteY41" fmla="*/ 810529 h 1057618"/>
                <a:gd name="connsiteX42" fmla="*/ 422696 w 2170605"/>
                <a:gd name="connsiteY42" fmla="*/ 794359 h 1057618"/>
                <a:gd name="connsiteX43" fmla="*/ 547846 w 2170605"/>
                <a:gd name="connsiteY43" fmla="*/ 793647 h 1057618"/>
                <a:gd name="connsiteX44" fmla="*/ 567147 w 2170605"/>
                <a:gd name="connsiteY44" fmla="*/ 798206 h 1057618"/>
                <a:gd name="connsiteX45" fmla="*/ 569497 w 2170605"/>
                <a:gd name="connsiteY45" fmla="*/ 809463 h 1057618"/>
                <a:gd name="connsiteX46" fmla="*/ 675481 w 2170605"/>
                <a:gd name="connsiteY46" fmla="*/ 247099 h 1057618"/>
                <a:gd name="connsiteX47" fmla="*/ 572207 w 2170605"/>
                <a:gd name="connsiteY47" fmla="*/ 418490 h 1057618"/>
                <a:gd name="connsiteX48" fmla="*/ 531281 w 2170605"/>
                <a:gd name="connsiteY48" fmla="*/ 434661 h 1057618"/>
                <a:gd name="connsiteX49" fmla="*/ 406132 w 2170605"/>
                <a:gd name="connsiteY49" fmla="*/ 435373 h 1057618"/>
                <a:gd name="connsiteX50" fmla="*/ 384481 w 2170605"/>
                <a:gd name="connsiteY50" fmla="*/ 419556 h 1057618"/>
                <a:gd name="connsiteX51" fmla="*/ 487757 w 2170605"/>
                <a:gd name="connsiteY51" fmla="*/ 248166 h 1057618"/>
                <a:gd name="connsiteX52" fmla="*/ 528682 w 2170605"/>
                <a:gd name="connsiteY52" fmla="*/ 231993 h 1057618"/>
                <a:gd name="connsiteX53" fmla="*/ 653832 w 2170605"/>
                <a:gd name="connsiteY53" fmla="*/ 231283 h 1057618"/>
                <a:gd name="connsiteX54" fmla="*/ 673132 w 2170605"/>
                <a:gd name="connsiteY54" fmla="*/ 235842 h 1057618"/>
                <a:gd name="connsiteX55" fmla="*/ 675481 w 2170605"/>
                <a:gd name="connsiteY55" fmla="*/ 247099 h 1057618"/>
                <a:gd name="connsiteX56" fmla="*/ 707707 w 2170605"/>
                <a:gd name="connsiteY56" fmla="*/ 580095 h 1057618"/>
                <a:gd name="connsiteX57" fmla="*/ 604431 w 2170605"/>
                <a:gd name="connsiteY57" fmla="*/ 751487 h 1057618"/>
                <a:gd name="connsiteX58" fmla="*/ 563507 w 2170605"/>
                <a:gd name="connsiteY58" fmla="*/ 767657 h 1057618"/>
                <a:gd name="connsiteX59" fmla="*/ 438358 w 2170605"/>
                <a:gd name="connsiteY59" fmla="*/ 768368 h 1057618"/>
                <a:gd name="connsiteX60" fmla="*/ 416707 w 2170605"/>
                <a:gd name="connsiteY60" fmla="*/ 752552 h 1057618"/>
                <a:gd name="connsiteX61" fmla="*/ 519982 w 2170605"/>
                <a:gd name="connsiteY61" fmla="*/ 581161 h 1057618"/>
                <a:gd name="connsiteX62" fmla="*/ 560906 w 2170605"/>
                <a:gd name="connsiteY62" fmla="*/ 564990 h 1057618"/>
                <a:gd name="connsiteX63" fmla="*/ 686057 w 2170605"/>
                <a:gd name="connsiteY63" fmla="*/ 564280 h 1057618"/>
                <a:gd name="connsiteX64" fmla="*/ 705358 w 2170605"/>
                <a:gd name="connsiteY64" fmla="*/ 568838 h 1057618"/>
                <a:gd name="connsiteX65" fmla="*/ 707707 w 2170605"/>
                <a:gd name="connsiteY65" fmla="*/ 580095 h 1057618"/>
                <a:gd name="connsiteX66" fmla="*/ 728212 w 2170605"/>
                <a:gd name="connsiteY66" fmla="*/ 932550 h 1057618"/>
                <a:gd name="connsiteX67" fmla="*/ 652849 w 2170605"/>
                <a:gd name="connsiteY67" fmla="*/ 1057618 h 1057618"/>
                <a:gd name="connsiteX68" fmla="*/ 465765 w 2170605"/>
                <a:gd name="connsiteY68" fmla="*/ 1057618 h 1057618"/>
                <a:gd name="connsiteX69" fmla="*/ 540484 w 2170605"/>
                <a:gd name="connsiteY69" fmla="*/ 933616 h 1057618"/>
                <a:gd name="connsiteX70" fmla="*/ 581411 w 2170605"/>
                <a:gd name="connsiteY70" fmla="*/ 917446 h 1057618"/>
                <a:gd name="connsiteX71" fmla="*/ 706561 w 2170605"/>
                <a:gd name="connsiteY71" fmla="*/ 916734 h 1057618"/>
                <a:gd name="connsiteX72" fmla="*/ 725861 w 2170605"/>
                <a:gd name="connsiteY72" fmla="*/ 921293 h 1057618"/>
                <a:gd name="connsiteX73" fmla="*/ 728212 w 2170605"/>
                <a:gd name="connsiteY73" fmla="*/ 932550 h 1057618"/>
                <a:gd name="connsiteX74" fmla="*/ 813694 w 2170605"/>
                <a:gd name="connsiteY74" fmla="*/ 17731 h 1057618"/>
                <a:gd name="connsiteX75" fmla="*/ 710418 w 2170605"/>
                <a:gd name="connsiteY75" fmla="*/ 189121 h 1057618"/>
                <a:gd name="connsiteX76" fmla="*/ 669493 w 2170605"/>
                <a:gd name="connsiteY76" fmla="*/ 205294 h 1057618"/>
                <a:gd name="connsiteX77" fmla="*/ 544343 w 2170605"/>
                <a:gd name="connsiteY77" fmla="*/ 206004 h 1057618"/>
                <a:gd name="connsiteX78" fmla="*/ 522692 w 2170605"/>
                <a:gd name="connsiteY78" fmla="*/ 190188 h 1057618"/>
                <a:gd name="connsiteX79" fmla="*/ 625968 w 2170605"/>
                <a:gd name="connsiteY79" fmla="*/ 18797 h 1057618"/>
                <a:gd name="connsiteX80" fmla="*/ 666893 w 2170605"/>
                <a:gd name="connsiteY80" fmla="*/ 2625 h 1057618"/>
                <a:gd name="connsiteX81" fmla="*/ 792043 w 2170605"/>
                <a:gd name="connsiteY81" fmla="*/ 1915 h 1057618"/>
                <a:gd name="connsiteX82" fmla="*/ 811345 w 2170605"/>
                <a:gd name="connsiteY82" fmla="*/ 6474 h 1057618"/>
                <a:gd name="connsiteX83" fmla="*/ 813694 w 2170605"/>
                <a:gd name="connsiteY83" fmla="*/ 17731 h 1057618"/>
                <a:gd name="connsiteX84" fmla="*/ 845920 w 2170605"/>
                <a:gd name="connsiteY84" fmla="*/ 350726 h 1057618"/>
                <a:gd name="connsiteX85" fmla="*/ 742642 w 2170605"/>
                <a:gd name="connsiteY85" fmla="*/ 522117 h 1057618"/>
                <a:gd name="connsiteX86" fmla="*/ 701719 w 2170605"/>
                <a:gd name="connsiteY86" fmla="*/ 538289 h 1057618"/>
                <a:gd name="connsiteX87" fmla="*/ 576569 w 2170605"/>
                <a:gd name="connsiteY87" fmla="*/ 538999 h 1057618"/>
                <a:gd name="connsiteX88" fmla="*/ 554918 w 2170605"/>
                <a:gd name="connsiteY88" fmla="*/ 523183 h 1057618"/>
                <a:gd name="connsiteX89" fmla="*/ 658195 w 2170605"/>
                <a:gd name="connsiteY89" fmla="*/ 351792 h 1057618"/>
                <a:gd name="connsiteX90" fmla="*/ 699119 w 2170605"/>
                <a:gd name="connsiteY90" fmla="*/ 335621 h 1057618"/>
                <a:gd name="connsiteX91" fmla="*/ 824269 w 2170605"/>
                <a:gd name="connsiteY91" fmla="*/ 334910 h 1057618"/>
                <a:gd name="connsiteX92" fmla="*/ 843569 w 2170605"/>
                <a:gd name="connsiteY92" fmla="*/ 339469 h 1057618"/>
                <a:gd name="connsiteX93" fmla="*/ 845920 w 2170605"/>
                <a:gd name="connsiteY93" fmla="*/ 350726 h 1057618"/>
                <a:gd name="connsiteX94" fmla="*/ 866423 w 2170605"/>
                <a:gd name="connsiteY94" fmla="*/ 703182 h 1057618"/>
                <a:gd name="connsiteX95" fmla="*/ 763147 w 2170605"/>
                <a:gd name="connsiteY95" fmla="*/ 874574 h 1057618"/>
                <a:gd name="connsiteX96" fmla="*/ 722222 w 2170605"/>
                <a:gd name="connsiteY96" fmla="*/ 890744 h 1057618"/>
                <a:gd name="connsiteX97" fmla="*/ 597072 w 2170605"/>
                <a:gd name="connsiteY97" fmla="*/ 891455 h 1057618"/>
                <a:gd name="connsiteX98" fmla="*/ 575421 w 2170605"/>
                <a:gd name="connsiteY98" fmla="*/ 875639 h 1057618"/>
                <a:gd name="connsiteX99" fmla="*/ 678697 w 2170605"/>
                <a:gd name="connsiteY99" fmla="*/ 704248 h 1057618"/>
                <a:gd name="connsiteX100" fmla="*/ 719622 w 2170605"/>
                <a:gd name="connsiteY100" fmla="*/ 688077 h 1057618"/>
                <a:gd name="connsiteX101" fmla="*/ 844773 w 2170605"/>
                <a:gd name="connsiteY101" fmla="*/ 687367 h 1057618"/>
                <a:gd name="connsiteX102" fmla="*/ 864074 w 2170605"/>
                <a:gd name="connsiteY102" fmla="*/ 691925 h 1057618"/>
                <a:gd name="connsiteX103" fmla="*/ 866423 w 2170605"/>
                <a:gd name="connsiteY103" fmla="*/ 703182 h 1057618"/>
                <a:gd name="connsiteX104" fmla="*/ 898651 w 2170605"/>
                <a:gd name="connsiteY104" fmla="*/ 1036178 h 1057618"/>
                <a:gd name="connsiteX105" fmla="*/ 885732 w 2170605"/>
                <a:gd name="connsiteY105" fmla="*/ 1057618 h 1057618"/>
                <a:gd name="connsiteX106" fmla="*/ 698649 w 2170605"/>
                <a:gd name="connsiteY106" fmla="*/ 1057618 h 1057618"/>
                <a:gd name="connsiteX107" fmla="*/ 710927 w 2170605"/>
                <a:gd name="connsiteY107" fmla="*/ 1037243 h 1057618"/>
                <a:gd name="connsiteX108" fmla="*/ 751852 w 2170605"/>
                <a:gd name="connsiteY108" fmla="*/ 1021072 h 1057618"/>
                <a:gd name="connsiteX109" fmla="*/ 877002 w 2170605"/>
                <a:gd name="connsiteY109" fmla="*/ 1020362 h 1057618"/>
                <a:gd name="connsiteX110" fmla="*/ 896302 w 2170605"/>
                <a:gd name="connsiteY110" fmla="*/ 1024921 h 1057618"/>
                <a:gd name="connsiteX111" fmla="*/ 898651 w 2170605"/>
                <a:gd name="connsiteY111" fmla="*/ 1036178 h 1057618"/>
                <a:gd name="connsiteX112" fmla="*/ 984131 w 2170605"/>
                <a:gd name="connsiteY112" fmla="*/ 121359 h 1057618"/>
                <a:gd name="connsiteX113" fmla="*/ 880856 w 2170605"/>
                <a:gd name="connsiteY113" fmla="*/ 292748 h 1057618"/>
                <a:gd name="connsiteX114" fmla="*/ 839931 w 2170605"/>
                <a:gd name="connsiteY114" fmla="*/ 308920 h 1057618"/>
                <a:gd name="connsiteX115" fmla="*/ 714781 w 2170605"/>
                <a:gd name="connsiteY115" fmla="*/ 309630 h 1057618"/>
                <a:gd name="connsiteX116" fmla="*/ 693130 w 2170605"/>
                <a:gd name="connsiteY116" fmla="*/ 293815 h 1057618"/>
                <a:gd name="connsiteX117" fmla="*/ 796406 w 2170605"/>
                <a:gd name="connsiteY117" fmla="*/ 122424 h 1057618"/>
                <a:gd name="connsiteX118" fmla="*/ 837331 w 2170605"/>
                <a:gd name="connsiteY118" fmla="*/ 106253 h 1057618"/>
                <a:gd name="connsiteX119" fmla="*/ 962481 w 2170605"/>
                <a:gd name="connsiteY119" fmla="*/ 105541 h 1057618"/>
                <a:gd name="connsiteX120" fmla="*/ 981782 w 2170605"/>
                <a:gd name="connsiteY120" fmla="*/ 110101 h 1057618"/>
                <a:gd name="connsiteX121" fmla="*/ 984131 w 2170605"/>
                <a:gd name="connsiteY121" fmla="*/ 121359 h 1057618"/>
                <a:gd name="connsiteX122" fmla="*/ 1004635 w 2170605"/>
                <a:gd name="connsiteY122" fmla="*/ 473813 h 1057618"/>
                <a:gd name="connsiteX123" fmla="*/ 901359 w 2170605"/>
                <a:gd name="connsiteY123" fmla="*/ 645204 h 1057618"/>
                <a:gd name="connsiteX124" fmla="*/ 860433 w 2170605"/>
                <a:gd name="connsiteY124" fmla="*/ 661376 h 1057618"/>
                <a:gd name="connsiteX125" fmla="*/ 735284 w 2170605"/>
                <a:gd name="connsiteY125" fmla="*/ 662086 h 1057618"/>
                <a:gd name="connsiteX126" fmla="*/ 713633 w 2170605"/>
                <a:gd name="connsiteY126" fmla="*/ 646270 h 1057618"/>
                <a:gd name="connsiteX127" fmla="*/ 816909 w 2170605"/>
                <a:gd name="connsiteY127" fmla="*/ 474880 h 1057618"/>
                <a:gd name="connsiteX128" fmla="*/ 857834 w 2170605"/>
                <a:gd name="connsiteY128" fmla="*/ 458709 h 1057618"/>
                <a:gd name="connsiteX129" fmla="*/ 982984 w 2170605"/>
                <a:gd name="connsiteY129" fmla="*/ 457997 h 1057618"/>
                <a:gd name="connsiteX130" fmla="*/ 1002286 w 2170605"/>
                <a:gd name="connsiteY130" fmla="*/ 462556 h 1057618"/>
                <a:gd name="connsiteX131" fmla="*/ 1004635 w 2170605"/>
                <a:gd name="connsiteY131" fmla="*/ 473813 h 1057618"/>
                <a:gd name="connsiteX132" fmla="*/ 1036864 w 2170605"/>
                <a:gd name="connsiteY132" fmla="*/ 806810 h 1057618"/>
                <a:gd name="connsiteX133" fmla="*/ 933588 w 2170605"/>
                <a:gd name="connsiteY133" fmla="*/ 978200 h 1057618"/>
                <a:gd name="connsiteX134" fmla="*/ 892663 w 2170605"/>
                <a:gd name="connsiteY134" fmla="*/ 994371 h 1057618"/>
                <a:gd name="connsiteX135" fmla="*/ 767513 w 2170605"/>
                <a:gd name="connsiteY135" fmla="*/ 995083 h 1057618"/>
                <a:gd name="connsiteX136" fmla="*/ 745863 w 2170605"/>
                <a:gd name="connsiteY136" fmla="*/ 979265 h 1057618"/>
                <a:gd name="connsiteX137" fmla="*/ 849138 w 2170605"/>
                <a:gd name="connsiteY137" fmla="*/ 807876 h 1057618"/>
                <a:gd name="connsiteX138" fmla="*/ 890063 w 2170605"/>
                <a:gd name="connsiteY138" fmla="*/ 791704 h 1057618"/>
                <a:gd name="connsiteX139" fmla="*/ 1015213 w 2170605"/>
                <a:gd name="connsiteY139" fmla="*/ 790993 h 1057618"/>
                <a:gd name="connsiteX140" fmla="*/ 1034515 w 2170605"/>
                <a:gd name="connsiteY140" fmla="*/ 795551 h 1057618"/>
                <a:gd name="connsiteX141" fmla="*/ 1036864 w 2170605"/>
                <a:gd name="connsiteY141" fmla="*/ 806810 h 1057618"/>
                <a:gd name="connsiteX142" fmla="*/ 1057259 w 2170605"/>
                <a:gd name="connsiteY142" fmla="*/ 0 h 1057618"/>
                <a:gd name="connsiteX143" fmla="*/ 1019067 w 2170605"/>
                <a:gd name="connsiteY143" fmla="*/ 63381 h 1057618"/>
                <a:gd name="connsiteX144" fmla="*/ 978142 w 2170605"/>
                <a:gd name="connsiteY144" fmla="*/ 79552 h 1057618"/>
                <a:gd name="connsiteX145" fmla="*/ 852992 w 2170605"/>
                <a:gd name="connsiteY145" fmla="*/ 80264 h 1057618"/>
                <a:gd name="connsiteX146" fmla="*/ 831341 w 2170605"/>
                <a:gd name="connsiteY146" fmla="*/ 64446 h 1057618"/>
                <a:gd name="connsiteX147" fmla="*/ 870175 w 2170605"/>
                <a:gd name="connsiteY147" fmla="*/ 0 h 1057618"/>
                <a:gd name="connsiteX148" fmla="*/ 1142846 w 2170605"/>
                <a:gd name="connsiteY148" fmla="*/ 244446 h 1057618"/>
                <a:gd name="connsiteX149" fmla="*/ 1039571 w 2170605"/>
                <a:gd name="connsiteY149" fmla="*/ 415835 h 1057618"/>
                <a:gd name="connsiteX150" fmla="*/ 998645 w 2170605"/>
                <a:gd name="connsiteY150" fmla="*/ 432007 h 1057618"/>
                <a:gd name="connsiteX151" fmla="*/ 873495 w 2170605"/>
                <a:gd name="connsiteY151" fmla="*/ 432718 h 1057618"/>
                <a:gd name="connsiteX152" fmla="*/ 851844 w 2170605"/>
                <a:gd name="connsiteY152" fmla="*/ 416902 h 1057618"/>
                <a:gd name="connsiteX153" fmla="*/ 955121 w 2170605"/>
                <a:gd name="connsiteY153" fmla="*/ 245511 h 1057618"/>
                <a:gd name="connsiteX154" fmla="*/ 996046 w 2170605"/>
                <a:gd name="connsiteY154" fmla="*/ 229340 h 1057618"/>
                <a:gd name="connsiteX155" fmla="*/ 1121196 w 2170605"/>
                <a:gd name="connsiteY155" fmla="*/ 228630 h 1057618"/>
                <a:gd name="connsiteX156" fmla="*/ 1140498 w 2170605"/>
                <a:gd name="connsiteY156" fmla="*/ 233188 h 1057618"/>
                <a:gd name="connsiteX157" fmla="*/ 1142846 w 2170605"/>
                <a:gd name="connsiteY157" fmla="*/ 244446 h 1057618"/>
                <a:gd name="connsiteX158" fmla="*/ 1175075 w 2170605"/>
                <a:gd name="connsiteY158" fmla="*/ 577441 h 1057618"/>
                <a:gd name="connsiteX159" fmla="*/ 1071799 w 2170605"/>
                <a:gd name="connsiteY159" fmla="*/ 748832 h 1057618"/>
                <a:gd name="connsiteX160" fmla="*/ 1030874 w 2170605"/>
                <a:gd name="connsiteY160" fmla="*/ 765004 h 1057618"/>
                <a:gd name="connsiteX161" fmla="*/ 905725 w 2170605"/>
                <a:gd name="connsiteY161" fmla="*/ 765714 h 1057618"/>
                <a:gd name="connsiteX162" fmla="*/ 884074 w 2170605"/>
                <a:gd name="connsiteY162" fmla="*/ 749898 h 1057618"/>
                <a:gd name="connsiteX163" fmla="*/ 987350 w 2170605"/>
                <a:gd name="connsiteY163" fmla="*/ 578507 h 1057618"/>
                <a:gd name="connsiteX164" fmla="*/ 1028275 w 2170605"/>
                <a:gd name="connsiteY164" fmla="*/ 562335 h 1057618"/>
                <a:gd name="connsiteX165" fmla="*/ 1153425 w 2170605"/>
                <a:gd name="connsiteY165" fmla="*/ 561624 h 1057618"/>
                <a:gd name="connsiteX166" fmla="*/ 1172725 w 2170605"/>
                <a:gd name="connsiteY166" fmla="*/ 566184 h 1057618"/>
                <a:gd name="connsiteX167" fmla="*/ 1175075 w 2170605"/>
                <a:gd name="connsiteY167" fmla="*/ 577441 h 1057618"/>
                <a:gd name="connsiteX168" fmla="*/ 1195579 w 2170605"/>
                <a:gd name="connsiteY168" fmla="*/ 929897 h 1057618"/>
                <a:gd name="connsiteX169" fmla="*/ 1118617 w 2170605"/>
                <a:gd name="connsiteY169" fmla="*/ 1057618 h 1057618"/>
                <a:gd name="connsiteX170" fmla="*/ 931533 w 2170605"/>
                <a:gd name="connsiteY170" fmla="*/ 1057618 h 1057618"/>
                <a:gd name="connsiteX171" fmla="*/ 1007853 w 2170605"/>
                <a:gd name="connsiteY171" fmla="*/ 930963 h 1057618"/>
                <a:gd name="connsiteX172" fmla="*/ 1048778 w 2170605"/>
                <a:gd name="connsiteY172" fmla="*/ 914791 h 1057618"/>
                <a:gd name="connsiteX173" fmla="*/ 1173928 w 2170605"/>
                <a:gd name="connsiteY173" fmla="*/ 914081 h 1057618"/>
                <a:gd name="connsiteX174" fmla="*/ 1193230 w 2170605"/>
                <a:gd name="connsiteY174" fmla="*/ 918640 h 1057618"/>
                <a:gd name="connsiteX175" fmla="*/ 1195579 w 2170605"/>
                <a:gd name="connsiteY175" fmla="*/ 929897 h 1057618"/>
                <a:gd name="connsiteX176" fmla="*/ 1281058 w 2170605"/>
                <a:gd name="connsiteY176" fmla="*/ 15077 h 1057618"/>
                <a:gd name="connsiteX177" fmla="*/ 1177782 w 2170605"/>
                <a:gd name="connsiteY177" fmla="*/ 186468 h 1057618"/>
                <a:gd name="connsiteX178" fmla="*/ 1136857 w 2170605"/>
                <a:gd name="connsiteY178" fmla="*/ 202639 h 1057618"/>
                <a:gd name="connsiteX179" fmla="*/ 1011707 w 2170605"/>
                <a:gd name="connsiteY179" fmla="*/ 203351 h 1057618"/>
                <a:gd name="connsiteX180" fmla="*/ 990056 w 2170605"/>
                <a:gd name="connsiteY180" fmla="*/ 187533 h 1057618"/>
                <a:gd name="connsiteX181" fmla="*/ 1093332 w 2170605"/>
                <a:gd name="connsiteY181" fmla="*/ 16142 h 1057618"/>
                <a:gd name="connsiteX182" fmla="*/ 1109311 w 2170605"/>
                <a:gd name="connsiteY182" fmla="*/ 4781 h 1057618"/>
                <a:gd name="connsiteX183" fmla="*/ 1134112 w 2170605"/>
                <a:gd name="connsiteY183" fmla="*/ 0 h 1057618"/>
                <a:gd name="connsiteX184" fmla="*/ 1262539 w 2170605"/>
                <a:gd name="connsiteY184" fmla="*/ 0 h 1057618"/>
                <a:gd name="connsiteX185" fmla="*/ 1278709 w 2170605"/>
                <a:gd name="connsiteY185" fmla="*/ 3819 h 1057618"/>
                <a:gd name="connsiteX186" fmla="*/ 1281058 w 2170605"/>
                <a:gd name="connsiteY186" fmla="*/ 15077 h 1057618"/>
                <a:gd name="connsiteX187" fmla="*/ 1313287 w 2170605"/>
                <a:gd name="connsiteY187" fmla="*/ 348072 h 1057618"/>
                <a:gd name="connsiteX188" fmla="*/ 1210011 w 2170605"/>
                <a:gd name="connsiteY188" fmla="*/ 519463 h 1057618"/>
                <a:gd name="connsiteX189" fmla="*/ 1169086 w 2170605"/>
                <a:gd name="connsiteY189" fmla="*/ 535634 h 1057618"/>
                <a:gd name="connsiteX190" fmla="*/ 1043936 w 2170605"/>
                <a:gd name="connsiteY190" fmla="*/ 536346 h 1057618"/>
                <a:gd name="connsiteX191" fmla="*/ 1022287 w 2170605"/>
                <a:gd name="connsiteY191" fmla="*/ 520529 h 1057618"/>
                <a:gd name="connsiteX192" fmla="*/ 1125561 w 2170605"/>
                <a:gd name="connsiteY192" fmla="*/ 349139 h 1057618"/>
                <a:gd name="connsiteX193" fmla="*/ 1166486 w 2170605"/>
                <a:gd name="connsiteY193" fmla="*/ 332967 h 1057618"/>
                <a:gd name="connsiteX194" fmla="*/ 1291636 w 2170605"/>
                <a:gd name="connsiteY194" fmla="*/ 332257 h 1057618"/>
                <a:gd name="connsiteX195" fmla="*/ 1310938 w 2170605"/>
                <a:gd name="connsiteY195" fmla="*/ 336815 h 1057618"/>
                <a:gd name="connsiteX196" fmla="*/ 1313287 w 2170605"/>
                <a:gd name="connsiteY196" fmla="*/ 348072 h 1057618"/>
                <a:gd name="connsiteX197" fmla="*/ 1333791 w 2170605"/>
                <a:gd name="connsiteY197" fmla="*/ 700528 h 1057618"/>
                <a:gd name="connsiteX198" fmla="*/ 1230514 w 2170605"/>
                <a:gd name="connsiteY198" fmla="*/ 871919 h 1057618"/>
                <a:gd name="connsiteX199" fmla="*/ 1189589 w 2170605"/>
                <a:gd name="connsiteY199" fmla="*/ 888091 h 1057618"/>
                <a:gd name="connsiteX200" fmla="*/ 1064439 w 2170605"/>
                <a:gd name="connsiteY200" fmla="*/ 888801 h 1057618"/>
                <a:gd name="connsiteX201" fmla="*/ 1042788 w 2170605"/>
                <a:gd name="connsiteY201" fmla="*/ 872985 h 1057618"/>
                <a:gd name="connsiteX202" fmla="*/ 1146065 w 2170605"/>
                <a:gd name="connsiteY202" fmla="*/ 701595 h 1057618"/>
                <a:gd name="connsiteX203" fmla="*/ 1186990 w 2170605"/>
                <a:gd name="connsiteY203" fmla="*/ 685422 h 1057618"/>
                <a:gd name="connsiteX204" fmla="*/ 1312140 w 2170605"/>
                <a:gd name="connsiteY204" fmla="*/ 684712 h 1057618"/>
                <a:gd name="connsiteX205" fmla="*/ 1331441 w 2170605"/>
                <a:gd name="connsiteY205" fmla="*/ 689271 h 1057618"/>
                <a:gd name="connsiteX206" fmla="*/ 1333791 w 2170605"/>
                <a:gd name="connsiteY206" fmla="*/ 700528 h 1057618"/>
                <a:gd name="connsiteX207" fmla="*/ 1366018 w 2170605"/>
                <a:gd name="connsiteY207" fmla="*/ 1033523 h 1057618"/>
                <a:gd name="connsiteX208" fmla="*/ 1351500 w 2170605"/>
                <a:gd name="connsiteY208" fmla="*/ 1057618 h 1057618"/>
                <a:gd name="connsiteX209" fmla="*/ 1164418 w 2170605"/>
                <a:gd name="connsiteY209" fmla="*/ 1057618 h 1057618"/>
                <a:gd name="connsiteX210" fmla="*/ 1178294 w 2170605"/>
                <a:gd name="connsiteY210" fmla="*/ 1034590 h 1057618"/>
                <a:gd name="connsiteX211" fmla="*/ 1219219 w 2170605"/>
                <a:gd name="connsiteY211" fmla="*/ 1018419 h 1057618"/>
                <a:gd name="connsiteX212" fmla="*/ 1344369 w 2170605"/>
                <a:gd name="connsiteY212" fmla="*/ 1017707 h 1057618"/>
                <a:gd name="connsiteX213" fmla="*/ 1363669 w 2170605"/>
                <a:gd name="connsiteY213" fmla="*/ 1022267 h 1057618"/>
                <a:gd name="connsiteX214" fmla="*/ 1366018 w 2170605"/>
                <a:gd name="connsiteY214" fmla="*/ 1033523 h 1057618"/>
                <a:gd name="connsiteX215" fmla="*/ 1451499 w 2170605"/>
                <a:gd name="connsiteY215" fmla="*/ 118704 h 1057618"/>
                <a:gd name="connsiteX216" fmla="*/ 1348222 w 2170605"/>
                <a:gd name="connsiteY216" fmla="*/ 290095 h 1057618"/>
                <a:gd name="connsiteX217" fmla="*/ 1307297 w 2170605"/>
                <a:gd name="connsiteY217" fmla="*/ 306267 h 1057618"/>
                <a:gd name="connsiteX218" fmla="*/ 1182147 w 2170605"/>
                <a:gd name="connsiteY218" fmla="*/ 306977 h 1057618"/>
                <a:gd name="connsiteX219" fmla="*/ 1160497 w 2170605"/>
                <a:gd name="connsiteY219" fmla="*/ 291161 h 1057618"/>
                <a:gd name="connsiteX220" fmla="*/ 1263773 w 2170605"/>
                <a:gd name="connsiteY220" fmla="*/ 119770 h 1057618"/>
                <a:gd name="connsiteX221" fmla="*/ 1304698 w 2170605"/>
                <a:gd name="connsiteY221" fmla="*/ 103600 h 1057618"/>
                <a:gd name="connsiteX222" fmla="*/ 1429848 w 2170605"/>
                <a:gd name="connsiteY222" fmla="*/ 102888 h 1057618"/>
                <a:gd name="connsiteX223" fmla="*/ 1449149 w 2170605"/>
                <a:gd name="connsiteY223" fmla="*/ 107447 h 1057618"/>
                <a:gd name="connsiteX224" fmla="*/ 1451499 w 2170605"/>
                <a:gd name="connsiteY224" fmla="*/ 118704 h 1057618"/>
                <a:gd name="connsiteX225" fmla="*/ 1472002 w 2170605"/>
                <a:gd name="connsiteY225" fmla="*/ 471160 h 1057618"/>
                <a:gd name="connsiteX226" fmla="*/ 1368727 w 2170605"/>
                <a:gd name="connsiteY226" fmla="*/ 642551 h 1057618"/>
                <a:gd name="connsiteX227" fmla="*/ 1327800 w 2170605"/>
                <a:gd name="connsiteY227" fmla="*/ 658723 h 1057618"/>
                <a:gd name="connsiteX228" fmla="*/ 1202651 w 2170605"/>
                <a:gd name="connsiteY228" fmla="*/ 659433 h 1057618"/>
                <a:gd name="connsiteX229" fmla="*/ 1181000 w 2170605"/>
                <a:gd name="connsiteY229" fmla="*/ 643616 h 1057618"/>
                <a:gd name="connsiteX230" fmla="*/ 1284276 w 2170605"/>
                <a:gd name="connsiteY230" fmla="*/ 472226 h 1057618"/>
                <a:gd name="connsiteX231" fmla="*/ 1325202 w 2170605"/>
                <a:gd name="connsiteY231" fmla="*/ 456054 h 1057618"/>
                <a:gd name="connsiteX232" fmla="*/ 1450353 w 2170605"/>
                <a:gd name="connsiteY232" fmla="*/ 455343 h 1057618"/>
                <a:gd name="connsiteX233" fmla="*/ 1469653 w 2170605"/>
                <a:gd name="connsiteY233" fmla="*/ 459902 h 1057618"/>
                <a:gd name="connsiteX234" fmla="*/ 1472002 w 2170605"/>
                <a:gd name="connsiteY234" fmla="*/ 471160 h 1057618"/>
                <a:gd name="connsiteX235" fmla="*/ 1504231 w 2170605"/>
                <a:gd name="connsiteY235" fmla="*/ 804154 h 1057618"/>
                <a:gd name="connsiteX236" fmla="*/ 1400955 w 2170605"/>
                <a:gd name="connsiteY236" fmla="*/ 975547 h 1057618"/>
                <a:gd name="connsiteX237" fmla="*/ 1360030 w 2170605"/>
                <a:gd name="connsiteY237" fmla="*/ 991718 h 1057618"/>
                <a:gd name="connsiteX238" fmla="*/ 1234880 w 2170605"/>
                <a:gd name="connsiteY238" fmla="*/ 992428 h 1057618"/>
                <a:gd name="connsiteX239" fmla="*/ 1213229 w 2170605"/>
                <a:gd name="connsiteY239" fmla="*/ 976612 h 1057618"/>
                <a:gd name="connsiteX240" fmla="*/ 1316506 w 2170605"/>
                <a:gd name="connsiteY240" fmla="*/ 805221 h 1057618"/>
                <a:gd name="connsiteX241" fmla="*/ 1357431 w 2170605"/>
                <a:gd name="connsiteY241" fmla="*/ 789050 h 1057618"/>
                <a:gd name="connsiteX242" fmla="*/ 1482581 w 2170605"/>
                <a:gd name="connsiteY242" fmla="*/ 788340 h 1057618"/>
                <a:gd name="connsiteX243" fmla="*/ 1501882 w 2170605"/>
                <a:gd name="connsiteY243" fmla="*/ 792898 h 1057618"/>
                <a:gd name="connsiteX244" fmla="*/ 1504231 w 2170605"/>
                <a:gd name="connsiteY244" fmla="*/ 804154 h 1057618"/>
                <a:gd name="connsiteX245" fmla="*/ 1523026 w 2170605"/>
                <a:gd name="connsiteY245" fmla="*/ 0 h 1057618"/>
                <a:gd name="connsiteX246" fmla="*/ 1486434 w 2170605"/>
                <a:gd name="connsiteY246" fmla="*/ 60726 h 1057618"/>
                <a:gd name="connsiteX247" fmla="*/ 1445509 w 2170605"/>
                <a:gd name="connsiteY247" fmla="*/ 76898 h 1057618"/>
                <a:gd name="connsiteX248" fmla="*/ 1320361 w 2170605"/>
                <a:gd name="connsiteY248" fmla="*/ 77609 h 1057618"/>
                <a:gd name="connsiteX249" fmla="*/ 1298710 w 2170605"/>
                <a:gd name="connsiteY249" fmla="*/ 61792 h 1057618"/>
                <a:gd name="connsiteX250" fmla="*/ 1335944 w 2170605"/>
                <a:gd name="connsiteY250" fmla="*/ 0 h 1057618"/>
                <a:gd name="connsiteX251" fmla="*/ 1610214 w 2170605"/>
                <a:gd name="connsiteY251" fmla="*/ 241791 h 1057618"/>
                <a:gd name="connsiteX252" fmla="*/ 1506938 w 2170605"/>
                <a:gd name="connsiteY252" fmla="*/ 413182 h 1057618"/>
                <a:gd name="connsiteX253" fmla="*/ 1466012 w 2170605"/>
                <a:gd name="connsiteY253" fmla="*/ 429354 h 1057618"/>
                <a:gd name="connsiteX254" fmla="*/ 1340863 w 2170605"/>
                <a:gd name="connsiteY254" fmla="*/ 430064 h 1057618"/>
                <a:gd name="connsiteX255" fmla="*/ 1319213 w 2170605"/>
                <a:gd name="connsiteY255" fmla="*/ 414248 h 1057618"/>
                <a:gd name="connsiteX256" fmla="*/ 1422489 w 2170605"/>
                <a:gd name="connsiteY256" fmla="*/ 242857 h 1057618"/>
                <a:gd name="connsiteX257" fmla="*/ 1463413 w 2170605"/>
                <a:gd name="connsiteY257" fmla="*/ 226685 h 1057618"/>
                <a:gd name="connsiteX258" fmla="*/ 1588563 w 2170605"/>
                <a:gd name="connsiteY258" fmla="*/ 225975 h 1057618"/>
                <a:gd name="connsiteX259" fmla="*/ 1607865 w 2170605"/>
                <a:gd name="connsiteY259" fmla="*/ 230534 h 1057618"/>
                <a:gd name="connsiteX260" fmla="*/ 1610214 w 2170605"/>
                <a:gd name="connsiteY260" fmla="*/ 241791 h 1057618"/>
                <a:gd name="connsiteX261" fmla="*/ 1624576 w 2170605"/>
                <a:gd name="connsiteY261" fmla="*/ 911522 h 1057618"/>
                <a:gd name="connsiteX262" fmla="*/ 1537060 w 2170605"/>
                <a:gd name="connsiteY262" fmla="*/ 1057618 h 1057618"/>
                <a:gd name="connsiteX263" fmla="*/ 1397301 w 2170605"/>
                <a:gd name="connsiteY263" fmla="*/ 1057618 h 1057618"/>
                <a:gd name="connsiteX264" fmla="*/ 1475220 w 2170605"/>
                <a:gd name="connsiteY264" fmla="*/ 928308 h 1057618"/>
                <a:gd name="connsiteX265" fmla="*/ 1516146 w 2170605"/>
                <a:gd name="connsiteY265" fmla="*/ 912137 h 1057618"/>
                <a:gd name="connsiteX266" fmla="*/ 1642442 w 2170605"/>
                <a:gd name="connsiteY266" fmla="*/ 574788 h 1057618"/>
                <a:gd name="connsiteX267" fmla="*/ 1539167 w 2170605"/>
                <a:gd name="connsiteY267" fmla="*/ 746177 h 1057618"/>
                <a:gd name="connsiteX268" fmla="*/ 1498242 w 2170605"/>
                <a:gd name="connsiteY268" fmla="*/ 762349 h 1057618"/>
                <a:gd name="connsiteX269" fmla="*/ 1373092 w 2170605"/>
                <a:gd name="connsiteY269" fmla="*/ 763060 h 1057618"/>
                <a:gd name="connsiteX270" fmla="*/ 1351443 w 2170605"/>
                <a:gd name="connsiteY270" fmla="*/ 747243 h 1057618"/>
                <a:gd name="connsiteX271" fmla="*/ 1454717 w 2170605"/>
                <a:gd name="connsiteY271" fmla="*/ 575852 h 1057618"/>
                <a:gd name="connsiteX272" fmla="*/ 1495642 w 2170605"/>
                <a:gd name="connsiteY272" fmla="*/ 559682 h 1057618"/>
                <a:gd name="connsiteX273" fmla="*/ 1620792 w 2170605"/>
                <a:gd name="connsiteY273" fmla="*/ 558970 h 1057618"/>
                <a:gd name="connsiteX274" fmla="*/ 1640094 w 2170605"/>
                <a:gd name="connsiteY274" fmla="*/ 563529 h 1057618"/>
                <a:gd name="connsiteX275" fmla="*/ 1642442 w 2170605"/>
                <a:gd name="connsiteY275" fmla="*/ 574788 h 1057618"/>
                <a:gd name="connsiteX276" fmla="*/ 1748425 w 2170605"/>
                <a:gd name="connsiteY276" fmla="*/ 12423 h 1057618"/>
                <a:gd name="connsiteX277" fmla="*/ 1645149 w 2170605"/>
                <a:gd name="connsiteY277" fmla="*/ 183813 h 1057618"/>
                <a:gd name="connsiteX278" fmla="*/ 1604225 w 2170605"/>
                <a:gd name="connsiteY278" fmla="*/ 199985 h 1057618"/>
                <a:gd name="connsiteX279" fmla="*/ 1479076 w 2170605"/>
                <a:gd name="connsiteY279" fmla="*/ 200696 h 1057618"/>
                <a:gd name="connsiteX280" fmla="*/ 1457425 w 2170605"/>
                <a:gd name="connsiteY280" fmla="*/ 184880 h 1057618"/>
                <a:gd name="connsiteX281" fmla="*/ 1560701 w 2170605"/>
                <a:gd name="connsiteY281" fmla="*/ 13489 h 1057618"/>
                <a:gd name="connsiteX282" fmla="*/ 1576679 w 2170605"/>
                <a:gd name="connsiteY282" fmla="*/ 2128 h 1057618"/>
                <a:gd name="connsiteX283" fmla="*/ 1587712 w 2170605"/>
                <a:gd name="connsiteY283" fmla="*/ 0 h 1057618"/>
                <a:gd name="connsiteX284" fmla="*/ 1741140 w 2170605"/>
                <a:gd name="connsiteY284" fmla="*/ 0 h 1057618"/>
                <a:gd name="connsiteX285" fmla="*/ 1746076 w 2170605"/>
                <a:gd name="connsiteY285" fmla="*/ 1166 h 1057618"/>
                <a:gd name="connsiteX286" fmla="*/ 1748425 w 2170605"/>
                <a:gd name="connsiteY286" fmla="*/ 12423 h 1057618"/>
                <a:gd name="connsiteX287" fmla="*/ 1761973 w 2170605"/>
                <a:gd name="connsiteY287" fmla="*/ 682157 h 1057618"/>
                <a:gd name="connsiteX288" fmla="*/ 1640145 w 2170605"/>
                <a:gd name="connsiteY288" fmla="*/ 885531 h 1057618"/>
                <a:gd name="connsiteX289" fmla="*/ 1531807 w 2170605"/>
                <a:gd name="connsiteY289" fmla="*/ 886146 h 1057618"/>
                <a:gd name="connsiteX290" fmla="*/ 1510157 w 2170605"/>
                <a:gd name="connsiteY290" fmla="*/ 870332 h 1057618"/>
                <a:gd name="connsiteX291" fmla="*/ 1613433 w 2170605"/>
                <a:gd name="connsiteY291" fmla="*/ 698940 h 1057618"/>
                <a:gd name="connsiteX292" fmla="*/ 1654357 w 2170605"/>
                <a:gd name="connsiteY292" fmla="*/ 682769 h 1057618"/>
                <a:gd name="connsiteX293" fmla="*/ 1780655 w 2170605"/>
                <a:gd name="connsiteY293" fmla="*/ 345419 h 1057618"/>
                <a:gd name="connsiteX294" fmla="*/ 1677378 w 2170605"/>
                <a:gd name="connsiteY294" fmla="*/ 516810 h 1057618"/>
                <a:gd name="connsiteX295" fmla="*/ 1636453 w 2170605"/>
                <a:gd name="connsiteY295" fmla="*/ 532980 h 1057618"/>
                <a:gd name="connsiteX296" fmla="*/ 1511303 w 2170605"/>
                <a:gd name="connsiteY296" fmla="*/ 533691 h 1057618"/>
                <a:gd name="connsiteX297" fmla="*/ 1489654 w 2170605"/>
                <a:gd name="connsiteY297" fmla="*/ 517875 h 1057618"/>
                <a:gd name="connsiteX298" fmla="*/ 1592930 w 2170605"/>
                <a:gd name="connsiteY298" fmla="*/ 346484 h 1057618"/>
                <a:gd name="connsiteX299" fmla="*/ 1633854 w 2170605"/>
                <a:gd name="connsiteY299" fmla="*/ 330313 h 1057618"/>
                <a:gd name="connsiteX300" fmla="*/ 1759005 w 2170605"/>
                <a:gd name="connsiteY300" fmla="*/ 329603 h 1057618"/>
                <a:gd name="connsiteX301" fmla="*/ 1778305 w 2170605"/>
                <a:gd name="connsiteY301" fmla="*/ 334161 h 1057618"/>
                <a:gd name="connsiteX302" fmla="*/ 1780655 w 2170605"/>
                <a:gd name="connsiteY302" fmla="*/ 345419 h 1057618"/>
                <a:gd name="connsiteX303" fmla="*/ 1899368 w 2170605"/>
                <a:gd name="connsiteY303" fmla="*/ 452794 h 1057618"/>
                <a:gd name="connsiteX304" fmla="*/ 1777541 w 2170605"/>
                <a:gd name="connsiteY304" fmla="*/ 656168 h 1057618"/>
                <a:gd name="connsiteX305" fmla="*/ 1670018 w 2170605"/>
                <a:gd name="connsiteY305" fmla="*/ 656778 h 1057618"/>
                <a:gd name="connsiteX306" fmla="*/ 1648367 w 2170605"/>
                <a:gd name="connsiteY306" fmla="*/ 640962 h 1057618"/>
                <a:gd name="connsiteX307" fmla="*/ 1751643 w 2170605"/>
                <a:gd name="connsiteY307" fmla="*/ 469573 h 1057618"/>
                <a:gd name="connsiteX308" fmla="*/ 1792570 w 2170605"/>
                <a:gd name="connsiteY308" fmla="*/ 453400 h 1057618"/>
                <a:gd name="connsiteX309" fmla="*/ 1918866 w 2170605"/>
                <a:gd name="connsiteY309" fmla="*/ 116049 h 1057618"/>
                <a:gd name="connsiteX310" fmla="*/ 1815590 w 2170605"/>
                <a:gd name="connsiteY310" fmla="*/ 287441 h 1057618"/>
                <a:gd name="connsiteX311" fmla="*/ 1774666 w 2170605"/>
                <a:gd name="connsiteY311" fmla="*/ 303612 h 1057618"/>
                <a:gd name="connsiteX312" fmla="*/ 1649516 w 2170605"/>
                <a:gd name="connsiteY312" fmla="*/ 304322 h 1057618"/>
                <a:gd name="connsiteX313" fmla="*/ 1627866 w 2170605"/>
                <a:gd name="connsiteY313" fmla="*/ 288508 h 1057618"/>
                <a:gd name="connsiteX314" fmla="*/ 1731141 w 2170605"/>
                <a:gd name="connsiteY314" fmla="*/ 117117 h 1057618"/>
                <a:gd name="connsiteX315" fmla="*/ 1772067 w 2170605"/>
                <a:gd name="connsiteY315" fmla="*/ 100945 h 1057618"/>
                <a:gd name="connsiteX316" fmla="*/ 1897216 w 2170605"/>
                <a:gd name="connsiteY316" fmla="*/ 100234 h 1057618"/>
                <a:gd name="connsiteX317" fmla="*/ 1916517 w 2170605"/>
                <a:gd name="connsiteY317" fmla="*/ 104794 h 1057618"/>
                <a:gd name="connsiteX318" fmla="*/ 1918866 w 2170605"/>
                <a:gd name="connsiteY318" fmla="*/ 116049 h 1057618"/>
                <a:gd name="connsiteX319" fmla="*/ 1988796 w 2170605"/>
                <a:gd name="connsiteY319" fmla="*/ 0 h 1057618"/>
                <a:gd name="connsiteX320" fmla="*/ 1953803 w 2170605"/>
                <a:gd name="connsiteY320" fmla="*/ 58073 h 1057618"/>
                <a:gd name="connsiteX321" fmla="*/ 1912878 w 2170605"/>
                <a:gd name="connsiteY321" fmla="*/ 74244 h 1057618"/>
                <a:gd name="connsiteX322" fmla="*/ 1787728 w 2170605"/>
                <a:gd name="connsiteY322" fmla="*/ 74956 h 1057618"/>
                <a:gd name="connsiteX323" fmla="*/ 1766077 w 2170605"/>
                <a:gd name="connsiteY323" fmla="*/ 59139 h 1057618"/>
                <a:gd name="connsiteX324" fmla="*/ 1801712 w 2170605"/>
                <a:gd name="connsiteY324" fmla="*/ 0 h 1057618"/>
                <a:gd name="connsiteX325" fmla="*/ 2036763 w 2170605"/>
                <a:gd name="connsiteY325" fmla="*/ 223431 h 1057618"/>
                <a:gd name="connsiteX326" fmla="*/ 1914937 w 2170605"/>
                <a:gd name="connsiteY326" fmla="*/ 426804 h 1057618"/>
                <a:gd name="connsiteX327" fmla="*/ 1808231 w 2170605"/>
                <a:gd name="connsiteY327" fmla="*/ 427411 h 1057618"/>
                <a:gd name="connsiteX328" fmla="*/ 1786580 w 2170605"/>
                <a:gd name="connsiteY328" fmla="*/ 411595 h 1057618"/>
                <a:gd name="connsiteX329" fmla="*/ 1889857 w 2170605"/>
                <a:gd name="connsiteY329" fmla="*/ 240204 h 1057618"/>
                <a:gd name="connsiteX330" fmla="*/ 1930781 w 2170605"/>
                <a:gd name="connsiteY330" fmla="*/ 224032 h 1057618"/>
                <a:gd name="connsiteX331" fmla="*/ 2170605 w 2170605"/>
                <a:gd name="connsiteY331" fmla="*/ 0 h 1057618"/>
                <a:gd name="connsiteX332" fmla="*/ 2052332 w 2170605"/>
                <a:gd name="connsiteY332" fmla="*/ 197441 h 1057618"/>
                <a:gd name="connsiteX333" fmla="*/ 1946443 w 2170605"/>
                <a:gd name="connsiteY333" fmla="*/ 198043 h 1057618"/>
                <a:gd name="connsiteX334" fmla="*/ 1924792 w 2170605"/>
                <a:gd name="connsiteY334" fmla="*/ 182226 h 1057618"/>
                <a:gd name="connsiteX335" fmla="*/ 2028068 w 2170605"/>
                <a:gd name="connsiteY335" fmla="*/ 10835 h 1057618"/>
                <a:gd name="connsiteX336" fmla="*/ 2043306 w 2170605"/>
                <a:gd name="connsiteY336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2170605" h="1057618">
                  <a:moveTo>
                    <a:pt x="260847" y="935205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3120" y="936270"/>
                  </a:lnTo>
                  <a:cubicBezTo>
                    <a:pt x="78445" y="927438"/>
                    <a:pt x="96767" y="920197"/>
                    <a:pt x="114048" y="920099"/>
                  </a:cubicBezTo>
                  <a:lnTo>
                    <a:pt x="239196" y="919388"/>
                  </a:lnTo>
                  <a:cubicBezTo>
                    <a:pt x="247837" y="919339"/>
                    <a:pt x="254580" y="921085"/>
                    <a:pt x="258498" y="923948"/>
                  </a:cubicBezTo>
                  <a:cubicBezTo>
                    <a:pt x="262415" y="926810"/>
                    <a:pt x="263507" y="930788"/>
                    <a:pt x="260847" y="935205"/>
                  </a:cubicBezTo>
                  <a:close/>
                  <a:moveTo>
                    <a:pt x="399058" y="705836"/>
                  </a:moveTo>
                  <a:lnTo>
                    <a:pt x="295784" y="877227"/>
                  </a:lnTo>
                  <a:cubicBezTo>
                    <a:pt x="290459" y="886060"/>
                    <a:pt x="272138" y="893299"/>
                    <a:pt x="254857" y="893398"/>
                  </a:cubicBezTo>
                  <a:lnTo>
                    <a:pt x="129707" y="894108"/>
                  </a:lnTo>
                  <a:cubicBezTo>
                    <a:pt x="112427" y="894207"/>
                    <a:pt x="102735" y="887127"/>
                    <a:pt x="108056" y="878292"/>
                  </a:cubicBezTo>
                  <a:lnTo>
                    <a:pt x="211332" y="706903"/>
                  </a:lnTo>
                  <a:cubicBezTo>
                    <a:pt x="216656" y="698069"/>
                    <a:pt x="234978" y="690829"/>
                    <a:pt x="252259" y="690731"/>
                  </a:cubicBezTo>
                  <a:lnTo>
                    <a:pt x="377409" y="690020"/>
                  </a:lnTo>
                  <a:cubicBezTo>
                    <a:pt x="386048" y="689971"/>
                    <a:pt x="392792" y="691716"/>
                    <a:pt x="396709" y="694578"/>
                  </a:cubicBezTo>
                  <a:cubicBezTo>
                    <a:pt x="400628" y="697441"/>
                    <a:pt x="401720" y="701419"/>
                    <a:pt x="399058" y="705836"/>
                  </a:cubicBezTo>
                  <a:close/>
                  <a:moveTo>
                    <a:pt x="431284" y="1038832"/>
                  </a:moveTo>
                  <a:lnTo>
                    <a:pt x="419964" y="1057618"/>
                  </a:lnTo>
                  <a:lnTo>
                    <a:pt x="232881" y="1057618"/>
                  </a:lnTo>
                  <a:lnTo>
                    <a:pt x="243558" y="1039898"/>
                  </a:lnTo>
                  <a:cubicBezTo>
                    <a:pt x="248881" y="1031065"/>
                    <a:pt x="267204" y="1023824"/>
                    <a:pt x="284483" y="1023726"/>
                  </a:cubicBezTo>
                  <a:lnTo>
                    <a:pt x="409633" y="1023015"/>
                  </a:lnTo>
                  <a:cubicBezTo>
                    <a:pt x="418274" y="1022966"/>
                    <a:pt x="425017" y="1024713"/>
                    <a:pt x="428935" y="1027575"/>
                  </a:cubicBezTo>
                  <a:cubicBezTo>
                    <a:pt x="432854" y="1030438"/>
                    <a:pt x="433946" y="1034415"/>
                    <a:pt x="431284" y="1038832"/>
                  </a:cubicBezTo>
                  <a:close/>
                  <a:moveTo>
                    <a:pt x="537271" y="476468"/>
                  </a:moveTo>
                  <a:lnTo>
                    <a:pt x="433995" y="647859"/>
                  </a:lnTo>
                  <a:cubicBezTo>
                    <a:pt x="428671" y="656692"/>
                    <a:pt x="410349" y="663932"/>
                    <a:pt x="393068" y="664031"/>
                  </a:cubicBezTo>
                  <a:lnTo>
                    <a:pt x="267920" y="664741"/>
                  </a:lnTo>
                  <a:cubicBezTo>
                    <a:pt x="250639" y="664838"/>
                    <a:pt x="240946" y="657758"/>
                    <a:pt x="246269" y="648925"/>
                  </a:cubicBezTo>
                  <a:lnTo>
                    <a:pt x="349545" y="477534"/>
                  </a:lnTo>
                  <a:cubicBezTo>
                    <a:pt x="354868" y="468701"/>
                    <a:pt x="373190" y="461461"/>
                    <a:pt x="390471" y="461362"/>
                  </a:cubicBezTo>
                  <a:lnTo>
                    <a:pt x="515621" y="460652"/>
                  </a:lnTo>
                  <a:cubicBezTo>
                    <a:pt x="524260" y="460603"/>
                    <a:pt x="531003" y="462348"/>
                    <a:pt x="534921" y="465211"/>
                  </a:cubicBezTo>
                  <a:cubicBezTo>
                    <a:pt x="538838" y="468073"/>
                    <a:pt x="539932" y="472052"/>
                    <a:pt x="537271" y="476468"/>
                  </a:cubicBezTo>
                  <a:close/>
                  <a:moveTo>
                    <a:pt x="569497" y="809463"/>
                  </a:moveTo>
                  <a:lnTo>
                    <a:pt x="466221" y="980854"/>
                  </a:lnTo>
                  <a:cubicBezTo>
                    <a:pt x="460897" y="989687"/>
                    <a:pt x="442575" y="996927"/>
                    <a:pt x="425294" y="997026"/>
                  </a:cubicBezTo>
                  <a:lnTo>
                    <a:pt x="300144" y="997736"/>
                  </a:lnTo>
                  <a:cubicBezTo>
                    <a:pt x="282865" y="997835"/>
                    <a:pt x="273172" y="990754"/>
                    <a:pt x="278495" y="981920"/>
                  </a:cubicBezTo>
                  <a:lnTo>
                    <a:pt x="381771" y="810529"/>
                  </a:lnTo>
                  <a:cubicBezTo>
                    <a:pt x="387092" y="801696"/>
                    <a:pt x="405416" y="794456"/>
                    <a:pt x="422696" y="794359"/>
                  </a:cubicBezTo>
                  <a:lnTo>
                    <a:pt x="547846" y="793647"/>
                  </a:lnTo>
                  <a:cubicBezTo>
                    <a:pt x="556486" y="793598"/>
                    <a:pt x="563229" y="795344"/>
                    <a:pt x="567147" y="798206"/>
                  </a:cubicBezTo>
                  <a:cubicBezTo>
                    <a:pt x="571064" y="801068"/>
                    <a:pt x="572157" y="805047"/>
                    <a:pt x="569497" y="809463"/>
                  </a:cubicBezTo>
                  <a:close/>
                  <a:moveTo>
                    <a:pt x="675481" y="247099"/>
                  </a:moveTo>
                  <a:lnTo>
                    <a:pt x="572207" y="418490"/>
                  </a:lnTo>
                  <a:cubicBezTo>
                    <a:pt x="566884" y="427324"/>
                    <a:pt x="548561" y="434564"/>
                    <a:pt x="531281" y="434661"/>
                  </a:cubicBezTo>
                  <a:lnTo>
                    <a:pt x="406132" y="435373"/>
                  </a:lnTo>
                  <a:cubicBezTo>
                    <a:pt x="388850" y="435471"/>
                    <a:pt x="379158" y="428390"/>
                    <a:pt x="384481" y="419556"/>
                  </a:cubicBezTo>
                  <a:lnTo>
                    <a:pt x="487757" y="248166"/>
                  </a:lnTo>
                  <a:cubicBezTo>
                    <a:pt x="493079" y="239332"/>
                    <a:pt x="511403" y="232092"/>
                    <a:pt x="528682" y="231993"/>
                  </a:cubicBezTo>
                  <a:lnTo>
                    <a:pt x="653832" y="231283"/>
                  </a:lnTo>
                  <a:cubicBezTo>
                    <a:pt x="662471" y="231234"/>
                    <a:pt x="669215" y="232981"/>
                    <a:pt x="673132" y="235842"/>
                  </a:cubicBezTo>
                  <a:cubicBezTo>
                    <a:pt x="677051" y="238704"/>
                    <a:pt x="678143" y="242684"/>
                    <a:pt x="675481" y="247099"/>
                  </a:cubicBezTo>
                  <a:close/>
                  <a:moveTo>
                    <a:pt x="707707" y="580095"/>
                  </a:moveTo>
                  <a:lnTo>
                    <a:pt x="604431" y="751487"/>
                  </a:lnTo>
                  <a:cubicBezTo>
                    <a:pt x="599110" y="760318"/>
                    <a:pt x="580786" y="767559"/>
                    <a:pt x="563507" y="767657"/>
                  </a:cubicBezTo>
                  <a:lnTo>
                    <a:pt x="438358" y="768368"/>
                  </a:lnTo>
                  <a:cubicBezTo>
                    <a:pt x="421077" y="768466"/>
                    <a:pt x="411383" y="761385"/>
                    <a:pt x="416707" y="752552"/>
                  </a:cubicBezTo>
                  <a:lnTo>
                    <a:pt x="519982" y="581161"/>
                  </a:lnTo>
                  <a:cubicBezTo>
                    <a:pt x="525305" y="572327"/>
                    <a:pt x="543629" y="565087"/>
                    <a:pt x="560906" y="564990"/>
                  </a:cubicBezTo>
                  <a:lnTo>
                    <a:pt x="686057" y="564280"/>
                  </a:lnTo>
                  <a:cubicBezTo>
                    <a:pt x="694697" y="564229"/>
                    <a:pt x="701440" y="565976"/>
                    <a:pt x="705358" y="568838"/>
                  </a:cubicBezTo>
                  <a:cubicBezTo>
                    <a:pt x="709277" y="571699"/>
                    <a:pt x="710369" y="575679"/>
                    <a:pt x="707707" y="580095"/>
                  </a:cubicBezTo>
                  <a:close/>
                  <a:moveTo>
                    <a:pt x="728212" y="932550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0484" y="933616"/>
                  </a:lnTo>
                  <a:cubicBezTo>
                    <a:pt x="545808" y="924783"/>
                    <a:pt x="564130" y="917543"/>
                    <a:pt x="581411" y="917446"/>
                  </a:cubicBezTo>
                  <a:lnTo>
                    <a:pt x="706561" y="916734"/>
                  </a:lnTo>
                  <a:cubicBezTo>
                    <a:pt x="715200" y="916685"/>
                    <a:pt x="721944" y="918431"/>
                    <a:pt x="725861" y="921293"/>
                  </a:cubicBezTo>
                  <a:cubicBezTo>
                    <a:pt x="729780" y="924155"/>
                    <a:pt x="730872" y="928134"/>
                    <a:pt x="728212" y="932550"/>
                  </a:cubicBezTo>
                  <a:close/>
                  <a:moveTo>
                    <a:pt x="813694" y="17731"/>
                  </a:moveTo>
                  <a:lnTo>
                    <a:pt x="710418" y="189121"/>
                  </a:lnTo>
                  <a:cubicBezTo>
                    <a:pt x="705095" y="197955"/>
                    <a:pt x="686772" y="205195"/>
                    <a:pt x="669493" y="205294"/>
                  </a:cubicBezTo>
                  <a:lnTo>
                    <a:pt x="544343" y="206004"/>
                  </a:lnTo>
                  <a:cubicBezTo>
                    <a:pt x="527062" y="206101"/>
                    <a:pt x="517370" y="199021"/>
                    <a:pt x="522692" y="190188"/>
                  </a:cubicBezTo>
                  <a:lnTo>
                    <a:pt x="625968" y="18797"/>
                  </a:lnTo>
                  <a:cubicBezTo>
                    <a:pt x="631291" y="9964"/>
                    <a:pt x="649614" y="2723"/>
                    <a:pt x="666893" y="2625"/>
                  </a:cubicBezTo>
                  <a:lnTo>
                    <a:pt x="792043" y="1915"/>
                  </a:lnTo>
                  <a:cubicBezTo>
                    <a:pt x="800683" y="1866"/>
                    <a:pt x="807426" y="3611"/>
                    <a:pt x="811345" y="6474"/>
                  </a:cubicBezTo>
                  <a:cubicBezTo>
                    <a:pt x="815263" y="9336"/>
                    <a:pt x="816355" y="13315"/>
                    <a:pt x="813694" y="17731"/>
                  </a:cubicBezTo>
                  <a:close/>
                  <a:moveTo>
                    <a:pt x="845920" y="350726"/>
                  </a:moveTo>
                  <a:lnTo>
                    <a:pt x="742642" y="522117"/>
                  </a:lnTo>
                  <a:cubicBezTo>
                    <a:pt x="737322" y="530950"/>
                    <a:pt x="718998" y="538191"/>
                    <a:pt x="701719" y="538289"/>
                  </a:cubicBezTo>
                  <a:lnTo>
                    <a:pt x="576569" y="538999"/>
                  </a:lnTo>
                  <a:cubicBezTo>
                    <a:pt x="559290" y="539098"/>
                    <a:pt x="549595" y="532016"/>
                    <a:pt x="554918" y="523183"/>
                  </a:cubicBezTo>
                  <a:lnTo>
                    <a:pt x="658195" y="351792"/>
                  </a:lnTo>
                  <a:cubicBezTo>
                    <a:pt x="663516" y="342959"/>
                    <a:pt x="681840" y="335720"/>
                    <a:pt x="699119" y="335621"/>
                  </a:cubicBezTo>
                  <a:lnTo>
                    <a:pt x="824269" y="334910"/>
                  </a:lnTo>
                  <a:cubicBezTo>
                    <a:pt x="832909" y="334862"/>
                    <a:pt x="839652" y="336607"/>
                    <a:pt x="843569" y="339469"/>
                  </a:cubicBezTo>
                  <a:cubicBezTo>
                    <a:pt x="847488" y="342332"/>
                    <a:pt x="848581" y="346310"/>
                    <a:pt x="845920" y="350726"/>
                  </a:cubicBezTo>
                  <a:close/>
                  <a:moveTo>
                    <a:pt x="866423" y="703182"/>
                  </a:moveTo>
                  <a:lnTo>
                    <a:pt x="763147" y="874574"/>
                  </a:lnTo>
                  <a:cubicBezTo>
                    <a:pt x="757824" y="883406"/>
                    <a:pt x="739501" y="890646"/>
                    <a:pt x="722222" y="890744"/>
                  </a:cubicBezTo>
                  <a:lnTo>
                    <a:pt x="597072" y="891455"/>
                  </a:lnTo>
                  <a:cubicBezTo>
                    <a:pt x="579791" y="891553"/>
                    <a:pt x="570099" y="884472"/>
                    <a:pt x="575421" y="875639"/>
                  </a:cubicBezTo>
                  <a:lnTo>
                    <a:pt x="678697" y="704248"/>
                  </a:lnTo>
                  <a:cubicBezTo>
                    <a:pt x="684019" y="695415"/>
                    <a:pt x="702343" y="688174"/>
                    <a:pt x="719622" y="688077"/>
                  </a:cubicBezTo>
                  <a:lnTo>
                    <a:pt x="844773" y="687367"/>
                  </a:lnTo>
                  <a:cubicBezTo>
                    <a:pt x="853412" y="687316"/>
                    <a:pt x="860155" y="689063"/>
                    <a:pt x="864074" y="691925"/>
                  </a:cubicBezTo>
                  <a:cubicBezTo>
                    <a:pt x="867992" y="694786"/>
                    <a:pt x="869084" y="698766"/>
                    <a:pt x="866423" y="703182"/>
                  </a:cubicBezTo>
                  <a:close/>
                  <a:moveTo>
                    <a:pt x="898651" y="1036178"/>
                  </a:moveTo>
                  <a:lnTo>
                    <a:pt x="885732" y="1057618"/>
                  </a:lnTo>
                  <a:lnTo>
                    <a:pt x="698649" y="1057618"/>
                  </a:lnTo>
                  <a:lnTo>
                    <a:pt x="710927" y="1037243"/>
                  </a:lnTo>
                  <a:cubicBezTo>
                    <a:pt x="716249" y="1028411"/>
                    <a:pt x="734573" y="1021171"/>
                    <a:pt x="751852" y="1021072"/>
                  </a:cubicBezTo>
                  <a:lnTo>
                    <a:pt x="877002" y="1020362"/>
                  </a:lnTo>
                  <a:cubicBezTo>
                    <a:pt x="885642" y="1020313"/>
                    <a:pt x="892385" y="1022058"/>
                    <a:pt x="896302" y="1024921"/>
                  </a:cubicBezTo>
                  <a:cubicBezTo>
                    <a:pt x="900221" y="1027783"/>
                    <a:pt x="901313" y="1031761"/>
                    <a:pt x="898651" y="1036178"/>
                  </a:cubicBezTo>
                  <a:close/>
                  <a:moveTo>
                    <a:pt x="984131" y="121359"/>
                  </a:moveTo>
                  <a:lnTo>
                    <a:pt x="880856" y="292748"/>
                  </a:lnTo>
                  <a:cubicBezTo>
                    <a:pt x="875533" y="301583"/>
                    <a:pt x="857210" y="308822"/>
                    <a:pt x="839931" y="308920"/>
                  </a:cubicBezTo>
                  <a:lnTo>
                    <a:pt x="714781" y="309630"/>
                  </a:lnTo>
                  <a:cubicBezTo>
                    <a:pt x="697501" y="309729"/>
                    <a:pt x="687807" y="302648"/>
                    <a:pt x="693130" y="293815"/>
                  </a:cubicBezTo>
                  <a:lnTo>
                    <a:pt x="796406" y="122424"/>
                  </a:lnTo>
                  <a:cubicBezTo>
                    <a:pt x="801728" y="113592"/>
                    <a:pt x="820052" y="106350"/>
                    <a:pt x="837331" y="106253"/>
                  </a:cubicBezTo>
                  <a:lnTo>
                    <a:pt x="962481" y="105541"/>
                  </a:lnTo>
                  <a:cubicBezTo>
                    <a:pt x="971121" y="105493"/>
                    <a:pt x="977863" y="107239"/>
                    <a:pt x="981782" y="110101"/>
                  </a:cubicBezTo>
                  <a:cubicBezTo>
                    <a:pt x="985701" y="112964"/>
                    <a:pt x="986792" y="116941"/>
                    <a:pt x="984131" y="121359"/>
                  </a:cubicBezTo>
                  <a:close/>
                  <a:moveTo>
                    <a:pt x="1004635" y="473813"/>
                  </a:moveTo>
                  <a:lnTo>
                    <a:pt x="901359" y="645204"/>
                  </a:lnTo>
                  <a:cubicBezTo>
                    <a:pt x="896036" y="654039"/>
                    <a:pt x="877713" y="661278"/>
                    <a:pt x="860433" y="661376"/>
                  </a:cubicBezTo>
                  <a:lnTo>
                    <a:pt x="735284" y="662086"/>
                  </a:lnTo>
                  <a:cubicBezTo>
                    <a:pt x="718004" y="662185"/>
                    <a:pt x="708310" y="655103"/>
                    <a:pt x="713633" y="646270"/>
                  </a:cubicBezTo>
                  <a:lnTo>
                    <a:pt x="816909" y="474880"/>
                  </a:lnTo>
                  <a:cubicBezTo>
                    <a:pt x="822232" y="466048"/>
                    <a:pt x="840555" y="458807"/>
                    <a:pt x="857834" y="458709"/>
                  </a:cubicBezTo>
                  <a:lnTo>
                    <a:pt x="982984" y="457997"/>
                  </a:lnTo>
                  <a:cubicBezTo>
                    <a:pt x="991624" y="457949"/>
                    <a:pt x="998366" y="459695"/>
                    <a:pt x="1002286" y="462556"/>
                  </a:cubicBezTo>
                  <a:cubicBezTo>
                    <a:pt x="1006203" y="465419"/>
                    <a:pt x="1007297" y="469397"/>
                    <a:pt x="1004635" y="473813"/>
                  </a:cubicBezTo>
                  <a:close/>
                  <a:moveTo>
                    <a:pt x="1036864" y="806810"/>
                  </a:moveTo>
                  <a:lnTo>
                    <a:pt x="933588" y="978200"/>
                  </a:lnTo>
                  <a:cubicBezTo>
                    <a:pt x="928265" y="987034"/>
                    <a:pt x="909942" y="994274"/>
                    <a:pt x="892663" y="994371"/>
                  </a:cubicBezTo>
                  <a:lnTo>
                    <a:pt x="767513" y="995083"/>
                  </a:lnTo>
                  <a:cubicBezTo>
                    <a:pt x="750232" y="995180"/>
                    <a:pt x="740539" y="988100"/>
                    <a:pt x="745863" y="979265"/>
                  </a:cubicBezTo>
                  <a:lnTo>
                    <a:pt x="849138" y="807876"/>
                  </a:lnTo>
                  <a:cubicBezTo>
                    <a:pt x="854461" y="799043"/>
                    <a:pt x="872784" y="791802"/>
                    <a:pt x="890063" y="791704"/>
                  </a:cubicBezTo>
                  <a:lnTo>
                    <a:pt x="1015213" y="790993"/>
                  </a:lnTo>
                  <a:cubicBezTo>
                    <a:pt x="1023853" y="790944"/>
                    <a:pt x="1030596" y="792690"/>
                    <a:pt x="1034515" y="795551"/>
                  </a:cubicBezTo>
                  <a:cubicBezTo>
                    <a:pt x="1038433" y="798414"/>
                    <a:pt x="1039524" y="802394"/>
                    <a:pt x="1036864" y="806810"/>
                  </a:cubicBezTo>
                  <a:close/>
                  <a:moveTo>
                    <a:pt x="1057259" y="0"/>
                  </a:moveTo>
                  <a:lnTo>
                    <a:pt x="1019067" y="63381"/>
                  </a:lnTo>
                  <a:cubicBezTo>
                    <a:pt x="1013744" y="72213"/>
                    <a:pt x="995421" y="79455"/>
                    <a:pt x="978142" y="79552"/>
                  </a:cubicBezTo>
                  <a:lnTo>
                    <a:pt x="852992" y="80264"/>
                  </a:lnTo>
                  <a:cubicBezTo>
                    <a:pt x="835713" y="80361"/>
                    <a:pt x="826020" y="73281"/>
                    <a:pt x="831341" y="64446"/>
                  </a:cubicBezTo>
                  <a:lnTo>
                    <a:pt x="870175" y="0"/>
                  </a:lnTo>
                  <a:close/>
                  <a:moveTo>
                    <a:pt x="1142846" y="244446"/>
                  </a:moveTo>
                  <a:lnTo>
                    <a:pt x="1039571" y="415835"/>
                  </a:lnTo>
                  <a:cubicBezTo>
                    <a:pt x="1034248" y="424670"/>
                    <a:pt x="1015926" y="431909"/>
                    <a:pt x="998645" y="432007"/>
                  </a:cubicBezTo>
                  <a:lnTo>
                    <a:pt x="873495" y="432718"/>
                  </a:lnTo>
                  <a:cubicBezTo>
                    <a:pt x="856214" y="432816"/>
                    <a:pt x="846522" y="425735"/>
                    <a:pt x="851844" y="416902"/>
                  </a:cubicBezTo>
                  <a:lnTo>
                    <a:pt x="955121" y="245511"/>
                  </a:lnTo>
                  <a:cubicBezTo>
                    <a:pt x="960443" y="236679"/>
                    <a:pt x="978767" y="229439"/>
                    <a:pt x="996046" y="229340"/>
                  </a:cubicBezTo>
                  <a:lnTo>
                    <a:pt x="1121196" y="228630"/>
                  </a:lnTo>
                  <a:cubicBezTo>
                    <a:pt x="1129835" y="228581"/>
                    <a:pt x="1136578" y="230326"/>
                    <a:pt x="1140498" y="233188"/>
                  </a:cubicBezTo>
                  <a:cubicBezTo>
                    <a:pt x="1144415" y="236049"/>
                    <a:pt x="1145507" y="240029"/>
                    <a:pt x="1142846" y="244446"/>
                  </a:cubicBezTo>
                  <a:close/>
                  <a:moveTo>
                    <a:pt x="1175075" y="577441"/>
                  </a:moveTo>
                  <a:lnTo>
                    <a:pt x="1071799" y="748832"/>
                  </a:lnTo>
                  <a:cubicBezTo>
                    <a:pt x="1066477" y="757665"/>
                    <a:pt x="1048154" y="764904"/>
                    <a:pt x="1030874" y="765004"/>
                  </a:cubicBezTo>
                  <a:lnTo>
                    <a:pt x="905725" y="765714"/>
                  </a:lnTo>
                  <a:cubicBezTo>
                    <a:pt x="888445" y="765811"/>
                    <a:pt x="878751" y="758730"/>
                    <a:pt x="884074" y="749898"/>
                  </a:cubicBezTo>
                  <a:lnTo>
                    <a:pt x="987350" y="578507"/>
                  </a:lnTo>
                  <a:cubicBezTo>
                    <a:pt x="992672" y="569674"/>
                    <a:pt x="1010995" y="562433"/>
                    <a:pt x="1028275" y="562335"/>
                  </a:cubicBezTo>
                  <a:lnTo>
                    <a:pt x="1153425" y="561624"/>
                  </a:lnTo>
                  <a:cubicBezTo>
                    <a:pt x="1162065" y="561576"/>
                    <a:pt x="1168808" y="563321"/>
                    <a:pt x="1172725" y="566184"/>
                  </a:cubicBezTo>
                  <a:cubicBezTo>
                    <a:pt x="1176644" y="569046"/>
                    <a:pt x="1177736" y="573024"/>
                    <a:pt x="1175075" y="577441"/>
                  </a:cubicBezTo>
                  <a:close/>
                  <a:moveTo>
                    <a:pt x="1195579" y="929897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07853" y="930963"/>
                  </a:lnTo>
                  <a:cubicBezTo>
                    <a:pt x="1013175" y="922130"/>
                    <a:pt x="1031499" y="914889"/>
                    <a:pt x="1048778" y="914791"/>
                  </a:cubicBezTo>
                  <a:lnTo>
                    <a:pt x="1173928" y="914081"/>
                  </a:lnTo>
                  <a:cubicBezTo>
                    <a:pt x="1182567" y="914031"/>
                    <a:pt x="1189311" y="915777"/>
                    <a:pt x="1193230" y="918640"/>
                  </a:cubicBezTo>
                  <a:cubicBezTo>
                    <a:pt x="1197147" y="921502"/>
                    <a:pt x="1198239" y="925481"/>
                    <a:pt x="1195579" y="929897"/>
                  </a:cubicBezTo>
                  <a:close/>
                  <a:moveTo>
                    <a:pt x="1281058" y="15077"/>
                  </a:moveTo>
                  <a:lnTo>
                    <a:pt x="1177782" y="186468"/>
                  </a:lnTo>
                  <a:cubicBezTo>
                    <a:pt x="1172459" y="195300"/>
                    <a:pt x="1154136" y="202542"/>
                    <a:pt x="1136857" y="202639"/>
                  </a:cubicBezTo>
                  <a:lnTo>
                    <a:pt x="1011707" y="203351"/>
                  </a:lnTo>
                  <a:cubicBezTo>
                    <a:pt x="994427" y="203448"/>
                    <a:pt x="984733" y="196366"/>
                    <a:pt x="990056" y="187533"/>
                  </a:cubicBezTo>
                  <a:lnTo>
                    <a:pt x="1093332" y="16142"/>
                  </a:lnTo>
                  <a:cubicBezTo>
                    <a:pt x="1095994" y="11726"/>
                    <a:pt x="1101905" y="7708"/>
                    <a:pt x="1109311" y="4781"/>
                  </a:cubicBezTo>
                  <a:lnTo>
                    <a:pt x="1134112" y="0"/>
                  </a:lnTo>
                  <a:lnTo>
                    <a:pt x="1262539" y="0"/>
                  </a:lnTo>
                  <a:lnTo>
                    <a:pt x="1278709" y="3819"/>
                  </a:lnTo>
                  <a:cubicBezTo>
                    <a:pt x="1282626" y="6682"/>
                    <a:pt x="1283720" y="10660"/>
                    <a:pt x="1281058" y="15077"/>
                  </a:cubicBezTo>
                  <a:close/>
                  <a:moveTo>
                    <a:pt x="1313287" y="348072"/>
                  </a:moveTo>
                  <a:lnTo>
                    <a:pt x="1210011" y="519463"/>
                  </a:lnTo>
                  <a:cubicBezTo>
                    <a:pt x="1204689" y="528296"/>
                    <a:pt x="1186365" y="535537"/>
                    <a:pt x="1169086" y="535634"/>
                  </a:cubicBezTo>
                  <a:lnTo>
                    <a:pt x="1043936" y="536346"/>
                  </a:lnTo>
                  <a:cubicBezTo>
                    <a:pt x="1026657" y="536444"/>
                    <a:pt x="1016963" y="529363"/>
                    <a:pt x="1022287" y="520529"/>
                  </a:cubicBezTo>
                  <a:lnTo>
                    <a:pt x="1125561" y="349139"/>
                  </a:lnTo>
                  <a:cubicBezTo>
                    <a:pt x="1130884" y="340305"/>
                    <a:pt x="1149207" y="333065"/>
                    <a:pt x="1166486" y="332967"/>
                  </a:cubicBezTo>
                  <a:lnTo>
                    <a:pt x="1291636" y="332257"/>
                  </a:lnTo>
                  <a:cubicBezTo>
                    <a:pt x="1300278" y="332207"/>
                    <a:pt x="1307019" y="333952"/>
                    <a:pt x="1310938" y="336815"/>
                  </a:cubicBezTo>
                  <a:cubicBezTo>
                    <a:pt x="1314856" y="339677"/>
                    <a:pt x="1315948" y="343657"/>
                    <a:pt x="1313287" y="348072"/>
                  </a:cubicBezTo>
                  <a:close/>
                  <a:moveTo>
                    <a:pt x="1333791" y="700528"/>
                  </a:moveTo>
                  <a:lnTo>
                    <a:pt x="1230514" y="871919"/>
                  </a:lnTo>
                  <a:cubicBezTo>
                    <a:pt x="1225192" y="880752"/>
                    <a:pt x="1206869" y="887993"/>
                    <a:pt x="1189589" y="888091"/>
                  </a:cubicBezTo>
                  <a:lnTo>
                    <a:pt x="1064439" y="888801"/>
                  </a:lnTo>
                  <a:cubicBezTo>
                    <a:pt x="1047160" y="888898"/>
                    <a:pt x="1037465" y="881819"/>
                    <a:pt x="1042788" y="872985"/>
                  </a:cubicBezTo>
                  <a:lnTo>
                    <a:pt x="1146065" y="701595"/>
                  </a:lnTo>
                  <a:cubicBezTo>
                    <a:pt x="1151387" y="692761"/>
                    <a:pt x="1169711" y="685521"/>
                    <a:pt x="1186990" y="685422"/>
                  </a:cubicBezTo>
                  <a:lnTo>
                    <a:pt x="1312140" y="684712"/>
                  </a:lnTo>
                  <a:cubicBezTo>
                    <a:pt x="1320779" y="684663"/>
                    <a:pt x="1327522" y="686408"/>
                    <a:pt x="1331441" y="689271"/>
                  </a:cubicBezTo>
                  <a:cubicBezTo>
                    <a:pt x="1335358" y="692133"/>
                    <a:pt x="1336451" y="696111"/>
                    <a:pt x="1333791" y="700528"/>
                  </a:cubicBezTo>
                  <a:close/>
                  <a:moveTo>
                    <a:pt x="1366018" y="1033523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78294" y="1034590"/>
                  </a:lnTo>
                  <a:cubicBezTo>
                    <a:pt x="1183617" y="1025756"/>
                    <a:pt x="1201940" y="1018516"/>
                    <a:pt x="1219219" y="1018419"/>
                  </a:cubicBezTo>
                  <a:lnTo>
                    <a:pt x="1344369" y="1017707"/>
                  </a:lnTo>
                  <a:cubicBezTo>
                    <a:pt x="1353009" y="1017658"/>
                    <a:pt x="1359751" y="1019405"/>
                    <a:pt x="1363669" y="1022267"/>
                  </a:cubicBezTo>
                  <a:cubicBezTo>
                    <a:pt x="1367588" y="1025128"/>
                    <a:pt x="1368680" y="1029107"/>
                    <a:pt x="1366018" y="1033523"/>
                  </a:cubicBezTo>
                  <a:close/>
                  <a:moveTo>
                    <a:pt x="1451499" y="118704"/>
                  </a:moveTo>
                  <a:lnTo>
                    <a:pt x="1348222" y="290095"/>
                  </a:lnTo>
                  <a:cubicBezTo>
                    <a:pt x="1342900" y="298928"/>
                    <a:pt x="1324578" y="306168"/>
                    <a:pt x="1307297" y="306267"/>
                  </a:cubicBezTo>
                  <a:lnTo>
                    <a:pt x="1182147" y="306977"/>
                  </a:lnTo>
                  <a:cubicBezTo>
                    <a:pt x="1164868" y="307076"/>
                    <a:pt x="1155174" y="299994"/>
                    <a:pt x="1160497" y="291161"/>
                  </a:cubicBezTo>
                  <a:lnTo>
                    <a:pt x="1263773" y="119770"/>
                  </a:lnTo>
                  <a:cubicBezTo>
                    <a:pt x="1269095" y="110937"/>
                    <a:pt x="1287418" y="103697"/>
                    <a:pt x="1304698" y="103600"/>
                  </a:cubicBezTo>
                  <a:lnTo>
                    <a:pt x="1429848" y="102888"/>
                  </a:lnTo>
                  <a:cubicBezTo>
                    <a:pt x="1438489" y="102839"/>
                    <a:pt x="1445232" y="104584"/>
                    <a:pt x="1449149" y="107447"/>
                  </a:cubicBezTo>
                  <a:cubicBezTo>
                    <a:pt x="1453069" y="110309"/>
                    <a:pt x="1454161" y="114288"/>
                    <a:pt x="1451499" y="118704"/>
                  </a:cubicBezTo>
                  <a:close/>
                  <a:moveTo>
                    <a:pt x="1472002" y="471160"/>
                  </a:moveTo>
                  <a:lnTo>
                    <a:pt x="1368727" y="642551"/>
                  </a:lnTo>
                  <a:cubicBezTo>
                    <a:pt x="1363403" y="651384"/>
                    <a:pt x="1345082" y="658624"/>
                    <a:pt x="1327800" y="658723"/>
                  </a:cubicBezTo>
                  <a:lnTo>
                    <a:pt x="1202651" y="659433"/>
                  </a:lnTo>
                  <a:cubicBezTo>
                    <a:pt x="1185371" y="659530"/>
                    <a:pt x="1175679" y="652450"/>
                    <a:pt x="1181000" y="643616"/>
                  </a:cubicBezTo>
                  <a:lnTo>
                    <a:pt x="1284276" y="472226"/>
                  </a:lnTo>
                  <a:cubicBezTo>
                    <a:pt x="1289599" y="463392"/>
                    <a:pt x="1307922" y="456152"/>
                    <a:pt x="1325202" y="456054"/>
                  </a:cubicBezTo>
                  <a:lnTo>
                    <a:pt x="1450353" y="455343"/>
                  </a:lnTo>
                  <a:cubicBezTo>
                    <a:pt x="1458991" y="455295"/>
                    <a:pt x="1465735" y="457041"/>
                    <a:pt x="1469653" y="459902"/>
                  </a:cubicBezTo>
                  <a:cubicBezTo>
                    <a:pt x="1473570" y="462764"/>
                    <a:pt x="1474664" y="466744"/>
                    <a:pt x="1472002" y="471160"/>
                  </a:cubicBezTo>
                  <a:close/>
                  <a:moveTo>
                    <a:pt x="1504231" y="804154"/>
                  </a:moveTo>
                  <a:lnTo>
                    <a:pt x="1400955" y="975547"/>
                  </a:lnTo>
                  <a:cubicBezTo>
                    <a:pt x="1395633" y="984379"/>
                    <a:pt x="1377311" y="991619"/>
                    <a:pt x="1360030" y="991718"/>
                  </a:cubicBezTo>
                  <a:lnTo>
                    <a:pt x="1234880" y="992428"/>
                  </a:lnTo>
                  <a:cubicBezTo>
                    <a:pt x="1217601" y="992527"/>
                    <a:pt x="1207907" y="985445"/>
                    <a:pt x="1213229" y="976612"/>
                  </a:cubicBezTo>
                  <a:lnTo>
                    <a:pt x="1316506" y="805221"/>
                  </a:lnTo>
                  <a:cubicBezTo>
                    <a:pt x="1321828" y="796388"/>
                    <a:pt x="1340151" y="789149"/>
                    <a:pt x="1357431" y="789050"/>
                  </a:cubicBezTo>
                  <a:lnTo>
                    <a:pt x="1482581" y="788340"/>
                  </a:lnTo>
                  <a:cubicBezTo>
                    <a:pt x="1491222" y="788291"/>
                    <a:pt x="1497965" y="790036"/>
                    <a:pt x="1501882" y="792898"/>
                  </a:cubicBezTo>
                  <a:cubicBezTo>
                    <a:pt x="1505800" y="795759"/>
                    <a:pt x="1506892" y="799739"/>
                    <a:pt x="1504231" y="804154"/>
                  </a:cubicBezTo>
                  <a:close/>
                  <a:moveTo>
                    <a:pt x="1523026" y="0"/>
                  </a:moveTo>
                  <a:lnTo>
                    <a:pt x="1486434" y="60726"/>
                  </a:lnTo>
                  <a:cubicBezTo>
                    <a:pt x="1481112" y="69560"/>
                    <a:pt x="1462788" y="76800"/>
                    <a:pt x="1445509" y="76898"/>
                  </a:cubicBezTo>
                  <a:lnTo>
                    <a:pt x="1320361" y="77609"/>
                  </a:lnTo>
                  <a:cubicBezTo>
                    <a:pt x="1303080" y="77707"/>
                    <a:pt x="1293387" y="70626"/>
                    <a:pt x="1298710" y="61792"/>
                  </a:cubicBezTo>
                  <a:lnTo>
                    <a:pt x="1335944" y="0"/>
                  </a:lnTo>
                  <a:close/>
                  <a:moveTo>
                    <a:pt x="1610214" y="241791"/>
                  </a:moveTo>
                  <a:lnTo>
                    <a:pt x="1506938" y="413182"/>
                  </a:lnTo>
                  <a:cubicBezTo>
                    <a:pt x="1501615" y="422015"/>
                    <a:pt x="1483293" y="429255"/>
                    <a:pt x="1466012" y="429354"/>
                  </a:cubicBezTo>
                  <a:lnTo>
                    <a:pt x="1340863" y="430064"/>
                  </a:lnTo>
                  <a:cubicBezTo>
                    <a:pt x="1323583" y="430163"/>
                    <a:pt x="1313889" y="423081"/>
                    <a:pt x="1319213" y="414248"/>
                  </a:cubicBezTo>
                  <a:lnTo>
                    <a:pt x="1422489" y="242857"/>
                  </a:lnTo>
                  <a:cubicBezTo>
                    <a:pt x="1427810" y="234024"/>
                    <a:pt x="1446134" y="226784"/>
                    <a:pt x="1463413" y="226685"/>
                  </a:cubicBezTo>
                  <a:lnTo>
                    <a:pt x="1588563" y="225975"/>
                  </a:lnTo>
                  <a:cubicBezTo>
                    <a:pt x="1597204" y="225926"/>
                    <a:pt x="1603947" y="227673"/>
                    <a:pt x="1607865" y="230534"/>
                  </a:cubicBezTo>
                  <a:cubicBezTo>
                    <a:pt x="1611782" y="233396"/>
                    <a:pt x="1612875" y="237375"/>
                    <a:pt x="1610214" y="241791"/>
                  </a:cubicBezTo>
                  <a:close/>
                  <a:moveTo>
                    <a:pt x="1624576" y="911522"/>
                  </a:moveTo>
                  <a:lnTo>
                    <a:pt x="1537060" y="1057618"/>
                  </a:lnTo>
                  <a:lnTo>
                    <a:pt x="1397301" y="1057618"/>
                  </a:lnTo>
                  <a:lnTo>
                    <a:pt x="1475220" y="928308"/>
                  </a:lnTo>
                  <a:cubicBezTo>
                    <a:pt x="1480543" y="919475"/>
                    <a:pt x="1498866" y="912236"/>
                    <a:pt x="1516146" y="912137"/>
                  </a:cubicBezTo>
                  <a:close/>
                  <a:moveTo>
                    <a:pt x="1642442" y="574788"/>
                  </a:moveTo>
                  <a:lnTo>
                    <a:pt x="1539167" y="746177"/>
                  </a:lnTo>
                  <a:cubicBezTo>
                    <a:pt x="1533844" y="755012"/>
                    <a:pt x="1515521" y="762251"/>
                    <a:pt x="1498242" y="762349"/>
                  </a:cubicBezTo>
                  <a:lnTo>
                    <a:pt x="1373092" y="763060"/>
                  </a:lnTo>
                  <a:cubicBezTo>
                    <a:pt x="1355812" y="763158"/>
                    <a:pt x="1346118" y="756077"/>
                    <a:pt x="1351443" y="747243"/>
                  </a:cubicBezTo>
                  <a:lnTo>
                    <a:pt x="1454717" y="575852"/>
                  </a:lnTo>
                  <a:cubicBezTo>
                    <a:pt x="1460040" y="567019"/>
                    <a:pt x="1478363" y="559780"/>
                    <a:pt x="1495642" y="559682"/>
                  </a:cubicBezTo>
                  <a:lnTo>
                    <a:pt x="1620792" y="558970"/>
                  </a:lnTo>
                  <a:cubicBezTo>
                    <a:pt x="1629433" y="558922"/>
                    <a:pt x="1636176" y="560668"/>
                    <a:pt x="1640094" y="563529"/>
                  </a:cubicBezTo>
                  <a:cubicBezTo>
                    <a:pt x="1644012" y="566392"/>
                    <a:pt x="1645105" y="570370"/>
                    <a:pt x="1642442" y="574788"/>
                  </a:cubicBezTo>
                  <a:close/>
                  <a:moveTo>
                    <a:pt x="1748425" y="12423"/>
                  </a:moveTo>
                  <a:lnTo>
                    <a:pt x="1645149" y="183813"/>
                  </a:lnTo>
                  <a:cubicBezTo>
                    <a:pt x="1639828" y="192647"/>
                    <a:pt x="1621505" y="199887"/>
                    <a:pt x="1604225" y="199985"/>
                  </a:cubicBezTo>
                  <a:lnTo>
                    <a:pt x="1479076" y="200696"/>
                  </a:lnTo>
                  <a:cubicBezTo>
                    <a:pt x="1461794" y="200794"/>
                    <a:pt x="1452100" y="193713"/>
                    <a:pt x="1457425" y="184880"/>
                  </a:cubicBezTo>
                  <a:lnTo>
                    <a:pt x="1560701" y="13489"/>
                  </a:lnTo>
                  <a:cubicBezTo>
                    <a:pt x="1563361" y="9073"/>
                    <a:pt x="1569272" y="5054"/>
                    <a:pt x="1576679" y="2128"/>
                  </a:cubicBezTo>
                  <a:lnTo>
                    <a:pt x="1587712" y="0"/>
                  </a:lnTo>
                  <a:lnTo>
                    <a:pt x="1741140" y="0"/>
                  </a:lnTo>
                  <a:lnTo>
                    <a:pt x="1746076" y="1166"/>
                  </a:lnTo>
                  <a:cubicBezTo>
                    <a:pt x="1749995" y="4029"/>
                    <a:pt x="1751087" y="8006"/>
                    <a:pt x="1748425" y="12423"/>
                  </a:cubicBezTo>
                  <a:close/>
                  <a:moveTo>
                    <a:pt x="1761973" y="682157"/>
                  </a:moveTo>
                  <a:lnTo>
                    <a:pt x="1640145" y="885531"/>
                  </a:lnTo>
                  <a:lnTo>
                    <a:pt x="1531807" y="886146"/>
                  </a:lnTo>
                  <a:cubicBezTo>
                    <a:pt x="1514527" y="886245"/>
                    <a:pt x="1504833" y="879164"/>
                    <a:pt x="1510157" y="870332"/>
                  </a:cubicBezTo>
                  <a:lnTo>
                    <a:pt x="1613433" y="698940"/>
                  </a:lnTo>
                  <a:cubicBezTo>
                    <a:pt x="1618754" y="690108"/>
                    <a:pt x="1637078" y="682866"/>
                    <a:pt x="1654357" y="682769"/>
                  </a:cubicBezTo>
                  <a:close/>
                  <a:moveTo>
                    <a:pt x="1780655" y="345419"/>
                  </a:moveTo>
                  <a:lnTo>
                    <a:pt x="1677378" y="516810"/>
                  </a:lnTo>
                  <a:cubicBezTo>
                    <a:pt x="1672056" y="525642"/>
                    <a:pt x="1653734" y="532882"/>
                    <a:pt x="1636453" y="532980"/>
                  </a:cubicBezTo>
                  <a:lnTo>
                    <a:pt x="1511303" y="533691"/>
                  </a:lnTo>
                  <a:cubicBezTo>
                    <a:pt x="1494024" y="533789"/>
                    <a:pt x="1484331" y="526708"/>
                    <a:pt x="1489654" y="517875"/>
                  </a:cubicBezTo>
                  <a:lnTo>
                    <a:pt x="1592930" y="346484"/>
                  </a:lnTo>
                  <a:cubicBezTo>
                    <a:pt x="1598251" y="337652"/>
                    <a:pt x="1616574" y="330412"/>
                    <a:pt x="1633854" y="330313"/>
                  </a:cubicBezTo>
                  <a:lnTo>
                    <a:pt x="1759005" y="329603"/>
                  </a:lnTo>
                  <a:cubicBezTo>
                    <a:pt x="1767645" y="329553"/>
                    <a:pt x="1774388" y="331299"/>
                    <a:pt x="1778305" y="334161"/>
                  </a:cubicBezTo>
                  <a:cubicBezTo>
                    <a:pt x="1782223" y="337024"/>
                    <a:pt x="1783317" y="341002"/>
                    <a:pt x="1780655" y="345419"/>
                  </a:cubicBezTo>
                  <a:close/>
                  <a:moveTo>
                    <a:pt x="1899368" y="452794"/>
                  </a:moveTo>
                  <a:lnTo>
                    <a:pt x="1777541" y="656168"/>
                  </a:lnTo>
                  <a:lnTo>
                    <a:pt x="1670018" y="656778"/>
                  </a:lnTo>
                  <a:cubicBezTo>
                    <a:pt x="1652739" y="656877"/>
                    <a:pt x="1643044" y="649795"/>
                    <a:pt x="1648367" y="640962"/>
                  </a:cubicBezTo>
                  <a:lnTo>
                    <a:pt x="1751643" y="469573"/>
                  </a:lnTo>
                  <a:cubicBezTo>
                    <a:pt x="1756967" y="460739"/>
                    <a:pt x="1775289" y="453499"/>
                    <a:pt x="1792570" y="453400"/>
                  </a:cubicBezTo>
                  <a:close/>
                  <a:moveTo>
                    <a:pt x="1918866" y="116049"/>
                  </a:moveTo>
                  <a:lnTo>
                    <a:pt x="1815590" y="287441"/>
                  </a:lnTo>
                  <a:cubicBezTo>
                    <a:pt x="1810267" y="296275"/>
                    <a:pt x="1791945" y="303515"/>
                    <a:pt x="1774666" y="303612"/>
                  </a:cubicBezTo>
                  <a:lnTo>
                    <a:pt x="1649516" y="304322"/>
                  </a:lnTo>
                  <a:cubicBezTo>
                    <a:pt x="1632236" y="304421"/>
                    <a:pt x="1622543" y="297340"/>
                    <a:pt x="1627866" y="288508"/>
                  </a:cubicBezTo>
                  <a:lnTo>
                    <a:pt x="1731141" y="117117"/>
                  </a:lnTo>
                  <a:cubicBezTo>
                    <a:pt x="1736464" y="108284"/>
                    <a:pt x="1754786" y="101043"/>
                    <a:pt x="1772067" y="100945"/>
                  </a:cubicBezTo>
                  <a:lnTo>
                    <a:pt x="1897216" y="100234"/>
                  </a:lnTo>
                  <a:cubicBezTo>
                    <a:pt x="1905857" y="100185"/>
                    <a:pt x="1912600" y="101931"/>
                    <a:pt x="1916517" y="104794"/>
                  </a:cubicBezTo>
                  <a:cubicBezTo>
                    <a:pt x="1920436" y="107656"/>
                    <a:pt x="1921529" y="111633"/>
                    <a:pt x="1918866" y="116049"/>
                  </a:cubicBezTo>
                  <a:close/>
                  <a:moveTo>
                    <a:pt x="1988796" y="0"/>
                  </a:moveTo>
                  <a:lnTo>
                    <a:pt x="1953803" y="58073"/>
                  </a:lnTo>
                  <a:cubicBezTo>
                    <a:pt x="1948480" y="66906"/>
                    <a:pt x="1930157" y="74147"/>
                    <a:pt x="1912878" y="74244"/>
                  </a:cubicBezTo>
                  <a:lnTo>
                    <a:pt x="1787728" y="74956"/>
                  </a:lnTo>
                  <a:cubicBezTo>
                    <a:pt x="1770447" y="75054"/>
                    <a:pt x="1760755" y="67971"/>
                    <a:pt x="1766077" y="59139"/>
                  </a:cubicBezTo>
                  <a:lnTo>
                    <a:pt x="1801712" y="0"/>
                  </a:lnTo>
                  <a:close/>
                  <a:moveTo>
                    <a:pt x="2036763" y="223431"/>
                  </a:moveTo>
                  <a:lnTo>
                    <a:pt x="1914937" y="426804"/>
                  </a:lnTo>
                  <a:lnTo>
                    <a:pt x="1808231" y="427411"/>
                  </a:lnTo>
                  <a:cubicBezTo>
                    <a:pt x="1790952" y="427508"/>
                    <a:pt x="1781257" y="420427"/>
                    <a:pt x="1786580" y="411595"/>
                  </a:cubicBezTo>
                  <a:lnTo>
                    <a:pt x="1889857" y="240204"/>
                  </a:lnTo>
                  <a:cubicBezTo>
                    <a:pt x="1895177" y="231371"/>
                    <a:pt x="1913503" y="224131"/>
                    <a:pt x="1930781" y="224032"/>
                  </a:cubicBezTo>
                  <a:close/>
                  <a:moveTo>
                    <a:pt x="2170605" y="0"/>
                  </a:moveTo>
                  <a:lnTo>
                    <a:pt x="2052332" y="197441"/>
                  </a:lnTo>
                  <a:lnTo>
                    <a:pt x="1946443" y="198043"/>
                  </a:lnTo>
                  <a:cubicBezTo>
                    <a:pt x="1929162" y="198140"/>
                    <a:pt x="1919469" y="191058"/>
                    <a:pt x="1924792" y="182226"/>
                  </a:cubicBezTo>
                  <a:lnTo>
                    <a:pt x="2028068" y="10835"/>
                  </a:lnTo>
                  <a:lnTo>
                    <a:pt x="204330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94B2FD5B-D3A2-1B7E-EAFC-49F7CB477426}"/>
                </a:ext>
              </a:extLst>
            </p:cNvPr>
            <p:cNvSpPr/>
            <p:nvPr/>
          </p:nvSpPr>
          <p:spPr bwMode="auto">
            <a:xfrm rot="16200000">
              <a:off x="1197578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DB2C4701-671E-5073-4048-1F853422A345}"/>
                </a:ext>
              </a:extLst>
            </p:cNvPr>
            <p:cNvSpPr/>
            <p:nvPr/>
          </p:nvSpPr>
          <p:spPr bwMode="auto">
            <a:xfrm rot="16200000" flipV="1">
              <a:off x="1224240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72AC2381-FA09-296E-0176-410CEA50F624}"/>
                </a:ext>
              </a:extLst>
            </p:cNvPr>
            <p:cNvSpPr/>
            <p:nvPr/>
          </p:nvSpPr>
          <p:spPr bwMode="auto">
            <a:xfrm>
              <a:off x="1137700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C73A5CAE-F16A-9BC3-5529-741AD0C8D2F8}"/>
                </a:ext>
              </a:extLst>
            </p:cNvPr>
            <p:cNvSpPr/>
            <p:nvPr/>
          </p:nvSpPr>
          <p:spPr bwMode="auto">
            <a:xfrm rot="16200000">
              <a:off x="9039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297C384-BCD4-CBF9-899C-1F665529C035}"/>
                </a:ext>
              </a:extLst>
            </p:cNvPr>
            <p:cNvSpPr/>
            <p:nvPr/>
          </p:nvSpPr>
          <p:spPr bwMode="auto">
            <a:xfrm rot="16200000">
              <a:off x="33064" y="3668470"/>
              <a:ext cx="1283319" cy="640918"/>
            </a:xfrm>
            <a:custGeom>
              <a:avLst/>
              <a:gdLst>
                <a:gd name="connsiteX0" fmla="*/ 265346 w 2079138"/>
                <a:gd name="connsiteY0" fmla="*/ 927738 h 1057618"/>
                <a:gd name="connsiteX1" fmla="*/ 187083 w 2079138"/>
                <a:gd name="connsiteY1" fmla="*/ 1057618 h 1057618"/>
                <a:gd name="connsiteX2" fmla="*/ 0 w 2079138"/>
                <a:gd name="connsiteY2" fmla="*/ 1057618 h 1057618"/>
                <a:gd name="connsiteX3" fmla="*/ 77619 w 2079138"/>
                <a:gd name="connsiteY3" fmla="*/ 928803 h 1057618"/>
                <a:gd name="connsiteX4" fmla="*/ 118547 w 2079138"/>
                <a:gd name="connsiteY4" fmla="*/ 912632 h 1057618"/>
                <a:gd name="connsiteX5" fmla="*/ 243695 w 2079138"/>
                <a:gd name="connsiteY5" fmla="*/ 911920 h 1057618"/>
                <a:gd name="connsiteX6" fmla="*/ 262997 w 2079138"/>
                <a:gd name="connsiteY6" fmla="*/ 916480 h 1057618"/>
                <a:gd name="connsiteX7" fmla="*/ 265346 w 2079138"/>
                <a:gd name="connsiteY7" fmla="*/ 927738 h 1057618"/>
                <a:gd name="connsiteX8" fmla="*/ 403557 w 2079138"/>
                <a:gd name="connsiteY8" fmla="*/ 698369 h 1057618"/>
                <a:gd name="connsiteX9" fmla="*/ 300282 w 2079138"/>
                <a:gd name="connsiteY9" fmla="*/ 869760 h 1057618"/>
                <a:gd name="connsiteX10" fmla="*/ 259356 w 2079138"/>
                <a:gd name="connsiteY10" fmla="*/ 885931 h 1057618"/>
                <a:gd name="connsiteX11" fmla="*/ 134206 w 2079138"/>
                <a:gd name="connsiteY11" fmla="*/ 886641 h 1057618"/>
                <a:gd name="connsiteX12" fmla="*/ 112555 w 2079138"/>
                <a:gd name="connsiteY12" fmla="*/ 870825 h 1057618"/>
                <a:gd name="connsiteX13" fmla="*/ 215831 w 2079138"/>
                <a:gd name="connsiteY13" fmla="*/ 699436 h 1057618"/>
                <a:gd name="connsiteX14" fmla="*/ 256758 w 2079138"/>
                <a:gd name="connsiteY14" fmla="*/ 683264 h 1057618"/>
                <a:gd name="connsiteX15" fmla="*/ 381907 w 2079138"/>
                <a:gd name="connsiteY15" fmla="*/ 682553 h 1057618"/>
                <a:gd name="connsiteX16" fmla="*/ 401208 w 2079138"/>
                <a:gd name="connsiteY16" fmla="*/ 687111 h 1057618"/>
                <a:gd name="connsiteX17" fmla="*/ 403557 w 2079138"/>
                <a:gd name="connsiteY17" fmla="*/ 698369 h 1057618"/>
                <a:gd name="connsiteX18" fmla="*/ 435783 w 2079138"/>
                <a:gd name="connsiteY18" fmla="*/ 1031365 h 1057618"/>
                <a:gd name="connsiteX19" fmla="*/ 419963 w 2079138"/>
                <a:gd name="connsiteY19" fmla="*/ 1057618 h 1057618"/>
                <a:gd name="connsiteX20" fmla="*/ 232880 w 2079138"/>
                <a:gd name="connsiteY20" fmla="*/ 1057618 h 1057618"/>
                <a:gd name="connsiteX21" fmla="*/ 248057 w 2079138"/>
                <a:gd name="connsiteY21" fmla="*/ 1032431 h 1057618"/>
                <a:gd name="connsiteX22" fmla="*/ 288982 w 2079138"/>
                <a:gd name="connsiteY22" fmla="*/ 1016259 h 1057618"/>
                <a:gd name="connsiteX23" fmla="*/ 414132 w 2079138"/>
                <a:gd name="connsiteY23" fmla="*/ 1015548 h 1057618"/>
                <a:gd name="connsiteX24" fmla="*/ 433434 w 2079138"/>
                <a:gd name="connsiteY24" fmla="*/ 1020108 h 1057618"/>
                <a:gd name="connsiteX25" fmla="*/ 435783 w 2079138"/>
                <a:gd name="connsiteY25" fmla="*/ 1031365 h 1057618"/>
                <a:gd name="connsiteX26" fmla="*/ 541769 w 2079138"/>
                <a:gd name="connsiteY26" fmla="*/ 469001 h 1057618"/>
                <a:gd name="connsiteX27" fmla="*/ 438493 w 2079138"/>
                <a:gd name="connsiteY27" fmla="*/ 640392 h 1057618"/>
                <a:gd name="connsiteX28" fmla="*/ 397567 w 2079138"/>
                <a:gd name="connsiteY28" fmla="*/ 656564 h 1057618"/>
                <a:gd name="connsiteX29" fmla="*/ 272419 w 2079138"/>
                <a:gd name="connsiteY29" fmla="*/ 657274 h 1057618"/>
                <a:gd name="connsiteX30" fmla="*/ 250768 w 2079138"/>
                <a:gd name="connsiteY30" fmla="*/ 641458 h 1057618"/>
                <a:gd name="connsiteX31" fmla="*/ 354043 w 2079138"/>
                <a:gd name="connsiteY31" fmla="*/ 470067 h 1057618"/>
                <a:gd name="connsiteX32" fmla="*/ 394969 w 2079138"/>
                <a:gd name="connsiteY32" fmla="*/ 453895 h 1057618"/>
                <a:gd name="connsiteX33" fmla="*/ 520120 w 2079138"/>
                <a:gd name="connsiteY33" fmla="*/ 453185 h 1057618"/>
                <a:gd name="connsiteX34" fmla="*/ 539420 w 2079138"/>
                <a:gd name="connsiteY34" fmla="*/ 457744 h 1057618"/>
                <a:gd name="connsiteX35" fmla="*/ 541769 w 2079138"/>
                <a:gd name="connsiteY35" fmla="*/ 469001 h 1057618"/>
                <a:gd name="connsiteX36" fmla="*/ 573995 w 2079138"/>
                <a:gd name="connsiteY36" fmla="*/ 801996 h 1057618"/>
                <a:gd name="connsiteX37" fmla="*/ 470719 w 2079138"/>
                <a:gd name="connsiteY37" fmla="*/ 973387 h 1057618"/>
                <a:gd name="connsiteX38" fmla="*/ 429793 w 2079138"/>
                <a:gd name="connsiteY38" fmla="*/ 989558 h 1057618"/>
                <a:gd name="connsiteX39" fmla="*/ 304643 w 2079138"/>
                <a:gd name="connsiteY39" fmla="*/ 990269 h 1057618"/>
                <a:gd name="connsiteX40" fmla="*/ 282994 w 2079138"/>
                <a:gd name="connsiteY40" fmla="*/ 974453 h 1057618"/>
                <a:gd name="connsiteX41" fmla="*/ 386269 w 2079138"/>
                <a:gd name="connsiteY41" fmla="*/ 803062 h 1057618"/>
                <a:gd name="connsiteX42" fmla="*/ 427194 w 2079138"/>
                <a:gd name="connsiteY42" fmla="*/ 786892 h 1057618"/>
                <a:gd name="connsiteX43" fmla="*/ 552344 w 2079138"/>
                <a:gd name="connsiteY43" fmla="*/ 786180 h 1057618"/>
                <a:gd name="connsiteX44" fmla="*/ 571646 w 2079138"/>
                <a:gd name="connsiteY44" fmla="*/ 790739 h 1057618"/>
                <a:gd name="connsiteX45" fmla="*/ 573995 w 2079138"/>
                <a:gd name="connsiteY45" fmla="*/ 801996 h 1057618"/>
                <a:gd name="connsiteX46" fmla="*/ 679980 w 2079138"/>
                <a:gd name="connsiteY46" fmla="*/ 239632 h 1057618"/>
                <a:gd name="connsiteX47" fmla="*/ 576705 w 2079138"/>
                <a:gd name="connsiteY47" fmla="*/ 411023 h 1057618"/>
                <a:gd name="connsiteX48" fmla="*/ 535779 w 2079138"/>
                <a:gd name="connsiteY48" fmla="*/ 427194 h 1057618"/>
                <a:gd name="connsiteX49" fmla="*/ 410630 w 2079138"/>
                <a:gd name="connsiteY49" fmla="*/ 427906 h 1057618"/>
                <a:gd name="connsiteX50" fmla="*/ 388980 w 2079138"/>
                <a:gd name="connsiteY50" fmla="*/ 412089 h 1057618"/>
                <a:gd name="connsiteX51" fmla="*/ 492256 w 2079138"/>
                <a:gd name="connsiteY51" fmla="*/ 240699 h 1057618"/>
                <a:gd name="connsiteX52" fmla="*/ 533180 w 2079138"/>
                <a:gd name="connsiteY52" fmla="*/ 224526 h 1057618"/>
                <a:gd name="connsiteX53" fmla="*/ 658330 w 2079138"/>
                <a:gd name="connsiteY53" fmla="*/ 223816 h 1057618"/>
                <a:gd name="connsiteX54" fmla="*/ 677631 w 2079138"/>
                <a:gd name="connsiteY54" fmla="*/ 228375 h 1057618"/>
                <a:gd name="connsiteX55" fmla="*/ 679980 w 2079138"/>
                <a:gd name="connsiteY55" fmla="*/ 239632 h 1057618"/>
                <a:gd name="connsiteX56" fmla="*/ 712206 w 2079138"/>
                <a:gd name="connsiteY56" fmla="*/ 572628 h 1057618"/>
                <a:gd name="connsiteX57" fmla="*/ 608930 w 2079138"/>
                <a:gd name="connsiteY57" fmla="*/ 744019 h 1057618"/>
                <a:gd name="connsiteX58" fmla="*/ 568005 w 2079138"/>
                <a:gd name="connsiteY58" fmla="*/ 760190 h 1057618"/>
                <a:gd name="connsiteX59" fmla="*/ 442856 w 2079138"/>
                <a:gd name="connsiteY59" fmla="*/ 760901 h 1057618"/>
                <a:gd name="connsiteX60" fmla="*/ 421206 w 2079138"/>
                <a:gd name="connsiteY60" fmla="*/ 745085 h 1057618"/>
                <a:gd name="connsiteX61" fmla="*/ 524480 w 2079138"/>
                <a:gd name="connsiteY61" fmla="*/ 573694 h 1057618"/>
                <a:gd name="connsiteX62" fmla="*/ 565405 w 2079138"/>
                <a:gd name="connsiteY62" fmla="*/ 557523 h 1057618"/>
                <a:gd name="connsiteX63" fmla="*/ 690555 w 2079138"/>
                <a:gd name="connsiteY63" fmla="*/ 556813 h 1057618"/>
                <a:gd name="connsiteX64" fmla="*/ 709857 w 2079138"/>
                <a:gd name="connsiteY64" fmla="*/ 561371 h 1057618"/>
                <a:gd name="connsiteX65" fmla="*/ 712206 w 2079138"/>
                <a:gd name="connsiteY65" fmla="*/ 572628 h 1057618"/>
                <a:gd name="connsiteX66" fmla="*/ 732710 w 2079138"/>
                <a:gd name="connsiteY66" fmla="*/ 925083 h 1057618"/>
                <a:gd name="connsiteX67" fmla="*/ 652848 w 2079138"/>
                <a:gd name="connsiteY67" fmla="*/ 1057618 h 1057618"/>
                <a:gd name="connsiteX68" fmla="*/ 465764 w 2079138"/>
                <a:gd name="connsiteY68" fmla="*/ 1057618 h 1057618"/>
                <a:gd name="connsiteX69" fmla="*/ 544983 w 2079138"/>
                <a:gd name="connsiteY69" fmla="*/ 926149 h 1057618"/>
                <a:gd name="connsiteX70" fmla="*/ 585909 w 2079138"/>
                <a:gd name="connsiteY70" fmla="*/ 909979 h 1057618"/>
                <a:gd name="connsiteX71" fmla="*/ 711059 w 2079138"/>
                <a:gd name="connsiteY71" fmla="*/ 909267 h 1057618"/>
                <a:gd name="connsiteX72" fmla="*/ 730360 w 2079138"/>
                <a:gd name="connsiteY72" fmla="*/ 913826 h 1057618"/>
                <a:gd name="connsiteX73" fmla="*/ 732710 w 2079138"/>
                <a:gd name="connsiteY73" fmla="*/ 925083 h 1057618"/>
                <a:gd name="connsiteX74" fmla="*/ 818193 w 2079138"/>
                <a:gd name="connsiteY74" fmla="*/ 10264 h 1057618"/>
                <a:gd name="connsiteX75" fmla="*/ 714916 w 2079138"/>
                <a:gd name="connsiteY75" fmla="*/ 181654 h 1057618"/>
                <a:gd name="connsiteX76" fmla="*/ 673991 w 2079138"/>
                <a:gd name="connsiteY76" fmla="*/ 197827 h 1057618"/>
                <a:gd name="connsiteX77" fmla="*/ 548841 w 2079138"/>
                <a:gd name="connsiteY77" fmla="*/ 198537 h 1057618"/>
                <a:gd name="connsiteX78" fmla="*/ 527191 w 2079138"/>
                <a:gd name="connsiteY78" fmla="*/ 182721 h 1057618"/>
                <a:gd name="connsiteX79" fmla="*/ 630467 w 2079138"/>
                <a:gd name="connsiteY79" fmla="*/ 11330 h 1057618"/>
                <a:gd name="connsiteX80" fmla="*/ 646401 w 2079138"/>
                <a:gd name="connsiteY80" fmla="*/ 0 h 1057618"/>
                <a:gd name="connsiteX81" fmla="*/ 816051 w 2079138"/>
                <a:gd name="connsiteY81" fmla="*/ 0 h 1057618"/>
                <a:gd name="connsiteX82" fmla="*/ 850418 w 2079138"/>
                <a:gd name="connsiteY82" fmla="*/ 343259 h 1057618"/>
                <a:gd name="connsiteX83" fmla="*/ 747141 w 2079138"/>
                <a:gd name="connsiteY83" fmla="*/ 514650 h 1057618"/>
                <a:gd name="connsiteX84" fmla="*/ 706217 w 2079138"/>
                <a:gd name="connsiteY84" fmla="*/ 530822 h 1057618"/>
                <a:gd name="connsiteX85" fmla="*/ 581067 w 2079138"/>
                <a:gd name="connsiteY85" fmla="*/ 531532 h 1057618"/>
                <a:gd name="connsiteX86" fmla="*/ 559416 w 2079138"/>
                <a:gd name="connsiteY86" fmla="*/ 515716 h 1057618"/>
                <a:gd name="connsiteX87" fmla="*/ 662694 w 2079138"/>
                <a:gd name="connsiteY87" fmla="*/ 344325 h 1057618"/>
                <a:gd name="connsiteX88" fmla="*/ 703617 w 2079138"/>
                <a:gd name="connsiteY88" fmla="*/ 328153 h 1057618"/>
                <a:gd name="connsiteX89" fmla="*/ 828767 w 2079138"/>
                <a:gd name="connsiteY89" fmla="*/ 327443 h 1057618"/>
                <a:gd name="connsiteX90" fmla="*/ 848068 w 2079138"/>
                <a:gd name="connsiteY90" fmla="*/ 332002 h 1057618"/>
                <a:gd name="connsiteX91" fmla="*/ 850418 w 2079138"/>
                <a:gd name="connsiteY91" fmla="*/ 343259 h 1057618"/>
                <a:gd name="connsiteX92" fmla="*/ 870921 w 2079138"/>
                <a:gd name="connsiteY92" fmla="*/ 695715 h 1057618"/>
                <a:gd name="connsiteX93" fmla="*/ 767645 w 2079138"/>
                <a:gd name="connsiteY93" fmla="*/ 867106 h 1057618"/>
                <a:gd name="connsiteX94" fmla="*/ 726720 w 2079138"/>
                <a:gd name="connsiteY94" fmla="*/ 883277 h 1057618"/>
                <a:gd name="connsiteX95" fmla="*/ 601570 w 2079138"/>
                <a:gd name="connsiteY95" fmla="*/ 883988 h 1057618"/>
                <a:gd name="connsiteX96" fmla="*/ 579919 w 2079138"/>
                <a:gd name="connsiteY96" fmla="*/ 868172 h 1057618"/>
                <a:gd name="connsiteX97" fmla="*/ 683195 w 2079138"/>
                <a:gd name="connsiteY97" fmla="*/ 696781 h 1057618"/>
                <a:gd name="connsiteX98" fmla="*/ 724120 w 2079138"/>
                <a:gd name="connsiteY98" fmla="*/ 680610 h 1057618"/>
                <a:gd name="connsiteX99" fmla="*/ 849272 w 2079138"/>
                <a:gd name="connsiteY99" fmla="*/ 679900 h 1057618"/>
                <a:gd name="connsiteX100" fmla="*/ 868572 w 2079138"/>
                <a:gd name="connsiteY100" fmla="*/ 684458 h 1057618"/>
                <a:gd name="connsiteX101" fmla="*/ 870921 w 2079138"/>
                <a:gd name="connsiteY101" fmla="*/ 695715 h 1057618"/>
                <a:gd name="connsiteX102" fmla="*/ 903150 w 2079138"/>
                <a:gd name="connsiteY102" fmla="*/ 1028711 h 1057618"/>
                <a:gd name="connsiteX103" fmla="*/ 885731 w 2079138"/>
                <a:gd name="connsiteY103" fmla="*/ 1057618 h 1057618"/>
                <a:gd name="connsiteX104" fmla="*/ 698649 w 2079138"/>
                <a:gd name="connsiteY104" fmla="*/ 1057618 h 1057618"/>
                <a:gd name="connsiteX105" fmla="*/ 715425 w 2079138"/>
                <a:gd name="connsiteY105" fmla="*/ 1029776 h 1057618"/>
                <a:gd name="connsiteX106" fmla="*/ 756350 w 2079138"/>
                <a:gd name="connsiteY106" fmla="*/ 1013605 h 1057618"/>
                <a:gd name="connsiteX107" fmla="*/ 881500 w 2079138"/>
                <a:gd name="connsiteY107" fmla="*/ 1012895 h 1057618"/>
                <a:gd name="connsiteX108" fmla="*/ 900801 w 2079138"/>
                <a:gd name="connsiteY108" fmla="*/ 1017454 h 1057618"/>
                <a:gd name="connsiteX109" fmla="*/ 903150 w 2079138"/>
                <a:gd name="connsiteY109" fmla="*/ 1028711 h 1057618"/>
                <a:gd name="connsiteX110" fmla="*/ 988630 w 2079138"/>
                <a:gd name="connsiteY110" fmla="*/ 113892 h 1057618"/>
                <a:gd name="connsiteX111" fmla="*/ 885355 w 2079138"/>
                <a:gd name="connsiteY111" fmla="*/ 285281 h 1057618"/>
                <a:gd name="connsiteX112" fmla="*/ 844430 w 2079138"/>
                <a:gd name="connsiteY112" fmla="*/ 301453 h 1057618"/>
                <a:gd name="connsiteX113" fmla="*/ 719280 w 2079138"/>
                <a:gd name="connsiteY113" fmla="*/ 302163 h 1057618"/>
                <a:gd name="connsiteX114" fmla="*/ 697629 w 2079138"/>
                <a:gd name="connsiteY114" fmla="*/ 286348 h 1057618"/>
                <a:gd name="connsiteX115" fmla="*/ 800905 w 2079138"/>
                <a:gd name="connsiteY115" fmla="*/ 114957 h 1057618"/>
                <a:gd name="connsiteX116" fmla="*/ 841830 w 2079138"/>
                <a:gd name="connsiteY116" fmla="*/ 98786 h 1057618"/>
                <a:gd name="connsiteX117" fmla="*/ 966980 w 2079138"/>
                <a:gd name="connsiteY117" fmla="*/ 98074 h 1057618"/>
                <a:gd name="connsiteX118" fmla="*/ 986281 w 2079138"/>
                <a:gd name="connsiteY118" fmla="*/ 102634 h 1057618"/>
                <a:gd name="connsiteX119" fmla="*/ 988630 w 2079138"/>
                <a:gd name="connsiteY119" fmla="*/ 113892 h 1057618"/>
                <a:gd name="connsiteX120" fmla="*/ 1009133 w 2079138"/>
                <a:gd name="connsiteY120" fmla="*/ 466346 h 1057618"/>
                <a:gd name="connsiteX121" fmla="*/ 905857 w 2079138"/>
                <a:gd name="connsiteY121" fmla="*/ 637737 h 1057618"/>
                <a:gd name="connsiteX122" fmla="*/ 864931 w 2079138"/>
                <a:gd name="connsiteY122" fmla="*/ 653909 h 1057618"/>
                <a:gd name="connsiteX123" fmla="*/ 739783 w 2079138"/>
                <a:gd name="connsiteY123" fmla="*/ 654619 h 1057618"/>
                <a:gd name="connsiteX124" fmla="*/ 718132 w 2079138"/>
                <a:gd name="connsiteY124" fmla="*/ 638803 h 1057618"/>
                <a:gd name="connsiteX125" fmla="*/ 821408 w 2079138"/>
                <a:gd name="connsiteY125" fmla="*/ 467413 h 1057618"/>
                <a:gd name="connsiteX126" fmla="*/ 862332 w 2079138"/>
                <a:gd name="connsiteY126" fmla="*/ 451242 h 1057618"/>
                <a:gd name="connsiteX127" fmla="*/ 987483 w 2079138"/>
                <a:gd name="connsiteY127" fmla="*/ 450530 h 1057618"/>
                <a:gd name="connsiteX128" fmla="*/ 1006784 w 2079138"/>
                <a:gd name="connsiteY128" fmla="*/ 455089 h 1057618"/>
                <a:gd name="connsiteX129" fmla="*/ 1009133 w 2079138"/>
                <a:gd name="connsiteY129" fmla="*/ 466346 h 1057618"/>
                <a:gd name="connsiteX130" fmla="*/ 1041362 w 2079138"/>
                <a:gd name="connsiteY130" fmla="*/ 799343 h 1057618"/>
                <a:gd name="connsiteX131" fmla="*/ 938086 w 2079138"/>
                <a:gd name="connsiteY131" fmla="*/ 970733 h 1057618"/>
                <a:gd name="connsiteX132" fmla="*/ 897161 w 2079138"/>
                <a:gd name="connsiteY132" fmla="*/ 986904 h 1057618"/>
                <a:gd name="connsiteX133" fmla="*/ 772011 w 2079138"/>
                <a:gd name="connsiteY133" fmla="*/ 987616 h 1057618"/>
                <a:gd name="connsiteX134" fmla="*/ 750362 w 2079138"/>
                <a:gd name="connsiteY134" fmla="*/ 971798 h 1057618"/>
                <a:gd name="connsiteX135" fmla="*/ 853636 w 2079138"/>
                <a:gd name="connsiteY135" fmla="*/ 800409 h 1057618"/>
                <a:gd name="connsiteX136" fmla="*/ 894561 w 2079138"/>
                <a:gd name="connsiteY136" fmla="*/ 784237 h 1057618"/>
                <a:gd name="connsiteX137" fmla="*/ 1019711 w 2079138"/>
                <a:gd name="connsiteY137" fmla="*/ 783526 h 1057618"/>
                <a:gd name="connsiteX138" fmla="*/ 1039013 w 2079138"/>
                <a:gd name="connsiteY138" fmla="*/ 788084 h 1057618"/>
                <a:gd name="connsiteX139" fmla="*/ 1041362 w 2079138"/>
                <a:gd name="connsiteY139" fmla="*/ 799343 h 1057618"/>
                <a:gd name="connsiteX140" fmla="*/ 1057258 w 2079138"/>
                <a:gd name="connsiteY140" fmla="*/ 0 h 1057618"/>
                <a:gd name="connsiteX141" fmla="*/ 1023566 w 2079138"/>
                <a:gd name="connsiteY141" fmla="*/ 55914 h 1057618"/>
                <a:gd name="connsiteX142" fmla="*/ 982641 w 2079138"/>
                <a:gd name="connsiteY142" fmla="*/ 72085 h 1057618"/>
                <a:gd name="connsiteX143" fmla="*/ 857491 w 2079138"/>
                <a:gd name="connsiteY143" fmla="*/ 72797 h 1057618"/>
                <a:gd name="connsiteX144" fmla="*/ 835840 w 2079138"/>
                <a:gd name="connsiteY144" fmla="*/ 56979 h 1057618"/>
                <a:gd name="connsiteX145" fmla="*/ 870174 w 2079138"/>
                <a:gd name="connsiteY145" fmla="*/ 0 h 1057618"/>
                <a:gd name="connsiteX146" fmla="*/ 1147345 w 2079138"/>
                <a:gd name="connsiteY146" fmla="*/ 236979 h 1057618"/>
                <a:gd name="connsiteX147" fmla="*/ 1044070 w 2079138"/>
                <a:gd name="connsiteY147" fmla="*/ 408368 h 1057618"/>
                <a:gd name="connsiteX148" fmla="*/ 1003144 w 2079138"/>
                <a:gd name="connsiteY148" fmla="*/ 424540 h 1057618"/>
                <a:gd name="connsiteX149" fmla="*/ 877994 w 2079138"/>
                <a:gd name="connsiteY149" fmla="*/ 425251 h 1057618"/>
                <a:gd name="connsiteX150" fmla="*/ 856343 w 2079138"/>
                <a:gd name="connsiteY150" fmla="*/ 409435 h 1057618"/>
                <a:gd name="connsiteX151" fmla="*/ 959620 w 2079138"/>
                <a:gd name="connsiteY151" fmla="*/ 238044 h 1057618"/>
                <a:gd name="connsiteX152" fmla="*/ 1000545 w 2079138"/>
                <a:gd name="connsiteY152" fmla="*/ 221873 h 1057618"/>
                <a:gd name="connsiteX153" fmla="*/ 1125695 w 2079138"/>
                <a:gd name="connsiteY153" fmla="*/ 221163 h 1057618"/>
                <a:gd name="connsiteX154" fmla="*/ 1144997 w 2079138"/>
                <a:gd name="connsiteY154" fmla="*/ 225721 h 1057618"/>
                <a:gd name="connsiteX155" fmla="*/ 1147345 w 2079138"/>
                <a:gd name="connsiteY155" fmla="*/ 236979 h 1057618"/>
                <a:gd name="connsiteX156" fmla="*/ 1179573 w 2079138"/>
                <a:gd name="connsiteY156" fmla="*/ 569974 h 1057618"/>
                <a:gd name="connsiteX157" fmla="*/ 1076297 w 2079138"/>
                <a:gd name="connsiteY157" fmla="*/ 741365 h 1057618"/>
                <a:gd name="connsiteX158" fmla="*/ 1035372 w 2079138"/>
                <a:gd name="connsiteY158" fmla="*/ 757536 h 1057618"/>
                <a:gd name="connsiteX159" fmla="*/ 910224 w 2079138"/>
                <a:gd name="connsiteY159" fmla="*/ 758247 h 1057618"/>
                <a:gd name="connsiteX160" fmla="*/ 888573 w 2079138"/>
                <a:gd name="connsiteY160" fmla="*/ 742431 h 1057618"/>
                <a:gd name="connsiteX161" fmla="*/ 991849 w 2079138"/>
                <a:gd name="connsiteY161" fmla="*/ 571040 h 1057618"/>
                <a:gd name="connsiteX162" fmla="*/ 1032774 w 2079138"/>
                <a:gd name="connsiteY162" fmla="*/ 554868 h 1057618"/>
                <a:gd name="connsiteX163" fmla="*/ 1157924 w 2079138"/>
                <a:gd name="connsiteY163" fmla="*/ 554157 h 1057618"/>
                <a:gd name="connsiteX164" fmla="*/ 1177224 w 2079138"/>
                <a:gd name="connsiteY164" fmla="*/ 558717 h 1057618"/>
                <a:gd name="connsiteX165" fmla="*/ 1179573 w 2079138"/>
                <a:gd name="connsiteY165" fmla="*/ 569974 h 1057618"/>
                <a:gd name="connsiteX166" fmla="*/ 1200078 w 2079138"/>
                <a:gd name="connsiteY166" fmla="*/ 922430 h 1057618"/>
                <a:gd name="connsiteX167" fmla="*/ 1118616 w 2079138"/>
                <a:gd name="connsiteY167" fmla="*/ 1057618 h 1057618"/>
                <a:gd name="connsiteX168" fmla="*/ 931532 w 2079138"/>
                <a:gd name="connsiteY168" fmla="*/ 1057618 h 1057618"/>
                <a:gd name="connsiteX169" fmla="*/ 1012352 w 2079138"/>
                <a:gd name="connsiteY169" fmla="*/ 923496 h 1057618"/>
                <a:gd name="connsiteX170" fmla="*/ 1053276 w 2079138"/>
                <a:gd name="connsiteY170" fmla="*/ 907324 h 1057618"/>
                <a:gd name="connsiteX171" fmla="*/ 1178427 w 2079138"/>
                <a:gd name="connsiteY171" fmla="*/ 906614 h 1057618"/>
                <a:gd name="connsiteX172" fmla="*/ 1197728 w 2079138"/>
                <a:gd name="connsiteY172" fmla="*/ 911173 h 1057618"/>
                <a:gd name="connsiteX173" fmla="*/ 1200078 w 2079138"/>
                <a:gd name="connsiteY173" fmla="*/ 922430 h 1057618"/>
                <a:gd name="connsiteX174" fmla="*/ 1285557 w 2079138"/>
                <a:gd name="connsiteY174" fmla="*/ 7609 h 1057618"/>
                <a:gd name="connsiteX175" fmla="*/ 1182281 w 2079138"/>
                <a:gd name="connsiteY175" fmla="*/ 179001 h 1057618"/>
                <a:gd name="connsiteX176" fmla="*/ 1141356 w 2079138"/>
                <a:gd name="connsiteY176" fmla="*/ 195172 h 1057618"/>
                <a:gd name="connsiteX177" fmla="*/ 1016206 w 2079138"/>
                <a:gd name="connsiteY177" fmla="*/ 195884 h 1057618"/>
                <a:gd name="connsiteX178" fmla="*/ 994555 w 2079138"/>
                <a:gd name="connsiteY178" fmla="*/ 180066 h 1057618"/>
                <a:gd name="connsiteX179" fmla="*/ 1097831 w 2079138"/>
                <a:gd name="connsiteY179" fmla="*/ 8675 h 1057618"/>
                <a:gd name="connsiteX180" fmla="*/ 1110033 w 2079138"/>
                <a:gd name="connsiteY180" fmla="*/ 0 h 1057618"/>
                <a:gd name="connsiteX181" fmla="*/ 1283969 w 2079138"/>
                <a:gd name="connsiteY181" fmla="*/ 0 h 1057618"/>
                <a:gd name="connsiteX182" fmla="*/ 1317786 w 2079138"/>
                <a:gd name="connsiteY182" fmla="*/ 340605 h 1057618"/>
                <a:gd name="connsiteX183" fmla="*/ 1214510 w 2079138"/>
                <a:gd name="connsiteY183" fmla="*/ 511996 h 1057618"/>
                <a:gd name="connsiteX184" fmla="*/ 1173585 w 2079138"/>
                <a:gd name="connsiteY184" fmla="*/ 528167 h 1057618"/>
                <a:gd name="connsiteX185" fmla="*/ 1048435 w 2079138"/>
                <a:gd name="connsiteY185" fmla="*/ 528879 h 1057618"/>
                <a:gd name="connsiteX186" fmla="*/ 1026785 w 2079138"/>
                <a:gd name="connsiteY186" fmla="*/ 513062 h 1057618"/>
                <a:gd name="connsiteX187" fmla="*/ 1130060 w 2079138"/>
                <a:gd name="connsiteY187" fmla="*/ 341672 h 1057618"/>
                <a:gd name="connsiteX188" fmla="*/ 1170985 w 2079138"/>
                <a:gd name="connsiteY188" fmla="*/ 325500 h 1057618"/>
                <a:gd name="connsiteX189" fmla="*/ 1296135 w 2079138"/>
                <a:gd name="connsiteY189" fmla="*/ 324790 h 1057618"/>
                <a:gd name="connsiteX190" fmla="*/ 1315437 w 2079138"/>
                <a:gd name="connsiteY190" fmla="*/ 329348 h 1057618"/>
                <a:gd name="connsiteX191" fmla="*/ 1317786 w 2079138"/>
                <a:gd name="connsiteY191" fmla="*/ 340605 h 1057618"/>
                <a:gd name="connsiteX192" fmla="*/ 1338290 w 2079138"/>
                <a:gd name="connsiteY192" fmla="*/ 693061 h 1057618"/>
                <a:gd name="connsiteX193" fmla="*/ 1235013 w 2079138"/>
                <a:gd name="connsiteY193" fmla="*/ 864452 h 1057618"/>
                <a:gd name="connsiteX194" fmla="*/ 1194088 w 2079138"/>
                <a:gd name="connsiteY194" fmla="*/ 880623 h 1057618"/>
                <a:gd name="connsiteX195" fmla="*/ 1068938 w 2079138"/>
                <a:gd name="connsiteY195" fmla="*/ 881333 h 1057618"/>
                <a:gd name="connsiteX196" fmla="*/ 1047287 w 2079138"/>
                <a:gd name="connsiteY196" fmla="*/ 865518 h 1057618"/>
                <a:gd name="connsiteX197" fmla="*/ 1150564 w 2079138"/>
                <a:gd name="connsiteY197" fmla="*/ 694128 h 1057618"/>
                <a:gd name="connsiteX198" fmla="*/ 1191489 w 2079138"/>
                <a:gd name="connsiteY198" fmla="*/ 677955 h 1057618"/>
                <a:gd name="connsiteX199" fmla="*/ 1316639 w 2079138"/>
                <a:gd name="connsiteY199" fmla="*/ 677245 h 1057618"/>
                <a:gd name="connsiteX200" fmla="*/ 1335939 w 2079138"/>
                <a:gd name="connsiteY200" fmla="*/ 681804 h 1057618"/>
                <a:gd name="connsiteX201" fmla="*/ 1338290 w 2079138"/>
                <a:gd name="connsiteY201" fmla="*/ 693061 h 1057618"/>
                <a:gd name="connsiteX202" fmla="*/ 1370517 w 2079138"/>
                <a:gd name="connsiteY202" fmla="*/ 1026056 h 1057618"/>
                <a:gd name="connsiteX203" fmla="*/ 1351499 w 2079138"/>
                <a:gd name="connsiteY203" fmla="*/ 1057618 h 1057618"/>
                <a:gd name="connsiteX204" fmla="*/ 1164417 w 2079138"/>
                <a:gd name="connsiteY204" fmla="*/ 1057618 h 1057618"/>
                <a:gd name="connsiteX205" fmla="*/ 1182793 w 2079138"/>
                <a:gd name="connsiteY205" fmla="*/ 1027123 h 1057618"/>
                <a:gd name="connsiteX206" fmla="*/ 1223718 w 2079138"/>
                <a:gd name="connsiteY206" fmla="*/ 1010952 h 1057618"/>
                <a:gd name="connsiteX207" fmla="*/ 1348868 w 2079138"/>
                <a:gd name="connsiteY207" fmla="*/ 1010240 h 1057618"/>
                <a:gd name="connsiteX208" fmla="*/ 1368168 w 2079138"/>
                <a:gd name="connsiteY208" fmla="*/ 1014800 h 1057618"/>
                <a:gd name="connsiteX209" fmla="*/ 1370517 w 2079138"/>
                <a:gd name="connsiteY209" fmla="*/ 1026056 h 1057618"/>
                <a:gd name="connsiteX210" fmla="*/ 1455998 w 2079138"/>
                <a:gd name="connsiteY210" fmla="*/ 111237 h 1057618"/>
                <a:gd name="connsiteX211" fmla="*/ 1352721 w 2079138"/>
                <a:gd name="connsiteY211" fmla="*/ 282628 h 1057618"/>
                <a:gd name="connsiteX212" fmla="*/ 1311796 w 2079138"/>
                <a:gd name="connsiteY212" fmla="*/ 298800 h 1057618"/>
                <a:gd name="connsiteX213" fmla="*/ 1186646 w 2079138"/>
                <a:gd name="connsiteY213" fmla="*/ 299510 h 1057618"/>
                <a:gd name="connsiteX214" fmla="*/ 1164996 w 2079138"/>
                <a:gd name="connsiteY214" fmla="*/ 283694 h 1057618"/>
                <a:gd name="connsiteX215" fmla="*/ 1268272 w 2079138"/>
                <a:gd name="connsiteY215" fmla="*/ 112303 h 1057618"/>
                <a:gd name="connsiteX216" fmla="*/ 1309197 w 2079138"/>
                <a:gd name="connsiteY216" fmla="*/ 96133 h 1057618"/>
                <a:gd name="connsiteX217" fmla="*/ 1434347 w 2079138"/>
                <a:gd name="connsiteY217" fmla="*/ 95421 h 1057618"/>
                <a:gd name="connsiteX218" fmla="*/ 1453648 w 2079138"/>
                <a:gd name="connsiteY218" fmla="*/ 99980 h 1057618"/>
                <a:gd name="connsiteX219" fmla="*/ 1455998 w 2079138"/>
                <a:gd name="connsiteY219" fmla="*/ 111237 h 1057618"/>
                <a:gd name="connsiteX220" fmla="*/ 1476501 w 2079138"/>
                <a:gd name="connsiteY220" fmla="*/ 463693 h 1057618"/>
                <a:gd name="connsiteX221" fmla="*/ 1373226 w 2079138"/>
                <a:gd name="connsiteY221" fmla="*/ 635084 h 1057618"/>
                <a:gd name="connsiteX222" fmla="*/ 1332299 w 2079138"/>
                <a:gd name="connsiteY222" fmla="*/ 651256 h 1057618"/>
                <a:gd name="connsiteX223" fmla="*/ 1207150 w 2079138"/>
                <a:gd name="connsiteY223" fmla="*/ 651966 h 1057618"/>
                <a:gd name="connsiteX224" fmla="*/ 1185499 w 2079138"/>
                <a:gd name="connsiteY224" fmla="*/ 636149 h 1057618"/>
                <a:gd name="connsiteX225" fmla="*/ 1288775 w 2079138"/>
                <a:gd name="connsiteY225" fmla="*/ 464759 h 1057618"/>
                <a:gd name="connsiteX226" fmla="*/ 1329701 w 2079138"/>
                <a:gd name="connsiteY226" fmla="*/ 448587 h 1057618"/>
                <a:gd name="connsiteX227" fmla="*/ 1454851 w 2079138"/>
                <a:gd name="connsiteY227" fmla="*/ 447876 h 1057618"/>
                <a:gd name="connsiteX228" fmla="*/ 1474152 w 2079138"/>
                <a:gd name="connsiteY228" fmla="*/ 452435 h 1057618"/>
                <a:gd name="connsiteX229" fmla="*/ 1476501 w 2079138"/>
                <a:gd name="connsiteY229" fmla="*/ 463693 h 1057618"/>
                <a:gd name="connsiteX230" fmla="*/ 1508730 w 2079138"/>
                <a:gd name="connsiteY230" fmla="*/ 796687 h 1057618"/>
                <a:gd name="connsiteX231" fmla="*/ 1405454 w 2079138"/>
                <a:gd name="connsiteY231" fmla="*/ 968079 h 1057618"/>
                <a:gd name="connsiteX232" fmla="*/ 1364529 w 2079138"/>
                <a:gd name="connsiteY232" fmla="*/ 984251 h 1057618"/>
                <a:gd name="connsiteX233" fmla="*/ 1239379 w 2079138"/>
                <a:gd name="connsiteY233" fmla="*/ 984961 h 1057618"/>
                <a:gd name="connsiteX234" fmla="*/ 1217728 w 2079138"/>
                <a:gd name="connsiteY234" fmla="*/ 969145 h 1057618"/>
                <a:gd name="connsiteX235" fmla="*/ 1321005 w 2079138"/>
                <a:gd name="connsiteY235" fmla="*/ 797754 h 1057618"/>
                <a:gd name="connsiteX236" fmla="*/ 1361930 w 2079138"/>
                <a:gd name="connsiteY236" fmla="*/ 781583 h 1057618"/>
                <a:gd name="connsiteX237" fmla="*/ 1487080 w 2079138"/>
                <a:gd name="connsiteY237" fmla="*/ 780872 h 1057618"/>
                <a:gd name="connsiteX238" fmla="*/ 1506380 w 2079138"/>
                <a:gd name="connsiteY238" fmla="*/ 785431 h 1057618"/>
                <a:gd name="connsiteX239" fmla="*/ 1508730 w 2079138"/>
                <a:gd name="connsiteY239" fmla="*/ 796687 h 1057618"/>
                <a:gd name="connsiteX240" fmla="*/ 1523026 w 2079138"/>
                <a:gd name="connsiteY240" fmla="*/ 0 h 1057618"/>
                <a:gd name="connsiteX241" fmla="*/ 1490933 w 2079138"/>
                <a:gd name="connsiteY241" fmla="*/ 53259 h 1057618"/>
                <a:gd name="connsiteX242" fmla="*/ 1450008 w 2079138"/>
                <a:gd name="connsiteY242" fmla="*/ 69431 h 1057618"/>
                <a:gd name="connsiteX243" fmla="*/ 1324860 w 2079138"/>
                <a:gd name="connsiteY243" fmla="*/ 70142 h 1057618"/>
                <a:gd name="connsiteX244" fmla="*/ 1303209 w 2079138"/>
                <a:gd name="connsiteY244" fmla="*/ 54325 h 1057618"/>
                <a:gd name="connsiteX245" fmla="*/ 1335943 w 2079138"/>
                <a:gd name="connsiteY245" fmla="*/ 0 h 1057618"/>
                <a:gd name="connsiteX246" fmla="*/ 1537270 w 2079138"/>
                <a:gd name="connsiteY246" fmla="*/ 904575 h 1057618"/>
                <a:gd name="connsiteX247" fmla="*/ 1445593 w 2079138"/>
                <a:gd name="connsiteY247" fmla="*/ 1057618 h 1057618"/>
                <a:gd name="connsiteX248" fmla="*/ 1397300 w 2079138"/>
                <a:gd name="connsiteY248" fmla="*/ 1057618 h 1057618"/>
                <a:gd name="connsiteX249" fmla="*/ 1479719 w 2079138"/>
                <a:gd name="connsiteY249" fmla="*/ 920841 h 1057618"/>
                <a:gd name="connsiteX250" fmla="*/ 1520645 w 2079138"/>
                <a:gd name="connsiteY250" fmla="*/ 904669 h 1057618"/>
                <a:gd name="connsiteX251" fmla="*/ 1614713 w 2079138"/>
                <a:gd name="connsiteY251" fmla="*/ 234324 h 1057618"/>
                <a:gd name="connsiteX252" fmla="*/ 1511437 w 2079138"/>
                <a:gd name="connsiteY252" fmla="*/ 405715 h 1057618"/>
                <a:gd name="connsiteX253" fmla="*/ 1470511 w 2079138"/>
                <a:gd name="connsiteY253" fmla="*/ 421887 h 1057618"/>
                <a:gd name="connsiteX254" fmla="*/ 1345362 w 2079138"/>
                <a:gd name="connsiteY254" fmla="*/ 422597 h 1057618"/>
                <a:gd name="connsiteX255" fmla="*/ 1323711 w 2079138"/>
                <a:gd name="connsiteY255" fmla="*/ 406781 h 1057618"/>
                <a:gd name="connsiteX256" fmla="*/ 1426987 w 2079138"/>
                <a:gd name="connsiteY256" fmla="*/ 235390 h 1057618"/>
                <a:gd name="connsiteX257" fmla="*/ 1467912 w 2079138"/>
                <a:gd name="connsiteY257" fmla="*/ 219218 h 1057618"/>
                <a:gd name="connsiteX258" fmla="*/ 1593062 w 2079138"/>
                <a:gd name="connsiteY258" fmla="*/ 218508 h 1057618"/>
                <a:gd name="connsiteX259" fmla="*/ 1612364 w 2079138"/>
                <a:gd name="connsiteY259" fmla="*/ 223067 h 1057618"/>
                <a:gd name="connsiteX260" fmla="*/ 1614713 w 2079138"/>
                <a:gd name="connsiteY260" fmla="*/ 234324 h 1057618"/>
                <a:gd name="connsiteX261" fmla="*/ 1646941 w 2079138"/>
                <a:gd name="connsiteY261" fmla="*/ 567321 h 1057618"/>
                <a:gd name="connsiteX262" fmla="*/ 1543666 w 2079138"/>
                <a:gd name="connsiteY262" fmla="*/ 738710 h 1057618"/>
                <a:gd name="connsiteX263" fmla="*/ 1502741 w 2079138"/>
                <a:gd name="connsiteY263" fmla="*/ 754882 h 1057618"/>
                <a:gd name="connsiteX264" fmla="*/ 1377591 w 2079138"/>
                <a:gd name="connsiteY264" fmla="*/ 755593 h 1057618"/>
                <a:gd name="connsiteX265" fmla="*/ 1355941 w 2079138"/>
                <a:gd name="connsiteY265" fmla="*/ 739776 h 1057618"/>
                <a:gd name="connsiteX266" fmla="*/ 1459216 w 2079138"/>
                <a:gd name="connsiteY266" fmla="*/ 568385 h 1057618"/>
                <a:gd name="connsiteX267" fmla="*/ 1500141 w 2079138"/>
                <a:gd name="connsiteY267" fmla="*/ 552215 h 1057618"/>
                <a:gd name="connsiteX268" fmla="*/ 1625291 w 2079138"/>
                <a:gd name="connsiteY268" fmla="*/ 551503 h 1057618"/>
                <a:gd name="connsiteX269" fmla="*/ 1644593 w 2079138"/>
                <a:gd name="connsiteY269" fmla="*/ 556062 h 1057618"/>
                <a:gd name="connsiteX270" fmla="*/ 1646941 w 2079138"/>
                <a:gd name="connsiteY270" fmla="*/ 567321 h 1057618"/>
                <a:gd name="connsiteX271" fmla="*/ 1674666 w 2079138"/>
                <a:gd name="connsiteY271" fmla="*/ 675212 h 1057618"/>
                <a:gd name="connsiteX272" fmla="*/ 1552839 w 2079138"/>
                <a:gd name="connsiteY272" fmla="*/ 878585 h 1057618"/>
                <a:gd name="connsiteX273" fmla="*/ 1536306 w 2079138"/>
                <a:gd name="connsiteY273" fmla="*/ 878679 h 1057618"/>
                <a:gd name="connsiteX274" fmla="*/ 1514655 w 2079138"/>
                <a:gd name="connsiteY274" fmla="*/ 862864 h 1057618"/>
                <a:gd name="connsiteX275" fmla="*/ 1617931 w 2079138"/>
                <a:gd name="connsiteY275" fmla="*/ 691473 h 1057618"/>
                <a:gd name="connsiteX276" fmla="*/ 1658856 w 2079138"/>
                <a:gd name="connsiteY276" fmla="*/ 675302 h 1057618"/>
                <a:gd name="connsiteX277" fmla="*/ 1752924 w 2079138"/>
                <a:gd name="connsiteY277" fmla="*/ 4956 h 1057618"/>
                <a:gd name="connsiteX278" fmla="*/ 1649648 w 2079138"/>
                <a:gd name="connsiteY278" fmla="*/ 176346 h 1057618"/>
                <a:gd name="connsiteX279" fmla="*/ 1608723 w 2079138"/>
                <a:gd name="connsiteY279" fmla="*/ 192518 h 1057618"/>
                <a:gd name="connsiteX280" fmla="*/ 1483575 w 2079138"/>
                <a:gd name="connsiteY280" fmla="*/ 193229 h 1057618"/>
                <a:gd name="connsiteX281" fmla="*/ 1461924 w 2079138"/>
                <a:gd name="connsiteY281" fmla="*/ 177413 h 1057618"/>
                <a:gd name="connsiteX282" fmla="*/ 1565200 w 2079138"/>
                <a:gd name="connsiteY282" fmla="*/ 6022 h 1057618"/>
                <a:gd name="connsiteX283" fmla="*/ 1573669 w 2079138"/>
                <a:gd name="connsiteY283" fmla="*/ 0 h 1057618"/>
                <a:gd name="connsiteX284" fmla="*/ 1751890 w 2079138"/>
                <a:gd name="connsiteY284" fmla="*/ 0 h 1057618"/>
                <a:gd name="connsiteX285" fmla="*/ 1785154 w 2079138"/>
                <a:gd name="connsiteY285" fmla="*/ 337952 h 1057618"/>
                <a:gd name="connsiteX286" fmla="*/ 1681877 w 2079138"/>
                <a:gd name="connsiteY286" fmla="*/ 509343 h 1057618"/>
                <a:gd name="connsiteX287" fmla="*/ 1640952 w 2079138"/>
                <a:gd name="connsiteY287" fmla="*/ 525513 h 1057618"/>
                <a:gd name="connsiteX288" fmla="*/ 1515802 w 2079138"/>
                <a:gd name="connsiteY288" fmla="*/ 526224 h 1057618"/>
                <a:gd name="connsiteX289" fmla="*/ 1494152 w 2079138"/>
                <a:gd name="connsiteY289" fmla="*/ 510408 h 1057618"/>
                <a:gd name="connsiteX290" fmla="*/ 1597428 w 2079138"/>
                <a:gd name="connsiteY290" fmla="*/ 339017 h 1057618"/>
                <a:gd name="connsiteX291" fmla="*/ 1638353 w 2079138"/>
                <a:gd name="connsiteY291" fmla="*/ 322846 h 1057618"/>
                <a:gd name="connsiteX292" fmla="*/ 1763503 w 2079138"/>
                <a:gd name="connsiteY292" fmla="*/ 322136 h 1057618"/>
                <a:gd name="connsiteX293" fmla="*/ 1782804 w 2079138"/>
                <a:gd name="connsiteY293" fmla="*/ 326694 h 1057618"/>
                <a:gd name="connsiteX294" fmla="*/ 1785154 w 2079138"/>
                <a:gd name="connsiteY294" fmla="*/ 337952 h 1057618"/>
                <a:gd name="connsiteX295" fmla="*/ 1812062 w 2079138"/>
                <a:gd name="connsiteY295" fmla="*/ 445848 h 1057618"/>
                <a:gd name="connsiteX296" fmla="*/ 1690234 w 2079138"/>
                <a:gd name="connsiteY296" fmla="*/ 649222 h 1057618"/>
                <a:gd name="connsiteX297" fmla="*/ 1674517 w 2079138"/>
                <a:gd name="connsiteY297" fmla="*/ 649311 h 1057618"/>
                <a:gd name="connsiteX298" fmla="*/ 1652866 w 2079138"/>
                <a:gd name="connsiteY298" fmla="*/ 633495 h 1057618"/>
                <a:gd name="connsiteX299" fmla="*/ 1756142 w 2079138"/>
                <a:gd name="connsiteY299" fmla="*/ 462106 h 1057618"/>
                <a:gd name="connsiteX300" fmla="*/ 1797068 w 2079138"/>
                <a:gd name="connsiteY300" fmla="*/ 445933 h 1057618"/>
                <a:gd name="connsiteX301" fmla="*/ 1923365 w 2079138"/>
                <a:gd name="connsiteY301" fmla="*/ 108582 h 1057618"/>
                <a:gd name="connsiteX302" fmla="*/ 1820089 w 2079138"/>
                <a:gd name="connsiteY302" fmla="*/ 279974 h 1057618"/>
                <a:gd name="connsiteX303" fmla="*/ 1779164 w 2079138"/>
                <a:gd name="connsiteY303" fmla="*/ 296145 h 1057618"/>
                <a:gd name="connsiteX304" fmla="*/ 1654014 w 2079138"/>
                <a:gd name="connsiteY304" fmla="*/ 296855 h 1057618"/>
                <a:gd name="connsiteX305" fmla="*/ 1632365 w 2079138"/>
                <a:gd name="connsiteY305" fmla="*/ 281041 h 1057618"/>
                <a:gd name="connsiteX306" fmla="*/ 1735640 w 2079138"/>
                <a:gd name="connsiteY306" fmla="*/ 109650 h 1057618"/>
                <a:gd name="connsiteX307" fmla="*/ 1776566 w 2079138"/>
                <a:gd name="connsiteY307" fmla="*/ 93478 h 1057618"/>
                <a:gd name="connsiteX308" fmla="*/ 1901715 w 2079138"/>
                <a:gd name="connsiteY308" fmla="*/ 92767 h 1057618"/>
                <a:gd name="connsiteX309" fmla="*/ 1921016 w 2079138"/>
                <a:gd name="connsiteY309" fmla="*/ 97327 h 1057618"/>
                <a:gd name="connsiteX310" fmla="*/ 1923365 w 2079138"/>
                <a:gd name="connsiteY310" fmla="*/ 108582 h 1057618"/>
                <a:gd name="connsiteX311" fmla="*/ 1949457 w 2079138"/>
                <a:gd name="connsiteY311" fmla="*/ 216485 h 1057618"/>
                <a:gd name="connsiteX312" fmla="*/ 1827630 w 2079138"/>
                <a:gd name="connsiteY312" fmla="*/ 419859 h 1057618"/>
                <a:gd name="connsiteX313" fmla="*/ 1812729 w 2079138"/>
                <a:gd name="connsiteY313" fmla="*/ 419944 h 1057618"/>
                <a:gd name="connsiteX314" fmla="*/ 1791079 w 2079138"/>
                <a:gd name="connsiteY314" fmla="*/ 404128 h 1057618"/>
                <a:gd name="connsiteX315" fmla="*/ 1894356 w 2079138"/>
                <a:gd name="connsiteY315" fmla="*/ 232737 h 1057618"/>
                <a:gd name="connsiteX316" fmla="*/ 1935279 w 2079138"/>
                <a:gd name="connsiteY316" fmla="*/ 216565 h 1057618"/>
                <a:gd name="connsiteX317" fmla="*/ 1988796 w 2079138"/>
                <a:gd name="connsiteY317" fmla="*/ 0 h 1057618"/>
                <a:gd name="connsiteX318" fmla="*/ 1958302 w 2079138"/>
                <a:gd name="connsiteY318" fmla="*/ 50606 h 1057618"/>
                <a:gd name="connsiteX319" fmla="*/ 1917377 w 2079138"/>
                <a:gd name="connsiteY319" fmla="*/ 66777 h 1057618"/>
                <a:gd name="connsiteX320" fmla="*/ 1792227 w 2079138"/>
                <a:gd name="connsiteY320" fmla="*/ 67489 h 1057618"/>
                <a:gd name="connsiteX321" fmla="*/ 1770576 w 2079138"/>
                <a:gd name="connsiteY321" fmla="*/ 51672 h 1057618"/>
                <a:gd name="connsiteX322" fmla="*/ 1801712 w 2079138"/>
                <a:gd name="connsiteY322" fmla="*/ 0 h 1057618"/>
                <a:gd name="connsiteX323" fmla="*/ 2079138 w 2079138"/>
                <a:gd name="connsiteY323" fmla="*/ 0 h 1057618"/>
                <a:gd name="connsiteX324" fmla="*/ 1965025 w 2079138"/>
                <a:gd name="connsiteY324" fmla="*/ 190496 h 1057618"/>
                <a:gd name="connsiteX325" fmla="*/ 1950942 w 2079138"/>
                <a:gd name="connsiteY325" fmla="*/ 190576 h 1057618"/>
                <a:gd name="connsiteX326" fmla="*/ 1929291 w 2079138"/>
                <a:gd name="connsiteY326" fmla="*/ 174759 h 1057618"/>
                <a:gd name="connsiteX327" fmla="*/ 2032567 w 2079138"/>
                <a:gd name="connsiteY327" fmla="*/ 3367 h 1057618"/>
                <a:gd name="connsiteX328" fmla="*/ 2037303 w 2079138"/>
                <a:gd name="connsiteY32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</a:cxnLst>
              <a:rect l="l" t="t" r="r" b="b"/>
              <a:pathLst>
                <a:path w="2079138" h="1057618">
                  <a:moveTo>
                    <a:pt x="265346" y="927738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7619" y="928803"/>
                  </a:lnTo>
                  <a:cubicBezTo>
                    <a:pt x="82944" y="919971"/>
                    <a:pt x="101266" y="912729"/>
                    <a:pt x="118547" y="912632"/>
                  </a:cubicBezTo>
                  <a:lnTo>
                    <a:pt x="243695" y="911920"/>
                  </a:lnTo>
                  <a:cubicBezTo>
                    <a:pt x="252336" y="911872"/>
                    <a:pt x="259079" y="913618"/>
                    <a:pt x="262997" y="916480"/>
                  </a:cubicBezTo>
                  <a:cubicBezTo>
                    <a:pt x="266914" y="919343"/>
                    <a:pt x="268006" y="923321"/>
                    <a:pt x="265346" y="927738"/>
                  </a:cubicBezTo>
                  <a:close/>
                  <a:moveTo>
                    <a:pt x="403557" y="698369"/>
                  </a:moveTo>
                  <a:lnTo>
                    <a:pt x="300282" y="869760"/>
                  </a:lnTo>
                  <a:cubicBezTo>
                    <a:pt x="294958" y="878592"/>
                    <a:pt x="276637" y="885832"/>
                    <a:pt x="259356" y="885931"/>
                  </a:cubicBezTo>
                  <a:lnTo>
                    <a:pt x="134206" y="886641"/>
                  </a:lnTo>
                  <a:cubicBezTo>
                    <a:pt x="116926" y="886740"/>
                    <a:pt x="107234" y="879660"/>
                    <a:pt x="112555" y="870825"/>
                  </a:cubicBezTo>
                  <a:lnTo>
                    <a:pt x="215831" y="699436"/>
                  </a:lnTo>
                  <a:cubicBezTo>
                    <a:pt x="221155" y="690602"/>
                    <a:pt x="239477" y="683362"/>
                    <a:pt x="256758" y="683264"/>
                  </a:cubicBezTo>
                  <a:lnTo>
                    <a:pt x="381907" y="682553"/>
                  </a:lnTo>
                  <a:cubicBezTo>
                    <a:pt x="390546" y="682504"/>
                    <a:pt x="397291" y="684249"/>
                    <a:pt x="401208" y="687111"/>
                  </a:cubicBezTo>
                  <a:cubicBezTo>
                    <a:pt x="405126" y="689974"/>
                    <a:pt x="406218" y="693952"/>
                    <a:pt x="403557" y="698369"/>
                  </a:cubicBezTo>
                  <a:close/>
                  <a:moveTo>
                    <a:pt x="435783" y="1031365"/>
                  </a:moveTo>
                  <a:lnTo>
                    <a:pt x="419963" y="1057618"/>
                  </a:lnTo>
                  <a:lnTo>
                    <a:pt x="232880" y="1057618"/>
                  </a:lnTo>
                  <a:lnTo>
                    <a:pt x="248057" y="1032431"/>
                  </a:lnTo>
                  <a:cubicBezTo>
                    <a:pt x="253380" y="1023598"/>
                    <a:pt x="271703" y="1016357"/>
                    <a:pt x="288982" y="1016259"/>
                  </a:cubicBezTo>
                  <a:lnTo>
                    <a:pt x="414132" y="1015548"/>
                  </a:lnTo>
                  <a:cubicBezTo>
                    <a:pt x="422772" y="1015499"/>
                    <a:pt x="429515" y="1017245"/>
                    <a:pt x="433434" y="1020108"/>
                  </a:cubicBezTo>
                  <a:cubicBezTo>
                    <a:pt x="437352" y="1022970"/>
                    <a:pt x="438444" y="1026947"/>
                    <a:pt x="435783" y="1031365"/>
                  </a:cubicBezTo>
                  <a:close/>
                  <a:moveTo>
                    <a:pt x="541769" y="469001"/>
                  </a:moveTo>
                  <a:lnTo>
                    <a:pt x="438493" y="640392"/>
                  </a:lnTo>
                  <a:cubicBezTo>
                    <a:pt x="433170" y="649225"/>
                    <a:pt x="414847" y="656464"/>
                    <a:pt x="397567" y="656564"/>
                  </a:cubicBezTo>
                  <a:lnTo>
                    <a:pt x="272419" y="657274"/>
                  </a:lnTo>
                  <a:cubicBezTo>
                    <a:pt x="255138" y="657371"/>
                    <a:pt x="245445" y="650290"/>
                    <a:pt x="250768" y="641458"/>
                  </a:cubicBezTo>
                  <a:lnTo>
                    <a:pt x="354043" y="470067"/>
                  </a:lnTo>
                  <a:cubicBezTo>
                    <a:pt x="359366" y="461234"/>
                    <a:pt x="377689" y="453994"/>
                    <a:pt x="394969" y="453895"/>
                  </a:cubicBezTo>
                  <a:lnTo>
                    <a:pt x="520120" y="453185"/>
                  </a:lnTo>
                  <a:cubicBezTo>
                    <a:pt x="528758" y="453136"/>
                    <a:pt x="535502" y="454881"/>
                    <a:pt x="539420" y="457744"/>
                  </a:cubicBezTo>
                  <a:cubicBezTo>
                    <a:pt x="543337" y="460606"/>
                    <a:pt x="544431" y="464584"/>
                    <a:pt x="541769" y="469001"/>
                  </a:cubicBezTo>
                  <a:close/>
                  <a:moveTo>
                    <a:pt x="573995" y="801996"/>
                  </a:moveTo>
                  <a:lnTo>
                    <a:pt x="470719" y="973387"/>
                  </a:lnTo>
                  <a:cubicBezTo>
                    <a:pt x="465396" y="982220"/>
                    <a:pt x="447073" y="989459"/>
                    <a:pt x="429793" y="989558"/>
                  </a:cubicBezTo>
                  <a:lnTo>
                    <a:pt x="304643" y="990269"/>
                  </a:lnTo>
                  <a:cubicBezTo>
                    <a:pt x="287364" y="990368"/>
                    <a:pt x="277671" y="983287"/>
                    <a:pt x="282994" y="974453"/>
                  </a:cubicBezTo>
                  <a:lnTo>
                    <a:pt x="386269" y="803062"/>
                  </a:lnTo>
                  <a:cubicBezTo>
                    <a:pt x="391591" y="794229"/>
                    <a:pt x="409915" y="786989"/>
                    <a:pt x="427194" y="786892"/>
                  </a:cubicBezTo>
                  <a:lnTo>
                    <a:pt x="552344" y="786180"/>
                  </a:lnTo>
                  <a:cubicBezTo>
                    <a:pt x="560984" y="786131"/>
                    <a:pt x="567728" y="787876"/>
                    <a:pt x="571646" y="790739"/>
                  </a:cubicBezTo>
                  <a:cubicBezTo>
                    <a:pt x="575563" y="793601"/>
                    <a:pt x="576655" y="797580"/>
                    <a:pt x="573995" y="801996"/>
                  </a:cubicBezTo>
                  <a:close/>
                  <a:moveTo>
                    <a:pt x="679980" y="239632"/>
                  </a:moveTo>
                  <a:lnTo>
                    <a:pt x="576705" y="411023"/>
                  </a:lnTo>
                  <a:cubicBezTo>
                    <a:pt x="571382" y="419857"/>
                    <a:pt x="553060" y="427097"/>
                    <a:pt x="535779" y="427194"/>
                  </a:cubicBezTo>
                  <a:lnTo>
                    <a:pt x="410630" y="427906"/>
                  </a:lnTo>
                  <a:cubicBezTo>
                    <a:pt x="393349" y="428003"/>
                    <a:pt x="383656" y="420923"/>
                    <a:pt x="388980" y="412089"/>
                  </a:cubicBezTo>
                  <a:lnTo>
                    <a:pt x="492256" y="240699"/>
                  </a:lnTo>
                  <a:cubicBezTo>
                    <a:pt x="497577" y="231865"/>
                    <a:pt x="515901" y="224625"/>
                    <a:pt x="533180" y="224526"/>
                  </a:cubicBezTo>
                  <a:lnTo>
                    <a:pt x="658330" y="223816"/>
                  </a:lnTo>
                  <a:cubicBezTo>
                    <a:pt x="666969" y="223767"/>
                    <a:pt x="673714" y="225514"/>
                    <a:pt x="677631" y="228375"/>
                  </a:cubicBezTo>
                  <a:cubicBezTo>
                    <a:pt x="681549" y="231237"/>
                    <a:pt x="682642" y="235217"/>
                    <a:pt x="679980" y="239632"/>
                  </a:cubicBezTo>
                  <a:close/>
                  <a:moveTo>
                    <a:pt x="712206" y="572628"/>
                  </a:moveTo>
                  <a:lnTo>
                    <a:pt x="608930" y="744019"/>
                  </a:lnTo>
                  <a:cubicBezTo>
                    <a:pt x="603608" y="752851"/>
                    <a:pt x="585284" y="760092"/>
                    <a:pt x="568005" y="760190"/>
                  </a:cubicBezTo>
                  <a:lnTo>
                    <a:pt x="442856" y="760901"/>
                  </a:lnTo>
                  <a:cubicBezTo>
                    <a:pt x="425576" y="760999"/>
                    <a:pt x="415881" y="753918"/>
                    <a:pt x="421206" y="745085"/>
                  </a:cubicBezTo>
                  <a:lnTo>
                    <a:pt x="524480" y="573694"/>
                  </a:lnTo>
                  <a:cubicBezTo>
                    <a:pt x="529803" y="564860"/>
                    <a:pt x="548127" y="557620"/>
                    <a:pt x="565405" y="557523"/>
                  </a:cubicBezTo>
                  <a:lnTo>
                    <a:pt x="690555" y="556813"/>
                  </a:lnTo>
                  <a:cubicBezTo>
                    <a:pt x="699195" y="556762"/>
                    <a:pt x="705938" y="558509"/>
                    <a:pt x="709857" y="561371"/>
                  </a:cubicBezTo>
                  <a:cubicBezTo>
                    <a:pt x="713775" y="564232"/>
                    <a:pt x="714868" y="568212"/>
                    <a:pt x="712206" y="572628"/>
                  </a:cubicBezTo>
                  <a:close/>
                  <a:moveTo>
                    <a:pt x="732710" y="92508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4983" y="926149"/>
                  </a:lnTo>
                  <a:cubicBezTo>
                    <a:pt x="550306" y="917316"/>
                    <a:pt x="568629" y="910076"/>
                    <a:pt x="585909" y="909979"/>
                  </a:cubicBezTo>
                  <a:lnTo>
                    <a:pt x="711059" y="909267"/>
                  </a:lnTo>
                  <a:cubicBezTo>
                    <a:pt x="719698" y="909218"/>
                    <a:pt x="726443" y="910963"/>
                    <a:pt x="730360" y="913826"/>
                  </a:cubicBezTo>
                  <a:cubicBezTo>
                    <a:pt x="734278" y="916688"/>
                    <a:pt x="735370" y="920667"/>
                    <a:pt x="732710" y="925083"/>
                  </a:cubicBezTo>
                  <a:close/>
                  <a:moveTo>
                    <a:pt x="818193" y="10264"/>
                  </a:moveTo>
                  <a:lnTo>
                    <a:pt x="714916" y="181654"/>
                  </a:lnTo>
                  <a:cubicBezTo>
                    <a:pt x="709593" y="190488"/>
                    <a:pt x="691271" y="197728"/>
                    <a:pt x="673991" y="197827"/>
                  </a:cubicBezTo>
                  <a:lnTo>
                    <a:pt x="548841" y="198537"/>
                  </a:lnTo>
                  <a:cubicBezTo>
                    <a:pt x="531561" y="198634"/>
                    <a:pt x="521869" y="191554"/>
                    <a:pt x="527191" y="182721"/>
                  </a:cubicBezTo>
                  <a:lnTo>
                    <a:pt x="630467" y="11330"/>
                  </a:lnTo>
                  <a:lnTo>
                    <a:pt x="646401" y="0"/>
                  </a:lnTo>
                  <a:lnTo>
                    <a:pt x="816051" y="0"/>
                  </a:lnTo>
                  <a:close/>
                  <a:moveTo>
                    <a:pt x="850418" y="343259"/>
                  </a:moveTo>
                  <a:lnTo>
                    <a:pt x="747141" y="514650"/>
                  </a:lnTo>
                  <a:cubicBezTo>
                    <a:pt x="741821" y="523483"/>
                    <a:pt x="723497" y="530724"/>
                    <a:pt x="706217" y="530822"/>
                  </a:cubicBezTo>
                  <a:lnTo>
                    <a:pt x="581067" y="531532"/>
                  </a:lnTo>
                  <a:cubicBezTo>
                    <a:pt x="563788" y="531631"/>
                    <a:pt x="554093" y="524549"/>
                    <a:pt x="559416" y="515716"/>
                  </a:cubicBezTo>
                  <a:lnTo>
                    <a:pt x="662694" y="344325"/>
                  </a:lnTo>
                  <a:cubicBezTo>
                    <a:pt x="668014" y="335492"/>
                    <a:pt x="686338" y="328253"/>
                    <a:pt x="703617" y="328153"/>
                  </a:cubicBezTo>
                  <a:lnTo>
                    <a:pt x="828767" y="327443"/>
                  </a:lnTo>
                  <a:cubicBezTo>
                    <a:pt x="837408" y="327395"/>
                    <a:pt x="844151" y="329140"/>
                    <a:pt x="848068" y="332002"/>
                  </a:cubicBezTo>
                  <a:cubicBezTo>
                    <a:pt x="851986" y="334865"/>
                    <a:pt x="853080" y="338843"/>
                    <a:pt x="850418" y="343259"/>
                  </a:cubicBezTo>
                  <a:close/>
                  <a:moveTo>
                    <a:pt x="870921" y="695715"/>
                  </a:moveTo>
                  <a:lnTo>
                    <a:pt x="767645" y="867106"/>
                  </a:lnTo>
                  <a:cubicBezTo>
                    <a:pt x="762322" y="875939"/>
                    <a:pt x="743999" y="883179"/>
                    <a:pt x="726720" y="883277"/>
                  </a:cubicBezTo>
                  <a:lnTo>
                    <a:pt x="601570" y="883988"/>
                  </a:lnTo>
                  <a:cubicBezTo>
                    <a:pt x="584290" y="884086"/>
                    <a:pt x="574598" y="877005"/>
                    <a:pt x="579919" y="868172"/>
                  </a:cubicBezTo>
                  <a:lnTo>
                    <a:pt x="683195" y="696781"/>
                  </a:lnTo>
                  <a:cubicBezTo>
                    <a:pt x="688517" y="687948"/>
                    <a:pt x="706841" y="680707"/>
                    <a:pt x="724120" y="680610"/>
                  </a:cubicBezTo>
                  <a:lnTo>
                    <a:pt x="849272" y="679900"/>
                  </a:lnTo>
                  <a:cubicBezTo>
                    <a:pt x="857911" y="679849"/>
                    <a:pt x="864654" y="681596"/>
                    <a:pt x="868572" y="684458"/>
                  </a:cubicBezTo>
                  <a:cubicBezTo>
                    <a:pt x="872490" y="687319"/>
                    <a:pt x="873583" y="691299"/>
                    <a:pt x="870921" y="695715"/>
                  </a:cubicBezTo>
                  <a:close/>
                  <a:moveTo>
                    <a:pt x="903150" y="1028711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15425" y="1029776"/>
                  </a:lnTo>
                  <a:cubicBezTo>
                    <a:pt x="720747" y="1020944"/>
                    <a:pt x="739071" y="1013704"/>
                    <a:pt x="756350" y="1013605"/>
                  </a:cubicBezTo>
                  <a:lnTo>
                    <a:pt x="881500" y="1012895"/>
                  </a:lnTo>
                  <a:cubicBezTo>
                    <a:pt x="890141" y="1012846"/>
                    <a:pt x="896884" y="1014591"/>
                    <a:pt x="900801" y="1017454"/>
                  </a:cubicBezTo>
                  <a:cubicBezTo>
                    <a:pt x="904719" y="1020316"/>
                    <a:pt x="905811" y="1024294"/>
                    <a:pt x="903150" y="1028711"/>
                  </a:cubicBezTo>
                  <a:close/>
                  <a:moveTo>
                    <a:pt x="988630" y="113892"/>
                  </a:moveTo>
                  <a:lnTo>
                    <a:pt x="885355" y="285281"/>
                  </a:lnTo>
                  <a:cubicBezTo>
                    <a:pt x="880032" y="294115"/>
                    <a:pt x="861709" y="301355"/>
                    <a:pt x="844430" y="301453"/>
                  </a:cubicBezTo>
                  <a:lnTo>
                    <a:pt x="719280" y="302163"/>
                  </a:lnTo>
                  <a:cubicBezTo>
                    <a:pt x="701999" y="302262"/>
                    <a:pt x="692306" y="295181"/>
                    <a:pt x="697629" y="286348"/>
                  </a:cubicBezTo>
                  <a:lnTo>
                    <a:pt x="800905" y="114957"/>
                  </a:lnTo>
                  <a:cubicBezTo>
                    <a:pt x="806227" y="106125"/>
                    <a:pt x="824551" y="98883"/>
                    <a:pt x="841830" y="98786"/>
                  </a:cubicBezTo>
                  <a:lnTo>
                    <a:pt x="966980" y="98074"/>
                  </a:lnTo>
                  <a:cubicBezTo>
                    <a:pt x="975620" y="98025"/>
                    <a:pt x="982362" y="99772"/>
                    <a:pt x="986281" y="102634"/>
                  </a:cubicBezTo>
                  <a:cubicBezTo>
                    <a:pt x="990200" y="105497"/>
                    <a:pt x="991291" y="109474"/>
                    <a:pt x="988630" y="113892"/>
                  </a:cubicBezTo>
                  <a:close/>
                  <a:moveTo>
                    <a:pt x="1009133" y="466346"/>
                  </a:moveTo>
                  <a:lnTo>
                    <a:pt x="905857" y="637737"/>
                  </a:lnTo>
                  <a:cubicBezTo>
                    <a:pt x="900534" y="646572"/>
                    <a:pt x="882212" y="653811"/>
                    <a:pt x="864931" y="653909"/>
                  </a:cubicBezTo>
                  <a:lnTo>
                    <a:pt x="739783" y="654619"/>
                  </a:lnTo>
                  <a:cubicBezTo>
                    <a:pt x="722502" y="654718"/>
                    <a:pt x="712809" y="647636"/>
                    <a:pt x="718132" y="638803"/>
                  </a:cubicBezTo>
                  <a:lnTo>
                    <a:pt x="821408" y="467413"/>
                  </a:lnTo>
                  <a:cubicBezTo>
                    <a:pt x="826731" y="458581"/>
                    <a:pt x="845053" y="451339"/>
                    <a:pt x="862332" y="451242"/>
                  </a:cubicBezTo>
                  <a:lnTo>
                    <a:pt x="987483" y="450530"/>
                  </a:lnTo>
                  <a:cubicBezTo>
                    <a:pt x="996123" y="450482"/>
                    <a:pt x="1002865" y="452228"/>
                    <a:pt x="1006784" y="455089"/>
                  </a:cubicBezTo>
                  <a:cubicBezTo>
                    <a:pt x="1010701" y="457952"/>
                    <a:pt x="1011795" y="461930"/>
                    <a:pt x="1009133" y="466346"/>
                  </a:cubicBezTo>
                  <a:close/>
                  <a:moveTo>
                    <a:pt x="1041362" y="799343"/>
                  </a:moveTo>
                  <a:lnTo>
                    <a:pt x="938086" y="970733"/>
                  </a:lnTo>
                  <a:cubicBezTo>
                    <a:pt x="932763" y="979567"/>
                    <a:pt x="914441" y="986807"/>
                    <a:pt x="897161" y="986904"/>
                  </a:cubicBezTo>
                  <a:lnTo>
                    <a:pt x="772011" y="987616"/>
                  </a:lnTo>
                  <a:cubicBezTo>
                    <a:pt x="754731" y="987713"/>
                    <a:pt x="745037" y="980633"/>
                    <a:pt x="750362" y="971798"/>
                  </a:cubicBezTo>
                  <a:lnTo>
                    <a:pt x="853636" y="800409"/>
                  </a:lnTo>
                  <a:cubicBezTo>
                    <a:pt x="858960" y="791576"/>
                    <a:pt x="877282" y="784335"/>
                    <a:pt x="894561" y="784237"/>
                  </a:cubicBezTo>
                  <a:lnTo>
                    <a:pt x="1019711" y="783526"/>
                  </a:lnTo>
                  <a:cubicBezTo>
                    <a:pt x="1028352" y="783477"/>
                    <a:pt x="1035095" y="785223"/>
                    <a:pt x="1039013" y="788084"/>
                  </a:cubicBezTo>
                  <a:cubicBezTo>
                    <a:pt x="1042932" y="790947"/>
                    <a:pt x="1044022" y="794927"/>
                    <a:pt x="1041362" y="799343"/>
                  </a:cubicBezTo>
                  <a:close/>
                  <a:moveTo>
                    <a:pt x="1057258" y="0"/>
                  </a:moveTo>
                  <a:lnTo>
                    <a:pt x="1023566" y="55914"/>
                  </a:lnTo>
                  <a:cubicBezTo>
                    <a:pt x="1018243" y="64746"/>
                    <a:pt x="999920" y="71987"/>
                    <a:pt x="982641" y="72085"/>
                  </a:cubicBezTo>
                  <a:lnTo>
                    <a:pt x="857491" y="72797"/>
                  </a:lnTo>
                  <a:cubicBezTo>
                    <a:pt x="840212" y="72894"/>
                    <a:pt x="830519" y="65813"/>
                    <a:pt x="835840" y="56979"/>
                  </a:cubicBezTo>
                  <a:lnTo>
                    <a:pt x="870174" y="0"/>
                  </a:lnTo>
                  <a:close/>
                  <a:moveTo>
                    <a:pt x="1147345" y="236979"/>
                  </a:moveTo>
                  <a:lnTo>
                    <a:pt x="1044070" y="408368"/>
                  </a:lnTo>
                  <a:cubicBezTo>
                    <a:pt x="1038747" y="417202"/>
                    <a:pt x="1020424" y="424442"/>
                    <a:pt x="1003144" y="424540"/>
                  </a:cubicBezTo>
                  <a:lnTo>
                    <a:pt x="877994" y="425251"/>
                  </a:lnTo>
                  <a:cubicBezTo>
                    <a:pt x="860713" y="425349"/>
                    <a:pt x="851021" y="418268"/>
                    <a:pt x="856343" y="409435"/>
                  </a:cubicBezTo>
                  <a:lnTo>
                    <a:pt x="959620" y="238044"/>
                  </a:lnTo>
                  <a:cubicBezTo>
                    <a:pt x="964942" y="229212"/>
                    <a:pt x="983266" y="221972"/>
                    <a:pt x="1000545" y="221873"/>
                  </a:cubicBezTo>
                  <a:lnTo>
                    <a:pt x="1125695" y="221163"/>
                  </a:lnTo>
                  <a:cubicBezTo>
                    <a:pt x="1134334" y="221114"/>
                    <a:pt x="1141077" y="222859"/>
                    <a:pt x="1144997" y="225721"/>
                  </a:cubicBezTo>
                  <a:cubicBezTo>
                    <a:pt x="1148914" y="228582"/>
                    <a:pt x="1150006" y="232562"/>
                    <a:pt x="1147345" y="236979"/>
                  </a:cubicBezTo>
                  <a:close/>
                  <a:moveTo>
                    <a:pt x="1179573" y="569974"/>
                  </a:moveTo>
                  <a:lnTo>
                    <a:pt x="1076297" y="741365"/>
                  </a:lnTo>
                  <a:cubicBezTo>
                    <a:pt x="1070976" y="750198"/>
                    <a:pt x="1052653" y="757437"/>
                    <a:pt x="1035372" y="757536"/>
                  </a:cubicBezTo>
                  <a:lnTo>
                    <a:pt x="910224" y="758247"/>
                  </a:lnTo>
                  <a:cubicBezTo>
                    <a:pt x="892943" y="758344"/>
                    <a:pt x="883250" y="751263"/>
                    <a:pt x="888573" y="742431"/>
                  </a:cubicBezTo>
                  <a:lnTo>
                    <a:pt x="991849" y="571040"/>
                  </a:lnTo>
                  <a:cubicBezTo>
                    <a:pt x="997170" y="562207"/>
                    <a:pt x="1015493" y="554966"/>
                    <a:pt x="1032774" y="554868"/>
                  </a:cubicBezTo>
                  <a:lnTo>
                    <a:pt x="1157924" y="554157"/>
                  </a:lnTo>
                  <a:cubicBezTo>
                    <a:pt x="1166564" y="554109"/>
                    <a:pt x="1173307" y="555854"/>
                    <a:pt x="1177224" y="558717"/>
                  </a:cubicBezTo>
                  <a:cubicBezTo>
                    <a:pt x="1181143" y="561579"/>
                    <a:pt x="1182235" y="565557"/>
                    <a:pt x="1179573" y="569974"/>
                  </a:cubicBezTo>
                  <a:close/>
                  <a:moveTo>
                    <a:pt x="1200078" y="92243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2352" y="923496"/>
                  </a:lnTo>
                  <a:cubicBezTo>
                    <a:pt x="1017673" y="914663"/>
                    <a:pt x="1035997" y="907422"/>
                    <a:pt x="1053276" y="907324"/>
                  </a:cubicBezTo>
                  <a:lnTo>
                    <a:pt x="1178427" y="906614"/>
                  </a:lnTo>
                  <a:cubicBezTo>
                    <a:pt x="1187066" y="906564"/>
                    <a:pt x="1193810" y="908310"/>
                    <a:pt x="1197728" y="911173"/>
                  </a:cubicBezTo>
                  <a:cubicBezTo>
                    <a:pt x="1201645" y="914035"/>
                    <a:pt x="1202738" y="918013"/>
                    <a:pt x="1200078" y="922430"/>
                  </a:cubicBezTo>
                  <a:close/>
                  <a:moveTo>
                    <a:pt x="1285557" y="7609"/>
                  </a:moveTo>
                  <a:lnTo>
                    <a:pt x="1182281" y="179001"/>
                  </a:lnTo>
                  <a:cubicBezTo>
                    <a:pt x="1176958" y="187833"/>
                    <a:pt x="1158635" y="195074"/>
                    <a:pt x="1141356" y="195172"/>
                  </a:cubicBezTo>
                  <a:lnTo>
                    <a:pt x="1016206" y="195884"/>
                  </a:lnTo>
                  <a:cubicBezTo>
                    <a:pt x="998925" y="195981"/>
                    <a:pt x="989232" y="188899"/>
                    <a:pt x="994555" y="180066"/>
                  </a:cubicBezTo>
                  <a:lnTo>
                    <a:pt x="1097831" y="8675"/>
                  </a:lnTo>
                  <a:lnTo>
                    <a:pt x="1110033" y="0"/>
                  </a:lnTo>
                  <a:lnTo>
                    <a:pt x="1283969" y="0"/>
                  </a:lnTo>
                  <a:close/>
                  <a:moveTo>
                    <a:pt x="1317786" y="340605"/>
                  </a:moveTo>
                  <a:lnTo>
                    <a:pt x="1214510" y="511996"/>
                  </a:lnTo>
                  <a:cubicBezTo>
                    <a:pt x="1209188" y="520829"/>
                    <a:pt x="1190864" y="528070"/>
                    <a:pt x="1173585" y="528167"/>
                  </a:cubicBezTo>
                  <a:lnTo>
                    <a:pt x="1048435" y="528879"/>
                  </a:lnTo>
                  <a:cubicBezTo>
                    <a:pt x="1031155" y="528976"/>
                    <a:pt x="1021462" y="521896"/>
                    <a:pt x="1026785" y="513062"/>
                  </a:cubicBezTo>
                  <a:lnTo>
                    <a:pt x="1130060" y="341672"/>
                  </a:lnTo>
                  <a:cubicBezTo>
                    <a:pt x="1135383" y="332838"/>
                    <a:pt x="1153705" y="325598"/>
                    <a:pt x="1170985" y="325500"/>
                  </a:cubicBezTo>
                  <a:lnTo>
                    <a:pt x="1296135" y="324790"/>
                  </a:lnTo>
                  <a:cubicBezTo>
                    <a:pt x="1304776" y="324740"/>
                    <a:pt x="1311518" y="326485"/>
                    <a:pt x="1315437" y="329348"/>
                  </a:cubicBezTo>
                  <a:cubicBezTo>
                    <a:pt x="1319355" y="332210"/>
                    <a:pt x="1320447" y="336190"/>
                    <a:pt x="1317786" y="340605"/>
                  </a:cubicBezTo>
                  <a:close/>
                  <a:moveTo>
                    <a:pt x="1338290" y="693061"/>
                  </a:moveTo>
                  <a:lnTo>
                    <a:pt x="1235013" y="864452"/>
                  </a:lnTo>
                  <a:cubicBezTo>
                    <a:pt x="1229691" y="873285"/>
                    <a:pt x="1211368" y="880526"/>
                    <a:pt x="1194088" y="880623"/>
                  </a:cubicBezTo>
                  <a:lnTo>
                    <a:pt x="1068938" y="881333"/>
                  </a:lnTo>
                  <a:cubicBezTo>
                    <a:pt x="1051658" y="881431"/>
                    <a:pt x="1041963" y="874352"/>
                    <a:pt x="1047287" y="865518"/>
                  </a:cubicBezTo>
                  <a:lnTo>
                    <a:pt x="1150564" y="694128"/>
                  </a:lnTo>
                  <a:cubicBezTo>
                    <a:pt x="1155886" y="685294"/>
                    <a:pt x="1174210" y="678054"/>
                    <a:pt x="1191489" y="677955"/>
                  </a:cubicBezTo>
                  <a:lnTo>
                    <a:pt x="1316639" y="677245"/>
                  </a:lnTo>
                  <a:cubicBezTo>
                    <a:pt x="1325278" y="677196"/>
                    <a:pt x="1332021" y="678941"/>
                    <a:pt x="1335939" y="681804"/>
                  </a:cubicBezTo>
                  <a:cubicBezTo>
                    <a:pt x="1339856" y="684666"/>
                    <a:pt x="1340950" y="688644"/>
                    <a:pt x="1338290" y="693061"/>
                  </a:cubicBezTo>
                  <a:close/>
                  <a:moveTo>
                    <a:pt x="1370517" y="1026056"/>
                  </a:moveTo>
                  <a:lnTo>
                    <a:pt x="1351499" y="1057618"/>
                  </a:lnTo>
                  <a:lnTo>
                    <a:pt x="1164417" y="1057618"/>
                  </a:lnTo>
                  <a:lnTo>
                    <a:pt x="1182793" y="1027123"/>
                  </a:lnTo>
                  <a:cubicBezTo>
                    <a:pt x="1188116" y="1018289"/>
                    <a:pt x="1206438" y="1011049"/>
                    <a:pt x="1223718" y="1010952"/>
                  </a:cubicBezTo>
                  <a:lnTo>
                    <a:pt x="1348868" y="1010240"/>
                  </a:lnTo>
                  <a:cubicBezTo>
                    <a:pt x="1357508" y="1010191"/>
                    <a:pt x="1364250" y="1011938"/>
                    <a:pt x="1368168" y="1014800"/>
                  </a:cubicBezTo>
                  <a:cubicBezTo>
                    <a:pt x="1372087" y="1017661"/>
                    <a:pt x="1373179" y="1021640"/>
                    <a:pt x="1370517" y="1026056"/>
                  </a:cubicBezTo>
                  <a:close/>
                  <a:moveTo>
                    <a:pt x="1455998" y="111237"/>
                  </a:moveTo>
                  <a:lnTo>
                    <a:pt x="1352721" y="282628"/>
                  </a:lnTo>
                  <a:cubicBezTo>
                    <a:pt x="1347399" y="291461"/>
                    <a:pt x="1329076" y="298701"/>
                    <a:pt x="1311796" y="298800"/>
                  </a:cubicBezTo>
                  <a:lnTo>
                    <a:pt x="1186646" y="299510"/>
                  </a:lnTo>
                  <a:cubicBezTo>
                    <a:pt x="1169366" y="299609"/>
                    <a:pt x="1159673" y="292527"/>
                    <a:pt x="1164996" y="283694"/>
                  </a:cubicBezTo>
                  <a:lnTo>
                    <a:pt x="1268272" y="112303"/>
                  </a:lnTo>
                  <a:cubicBezTo>
                    <a:pt x="1273594" y="103470"/>
                    <a:pt x="1291917" y="96230"/>
                    <a:pt x="1309197" y="96133"/>
                  </a:cubicBezTo>
                  <a:lnTo>
                    <a:pt x="1434347" y="95421"/>
                  </a:lnTo>
                  <a:cubicBezTo>
                    <a:pt x="1442988" y="95372"/>
                    <a:pt x="1449731" y="97117"/>
                    <a:pt x="1453648" y="99980"/>
                  </a:cubicBezTo>
                  <a:cubicBezTo>
                    <a:pt x="1457568" y="102842"/>
                    <a:pt x="1458660" y="106821"/>
                    <a:pt x="1455998" y="111237"/>
                  </a:cubicBezTo>
                  <a:close/>
                  <a:moveTo>
                    <a:pt x="1476501" y="463693"/>
                  </a:moveTo>
                  <a:lnTo>
                    <a:pt x="1373226" y="635084"/>
                  </a:lnTo>
                  <a:cubicBezTo>
                    <a:pt x="1367902" y="643917"/>
                    <a:pt x="1349581" y="651157"/>
                    <a:pt x="1332299" y="651256"/>
                  </a:cubicBezTo>
                  <a:lnTo>
                    <a:pt x="1207150" y="651966"/>
                  </a:lnTo>
                  <a:cubicBezTo>
                    <a:pt x="1189869" y="652063"/>
                    <a:pt x="1180177" y="644983"/>
                    <a:pt x="1185499" y="636149"/>
                  </a:cubicBezTo>
                  <a:lnTo>
                    <a:pt x="1288775" y="464759"/>
                  </a:lnTo>
                  <a:cubicBezTo>
                    <a:pt x="1294098" y="455925"/>
                    <a:pt x="1312421" y="448685"/>
                    <a:pt x="1329701" y="448587"/>
                  </a:cubicBezTo>
                  <a:lnTo>
                    <a:pt x="1454851" y="447876"/>
                  </a:lnTo>
                  <a:cubicBezTo>
                    <a:pt x="1463490" y="447828"/>
                    <a:pt x="1470233" y="449573"/>
                    <a:pt x="1474152" y="452435"/>
                  </a:cubicBezTo>
                  <a:cubicBezTo>
                    <a:pt x="1478069" y="455297"/>
                    <a:pt x="1479162" y="459277"/>
                    <a:pt x="1476501" y="463693"/>
                  </a:cubicBezTo>
                  <a:close/>
                  <a:moveTo>
                    <a:pt x="1508730" y="796687"/>
                  </a:moveTo>
                  <a:lnTo>
                    <a:pt x="1405454" y="968079"/>
                  </a:lnTo>
                  <a:cubicBezTo>
                    <a:pt x="1400132" y="976912"/>
                    <a:pt x="1381809" y="984152"/>
                    <a:pt x="1364529" y="984251"/>
                  </a:cubicBezTo>
                  <a:lnTo>
                    <a:pt x="1239379" y="984961"/>
                  </a:lnTo>
                  <a:cubicBezTo>
                    <a:pt x="1222100" y="985060"/>
                    <a:pt x="1212406" y="977978"/>
                    <a:pt x="1217728" y="969145"/>
                  </a:cubicBezTo>
                  <a:lnTo>
                    <a:pt x="1321005" y="797754"/>
                  </a:lnTo>
                  <a:cubicBezTo>
                    <a:pt x="1326327" y="788921"/>
                    <a:pt x="1344649" y="781682"/>
                    <a:pt x="1361930" y="781583"/>
                  </a:cubicBezTo>
                  <a:lnTo>
                    <a:pt x="1487080" y="780872"/>
                  </a:lnTo>
                  <a:cubicBezTo>
                    <a:pt x="1495720" y="780824"/>
                    <a:pt x="1502463" y="782569"/>
                    <a:pt x="1506380" y="785431"/>
                  </a:cubicBezTo>
                  <a:cubicBezTo>
                    <a:pt x="1510299" y="788292"/>
                    <a:pt x="1511391" y="792272"/>
                    <a:pt x="1508730" y="796687"/>
                  </a:cubicBezTo>
                  <a:close/>
                  <a:moveTo>
                    <a:pt x="1523026" y="0"/>
                  </a:moveTo>
                  <a:lnTo>
                    <a:pt x="1490933" y="53259"/>
                  </a:lnTo>
                  <a:cubicBezTo>
                    <a:pt x="1485611" y="62093"/>
                    <a:pt x="1467287" y="69333"/>
                    <a:pt x="1450008" y="69431"/>
                  </a:cubicBezTo>
                  <a:lnTo>
                    <a:pt x="1324860" y="70142"/>
                  </a:lnTo>
                  <a:cubicBezTo>
                    <a:pt x="1307579" y="70240"/>
                    <a:pt x="1297886" y="63159"/>
                    <a:pt x="1303209" y="54325"/>
                  </a:cubicBezTo>
                  <a:lnTo>
                    <a:pt x="1335943" y="0"/>
                  </a:lnTo>
                  <a:close/>
                  <a:moveTo>
                    <a:pt x="1537270" y="904575"/>
                  </a:moveTo>
                  <a:lnTo>
                    <a:pt x="1445593" y="1057618"/>
                  </a:lnTo>
                  <a:lnTo>
                    <a:pt x="1397300" y="1057618"/>
                  </a:lnTo>
                  <a:lnTo>
                    <a:pt x="1479719" y="920841"/>
                  </a:lnTo>
                  <a:cubicBezTo>
                    <a:pt x="1485042" y="912008"/>
                    <a:pt x="1503365" y="904769"/>
                    <a:pt x="1520645" y="904669"/>
                  </a:cubicBezTo>
                  <a:close/>
                  <a:moveTo>
                    <a:pt x="1614713" y="234324"/>
                  </a:moveTo>
                  <a:lnTo>
                    <a:pt x="1511437" y="405715"/>
                  </a:lnTo>
                  <a:cubicBezTo>
                    <a:pt x="1506114" y="414548"/>
                    <a:pt x="1487791" y="421788"/>
                    <a:pt x="1470511" y="421887"/>
                  </a:cubicBezTo>
                  <a:lnTo>
                    <a:pt x="1345362" y="422597"/>
                  </a:lnTo>
                  <a:cubicBezTo>
                    <a:pt x="1328082" y="422696"/>
                    <a:pt x="1318388" y="415614"/>
                    <a:pt x="1323711" y="406781"/>
                  </a:cubicBezTo>
                  <a:lnTo>
                    <a:pt x="1426987" y="235390"/>
                  </a:lnTo>
                  <a:cubicBezTo>
                    <a:pt x="1432309" y="226557"/>
                    <a:pt x="1450633" y="219317"/>
                    <a:pt x="1467912" y="219218"/>
                  </a:cubicBezTo>
                  <a:lnTo>
                    <a:pt x="1593062" y="218508"/>
                  </a:lnTo>
                  <a:cubicBezTo>
                    <a:pt x="1601703" y="218459"/>
                    <a:pt x="1608446" y="220206"/>
                    <a:pt x="1612364" y="223067"/>
                  </a:cubicBezTo>
                  <a:cubicBezTo>
                    <a:pt x="1616281" y="225929"/>
                    <a:pt x="1617373" y="229908"/>
                    <a:pt x="1614713" y="234324"/>
                  </a:cubicBezTo>
                  <a:close/>
                  <a:moveTo>
                    <a:pt x="1646941" y="567321"/>
                  </a:moveTo>
                  <a:lnTo>
                    <a:pt x="1543666" y="738710"/>
                  </a:lnTo>
                  <a:cubicBezTo>
                    <a:pt x="1538343" y="747544"/>
                    <a:pt x="1520020" y="754784"/>
                    <a:pt x="1502741" y="754882"/>
                  </a:cubicBezTo>
                  <a:lnTo>
                    <a:pt x="1377591" y="755593"/>
                  </a:lnTo>
                  <a:cubicBezTo>
                    <a:pt x="1360310" y="755691"/>
                    <a:pt x="1350617" y="748610"/>
                    <a:pt x="1355941" y="739776"/>
                  </a:cubicBezTo>
                  <a:lnTo>
                    <a:pt x="1459216" y="568385"/>
                  </a:lnTo>
                  <a:cubicBezTo>
                    <a:pt x="1464539" y="559552"/>
                    <a:pt x="1482862" y="552312"/>
                    <a:pt x="1500141" y="552215"/>
                  </a:cubicBezTo>
                  <a:lnTo>
                    <a:pt x="1625291" y="551503"/>
                  </a:lnTo>
                  <a:cubicBezTo>
                    <a:pt x="1633931" y="551455"/>
                    <a:pt x="1640674" y="553201"/>
                    <a:pt x="1644593" y="556062"/>
                  </a:cubicBezTo>
                  <a:cubicBezTo>
                    <a:pt x="1648511" y="558924"/>
                    <a:pt x="1649603" y="562903"/>
                    <a:pt x="1646941" y="567321"/>
                  </a:cubicBezTo>
                  <a:close/>
                  <a:moveTo>
                    <a:pt x="1674666" y="675212"/>
                  </a:moveTo>
                  <a:lnTo>
                    <a:pt x="1552839" y="878585"/>
                  </a:lnTo>
                  <a:lnTo>
                    <a:pt x="1536306" y="878679"/>
                  </a:lnTo>
                  <a:cubicBezTo>
                    <a:pt x="1519026" y="878778"/>
                    <a:pt x="1509332" y="871697"/>
                    <a:pt x="1514655" y="862864"/>
                  </a:cubicBezTo>
                  <a:lnTo>
                    <a:pt x="1617931" y="691473"/>
                  </a:lnTo>
                  <a:cubicBezTo>
                    <a:pt x="1623253" y="682641"/>
                    <a:pt x="1641577" y="675399"/>
                    <a:pt x="1658856" y="675302"/>
                  </a:cubicBezTo>
                  <a:close/>
                  <a:moveTo>
                    <a:pt x="1752924" y="4956"/>
                  </a:moveTo>
                  <a:lnTo>
                    <a:pt x="1649648" y="176346"/>
                  </a:lnTo>
                  <a:cubicBezTo>
                    <a:pt x="1644326" y="185180"/>
                    <a:pt x="1626004" y="192420"/>
                    <a:pt x="1608723" y="192518"/>
                  </a:cubicBezTo>
                  <a:lnTo>
                    <a:pt x="1483575" y="193229"/>
                  </a:lnTo>
                  <a:cubicBezTo>
                    <a:pt x="1466293" y="193327"/>
                    <a:pt x="1456599" y="186246"/>
                    <a:pt x="1461924" y="177413"/>
                  </a:cubicBezTo>
                  <a:lnTo>
                    <a:pt x="1565200" y="6022"/>
                  </a:lnTo>
                  <a:lnTo>
                    <a:pt x="1573669" y="0"/>
                  </a:lnTo>
                  <a:lnTo>
                    <a:pt x="1751890" y="0"/>
                  </a:lnTo>
                  <a:close/>
                  <a:moveTo>
                    <a:pt x="1785154" y="337952"/>
                  </a:moveTo>
                  <a:lnTo>
                    <a:pt x="1681877" y="509343"/>
                  </a:lnTo>
                  <a:cubicBezTo>
                    <a:pt x="1676555" y="518175"/>
                    <a:pt x="1658233" y="525415"/>
                    <a:pt x="1640952" y="525513"/>
                  </a:cubicBezTo>
                  <a:lnTo>
                    <a:pt x="1515802" y="526224"/>
                  </a:lnTo>
                  <a:cubicBezTo>
                    <a:pt x="1498523" y="526322"/>
                    <a:pt x="1488829" y="519241"/>
                    <a:pt x="1494152" y="510408"/>
                  </a:cubicBezTo>
                  <a:lnTo>
                    <a:pt x="1597428" y="339017"/>
                  </a:lnTo>
                  <a:cubicBezTo>
                    <a:pt x="1602750" y="330184"/>
                    <a:pt x="1621073" y="322945"/>
                    <a:pt x="1638353" y="322846"/>
                  </a:cubicBezTo>
                  <a:lnTo>
                    <a:pt x="1763503" y="322136"/>
                  </a:lnTo>
                  <a:cubicBezTo>
                    <a:pt x="1772144" y="322085"/>
                    <a:pt x="1778887" y="323832"/>
                    <a:pt x="1782804" y="326694"/>
                  </a:cubicBezTo>
                  <a:cubicBezTo>
                    <a:pt x="1786722" y="329557"/>
                    <a:pt x="1787816" y="333535"/>
                    <a:pt x="1785154" y="337952"/>
                  </a:cubicBezTo>
                  <a:close/>
                  <a:moveTo>
                    <a:pt x="1812062" y="445848"/>
                  </a:moveTo>
                  <a:lnTo>
                    <a:pt x="1690234" y="649222"/>
                  </a:lnTo>
                  <a:lnTo>
                    <a:pt x="1674517" y="649311"/>
                  </a:lnTo>
                  <a:cubicBezTo>
                    <a:pt x="1657238" y="649410"/>
                    <a:pt x="1647543" y="642328"/>
                    <a:pt x="1652866" y="633495"/>
                  </a:cubicBezTo>
                  <a:lnTo>
                    <a:pt x="1756142" y="462106"/>
                  </a:lnTo>
                  <a:cubicBezTo>
                    <a:pt x="1761465" y="453271"/>
                    <a:pt x="1779788" y="446032"/>
                    <a:pt x="1797068" y="445933"/>
                  </a:cubicBezTo>
                  <a:close/>
                  <a:moveTo>
                    <a:pt x="1923365" y="108582"/>
                  </a:moveTo>
                  <a:lnTo>
                    <a:pt x="1820089" y="279974"/>
                  </a:lnTo>
                  <a:cubicBezTo>
                    <a:pt x="1814766" y="288808"/>
                    <a:pt x="1796443" y="296047"/>
                    <a:pt x="1779164" y="296145"/>
                  </a:cubicBezTo>
                  <a:lnTo>
                    <a:pt x="1654014" y="296855"/>
                  </a:lnTo>
                  <a:cubicBezTo>
                    <a:pt x="1636735" y="296954"/>
                    <a:pt x="1627042" y="289873"/>
                    <a:pt x="1632365" y="281041"/>
                  </a:cubicBezTo>
                  <a:lnTo>
                    <a:pt x="1735640" y="109650"/>
                  </a:lnTo>
                  <a:cubicBezTo>
                    <a:pt x="1740963" y="100817"/>
                    <a:pt x="1759285" y="93576"/>
                    <a:pt x="1776566" y="93478"/>
                  </a:cubicBezTo>
                  <a:lnTo>
                    <a:pt x="1901715" y="92767"/>
                  </a:lnTo>
                  <a:cubicBezTo>
                    <a:pt x="1910356" y="92718"/>
                    <a:pt x="1917099" y="94464"/>
                    <a:pt x="1921016" y="97327"/>
                  </a:cubicBezTo>
                  <a:cubicBezTo>
                    <a:pt x="1924935" y="100189"/>
                    <a:pt x="1926028" y="104166"/>
                    <a:pt x="1923365" y="108582"/>
                  </a:cubicBezTo>
                  <a:close/>
                  <a:moveTo>
                    <a:pt x="1949457" y="216485"/>
                  </a:moveTo>
                  <a:lnTo>
                    <a:pt x="1827630" y="419859"/>
                  </a:lnTo>
                  <a:lnTo>
                    <a:pt x="1812729" y="419944"/>
                  </a:lnTo>
                  <a:cubicBezTo>
                    <a:pt x="1795450" y="420041"/>
                    <a:pt x="1785755" y="412960"/>
                    <a:pt x="1791079" y="404128"/>
                  </a:cubicBezTo>
                  <a:lnTo>
                    <a:pt x="1894356" y="232737"/>
                  </a:lnTo>
                  <a:cubicBezTo>
                    <a:pt x="1899676" y="223904"/>
                    <a:pt x="1918002" y="216664"/>
                    <a:pt x="1935279" y="216565"/>
                  </a:cubicBezTo>
                  <a:close/>
                  <a:moveTo>
                    <a:pt x="1988796" y="0"/>
                  </a:moveTo>
                  <a:lnTo>
                    <a:pt x="1958302" y="50606"/>
                  </a:lnTo>
                  <a:cubicBezTo>
                    <a:pt x="1952979" y="59439"/>
                    <a:pt x="1934656" y="66680"/>
                    <a:pt x="1917377" y="66777"/>
                  </a:cubicBezTo>
                  <a:lnTo>
                    <a:pt x="1792227" y="67489"/>
                  </a:lnTo>
                  <a:cubicBezTo>
                    <a:pt x="1774946" y="67586"/>
                    <a:pt x="1765254" y="60504"/>
                    <a:pt x="1770576" y="51672"/>
                  </a:cubicBezTo>
                  <a:lnTo>
                    <a:pt x="1801712" y="0"/>
                  </a:lnTo>
                  <a:close/>
                  <a:moveTo>
                    <a:pt x="2079138" y="0"/>
                  </a:moveTo>
                  <a:lnTo>
                    <a:pt x="1965025" y="190496"/>
                  </a:lnTo>
                  <a:lnTo>
                    <a:pt x="1950942" y="190576"/>
                  </a:lnTo>
                  <a:cubicBezTo>
                    <a:pt x="1933661" y="190673"/>
                    <a:pt x="1923968" y="183591"/>
                    <a:pt x="1929291" y="174759"/>
                  </a:cubicBezTo>
                  <a:lnTo>
                    <a:pt x="2032567" y="3367"/>
                  </a:lnTo>
                  <a:lnTo>
                    <a:pt x="2037303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6B16B964-E1A5-FFE0-7B19-4D191BD341FD}"/>
                </a:ext>
              </a:extLst>
            </p:cNvPr>
            <p:cNvSpPr/>
            <p:nvPr/>
          </p:nvSpPr>
          <p:spPr bwMode="auto">
            <a:xfrm rot="16200000">
              <a:off x="495813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6538D96D-0AE9-CB58-0FD2-B28484B4E44B}"/>
                </a:ext>
              </a:extLst>
            </p:cNvPr>
            <p:cNvSpPr/>
            <p:nvPr/>
          </p:nvSpPr>
          <p:spPr bwMode="auto">
            <a:xfrm rot="16200000" flipV="1">
              <a:off x="552092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solidFill>
              <a:srgbClr val="740000"/>
            </a:solidFill>
            <a:ln w="38100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AB82EA5-FC5D-7044-F820-3074E64670B0}"/>
                </a:ext>
              </a:extLst>
            </p:cNvPr>
            <p:cNvSpPr/>
            <p:nvPr/>
          </p:nvSpPr>
          <p:spPr bwMode="auto">
            <a:xfrm>
              <a:off x="416789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03FAC883-4430-7256-5379-1AE888C53FCB}"/>
                </a:ext>
              </a:extLst>
            </p:cNvPr>
            <p:cNvSpPr/>
            <p:nvPr/>
          </p:nvSpPr>
          <p:spPr bwMode="auto">
            <a:xfrm>
              <a:off x="3941659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56FDA73-987F-F5E0-E43B-5D2C350339DA}"/>
                </a:ext>
              </a:extLst>
            </p:cNvPr>
            <p:cNvSpPr/>
            <p:nvPr/>
          </p:nvSpPr>
          <p:spPr bwMode="auto">
            <a:xfrm>
              <a:off x="3240257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76023618-B566-640E-87CE-6E7F7477EE73}"/>
                </a:ext>
              </a:extLst>
            </p:cNvPr>
            <p:cNvSpPr/>
            <p:nvPr/>
          </p:nvSpPr>
          <p:spPr bwMode="auto">
            <a:xfrm>
              <a:off x="2531167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B4941714-3552-A392-296D-94D69A53C30C}"/>
                </a:ext>
              </a:extLst>
            </p:cNvPr>
            <p:cNvSpPr/>
            <p:nvPr/>
          </p:nvSpPr>
          <p:spPr bwMode="auto">
            <a:xfrm>
              <a:off x="1831644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3B10B154-EACD-AAED-FF80-ACBE89246D66}"/>
                </a:ext>
              </a:extLst>
            </p:cNvPr>
            <p:cNvSpPr/>
            <p:nvPr/>
          </p:nvSpPr>
          <p:spPr bwMode="auto">
            <a:xfrm>
              <a:off x="1137701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202CCA8A-8D47-BB42-66E8-85FA25286E23}"/>
                </a:ext>
              </a:extLst>
            </p:cNvPr>
            <p:cNvSpPr/>
            <p:nvPr/>
          </p:nvSpPr>
          <p:spPr bwMode="auto">
            <a:xfrm>
              <a:off x="416790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A7C5FB7-6C8F-F4D3-40D3-7F497B348060}"/>
              </a:ext>
            </a:extLst>
          </p:cNvPr>
          <p:cNvGrpSpPr/>
          <p:nvPr/>
        </p:nvGrpSpPr>
        <p:grpSpPr>
          <a:xfrm>
            <a:off x="6705323" y="868847"/>
            <a:ext cx="2510561" cy="2420453"/>
            <a:chOff x="7911947" y="538646"/>
            <a:chExt cx="4275474" cy="4122021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B7AE23E-BD57-9550-F98B-02425E3BBA43}"/>
                </a:ext>
              </a:extLst>
            </p:cNvPr>
            <p:cNvSpPr/>
            <p:nvPr/>
          </p:nvSpPr>
          <p:spPr bwMode="auto">
            <a:xfrm rot="16200000">
              <a:off x="10593349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BC3EBDA2-2FE9-16CE-73A4-7487A12206AB}"/>
                </a:ext>
              </a:extLst>
            </p:cNvPr>
            <p:cNvSpPr/>
            <p:nvPr/>
          </p:nvSpPr>
          <p:spPr bwMode="auto">
            <a:xfrm rot="16200000" flipV="1">
              <a:off x="11130462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0C5A6CC0-9EF3-503C-6E8F-F82FDB6DCBEA}"/>
                </a:ext>
              </a:extLst>
            </p:cNvPr>
            <p:cNvSpPr/>
            <p:nvPr/>
          </p:nvSpPr>
          <p:spPr bwMode="auto">
            <a:xfrm rot="16200000">
              <a:off x="11574201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22D60AB7-8D26-286B-FBB2-23110FBFEBD6}"/>
                </a:ext>
              </a:extLst>
            </p:cNvPr>
            <p:cNvSpPr/>
            <p:nvPr/>
          </p:nvSpPr>
          <p:spPr bwMode="auto">
            <a:xfrm>
              <a:off x="11479784" y="80110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803BB7F6-5991-5433-880C-3AD4EF0470B9}"/>
                </a:ext>
              </a:extLst>
            </p:cNvPr>
            <p:cNvSpPr/>
            <p:nvPr/>
          </p:nvSpPr>
          <p:spPr bwMode="auto">
            <a:xfrm rot="16200000">
              <a:off x="10130409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017ACE9C-A679-A601-4E85-56082FD44B12}"/>
                </a:ext>
              </a:extLst>
            </p:cNvPr>
            <p:cNvSpPr/>
            <p:nvPr/>
          </p:nvSpPr>
          <p:spPr bwMode="auto">
            <a:xfrm rot="16200000">
              <a:off x="10872435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054245AE-738B-7B8C-E812-C20B11BF2905}"/>
                </a:ext>
              </a:extLst>
            </p:cNvPr>
            <p:cNvSpPr/>
            <p:nvPr/>
          </p:nvSpPr>
          <p:spPr bwMode="auto">
            <a:xfrm rot="16200000" flipV="1">
              <a:off x="10673461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499B3B79-BA4D-3CF1-09C8-3F8F62583B14}"/>
                </a:ext>
              </a:extLst>
            </p:cNvPr>
            <p:cNvSpPr/>
            <p:nvPr/>
          </p:nvSpPr>
          <p:spPr bwMode="auto">
            <a:xfrm>
              <a:off x="10784732" y="167273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E10EEB28-A2B5-2D73-9818-8DA36D6FFE72}"/>
                </a:ext>
              </a:extLst>
            </p:cNvPr>
            <p:cNvSpPr/>
            <p:nvPr/>
          </p:nvSpPr>
          <p:spPr bwMode="auto">
            <a:xfrm rot="16200000">
              <a:off x="9529430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4C5A783A-9D97-C87B-7B9F-E9843B4CD705}"/>
                </a:ext>
              </a:extLst>
            </p:cNvPr>
            <p:cNvSpPr/>
            <p:nvPr/>
          </p:nvSpPr>
          <p:spPr bwMode="auto">
            <a:xfrm rot="16200000">
              <a:off x="10170670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F930168-728B-A380-D20B-6C5357DDDCC2}"/>
                </a:ext>
              </a:extLst>
            </p:cNvPr>
            <p:cNvSpPr/>
            <p:nvPr/>
          </p:nvSpPr>
          <p:spPr bwMode="auto">
            <a:xfrm rot="16200000" flipV="1">
              <a:off x="10072482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7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2FE12043-C484-FD8B-62B9-71D9234D7B6D}"/>
                </a:ext>
              </a:extLst>
            </p:cNvPr>
            <p:cNvSpPr/>
            <p:nvPr/>
          </p:nvSpPr>
          <p:spPr bwMode="auto">
            <a:xfrm>
              <a:off x="10081992" y="224631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5D164BB1-BBF3-8C51-F393-85056B61750F}"/>
                </a:ext>
              </a:extLst>
            </p:cNvPr>
            <p:cNvSpPr/>
            <p:nvPr/>
          </p:nvSpPr>
          <p:spPr bwMode="auto">
            <a:xfrm rot="16200000">
              <a:off x="8939970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9F959D07-8606-7520-B94A-26BB189616FD}"/>
                </a:ext>
              </a:extLst>
            </p:cNvPr>
            <p:cNvSpPr/>
            <p:nvPr/>
          </p:nvSpPr>
          <p:spPr bwMode="auto">
            <a:xfrm rot="16200000">
              <a:off x="9468906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69D7AD9D-7D2F-B7A1-1A2A-367FC605360E}"/>
                </a:ext>
              </a:extLst>
            </p:cNvPr>
            <p:cNvSpPr/>
            <p:nvPr/>
          </p:nvSpPr>
          <p:spPr bwMode="auto">
            <a:xfrm rot="16200000" flipV="1">
              <a:off x="9483022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E1A4DA84-22D0-1569-D1AD-5FA77BA96C58}"/>
                </a:ext>
              </a:extLst>
            </p:cNvPr>
            <p:cNvSpPr/>
            <p:nvPr/>
          </p:nvSpPr>
          <p:spPr bwMode="auto">
            <a:xfrm>
              <a:off x="9414219" y="282242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63EA1E45-B028-B9DD-1184-F39058A1E9D6}"/>
                </a:ext>
              </a:extLst>
            </p:cNvPr>
            <p:cNvSpPr/>
            <p:nvPr/>
          </p:nvSpPr>
          <p:spPr bwMode="auto">
            <a:xfrm rot="16200000">
              <a:off x="8250750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8DCC757E-EE46-DEF0-8760-063FCED301CC}"/>
                </a:ext>
              </a:extLst>
            </p:cNvPr>
            <p:cNvSpPr/>
            <p:nvPr/>
          </p:nvSpPr>
          <p:spPr bwMode="auto">
            <a:xfrm rot="16200000">
              <a:off x="8767141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8651FA75-06F9-1121-B338-405EE1F01EEA}"/>
                </a:ext>
              </a:extLst>
            </p:cNvPr>
            <p:cNvSpPr/>
            <p:nvPr/>
          </p:nvSpPr>
          <p:spPr bwMode="auto">
            <a:xfrm rot="16200000" flipV="1">
              <a:off x="8793803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DF4D0523-5AB2-2D16-18B0-2E4D8277D4BF}"/>
                </a:ext>
              </a:extLst>
            </p:cNvPr>
            <p:cNvSpPr/>
            <p:nvPr/>
          </p:nvSpPr>
          <p:spPr bwMode="auto">
            <a:xfrm>
              <a:off x="8694876" y="314954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42B56A96-E798-5CDC-82F4-C483DFB2EA50}"/>
                </a:ext>
              </a:extLst>
            </p:cNvPr>
            <p:cNvSpPr/>
            <p:nvPr/>
          </p:nvSpPr>
          <p:spPr bwMode="auto">
            <a:xfrm rot="16200000">
              <a:off x="7578602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F7EBDD5B-FF46-C22D-6B7A-17FE8C030B2B}"/>
                </a:ext>
              </a:extLst>
            </p:cNvPr>
            <p:cNvSpPr/>
            <p:nvPr/>
          </p:nvSpPr>
          <p:spPr bwMode="auto">
            <a:xfrm rot="16200000">
              <a:off x="8065376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DBCBE40A-4AFC-0682-D50C-C36F9351B5AB}"/>
                </a:ext>
              </a:extLst>
            </p:cNvPr>
            <p:cNvSpPr/>
            <p:nvPr/>
          </p:nvSpPr>
          <p:spPr bwMode="auto">
            <a:xfrm rot="16200000" flipV="1">
              <a:off x="8121655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CE35013C-A234-2D9C-919E-492F242300BD}"/>
                </a:ext>
              </a:extLst>
            </p:cNvPr>
            <p:cNvSpPr/>
            <p:nvPr/>
          </p:nvSpPr>
          <p:spPr bwMode="auto">
            <a:xfrm>
              <a:off x="7973965" y="351876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D80EFBDF-96D1-EAA7-A0D9-7FA5ABE82855}"/>
              </a:ext>
            </a:extLst>
          </p:cNvPr>
          <p:cNvGrpSpPr/>
          <p:nvPr/>
        </p:nvGrpSpPr>
        <p:grpSpPr>
          <a:xfrm>
            <a:off x="838216" y="3765024"/>
            <a:ext cx="2510562" cy="2573123"/>
            <a:chOff x="696965" y="278650"/>
            <a:chExt cx="4275475" cy="4382017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8407D809-2685-26D7-9CC0-E50373D382C1}"/>
                </a:ext>
              </a:extLst>
            </p:cNvPr>
            <p:cNvGrpSpPr/>
            <p:nvPr/>
          </p:nvGrpSpPr>
          <p:grpSpPr>
            <a:xfrm>
              <a:off x="4205790" y="278650"/>
              <a:ext cx="766650" cy="2647498"/>
              <a:chOff x="9319315" y="1638300"/>
              <a:chExt cx="1242069" cy="4289278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EAF82CA0-3DE0-A4A2-4217-230FBA3F5212}"/>
                  </a:ext>
                </a:extLst>
              </p:cNvPr>
              <p:cNvSpPr/>
              <p:nvPr/>
            </p:nvSpPr>
            <p:spPr bwMode="auto">
              <a:xfrm rot="16200000">
                <a:off x="7978787" y="3529433"/>
                <a:ext cx="3757920" cy="1038369"/>
              </a:xfrm>
              <a:custGeom>
                <a:avLst/>
                <a:gdLst>
                  <a:gd name="connsiteX0" fmla="*/ 3757920 w 3757920"/>
                  <a:gd name="connsiteY0" fmla="*/ 0 h 1057618"/>
                  <a:gd name="connsiteX1" fmla="*/ 3124375 w 3757920"/>
                  <a:gd name="connsiteY1" fmla="*/ 1057618 h 1057618"/>
                  <a:gd name="connsiteX2" fmla="*/ 0 w 3757920"/>
                  <a:gd name="connsiteY2" fmla="*/ 1057618 h 1057618"/>
                  <a:gd name="connsiteX3" fmla="*/ 633545 w 3757920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7920" h="1057618">
                    <a:moveTo>
                      <a:pt x="3757920" y="0"/>
                    </a:moveTo>
                    <a:lnTo>
                      <a:pt x="3124375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258CBD65-73EC-1C3A-2859-5E43DC257DD9}"/>
                  </a:ext>
                </a:extLst>
              </p:cNvPr>
              <p:cNvSpPr/>
              <p:nvPr/>
            </p:nvSpPr>
            <p:spPr bwMode="auto">
              <a:xfrm rot="16200000">
                <a:off x="8002475" y="3496367"/>
                <a:ext cx="3691297" cy="1057618"/>
              </a:xfrm>
              <a:custGeom>
                <a:avLst/>
                <a:gdLst>
                  <a:gd name="connsiteX0" fmla="*/ 247992 w 3691297"/>
                  <a:gd name="connsiteY0" fmla="*/ 956540 h 1057618"/>
                  <a:gd name="connsiteX1" fmla="*/ 187084 w 3691297"/>
                  <a:gd name="connsiteY1" fmla="*/ 1057618 h 1057618"/>
                  <a:gd name="connsiteX2" fmla="*/ 0 w 3691297"/>
                  <a:gd name="connsiteY2" fmla="*/ 1057618 h 1057618"/>
                  <a:gd name="connsiteX3" fmla="*/ 60265 w 3691297"/>
                  <a:gd name="connsiteY3" fmla="*/ 957605 h 1057618"/>
                  <a:gd name="connsiteX4" fmla="*/ 101193 w 3691297"/>
                  <a:gd name="connsiteY4" fmla="*/ 941434 h 1057618"/>
                  <a:gd name="connsiteX5" fmla="*/ 226341 w 3691297"/>
                  <a:gd name="connsiteY5" fmla="*/ 940722 h 1057618"/>
                  <a:gd name="connsiteX6" fmla="*/ 245643 w 3691297"/>
                  <a:gd name="connsiteY6" fmla="*/ 945282 h 1057618"/>
                  <a:gd name="connsiteX7" fmla="*/ 247992 w 3691297"/>
                  <a:gd name="connsiteY7" fmla="*/ 956540 h 1057618"/>
                  <a:gd name="connsiteX8" fmla="*/ 386203 w 3691297"/>
                  <a:gd name="connsiteY8" fmla="*/ 727171 h 1057618"/>
                  <a:gd name="connsiteX9" fmla="*/ 282929 w 3691297"/>
                  <a:gd name="connsiteY9" fmla="*/ 898561 h 1057618"/>
                  <a:gd name="connsiteX10" fmla="*/ 242002 w 3691297"/>
                  <a:gd name="connsiteY10" fmla="*/ 914733 h 1057618"/>
                  <a:gd name="connsiteX11" fmla="*/ 116852 w 3691297"/>
                  <a:gd name="connsiteY11" fmla="*/ 915443 h 1057618"/>
                  <a:gd name="connsiteX12" fmla="*/ 95201 w 3691297"/>
                  <a:gd name="connsiteY12" fmla="*/ 899627 h 1057618"/>
                  <a:gd name="connsiteX13" fmla="*/ 198477 w 3691297"/>
                  <a:gd name="connsiteY13" fmla="*/ 728238 h 1057618"/>
                  <a:gd name="connsiteX14" fmla="*/ 239404 w 3691297"/>
                  <a:gd name="connsiteY14" fmla="*/ 712066 h 1057618"/>
                  <a:gd name="connsiteX15" fmla="*/ 364554 w 3691297"/>
                  <a:gd name="connsiteY15" fmla="*/ 711355 h 1057618"/>
                  <a:gd name="connsiteX16" fmla="*/ 383854 w 3691297"/>
                  <a:gd name="connsiteY16" fmla="*/ 715913 h 1057618"/>
                  <a:gd name="connsiteX17" fmla="*/ 386203 w 3691297"/>
                  <a:gd name="connsiteY17" fmla="*/ 727171 h 1057618"/>
                  <a:gd name="connsiteX18" fmla="*/ 417897 w 3691297"/>
                  <a:gd name="connsiteY18" fmla="*/ 1057618 h 1057618"/>
                  <a:gd name="connsiteX19" fmla="*/ 235787 w 3691297"/>
                  <a:gd name="connsiteY19" fmla="*/ 1057618 h 1057618"/>
                  <a:gd name="connsiteX20" fmla="*/ 246682 w 3691297"/>
                  <a:gd name="connsiteY20" fmla="*/ 1049871 h 1057618"/>
                  <a:gd name="connsiteX21" fmla="*/ 271628 w 3691297"/>
                  <a:gd name="connsiteY21" fmla="*/ 1045061 h 1057618"/>
                  <a:gd name="connsiteX22" fmla="*/ 396778 w 3691297"/>
                  <a:gd name="connsiteY22" fmla="*/ 1044350 h 1057618"/>
                  <a:gd name="connsiteX23" fmla="*/ 416080 w 3691297"/>
                  <a:gd name="connsiteY23" fmla="*/ 1048910 h 1057618"/>
                  <a:gd name="connsiteX24" fmla="*/ 524416 w 3691297"/>
                  <a:gd name="connsiteY24" fmla="*/ 497803 h 1057618"/>
                  <a:gd name="connsiteX25" fmla="*/ 421140 w 3691297"/>
                  <a:gd name="connsiteY25" fmla="*/ 669194 h 1057618"/>
                  <a:gd name="connsiteX26" fmla="*/ 380213 w 3691297"/>
                  <a:gd name="connsiteY26" fmla="*/ 685365 h 1057618"/>
                  <a:gd name="connsiteX27" fmla="*/ 255065 w 3691297"/>
                  <a:gd name="connsiteY27" fmla="*/ 686075 h 1057618"/>
                  <a:gd name="connsiteX28" fmla="*/ 233414 w 3691297"/>
                  <a:gd name="connsiteY28" fmla="*/ 670260 h 1057618"/>
                  <a:gd name="connsiteX29" fmla="*/ 336690 w 3691297"/>
                  <a:gd name="connsiteY29" fmla="*/ 498869 h 1057618"/>
                  <a:gd name="connsiteX30" fmla="*/ 377616 w 3691297"/>
                  <a:gd name="connsiteY30" fmla="*/ 482697 h 1057618"/>
                  <a:gd name="connsiteX31" fmla="*/ 502766 w 3691297"/>
                  <a:gd name="connsiteY31" fmla="*/ 481987 h 1057618"/>
                  <a:gd name="connsiteX32" fmla="*/ 522066 w 3691297"/>
                  <a:gd name="connsiteY32" fmla="*/ 486546 h 1057618"/>
                  <a:gd name="connsiteX33" fmla="*/ 524416 w 3691297"/>
                  <a:gd name="connsiteY33" fmla="*/ 497803 h 1057618"/>
                  <a:gd name="connsiteX34" fmla="*/ 556642 w 3691297"/>
                  <a:gd name="connsiteY34" fmla="*/ 830798 h 1057618"/>
                  <a:gd name="connsiteX35" fmla="*/ 453366 w 3691297"/>
                  <a:gd name="connsiteY35" fmla="*/ 1002189 h 1057618"/>
                  <a:gd name="connsiteX36" fmla="*/ 412439 w 3691297"/>
                  <a:gd name="connsiteY36" fmla="*/ 1018361 h 1057618"/>
                  <a:gd name="connsiteX37" fmla="*/ 287289 w 3691297"/>
                  <a:gd name="connsiteY37" fmla="*/ 1019071 h 1057618"/>
                  <a:gd name="connsiteX38" fmla="*/ 265640 w 3691297"/>
                  <a:gd name="connsiteY38" fmla="*/ 1003255 h 1057618"/>
                  <a:gd name="connsiteX39" fmla="*/ 368916 w 3691297"/>
                  <a:gd name="connsiteY39" fmla="*/ 831864 h 1057618"/>
                  <a:gd name="connsiteX40" fmla="*/ 409841 w 3691297"/>
                  <a:gd name="connsiteY40" fmla="*/ 815694 h 1057618"/>
                  <a:gd name="connsiteX41" fmla="*/ 534991 w 3691297"/>
                  <a:gd name="connsiteY41" fmla="*/ 814982 h 1057618"/>
                  <a:gd name="connsiteX42" fmla="*/ 554292 w 3691297"/>
                  <a:gd name="connsiteY42" fmla="*/ 819541 h 1057618"/>
                  <a:gd name="connsiteX43" fmla="*/ 556642 w 3691297"/>
                  <a:gd name="connsiteY43" fmla="*/ 830798 h 1057618"/>
                  <a:gd name="connsiteX44" fmla="*/ 662626 w 3691297"/>
                  <a:gd name="connsiteY44" fmla="*/ 268434 h 1057618"/>
                  <a:gd name="connsiteX45" fmla="*/ 559352 w 3691297"/>
                  <a:gd name="connsiteY45" fmla="*/ 439825 h 1057618"/>
                  <a:gd name="connsiteX46" fmla="*/ 518426 w 3691297"/>
                  <a:gd name="connsiteY46" fmla="*/ 455996 h 1057618"/>
                  <a:gd name="connsiteX47" fmla="*/ 393277 w 3691297"/>
                  <a:gd name="connsiteY47" fmla="*/ 456708 h 1057618"/>
                  <a:gd name="connsiteX48" fmla="*/ 371626 w 3691297"/>
                  <a:gd name="connsiteY48" fmla="*/ 440891 h 1057618"/>
                  <a:gd name="connsiteX49" fmla="*/ 474902 w 3691297"/>
                  <a:gd name="connsiteY49" fmla="*/ 269501 h 1057618"/>
                  <a:gd name="connsiteX50" fmla="*/ 515827 w 3691297"/>
                  <a:gd name="connsiteY50" fmla="*/ 253328 h 1057618"/>
                  <a:gd name="connsiteX51" fmla="*/ 640977 w 3691297"/>
                  <a:gd name="connsiteY51" fmla="*/ 252618 h 1057618"/>
                  <a:gd name="connsiteX52" fmla="*/ 660277 w 3691297"/>
                  <a:gd name="connsiteY52" fmla="*/ 257176 h 1057618"/>
                  <a:gd name="connsiteX53" fmla="*/ 662626 w 3691297"/>
                  <a:gd name="connsiteY53" fmla="*/ 268434 h 1057618"/>
                  <a:gd name="connsiteX54" fmla="*/ 694852 w 3691297"/>
                  <a:gd name="connsiteY54" fmla="*/ 601430 h 1057618"/>
                  <a:gd name="connsiteX55" fmla="*/ 591576 w 3691297"/>
                  <a:gd name="connsiteY55" fmla="*/ 772821 h 1057618"/>
                  <a:gd name="connsiteX56" fmla="*/ 550652 w 3691297"/>
                  <a:gd name="connsiteY56" fmla="*/ 788992 h 1057618"/>
                  <a:gd name="connsiteX57" fmla="*/ 425503 w 3691297"/>
                  <a:gd name="connsiteY57" fmla="*/ 789703 h 1057618"/>
                  <a:gd name="connsiteX58" fmla="*/ 403852 w 3691297"/>
                  <a:gd name="connsiteY58" fmla="*/ 773887 h 1057618"/>
                  <a:gd name="connsiteX59" fmla="*/ 507127 w 3691297"/>
                  <a:gd name="connsiteY59" fmla="*/ 602496 h 1057618"/>
                  <a:gd name="connsiteX60" fmla="*/ 548051 w 3691297"/>
                  <a:gd name="connsiteY60" fmla="*/ 586324 h 1057618"/>
                  <a:gd name="connsiteX61" fmla="*/ 673202 w 3691297"/>
                  <a:gd name="connsiteY61" fmla="*/ 585614 h 1057618"/>
                  <a:gd name="connsiteX62" fmla="*/ 692503 w 3691297"/>
                  <a:gd name="connsiteY62" fmla="*/ 590173 h 1057618"/>
                  <a:gd name="connsiteX63" fmla="*/ 694852 w 3691297"/>
                  <a:gd name="connsiteY63" fmla="*/ 601430 h 1057618"/>
                  <a:gd name="connsiteX64" fmla="*/ 715357 w 3691297"/>
                  <a:gd name="connsiteY64" fmla="*/ 953885 h 1057618"/>
                  <a:gd name="connsiteX65" fmla="*/ 652850 w 3691297"/>
                  <a:gd name="connsiteY65" fmla="*/ 1057618 h 1057618"/>
                  <a:gd name="connsiteX66" fmla="*/ 465765 w 3691297"/>
                  <a:gd name="connsiteY66" fmla="*/ 1057618 h 1057618"/>
                  <a:gd name="connsiteX67" fmla="*/ 527629 w 3691297"/>
                  <a:gd name="connsiteY67" fmla="*/ 954951 h 1057618"/>
                  <a:gd name="connsiteX68" fmla="*/ 568556 w 3691297"/>
                  <a:gd name="connsiteY68" fmla="*/ 938781 h 1057618"/>
                  <a:gd name="connsiteX69" fmla="*/ 693706 w 3691297"/>
                  <a:gd name="connsiteY69" fmla="*/ 938069 h 1057618"/>
                  <a:gd name="connsiteX70" fmla="*/ 713006 w 3691297"/>
                  <a:gd name="connsiteY70" fmla="*/ 942628 h 1057618"/>
                  <a:gd name="connsiteX71" fmla="*/ 715357 w 3691297"/>
                  <a:gd name="connsiteY71" fmla="*/ 953885 h 1057618"/>
                  <a:gd name="connsiteX72" fmla="*/ 800839 w 3691297"/>
                  <a:gd name="connsiteY72" fmla="*/ 39066 h 1057618"/>
                  <a:gd name="connsiteX73" fmla="*/ 697563 w 3691297"/>
                  <a:gd name="connsiteY73" fmla="*/ 210456 h 1057618"/>
                  <a:gd name="connsiteX74" fmla="*/ 656638 w 3691297"/>
                  <a:gd name="connsiteY74" fmla="*/ 226629 h 1057618"/>
                  <a:gd name="connsiteX75" fmla="*/ 531488 w 3691297"/>
                  <a:gd name="connsiteY75" fmla="*/ 227339 h 1057618"/>
                  <a:gd name="connsiteX76" fmla="*/ 509837 w 3691297"/>
                  <a:gd name="connsiteY76" fmla="*/ 211523 h 1057618"/>
                  <a:gd name="connsiteX77" fmla="*/ 613113 w 3691297"/>
                  <a:gd name="connsiteY77" fmla="*/ 40132 h 1057618"/>
                  <a:gd name="connsiteX78" fmla="*/ 654038 w 3691297"/>
                  <a:gd name="connsiteY78" fmla="*/ 23960 h 1057618"/>
                  <a:gd name="connsiteX79" fmla="*/ 779188 w 3691297"/>
                  <a:gd name="connsiteY79" fmla="*/ 23250 h 1057618"/>
                  <a:gd name="connsiteX80" fmla="*/ 798490 w 3691297"/>
                  <a:gd name="connsiteY80" fmla="*/ 27809 h 1057618"/>
                  <a:gd name="connsiteX81" fmla="*/ 800839 w 3691297"/>
                  <a:gd name="connsiteY81" fmla="*/ 39066 h 1057618"/>
                  <a:gd name="connsiteX82" fmla="*/ 833065 w 3691297"/>
                  <a:gd name="connsiteY82" fmla="*/ 372061 h 1057618"/>
                  <a:gd name="connsiteX83" fmla="*/ 729787 w 3691297"/>
                  <a:gd name="connsiteY83" fmla="*/ 543452 h 1057618"/>
                  <a:gd name="connsiteX84" fmla="*/ 688864 w 3691297"/>
                  <a:gd name="connsiteY84" fmla="*/ 559624 h 1057618"/>
                  <a:gd name="connsiteX85" fmla="*/ 563714 w 3691297"/>
                  <a:gd name="connsiteY85" fmla="*/ 560334 h 1057618"/>
                  <a:gd name="connsiteX86" fmla="*/ 542063 w 3691297"/>
                  <a:gd name="connsiteY86" fmla="*/ 544518 h 1057618"/>
                  <a:gd name="connsiteX87" fmla="*/ 645340 w 3691297"/>
                  <a:gd name="connsiteY87" fmla="*/ 373127 h 1057618"/>
                  <a:gd name="connsiteX88" fmla="*/ 686264 w 3691297"/>
                  <a:gd name="connsiteY88" fmla="*/ 356955 h 1057618"/>
                  <a:gd name="connsiteX89" fmla="*/ 811414 w 3691297"/>
                  <a:gd name="connsiteY89" fmla="*/ 356245 h 1057618"/>
                  <a:gd name="connsiteX90" fmla="*/ 830714 w 3691297"/>
                  <a:gd name="connsiteY90" fmla="*/ 360804 h 1057618"/>
                  <a:gd name="connsiteX91" fmla="*/ 833065 w 3691297"/>
                  <a:gd name="connsiteY91" fmla="*/ 372061 h 1057618"/>
                  <a:gd name="connsiteX92" fmla="*/ 853568 w 3691297"/>
                  <a:gd name="connsiteY92" fmla="*/ 724517 h 1057618"/>
                  <a:gd name="connsiteX93" fmla="*/ 750292 w 3691297"/>
                  <a:gd name="connsiteY93" fmla="*/ 895908 h 1057618"/>
                  <a:gd name="connsiteX94" fmla="*/ 709367 w 3691297"/>
                  <a:gd name="connsiteY94" fmla="*/ 912079 h 1057618"/>
                  <a:gd name="connsiteX95" fmla="*/ 584217 w 3691297"/>
                  <a:gd name="connsiteY95" fmla="*/ 912790 h 1057618"/>
                  <a:gd name="connsiteX96" fmla="*/ 562566 w 3691297"/>
                  <a:gd name="connsiteY96" fmla="*/ 896974 h 1057618"/>
                  <a:gd name="connsiteX97" fmla="*/ 665842 w 3691297"/>
                  <a:gd name="connsiteY97" fmla="*/ 725583 h 1057618"/>
                  <a:gd name="connsiteX98" fmla="*/ 706767 w 3691297"/>
                  <a:gd name="connsiteY98" fmla="*/ 709411 h 1057618"/>
                  <a:gd name="connsiteX99" fmla="*/ 831918 w 3691297"/>
                  <a:gd name="connsiteY99" fmla="*/ 708701 h 1057618"/>
                  <a:gd name="connsiteX100" fmla="*/ 851219 w 3691297"/>
                  <a:gd name="connsiteY100" fmla="*/ 713260 h 1057618"/>
                  <a:gd name="connsiteX101" fmla="*/ 853568 w 3691297"/>
                  <a:gd name="connsiteY101" fmla="*/ 724517 h 1057618"/>
                  <a:gd name="connsiteX102" fmla="*/ 885796 w 3691297"/>
                  <a:gd name="connsiteY102" fmla="*/ 1057513 h 1057618"/>
                  <a:gd name="connsiteX103" fmla="*/ 885733 w 3691297"/>
                  <a:gd name="connsiteY103" fmla="*/ 1057618 h 1057618"/>
                  <a:gd name="connsiteX104" fmla="*/ 699422 w 3691297"/>
                  <a:gd name="connsiteY104" fmla="*/ 1057618 h 1057618"/>
                  <a:gd name="connsiteX105" fmla="*/ 714050 w 3691297"/>
                  <a:gd name="connsiteY105" fmla="*/ 1047217 h 1057618"/>
                  <a:gd name="connsiteX106" fmla="*/ 738997 w 3691297"/>
                  <a:gd name="connsiteY106" fmla="*/ 1042407 h 1057618"/>
                  <a:gd name="connsiteX107" fmla="*/ 864147 w 3691297"/>
                  <a:gd name="connsiteY107" fmla="*/ 1041697 h 1057618"/>
                  <a:gd name="connsiteX108" fmla="*/ 883447 w 3691297"/>
                  <a:gd name="connsiteY108" fmla="*/ 1046255 h 1057618"/>
                  <a:gd name="connsiteX109" fmla="*/ 885796 w 3691297"/>
                  <a:gd name="connsiteY109" fmla="*/ 1057513 h 1057618"/>
                  <a:gd name="connsiteX110" fmla="*/ 971276 w 3691297"/>
                  <a:gd name="connsiteY110" fmla="*/ 142693 h 1057618"/>
                  <a:gd name="connsiteX111" fmla="*/ 868001 w 3691297"/>
                  <a:gd name="connsiteY111" fmla="*/ 314083 h 1057618"/>
                  <a:gd name="connsiteX112" fmla="*/ 827076 w 3691297"/>
                  <a:gd name="connsiteY112" fmla="*/ 330255 h 1057618"/>
                  <a:gd name="connsiteX113" fmla="*/ 701926 w 3691297"/>
                  <a:gd name="connsiteY113" fmla="*/ 330965 h 1057618"/>
                  <a:gd name="connsiteX114" fmla="*/ 680275 w 3691297"/>
                  <a:gd name="connsiteY114" fmla="*/ 315150 h 1057618"/>
                  <a:gd name="connsiteX115" fmla="*/ 783551 w 3691297"/>
                  <a:gd name="connsiteY115" fmla="*/ 143759 h 1057618"/>
                  <a:gd name="connsiteX116" fmla="*/ 824476 w 3691297"/>
                  <a:gd name="connsiteY116" fmla="*/ 127588 h 1057618"/>
                  <a:gd name="connsiteX117" fmla="*/ 949626 w 3691297"/>
                  <a:gd name="connsiteY117" fmla="*/ 126876 h 1057618"/>
                  <a:gd name="connsiteX118" fmla="*/ 968927 w 3691297"/>
                  <a:gd name="connsiteY118" fmla="*/ 131436 h 1057618"/>
                  <a:gd name="connsiteX119" fmla="*/ 971276 w 3691297"/>
                  <a:gd name="connsiteY119" fmla="*/ 142693 h 1057618"/>
                  <a:gd name="connsiteX120" fmla="*/ 991780 w 3691297"/>
                  <a:gd name="connsiteY120" fmla="*/ 495148 h 1057618"/>
                  <a:gd name="connsiteX121" fmla="*/ 888504 w 3691297"/>
                  <a:gd name="connsiteY121" fmla="*/ 666539 h 1057618"/>
                  <a:gd name="connsiteX122" fmla="*/ 847578 w 3691297"/>
                  <a:gd name="connsiteY122" fmla="*/ 682711 h 1057618"/>
                  <a:gd name="connsiteX123" fmla="*/ 722429 w 3691297"/>
                  <a:gd name="connsiteY123" fmla="*/ 683421 h 1057618"/>
                  <a:gd name="connsiteX124" fmla="*/ 700778 w 3691297"/>
                  <a:gd name="connsiteY124" fmla="*/ 667605 h 1057618"/>
                  <a:gd name="connsiteX125" fmla="*/ 804054 w 3691297"/>
                  <a:gd name="connsiteY125" fmla="*/ 496215 h 1057618"/>
                  <a:gd name="connsiteX126" fmla="*/ 844979 w 3691297"/>
                  <a:gd name="connsiteY126" fmla="*/ 480044 h 1057618"/>
                  <a:gd name="connsiteX127" fmla="*/ 970129 w 3691297"/>
                  <a:gd name="connsiteY127" fmla="*/ 479332 h 1057618"/>
                  <a:gd name="connsiteX128" fmla="*/ 989431 w 3691297"/>
                  <a:gd name="connsiteY128" fmla="*/ 483891 h 1057618"/>
                  <a:gd name="connsiteX129" fmla="*/ 991780 w 3691297"/>
                  <a:gd name="connsiteY129" fmla="*/ 495148 h 1057618"/>
                  <a:gd name="connsiteX130" fmla="*/ 1024009 w 3691297"/>
                  <a:gd name="connsiteY130" fmla="*/ 828145 h 1057618"/>
                  <a:gd name="connsiteX131" fmla="*/ 920733 w 3691297"/>
                  <a:gd name="connsiteY131" fmla="*/ 999535 h 1057618"/>
                  <a:gd name="connsiteX132" fmla="*/ 879808 w 3691297"/>
                  <a:gd name="connsiteY132" fmla="*/ 1015706 h 1057618"/>
                  <a:gd name="connsiteX133" fmla="*/ 754658 w 3691297"/>
                  <a:gd name="connsiteY133" fmla="*/ 1016417 h 1057618"/>
                  <a:gd name="connsiteX134" fmla="*/ 733008 w 3691297"/>
                  <a:gd name="connsiteY134" fmla="*/ 1000600 h 1057618"/>
                  <a:gd name="connsiteX135" fmla="*/ 836283 w 3691297"/>
                  <a:gd name="connsiteY135" fmla="*/ 829211 h 1057618"/>
                  <a:gd name="connsiteX136" fmla="*/ 877208 w 3691297"/>
                  <a:gd name="connsiteY136" fmla="*/ 813039 h 1057618"/>
                  <a:gd name="connsiteX137" fmla="*/ 1002358 w 3691297"/>
                  <a:gd name="connsiteY137" fmla="*/ 812328 h 1057618"/>
                  <a:gd name="connsiteX138" fmla="*/ 1021660 w 3691297"/>
                  <a:gd name="connsiteY138" fmla="*/ 816886 h 1057618"/>
                  <a:gd name="connsiteX139" fmla="*/ 1024009 w 3691297"/>
                  <a:gd name="connsiteY139" fmla="*/ 828145 h 1057618"/>
                  <a:gd name="connsiteX140" fmla="*/ 1057259 w 3691297"/>
                  <a:gd name="connsiteY140" fmla="*/ 0 h 1057618"/>
                  <a:gd name="connsiteX141" fmla="*/ 1006212 w 3691297"/>
                  <a:gd name="connsiteY141" fmla="*/ 84715 h 1057618"/>
                  <a:gd name="connsiteX142" fmla="*/ 965287 w 3691297"/>
                  <a:gd name="connsiteY142" fmla="*/ 100887 h 1057618"/>
                  <a:gd name="connsiteX143" fmla="*/ 840137 w 3691297"/>
                  <a:gd name="connsiteY143" fmla="*/ 101598 h 1057618"/>
                  <a:gd name="connsiteX144" fmla="*/ 818486 w 3691297"/>
                  <a:gd name="connsiteY144" fmla="*/ 85781 h 1057618"/>
                  <a:gd name="connsiteX145" fmla="*/ 870176 w 3691297"/>
                  <a:gd name="connsiteY145" fmla="*/ 0 h 1057618"/>
                  <a:gd name="connsiteX146" fmla="*/ 1129991 w 3691297"/>
                  <a:gd name="connsiteY146" fmla="*/ 265781 h 1057618"/>
                  <a:gd name="connsiteX147" fmla="*/ 1026716 w 3691297"/>
                  <a:gd name="connsiteY147" fmla="*/ 437170 h 1057618"/>
                  <a:gd name="connsiteX148" fmla="*/ 985790 w 3691297"/>
                  <a:gd name="connsiteY148" fmla="*/ 453342 h 1057618"/>
                  <a:gd name="connsiteX149" fmla="*/ 860640 w 3691297"/>
                  <a:gd name="connsiteY149" fmla="*/ 454053 h 1057618"/>
                  <a:gd name="connsiteX150" fmla="*/ 838989 w 3691297"/>
                  <a:gd name="connsiteY150" fmla="*/ 438237 h 1057618"/>
                  <a:gd name="connsiteX151" fmla="*/ 942266 w 3691297"/>
                  <a:gd name="connsiteY151" fmla="*/ 266846 h 1057618"/>
                  <a:gd name="connsiteX152" fmla="*/ 983191 w 3691297"/>
                  <a:gd name="connsiteY152" fmla="*/ 250675 h 1057618"/>
                  <a:gd name="connsiteX153" fmla="*/ 1108341 w 3691297"/>
                  <a:gd name="connsiteY153" fmla="*/ 249965 h 1057618"/>
                  <a:gd name="connsiteX154" fmla="*/ 1127643 w 3691297"/>
                  <a:gd name="connsiteY154" fmla="*/ 254523 h 1057618"/>
                  <a:gd name="connsiteX155" fmla="*/ 1129991 w 3691297"/>
                  <a:gd name="connsiteY155" fmla="*/ 265781 h 1057618"/>
                  <a:gd name="connsiteX156" fmla="*/ 1162220 w 3691297"/>
                  <a:gd name="connsiteY156" fmla="*/ 598776 h 1057618"/>
                  <a:gd name="connsiteX157" fmla="*/ 1058944 w 3691297"/>
                  <a:gd name="connsiteY157" fmla="*/ 770167 h 1057618"/>
                  <a:gd name="connsiteX158" fmla="*/ 1018019 w 3691297"/>
                  <a:gd name="connsiteY158" fmla="*/ 786338 h 1057618"/>
                  <a:gd name="connsiteX159" fmla="*/ 892870 w 3691297"/>
                  <a:gd name="connsiteY159" fmla="*/ 787048 h 1057618"/>
                  <a:gd name="connsiteX160" fmla="*/ 871219 w 3691297"/>
                  <a:gd name="connsiteY160" fmla="*/ 771233 h 1057618"/>
                  <a:gd name="connsiteX161" fmla="*/ 974495 w 3691297"/>
                  <a:gd name="connsiteY161" fmla="*/ 599841 h 1057618"/>
                  <a:gd name="connsiteX162" fmla="*/ 1015420 w 3691297"/>
                  <a:gd name="connsiteY162" fmla="*/ 583670 h 1057618"/>
                  <a:gd name="connsiteX163" fmla="*/ 1140570 w 3691297"/>
                  <a:gd name="connsiteY163" fmla="*/ 582959 h 1057618"/>
                  <a:gd name="connsiteX164" fmla="*/ 1159870 w 3691297"/>
                  <a:gd name="connsiteY164" fmla="*/ 587519 h 1057618"/>
                  <a:gd name="connsiteX165" fmla="*/ 1162220 w 3691297"/>
                  <a:gd name="connsiteY165" fmla="*/ 598776 h 1057618"/>
                  <a:gd name="connsiteX166" fmla="*/ 1182724 w 3691297"/>
                  <a:gd name="connsiteY166" fmla="*/ 951232 h 1057618"/>
                  <a:gd name="connsiteX167" fmla="*/ 1118618 w 3691297"/>
                  <a:gd name="connsiteY167" fmla="*/ 1057618 h 1057618"/>
                  <a:gd name="connsiteX168" fmla="*/ 931534 w 3691297"/>
                  <a:gd name="connsiteY168" fmla="*/ 1057618 h 1057618"/>
                  <a:gd name="connsiteX169" fmla="*/ 994998 w 3691297"/>
                  <a:gd name="connsiteY169" fmla="*/ 952297 h 1057618"/>
                  <a:gd name="connsiteX170" fmla="*/ 1035923 w 3691297"/>
                  <a:gd name="connsiteY170" fmla="*/ 936126 h 1057618"/>
                  <a:gd name="connsiteX171" fmla="*/ 1161073 w 3691297"/>
                  <a:gd name="connsiteY171" fmla="*/ 935416 h 1057618"/>
                  <a:gd name="connsiteX172" fmla="*/ 1180375 w 3691297"/>
                  <a:gd name="connsiteY172" fmla="*/ 939975 h 1057618"/>
                  <a:gd name="connsiteX173" fmla="*/ 1182724 w 3691297"/>
                  <a:gd name="connsiteY173" fmla="*/ 951232 h 1057618"/>
                  <a:gd name="connsiteX174" fmla="*/ 1268203 w 3691297"/>
                  <a:gd name="connsiteY174" fmla="*/ 36411 h 1057618"/>
                  <a:gd name="connsiteX175" fmla="*/ 1164927 w 3691297"/>
                  <a:gd name="connsiteY175" fmla="*/ 207802 h 1057618"/>
                  <a:gd name="connsiteX176" fmla="*/ 1124002 w 3691297"/>
                  <a:gd name="connsiteY176" fmla="*/ 223974 h 1057618"/>
                  <a:gd name="connsiteX177" fmla="*/ 998852 w 3691297"/>
                  <a:gd name="connsiteY177" fmla="*/ 224685 h 1057618"/>
                  <a:gd name="connsiteX178" fmla="*/ 977201 w 3691297"/>
                  <a:gd name="connsiteY178" fmla="*/ 208868 h 1057618"/>
                  <a:gd name="connsiteX179" fmla="*/ 1080477 w 3691297"/>
                  <a:gd name="connsiteY179" fmla="*/ 37477 h 1057618"/>
                  <a:gd name="connsiteX180" fmla="*/ 1121402 w 3691297"/>
                  <a:gd name="connsiteY180" fmla="*/ 21307 h 1057618"/>
                  <a:gd name="connsiteX181" fmla="*/ 1246554 w 3691297"/>
                  <a:gd name="connsiteY181" fmla="*/ 20596 h 1057618"/>
                  <a:gd name="connsiteX182" fmla="*/ 1265854 w 3691297"/>
                  <a:gd name="connsiteY182" fmla="*/ 25154 h 1057618"/>
                  <a:gd name="connsiteX183" fmla="*/ 1268203 w 3691297"/>
                  <a:gd name="connsiteY183" fmla="*/ 36411 h 1057618"/>
                  <a:gd name="connsiteX184" fmla="*/ 1300432 w 3691297"/>
                  <a:gd name="connsiteY184" fmla="*/ 369407 h 1057618"/>
                  <a:gd name="connsiteX185" fmla="*/ 1197156 w 3691297"/>
                  <a:gd name="connsiteY185" fmla="*/ 540798 h 1057618"/>
                  <a:gd name="connsiteX186" fmla="*/ 1156231 w 3691297"/>
                  <a:gd name="connsiteY186" fmla="*/ 556969 h 1057618"/>
                  <a:gd name="connsiteX187" fmla="*/ 1031081 w 3691297"/>
                  <a:gd name="connsiteY187" fmla="*/ 557681 h 1057618"/>
                  <a:gd name="connsiteX188" fmla="*/ 1009432 w 3691297"/>
                  <a:gd name="connsiteY188" fmla="*/ 541863 h 1057618"/>
                  <a:gd name="connsiteX189" fmla="*/ 1112706 w 3691297"/>
                  <a:gd name="connsiteY189" fmla="*/ 370474 h 1057618"/>
                  <a:gd name="connsiteX190" fmla="*/ 1153631 w 3691297"/>
                  <a:gd name="connsiteY190" fmla="*/ 354302 h 1057618"/>
                  <a:gd name="connsiteX191" fmla="*/ 1278781 w 3691297"/>
                  <a:gd name="connsiteY191" fmla="*/ 353592 h 1057618"/>
                  <a:gd name="connsiteX192" fmla="*/ 1298083 w 3691297"/>
                  <a:gd name="connsiteY192" fmla="*/ 358149 h 1057618"/>
                  <a:gd name="connsiteX193" fmla="*/ 1300432 w 3691297"/>
                  <a:gd name="connsiteY193" fmla="*/ 369407 h 1057618"/>
                  <a:gd name="connsiteX194" fmla="*/ 1320936 w 3691297"/>
                  <a:gd name="connsiteY194" fmla="*/ 721863 h 1057618"/>
                  <a:gd name="connsiteX195" fmla="*/ 1217659 w 3691297"/>
                  <a:gd name="connsiteY195" fmla="*/ 893254 h 1057618"/>
                  <a:gd name="connsiteX196" fmla="*/ 1176734 w 3691297"/>
                  <a:gd name="connsiteY196" fmla="*/ 909425 h 1057618"/>
                  <a:gd name="connsiteX197" fmla="*/ 1051584 w 3691297"/>
                  <a:gd name="connsiteY197" fmla="*/ 910135 h 1057618"/>
                  <a:gd name="connsiteX198" fmla="*/ 1029933 w 3691297"/>
                  <a:gd name="connsiteY198" fmla="*/ 894319 h 1057618"/>
                  <a:gd name="connsiteX199" fmla="*/ 1133210 w 3691297"/>
                  <a:gd name="connsiteY199" fmla="*/ 722930 h 1057618"/>
                  <a:gd name="connsiteX200" fmla="*/ 1174135 w 3691297"/>
                  <a:gd name="connsiteY200" fmla="*/ 706757 h 1057618"/>
                  <a:gd name="connsiteX201" fmla="*/ 1299285 w 3691297"/>
                  <a:gd name="connsiteY201" fmla="*/ 706047 h 1057618"/>
                  <a:gd name="connsiteX202" fmla="*/ 1318586 w 3691297"/>
                  <a:gd name="connsiteY202" fmla="*/ 710605 h 1057618"/>
                  <a:gd name="connsiteX203" fmla="*/ 1320936 w 3691297"/>
                  <a:gd name="connsiteY203" fmla="*/ 721863 h 1057618"/>
                  <a:gd name="connsiteX204" fmla="*/ 1353163 w 3691297"/>
                  <a:gd name="connsiteY204" fmla="*/ 1054858 h 1057618"/>
                  <a:gd name="connsiteX205" fmla="*/ 1351500 w 3691297"/>
                  <a:gd name="connsiteY205" fmla="*/ 1057618 h 1057618"/>
                  <a:gd name="connsiteX206" fmla="*/ 1164419 w 3691297"/>
                  <a:gd name="connsiteY206" fmla="*/ 1057618 h 1057618"/>
                  <a:gd name="connsiteX207" fmla="*/ 1165439 w 3691297"/>
                  <a:gd name="connsiteY207" fmla="*/ 1055925 h 1057618"/>
                  <a:gd name="connsiteX208" fmla="*/ 1206364 w 3691297"/>
                  <a:gd name="connsiteY208" fmla="*/ 1039753 h 1057618"/>
                  <a:gd name="connsiteX209" fmla="*/ 1331514 w 3691297"/>
                  <a:gd name="connsiteY209" fmla="*/ 1039042 h 1057618"/>
                  <a:gd name="connsiteX210" fmla="*/ 1350814 w 3691297"/>
                  <a:gd name="connsiteY210" fmla="*/ 1043602 h 1057618"/>
                  <a:gd name="connsiteX211" fmla="*/ 1353163 w 3691297"/>
                  <a:gd name="connsiteY211" fmla="*/ 1054858 h 1057618"/>
                  <a:gd name="connsiteX212" fmla="*/ 1438644 w 3691297"/>
                  <a:gd name="connsiteY212" fmla="*/ 140039 h 1057618"/>
                  <a:gd name="connsiteX213" fmla="*/ 1335367 w 3691297"/>
                  <a:gd name="connsiteY213" fmla="*/ 311430 h 1057618"/>
                  <a:gd name="connsiteX214" fmla="*/ 1294442 w 3691297"/>
                  <a:gd name="connsiteY214" fmla="*/ 327602 h 1057618"/>
                  <a:gd name="connsiteX215" fmla="*/ 1169292 w 3691297"/>
                  <a:gd name="connsiteY215" fmla="*/ 328312 h 1057618"/>
                  <a:gd name="connsiteX216" fmla="*/ 1147642 w 3691297"/>
                  <a:gd name="connsiteY216" fmla="*/ 312496 h 1057618"/>
                  <a:gd name="connsiteX217" fmla="*/ 1250918 w 3691297"/>
                  <a:gd name="connsiteY217" fmla="*/ 141105 h 1057618"/>
                  <a:gd name="connsiteX218" fmla="*/ 1291843 w 3691297"/>
                  <a:gd name="connsiteY218" fmla="*/ 124934 h 1057618"/>
                  <a:gd name="connsiteX219" fmla="*/ 1416993 w 3691297"/>
                  <a:gd name="connsiteY219" fmla="*/ 124223 h 1057618"/>
                  <a:gd name="connsiteX220" fmla="*/ 1436294 w 3691297"/>
                  <a:gd name="connsiteY220" fmla="*/ 128782 h 1057618"/>
                  <a:gd name="connsiteX221" fmla="*/ 1438644 w 3691297"/>
                  <a:gd name="connsiteY221" fmla="*/ 140039 h 1057618"/>
                  <a:gd name="connsiteX222" fmla="*/ 1459147 w 3691297"/>
                  <a:gd name="connsiteY222" fmla="*/ 492495 h 1057618"/>
                  <a:gd name="connsiteX223" fmla="*/ 1355872 w 3691297"/>
                  <a:gd name="connsiteY223" fmla="*/ 663886 h 1057618"/>
                  <a:gd name="connsiteX224" fmla="*/ 1314945 w 3691297"/>
                  <a:gd name="connsiteY224" fmla="*/ 680058 h 1057618"/>
                  <a:gd name="connsiteX225" fmla="*/ 1189796 w 3691297"/>
                  <a:gd name="connsiteY225" fmla="*/ 680768 h 1057618"/>
                  <a:gd name="connsiteX226" fmla="*/ 1168145 w 3691297"/>
                  <a:gd name="connsiteY226" fmla="*/ 664950 h 1057618"/>
                  <a:gd name="connsiteX227" fmla="*/ 1271421 w 3691297"/>
                  <a:gd name="connsiteY227" fmla="*/ 493561 h 1057618"/>
                  <a:gd name="connsiteX228" fmla="*/ 1312347 w 3691297"/>
                  <a:gd name="connsiteY228" fmla="*/ 477389 h 1057618"/>
                  <a:gd name="connsiteX229" fmla="*/ 1437498 w 3691297"/>
                  <a:gd name="connsiteY229" fmla="*/ 476678 h 1057618"/>
                  <a:gd name="connsiteX230" fmla="*/ 1456798 w 3691297"/>
                  <a:gd name="connsiteY230" fmla="*/ 481236 h 1057618"/>
                  <a:gd name="connsiteX231" fmla="*/ 1459147 w 3691297"/>
                  <a:gd name="connsiteY231" fmla="*/ 492495 h 1057618"/>
                  <a:gd name="connsiteX232" fmla="*/ 1491376 w 3691297"/>
                  <a:gd name="connsiteY232" fmla="*/ 825489 h 1057618"/>
                  <a:gd name="connsiteX233" fmla="*/ 1388100 w 3691297"/>
                  <a:gd name="connsiteY233" fmla="*/ 996881 h 1057618"/>
                  <a:gd name="connsiteX234" fmla="*/ 1347175 w 3691297"/>
                  <a:gd name="connsiteY234" fmla="*/ 1013053 h 1057618"/>
                  <a:gd name="connsiteX235" fmla="*/ 1222025 w 3691297"/>
                  <a:gd name="connsiteY235" fmla="*/ 1013763 h 1057618"/>
                  <a:gd name="connsiteX236" fmla="*/ 1200374 w 3691297"/>
                  <a:gd name="connsiteY236" fmla="*/ 997947 h 1057618"/>
                  <a:gd name="connsiteX237" fmla="*/ 1303651 w 3691297"/>
                  <a:gd name="connsiteY237" fmla="*/ 826556 h 1057618"/>
                  <a:gd name="connsiteX238" fmla="*/ 1344576 w 3691297"/>
                  <a:gd name="connsiteY238" fmla="*/ 810384 h 1057618"/>
                  <a:gd name="connsiteX239" fmla="*/ 1469726 w 3691297"/>
                  <a:gd name="connsiteY239" fmla="*/ 809674 h 1057618"/>
                  <a:gd name="connsiteX240" fmla="*/ 1489027 w 3691297"/>
                  <a:gd name="connsiteY240" fmla="*/ 814233 h 1057618"/>
                  <a:gd name="connsiteX241" fmla="*/ 1491376 w 3691297"/>
                  <a:gd name="connsiteY241" fmla="*/ 825489 h 1057618"/>
                  <a:gd name="connsiteX242" fmla="*/ 1523027 w 3691297"/>
                  <a:gd name="connsiteY242" fmla="*/ 0 h 1057618"/>
                  <a:gd name="connsiteX243" fmla="*/ 1473579 w 3691297"/>
                  <a:gd name="connsiteY243" fmla="*/ 82061 h 1057618"/>
                  <a:gd name="connsiteX244" fmla="*/ 1432654 w 3691297"/>
                  <a:gd name="connsiteY244" fmla="*/ 98232 h 1057618"/>
                  <a:gd name="connsiteX245" fmla="*/ 1307506 w 3691297"/>
                  <a:gd name="connsiteY245" fmla="*/ 98944 h 1057618"/>
                  <a:gd name="connsiteX246" fmla="*/ 1285855 w 3691297"/>
                  <a:gd name="connsiteY246" fmla="*/ 83127 h 1057618"/>
                  <a:gd name="connsiteX247" fmla="*/ 1335945 w 3691297"/>
                  <a:gd name="connsiteY247" fmla="*/ 0 h 1057618"/>
                  <a:gd name="connsiteX248" fmla="*/ 1597359 w 3691297"/>
                  <a:gd name="connsiteY248" fmla="*/ 263126 h 1057618"/>
                  <a:gd name="connsiteX249" fmla="*/ 1494083 w 3691297"/>
                  <a:gd name="connsiteY249" fmla="*/ 434517 h 1057618"/>
                  <a:gd name="connsiteX250" fmla="*/ 1453157 w 3691297"/>
                  <a:gd name="connsiteY250" fmla="*/ 450689 h 1057618"/>
                  <a:gd name="connsiteX251" fmla="*/ 1328008 w 3691297"/>
                  <a:gd name="connsiteY251" fmla="*/ 451399 h 1057618"/>
                  <a:gd name="connsiteX252" fmla="*/ 1306358 w 3691297"/>
                  <a:gd name="connsiteY252" fmla="*/ 435583 h 1057618"/>
                  <a:gd name="connsiteX253" fmla="*/ 1409634 w 3691297"/>
                  <a:gd name="connsiteY253" fmla="*/ 264192 h 1057618"/>
                  <a:gd name="connsiteX254" fmla="*/ 1450558 w 3691297"/>
                  <a:gd name="connsiteY254" fmla="*/ 248020 h 1057618"/>
                  <a:gd name="connsiteX255" fmla="*/ 1575708 w 3691297"/>
                  <a:gd name="connsiteY255" fmla="*/ 247310 h 1057618"/>
                  <a:gd name="connsiteX256" fmla="*/ 1595010 w 3691297"/>
                  <a:gd name="connsiteY256" fmla="*/ 251869 h 1057618"/>
                  <a:gd name="connsiteX257" fmla="*/ 1597359 w 3691297"/>
                  <a:gd name="connsiteY257" fmla="*/ 263126 h 1057618"/>
                  <a:gd name="connsiteX258" fmla="*/ 1629587 w 3691297"/>
                  <a:gd name="connsiteY258" fmla="*/ 596123 h 1057618"/>
                  <a:gd name="connsiteX259" fmla="*/ 1526312 w 3691297"/>
                  <a:gd name="connsiteY259" fmla="*/ 767512 h 1057618"/>
                  <a:gd name="connsiteX260" fmla="*/ 1485387 w 3691297"/>
                  <a:gd name="connsiteY260" fmla="*/ 783684 h 1057618"/>
                  <a:gd name="connsiteX261" fmla="*/ 1360237 w 3691297"/>
                  <a:gd name="connsiteY261" fmla="*/ 784395 h 1057618"/>
                  <a:gd name="connsiteX262" fmla="*/ 1338588 w 3691297"/>
                  <a:gd name="connsiteY262" fmla="*/ 768578 h 1057618"/>
                  <a:gd name="connsiteX263" fmla="*/ 1441862 w 3691297"/>
                  <a:gd name="connsiteY263" fmla="*/ 597187 h 1057618"/>
                  <a:gd name="connsiteX264" fmla="*/ 1482787 w 3691297"/>
                  <a:gd name="connsiteY264" fmla="*/ 581017 h 1057618"/>
                  <a:gd name="connsiteX265" fmla="*/ 1607937 w 3691297"/>
                  <a:gd name="connsiteY265" fmla="*/ 580305 h 1057618"/>
                  <a:gd name="connsiteX266" fmla="*/ 1627239 w 3691297"/>
                  <a:gd name="connsiteY266" fmla="*/ 584864 h 1057618"/>
                  <a:gd name="connsiteX267" fmla="*/ 1629587 w 3691297"/>
                  <a:gd name="connsiteY267" fmla="*/ 596123 h 1057618"/>
                  <a:gd name="connsiteX268" fmla="*/ 1650091 w 3691297"/>
                  <a:gd name="connsiteY268" fmla="*/ 948577 h 1057618"/>
                  <a:gd name="connsiteX269" fmla="*/ 1584386 w 3691297"/>
                  <a:gd name="connsiteY269" fmla="*/ 1057618 h 1057618"/>
                  <a:gd name="connsiteX270" fmla="*/ 1397302 w 3691297"/>
                  <a:gd name="connsiteY270" fmla="*/ 1057618 h 1057618"/>
                  <a:gd name="connsiteX271" fmla="*/ 1462365 w 3691297"/>
                  <a:gd name="connsiteY271" fmla="*/ 949643 h 1057618"/>
                  <a:gd name="connsiteX272" fmla="*/ 1503291 w 3691297"/>
                  <a:gd name="connsiteY272" fmla="*/ 933471 h 1057618"/>
                  <a:gd name="connsiteX273" fmla="*/ 1628442 w 3691297"/>
                  <a:gd name="connsiteY273" fmla="*/ 932761 h 1057618"/>
                  <a:gd name="connsiteX274" fmla="*/ 1647742 w 3691297"/>
                  <a:gd name="connsiteY274" fmla="*/ 937320 h 1057618"/>
                  <a:gd name="connsiteX275" fmla="*/ 1650091 w 3691297"/>
                  <a:gd name="connsiteY275" fmla="*/ 948577 h 1057618"/>
                  <a:gd name="connsiteX276" fmla="*/ 1735570 w 3691297"/>
                  <a:gd name="connsiteY276" fmla="*/ 33758 h 1057618"/>
                  <a:gd name="connsiteX277" fmla="*/ 1632294 w 3691297"/>
                  <a:gd name="connsiteY277" fmla="*/ 205148 h 1057618"/>
                  <a:gd name="connsiteX278" fmla="*/ 1591370 w 3691297"/>
                  <a:gd name="connsiteY278" fmla="*/ 221319 h 1057618"/>
                  <a:gd name="connsiteX279" fmla="*/ 1466221 w 3691297"/>
                  <a:gd name="connsiteY279" fmla="*/ 222031 h 1057618"/>
                  <a:gd name="connsiteX280" fmla="*/ 1444570 w 3691297"/>
                  <a:gd name="connsiteY280" fmla="*/ 206215 h 1057618"/>
                  <a:gd name="connsiteX281" fmla="*/ 1547846 w 3691297"/>
                  <a:gd name="connsiteY281" fmla="*/ 34824 h 1057618"/>
                  <a:gd name="connsiteX282" fmla="*/ 1588769 w 3691297"/>
                  <a:gd name="connsiteY282" fmla="*/ 18652 h 1057618"/>
                  <a:gd name="connsiteX283" fmla="*/ 1713921 w 3691297"/>
                  <a:gd name="connsiteY283" fmla="*/ 17942 h 1057618"/>
                  <a:gd name="connsiteX284" fmla="*/ 1733221 w 3691297"/>
                  <a:gd name="connsiteY284" fmla="*/ 22501 h 1057618"/>
                  <a:gd name="connsiteX285" fmla="*/ 1735570 w 3691297"/>
                  <a:gd name="connsiteY285" fmla="*/ 33758 h 1057618"/>
                  <a:gd name="connsiteX286" fmla="*/ 1767800 w 3691297"/>
                  <a:gd name="connsiteY286" fmla="*/ 366753 h 1057618"/>
                  <a:gd name="connsiteX287" fmla="*/ 1664523 w 3691297"/>
                  <a:gd name="connsiteY287" fmla="*/ 538145 h 1057618"/>
                  <a:gd name="connsiteX288" fmla="*/ 1623598 w 3691297"/>
                  <a:gd name="connsiteY288" fmla="*/ 554315 h 1057618"/>
                  <a:gd name="connsiteX289" fmla="*/ 1498448 w 3691297"/>
                  <a:gd name="connsiteY289" fmla="*/ 555026 h 1057618"/>
                  <a:gd name="connsiteX290" fmla="*/ 1476799 w 3691297"/>
                  <a:gd name="connsiteY290" fmla="*/ 539210 h 1057618"/>
                  <a:gd name="connsiteX291" fmla="*/ 1580075 w 3691297"/>
                  <a:gd name="connsiteY291" fmla="*/ 367819 h 1057618"/>
                  <a:gd name="connsiteX292" fmla="*/ 1620999 w 3691297"/>
                  <a:gd name="connsiteY292" fmla="*/ 351648 h 1057618"/>
                  <a:gd name="connsiteX293" fmla="*/ 1746150 w 3691297"/>
                  <a:gd name="connsiteY293" fmla="*/ 350938 h 1057618"/>
                  <a:gd name="connsiteX294" fmla="*/ 1765450 w 3691297"/>
                  <a:gd name="connsiteY294" fmla="*/ 355496 h 1057618"/>
                  <a:gd name="connsiteX295" fmla="*/ 1767800 w 3691297"/>
                  <a:gd name="connsiteY295" fmla="*/ 366753 h 1057618"/>
                  <a:gd name="connsiteX296" fmla="*/ 1788303 w 3691297"/>
                  <a:gd name="connsiteY296" fmla="*/ 719210 h 1057618"/>
                  <a:gd name="connsiteX297" fmla="*/ 1685027 w 3691297"/>
                  <a:gd name="connsiteY297" fmla="*/ 890599 h 1057618"/>
                  <a:gd name="connsiteX298" fmla="*/ 1644101 w 3691297"/>
                  <a:gd name="connsiteY298" fmla="*/ 906771 h 1057618"/>
                  <a:gd name="connsiteX299" fmla="*/ 1518952 w 3691297"/>
                  <a:gd name="connsiteY299" fmla="*/ 907481 h 1057618"/>
                  <a:gd name="connsiteX300" fmla="*/ 1497302 w 3691297"/>
                  <a:gd name="connsiteY300" fmla="*/ 891666 h 1057618"/>
                  <a:gd name="connsiteX301" fmla="*/ 1600578 w 3691297"/>
                  <a:gd name="connsiteY301" fmla="*/ 720275 h 1057618"/>
                  <a:gd name="connsiteX302" fmla="*/ 1641502 w 3691297"/>
                  <a:gd name="connsiteY302" fmla="*/ 704104 h 1057618"/>
                  <a:gd name="connsiteX303" fmla="*/ 1766652 w 3691297"/>
                  <a:gd name="connsiteY303" fmla="*/ 703392 h 1057618"/>
                  <a:gd name="connsiteX304" fmla="*/ 1785954 w 3691297"/>
                  <a:gd name="connsiteY304" fmla="*/ 707952 h 1057618"/>
                  <a:gd name="connsiteX305" fmla="*/ 1788303 w 3691297"/>
                  <a:gd name="connsiteY305" fmla="*/ 719210 h 1057618"/>
                  <a:gd name="connsiteX306" fmla="*/ 1820532 w 3691297"/>
                  <a:gd name="connsiteY306" fmla="*/ 1052205 h 1057618"/>
                  <a:gd name="connsiteX307" fmla="*/ 1817270 w 3691297"/>
                  <a:gd name="connsiteY307" fmla="*/ 1057618 h 1057618"/>
                  <a:gd name="connsiteX308" fmla="*/ 1630187 w 3691297"/>
                  <a:gd name="connsiteY308" fmla="*/ 1057618 h 1057618"/>
                  <a:gd name="connsiteX309" fmla="*/ 1632806 w 3691297"/>
                  <a:gd name="connsiteY309" fmla="*/ 1053271 h 1057618"/>
                  <a:gd name="connsiteX310" fmla="*/ 1673731 w 3691297"/>
                  <a:gd name="connsiteY310" fmla="*/ 1037099 h 1057618"/>
                  <a:gd name="connsiteX311" fmla="*/ 1798881 w 3691297"/>
                  <a:gd name="connsiteY311" fmla="*/ 1036387 h 1057618"/>
                  <a:gd name="connsiteX312" fmla="*/ 1818183 w 3691297"/>
                  <a:gd name="connsiteY312" fmla="*/ 1040948 h 1057618"/>
                  <a:gd name="connsiteX313" fmla="*/ 1820532 w 3691297"/>
                  <a:gd name="connsiteY313" fmla="*/ 1052205 h 1057618"/>
                  <a:gd name="connsiteX314" fmla="*/ 1906011 w 3691297"/>
                  <a:gd name="connsiteY314" fmla="*/ 137384 h 1057618"/>
                  <a:gd name="connsiteX315" fmla="*/ 1802735 w 3691297"/>
                  <a:gd name="connsiteY315" fmla="*/ 308775 h 1057618"/>
                  <a:gd name="connsiteX316" fmla="*/ 1761811 w 3691297"/>
                  <a:gd name="connsiteY316" fmla="*/ 324947 h 1057618"/>
                  <a:gd name="connsiteX317" fmla="*/ 1636661 w 3691297"/>
                  <a:gd name="connsiteY317" fmla="*/ 325657 h 1057618"/>
                  <a:gd name="connsiteX318" fmla="*/ 1615011 w 3691297"/>
                  <a:gd name="connsiteY318" fmla="*/ 309843 h 1057618"/>
                  <a:gd name="connsiteX319" fmla="*/ 1718286 w 3691297"/>
                  <a:gd name="connsiteY319" fmla="*/ 138451 h 1057618"/>
                  <a:gd name="connsiteX320" fmla="*/ 1759212 w 3691297"/>
                  <a:gd name="connsiteY320" fmla="*/ 122280 h 1057618"/>
                  <a:gd name="connsiteX321" fmla="*/ 1884361 w 3691297"/>
                  <a:gd name="connsiteY321" fmla="*/ 121568 h 1057618"/>
                  <a:gd name="connsiteX322" fmla="*/ 1903662 w 3691297"/>
                  <a:gd name="connsiteY322" fmla="*/ 126129 h 1057618"/>
                  <a:gd name="connsiteX323" fmla="*/ 1906011 w 3691297"/>
                  <a:gd name="connsiteY323" fmla="*/ 137384 h 1057618"/>
                  <a:gd name="connsiteX324" fmla="*/ 1926516 w 3691297"/>
                  <a:gd name="connsiteY324" fmla="*/ 489840 h 1057618"/>
                  <a:gd name="connsiteX325" fmla="*/ 1823238 w 3691297"/>
                  <a:gd name="connsiteY325" fmla="*/ 661231 h 1057618"/>
                  <a:gd name="connsiteX326" fmla="*/ 1782313 w 3691297"/>
                  <a:gd name="connsiteY326" fmla="*/ 677403 h 1057618"/>
                  <a:gd name="connsiteX327" fmla="*/ 1657163 w 3691297"/>
                  <a:gd name="connsiteY327" fmla="*/ 678113 h 1057618"/>
                  <a:gd name="connsiteX328" fmla="*/ 1635512 w 3691297"/>
                  <a:gd name="connsiteY328" fmla="*/ 662297 h 1057618"/>
                  <a:gd name="connsiteX329" fmla="*/ 1738788 w 3691297"/>
                  <a:gd name="connsiteY329" fmla="*/ 490908 h 1057618"/>
                  <a:gd name="connsiteX330" fmla="*/ 1779715 w 3691297"/>
                  <a:gd name="connsiteY330" fmla="*/ 474735 h 1057618"/>
                  <a:gd name="connsiteX331" fmla="*/ 1904865 w 3691297"/>
                  <a:gd name="connsiteY331" fmla="*/ 474025 h 1057618"/>
                  <a:gd name="connsiteX332" fmla="*/ 1924165 w 3691297"/>
                  <a:gd name="connsiteY332" fmla="*/ 478583 h 1057618"/>
                  <a:gd name="connsiteX333" fmla="*/ 1926516 w 3691297"/>
                  <a:gd name="connsiteY333" fmla="*/ 489840 h 1057618"/>
                  <a:gd name="connsiteX334" fmla="*/ 1958744 w 3691297"/>
                  <a:gd name="connsiteY334" fmla="*/ 822836 h 1057618"/>
                  <a:gd name="connsiteX335" fmla="*/ 1855467 w 3691297"/>
                  <a:gd name="connsiteY335" fmla="*/ 994227 h 1057618"/>
                  <a:gd name="connsiteX336" fmla="*/ 1814544 w 3691297"/>
                  <a:gd name="connsiteY336" fmla="*/ 1010398 h 1057618"/>
                  <a:gd name="connsiteX337" fmla="*/ 1689392 w 3691297"/>
                  <a:gd name="connsiteY337" fmla="*/ 1011108 h 1057618"/>
                  <a:gd name="connsiteX338" fmla="*/ 1667743 w 3691297"/>
                  <a:gd name="connsiteY338" fmla="*/ 995293 h 1057618"/>
                  <a:gd name="connsiteX339" fmla="*/ 1771019 w 3691297"/>
                  <a:gd name="connsiteY339" fmla="*/ 823903 h 1057618"/>
                  <a:gd name="connsiteX340" fmla="*/ 1811943 w 3691297"/>
                  <a:gd name="connsiteY340" fmla="*/ 807731 h 1057618"/>
                  <a:gd name="connsiteX341" fmla="*/ 1937094 w 3691297"/>
                  <a:gd name="connsiteY341" fmla="*/ 807020 h 1057618"/>
                  <a:gd name="connsiteX342" fmla="*/ 1956395 w 3691297"/>
                  <a:gd name="connsiteY342" fmla="*/ 811579 h 1057618"/>
                  <a:gd name="connsiteX343" fmla="*/ 1958744 w 3691297"/>
                  <a:gd name="connsiteY343" fmla="*/ 822836 h 1057618"/>
                  <a:gd name="connsiteX344" fmla="*/ 1988797 w 3691297"/>
                  <a:gd name="connsiteY344" fmla="*/ 0 h 1057618"/>
                  <a:gd name="connsiteX345" fmla="*/ 1940948 w 3691297"/>
                  <a:gd name="connsiteY345" fmla="*/ 79408 h 1057618"/>
                  <a:gd name="connsiteX346" fmla="*/ 1900023 w 3691297"/>
                  <a:gd name="connsiteY346" fmla="*/ 95579 h 1057618"/>
                  <a:gd name="connsiteX347" fmla="*/ 1774873 w 3691297"/>
                  <a:gd name="connsiteY347" fmla="*/ 96291 h 1057618"/>
                  <a:gd name="connsiteX348" fmla="*/ 1753222 w 3691297"/>
                  <a:gd name="connsiteY348" fmla="*/ 80473 h 1057618"/>
                  <a:gd name="connsiteX349" fmla="*/ 1801713 w 3691297"/>
                  <a:gd name="connsiteY349" fmla="*/ 0 h 1057618"/>
                  <a:gd name="connsiteX350" fmla="*/ 2064727 w 3691297"/>
                  <a:gd name="connsiteY350" fmla="*/ 260473 h 1057618"/>
                  <a:gd name="connsiteX351" fmla="*/ 1961451 w 3691297"/>
                  <a:gd name="connsiteY351" fmla="*/ 431862 h 1057618"/>
                  <a:gd name="connsiteX352" fmla="*/ 1920526 w 3691297"/>
                  <a:gd name="connsiteY352" fmla="*/ 448034 h 1057618"/>
                  <a:gd name="connsiteX353" fmla="*/ 1795376 w 3691297"/>
                  <a:gd name="connsiteY353" fmla="*/ 448745 h 1057618"/>
                  <a:gd name="connsiteX354" fmla="*/ 1773725 w 3691297"/>
                  <a:gd name="connsiteY354" fmla="*/ 432930 h 1057618"/>
                  <a:gd name="connsiteX355" fmla="*/ 1877002 w 3691297"/>
                  <a:gd name="connsiteY355" fmla="*/ 261538 h 1057618"/>
                  <a:gd name="connsiteX356" fmla="*/ 1917926 w 3691297"/>
                  <a:gd name="connsiteY356" fmla="*/ 245367 h 1057618"/>
                  <a:gd name="connsiteX357" fmla="*/ 2043076 w 3691297"/>
                  <a:gd name="connsiteY357" fmla="*/ 244657 h 1057618"/>
                  <a:gd name="connsiteX358" fmla="*/ 2062378 w 3691297"/>
                  <a:gd name="connsiteY358" fmla="*/ 249216 h 1057618"/>
                  <a:gd name="connsiteX359" fmla="*/ 2064727 w 3691297"/>
                  <a:gd name="connsiteY359" fmla="*/ 260473 h 1057618"/>
                  <a:gd name="connsiteX360" fmla="*/ 2096955 w 3691297"/>
                  <a:gd name="connsiteY360" fmla="*/ 593468 h 1057618"/>
                  <a:gd name="connsiteX361" fmla="*/ 1993679 w 3691297"/>
                  <a:gd name="connsiteY361" fmla="*/ 764858 h 1057618"/>
                  <a:gd name="connsiteX362" fmla="*/ 1952755 w 3691297"/>
                  <a:gd name="connsiteY362" fmla="*/ 781029 h 1057618"/>
                  <a:gd name="connsiteX363" fmla="*/ 1827604 w 3691297"/>
                  <a:gd name="connsiteY363" fmla="*/ 781741 h 1057618"/>
                  <a:gd name="connsiteX364" fmla="*/ 1805955 w 3691297"/>
                  <a:gd name="connsiteY364" fmla="*/ 765925 h 1057618"/>
                  <a:gd name="connsiteX365" fmla="*/ 1909231 w 3691297"/>
                  <a:gd name="connsiteY365" fmla="*/ 594534 h 1057618"/>
                  <a:gd name="connsiteX366" fmla="*/ 1950156 w 3691297"/>
                  <a:gd name="connsiteY366" fmla="*/ 578362 h 1057618"/>
                  <a:gd name="connsiteX367" fmla="*/ 2075304 w 3691297"/>
                  <a:gd name="connsiteY367" fmla="*/ 577651 h 1057618"/>
                  <a:gd name="connsiteX368" fmla="*/ 2094606 w 3691297"/>
                  <a:gd name="connsiteY368" fmla="*/ 582211 h 1057618"/>
                  <a:gd name="connsiteX369" fmla="*/ 2096955 w 3691297"/>
                  <a:gd name="connsiteY369" fmla="*/ 593468 h 1057618"/>
                  <a:gd name="connsiteX370" fmla="*/ 2117460 w 3691297"/>
                  <a:gd name="connsiteY370" fmla="*/ 945923 h 1057618"/>
                  <a:gd name="connsiteX371" fmla="*/ 2050155 w 3691297"/>
                  <a:gd name="connsiteY371" fmla="*/ 1057618 h 1057618"/>
                  <a:gd name="connsiteX372" fmla="*/ 1863071 w 3691297"/>
                  <a:gd name="connsiteY372" fmla="*/ 1057618 h 1057618"/>
                  <a:gd name="connsiteX373" fmla="*/ 1929734 w 3691297"/>
                  <a:gd name="connsiteY373" fmla="*/ 946990 h 1057618"/>
                  <a:gd name="connsiteX374" fmla="*/ 1970659 w 3691297"/>
                  <a:gd name="connsiteY374" fmla="*/ 930818 h 1057618"/>
                  <a:gd name="connsiteX375" fmla="*/ 2095809 w 3691297"/>
                  <a:gd name="connsiteY375" fmla="*/ 930107 h 1057618"/>
                  <a:gd name="connsiteX376" fmla="*/ 2115111 w 3691297"/>
                  <a:gd name="connsiteY376" fmla="*/ 934665 h 1057618"/>
                  <a:gd name="connsiteX377" fmla="*/ 2117460 w 3691297"/>
                  <a:gd name="connsiteY377" fmla="*/ 945923 h 1057618"/>
                  <a:gd name="connsiteX378" fmla="*/ 2202939 w 3691297"/>
                  <a:gd name="connsiteY378" fmla="*/ 31104 h 1057618"/>
                  <a:gd name="connsiteX379" fmla="*/ 2099662 w 3691297"/>
                  <a:gd name="connsiteY379" fmla="*/ 202495 h 1057618"/>
                  <a:gd name="connsiteX380" fmla="*/ 2058738 w 3691297"/>
                  <a:gd name="connsiteY380" fmla="*/ 218666 h 1057618"/>
                  <a:gd name="connsiteX381" fmla="*/ 1933588 w 3691297"/>
                  <a:gd name="connsiteY381" fmla="*/ 219378 h 1057618"/>
                  <a:gd name="connsiteX382" fmla="*/ 1911937 w 3691297"/>
                  <a:gd name="connsiteY382" fmla="*/ 203560 h 1057618"/>
                  <a:gd name="connsiteX383" fmla="*/ 2015213 w 3691297"/>
                  <a:gd name="connsiteY383" fmla="*/ 32169 h 1057618"/>
                  <a:gd name="connsiteX384" fmla="*/ 2056138 w 3691297"/>
                  <a:gd name="connsiteY384" fmla="*/ 15998 h 1057618"/>
                  <a:gd name="connsiteX385" fmla="*/ 2181288 w 3691297"/>
                  <a:gd name="connsiteY385" fmla="*/ 15288 h 1057618"/>
                  <a:gd name="connsiteX386" fmla="*/ 2200588 w 3691297"/>
                  <a:gd name="connsiteY386" fmla="*/ 19846 h 1057618"/>
                  <a:gd name="connsiteX387" fmla="*/ 2202939 w 3691297"/>
                  <a:gd name="connsiteY387" fmla="*/ 31104 h 1057618"/>
                  <a:gd name="connsiteX388" fmla="*/ 2235168 w 3691297"/>
                  <a:gd name="connsiteY388" fmla="*/ 364099 h 1057618"/>
                  <a:gd name="connsiteX389" fmla="*/ 2131892 w 3691297"/>
                  <a:gd name="connsiteY389" fmla="*/ 535490 h 1057618"/>
                  <a:gd name="connsiteX390" fmla="*/ 2090967 w 3691297"/>
                  <a:gd name="connsiteY390" fmla="*/ 551661 h 1057618"/>
                  <a:gd name="connsiteX391" fmla="*/ 1965817 w 3691297"/>
                  <a:gd name="connsiteY391" fmla="*/ 552373 h 1057618"/>
                  <a:gd name="connsiteX392" fmla="*/ 1944166 w 3691297"/>
                  <a:gd name="connsiteY392" fmla="*/ 536556 h 1057618"/>
                  <a:gd name="connsiteX393" fmla="*/ 2047442 w 3691297"/>
                  <a:gd name="connsiteY393" fmla="*/ 365166 h 1057618"/>
                  <a:gd name="connsiteX394" fmla="*/ 2088368 w 3691297"/>
                  <a:gd name="connsiteY394" fmla="*/ 348994 h 1057618"/>
                  <a:gd name="connsiteX395" fmla="*/ 2213517 w 3691297"/>
                  <a:gd name="connsiteY395" fmla="*/ 348283 h 1057618"/>
                  <a:gd name="connsiteX396" fmla="*/ 2232817 w 3691297"/>
                  <a:gd name="connsiteY396" fmla="*/ 352842 h 1057618"/>
                  <a:gd name="connsiteX397" fmla="*/ 2235168 w 3691297"/>
                  <a:gd name="connsiteY397" fmla="*/ 364099 h 1057618"/>
                  <a:gd name="connsiteX398" fmla="*/ 2255671 w 3691297"/>
                  <a:gd name="connsiteY398" fmla="*/ 716555 h 1057618"/>
                  <a:gd name="connsiteX399" fmla="*/ 2152395 w 3691297"/>
                  <a:gd name="connsiteY399" fmla="*/ 887946 h 1057618"/>
                  <a:gd name="connsiteX400" fmla="*/ 2111470 w 3691297"/>
                  <a:gd name="connsiteY400" fmla="*/ 904118 h 1057618"/>
                  <a:gd name="connsiteX401" fmla="*/ 1986320 w 3691297"/>
                  <a:gd name="connsiteY401" fmla="*/ 904828 h 1057618"/>
                  <a:gd name="connsiteX402" fmla="*/ 1964670 w 3691297"/>
                  <a:gd name="connsiteY402" fmla="*/ 889012 h 1057618"/>
                  <a:gd name="connsiteX403" fmla="*/ 2067945 w 3691297"/>
                  <a:gd name="connsiteY403" fmla="*/ 717621 h 1057618"/>
                  <a:gd name="connsiteX404" fmla="*/ 2108871 w 3691297"/>
                  <a:gd name="connsiteY404" fmla="*/ 701449 h 1057618"/>
                  <a:gd name="connsiteX405" fmla="*/ 2234021 w 3691297"/>
                  <a:gd name="connsiteY405" fmla="*/ 700739 h 1057618"/>
                  <a:gd name="connsiteX406" fmla="*/ 2253321 w 3691297"/>
                  <a:gd name="connsiteY406" fmla="*/ 705298 h 1057618"/>
                  <a:gd name="connsiteX407" fmla="*/ 2255671 w 3691297"/>
                  <a:gd name="connsiteY407" fmla="*/ 716555 h 1057618"/>
                  <a:gd name="connsiteX408" fmla="*/ 2287901 w 3691297"/>
                  <a:gd name="connsiteY408" fmla="*/ 1049550 h 1057618"/>
                  <a:gd name="connsiteX409" fmla="*/ 2283039 w 3691297"/>
                  <a:gd name="connsiteY409" fmla="*/ 1057618 h 1057618"/>
                  <a:gd name="connsiteX410" fmla="*/ 2095956 w 3691297"/>
                  <a:gd name="connsiteY410" fmla="*/ 1057618 h 1057618"/>
                  <a:gd name="connsiteX411" fmla="*/ 2100175 w 3691297"/>
                  <a:gd name="connsiteY411" fmla="*/ 1050617 h 1057618"/>
                  <a:gd name="connsiteX412" fmla="*/ 2141100 w 3691297"/>
                  <a:gd name="connsiteY412" fmla="*/ 1034446 h 1057618"/>
                  <a:gd name="connsiteX413" fmla="*/ 2266248 w 3691297"/>
                  <a:gd name="connsiteY413" fmla="*/ 1033734 h 1057618"/>
                  <a:gd name="connsiteX414" fmla="*/ 2285550 w 3691297"/>
                  <a:gd name="connsiteY414" fmla="*/ 1038293 h 1057618"/>
                  <a:gd name="connsiteX415" fmla="*/ 2287901 w 3691297"/>
                  <a:gd name="connsiteY415" fmla="*/ 1049550 h 1057618"/>
                  <a:gd name="connsiteX416" fmla="*/ 2373380 w 3691297"/>
                  <a:gd name="connsiteY416" fmla="*/ 134731 h 1057618"/>
                  <a:gd name="connsiteX417" fmla="*/ 2270104 w 3691297"/>
                  <a:gd name="connsiteY417" fmla="*/ 306122 h 1057618"/>
                  <a:gd name="connsiteX418" fmla="*/ 2229178 w 3691297"/>
                  <a:gd name="connsiteY418" fmla="*/ 322294 h 1057618"/>
                  <a:gd name="connsiteX419" fmla="*/ 2104028 w 3691297"/>
                  <a:gd name="connsiteY419" fmla="*/ 323004 h 1057618"/>
                  <a:gd name="connsiteX420" fmla="*/ 2082377 w 3691297"/>
                  <a:gd name="connsiteY420" fmla="*/ 307188 h 1057618"/>
                  <a:gd name="connsiteX421" fmla="*/ 2185654 w 3691297"/>
                  <a:gd name="connsiteY421" fmla="*/ 135797 h 1057618"/>
                  <a:gd name="connsiteX422" fmla="*/ 2226580 w 3691297"/>
                  <a:gd name="connsiteY422" fmla="*/ 119625 h 1057618"/>
                  <a:gd name="connsiteX423" fmla="*/ 2351729 w 3691297"/>
                  <a:gd name="connsiteY423" fmla="*/ 118914 h 1057618"/>
                  <a:gd name="connsiteX424" fmla="*/ 2371031 w 3691297"/>
                  <a:gd name="connsiteY424" fmla="*/ 123474 h 1057618"/>
                  <a:gd name="connsiteX425" fmla="*/ 2373380 w 3691297"/>
                  <a:gd name="connsiteY425" fmla="*/ 134731 h 1057618"/>
                  <a:gd name="connsiteX426" fmla="*/ 2393881 w 3691297"/>
                  <a:gd name="connsiteY426" fmla="*/ 487187 h 1057618"/>
                  <a:gd name="connsiteX427" fmla="*/ 2290607 w 3691297"/>
                  <a:gd name="connsiteY427" fmla="*/ 658578 h 1057618"/>
                  <a:gd name="connsiteX428" fmla="*/ 2249682 w 3691297"/>
                  <a:gd name="connsiteY428" fmla="*/ 674749 h 1057618"/>
                  <a:gd name="connsiteX429" fmla="*/ 2124532 w 3691297"/>
                  <a:gd name="connsiteY429" fmla="*/ 675460 h 1057618"/>
                  <a:gd name="connsiteX430" fmla="*/ 2102881 w 3691297"/>
                  <a:gd name="connsiteY430" fmla="*/ 659644 h 1057618"/>
                  <a:gd name="connsiteX431" fmla="*/ 2206157 w 3691297"/>
                  <a:gd name="connsiteY431" fmla="*/ 488253 h 1057618"/>
                  <a:gd name="connsiteX432" fmla="*/ 2247082 w 3691297"/>
                  <a:gd name="connsiteY432" fmla="*/ 472081 h 1057618"/>
                  <a:gd name="connsiteX433" fmla="*/ 2372232 w 3691297"/>
                  <a:gd name="connsiteY433" fmla="*/ 471370 h 1057618"/>
                  <a:gd name="connsiteX434" fmla="*/ 2391534 w 3691297"/>
                  <a:gd name="connsiteY434" fmla="*/ 475929 h 1057618"/>
                  <a:gd name="connsiteX435" fmla="*/ 2393881 w 3691297"/>
                  <a:gd name="connsiteY435" fmla="*/ 487187 h 1057618"/>
                  <a:gd name="connsiteX436" fmla="*/ 2426111 w 3691297"/>
                  <a:gd name="connsiteY436" fmla="*/ 820181 h 1057618"/>
                  <a:gd name="connsiteX437" fmla="*/ 2322836 w 3691297"/>
                  <a:gd name="connsiteY437" fmla="*/ 991574 h 1057618"/>
                  <a:gd name="connsiteX438" fmla="*/ 2281911 w 3691297"/>
                  <a:gd name="connsiteY438" fmla="*/ 1007745 h 1057618"/>
                  <a:gd name="connsiteX439" fmla="*/ 2156759 w 3691297"/>
                  <a:gd name="connsiteY439" fmla="*/ 1008455 h 1057618"/>
                  <a:gd name="connsiteX440" fmla="*/ 2135110 w 3691297"/>
                  <a:gd name="connsiteY440" fmla="*/ 992639 h 1057618"/>
                  <a:gd name="connsiteX441" fmla="*/ 2238387 w 3691297"/>
                  <a:gd name="connsiteY441" fmla="*/ 821248 h 1057618"/>
                  <a:gd name="connsiteX442" fmla="*/ 2279312 w 3691297"/>
                  <a:gd name="connsiteY442" fmla="*/ 805077 h 1057618"/>
                  <a:gd name="connsiteX443" fmla="*/ 2404460 w 3691297"/>
                  <a:gd name="connsiteY443" fmla="*/ 804367 h 1057618"/>
                  <a:gd name="connsiteX444" fmla="*/ 2423762 w 3691297"/>
                  <a:gd name="connsiteY444" fmla="*/ 808925 h 1057618"/>
                  <a:gd name="connsiteX445" fmla="*/ 2426111 w 3691297"/>
                  <a:gd name="connsiteY445" fmla="*/ 820181 h 1057618"/>
                  <a:gd name="connsiteX446" fmla="*/ 2454565 w 3691297"/>
                  <a:gd name="connsiteY446" fmla="*/ 0 h 1057618"/>
                  <a:gd name="connsiteX447" fmla="*/ 2408315 w 3691297"/>
                  <a:gd name="connsiteY447" fmla="*/ 76753 h 1057618"/>
                  <a:gd name="connsiteX448" fmla="*/ 2367390 w 3691297"/>
                  <a:gd name="connsiteY448" fmla="*/ 92925 h 1057618"/>
                  <a:gd name="connsiteX449" fmla="*/ 2242240 w 3691297"/>
                  <a:gd name="connsiteY449" fmla="*/ 93635 h 1057618"/>
                  <a:gd name="connsiteX450" fmla="*/ 2220591 w 3691297"/>
                  <a:gd name="connsiteY450" fmla="*/ 77819 h 1057618"/>
                  <a:gd name="connsiteX451" fmla="*/ 2267482 w 3691297"/>
                  <a:gd name="connsiteY451" fmla="*/ 0 h 1057618"/>
                  <a:gd name="connsiteX452" fmla="*/ 2532094 w 3691297"/>
                  <a:gd name="connsiteY452" fmla="*/ 257818 h 1057618"/>
                  <a:gd name="connsiteX453" fmla="*/ 2428818 w 3691297"/>
                  <a:gd name="connsiteY453" fmla="*/ 429209 h 1057618"/>
                  <a:gd name="connsiteX454" fmla="*/ 2387893 w 3691297"/>
                  <a:gd name="connsiteY454" fmla="*/ 445381 h 1057618"/>
                  <a:gd name="connsiteX455" fmla="*/ 2262743 w 3691297"/>
                  <a:gd name="connsiteY455" fmla="*/ 446091 h 1057618"/>
                  <a:gd name="connsiteX456" fmla="*/ 2241093 w 3691297"/>
                  <a:gd name="connsiteY456" fmla="*/ 430275 h 1057618"/>
                  <a:gd name="connsiteX457" fmla="*/ 2344368 w 3691297"/>
                  <a:gd name="connsiteY457" fmla="*/ 258884 h 1057618"/>
                  <a:gd name="connsiteX458" fmla="*/ 2385294 w 3691297"/>
                  <a:gd name="connsiteY458" fmla="*/ 242712 h 1057618"/>
                  <a:gd name="connsiteX459" fmla="*/ 2510444 w 3691297"/>
                  <a:gd name="connsiteY459" fmla="*/ 242001 h 1057618"/>
                  <a:gd name="connsiteX460" fmla="*/ 2529745 w 3691297"/>
                  <a:gd name="connsiteY460" fmla="*/ 246561 h 1057618"/>
                  <a:gd name="connsiteX461" fmla="*/ 2532094 w 3691297"/>
                  <a:gd name="connsiteY461" fmla="*/ 257818 h 1057618"/>
                  <a:gd name="connsiteX462" fmla="*/ 2564324 w 3691297"/>
                  <a:gd name="connsiteY462" fmla="*/ 590813 h 1057618"/>
                  <a:gd name="connsiteX463" fmla="*/ 2461048 w 3691297"/>
                  <a:gd name="connsiteY463" fmla="*/ 762205 h 1057618"/>
                  <a:gd name="connsiteX464" fmla="*/ 2420123 w 3691297"/>
                  <a:gd name="connsiteY464" fmla="*/ 778376 h 1057618"/>
                  <a:gd name="connsiteX465" fmla="*/ 2294973 w 3691297"/>
                  <a:gd name="connsiteY465" fmla="*/ 779087 h 1057618"/>
                  <a:gd name="connsiteX466" fmla="*/ 2273322 w 3691297"/>
                  <a:gd name="connsiteY466" fmla="*/ 763270 h 1057618"/>
                  <a:gd name="connsiteX467" fmla="*/ 2376598 w 3691297"/>
                  <a:gd name="connsiteY467" fmla="*/ 591879 h 1057618"/>
                  <a:gd name="connsiteX468" fmla="*/ 2417523 w 3691297"/>
                  <a:gd name="connsiteY468" fmla="*/ 575708 h 1057618"/>
                  <a:gd name="connsiteX469" fmla="*/ 2542671 w 3691297"/>
                  <a:gd name="connsiteY469" fmla="*/ 574997 h 1057618"/>
                  <a:gd name="connsiteX470" fmla="*/ 2561973 w 3691297"/>
                  <a:gd name="connsiteY470" fmla="*/ 579556 h 1057618"/>
                  <a:gd name="connsiteX471" fmla="*/ 2564324 w 3691297"/>
                  <a:gd name="connsiteY471" fmla="*/ 590813 h 1057618"/>
                  <a:gd name="connsiteX472" fmla="*/ 2584827 w 3691297"/>
                  <a:gd name="connsiteY472" fmla="*/ 943269 h 1057618"/>
                  <a:gd name="connsiteX473" fmla="*/ 2515923 w 3691297"/>
                  <a:gd name="connsiteY473" fmla="*/ 1057618 h 1057618"/>
                  <a:gd name="connsiteX474" fmla="*/ 2328840 w 3691297"/>
                  <a:gd name="connsiteY474" fmla="*/ 1057618 h 1057618"/>
                  <a:gd name="connsiteX475" fmla="*/ 2397102 w 3691297"/>
                  <a:gd name="connsiteY475" fmla="*/ 944335 h 1057618"/>
                  <a:gd name="connsiteX476" fmla="*/ 2438027 w 3691297"/>
                  <a:gd name="connsiteY476" fmla="*/ 928164 h 1057618"/>
                  <a:gd name="connsiteX477" fmla="*/ 2563177 w 3691297"/>
                  <a:gd name="connsiteY477" fmla="*/ 927454 h 1057618"/>
                  <a:gd name="connsiteX478" fmla="*/ 2582478 w 3691297"/>
                  <a:gd name="connsiteY478" fmla="*/ 932012 h 1057618"/>
                  <a:gd name="connsiteX479" fmla="*/ 2584827 w 3691297"/>
                  <a:gd name="connsiteY479" fmla="*/ 943269 h 1057618"/>
                  <a:gd name="connsiteX480" fmla="*/ 2670306 w 3691297"/>
                  <a:gd name="connsiteY480" fmla="*/ 28449 h 1057618"/>
                  <a:gd name="connsiteX481" fmla="*/ 2567030 w 3691297"/>
                  <a:gd name="connsiteY481" fmla="*/ 199840 h 1057618"/>
                  <a:gd name="connsiteX482" fmla="*/ 2526105 w 3691297"/>
                  <a:gd name="connsiteY482" fmla="*/ 216012 h 1057618"/>
                  <a:gd name="connsiteX483" fmla="*/ 2400955 w 3691297"/>
                  <a:gd name="connsiteY483" fmla="*/ 216723 h 1057618"/>
                  <a:gd name="connsiteX484" fmla="*/ 2379304 w 3691297"/>
                  <a:gd name="connsiteY484" fmla="*/ 200907 h 1057618"/>
                  <a:gd name="connsiteX485" fmla="*/ 2482580 w 3691297"/>
                  <a:gd name="connsiteY485" fmla="*/ 29516 h 1057618"/>
                  <a:gd name="connsiteX486" fmla="*/ 2523505 w 3691297"/>
                  <a:gd name="connsiteY486" fmla="*/ 13345 h 1057618"/>
                  <a:gd name="connsiteX487" fmla="*/ 2648655 w 3691297"/>
                  <a:gd name="connsiteY487" fmla="*/ 12635 h 1057618"/>
                  <a:gd name="connsiteX488" fmla="*/ 2667957 w 3691297"/>
                  <a:gd name="connsiteY488" fmla="*/ 17192 h 1057618"/>
                  <a:gd name="connsiteX489" fmla="*/ 2670306 w 3691297"/>
                  <a:gd name="connsiteY489" fmla="*/ 28449 h 1057618"/>
                  <a:gd name="connsiteX490" fmla="*/ 2702535 w 3691297"/>
                  <a:gd name="connsiteY490" fmla="*/ 361446 h 1057618"/>
                  <a:gd name="connsiteX491" fmla="*/ 2599259 w 3691297"/>
                  <a:gd name="connsiteY491" fmla="*/ 532835 h 1057618"/>
                  <a:gd name="connsiteX492" fmla="*/ 2558334 w 3691297"/>
                  <a:gd name="connsiteY492" fmla="*/ 549007 h 1057618"/>
                  <a:gd name="connsiteX493" fmla="*/ 2433184 w 3691297"/>
                  <a:gd name="connsiteY493" fmla="*/ 549718 h 1057618"/>
                  <a:gd name="connsiteX494" fmla="*/ 2411533 w 3691297"/>
                  <a:gd name="connsiteY494" fmla="*/ 533903 h 1057618"/>
                  <a:gd name="connsiteX495" fmla="*/ 2514809 w 3691297"/>
                  <a:gd name="connsiteY495" fmla="*/ 362511 h 1057618"/>
                  <a:gd name="connsiteX496" fmla="*/ 2555735 w 3691297"/>
                  <a:gd name="connsiteY496" fmla="*/ 346340 h 1057618"/>
                  <a:gd name="connsiteX497" fmla="*/ 2680884 w 3691297"/>
                  <a:gd name="connsiteY497" fmla="*/ 345628 h 1057618"/>
                  <a:gd name="connsiteX498" fmla="*/ 2700186 w 3691297"/>
                  <a:gd name="connsiteY498" fmla="*/ 350189 h 1057618"/>
                  <a:gd name="connsiteX499" fmla="*/ 2702535 w 3691297"/>
                  <a:gd name="connsiteY499" fmla="*/ 361446 h 1057618"/>
                  <a:gd name="connsiteX500" fmla="*/ 2723038 w 3691297"/>
                  <a:gd name="connsiteY500" fmla="*/ 713902 h 1057618"/>
                  <a:gd name="connsiteX501" fmla="*/ 2619763 w 3691297"/>
                  <a:gd name="connsiteY501" fmla="*/ 885291 h 1057618"/>
                  <a:gd name="connsiteX502" fmla="*/ 2578837 w 3691297"/>
                  <a:gd name="connsiteY502" fmla="*/ 901463 h 1057618"/>
                  <a:gd name="connsiteX503" fmla="*/ 2453688 w 3691297"/>
                  <a:gd name="connsiteY503" fmla="*/ 902173 h 1057618"/>
                  <a:gd name="connsiteX504" fmla="*/ 2432037 w 3691297"/>
                  <a:gd name="connsiteY504" fmla="*/ 886359 h 1057618"/>
                  <a:gd name="connsiteX505" fmla="*/ 2535313 w 3691297"/>
                  <a:gd name="connsiteY505" fmla="*/ 714967 h 1057618"/>
                  <a:gd name="connsiteX506" fmla="*/ 2576238 w 3691297"/>
                  <a:gd name="connsiteY506" fmla="*/ 698795 h 1057618"/>
                  <a:gd name="connsiteX507" fmla="*/ 2701388 w 3691297"/>
                  <a:gd name="connsiteY507" fmla="*/ 698085 h 1057618"/>
                  <a:gd name="connsiteX508" fmla="*/ 2720690 w 3691297"/>
                  <a:gd name="connsiteY508" fmla="*/ 702645 h 1057618"/>
                  <a:gd name="connsiteX509" fmla="*/ 2723038 w 3691297"/>
                  <a:gd name="connsiteY509" fmla="*/ 713902 h 1057618"/>
                  <a:gd name="connsiteX510" fmla="*/ 2755266 w 3691297"/>
                  <a:gd name="connsiteY510" fmla="*/ 1046897 h 1057618"/>
                  <a:gd name="connsiteX511" fmla="*/ 2748806 w 3691297"/>
                  <a:gd name="connsiteY511" fmla="*/ 1057618 h 1057618"/>
                  <a:gd name="connsiteX512" fmla="*/ 2561724 w 3691297"/>
                  <a:gd name="connsiteY512" fmla="*/ 1057618 h 1057618"/>
                  <a:gd name="connsiteX513" fmla="*/ 2567542 w 3691297"/>
                  <a:gd name="connsiteY513" fmla="*/ 1047963 h 1057618"/>
                  <a:gd name="connsiteX514" fmla="*/ 2608467 w 3691297"/>
                  <a:gd name="connsiteY514" fmla="*/ 1031791 h 1057618"/>
                  <a:gd name="connsiteX515" fmla="*/ 2733617 w 3691297"/>
                  <a:gd name="connsiteY515" fmla="*/ 1031080 h 1057618"/>
                  <a:gd name="connsiteX516" fmla="*/ 2752919 w 3691297"/>
                  <a:gd name="connsiteY516" fmla="*/ 1035640 h 1057618"/>
                  <a:gd name="connsiteX517" fmla="*/ 2755266 w 3691297"/>
                  <a:gd name="connsiteY517" fmla="*/ 1046897 h 1057618"/>
                  <a:gd name="connsiteX518" fmla="*/ 2840747 w 3691297"/>
                  <a:gd name="connsiteY518" fmla="*/ 132077 h 1057618"/>
                  <a:gd name="connsiteX519" fmla="*/ 2737471 w 3691297"/>
                  <a:gd name="connsiteY519" fmla="*/ 303468 h 1057618"/>
                  <a:gd name="connsiteX520" fmla="*/ 2696546 w 3691297"/>
                  <a:gd name="connsiteY520" fmla="*/ 319639 h 1057618"/>
                  <a:gd name="connsiteX521" fmla="*/ 2571396 w 3691297"/>
                  <a:gd name="connsiteY521" fmla="*/ 320349 h 1057618"/>
                  <a:gd name="connsiteX522" fmla="*/ 2549745 w 3691297"/>
                  <a:gd name="connsiteY522" fmla="*/ 304533 h 1057618"/>
                  <a:gd name="connsiteX523" fmla="*/ 2653021 w 3691297"/>
                  <a:gd name="connsiteY523" fmla="*/ 133144 h 1057618"/>
                  <a:gd name="connsiteX524" fmla="*/ 2693947 w 3691297"/>
                  <a:gd name="connsiteY524" fmla="*/ 116972 h 1057618"/>
                  <a:gd name="connsiteX525" fmla="*/ 2819096 w 3691297"/>
                  <a:gd name="connsiteY525" fmla="*/ 116261 h 1057618"/>
                  <a:gd name="connsiteX526" fmla="*/ 2838398 w 3691297"/>
                  <a:gd name="connsiteY526" fmla="*/ 120819 h 1057618"/>
                  <a:gd name="connsiteX527" fmla="*/ 2840747 w 3691297"/>
                  <a:gd name="connsiteY527" fmla="*/ 132077 h 1057618"/>
                  <a:gd name="connsiteX528" fmla="*/ 2861250 w 3691297"/>
                  <a:gd name="connsiteY528" fmla="*/ 484533 h 1057618"/>
                  <a:gd name="connsiteX529" fmla="*/ 2757974 w 3691297"/>
                  <a:gd name="connsiteY529" fmla="*/ 655924 h 1057618"/>
                  <a:gd name="connsiteX530" fmla="*/ 2717049 w 3691297"/>
                  <a:gd name="connsiteY530" fmla="*/ 672095 h 1057618"/>
                  <a:gd name="connsiteX531" fmla="*/ 2591899 w 3691297"/>
                  <a:gd name="connsiteY531" fmla="*/ 672805 h 1057618"/>
                  <a:gd name="connsiteX532" fmla="*/ 2570249 w 3691297"/>
                  <a:gd name="connsiteY532" fmla="*/ 656989 h 1057618"/>
                  <a:gd name="connsiteX533" fmla="*/ 2673525 w 3691297"/>
                  <a:gd name="connsiteY533" fmla="*/ 485598 h 1057618"/>
                  <a:gd name="connsiteX534" fmla="*/ 2714451 w 3691297"/>
                  <a:gd name="connsiteY534" fmla="*/ 469427 h 1057618"/>
                  <a:gd name="connsiteX535" fmla="*/ 2839600 w 3691297"/>
                  <a:gd name="connsiteY535" fmla="*/ 468717 h 1057618"/>
                  <a:gd name="connsiteX536" fmla="*/ 2858901 w 3691297"/>
                  <a:gd name="connsiteY536" fmla="*/ 473275 h 1057618"/>
                  <a:gd name="connsiteX537" fmla="*/ 2861250 w 3691297"/>
                  <a:gd name="connsiteY537" fmla="*/ 484533 h 1057618"/>
                  <a:gd name="connsiteX538" fmla="*/ 2893479 w 3691297"/>
                  <a:gd name="connsiteY538" fmla="*/ 817528 h 1057618"/>
                  <a:gd name="connsiteX539" fmla="*/ 2790203 w 3691297"/>
                  <a:gd name="connsiteY539" fmla="*/ 988919 h 1057618"/>
                  <a:gd name="connsiteX540" fmla="*/ 2749278 w 3691297"/>
                  <a:gd name="connsiteY540" fmla="*/ 1005091 h 1057618"/>
                  <a:gd name="connsiteX541" fmla="*/ 2624128 w 3691297"/>
                  <a:gd name="connsiteY541" fmla="*/ 1005801 h 1057618"/>
                  <a:gd name="connsiteX542" fmla="*/ 2602478 w 3691297"/>
                  <a:gd name="connsiteY542" fmla="*/ 989985 h 1057618"/>
                  <a:gd name="connsiteX543" fmla="*/ 2705753 w 3691297"/>
                  <a:gd name="connsiteY543" fmla="*/ 818594 h 1057618"/>
                  <a:gd name="connsiteX544" fmla="*/ 2746679 w 3691297"/>
                  <a:gd name="connsiteY544" fmla="*/ 802423 h 1057618"/>
                  <a:gd name="connsiteX545" fmla="*/ 2871829 w 3691297"/>
                  <a:gd name="connsiteY545" fmla="*/ 801712 h 1057618"/>
                  <a:gd name="connsiteX546" fmla="*/ 2891130 w 3691297"/>
                  <a:gd name="connsiteY546" fmla="*/ 806271 h 1057618"/>
                  <a:gd name="connsiteX547" fmla="*/ 2893479 w 3691297"/>
                  <a:gd name="connsiteY547" fmla="*/ 817528 h 1057618"/>
                  <a:gd name="connsiteX548" fmla="*/ 2920334 w 3691297"/>
                  <a:gd name="connsiteY548" fmla="*/ 0 h 1057618"/>
                  <a:gd name="connsiteX549" fmla="*/ 2875684 w 3691297"/>
                  <a:gd name="connsiteY549" fmla="*/ 74100 h 1057618"/>
                  <a:gd name="connsiteX550" fmla="*/ 2834757 w 3691297"/>
                  <a:gd name="connsiteY550" fmla="*/ 90272 h 1057618"/>
                  <a:gd name="connsiteX551" fmla="*/ 2709607 w 3691297"/>
                  <a:gd name="connsiteY551" fmla="*/ 90982 h 1057618"/>
                  <a:gd name="connsiteX552" fmla="*/ 2687956 w 3691297"/>
                  <a:gd name="connsiteY552" fmla="*/ 75166 h 1057618"/>
                  <a:gd name="connsiteX553" fmla="*/ 2733250 w 3691297"/>
                  <a:gd name="connsiteY553" fmla="*/ 0 h 1057618"/>
                  <a:gd name="connsiteX554" fmla="*/ 2999461 w 3691297"/>
                  <a:gd name="connsiteY554" fmla="*/ 255165 h 1057618"/>
                  <a:gd name="connsiteX555" fmla="*/ 2896186 w 3691297"/>
                  <a:gd name="connsiteY555" fmla="*/ 426555 h 1057618"/>
                  <a:gd name="connsiteX556" fmla="*/ 2855261 w 3691297"/>
                  <a:gd name="connsiteY556" fmla="*/ 442726 h 1057618"/>
                  <a:gd name="connsiteX557" fmla="*/ 2730111 w 3691297"/>
                  <a:gd name="connsiteY557" fmla="*/ 443438 h 1057618"/>
                  <a:gd name="connsiteX558" fmla="*/ 2708461 w 3691297"/>
                  <a:gd name="connsiteY558" fmla="*/ 427620 h 1057618"/>
                  <a:gd name="connsiteX559" fmla="*/ 2811736 w 3691297"/>
                  <a:gd name="connsiteY559" fmla="*/ 256229 h 1057618"/>
                  <a:gd name="connsiteX560" fmla="*/ 2852661 w 3691297"/>
                  <a:gd name="connsiteY560" fmla="*/ 240059 h 1057618"/>
                  <a:gd name="connsiteX561" fmla="*/ 2977811 w 3691297"/>
                  <a:gd name="connsiteY561" fmla="*/ 239348 h 1057618"/>
                  <a:gd name="connsiteX562" fmla="*/ 2997113 w 3691297"/>
                  <a:gd name="connsiteY562" fmla="*/ 243906 h 1057618"/>
                  <a:gd name="connsiteX563" fmla="*/ 2999461 w 3691297"/>
                  <a:gd name="connsiteY563" fmla="*/ 255165 h 1057618"/>
                  <a:gd name="connsiteX564" fmla="*/ 3031691 w 3691297"/>
                  <a:gd name="connsiteY564" fmla="*/ 588160 h 1057618"/>
                  <a:gd name="connsiteX565" fmla="*/ 2928415 w 3691297"/>
                  <a:gd name="connsiteY565" fmla="*/ 759550 h 1057618"/>
                  <a:gd name="connsiteX566" fmla="*/ 2887490 w 3691297"/>
                  <a:gd name="connsiteY566" fmla="*/ 775721 h 1057618"/>
                  <a:gd name="connsiteX567" fmla="*/ 2762340 w 3691297"/>
                  <a:gd name="connsiteY567" fmla="*/ 776433 h 1057618"/>
                  <a:gd name="connsiteX568" fmla="*/ 2740689 w 3691297"/>
                  <a:gd name="connsiteY568" fmla="*/ 760617 h 1057618"/>
                  <a:gd name="connsiteX569" fmla="*/ 2843965 w 3691297"/>
                  <a:gd name="connsiteY569" fmla="*/ 589226 h 1057618"/>
                  <a:gd name="connsiteX570" fmla="*/ 2884891 w 3691297"/>
                  <a:gd name="connsiteY570" fmla="*/ 573054 h 1057618"/>
                  <a:gd name="connsiteX571" fmla="*/ 3010040 w 3691297"/>
                  <a:gd name="connsiteY571" fmla="*/ 572343 h 1057618"/>
                  <a:gd name="connsiteX572" fmla="*/ 3029340 w 3691297"/>
                  <a:gd name="connsiteY572" fmla="*/ 576902 h 1057618"/>
                  <a:gd name="connsiteX573" fmla="*/ 3031691 w 3691297"/>
                  <a:gd name="connsiteY573" fmla="*/ 588160 h 1057618"/>
                  <a:gd name="connsiteX574" fmla="*/ 3052194 w 3691297"/>
                  <a:gd name="connsiteY574" fmla="*/ 940615 h 1057618"/>
                  <a:gd name="connsiteX575" fmla="*/ 2981691 w 3691297"/>
                  <a:gd name="connsiteY575" fmla="*/ 1057618 h 1057618"/>
                  <a:gd name="connsiteX576" fmla="*/ 2794609 w 3691297"/>
                  <a:gd name="connsiteY576" fmla="*/ 1057618 h 1057618"/>
                  <a:gd name="connsiteX577" fmla="*/ 2864469 w 3691297"/>
                  <a:gd name="connsiteY577" fmla="*/ 941682 h 1057618"/>
                  <a:gd name="connsiteX578" fmla="*/ 2905393 w 3691297"/>
                  <a:gd name="connsiteY578" fmla="*/ 925511 h 1057618"/>
                  <a:gd name="connsiteX579" fmla="*/ 3030543 w 3691297"/>
                  <a:gd name="connsiteY579" fmla="*/ 924799 h 1057618"/>
                  <a:gd name="connsiteX580" fmla="*/ 3049845 w 3691297"/>
                  <a:gd name="connsiteY580" fmla="*/ 929358 h 1057618"/>
                  <a:gd name="connsiteX581" fmla="*/ 3052194 w 3691297"/>
                  <a:gd name="connsiteY581" fmla="*/ 940615 h 1057618"/>
                  <a:gd name="connsiteX582" fmla="*/ 3074679 w 3691297"/>
                  <a:gd name="connsiteY582" fmla="*/ 1029360 h 1057618"/>
                  <a:gd name="connsiteX583" fmla="*/ 3057752 w 3691297"/>
                  <a:gd name="connsiteY583" fmla="*/ 1057618 h 1057618"/>
                  <a:gd name="connsiteX584" fmla="*/ 3027492 w 3691297"/>
                  <a:gd name="connsiteY584" fmla="*/ 1057618 h 1057618"/>
                  <a:gd name="connsiteX585" fmla="*/ 3034909 w 3691297"/>
                  <a:gd name="connsiteY585" fmla="*/ 1045308 h 1057618"/>
                  <a:gd name="connsiteX586" fmla="*/ 3050888 w 3691297"/>
                  <a:gd name="connsiteY586" fmla="*/ 1033947 h 1057618"/>
                  <a:gd name="connsiteX587" fmla="*/ 3137673 w 3691297"/>
                  <a:gd name="connsiteY587" fmla="*/ 25796 h 1057618"/>
                  <a:gd name="connsiteX588" fmla="*/ 3034397 w 3691297"/>
                  <a:gd name="connsiteY588" fmla="*/ 197187 h 1057618"/>
                  <a:gd name="connsiteX589" fmla="*/ 2993472 w 3691297"/>
                  <a:gd name="connsiteY589" fmla="*/ 213357 h 1057618"/>
                  <a:gd name="connsiteX590" fmla="*/ 2868322 w 3691297"/>
                  <a:gd name="connsiteY590" fmla="*/ 214069 h 1057618"/>
                  <a:gd name="connsiteX591" fmla="*/ 2846673 w 3691297"/>
                  <a:gd name="connsiteY591" fmla="*/ 198253 h 1057618"/>
                  <a:gd name="connsiteX592" fmla="*/ 2949949 w 3691297"/>
                  <a:gd name="connsiteY592" fmla="*/ 26862 h 1057618"/>
                  <a:gd name="connsiteX593" fmla="*/ 2990874 w 3691297"/>
                  <a:gd name="connsiteY593" fmla="*/ 10690 h 1057618"/>
                  <a:gd name="connsiteX594" fmla="*/ 3116024 w 3691297"/>
                  <a:gd name="connsiteY594" fmla="*/ 9980 h 1057618"/>
                  <a:gd name="connsiteX595" fmla="*/ 3135324 w 3691297"/>
                  <a:gd name="connsiteY595" fmla="*/ 14539 h 1057618"/>
                  <a:gd name="connsiteX596" fmla="*/ 3137673 w 3691297"/>
                  <a:gd name="connsiteY596" fmla="*/ 25796 h 1057618"/>
                  <a:gd name="connsiteX597" fmla="*/ 3169903 w 3691297"/>
                  <a:gd name="connsiteY597" fmla="*/ 358791 h 1057618"/>
                  <a:gd name="connsiteX598" fmla="*/ 3066627 w 3691297"/>
                  <a:gd name="connsiteY598" fmla="*/ 530182 h 1057618"/>
                  <a:gd name="connsiteX599" fmla="*/ 3025701 w 3691297"/>
                  <a:gd name="connsiteY599" fmla="*/ 546354 h 1057618"/>
                  <a:gd name="connsiteX600" fmla="*/ 2900551 w 3691297"/>
                  <a:gd name="connsiteY600" fmla="*/ 547064 h 1057618"/>
                  <a:gd name="connsiteX601" fmla="*/ 2878901 w 3691297"/>
                  <a:gd name="connsiteY601" fmla="*/ 531248 h 1057618"/>
                  <a:gd name="connsiteX602" fmla="*/ 2982176 w 3691297"/>
                  <a:gd name="connsiteY602" fmla="*/ 359857 h 1057618"/>
                  <a:gd name="connsiteX603" fmla="*/ 3023102 w 3691297"/>
                  <a:gd name="connsiteY603" fmla="*/ 343687 h 1057618"/>
                  <a:gd name="connsiteX604" fmla="*/ 3148252 w 3691297"/>
                  <a:gd name="connsiteY604" fmla="*/ 342975 h 1057618"/>
                  <a:gd name="connsiteX605" fmla="*/ 3167553 w 3691297"/>
                  <a:gd name="connsiteY605" fmla="*/ 347534 h 1057618"/>
                  <a:gd name="connsiteX606" fmla="*/ 3169903 w 3691297"/>
                  <a:gd name="connsiteY606" fmla="*/ 358791 h 1057618"/>
                  <a:gd name="connsiteX607" fmla="*/ 3190405 w 3691297"/>
                  <a:gd name="connsiteY607" fmla="*/ 711247 h 1057618"/>
                  <a:gd name="connsiteX608" fmla="*/ 3087130 w 3691297"/>
                  <a:gd name="connsiteY608" fmla="*/ 882638 h 1057618"/>
                  <a:gd name="connsiteX609" fmla="*/ 3046204 w 3691297"/>
                  <a:gd name="connsiteY609" fmla="*/ 898810 h 1057618"/>
                  <a:gd name="connsiteX610" fmla="*/ 2921055 w 3691297"/>
                  <a:gd name="connsiteY610" fmla="*/ 899520 h 1057618"/>
                  <a:gd name="connsiteX611" fmla="*/ 2899404 w 3691297"/>
                  <a:gd name="connsiteY611" fmla="*/ 883704 h 1057618"/>
                  <a:gd name="connsiteX612" fmla="*/ 3002682 w 3691297"/>
                  <a:gd name="connsiteY612" fmla="*/ 712313 h 1057618"/>
                  <a:gd name="connsiteX613" fmla="*/ 3043605 w 3691297"/>
                  <a:gd name="connsiteY613" fmla="*/ 696141 h 1057618"/>
                  <a:gd name="connsiteX614" fmla="*/ 3168755 w 3691297"/>
                  <a:gd name="connsiteY614" fmla="*/ 695431 h 1057618"/>
                  <a:gd name="connsiteX615" fmla="*/ 3188057 w 3691297"/>
                  <a:gd name="connsiteY615" fmla="*/ 699989 h 1057618"/>
                  <a:gd name="connsiteX616" fmla="*/ 3190405 w 3691297"/>
                  <a:gd name="connsiteY616" fmla="*/ 711247 h 1057618"/>
                  <a:gd name="connsiteX617" fmla="*/ 3211972 w 3691297"/>
                  <a:gd name="connsiteY617" fmla="*/ 800169 h 1057618"/>
                  <a:gd name="connsiteX618" fmla="*/ 3090520 w 3691297"/>
                  <a:gd name="connsiteY618" fmla="*/ 1002917 h 1057618"/>
                  <a:gd name="connsiteX619" fmla="*/ 3072194 w 3691297"/>
                  <a:gd name="connsiteY619" fmla="*/ 998588 h 1057618"/>
                  <a:gd name="connsiteX620" fmla="*/ 3069845 w 3691297"/>
                  <a:gd name="connsiteY620" fmla="*/ 987330 h 1057618"/>
                  <a:gd name="connsiteX621" fmla="*/ 3173120 w 3691297"/>
                  <a:gd name="connsiteY621" fmla="*/ 815939 h 1057618"/>
                  <a:gd name="connsiteX622" fmla="*/ 3189100 w 3691297"/>
                  <a:gd name="connsiteY622" fmla="*/ 804578 h 1057618"/>
                  <a:gd name="connsiteX623" fmla="*/ 3308116 w 3691297"/>
                  <a:gd name="connsiteY623" fmla="*/ 129423 h 1057618"/>
                  <a:gd name="connsiteX624" fmla="*/ 3204838 w 3691297"/>
                  <a:gd name="connsiteY624" fmla="*/ 300815 h 1057618"/>
                  <a:gd name="connsiteX625" fmla="*/ 3163914 w 3691297"/>
                  <a:gd name="connsiteY625" fmla="*/ 316985 h 1057618"/>
                  <a:gd name="connsiteX626" fmla="*/ 3038763 w 3691297"/>
                  <a:gd name="connsiteY626" fmla="*/ 317696 h 1057618"/>
                  <a:gd name="connsiteX627" fmla="*/ 3017113 w 3691297"/>
                  <a:gd name="connsiteY627" fmla="*/ 301880 h 1057618"/>
                  <a:gd name="connsiteX628" fmla="*/ 3120389 w 3691297"/>
                  <a:gd name="connsiteY628" fmla="*/ 130489 h 1057618"/>
                  <a:gd name="connsiteX629" fmla="*/ 3161315 w 3691297"/>
                  <a:gd name="connsiteY629" fmla="*/ 114318 h 1057618"/>
                  <a:gd name="connsiteX630" fmla="*/ 3286463 w 3691297"/>
                  <a:gd name="connsiteY630" fmla="*/ 113606 h 1057618"/>
                  <a:gd name="connsiteX631" fmla="*/ 3305765 w 3691297"/>
                  <a:gd name="connsiteY631" fmla="*/ 118166 h 1057618"/>
                  <a:gd name="connsiteX632" fmla="*/ 3308116 w 3691297"/>
                  <a:gd name="connsiteY632" fmla="*/ 129423 h 1057618"/>
                  <a:gd name="connsiteX633" fmla="*/ 3328617 w 3691297"/>
                  <a:gd name="connsiteY633" fmla="*/ 481878 h 1057618"/>
                  <a:gd name="connsiteX634" fmla="*/ 3225341 w 3691297"/>
                  <a:gd name="connsiteY634" fmla="*/ 653269 h 1057618"/>
                  <a:gd name="connsiteX635" fmla="*/ 3184416 w 3691297"/>
                  <a:gd name="connsiteY635" fmla="*/ 669441 h 1057618"/>
                  <a:gd name="connsiteX636" fmla="*/ 3059268 w 3691297"/>
                  <a:gd name="connsiteY636" fmla="*/ 670151 h 1057618"/>
                  <a:gd name="connsiteX637" fmla="*/ 3037617 w 3691297"/>
                  <a:gd name="connsiteY637" fmla="*/ 654335 h 1057618"/>
                  <a:gd name="connsiteX638" fmla="*/ 3140893 w 3691297"/>
                  <a:gd name="connsiteY638" fmla="*/ 482944 h 1057618"/>
                  <a:gd name="connsiteX639" fmla="*/ 3181818 w 3691297"/>
                  <a:gd name="connsiteY639" fmla="*/ 466772 h 1057618"/>
                  <a:gd name="connsiteX640" fmla="*/ 3306966 w 3691297"/>
                  <a:gd name="connsiteY640" fmla="*/ 466062 h 1057618"/>
                  <a:gd name="connsiteX641" fmla="*/ 3326268 w 3691297"/>
                  <a:gd name="connsiteY641" fmla="*/ 470622 h 1057618"/>
                  <a:gd name="connsiteX642" fmla="*/ 3328617 w 3691297"/>
                  <a:gd name="connsiteY642" fmla="*/ 481878 h 1057618"/>
                  <a:gd name="connsiteX643" fmla="*/ 3349264 w 3691297"/>
                  <a:gd name="connsiteY643" fmla="*/ 570977 h 1057618"/>
                  <a:gd name="connsiteX644" fmla="*/ 3228019 w 3691297"/>
                  <a:gd name="connsiteY644" fmla="*/ 773379 h 1057618"/>
                  <a:gd name="connsiteX645" fmla="*/ 3210406 w 3691297"/>
                  <a:gd name="connsiteY645" fmla="*/ 769219 h 1057618"/>
                  <a:gd name="connsiteX646" fmla="*/ 3208056 w 3691297"/>
                  <a:gd name="connsiteY646" fmla="*/ 757962 h 1057618"/>
                  <a:gd name="connsiteX647" fmla="*/ 3311332 w 3691297"/>
                  <a:gd name="connsiteY647" fmla="*/ 586571 h 1057618"/>
                  <a:gd name="connsiteX648" fmla="*/ 3327311 w 3691297"/>
                  <a:gd name="connsiteY648" fmla="*/ 575211 h 1057618"/>
                  <a:gd name="connsiteX649" fmla="*/ 3386102 w 3691297"/>
                  <a:gd name="connsiteY649" fmla="*/ 0 h 1057618"/>
                  <a:gd name="connsiteX650" fmla="*/ 3343051 w 3691297"/>
                  <a:gd name="connsiteY650" fmla="*/ 71445 h 1057618"/>
                  <a:gd name="connsiteX651" fmla="*/ 3302126 w 3691297"/>
                  <a:gd name="connsiteY651" fmla="*/ 87617 h 1057618"/>
                  <a:gd name="connsiteX652" fmla="*/ 3176976 w 3691297"/>
                  <a:gd name="connsiteY652" fmla="*/ 88327 h 1057618"/>
                  <a:gd name="connsiteX653" fmla="*/ 3155325 w 3691297"/>
                  <a:gd name="connsiteY653" fmla="*/ 72511 h 1057618"/>
                  <a:gd name="connsiteX654" fmla="*/ 3199018 w 3691297"/>
                  <a:gd name="connsiteY654" fmla="*/ 0 h 1057618"/>
                  <a:gd name="connsiteX655" fmla="*/ 3466829 w 3691297"/>
                  <a:gd name="connsiteY655" fmla="*/ 252510 h 1057618"/>
                  <a:gd name="connsiteX656" fmla="*/ 3363554 w 3691297"/>
                  <a:gd name="connsiteY656" fmla="*/ 423900 h 1057618"/>
                  <a:gd name="connsiteX657" fmla="*/ 3322627 w 3691297"/>
                  <a:gd name="connsiteY657" fmla="*/ 440072 h 1057618"/>
                  <a:gd name="connsiteX658" fmla="*/ 3197479 w 3691297"/>
                  <a:gd name="connsiteY658" fmla="*/ 440783 h 1057618"/>
                  <a:gd name="connsiteX659" fmla="*/ 3175829 w 3691297"/>
                  <a:gd name="connsiteY659" fmla="*/ 424967 h 1057618"/>
                  <a:gd name="connsiteX660" fmla="*/ 3279105 w 3691297"/>
                  <a:gd name="connsiteY660" fmla="*/ 253576 h 1057618"/>
                  <a:gd name="connsiteX661" fmla="*/ 3320030 w 3691297"/>
                  <a:gd name="connsiteY661" fmla="*/ 237405 h 1057618"/>
                  <a:gd name="connsiteX662" fmla="*/ 3445179 w 3691297"/>
                  <a:gd name="connsiteY662" fmla="*/ 236695 h 1057618"/>
                  <a:gd name="connsiteX663" fmla="*/ 3464479 w 3691297"/>
                  <a:gd name="connsiteY663" fmla="*/ 241253 h 1057618"/>
                  <a:gd name="connsiteX664" fmla="*/ 3466829 w 3691297"/>
                  <a:gd name="connsiteY664" fmla="*/ 252510 h 1057618"/>
                  <a:gd name="connsiteX665" fmla="*/ 3486556 w 3691297"/>
                  <a:gd name="connsiteY665" fmla="*/ 341787 h 1057618"/>
                  <a:gd name="connsiteX666" fmla="*/ 3365519 w 3691297"/>
                  <a:gd name="connsiteY666" fmla="*/ 543842 h 1057618"/>
                  <a:gd name="connsiteX667" fmla="*/ 3348618 w 3691297"/>
                  <a:gd name="connsiteY667" fmla="*/ 539851 h 1057618"/>
                  <a:gd name="connsiteX668" fmla="*/ 3346269 w 3691297"/>
                  <a:gd name="connsiteY668" fmla="*/ 528595 h 1057618"/>
                  <a:gd name="connsiteX669" fmla="*/ 3449545 w 3691297"/>
                  <a:gd name="connsiteY669" fmla="*/ 357204 h 1057618"/>
                  <a:gd name="connsiteX670" fmla="*/ 3465524 w 3691297"/>
                  <a:gd name="connsiteY670" fmla="*/ 345842 h 1057618"/>
                  <a:gd name="connsiteX671" fmla="*/ 3605040 w 3691297"/>
                  <a:gd name="connsiteY671" fmla="*/ 23141 h 1057618"/>
                  <a:gd name="connsiteX672" fmla="*/ 3501764 w 3691297"/>
                  <a:gd name="connsiteY672" fmla="*/ 194532 h 1057618"/>
                  <a:gd name="connsiteX673" fmla="*/ 3460840 w 3691297"/>
                  <a:gd name="connsiteY673" fmla="*/ 210704 h 1057618"/>
                  <a:gd name="connsiteX674" fmla="*/ 3335691 w 3691297"/>
                  <a:gd name="connsiteY674" fmla="*/ 211415 h 1057618"/>
                  <a:gd name="connsiteX675" fmla="*/ 3314041 w 3691297"/>
                  <a:gd name="connsiteY675" fmla="*/ 195598 h 1057618"/>
                  <a:gd name="connsiteX676" fmla="*/ 3417316 w 3691297"/>
                  <a:gd name="connsiteY676" fmla="*/ 24208 h 1057618"/>
                  <a:gd name="connsiteX677" fmla="*/ 3458241 w 3691297"/>
                  <a:gd name="connsiteY677" fmla="*/ 8037 h 1057618"/>
                  <a:gd name="connsiteX678" fmla="*/ 3583389 w 3691297"/>
                  <a:gd name="connsiteY678" fmla="*/ 7325 h 1057618"/>
                  <a:gd name="connsiteX679" fmla="*/ 3602691 w 3691297"/>
                  <a:gd name="connsiteY679" fmla="*/ 11884 h 1057618"/>
                  <a:gd name="connsiteX680" fmla="*/ 3605040 w 3691297"/>
                  <a:gd name="connsiteY680" fmla="*/ 23141 h 1057618"/>
                  <a:gd name="connsiteX681" fmla="*/ 3623849 w 3691297"/>
                  <a:gd name="connsiteY681" fmla="*/ 112595 h 1057618"/>
                  <a:gd name="connsiteX682" fmla="*/ 3503017 w 3691297"/>
                  <a:gd name="connsiteY682" fmla="*/ 314308 h 1057618"/>
                  <a:gd name="connsiteX683" fmla="*/ 3486829 w 3691297"/>
                  <a:gd name="connsiteY683" fmla="*/ 310484 h 1057618"/>
                  <a:gd name="connsiteX684" fmla="*/ 3484480 w 3691297"/>
                  <a:gd name="connsiteY684" fmla="*/ 299226 h 1057618"/>
                  <a:gd name="connsiteX685" fmla="*/ 3587756 w 3691297"/>
                  <a:gd name="connsiteY685" fmla="*/ 127835 h 1057618"/>
                  <a:gd name="connsiteX686" fmla="*/ 3603735 w 3691297"/>
                  <a:gd name="connsiteY686" fmla="*/ 116474 h 1057618"/>
                  <a:gd name="connsiteX687" fmla="*/ 3691297 w 3691297"/>
                  <a:gd name="connsiteY687" fmla="*/ 0 h 1057618"/>
                  <a:gd name="connsiteX688" fmla="*/ 3640517 w 3691297"/>
                  <a:gd name="connsiteY688" fmla="*/ 84770 h 1057618"/>
                  <a:gd name="connsiteX689" fmla="*/ 3625041 w 3691297"/>
                  <a:gd name="connsiteY689" fmla="*/ 81115 h 1057618"/>
                  <a:gd name="connsiteX690" fmla="*/ 3622692 w 3691297"/>
                  <a:gd name="connsiteY690" fmla="*/ 69857 h 1057618"/>
                  <a:gd name="connsiteX691" fmla="*/ 3664786 w 3691297"/>
                  <a:gd name="connsiteY69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</a:cxnLst>
                <a:rect l="l" t="t" r="r" b="b"/>
                <a:pathLst>
                  <a:path w="3691297" h="1057618">
                    <a:moveTo>
                      <a:pt x="247992" y="956540"/>
                    </a:moveTo>
                    <a:lnTo>
                      <a:pt x="187084" y="1057618"/>
                    </a:lnTo>
                    <a:lnTo>
                      <a:pt x="0" y="1057618"/>
                    </a:lnTo>
                    <a:lnTo>
                      <a:pt x="60265" y="957605"/>
                    </a:lnTo>
                    <a:cubicBezTo>
                      <a:pt x="65590" y="948773"/>
                      <a:pt x="83912" y="941531"/>
                      <a:pt x="101193" y="941434"/>
                    </a:cubicBezTo>
                    <a:lnTo>
                      <a:pt x="226341" y="940722"/>
                    </a:lnTo>
                    <a:cubicBezTo>
                      <a:pt x="234982" y="940673"/>
                      <a:pt x="241725" y="942420"/>
                      <a:pt x="245643" y="945282"/>
                    </a:cubicBezTo>
                    <a:cubicBezTo>
                      <a:pt x="249560" y="948145"/>
                      <a:pt x="250652" y="952123"/>
                      <a:pt x="247992" y="956540"/>
                    </a:cubicBezTo>
                    <a:close/>
                    <a:moveTo>
                      <a:pt x="386203" y="727171"/>
                    </a:moveTo>
                    <a:lnTo>
                      <a:pt x="282929" y="898561"/>
                    </a:lnTo>
                    <a:cubicBezTo>
                      <a:pt x="277604" y="907394"/>
                      <a:pt x="259283" y="914634"/>
                      <a:pt x="242002" y="914733"/>
                    </a:cubicBezTo>
                    <a:lnTo>
                      <a:pt x="116852" y="915443"/>
                    </a:lnTo>
                    <a:cubicBezTo>
                      <a:pt x="99572" y="915542"/>
                      <a:pt x="89880" y="908461"/>
                      <a:pt x="95201" y="899627"/>
                    </a:cubicBezTo>
                    <a:lnTo>
                      <a:pt x="198477" y="728238"/>
                    </a:lnTo>
                    <a:cubicBezTo>
                      <a:pt x="203801" y="719403"/>
                      <a:pt x="222123" y="712164"/>
                      <a:pt x="239404" y="712066"/>
                    </a:cubicBezTo>
                    <a:lnTo>
                      <a:pt x="364554" y="711355"/>
                    </a:lnTo>
                    <a:cubicBezTo>
                      <a:pt x="373193" y="711306"/>
                      <a:pt x="379937" y="713051"/>
                      <a:pt x="383854" y="715913"/>
                    </a:cubicBezTo>
                    <a:cubicBezTo>
                      <a:pt x="387773" y="718776"/>
                      <a:pt x="388865" y="722754"/>
                      <a:pt x="386203" y="727171"/>
                    </a:cubicBezTo>
                    <a:close/>
                    <a:moveTo>
                      <a:pt x="417897" y="1057618"/>
                    </a:moveTo>
                    <a:lnTo>
                      <a:pt x="235787" y="1057618"/>
                    </a:lnTo>
                    <a:lnTo>
                      <a:pt x="246682" y="1049871"/>
                    </a:lnTo>
                    <a:cubicBezTo>
                      <a:pt x="254088" y="1046945"/>
                      <a:pt x="262989" y="1045110"/>
                      <a:pt x="271628" y="1045061"/>
                    </a:cubicBezTo>
                    <a:lnTo>
                      <a:pt x="396778" y="1044350"/>
                    </a:lnTo>
                    <a:cubicBezTo>
                      <a:pt x="405419" y="1044301"/>
                      <a:pt x="412162" y="1046047"/>
                      <a:pt x="416080" y="1048910"/>
                    </a:cubicBezTo>
                    <a:close/>
                    <a:moveTo>
                      <a:pt x="524416" y="497803"/>
                    </a:moveTo>
                    <a:lnTo>
                      <a:pt x="421140" y="669194"/>
                    </a:lnTo>
                    <a:cubicBezTo>
                      <a:pt x="415816" y="678027"/>
                      <a:pt x="397494" y="685266"/>
                      <a:pt x="380213" y="685365"/>
                    </a:cubicBezTo>
                    <a:lnTo>
                      <a:pt x="255065" y="686075"/>
                    </a:lnTo>
                    <a:cubicBezTo>
                      <a:pt x="237784" y="686173"/>
                      <a:pt x="228091" y="679092"/>
                      <a:pt x="233414" y="670260"/>
                    </a:cubicBezTo>
                    <a:lnTo>
                      <a:pt x="336690" y="498869"/>
                    </a:lnTo>
                    <a:cubicBezTo>
                      <a:pt x="342013" y="490036"/>
                      <a:pt x="360335" y="482796"/>
                      <a:pt x="377616" y="482697"/>
                    </a:cubicBezTo>
                    <a:lnTo>
                      <a:pt x="502766" y="481987"/>
                    </a:lnTo>
                    <a:cubicBezTo>
                      <a:pt x="511405" y="481938"/>
                      <a:pt x="518148" y="483683"/>
                      <a:pt x="522066" y="486546"/>
                    </a:cubicBezTo>
                    <a:cubicBezTo>
                      <a:pt x="525983" y="489408"/>
                      <a:pt x="527077" y="493386"/>
                      <a:pt x="524416" y="497803"/>
                    </a:cubicBezTo>
                    <a:close/>
                    <a:moveTo>
                      <a:pt x="556642" y="830798"/>
                    </a:moveTo>
                    <a:lnTo>
                      <a:pt x="453366" y="1002189"/>
                    </a:lnTo>
                    <a:cubicBezTo>
                      <a:pt x="448042" y="1011022"/>
                      <a:pt x="429720" y="1018262"/>
                      <a:pt x="412439" y="1018361"/>
                    </a:cubicBezTo>
                    <a:lnTo>
                      <a:pt x="287289" y="1019071"/>
                    </a:lnTo>
                    <a:cubicBezTo>
                      <a:pt x="270010" y="1019170"/>
                      <a:pt x="260317" y="1012089"/>
                      <a:pt x="265640" y="1003255"/>
                    </a:cubicBezTo>
                    <a:lnTo>
                      <a:pt x="368916" y="831864"/>
                    </a:lnTo>
                    <a:cubicBezTo>
                      <a:pt x="374237" y="823031"/>
                      <a:pt x="392561" y="815791"/>
                      <a:pt x="409841" y="815694"/>
                    </a:cubicBezTo>
                    <a:lnTo>
                      <a:pt x="534991" y="814982"/>
                    </a:lnTo>
                    <a:cubicBezTo>
                      <a:pt x="543631" y="814933"/>
                      <a:pt x="550374" y="816678"/>
                      <a:pt x="554292" y="819541"/>
                    </a:cubicBezTo>
                    <a:cubicBezTo>
                      <a:pt x="558209" y="822403"/>
                      <a:pt x="559302" y="826382"/>
                      <a:pt x="556642" y="830798"/>
                    </a:cubicBezTo>
                    <a:close/>
                    <a:moveTo>
                      <a:pt x="662626" y="268434"/>
                    </a:moveTo>
                    <a:lnTo>
                      <a:pt x="559352" y="439825"/>
                    </a:lnTo>
                    <a:cubicBezTo>
                      <a:pt x="554029" y="448659"/>
                      <a:pt x="535706" y="455899"/>
                      <a:pt x="518426" y="455996"/>
                    </a:cubicBezTo>
                    <a:lnTo>
                      <a:pt x="393277" y="456708"/>
                    </a:lnTo>
                    <a:cubicBezTo>
                      <a:pt x="375995" y="456805"/>
                      <a:pt x="366303" y="449725"/>
                      <a:pt x="371626" y="440891"/>
                    </a:cubicBezTo>
                    <a:lnTo>
                      <a:pt x="474902" y="269501"/>
                    </a:lnTo>
                    <a:cubicBezTo>
                      <a:pt x="480224" y="260667"/>
                      <a:pt x="498548" y="253427"/>
                      <a:pt x="515827" y="253328"/>
                    </a:cubicBezTo>
                    <a:lnTo>
                      <a:pt x="640977" y="252618"/>
                    </a:lnTo>
                    <a:cubicBezTo>
                      <a:pt x="649616" y="252569"/>
                      <a:pt x="656360" y="254315"/>
                      <a:pt x="660277" y="257176"/>
                    </a:cubicBezTo>
                    <a:cubicBezTo>
                      <a:pt x="664196" y="260039"/>
                      <a:pt x="665288" y="264019"/>
                      <a:pt x="662626" y="268434"/>
                    </a:cubicBezTo>
                    <a:close/>
                    <a:moveTo>
                      <a:pt x="694852" y="601430"/>
                    </a:moveTo>
                    <a:lnTo>
                      <a:pt x="591576" y="772821"/>
                    </a:lnTo>
                    <a:cubicBezTo>
                      <a:pt x="586255" y="781653"/>
                      <a:pt x="567931" y="788894"/>
                      <a:pt x="550652" y="788992"/>
                    </a:cubicBezTo>
                    <a:lnTo>
                      <a:pt x="425503" y="789703"/>
                    </a:lnTo>
                    <a:cubicBezTo>
                      <a:pt x="408222" y="789801"/>
                      <a:pt x="398528" y="782720"/>
                      <a:pt x="403852" y="773887"/>
                    </a:cubicBezTo>
                    <a:lnTo>
                      <a:pt x="507127" y="602496"/>
                    </a:lnTo>
                    <a:cubicBezTo>
                      <a:pt x="512450" y="593662"/>
                      <a:pt x="530774" y="586422"/>
                      <a:pt x="548051" y="586324"/>
                    </a:cubicBezTo>
                    <a:lnTo>
                      <a:pt x="673202" y="585614"/>
                    </a:lnTo>
                    <a:cubicBezTo>
                      <a:pt x="681842" y="585564"/>
                      <a:pt x="688585" y="587311"/>
                      <a:pt x="692503" y="590173"/>
                    </a:cubicBezTo>
                    <a:cubicBezTo>
                      <a:pt x="696422" y="593034"/>
                      <a:pt x="697514" y="597014"/>
                      <a:pt x="694852" y="601430"/>
                    </a:cubicBezTo>
                    <a:close/>
                    <a:moveTo>
                      <a:pt x="715357" y="953885"/>
                    </a:moveTo>
                    <a:lnTo>
                      <a:pt x="652850" y="1057618"/>
                    </a:lnTo>
                    <a:lnTo>
                      <a:pt x="465765" y="1057618"/>
                    </a:lnTo>
                    <a:lnTo>
                      <a:pt x="527629" y="954951"/>
                    </a:lnTo>
                    <a:cubicBezTo>
                      <a:pt x="532953" y="946118"/>
                      <a:pt x="551275" y="938878"/>
                      <a:pt x="568556" y="938781"/>
                    </a:cubicBezTo>
                    <a:lnTo>
                      <a:pt x="693706" y="938069"/>
                    </a:lnTo>
                    <a:cubicBezTo>
                      <a:pt x="702345" y="938020"/>
                      <a:pt x="709089" y="939765"/>
                      <a:pt x="713006" y="942628"/>
                    </a:cubicBezTo>
                    <a:cubicBezTo>
                      <a:pt x="716925" y="945490"/>
                      <a:pt x="718017" y="949469"/>
                      <a:pt x="715357" y="953885"/>
                    </a:cubicBezTo>
                    <a:close/>
                    <a:moveTo>
                      <a:pt x="800839" y="39066"/>
                    </a:moveTo>
                    <a:lnTo>
                      <a:pt x="697563" y="210456"/>
                    </a:lnTo>
                    <a:cubicBezTo>
                      <a:pt x="692240" y="219290"/>
                      <a:pt x="673917" y="226530"/>
                      <a:pt x="656638" y="226629"/>
                    </a:cubicBezTo>
                    <a:lnTo>
                      <a:pt x="531488" y="227339"/>
                    </a:lnTo>
                    <a:cubicBezTo>
                      <a:pt x="514207" y="227436"/>
                      <a:pt x="504515" y="220356"/>
                      <a:pt x="509837" y="211523"/>
                    </a:cubicBezTo>
                    <a:lnTo>
                      <a:pt x="613113" y="40132"/>
                    </a:lnTo>
                    <a:cubicBezTo>
                      <a:pt x="618436" y="31299"/>
                      <a:pt x="636759" y="24058"/>
                      <a:pt x="654038" y="23960"/>
                    </a:cubicBezTo>
                    <a:lnTo>
                      <a:pt x="779188" y="23250"/>
                    </a:lnTo>
                    <a:cubicBezTo>
                      <a:pt x="787828" y="23201"/>
                      <a:pt x="794571" y="24946"/>
                      <a:pt x="798490" y="27809"/>
                    </a:cubicBezTo>
                    <a:cubicBezTo>
                      <a:pt x="802408" y="30671"/>
                      <a:pt x="803500" y="34650"/>
                      <a:pt x="800839" y="39066"/>
                    </a:cubicBezTo>
                    <a:close/>
                    <a:moveTo>
                      <a:pt x="833065" y="372061"/>
                    </a:moveTo>
                    <a:lnTo>
                      <a:pt x="729787" y="543452"/>
                    </a:lnTo>
                    <a:cubicBezTo>
                      <a:pt x="724467" y="552285"/>
                      <a:pt x="706143" y="559526"/>
                      <a:pt x="688864" y="559624"/>
                    </a:cubicBezTo>
                    <a:lnTo>
                      <a:pt x="563714" y="560334"/>
                    </a:lnTo>
                    <a:cubicBezTo>
                      <a:pt x="546435" y="560433"/>
                      <a:pt x="536740" y="553351"/>
                      <a:pt x="542063" y="544518"/>
                    </a:cubicBezTo>
                    <a:lnTo>
                      <a:pt x="645340" y="373127"/>
                    </a:lnTo>
                    <a:cubicBezTo>
                      <a:pt x="650661" y="364294"/>
                      <a:pt x="668985" y="357054"/>
                      <a:pt x="686264" y="356955"/>
                    </a:cubicBezTo>
                    <a:lnTo>
                      <a:pt x="811414" y="356245"/>
                    </a:lnTo>
                    <a:cubicBezTo>
                      <a:pt x="820054" y="356197"/>
                      <a:pt x="826797" y="357942"/>
                      <a:pt x="830714" y="360804"/>
                    </a:cubicBezTo>
                    <a:cubicBezTo>
                      <a:pt x="834633" y="363666"/>
                      <a:pt x="835726" y="367645"/>
                      <a:pt x="833065" y="372061"/>
                    </a:cubicBezTo>
                    <a:close/>
                    <a:moveTo>
                      <a:pt x="853568" y="724517"/>
                    </a:moveTo>
                    <a:lnTo>
                      <a:pt x="750292" y="895908"/>
                    </a:lnTo>
                    <a:cubicBezTo>
                      <a:pt x="744969" y="904741"/>
                      <a:pt x="726646" y="911981"/>
                      <a:pt x="709367" y="912079"/>
                    </a:cubicBezTo>
                    <a:lnTo>
                      <a:pt x="584217" y="912790"/>
                    </a:lnTo>
                    <a:cubicBezTo>
                      <a:pt x="566936" y="912888"/>
                      <a:pt x="557244" y="905807"/>
                      <a:pt x="562566" y="896974"/>
                    </a:cubicBezTo>
                    <a:lnTo>
                      <a:pt x="665842" y="725583"/>
                    </a:lnTo>
                    <a:cubicBezTo>
                      <a:pt x="671164" y="716750"/>
                      <a:pt x="689488" y="709509"/>
                      <a:pt x="706767" y="709411"/>
                    </a:cubicBezTo>
                    <a:lnTo>
                      <a:pt x="831918" y="708701"/>
                    </a:lnTo>
                    <a:cubicBezTo>
                      <a:pt x="840557" y="708651"/>
                      <a:pt x="847300" y="710398"/>
                      <a:pt x="851219" y="713260"/>
                    </a:cubicBezTo>
                    <a:cubicBezTo>
                      <a:pt x="855137" y="716121"/>
                      <a:pt x="856229" y="720101"/>
                      <a:pt x="853568" y="724517"/>
                    </a:cubicBezTo>
                    <a:close/>
                    <a:moveTo>
                      <a:pt x="885796" y="1057513"/>
                    </a:moveTo>
                    <a:lnTo>
                      <a:pt x="885733" y="1057618"/>
                    </a:lnTo>
                    <a:lnTo>
                      <a:pt x="699422" y="1057618"/>
                    </a:lnTo>
                    <a:lnTo>
                      <a:pt x="714050" y="1047217"/>
                    </a:lnTo>
                    <a:cubicBezTo>
                      <a:pt x="721456" y="1044291"/>
                      <a:pt x="730357" y="1042456"/>
                      <a:pt x="738997" y="1042407"/>
                    </a:cubicBezTo>
                    <a:lnTo>
                      <a:pt x="864147" y="1041697"/>
                    </a:lnTo>
                    <a:cubicBezTo>
                      <a:pt x="872787" y="1041648"/>
                      <a:pt x="879530" y="1043393"/>
                      <a:pt x="883447" y="1046255"/>
                    </a:cubicBezTo>
                    <a:cubicBezTo>
                      <a:pt x="887366" y="1049118"/>
                      <a:pt x="888458" y="1053096"/>
                      <a:pt x="885796" y="1057513"/>
                    </a:cubicBezTo>
                    <a:close/>
                    <a:moveTo>
                      <a:pt x="971276" y="142693"/>
                    </a:moveTo>
                    <a:lnTo>
                      <a:pt x="868001" y="314083"/>
                    </a:lnTo>
                    <a:cubicBezTo>
                      <a:pt x="862678" y="322917"/>
                      <a:pt x="844355" y="330157"/>
                      <a:pt x="827076" y="330255"/>
                    </a:cubicBezTo>
                    <a:lnTo>
                      <a:pt x="701926" y="330965"/>
                    </a:lnTo>
                    <a:cubicBezTo>
                      <a:pt x="684646" y="331064"/>
                      <a:pt x="674952" y="323983"/>
                      <a:pt x="680275" y="315150"/>
                    </a:cubicBezTo>
                    <a:lnTo>
                      <a:pt x="783551" y="143759"/>
                    </a:lnTo>
                    <a:cubicBezTo>
                      <a:pt x="788873" y="134926"/>
                      <a:pt x="807197" y="127685"/>
                      <a:pt x="824476" y="127588"/>
                    </a:cubicBezTo>
                    <a:lnTo>
                      <a:pt x="949626" y="126876"/>
                    </a:lnTo>
                    <a:cubicBezTo>
                      <a:pt x="958266" y="126827"/>
                      <a:pt x="965008" y="128574"/>
                      <a:pt x="968927" y="131436"/>
                    </a:cubicBezTo>
                    <a:cubicBezTo>
                      <a:pt x="972846" y="134299"/>
                      <a:pt x="973937" y="138276"/>
                      <a:pt x="971276" y="142693"/>
                    </a:cubicBezTo>
                    <a:close/>
                    <a:moveTo>
                      <a:pt x="991780" y="495148"/>
                    </a:moveTo>
                    <a:lnTo>
                      <a:pt x="888504" y="666539"/>
                    </a:lnTo>
                    <a:cubicBezTo>
                      <a:pt x="883181" y="675373"/>
                      <a:pt x="864858" y="682613"/>
                      <a:pt x="847578" y="682711"/>
                    </a:cubicBezTo>
                    <a:lnTo>
                      <a:pt x="722429" y="683421"/>
                    </a:lnTo>
                    <a:cubicBezTo>
                      <a:pt x="705149" y="683520"/>
                      <a:pt x="695455" y="676438"/>
                      <a:pt x="700778" y="667605"/>
                    </a:cubicBezTo>
                    <a:lnTo>
                      <a:pt x="804054" y="496215"/>
                    </a:lnTo>
                    <a:cubicBezTo>
                      <a:pt x="809377" y="487383"/>
                      <a:pt x="827700" y="480141"/>
                      <a:pt x="844979" y="480044"/>
                    </a:cubicBezTo>
                    <a:lnTo>
                      <a:pt x="970129" y="479332"/>
                    </a:lnTo>
                    <a:cubicBezTo>
                      <a:pt x="978769" y="479283"/>
                      <a:pt x="985511" y="481030"/>
                      <a:pt x="989431" y="483891"/>
                    </a:cubicBezTo>
                    <a:cubicBezTo>
                      <a:pt x="993348" y="486753"/>
                      <a:pt x="994442" y="490732"/>
                      <a:pt x="991780" y="495148"/>
                    </a:cubicBezTo>
                    <a:close/>
                    <a:moveTo>
                      <a:pt x="1024009" y="828145"/>
                    </a:moveTo>
                    <a:lnTo>
                      <a:pt x="920733" y="999535"/>
                    </a:lnTo>
                    <a:cubicBezTo>
                      <a:pt x="915410" y="1008369"/>
                      <a:pt x="897087" y="1015609"/>
                      <a:pt x="879808" y="1015706"/>
                    </a:cubicBezTo>
                    <a:lnTo>
                      <a:pt x="754658" y="1016417"/>
                    </a:lnTo>
                    <a:cubicBezTo>
                      <a:pt x="737377" y="1016515"/>
                      <a:pt x="727684" y="1009434"/>
                      <a:pt x="733008" y="1000600"/>
                    </a:cubicBezTo>
                    <a:lnTo>
                      <a:pt x="836283" y="829211"/>
                    </a:lnTo>
                    <a:cubicBezTo>
                      <a:pt x="841606" y="820378"/>
                      <a:pt x="859929" y="813137"/>
                      <a:pt x="877208" y="813039"/>
                    </a:cubicBezTo>
                    <a:lnTo>
                      <a:pt x="1002358" y="812328"/>
                    </a:lnTo>
                    <a:cubicBezTo>
                      <a:pt x="1010998" y="812279"/>
                      <a:pt x="1017741" y="814025"/>
                      <a:pt x="1021660" y="816886"/>
                    </a:cubicBezTo>
                    <a:cubicBezTo>
                      <a:pt x="1025578" y="819749"/>
                      <a:pt x="1026669" y="823729"/>
                      <a:pt x="1024009" y="828145"/>
                    </a:cubicBezTo>
                    <a:close/>
                    <a:moveTo>
                      <a:pt x="1057259" y="0"/>
                    </a:moveTo>
                    <a:lnTo>
                      <a:pt x="1006212" y="84715"/>
                    </a:lnTo>
                    <a:cubicBezTo>
                      <a:pt x="1000889" y="93548"/>
                      <a:pt x="982566" y="100789"/>
                      <a:pt x="965287" y="100887"/>
                    </a:cubicBezTo>
                    <a:lnTo>
                      <a:pt x="840137" y="101598"/>
                    </a:lnTo>
                    <a:cubicBezTo>
                      <a:pt x="822858" y="101696"/>
                      <a:pt x="813165" y="94615"/>
                      <a:pt x="818486" y="85781"/>
                    </a:cubicBezTo>
                    <a:lnTo>
                      <a:pt x="870176" y="0"/>
                    </a:lnTo>
                    <a:close/>
                    <a:moveTo>
                      <a:pt x="1129991" y="265781"/>
                    </a:moveTo>
                    <a:lnTo>
                      <a:pt x="1026716" y="437170"/>
                    </a:lnTo>
                    <a:cubicBezTo>
                      <a:pt x="1021393" y="446004"/>
                      <a:pt x="1003071" y="453244"/>
                      <a:pt x="985790" y="453342"/>
                    </a:cubicBezTo>
                    <a:lnTo>
                      <a:pt x="860640" y="454053"/>
                    </a:lnTo>
                    <a:cubicBezTo>
                      <a:pt x="843359" y="454151"/>
                      <a:pt x="833667" y="447070"/>
                      <a:pt x="838989" y="438237"/>
                    </a:cubicBezTo>
                    <a:lnTo>
                      <a:pt x="942266" y="266846"/>
                    </a:lnTo>
                    <a:cubicBezTo>
                      <a:pt x="947588" y="258013"/>
                      <a:pt x="965912" y="250774"/>
                      <a:pt x="983191" y="250675"/>
                    </a:cubicBezTo>
                    <a:lnTo>
                      <a:pt x="1108341" y="249965"/>
                    </a:lnTo>
                    <a:cubicBezTo>
                      <a:pt x="1116980" y="249916"/>
                      <a:pt x="1123723" y="251661"/>
                      <a:pt x="1127643" y="254523"/>
                    </a:cubicBezTo>
                    <a:cubicBezTo>
                      <a:pt x="1131560" y="257384"/>
                      <a:pt x="1132652" y="261364"/>
                      <a:pt x="1129991" y="265781"/>
                    </a:cubicBezTo>
                    <a:close/>
                    <a:moveTo>
                      <a:pt x="1162220" y="598776"/>
                    </a:moveTo>
                    <a:lnTo>
                      <a:pt x="1058944" y="770167"/>
                    </a:lnTo>
                    <a:cubicBezTo>
                      <a:pt x="1053622" y="779000"/>
                      <a:pt x="1035299" y="786239"/>
                      <a:pt x="1018019" y="786338"/>
                    </a:cubicBezTo>
                    <a:lnTo>
                      <a:pt x="892870" y="787048"/>
                    </a:lnTo>
                    <a:cubicBezTo>
                      <a:pt x="875590" y="787146"/>
                      <a:pt x="865896" y="780065"/>
                      <a:pt x="871219" y="771233"/>
                    </a:cubicBezTo>
                    <a:lnTo>
                      <a:pt x="974495" y="599841"/>
                    </a:lnTo>
                    <a:cubicBezTo>
                      <a:pt x="979817" y="591009"/>
                      <a:pt x="998140" y="583768"/>
                      <a:pt x="1015420" y="583670"/>
                    </a:cubicBezTo>
                    <a:lnTo>
                      <a:pt x="1140570" y="582959"/>
                    </a:lnTo>
                    <a:cubicBezTo>
                      <a:pt x="1149210" y="582911"/>
                      <a:pt x="1155953" y="584656"/>
                      <a:pt x="1159870" y="587519"/>
                    </a:cubicBezTo>
                    <a:cubicBezTo>
                      <a:pt x="1163789" y="590381"/>
                      <a:pt x="1164881" y="594359"/>
                      <a:pt x="1162220" y="598776"/>
                    </a:cubicBezTo>
                    <a:close/>
                    <a:moveTo>
                      <a:pt x="1182724" y="951232"/>
                    </a:moveTo>
                    <a:lnTo>
                      <a:pt x="1118618" y="1057618"/>
                    </a:lnTo>
                    <a:lnTo>
                      <a:pt x="931534" y="1057618"/>
                    </a:lnTo>
                    <a:lnTo>
                      <a:pt x="994998" y="952297"/>
                    </a:lnTo>
                    <a:cubicBezTo>
                      <a:pt x="1000320" y="943465"/>
                      <a:pt x="1018644" y="936224"/>
                      <a:pt x="1035923" y="936126"/>
                    </a:cubicBezTo>
                    <a:lnTo>
                      <a:pt x="1161073" y="935416"/>
                    </a:lnTo>
                    <a:cubicBezTo>
                      <a:pt x="1169712" y="935366"/>
                      <a:pt x="1176456" y="937112"/>
                      <a:pt x="1180375" y="939975"/>
                    </a:cubicBezTo>
                    <a:cubicBezTo>
                      <a:pt x="1184292" y="942837"/>
                      <a:pt x="1185384" y="946815"/>
                      <a:pt x="1182724" y="951232"/>
                    </a:cubicBezTo>
                    <a:close/>
                    <a:moveTo>
                      <a:pt x="1268203" y="36411"/>
                    </a:moveTo>
                    <a:lnTo>
                      <a:pt x="1164927" y="207802"/>
                    </a:lnTo>
                    <a:cubicBezTo>
                      <a:pt x="1159604" y="216635"/>
                      <a:pt x="1141281" y="223876"/>
                      <a:pt x="1124002" y="223974"/>
                    </a:cubicBezTo>
                    <a:lnTo>
                      <a:pt x="998852" y="224685"/>
                    </a:lnTo>
                    <a:cubicBezTo>
                      <a:pt x="981572" y="224783"/>
                      <a:pt x="971878" y="217701"/>
                      <a:pt x="977201" y="208868"/>
                    </a:cubicBezTo>
                    <a:lnTo>
                      <a:pt x="1080477" y="37477"/>
                    </a:lnTo>
                    <a:cubicBezTo>
                      <a:pt x="1085800" y="28644"/>
                      <a:pt x="1104123" y="21405"/>
                      <a:pt x="1121402" y="21307"/>
                    </a:cubicBezTo>
                    <a:lnTo>
                      <a:pt x="1246554" y="20596"/>
                    </a:lnTo>
                    <a:cubicBezTo>
                      <a:pt x="1255192" y="20547"/>
                      <a:pt x="1261936" y="22292"/>
                      <a:pt x="1265854" y="25154"/>
                    </a:cubicBezTo>
                    <a:cubicBezTo>
                      <a:pt x="1269771" y="28017"/>
                      <a:pt x="1270865" y="31995"/>
                      <a:pt x="1268203" y="36411"/>
                    </a:cubicBezTo>
                    <a:close/>
                    <a:moveTo>
                      <a:pt x="1300432" y="369407"/>
                    </a:moveTo>
                    <a:lnTo>
                      <a:pt x="1197156" y="540798"/>
                    </a:lnTo>
                    <a:cubicBezTo>
                      <a:pt x="1191834" y="549631"/>
                      <a:pt x="1173510" y="556872"/>
                      <a:pt x="1156231" y="556969"/>
                    </a:cubicBezTo>
                    <a:lnTo>
                      <a:pt x="1031081" y="557681"/>
                    </a:lnTo>
                    <a:cubicBezTo>
                      <a:pt x="1013802" y="557778"/>
                      <a:pt x="1004108" y="550698"/>
                      <a:pt x="1009432" y="541863"/>
                    </a:cubicBezTo>
                    <a:lnTo>
                      <a:pt x="1112706" y="370474"/>
                    </a:lnTo>
                    <a:cubicBezTo>
                      <a:pt x="1118029" y="361640"/>
                      <a:pt x="1136352" y="354400"/>
                      <a:pt x="1153631" y="354302"/>
                    </a:cubicBezTo>
                    <a:lnTo>
                      <a:pt x="1278781" y="353592"/>
                    </a:lnTo>
                    <a:cubicBezTo>
                      <a:pt x="1287423" y="353542"/>
                      <a:pt x="1294164" y="355287"/>
                      <a:pt x="1298083" y="358149"/>
                    </a:cubicBezTo>
                    <a:cubicBezTo>
                      <a:pt x="1302001" y="361012"/>
                      <a:pt x="1303093" y="364992"/>
                      <a:pt x="1300432" y="369407"/>
                    </a:cubicBezTo>
                    <a:close/>
                    <a:moveTo>
                      <a:pt x="1320936" y="721863"/>
                    </a:moveTo>
                    <a:lnTo>
                      <a:pt x="1217659" y="893254"/>
                    </a:lnTo>
                    <a:cubicBezTo>
                      <a:pt x="1212337" y="902087"/>
                      <a:pt x="1194014" y="909328"/>
                      <a:pt x="1176734" y="909425"/>
                    </a:cubicBezTo>
                    <a:lnTo>
                      <a:pt x="1051584" y="910135"/>
                    </a:lnTo>
                    <a:cubicBezTo>
                      <a:pt x="1034305" y="910233"/>
                      <a:pt x="1024610" y="903154"/>
                      <a:pt x="1029933" y="894319"/>
                    </a:cubicBezTo>
                    <a:lnTo>
                      <a:pt x="1133210" y="722930"/>
                    </a:lnTo>
                    <a:cubicBezTo>
                      <a:pt x="1138532" y="714096"/>
                      <a:pt x="1156856" y="706856"/>
                      <a:pt x="1174135" y="706757"/>
                    </a:cubicBezTo>
                    <a:lnTo>
                      <a:pt x="1299285" y="706047"/>
                    </a:lnTo>
                    <a:cubicBezTo>
                      <a:pt x="1307924" y="705998"/>
                      <a:pt x="1314667" y="707743"/>
                      <a:pt x="1318586" y="710605"/>
                    </a:cubicBezTo>
                    <a:cubicBezTo>
                      <a:pt x="1322503" y="713468"/>
                      <a:pt x="1323596" y="717446"/>
                      <a:pt x="1320936" y="721863"/>
                    </a:cubicBezTo>
                    <a:close/>
                    <a:moveTo>
                      <a:pt x="1353163" y="1054858"/>
                    </a:moveTo>
                    <a:lnTo>
                      <a:pt x="1351500" y="1057618"/>
                    </a:lnTo>
                    <a:lnTo>
                      <a:pt x="1164419" y="1057618"/>
                    </a:lnTo>
                    <a:lnTo>
                      <a:pt x="1165439" y="1055925"/>
                    </a:lnTo>
                    <a:cubicBezTo>
                      <a:pt x="1170762" y="1047091"/>
                      <a:pt x="1189085" y="1039851"/>
                      <a:pt x="1206364" y="1039753"/>
                    </a:cubicBezTo>
                    <a:lnTo>
                      <a:pt x="1331514" y="1039042"/>
                    </a:lnTo>
                    <a:cubicBezTo>
                      <a:pt x="1340154" y="1038993"/>
                      <a:pt x="1346896" y="1040740"/>
                      <a:pt x="1350814" y="1043602"/>
                    </a:cubicBezTo>
                    <a:cubicBezTo>
                      <a:pt x="1354733" y="1046463"/>
                      <a:pt x="1355825" y="1050442"/>
                      <a:pt x="1353163" y="1054858"/>
                    </a:cubicBezTo>
                    <a:close/>
                    <a:moveTo>
                      <a:pt x="1438644" y="140039"/>
                    </a:moveTo>
                    <a:lnTo>
                      <a:pt x="1335367" y="311430"/>
                    </a:lnTo>
                    <a:cubicBezTo>
                      <a:pt x="1330045" y="320263"/>
                      <a:pt x="1311723" y="327503"/>
                      <a:pt x="1294442" y="327602"/>
                    </a:cubicBezTo>
                    <a:lnTo>
                      <a:pt x="1169292" y="328312"/>
                    </a:lnTo>
                    <a:cubicBezTo>
                      <a:pt x="1152013" y="328411"/>
                      <a:pt x="1142319" y="321329"/>
                      <a:pt x="1147642" y="312496"/>
                    </a:cubicBezTo>
                    <a:lnTo>
                      <a:pt x="1250918" y="141105"/>
                    </a:lnTo>
                    <a:cubicBezTo>
                      <a:pt x="1256240" y="132272"/>
                      <a:pt x="1274563" y="125032"/>
                      <a:pt x="1291843" y="124934"/>
                    </a:cubicBezTo>
                    <a:lnTo>
                      <a:pt x="1416993" y="124223"/>
                    </a:lnTo>
                    <a:cubicBezTo>
                      <a:pt x="1425634" y="124174"/>
                      <a:pt x="1432377" y="125919"/>
                      <a:pt x="1436294" y="128782"/>
                    </a:cubicBezTo>
                    <a:cubicBezTo>
                      <a:pt x="1440214" y="131644"/>
                      <a:pt x="1441306" y="135623"/>
                      <a:pt x="1438644" y="140039"/>
                    </a:cubicBezTo>
                    <a:close/>
                    <a:moveTo>
                      <a:pt x="1459147" y="492495"/>
                    </a:moveTo>
                    <a:lnTo>
                      <a:pt x="1355872" y="663886"/>
                    </a:lnTo>
                    <a:cubicBezTo>
                      <a:pt x="1350548" y="672719"/>
                      <a:pt x="1332227" y="679959"/>
                      <a:pt x="1314945" y="680058"/>
                    </a:cubicBezTo>
                    <a:lnTo>
                      <a:pt x="1189796" y="680768"/>
                    </a:lnTo>
                    <a:cubicBezTo>
                      <a:pt x="1172516" y="680865"/>
                      <a:pt x="1162824" y="673785"/>
                      <a:pt x="1168145" y="664950"/>
                    </a:cubicBezTo>
                    <a:lnTo>
                      <a:pt x="1271421" y="493561"/>
                    </a:lnTo>
                    <a:cubicBezTo>
                      <a:pt x="1276744" y="484727"/>
                      <a:pt x="1295067" y="477487"/>
                      <a:pt x="1312347" y="477389"/>
                    </a:cubicBezTo>
                    <a:lnTo>
                      <a:pt x="1437498" y="476678"/>
                    </a:lnTo>
                    <a:cubicBezTo>
                      <a:pt x="1446136" y="476630"/>
                      <a:pt x="1452880" y="478375"/>
                      <a:pt x="1456798" y="481236"/>
                    </a:cubicBezTo>
                    <a:cubicBezTo>
                      <a:pt x="1460715" y="484099"/>
                      <a:pt x="1461809" y="488079"/>
                      <a:pt x="1459147" y="492495"/>
                    </a:cubicBezTo>
                    <a:close/>
                    <a:moveTo>
                      <a:pt x="1491376" y="825489"/>
                    </a:moveTo>
                    <a:lnTo>
                      <a:pt x="1388100" y="996881"/>
                    </a:lnTo>
                    <a:cubicBezTo>
                      <a:pt x="1382778" y="1005714"/>
                      <a:pt x="1364456" y="1012954"/>
                      <a:pt x="1347175" y="1013053"/>
                    </a:cubicBezTo>
                    <a:lnTo>
                      <a:pt x="1222025" y="1013763"/>
                    </a:lnTo>
                    <a:cubicBezTo>
                      <a:pt x="1204746" y="1013862"/>
                      <a:pt x="1195052" y="1006780"/>
                      <a:pt x="1200374" y="997947"/>
                    </a:cubicBezTo>
                    <a:lnTo>
                      <a:pt x="1303651" y="826556"/>
                    </a:lnTo>
                    <a:cubicBezTo>
                      <a:pt x="1308973" y="817723"/>
                      <a:pt x="1327296" y="810483"/>
                      <a:pt x="1344576" y="810384"/>
                    </a:cubicBezTo>
                    <a:lnTo>
                      <a:pt x="1469726" y="809674"/>
                    </a:lnTo>
                    <a:cubicBezTo>
                      <a:pt x="1478367" y="809626"/>
                      <a:pt x="1485110" y="811371"/>
                      <a:pt x="1489027" y="814233"/>
                    </a:cubicBezTo>
                    <a:cubicBezTo>
                      <a:pt x="1492945" y="817094"/>
                      <a:pt x="1494037" y="821074"/>
                      <a:pt x="1491376" y="825489"/>
                    </a:cubicBezTo>
                    <a:close/>
                    <a:moveTo>
                      <a:pt x="1523027" y="0"/>
                    </a:moveTo>
                    <a:lnTo>
                      <a:pt x="1473579" y="82061"/>
                    </a:lnTo>
                    <a:cubicBezTo>
                      <a:pt x="1468257" y="90895"/>
                      <a:pt x="1449933" y="98135"/>
                      <a:pt x="1432654" y="98232"/>
                    </a:cubicBezTo>
                    <a:lnTo>
                      <a:pt x="1307506" y="98944"/>
                    </a:lnTo>
                    <a:cubicBezTo>
                      <a:pt x="1290225" y="99042"/>
                      <a:pt x="1280532" y="91961"/>
                      <a:pt x="1285855" y="83127"/>
                    </a:cubicBezTo>
                    <a:lnTo>
                      <a:pt x="1335945" y="0"/>
                    </a:lnTo>
                    <a:close/>
                    <a:moveTo>
                      <a:pt x="1597359" y="263126"/>
                    </a:moveTo>
                    <a:lnTo>
                      <a:pt x="1494083" y="434517"/>
                    </a:lnTo>
                    <a:cubicBezTo>
                      <a:pt x="1488760" y="443350"/>
                      <a:pt x="1470438" y="450589"/>
                      <a:pt x="1453157" y="450689"/>
                    </a:cubicBezTo>
                    <a:lnTo>
                      <a:pt x="1328008" y="451399"/>
                    </a:lnTo>
                    <a:cubicBezTo>
                      <a:pt x="1310728" y="451498"/>
                      <a:pt x="1301034" y="444415"/>
                      <a:pt x="1306358" y="435583"/>
                    </a:cubicBezTo>
                    <a:lnTo>
                      <a:pt x="1409634" y="264192"/>
                    </a:lnTo>
                    <a:cubicBezTo>
                      <a:pt x="1414955" y="255359"/>
                      <a:pt x="1433279" y="248119"/>
                      <a:pt x="1450558" y="248020"/>
                    </a:cubicBezTo>
                    <a:lnTo>
                      <a:pt x="1575708" y="247310"/>
                    </a:lnTo>
                    <a:cubicBezTo>
                      <a:pt x="1584349" y="247261"/>
                      <a:pt x="1591092" y="249008"/>
                      <a:pt x="1595010" y="251869"/>
                    </a:cubicBezTo>
                    <a:cubicBezTo>
                      <a:pt x="1598927" y="254731"/>
                      <a:pt x="1600020" y="258710"/>
                      <a:pt x="1597359" y="263126"/>
                    </a:cubicBezTo>
                    <a:close/>
                    <a:moveTo>
                      <a:pt x="1629587" y="596123"/>
                    </a:moveTo>
                    <a:lnTo>
                      <a:pt x="1526312" y="767512"/>
                    </a:lnTo>
                    <a:cubicBezTo>
                      <a:pt x="1520989" y="776346"/>
                      <a:pt x="1502666" y="783586"/>
                      <a:pt x="1485387" y="783684"/>
                    </a:cubicBezTo>
                    <a:lnTo>
                      <a:pt x="1360237" y="784395"/>
                    </a:lnTo>
                    <a:cubicBezTo>
                      <a:pt x="1342957" y="784493"/>
                      <a:pt x="1333263" y="777412"/>
                      <a:pt x="1338588" y="768578"/>
                    </a:cubicBezTo>
                    <a:lnTo>
                      <a:pt x="1441862" y="597187"/>
                    </a:lnTo>
                    <a:cubicBezTo>
                      <a:pt x="1447185" y="588354"/>
                      <a:pt x="1465508" y="581114"/>
                      <a:pt x="1482787" y="581017"/>
                    </a:cubicBezTo>
                    <a:lnTo>
                      <a:pt x="1607937" y="580305"/>
                    </a:lnTo>
                    <a:cubicBezTo>
                      <a:pt x="1616578" y="580256"/>
                      <a:pt x="1623321" y="582003"/>
                      <a:pt x="1627239" y="584864"/>
                    </a:cubicBezTo>
                    <a:cubicBezTo>
                      <a:pt x="1631157" y="587726"/>
                      <a:pt x="1632250" y="591705"/>
                      <a:pt x="1629587" y="596123"/>
                    </a:cubicBezTo>
                    <a:close/>
                    <a:moveTo>
                      <a:pt x="1650091" y="948577"/>
                    </a:moveTo>
                    <a:lnTo>
                      <a:pt x="1584386" y="1057618"/>
                    </a:lnTo>
                    <a:lnTo>
                      <a:pt x="1397302" y="1057618"/>
                    </a:lnTo>
                    <a:lnTo>
                      <a:pt x="1462365" y="949643"/>
                    </a:lnTo>
                    <a:cubicBezTo>
                      <a:pt x="1467688" y="940810"/>
                      <a:pt x="1486011" y="933571"/>
                      <a:pt x="1503291" y="933471"/>
                    </a:cubicBezTo>
                    <a:lnTo>
                      <a:pt x="1628442" y="932761"/>
                    </a:lnTo>
                    <a:cubicBezTo>
                      <a:pt x="1637080" y="932713"/>
                      <a:pt x="1643824" y="934458"/>
                      <a:pt x="1647742" y="937320"/>
                    </a:cubicBezTo>
                    <a:cubicBezTo>
                      <a:pt x="1651659" y="940181"/>
                      <a:pt x="1652753" y="944161"/>
                      <a:pt x="1650091" y="948577"/>
                    </a:cubicBezTo>
                    <a:close/>
                    <a:moveTo>
                      <a:pt x="1735570" y="33758"/>
                    </a:moveTo>
                    <a:lnTo>
                      <a:pt x="1632294" y="205148"/>
                    </a:lnTo>
                    <a:cubicBezTo>
                      <a:pt x="1626973" y="213982"/>
                      <a:pt x="1608650" y="221222"/>
                      <a:pt x="1591370" y="221319"/>
                    </a:cubicBezTo>
                    <a:lnTo>
                      <a:pt x="1466221" y="222031"/>
                    </a:lnTo>
                    <a:cubicBezTo>
                      <a:pt x="1448939" y="222129"/>
                      <a:pt x="1439245" y="215048"/>
                      <a:pt x="1444570" y="206215"/>
                    </a:cubicBezTo>
                    <a:lnTo>
                      <a:pt x="1547846" y="34824"/>
                    </a:lnTo>
                    <a:cubicBezTo>
                      <a:pt x="1553166" y="25991"/>
                      <a:pt x="1571492" y="18750"/>
                      <a:pt x="1588769" y="18652"/>
                    </a:cubicBezTo>
                    <a:lnTo>
                      <a:pt x="1713921" y="17942"/>
                    </a:lnTo>
                    <a:cubicBezTo>
                      <a:pt x="1722560" y="17892"/>
                      <a:pt x="1729303" y="19639"/>
                      <a:pt x="1733221" y="22501"/>
                    </a:cubicBezTo>
                    <a:cubicBezTo>
                      <a:pt x="1737140" y="25363"/>
                      <a:pt x="1738232" y="29340"/>
                      <a:pt x="1735570" y="33758"/>
                    </a:cubicBezTo>
                    <a:close/>
                    <a:moveTo>
                      <a:pt x="1767800" y="366753"/>
                    </a:moveTo>
                    <a:lnTo>
                      <a:pt x="1664523" y="538145"/>
                    </a:lnTo>
                    <a:cubicBezTo>
                      <a:pt x="1659201" y="546977"/>
                      <a:pt x="1640879" y="554217"/>
                      <a:pt x="1623598" y="554315"/>
                    </a:cubicBezTo>
                    <a:lnTo>
                      <a:pt x="1498448" y="555026"/>
                    </a:lnTo>
                    <a:cubicBezTo>
                      <a:pt x="1481169" y="555124"/>
                      <a:pt x="1471476" y="548043"/>
                      <a:pt x="1476799" y="539210"/>
                    </a:cubicBezTo>
                    <a:lnTo>
                      <a:pt x="1580075" y="367819"/>
                    </a:lnTo>
                    <a:cubicBezTo>
                      <a:pt x="1585396" y="358986"/>
                      <a:pt x="1603719" y="351747"/>
                      <a:pt x="1620999" y="351648"/>
                    </a:cubicBezTo>
                    <a:lnTo>
                      <a:pt x="1746150" y="350938"/>
                    </a:lnTo>
                    <a:cubicBezTo>
                      <a:pt x="1754790" y="350887"/>
                      <a:pt x="1761533" y="352634"/>
                      <a:pt x="1765450" y="355496"/>
                    </a:cubicBezTo>
                    <a:cubicBezTo>
                      <a:pt x="1769368" y="358359"/>
                      <a:pt x="1770462" y="362337"/>
                      <a:pt x="1767800" y="366753"/>
                    </a:cubicBezTo>
                    <a:close/>
                    <a:moveTo>
                      <a:pt x="1788303" y="719210"/>
                    </a:moveTo>
                    <a:lnTo>
                      <a:pt x="1685027" y="890599"/>
                    </a:lnTo>
                    <a:cubicBezTo>
                      <a:pt x="1679704" y="899433"/>
                      <a:pt x="1661382" y="906673"/>
                      <a:pt x="1644101" y="906771"/>
                    </a:cubicBezTo>
                    <a:lnTo>
                      <a:pt x="1518952" y="907481"/>
                    </a:lnTo>
                    <a:cubicBezTo>
                      <a:pt x="1501672" y="907580"/>
                      <a:pt x="1491978" y="900499"/>
                      <a:pt x="1497302" y="891666"/>
                    </a:cubicBezTo>
                    <a:lnTo>
                      <a:pt x="1600578" y="720275"/>
                    </a:lnTo>
                    <a:cubicBezTo>
                      <a:pt x="1605899" y="711443"/>
                      <a:pt x="1624223" y="704201"/>
                      <a:pt x="1641502" y="704104"/>
                    </a:cubicBezTo>
                    <a:lnTo>
                      <a:pt x="1766652" y="703392"/>
                    </a:lnTo>
                    <a:cubicBezTo>
                      <a:pt x="1775293" y="703343"/>
                      <a:pt x="1782036" y="705090"/>
                      <a:pt x="1785954" y="707952"/>
                    </a:cubicBezTo>
                    <a:cubicBezTo>
                      <a:pt x="1789871" y="710815"/>
                      <a:pt x="1790965" y="714792"/>
                      <a:pt x="1788303" y="719210"/>
                    </a:cubicBezTo>
                    <a:close/>
                    <a:moveTo>
                      <a:pt x="1820532" y="1052205"/>
                    </a:moveTo>
                    <a:lnTo>
                      <a:pt x="1817270" y="1057618"/>
                    </a:lnTo>
                    <a:lnTo>
                      <a:pt x="1630187" y="1057618"/>
                    </a:lnTo>
                    <a:lnTo>
                      <a:pt x="1632806" y="1053271"/>
                    </a:lnTo>
                    <a:cubicBezTo>
                      <a:pt x="1638129" y="1044436"/>
                      <a:pt x="1656452" y="1037197"/>
                      <a:pt x="1673731" y="1037099"/>
                    </a:cubicBezTo>
                    <a:lnTo>
                      <a:pt x="1798881" y="1036387"/>
                    </a:lnTo>
                    <a:cubicBezTo>
                      <a:pt x="1807521" y="1036340"/>
                      <a:pt x="1814265" y="1038085"/>
                      <a:pt x="1818183" y="1040948"/>
                    </a:cubicBezTo>
                    <a:cubicBezTo>
                      <a:pt x="1822101" y="1043809"/>
                      <a:pt x="1823194" y="1047788"/>
                      <a:pt x="1820532" y="1052205"/>
                    </a:cubicBezTo>
                    <a:close/>
                    <a:moveTo>
                      <a:pt x="1906011" y="137384"/>
                    </a:moveTo>
                    <a:lnTo>
                      <a:pt x="1802735" y="308775"/>
                    </a:lnTo>
                    <a:cubicBezTo>
                      <a:pt x="1797412" y="317610"/>
                      <a:pt x="1779090" y="324849"/>
                      <a:pt x="1761811" y="324947"/>
                    </a:cubicBezTo>
                    <a:lnTo>
                      <a:pt x="1636661" y="325657"/>
                    </a:lnTo>
                    <a:cubicBezTo>
                      <a:pt x="1619381" y="325756"/>
                      <a:pt x="1609688" y="318675"/>
                      <a:pt x="1615011" y="309843"/>
                    </a:cubicBezTo>
                    <a:lnTo>
                      <a:pt x="1718286" y="138451"/>
                    </a:lnTo>
                    <a:cubicBezTo>
                      <a:pt x="1723609" y="129619"/>
                      <a:pt x="1741931" y="122378"/>
                      <a:pt x="1759212" y="122280"/>
                    </a:cubicBezTo>
                    <a:lnTo>
                      <a:pt x="1884361" y="121568"/>
                    </a:lnTo>
                    <a:cubicBezTo>
                      <a:pt x="1893002" y="121520"/>
                      <a:pt x="1899745" y="123266"/>
                      <a:pt x="1903662" y="126129"/>
                    </a:cubicBezTo>
                    <a:cubicBezTo>
                      <a:pt x="1907581" y="128991"/>
                      <a:pt x="1908674" y="132968"/>
                      <a:pt x="1906011" y="137384"/>
                    </a:cubicBezTo>
                    <a:close/>
                    <a:moveTo>
                      <a:pt x="1926516" y="489840"/>
                    </a:moveTo>
                    <a:lnTo>
                      <a:pt x="1823238" y="661231"/>
                    </a:lnTo>
                    <a:cubicBezTo>
                      <a:pt x="1817917" y="670064"/>
                      <a:pt x="1799593" y="677304"/>
                      <a:pt x="1782313" y="677403"/>
                    </a:cubicBezTo>
                    <a:lnTo>
                      <a:pt x="1657163" y="678113"/>
                    </a:lnTo>
                    <a:cubicBezTo>
                      <a:pt x="1639884" y="678212"/>
                      <a:pt x="1630189" y="671130"/>
                      <a:pt x="1635512" y="662297"/>
                    </a:cubicBezTo>
                    <a:lnTo>
                      <a:pt x="1738788" y="490908"/>
                    </a:lnTo>
                    <a:cubicBezTo>
                      <a:pt x="1744112" y="482073"/>
                      <a:pt x="1762434" y="474834"/>
                      <a:pt x="1779715" y="474735"/>
                    </a:cubicBezTo>
                    <a:lnTo>
                      <a:pt x="1904865" y="474025"/>
                    </a:lnTo>
                    <a:cubicBezTo>
                      <a:pt x="1913505" y="473976"/>
                      <a:pt x="1920247" y="475721"/>
                      <a:pt x="1924165" y="478583"/>
                    </a:cubicBezTo>
                    <a:cubicBezTo>
                      <a:pt x="1928084" y="481446"/>
                      <a:pt x="1929176" y="485424"/>
                      <a:pt x="1926516" y="489840"/>
                    </a:cubicBezTo>
                    <a:close/>
                    <a:moveTo>
                      <a:pt x="1958744" y="822836"/>
                    </a:moveTo>
                    <a:lnTo>
                      <a:pt x="1855467" y="994227"/>
                    </a:lnTo>
                    <a:cubicBezTo>
                      <a:pt x="1850145" y="1003059"/>
                      <a:pt x="1831823" y="1010299"/>
                      <a:pt x="1814544" y="1010398"/>
                    </a:cubicBezTo>
                    <a:lnTo>
                      <a:pt x="1689392" y="1011108"/>
                    </a:lnTo>
                    <a:cubicBezTo>
                      <a:pt x="1672113" y="1011207"/>
                      <a:pt x="1662420" y="1004127"/>
                      <a:pt x="1667743" y="995293"/>
                    </a:cubicBezTo>
                    <a:lnTo>
                      <a:pt x="1771019" y="823903"/>
                    </a:lnTo>
                    <a:cubicBezTo>
                      <a:pt x="1776340" y="815069"/>
                      <a:pt x="1794663" y="807829"/>
                      <a:pt x="1811943" y="807731"/>
                    </a:cubicBezTo>
                    <a:lnTo>
                      <a:pt x="1937094" y="807020"/>
                    </a:lnTo>
                    <a:cubicBezTo>
                      <a:pt x="1945734" y="806971"/>
                      <a:pt x="1952477" y="808717"/>
                      <a:pt x="1956395" y="811579"/>
                    </a:cubicBezTo>
                    <a:cubicBezTo>
                      <a:pt x="1960314" y="814441"/>
                      <a:pt x="1961406" y="818419"/>
                      <a:pt x="1958744" y="822836"/>
                    </a:cubicBezTo>
                    <a:close/>
                    <a:moveTo>
                      <a:pt x="1988797" y="0"/>
                    </a:moveTo>
                    <a:lnTo>
                      <a:pt x="1940948" y="79408"/>
                    </a:lnTo>
                    <a:cubicBezTo>
                      <a:pt x="1935625" y="88241"/>
                      <a:pt x="1917302" y="95482"/>
                      <a:pt x="1900023" y="95579"/>
                    </a:cubicBezTo>
                    <a:lnTo>
                      <a:pt x="1774873" y="96291"/>
                    </a:lnTo>
                    <a:cubicBezTo>
                      <a:pt x="1757592" y="96388"/>
                      <a:pt x="1747900" y="89306"/>
                      <a:pt x="1753222" y="80473"/>
                    </a:cubicBezTo>
                    <a:lnTo>
                      <a:pt x="1801713" y="0"/>
                    </a:lnTo>
                    <a:close/>
                    <a:moveTo>
                      <a:pt x="2064727" y="260473"/>
                    </a:moveTo>
                    <a:lnTo>
                      <a:pt x="1961451" y="431862"/>
                    </a:lnTo>
                    <a:cubicBezTo>
                      <a:pt x="1956129" y="440695"/>
                      <a:pt x="1937805" y="447936"/>
                      <a:pt x="1920526" y="448034"/>
                    </a:cubicBezTo>
                    <a:lnTo>
                      <a:pt x="1795376" y="448745"/>
                    </a:lnTo>
                    <a:cubicBezTo>
                      <a:pt x="1778097" y="448843"/>
                      <a:pt x="1768402" y="441762"/>
                      <a:pt x="1773725" y="432930"/>
                    </a:cubicBezTo>
                    <a:lnTo>
                      <a:pt x="1877002" y="261538"/>
                    </a:lnTo>
                    <a:cubicBezTo>
                      <a:pt x="1882322" y="252706"/>
                      <a:pt x="1900648" y="245466"/>
                      <a:pt x="1917926" y="245367"/>
                    </a:cubicBezTo>
                    <a:lnTo>
                      <a:pt x="2043076" y="244657"/>
                    </a:lnTo>
                    <a:cubicBezTo>
                      <a:pt x="2051716" y="244607"/>
                      <a:pt x="2058459" y="246353"/>
                      <a:pt x="2062378" y="249216"/>
                    </a:cubicBezTo>
                    <a:cubicBezTo>
                      <a:pt x="2066296" y="252077"/>
                      <a:pt x="2067387" y="256056"/>
                      <a:pt x="2064727" y="260473"/>
                    </a:cubicBezTo>
                    <a:close/>
                    <a:moveTo>
                      <a:pt x="2096955" y="593468"/>
                    </a:moveTo>
                    <a:lnTo>
                      <a:pt x="1993679" y="764858"/>
                    </a:lnTo>
                    <a:cubicBezTo>
                      <a:pt x="1988358" y="773692"/>
                      <a:pt x="1970035" y="780932"/>
                      <a:pt x="1952755" y="781029"/>
                    </a:cubicBezTo>
                    <a:lnTo>
                      <a:pt x="1827604" y="781741"/>
                    </a:lnTo>
                    <a:cubicBezTo>
                      <a:pt x="1810325" y="781838"/>
                      <a:pt x="1800632" y="774758"/>
                      <a:pt x="1805955" y="765925"/>
                    </a:cubicBezTo>
                    <a:lnTo>
                      <a:pt x="1909231" y="594534"/>
                    </a:lnTo>
                    <a:cubicBezTo>
                      <a:pt x="1914553" y="585701"/>
                      <a:pt x="1932875" y="578460"/>
                      <a:pt x="1950156" y="578362"/>
                    </a:cubicBezTo>
                    <a:lnTo>
                      <a:pt x="2075304" y="577651"/>
                    </a:lnTo>
                    <a:cubicBezTo>
                      <a:pt x="2083945" y="577603"/>
                      <a:pt x="2090689" y="579348"/>
                      <a:pt x="2094606" y="582211"/>
                    </a:cubicBezTo>
                    <a:cubicBezTo>
                      <a:pt x="2098525" y="585073"/>
                      <a:pt x="2099617" y="589052"/>
                      <a:pt x="2096955" y="593468"/>
                    </a:cubicBezTo>
                    <a:close/>
                    <a:moveTo>
                      <a:pt x="2117460" y="945923"/>
                    </a:moveTo>
                    <a:lnTo>
                      <a:pt x="2050155" y="1057618"/>
                    </a:lnTo>
                    <a:lnTo>
                      <a:pt x="1863071" y="1057618"/>
                    </a:lnTo>
                    <a:lnTo>
                      <a:pt x="1929734" y="946990"/>
                    </a:lnTo>
                    <a:cubicBezTo>
                      <a:pt x="1935056" y="938156"/>
                      <a:pt x="1953379" y="930916"/>
                      <a:pt x="1970659" y="930818"/>
                    </a:cubicBezTo>
                    <a:lnTo>
                      <a:pt x="2095809" y="930107"/>
                    </a:lnTo>
                    <a:cubicBezTo>
                      <a:pt x="2104449" y="930058"/>
                      <a:pt x="2111192" y="931803"/>
                      <a:pt x="2115111" y="934665"/>
                    </a:cubicBezTo>
                    <a:cubicBezTo>
                      <a:pt x="2119028" y="937528"/>
                      <a:pt x="2120120" y="941506"/>
                      <a:pt x="2117460" y="945923"/>
                    </a:cubicBezTo>
                    <a:close/>
                    <a:moveTo>
                      <a:pt x="2202939" y="31104"/>
                    </a:moveTo>
                    <a:lnTo>
                      <a:pt x="2099662" y="202495"/>
                    </a:lnTo>
                    <a:cubicBezTo>
                      <a:pt x="2094341" y="211327"/>
                      <a:pt x="2076017" y="218569"/>
                      <a:pt x="2058738" y="218666"/>
                    </a:cubicBezTo>
                    <a:lnTo>
                      <a:pt x="1933588" y="219378"/>
                    </a:lnTo>
                    <a:cubicBezTo>
                      <a:pt x="1916307" y="219475"/>
                      <a:pt x="1906614" y="212393"/>
                      <a:pt x="1911937" y="203560"/>
                    </a:cubicBezTo>
                    <a:lnTo>
                      <a:pt x="2015213" y="32169"/>
                    </a:lnTo>
                    <a:cubicBezTo>
                      <a:pt x="2020535" y="23337"/>
                      <a:pt x="2038859" y="16097"/>
                      <a:pt x="2056138" y="15998"/>
                    </a:cubicBezTo>
                    <a:lnTo>
                      <a:pt x="2181288" y="15288"/>
                    </a:lnTo>
                    <a:cubicBezTo>
                      <a:pt x="2189928" y="15239"/>
                      <a:pt x="2196670" y="16984"/>
                      <a:pt x="2200588" y="19846"/>
                    </a:cubicBezTo>
                    <a:cubicBezTo>
                      <a:pt x="2204508" y="22709"/>
                      <a:pt x="2205599" y="26687"/>
                      <a:pt x="2202939" y="31104"/>
                    </a:cubicBezTo>
                    <a:close/>
                    <a:moveTo>
                      <a:pt x="2235168" y="364099"/>
                    </a:moveTo>
                    <a:lnTo>
                      <a:pt x="2131892" y="535490"/>
                    </a:lnTo>
                    <a:cubicBezTo>
                      <a:pt x="2126570" y="544323"/>
                      <a:pt x="2108246" y="551564"/>
                      <a:pt x="2090967" y="551661"/>
                    </a:cubicBezTo>
                    <a:lnTo>
                      <a:pt x="1965817" y="552373"/>
                    </a:lnTo>
                    <a:cubicBezTo>
                      <a:pt x="1948538" y="552471"/>
                      <a:pt x="1938844" y="545390"/>
                      <a:pt x="1944166" y="536556"/>
                    </a:cubicBezTo>
                    <a:lnTo>
                      <a:pt x="2047442" y="365166"/>
                    </a:lnTo>
                    <a:cubicBezTo>
                      <a:pt x="2052765" y="356332"/>
                      <a:pt x="2071088" y="349092"/>
                      <a:pt x="2088368" y="348994"/>
                    </a:cubicBezTo>
                    <a:lnTo>
                      <a:pt x="2213517" y="348283"/>
                    </a:lnTo>
                    <a:cubicBezTo>
                      <a:pt x="2222158" y="348234"/>
                      <a:pt x="2228900" y="349979"/>
                      <a:pt x="2232817" y="352842"/>
                    </a:cubicBezTo>
                    <a:cubicBezTo>
                      <a:pt x="2236737" y="355704"/>
                      <a:pt x="2237829" y="359683"/>
                      <a:pt x="2235168" y="364099"/>
                    </a:cubicBezTo>
                    <a:close/>
                    <a:moveTo>
                      <a:pt x="2255671" y="716555"/>
                    </a:moveTo>
                    <a:lnTo>
                      <a:pt x="2152395" y="887946"/>
                    </a:lnTo>
                    <a:cubicBezTo>
                      <a:pt x="2147073" y="896779"/>
                      <a:pt x="2128750" y="904019"/>
                      <a:pt x="2111470" y="904118"/>
                    </a:cubicBezTo>
                    <a:lnTo>
                      <a:pt x="1986320" y="904828"/>
                    </a:lnTo>
                    <a:cubicBezTo>
                      <a:pt x="1969039" y="904925"/>
                      <a:pt x="1959346" y="897845"/>
                      <a:pt x="1964670" y="889012"/>
                    </a:cubicBezTo>
                    <a:lnTo>
                      <a:pt x="2067945" y="717621"/>
                    </a:lnTo>
                    <a:cubicBezTo>
                      <a:pt x="2073268" y="708788"/>
                      <a:pt x="2091590" y="701548"/>
                      <a:pt x="2108871" y="701449"/>
                    </a:cubicBezTo>
                    <a:lnTo>
                      <a:pt x="2234021" y="700739"/>
                    </a:lnTo>
                    <a:cubicBezTo>
                      <a:pt x="2242660" y="700690"/>
                      <a:pt x="2249403" y="702435"/>
                      <a:pt x="2253321" y="705298"/>
                    </a:cubicBezTo>
                    <a:cubicBezTo>
                      <a:pt x="2257240" y="708160"/>
                      <a:pt x="2258332" y="712139"/>
                      <a:pt x="2255671" y="716555"/>
                    </a:cubicBezTo>
                    <a:close/>
                    <a:moveTo>
                      <a:pt x="2287901" y="1049550"/>
                    </a:moveTo>
                    <a:lnTo>
                      <a:pt x="2283039" y="1057618"/>
                    </a:lnTo>
                    <a:lnTo>
                      <a:pt x="2095956" y="1057618"/>
                    </a:lnTo>
                    <a:lnTo>
                      <a:pt x="2100175" y="1050617"/>
                    </a:lnTo>
                    <a:cubicBezTo>
                      <a:pt x="2105497" y="1041783"/>
                      <a:pt x="2123819" y="1034543"/>
                      <a:pt x="2141100" y="1034446"/>
                    </a:cubicBezTo>
                    <a:lnTo>
                      <a:pt x="2266248" y="1033734"/>
                    </a:lnTo>
                    <a:cubicBezTo>
                      <a:pt x="2274889" y="1033685"/>
                      <a:pt x="2281632" y="1035431"/>
                      <a:pt x="2285550" y="1038293"/>
                    </a:cubicBezTo>
                    <a:cubicBezTo>
                      <a:pt x="2289469" y="1041155"/>
                      <a:pt x="2290561" y="1045134"/>
                      <a:pt x="2287901" y="1049550"/>
                    </a:cubicBezTo>
                    <a:close/>
                    <a:moveTo>
                      <a:pt x="2373380" y="134731"/>
                    </a:moveTo>
                    <a:lnTo>
                      <a:pt x="2270104" y="306122"/>
                    </a:lnTo>
                    <a:cubicBezTo>
                      <a:pt x="2264781" y="314955"/>
                      <a:pt x="2246458" y="322195"/>
                      <a:pt x="2229178" y="322294"/>
                    </a:cubicBezTo>
                    <a:lnTo>
                      <a:pt x="2104028" y="323004"/>
                    </a:lnTo>
                    <a:cubicBezTo>
                      <a:pt x="2086749" y="323103"/>
                      <a:pt x="2077057" y="316021"/>
                      <a:pt x="2082377" y="307188"/>
                    </a:cubicBezTo>
                    <a:lnTo>
                      <a:pt x="2185654" y="135797"/>
                    </a:lnTo>
                    <a:cubicBezTo>
                      <a:pt x="2190977" y="126964"/>
                      <a:pt x="2209300" y="119723"/>
                      <a:pt x="2226580" y="119625"/>
                    </a:cubicBezTo>
                    <a:lnTo>
                      <a:pt x="2351729" y="118914"/>
                    </a:lnTo>
                    <a:cubicBezTo>
                      <a:pt x="2360369" y="118866"/>
                      <a:pt x="2367113" y="120612"/>
                      <a:pt x="2371031" y="123474"/>
                    </a:cubicBezTo>
                    <a:cubicBezTo>
                      <a:pt x="2374948" y="126336"/>
                      <a:pt x="2376042" y="130315"/>
                      <a:pt x="2373380" y="134731"/>
                    </a:cubicBezTo>
                    <a:close/>
                    <a:moveTo>
                      <a:pt x="2393881" y="487187"/>
                    </a:moveTo>
                    <a:lnTo>
                      <a:pt x="2290607" y="658578"/>
                    </a:lnTo>
                    <a:cubicBezTo>
                      <a:pt x="2285284" y="667411"/>
                      <a:pt x="2266961" y="674651"/>
                      <a:pt x="2249682" y="674749"/>
                    </a:cubicBezTo>
                    <a:lnTo>
                      <a:pt x="2124532" y="675460"/>
                    </a:lnTo>
                    <a:cubicBezTo>
                      <a:pt x="2107251" y="675558"/>
                      <a:pt x="2097558" y="668477"/>
                      <a:pt x="2102881" y="659644"/>
                    </a:cubicBezTo>
                    <a:lnTo>
                      <a:pt x="2206157" y="488253"/>
                    </a:lnTo>
                    <a:cubicBezTo>
                      <a:pt x="2211479" y="479419"/>
                      <a:pt x="2229803" y="472179"/>
                      <a:pt x="2247082" y="472081"/>
                    </a:cubicBezTo>
                    <a:lnTo>
                      <a:pt x="2372232" y="471370"/>
                    </a:lnTo>
                    <a:cubicBezTo>
                      <a:pt x="2380872" y="471321"/>
                      <a:pt x="2387615" y="473068"/>
                      <a:pt x="2391534" y="475929"/>
                    </a:cubicBezTo>
                    <a:cubicBezTo>
                      <a:pt x="2395452" y="478791"/>
                      <a:pt x="2396543" y="482771"/>
                      <a:pt x="2393881" y="487187"/>
                    </a:cubicBezTo>
                    <a:close/>
                    <a:moveTo>
                      <a:pt x="2426111" y="820181"/>
                    </a:moveTo>
                    <a:lnTo>
                      <a:pt x="2322836" y="991574"/>
                    </a:lnTo>
                    <a:cubicBezTo>
                      <a:pt x="2317514" y="1000406"/>
                      <a:pt x="2299190" y="1007646"/>
                      <a:pt x="2281911" y="1007745"/>
                    </a:cubicBezTo>
                    <a:lnTo>
                      <a:pt x="2156759" y="1008455"/>
                    </a:lnTo>
                    <a:cubicBezTo>
                      <a:pt x="2139482" y="1008553"/>
                      <a:pt x="2129788" y="1001472"/>
                      <a:pt x="2135110" y="992639"/>
                    </a:cubicBezTo>
                    <a:lnTo>
                      <a:pt x="2238387" y="821248"/>
                    </a:lnTo>
                    <a:cubicBezTo>
                      <a:pt x="2243709" y="812415"/>
                      <a:pt x="2262031" y="805174"/>
                      <a:pt x="2279312" y="805077"/>
                    </a:cubicBezTo>
                    <a:lnTo>
                      <a:pt x="2404460" y="804367"/>
                    </a:lnTo>
                    <a:cubicBezTo>
                      <a:pt x="2413101" y="804316"/>
                      <a:pt x="2419844" y="806063"/>
                      <a:pt x="2423762" y="808925"/>
                    </a:cubicBezTo>
                    <a:cubicBezTo>
                      <a:pt x="2427681" y="811786"/>
                      <a:pt x="2428773" y="815766"/>
                      <a:pt x="2426111" y="820181"/>
                    </a:cubicBezTo>
                    <a:close/>
                    <a:moveTo>
                      <a:pt x="2454565" y="0"/>
                    </a:moveTo>
                    <a:lnTo>
                      <a:pt x="2408315" y="76753"/>
                    </a:lnTo>
                    <a:cubicBezTo>
                      <a:pt x="2402993" y="85587"/>
                      <a:pt x="2384669" y="92827"/>
                      <a:pt x="2367390" y="92925"/>
                    </a:cubicBezTo>
                    <a:lnTo>
                      <a:pt x="2242240" y="93635"/>
                    </a:lnTo>
                    <a:cubicBezTo>
                      <a:pt x="2224961" y="93734"/>
                      <a:pt x="2215267" y="86653"/>
                      <a:pt x="2220591" y="77819"/>
                    </a:cubicBezTo>
                    <a:lnTo>
                      <a:pt x="2267482" y="0"/>
                    </a:lnTo>
                    <a:close/>
                    <a:moveTo>
                      <a:pt x="2532094" y="257818"/>
                    </a:moveTo>
                    <a:lnTo>
                      <a:pt x="2428818" y="429209"/>
                    </a:lnTo>
                    <a:cubicBezTo>
                      <a:pt x="2423496" y="438042"/>
                      <a:pt x="2405174" y="445282"/>
                      <a:pt x="2387893" y="445381"/>
                    </a:cubicBezTo>
                    <a:lnTo>
                      <a:pt x="2262743" y="446091"/>
                    </a:lnTo>
                    <a:cubicBezTo>
                      <a:pt x="2245464" y="446189"/>
                      <a:pt x="2235770" y="439108"/>
                      <a:pt x="2241093" y="430275"/>
                    </a:cubicBezTo>
                    <a:lnTo>
                      <a:pt x="2344368" y="258884"/>
                    </a:lnTo>
                    <a:cubicBezTo>
                      <a:pt x="2349691" y="250051"/>
                      <a:pt x="2368014" y="242810"/>
                      <a:pt x="2385294" y="242712"/>
                    </a:cubicBezTo>
                    <a:lnTo>
                      <a:pt x="2510444" y="242001"/>
                    </a:lnTo>
                    <a:cubicBezTo>
                      <a:pt x="2519084" y="241953"/>
                      <a:pt x="2525827" y="243699"/>
                      <a:pt x="2529745" y="246561"/>
                    </a:cubicBezTo>
                    <a:cubicBezTo>
                      <a:pt x="2533663" y="249423"/>
                      <a:pt x="2534755" y="253402"/>
                      <a:pt x="2532094" y="257818"/>
                    </a:cubicBezTo>
                    <a:close/>
                    <a:moveTo>
                      <a:pt x="2564324" y="590813"/>
                    </a:moveTo>
                    <a:lnTo>
                      <a:pt x="2461048" y="762205"/>
                    </a:lnTo>
                    <a:cubicBezTo>
                      <a:pt x="2455726" y="771037"/>
                      <a:pt x="2437402" y="778278"/>
                      <a:pt x="2420123" y="778376"/>
                    </a:cubicBezTo>
                    <a:lnTo>
                      <a:pt x="2294973" y="779087"/>
                    </a:lnTo>
                    <a:cubicBezTo>
                      <a:pt x="2277694" y="779185"/>
                      <a:pt x="2267999" y="772103"/>
                      <a:pt x="2273322" y="763270"/>
                    </a:cubicBezTo>
                    <a:lnTo>
                      <a:pt x="2376598" y="591879"/>
                    </a:lnTo>
                    <a:cubicBezTo>
                      <a:pt x="2381920" y="583046"/>
                      <a:pt x="2400244" y="575807"/>
                      <a:pt x="2417523" y="575708"/>
                    </a:cubicBezTo>
                    <a:lnTo>
                      <a:pt x="2542671" y="574997"/>
                    </a:lnTo>
                    <a:cubicBezTo>
                      <a:pt x="2551313" y="574949"/>
                      <a:pt x="2558056" y="576695"/>
                      <a:pt x="2561973" y="579556"/>
                    </a:cubicBezTo>
                    <a:cubicBezTo>
                      <a:pt x="2565892" y="582419"/>
                      <a:pt x="2566985" y="586397"/>
                      <a:pt x="2564324" y="590813"/>
                    </a:cubicBezTo>
                    <a:close/>
                    <a:moveTo>
                      <a:pt x="2584827" y="943269"/>
                    </a:moveTo>
                    <a:lnTo>
                      <a:pt x="2515923" y="1057618"/>
                    </a:lnTo>
                    <a:lnTo>
                      <a:pt x="2328840" y="1057618"/>
                    </a:lnTo>
                    <a:lnTo>
                      <a:pt x="2397102" y="944335"/>
                    </a:lnTo>
                    <a:cubicBezTo>
                      <a:pt x="2402424" y="935503"/>
                      <a:pt x="2420745" y="928261"/>
                      <a:pt x="2438027" y="928164"/>
                    </a:cubicBezTo>
                    <a:lnTo>
                      <a:pt x="2563177" y="927454"/>
                    </a:lnTo>
                    <a:cubicBezTo>
                      <a:pt x="2571816" y="927403"/>
                      <a:pt x="2578559" y="929150"/>
                      <a:pt x="2582478" y="932012"/>
                    </a:cubicBezTo>
                    <a:cubicBezTo>
                      <a:pt x="2586395" y="934875"/>
                      <a:pt x="2587488" y="938853"/>
                      <a:pt x="2584827" y="943269"/>
                    </a:cubicBezTo>
                    <a:close/>
                    <a:moveTo>
                      <a:pt x="2670306" y="28449"/>
                    </a:moveTo>
                    <a:lnTo>
                      <a:pt x="2567030" y="199840"/>
                    </a:lnTo>
                    <a:cubicBezTo>
                      <a:pt x="2561707" y="208673"/>
                      <a:pt x="2543384" y="215914"/>
                      <a:pt x="2526105" y="216012"/>
                    </a:cubicBezTo>
                    <a:lnTo>
                      <a:pt x="2400955" y="216723"/>
                    </a:lnTo>
                    <a:cubicBezTo>
                      <a:pt x="2383676" y="216821"/>
                      <a:pt x="2373981" y="209740"/>
                      <a:pt x="2379304" y="200907"/>
                    </a:cubicBezTo>
                    <a:lnTo>
                      <a:pt x="2482580" y="29516"/>
                    </a:lnTo>
                    <a:cubicBezTo>
                      <a:pt x="2487902" y="20682"/>
                      <a:pt x="2506226" y="13442"/>
                      <a:pt x="2523505" y="13345"/>
                    </a:cubicBezTo>
                    <a:lnTo>
                      <a:pt x="2648655" y="12635"/>
                    </a:lnTo>
                    <a:cubicBezTo>
                      <a:pt x="2657295" y="12584"/>
                      <a:pt x="2664039" y="14331"/>
                      <a:pt x="2667957" y="17192"/>
                    </a:cubicBezTo>
                    <a:cubicBezTo>
                      <a:pt x="2671875" y="20054"/>
                      <a:pt x="2672968" y="24033"/>
                      <a:pt x="2670306" y="28449"/>
                    </a:cubicBezTo>
                    <a:close/>
                    <a:moveTo>
                      <a:pt x="2702535" y="361446"/>
                    </a:moveTo>
                    <a:lnTo>
                      <a:pt x="2599259" y="532835"/>
                    </a:lnTo>
                    <a:cubicBezTo>
                      <a:pt x="2593937" y="541670"/>
                      <a:pt x="2575613" y="548909"/>
                      <a:pt x="2558334" y="549007"/>
                    </a:cubicBezTo>
                    <a:lnTo>
                      <a:pt x="2433184" y="549718"/>
                    </a:lnTo>
                    <a:cubicBezTo>
                      <a:pt x="2415905" y="549816"/>
                      <a:pt x="2406211" y="542735"/>
                      <a:pt x="2411533" y="533903"/>
                    </a:cubicBezTo>
                    <a:lnTo>
                      <a:pt x="2514809" y="362511"/>
                    </a:lnTo>
                    <a:cubicBezTo>
                      <a:pt x="2520132" y="353679"/>
                      <a:pt x="2538456" y="346437"/>
                      <a:pt x="2555735" y="346340"/>
                    </a:cubicBezTo>
                    <a:lnTo>
                      <a:pt x="2680884" y="345628"/>
                    </a:lnTo>
                    <a:cubicBezTo>
                      <a:pt x="2689524" y="345580"/>
                      <a:pt x="2696269" y="347326"/>
                      <a:pt x="2700186" y="350189"/>
                    </a:cubicBezTo>
                    <a:cubicBezTo>
                      <a:pt x="2704104" y="353051"/>
                      <a:pt x="2705196" y="357028"/>
                      <a:pt x="2702535" y="361446"/>
                    </a:cubicBezTo>
                    <a:close/>
                    <a:moveTo>
                      <a:pt x="2723038" y="713902"/>
                    </a:moveTo>
                    <a:lnTo>
                      <a:pt x="2619763" y="885291"/>
                    </a:lnTo>
                    <a:cubicBezTo>
                      <a:pt x="2614440" y="894126"/>
                      <a:pt x="2596117" y="901365"/>
                      <a:pt x="2578837" y="901463"/>
                    </a:cubicBezTo>
                    <a:lnTo>
                      <a:pt x="2453688" y="902173"/>
                    </a:lnTo>
                    <a:cubicBezTo>
                      <a:pt x="2436406" y="902272"/>
                      <a:pt x="2426714" y="895191"/>
                      <a:pt x="2432037" y="886359"/>
                    </a:cubicBezTo>
                    <a:lnTo>
                      <a:pt x="2535313" y="714967"/>
                    </a:lnTo>
                    <a:cubicBezTo>
                      <a:pt x="2540636" y="706133"/>
                      <a:pt x="2558957" y="698894"/>
                      <a:pt x="2576238" y="698795"/>
                    </a:cubicBezTo>
                    <a:lnTo>
                      <a:pt x="2701388" y="698085"/>
                    </a:lnTo>
                    <a:cubicBezTo>
                      <a:pt x="2710029" y="698036"/>
                      <a:pt x="2716770" y="699782"/>
                      <a:pt x="2720690" y="702645"/>
                    </a:cubicBezTo>
                    <a:cubicBezTo>
                      <a:pt x="2724607" y="705506"/>
                      <a:pt x="2725699" y="709484"/>
                      <a:pt x="2723038" y="713902"/>
                    </a:cubicBezTo>
                    <a:close/>
                    <a:moveTo>
                      <a:pt x="2755266" y="1046897"/>
                    </a:moveTo>
                    <a:lnTo>
                      <a:pt x="2748806" y="1057618"/>
                    </a:lnTo>
                    <a:lnTo>
                      <a:pt x="2561724" y="1057618"/>
                    </a:lnTo>
                    <a:lnTo>
                      <a:pt x="2567542" y="1047963"/>
                    </a:lnTo>
                    <a:cubicBezTo>
                      <a:pt x="2572864" y="1039130"/>
                      <a:pt x="2591186" y="1031889"/>
                      <a:pt x="2608467" y="1031791"/>
                    </a:cubicBezTo>
                    <a:lnTo>
                      <a:pt x="2733617" y="1031080"/>
                    </a:lnTo>
                    <a:cubicBezTo>
                      <a:pt x="2742257" y="1031031"/>
                      <a:pt x="2749000" y="1032777"/>
                      <a:pt x="2752919" y="1035640"/>
                    </a:cubicBezTo>
                    <a:cubicBezTo>
                      <a:pt x="2756836" y="1038501"/>
                      <a:pt x="2757929" y="1042481"/>
                      <a:pt x="2755266" y="1046897"/>
                    </a:cubicBezTo>
                    <a:close/>
                    <a:moveTo>
                      <a:pt x="2840747" y="132077"/>
                    </a:moveTo>
                    <a:lnTo>
                      <a:pt x="2737471" y="303468"/>
                    </a:lnTo>
                    <a:cubicBezTo>
                      <a:pt x="2732148" y="312300"/>
                      <a:pt x="2713825" y="319542"/>
                      <a:pt x="2696546" y="319639"/>
                    </a:cubicBezTo>
                    <a:lnTo>
                      <a:pt x="2571396" y="320349"/>
                    </a:lnTo>
                    <a:cubicBezTo>
                      <a:pt x="2554117" y="320448"/>
                      <a:pt x="2544422" y="313368"/>
                      <a:pt x="2549745" y="304533"/>
                    </a:cubicBezTo>
                    <a:lnTo>
                      <a:pt x="2653021" y="133144"/>
                    </a:lnTo>
                    <a:cubicBezTo>
                      <a:pt x="2658344" y="124310"/>
                      <a:pt x="2676667" y="117070"/>
                      <a:pt x="2693947" y="116972"/>
                    </a:cubicBezTo>
                    <a:lnTo>
                      <a:pt x="2819096" y="116261"/>
                    </a:lnTo>
                    <a:cubicBezTo>
                      <a:pt x="2827736" y="116212"/>
                      <a:pt x="2834480" y="117957"/>
                      <a:pt x="2838398" y="120819"/>
                    </a:cubicBezTo>
                    <a:cubicBezTo>
                      <a:pt x="2842316" y="123682"/>
                      <a:pt x="2843409" y="127660"/>
                      <a:pt x="2840747" y="132077"/>
                    </a:cubicBezTo>
                    <a:close/>
                    <a:moveTo>
                      <a:pt x="2861250" y="484533"/>
                    </a:moveTo>
                    <a:lnTo>
                      <a:pt x="2757974" y="655924"/>
                    </a:lnTo>
                    <a:cubicBezTo>
                      <a:pt x="2752652" y="664757"/>
                      <a:pt x="2734330" y="671996"/>
                      <a:pt x="2717049" y="672095"/>
                    </a:cubicBezTo>
                    <a:lnTo>
                      <a:pt x="2591899" y="672805"/>
                    </a:lnTo>
                    <a:cubicBezTo>
                      <a:pt x="2574618" y="672903"/>
                      <a:pt x="2564926" y="665822"/>
                      <a:pt x="2570249" y="656989"/>
                    </a:cubicBezTo>
                    <a:lnTo>
                      <a:pt x="2673525" y="485598"/>
                    </a:lnTo>
                    <a:cubicBezTo>
                      <a:pt x="2678847" y="476766"/>
                      <a:pt x="2697168" y="469526"/>
                      <a:pt x="2714451" y="469427"/>
                    </a:cubicBezTo>
                    <a:lnTo>
                      <a:pt x="2839600" y="468717"/>
                    </a:lnTo>
                    <a:cubicBezTo>
                      <a:pt x="2848241" y="468668"/>
                      <a:pt x="2854982" y="470413"/>
                      <a:pt x="2858901" y="473275"/>
                    </a:cubicBezTo>
                    <a:cubicBezTo>
                      <a:pt x="2862819" y="476138"/>
                      <a:pt x="2863911" y="480116"/>
                      <a:pt x="2861250" y="484533"/>
                    </a:cubicBezTo>
                    <a:close/>
                    <a:moveTo>
                      <a:pt x="2893479" y="817528"/>
                    </a:moveTo>
                    <a:lnTo>
                      <a:pt x="2790203" y="988919"/>
                    </a:lnTo>
                    <a:cubicBezTo>
                      <a:pt x="2784881" y="997752"/>
                      <a:pt x="2766557" y="1004991"/>
                      <a:pt x="2749278" y="1005091"/>
                    </a:cubicBezTo>
                    <a:lnTo>
                      <a:pt x="2624128" y="1005801"/>
                    </a:lnTo>
                    <a:cubicBezTo>
                      <a:pt x="2606849" y="1005898"/>
                      <a:pt x="2597155" y="998819"/>
                      <a:pt x="2602478" y="989985"/>
                    </a:cubicBezTo>
                    <a:lnTo>
                      <a:pt x="2705753" y="818594"/>
                    </a:lnTo>
                    <a:cubicBezTo>
                      <a:pt x="2711076" y="809761"/>
                      <a:pt x="2729399" y="802521"/>
                      <a:pt x="2746679" y="802423"/>
                    </a:cubicBezTo>
                    <a:lnTo>
                      <a:pt x="2871829" y="801712"/>
                    </a:lnTo>
                    <a:cubicBezTo>
                      <a:pt x="2880469" y="801662"/>
                      <a:pt x="2887213" y="803408"/>
                      <a:pt x="2891130" y="806271"/>
                    </a:cubicBezTo>
                    <a:cubicBezTo>
                      <a:pt x="2895048" y="809133"/>
                      <a:pt x="2896142" y="813111"/>
                      <a:pt x="2893479" y="817528"/>
                    </a:cubicBezTo>
                    <a:close/>
                    <a:moveTo>
                      <a:pt x="2920334" y="0"/>
                    </a:moveTo>
                    <a:lnTo>
                      <a:pt x="2875684" y="74100"/>
                    </a:lnTo>
                    <a:cubicBezTo>
                      <a:pt x="2870360" y="82933"/>
                      <a:pt x="2852038" y="90173"/>
                      <a:pt x="2834757" y="90272"/>
                    </a:cubicBezTo>
                    <a:lnTo>
                      <a:pt x="2709607" y="90982"/>
                    </a:lnTo>
                    <a:cubicBezTo>
                      <a:pt x="2692328" y="91079"/>
                      <a:pt x="2682636" y="83998"/>
                      <a:pt x="2687956" y="75166"/>
                    </a:cubicBezTo>
                    <a:lnTo>
                      <a:pt x="2733250" y="0"/>
                    </a:lnTo>
                    <a:close/>
                    <a:moveTo>
                      <a:pt x="2999461" y="255165"/>
                    </a:moveTo>
                    <a:lnTo>
                      <a:pt x="2896186" y="426555"/>
                    </a:lnTo>
                    <a:cubicBezTo>
                      <a:pt x="2890863" y="435387"/>
                      <a:pt x="2872541" y="442629"/>
                      <a:pt x="2855261" y="442726"/>
                    </a:cubicBezTo>
                    <a:lnTo>
                      <a:pt x="2730111" y="443438"/>
                    </a:lnTo>
                    <a:cubicBezTo>
                      <a:pt x="2712829" y="443535"/>
                      <a:pt x="2703137" y="436455"/>
                      <a:pt x="2708461" y="427620"/>
                    </a:cubicBezTo>
                    <a:lnTo>
                      <a:pt x="2811736" y="256229"/>
                    </a:lnTo>
                    <a:cubicBezTo>
                      <a:pt x="2817060" y="247397"/>
                      <a:pt x="2835381" y="240157"/>
                      <a:pt x="2852661" y="240059"/>
                    </a:cubicBezTo>
                    <a:lnTo>
                      <a:pt x="2977811" y="239348"/>
                    </a:lnTo>
                    <a:cubicBezTo>
                      <a:pt x="2986452" y="239299"/>
                      <a:pt x="2993195" y="241045"/>
                      <a:pt x="2997113" y="243906"/>
                    </a:cubicBezTo>
                    <a:cubicBezTo>
                      <a:pt x="3001030" y="246769"/>
                      <a:pt x="3002123" y="250749"/>
                      <a:pt x="2999461" y="255165"/>
                    </a:cubicBezTo>
                    <a:close/>
                    <a:moveTo>
                      <a:pt x="3031691" y="588160"/>
                    </a:moveTo>
                    <a:lnTo>
                      <a:pt x="2928415" y="759550"/>
                    </a:lnTo>
                    <a:cubicBezTo>
                      <a:pt x="2923092" y="768383"/>
                      <a:pt x="2904769" y="775624"/>
                      <a:pt x="2887490" y="775721"/>
                    </a:cubicBezTo>
                    <a:lnTo>
                      <a:pt x="2762340" y="776433"/>
                    </a:lnTo>
                    <a:cubicBezTo>
                      <a:pt x="2745059" y="776531"/>
                      <a:pt x="2735367" y="769450"/>
                      <a:pt x="2740689" y="760617"/>
                    </a:cubicBezTo>
                    <a:lnTo>
                      <a:pt x="2843965" y="589226"/>
                    </a:lnTo>
                    <a:cubicBezTo>
                      <a:pt x="2849288" y="580392"/>
                      <a:pt x="2867609" y="573152"/>
                      <a:pt x="2884891" y="573054"/>
                    </a:cubicBezTo>
                    <a:lnTo>
                      <a:pt x="3010040" y="572343"/>
                    </a:lnTo>
                    <a:cubicBezTo>
                      <a:pt x="3018681" y="572294"/>
                      <a:pt x="3025423" y="574041"/>
                      <a:pt x="3029340" y="576902"/>
                    </a:cubicBezTo>
                    <a:cubicBezTo>
                      <a:pt x="3033260" y="579764"/>
                      <a:pt x="3034352" y="583744"/>
                      <a:pt x="3031691" y="588160"/>
                    </a:cubicBezTo>
                    <a:close/>
                    <a:moveTo>
                      <a:pt x="3052194" y="940615"/>
                    </a:moveTo>
                    <a:lnTo>
                      <a:pt x="2981691" y="1057618"/>
                    </a:lnTo>
                    <a:lnTo>
                      <a:pt x="2794609" y="1057618"/>
                    </a:lnTo>
                    <a:lnTo>
                      <a:pt x="2864469" y="941682"/>
                    </a:lnTo>
                    <a:cubicBezTo>
                      <a:pt x="2869791" y="932848"/>
                      <a:pt x="2888114" y="925608"/>
                      <a:pt x="2905393" y="925511"/>
                    </a:cubicBezTo>
                    <a:lnTo>
                      <a:pt x="3030543" y="924799"/>
                    </a:lnTo>
                    <a:cubicBezTo>
                      <a:pt x="3039183" y="924750"/>
                      <a:pt x="3045926" y="926495"/>
                      <a:pt x="3049845" y="929358"/>
                    </a:cubicBezTo>
                    <a:cubicBezTo>
                      <a:pt x="3053763" y="932220"/>
                      <a:pt x="3054854" y="936199"/>
                      <a:pt x="3052194" y="940615"/>
                    </a:cubicBezTo>
                    <a:close/>
                    <a:moveTo>
                      <a:pt x="3074679" y="1029360"/>
                    </a:moveTo>
                    <a:lnTo>
                      <a:pt x="3057752" y="1057618"/>
                    </a:lnTo>
                    <a:lnTo>
                      <a:pt x="3027492" y="1057618"/>
                    </a:lnTo>
                    <a:lnTo>
                      <a:pt x="3034909" y="1045308"/>
                    </a:lnTo>
                    <a:cubicBezTo>
                      <a:pt x="3037571" y="1040891"/>
                      <a:pt x="3043482" y="1036873"/>
                      <a:pt x="3050888" y="1033947"/>
                    </a:cubicBezTo>
                    <a:close/>
                    <a:moveTo>
                      <a:pt x="3137673" y="25796"/>
                    </a:moveTo>
                    <a:lnTo>
                      <a:pt x="3034397" y="197187"/>
                    </a:lnTo>
                    <a:cubicBezTo>
                      <a:pt x="3029075" y="206020"/>
                      <a:pt x="3010753" y="213259"/>
                      <a:pt x="2993472" y="213357"/>
                    </a:cubicBezTo>
                    <a:lnTo>
                      <a:pt x="2868322" y="214069"/>
                    </a:lnTo>
                    <a:cubicBezTo>
                      <a:pt x="2851042" y="214166"/>
                      <a:pt x="2841350" y="207085"/>
                      <a:pt x="2846673" y="198253"/>
                    </a:cubicBezTo>
                    <a:lnTo>
                      <a:pt x="2949949" y="26862"/>
                    </a:lnTo>
                    <a:cubicBezTo>
                      <a:pt x="2955270" y="18029"/>
                      <a:pt x="2973592" y="10788"/>
                      <a:pt x="2990874" y="10690"/>
                    </a:cubicBezTo>
                    <a:lnTo>
                      <a:pt x="3116024" y="9980"/>
                    </a:lnTo>
                    <a:cubicBezTo>
                      <a:pt x="3124664" y="9930"/>
                      <a:pt x="3131406" y="11676"/>
                      <a:pt x="3135324" y="14539"/>
                    </a:cubicBezTo>
                    <a:cubicBezTo>
                      <a:pt x="3139243" y="17401"/>
                      <a:pt x="3140335" y="21379"/>
                      <a:pt x="3137673" y="25796"/>
                    </a:cubicBezTo>
                    <a:close/>
                    <a:moveTo>
                      <a:pt x="3169903" y="358791"/>
                    </a:moveTo>
                    <a:lnTo>
                      <a:pt x="3066627" y="530182"/>
                    </a:lnTo>
                    <a:cubicBezTo>
                      <a:pt x="3061304" y="539015"/>
                      <a:pt x="3042980" y="546256"/>
                      <a:pt x="3025701" y="546354"/>
                    </a:cubicBezTo>
                    <a:lnTo>
                      <a:pt x="2900551" y="547064"/>
                    </a:lnTo>
                    <a:cubicBezTo>
                      <a:pt x="2883272" y="547163"/>
                      <a:pt x="2873578" y="540081"/>
                      <a:pt x="2878901" y="531248"/>
                    </a:cubicBezTo>
                    <a:lnTo>
                      <a:pt x="2982176" y="359857"/>
                    </a:lnTo>
                    <a:cubicBezTo>
                      <a:pt x="2987501" y="351024"/>
                      <a:pt x="3005822" y="343784"/>
                      <a:pt x="3023102" y="343687"/>
                    </a:cubicBezTo>
                    <a:lnTo>
                      <a:pt x="3148252" y="342975"/>
                    </a:lnTo>
                    <a:cubicBezTo>
                      <a:pt x="3156891" y="342926"/>
                      <a:pt x="3163636" y="344671"/>
                      <a:pt x="3167553" y="347534"/>
                    </a:cubicBezTo>
                    <a:cubicBezTo>
                      <a:pt x="3171473" y="350396"/>
                      <a:pt x="3172565" y="354375"/>
                      <a:pt x="3169903" y="358791"/>
                    </a:cubicBezTo>
                    <a:close/>
                    <a:moveTo>
                      <a:pt x="3190405" y="711247"/>
                    </a:moveTo>
                    <a:lnTo>
                      <a:pt x="3087130" y="882638"/>
                    </a:lnTo>
                    <a:cubicBezTo>
                      <a:pt x="3081807" y="891471"/>
                      <a:pt x="3063484" y="898711"/>
                      <a:pt x="3046204" y="898810"/>
                    </a:cubicBezTo>
                    <a:lnTo>
                      <a:pt x="2921055" y="899520"/>
                    </a:lnTo>
                    <a:cubicBezTo>
                      <a:pt x="2903775" y="899619"/>
                      <a:pt x="2894081" y="892537"/>
                      <a:pt x="2899404" y="883704"/>
                    </a:cubicBezTo>
                    <a:lnTo>
                      <a:pt x="3002682" y="712313"/>
                    </a:lnTo>
                    <a:cubicBezTo>
                      <a:pt x="3008003" y="703479"/>
                      <a:pt x="3026326" y="696239"/>
                      <a:pt x="3043605" y="696141"/>
                    </a:cubicBezTo>
                    <a:lnTo>
                      <a:pt x="3168755" y="695431"/>
                    </a:lnTo>
                    <a:cubicBezTo>
                      <a:pt x="3177396" y="695383"/>
                      <a:pt x="3184139" y="697128"/>
                      <a:pt x="3188057" y="699989"/>
                    </a:cubicBezTo>
                    <a:cubicBezTo>
                      <a:pt x="3191974" y="702851"/>
                      <a:pt x="3193066" y="706831"/>
                      <a:pt x="3190405" y="711247"/>
                    </a:cubicBezTo>
                    <a:close/>
                    <a:moveTo>
                      <a:pt x="3211972" y="800169"/>
                    </a:moveTo>
                    <a:lnTo>
                      <a:pt x="3090520" y="1002917"/>
                    </a:lnTo>
                    <a:lnTo>
                      <a:pt x="3072194" y="998588"/>
                    </a:lnTo>
                    <a:cubicBezTo>
                      <a:pt x="3068277" y="995726"/>
                      <a:pt x="3067184" y="991747"/>
                      <a:pt x="3069845" y="987330"/>
                    </a:cubicBezTo>
                    <a:lnTo>
                      <a:pt x="3173120" y="815939"/>
                    </a:lnTo>
                    <a:cubicBezTo>
                      <a:pt x="3175782" y="811523"/>
                      <a:pt x="3181694" y="807505"/>
                      <a:pt x="3189100" y="804578"/>
                    </a:cubicBezTo>
                    <a:close/>
                    <a:moveTo>
                      <a:pt x="3308116" y="129423"/>
                    </a:moveTo>
                    <a:lnTo>
                      <a:pt x="3204838" y="300815"/>
                    </a:lnTo>
                    <a:cubicBezTo>
                      <a:pt x="3199517" y="309647"/>
                      <a:pt x="3181193" y="316887"/>
                      <a:pt x="3163914" y="316985"/>
                    </a:cubicBezTo>
                    <a:lnTo>
                      <a:pt x="3038763" y="317696"/>
                    </a:lnTo>
                    <a:cubicBezTo>
                      <a:pt x="3021483" y="317794"/>
                      <a:pt x="3011791" y="310713"/>
                      <a:pt x="3017113" y="301880"/>
                    </a:cubicBezTo>
                    <a:lnTo>
                      <a:pt x="3120389" y="130489"/>
                    </a:lnTo>
                    <a:cubicBezTo>
                      <a:pt x="3125712" y="121656"/>
                      <a:pt x="3144034" y="114415"/>
                      <a:pt x="3161315" y="114318"/>
                    </a:cubicBezTo>
                    <a:lnTo>
                      <a:pt x="3286463" y="113606"/>
                    </a:lnTo>
                    <a:cubicBezTo>
                      <a:pt x="3295104" y="113557"/>
                      <a:pt x="3301847" y="115304"/>
                      <a:pt x="3305765" y="118166"/>
                    </a:cubicBezTo>
                    <a:cubicBezTo>
                      <a:pt x="3309684" y="121029"/>
                      <a:pt x="3310776" y="125007"/>
                      <a:pt x="3308116" y="129423"/>
                    </a:cubicBezTo>
                    <a:close/>
                    <a:moveTo>
                      <a:pt x="3328617" y="481878"/>
                    </a:moveTo>
                    <a:lnTo>
                      <a:pt x="3225341" y="653269"/>
                    </a:lnTo>
                    <a:cubicBezTo>
                      <a:pt x="3220019" y="662102"/>
                      <a:pt x="3201695" y="669342"/>
                      <a:pt x="3184416" y="669441"/>
                    </a:cubicBezTo>
                    <a:lnTo>
                      <a:pt x="3059268" y="670151"/>
                    </a:lnTo>
                    <a:cubicBezTo>
                      <a:pt x="3041987" y="670250"/>
                      <a:pt x="3032294" y="663168"/>
                      <a:pt x="3037617" y="654335"/>
                    </a:cubicBezTo>
                    <a:lnTo>
                      <a:pt x="3140893" y="482944"/>
                    </a:lnTo>
                    <a:cubicBezTo>
                      <a:pt x="3146215" y="474111"/>
                      <a:pt x="3164537" y="466871"/>
                      <a:pt x="3181818" y="466772"/>
                    </a:cubicBezTo>
                    <a:lnTo>
                      <a:pt x="3306966" y="466062"/>
                    </a:lnTo>
                    <a:cubicBezTo>
                      <a:pt x="3315606" y="466013"/>
                      <a:pt x="3322350" y="467760"/>
                      <a:pt x="3326268" y="470622"/>
                    </a:cubicBezTo>
                    <a:cubicBezTo>
                      <a:pt x="3330186" y="473483"/>
                      <a:pt x="3331279" y="477462"/>
                      <a:pt x="3328617" y="481878"/>
                    </a:cubicBezTo>
                    <a:close/>
                    <a:moveTo>
                      <a:pt x="3349264" y="570977"/>
                    </a:moveTo>
                    <a:lnTo>
                      <a:pt x="3228019" y="773379"/>
                    </a:lnTo>
                    <a:lnTo>
                      <a:pt x="3210406" y="769219"/>
                    </a:lnTo>
                    <a:cubicBezTo>
                      <a:pt x="3206488" y="766357"/>
                      <a:pt x="3205396" y="762379"/>
                      <a:pt x="3208056" y="757962"/>
                    </a:cubicBezTo>
                    <a:lnTo>
                      <a:pt x="3311332" y="586571"/>
                    </a:lnTo>
                    <a:cubicBezTo>
                      <a:pt x="3313994" y="582155"/>
                      <a:pt x="3319905" y="578137"/>
                      <a:pt x="3327311" y="575211"/>
                    </a:cubicBezTo>
                    <a:close/>
                    <a:moveTo>
                      <a:pt x="3386102" y="0"/>
                    </a:moveTo>
                    <a:lnTo>
                      <a:pt x="3343051" y="71445"/>
                    </a:lnTo>
                    <a:cubicBezTo>
                      <a:pt x="3337729" y="80278"/>
                      <a:pt x="3319405" y="87518"/>
                      <a:pt x="3302126" y="87617"/>
                    </a:cubicBezTo>
                    <a:lnTo>
                      <a:pt x="3176976" y="88327"/>
                    </a:lnTo>
                    <a:cubicBezTo>
                      <a:pt x="3159695" y="88425"/>
                      <a:pt x="3150002" y="81344"/>
                      <a:pt x="3155325" y="72511"/>
                    </a:cubicBezTo>
                    <a:lnTo>
                      <a:pt x="3199018" y="0"/>
                    </a:lnTo>
                    <a:close/>
                    <a:moveTo>
                      <a:pt x="3466829" y="252510"/>
                    </a:moveTo>
                    <a:lnTo>
                      <a:pt x="3363554" y="423900"/>
                    </a:lnTo>
                    <a:cubicBezTo>
                      <a:pt x="3358230" y="432734"/>
                      <a:pt x="3339908" y="439974"/>
                      <a:pt x="3322627" y="440072"/>
                    </a:cubicBezTo>
                    <a:lnTo>
                      <a:pt x="3197479" y="440783"/>
                    </a:lnTo>
                    <a:cubicBezTo>
                      <a:pt x="3180198" y="440881"/>
                      <a:pt x="3170506" y="433800"/>
                      <a:pt x="3175829" y="424967"/>
                    </a:cubicBezTo>
                    <a:lnTo>
                      <a:pt x="3279105" y="253576"/>
                    </a:lnTo>
                    <a:cubicBezTo>
                      <a:pt x="3284427" y="244743"/>
                      <a:pt x="3302749" y="237502"/>
                      <a:pt x="3320030" y="237405"/>
                    </a:cubicBezTo>
                    <a:lnTo>
                      <a:pt x="3445179" y="236695"/>
                    </a:lnTo>
                    <a:cubicBezTo>
                      <a:pt x="3453819" y="236644"/>
                      <a:pt x="3460562" y="238391"/>
                      <a:pt x="3464479" y="241253"/>
                    </a:cubicBezTo>
                    <a:cubicBezTo>
                      <a:pt x="3468397" y="244116"/>
                      <a:pt x="3469491" y="248094"/>
                      <a:pt x="3466829" y="252510"/>
                    </a:cubicBezTo>
                    <a:close/>
                    <a:moveTo>
                      <a:pt x="3486556" y="341787"/>
                    </a:moveTo>
                    <a:lnTo>
                      <a:pt x="3365519" y="543842"/>
                    </a:lnTo>
                    <a:lnTo>
                      <a:pt x="3348618" y="539851"/>
                    </a:lnTo>
                    <a:cubicBezTo>
                      <a:pt x="3344700" y="536989"/>
                      <a:pt x="3343607" y="533011"/>
                      <a:pt x="3346269" y="528595"/>
                    </a:cubicBezTo>
                    <a:lnTo>
                      <a:pt x="3449545" y="357204"/>
                    </a:lnTo>
                    <a:cubicBezTo>
                      <a:pt x="3452206" y="352788"/>
                      <a:pt x="3458118" y="348769"/>
                      <a:pt x="3465524" y="345842"/>
                    </a:cubicBezTo>
                    <a:close/>
                    <a:moveTo>
                      <a:pt x="3605040" y="23141"/>
                    </a:moveTo>
                    <a:lnTo>
                      <a:pt x="3501764" y="194532"/>
                    </a:lnTo>
                    <a:cubicBezTo>
                      <a:pt x="3496443" y="203365"/>
                      <a:pt x="3478119" y="210606"/>
                      <a:pt x="3460840" y="210704"/>
                    </a:cubicBezTo>
                    <a:lnTo>
                      <a:pt x="3335691" y="211415"/>
                    </a:lnTo>
                    <a:cubicBezTo>
                      <a:pt x="3318410" y="211513"/>
                      <a:pt x="3308717" y="204432"/>
                      <a:pt x="3314041" y="195598"/>
                    </a:cubicBezTo>
                    <a:lnTo>
                      <a:pt x="3417316" y="24208"/>
                    </a:lnTo>
                    <a:cubicBezTo>
                      <a:pt x="3422639" y="15374"/>
                      <a:pt x="3440960" y="8135"/>
                      <a:pt x="3458241" y="8037"/>
                    </a:cubicBezTo>
                    <a:lnTo>
                      <a:pt x="3583389" y="7325"/>
                    </a:lnTo>
                    <a:cubicBezTo>
                      <a:pt x="3592030" y="7277"/>
                      <a:pt x="3598774" y="9022"/>
                      <a:pt x="3602691" y="11884"/>
                    </a:cubicBezTo>
                    <a:cubicBezTo>
                      <a:pt x="3606610" y="14747"/>
                      <a:pt x="3607702" y="18725"/>
                      <a:pt x="3605040" y="23141"/>
                    </a:cubicBezTo>
                    <a:close/>
                    <a:moveTo>
                      <a:pt x="3623849" y="112595"/>
                    </a:moveTo>
                    <a:lnTo>
                      <a:pt x="3503017" y="314308"/>
                    </a:lnTo>
                    <a:lnTo>
                      <a:pt x="3486829" y="310484"/>
                    </a:lnTo>
                    <a:cubicBezTo>
                      <a:pt x="3482911" y="307622"/>
                      <a:pt x="3481819" y="303643"/>
                      <a:pt x="3484480" y="299226"/>
                    </a:cubicBezTo>
                    <a:lnTo>
                      <a:pt x="3587756" y="127835"/>
                    </a:lnTo>
                    <a:cubicBezTo>
                      <a:pt x="3590417" y="123419"/>
                      <a:pt x="3596329" y="119400"/>
                      <a:pt x="3603735" y="116474"/>
                    </a:cubicBezTo>
                    <a:close/>
                    <a:moveTo>
                      <a:pt x="3691297" y="0"/>
                    </a:moveTo>
                    <a:lnTo>
                      <a:pt x="3640517" y="84770"/>
                    </a:lnTo>
                    <a:lnTo>
                      <a:pt x="3625041" y="81115"/>
                    </a:lnTo>
                    <a:cubicBezTo>
                      <a:pt x="3621123" y="78253"/>
                      <a:pt x="3620030" y="74274"/>
                      <a:pt x="3622692" y="69857"/>
                    </a:cubicBezTo>
                    <a:lnTo>
                      <a:pt x="366478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6573AA2A-4804-90BC-68EA-ACB99AA6F6C2}"/>
                  </a:ext>
                </a:extLst>
              </p:cNvPr>
              <p:cNvSpPr/>
              <p:nvPr/>
            </p:nvSpPr>
            <p:spPr bwMode="auto">
              <a:xfrm rot="16200000" flipV="1">
                <a:off x="8848977" y="4215171"/>
                <a:ext cx="3240361" cy="184452"/>
              </a:xfrm>
              <a:custGeom>
                <a:avLst/>
                <a:gdLst>
                  <a:gd name="connsiteX0" fmla="*/ 3240361 w 3240361"/>
                  <a:gd name="connsiteY0" fmla="*/ 0 h 184452"/>
                  <a:gd name="connsiteX1" fmla="*/ 110492 w 3240361"/>
                  <a:gd name="connsiteY1" fmla="*/ 0 h 184452"/>
                  <a:gd name="connsiteX2" fmla="*/ 0 w 3240361"/>
                  <a:gd name="connsiteY2" fmla="*/ 184452 h 184452"/>
                  <a:gd name="connsiteX3" fmla="*/ 3129869 w 3240361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0361" h="184452">
                    <a:moveTo>
                      <a:pt x="3240361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3129869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B66A7F7-2442-490D-167B-87570DF6E201}"/>
                  </a:ext>
                </a:extLst>
              </p:cNvPr>
              <p:cNvSpPr/>
              <p:nvPr/>
            </p:nvSpPr>
            <p:spPr bwMode="auto">
              <a:xfrm rot="16200000">
                <a:off x="9567889" y="1810996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E7CC31BB-AFB9-B98C-7AD8-265BEFB2F8F0}"/>
                  </a:ext>
                </a:extLst>
              </p:cNvPr>
              <p:cNvGrpSpPr/>
              <p:nvPr/>
            </p:nvGrpSpPr>
            <p:grpSpPr>
              <a:xfrm>
                <a:off x="9490505" y="1638300"/>
                <a:ext cx="767919" cy="978550"/>
                <a:chOff x="3710632" y="4548183"/>
                <a:chExt cx="1324670" cy="1811693"/>
              </a:xfrm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205CC86B-646E-C642-9F7F-D7E3B49EDDD6}"/>
                    </a:ext>
                  </a:extLst>
                </p:cNvPr>
                <p:cNvSpPr/>
                <p:nvPr/>
              </p:nvSpPr>
              <p:spPr bwMode="auto">
                <a:xfrm>
                  <a:off x="3717759" y="4548183"/>
                  <a:ext cx="1317543" cy="1811693"/>
                </a:xfrm>
                <a:custGeom>
                  <a:avLst/>
                  <a:gdLst>
                    <a:gd name="connsiteX0" fmla="*/ 501268 w 1317543"/>
                    <a:gd name="connsiteY0" fmla="*/ 811991 h 1811693"/>
                    <a:gd name="connsiteX1" fmla="*/ 492522 w 1317543"/>
                    <a:gd name="connsiteY1" fmla="*/ 829975 h 1811693"/>
                    <a:gd name="connsiteX2" fmla="*/ 487677 w 1317543"/>
                    <a:gd name="connsiteY2" fmla="*/ 832552 h 1811693"/>
                    <a:gd name="connsiteX3" fmla="*/ 487497 w 1317543"/>
                    <a:gd name="connsiteY3" fmla="*/ 832954 h 1811693"/>
                    <a:gd name="connsiteX4" fmla="*/ 438567 w 1317543"/>
                    <a:gd name="connsiteY4" fmla="*/ 880724 h 1811693"/>
                    <a:gd name="connsiteX5" fmla="*/ 376658 w 1317543"/>
                    <a:gd name="connsiteY5" fmla="*/ 909767 h 1811693"/>
                    <a:gd name="connsiteX6" fmla="*/ 375286 w 1317543"/>
                    <a:gd name="connsiteY6" fmla="*/ 909852 h 1811693"/>
                    <a:gd name="connsiteX7" fmla="*/ 372538 w 1317543"/>
                    <a:gd name="connsiteY7" fmla="*/ 911314 h 1811693"/>
                    <a:gd name="connsiteX8" fmla="*/ 362561 w 1317543"/>
                    <a:gd name="connsiteY8" fmla="*/ 910641 h 1811693"/>
                    <a:gd name="connsiteX9" fmla="*/ 352819 w 1317543"/>
                    <a:gd name="connsiteY9" fmla="*/ 911245 h 1811693"/>
                    <a:gd name="connsiteX10" fmla="*/ 350222 w 1317543"/>
                    <a:gd name="connsiteY10" fmla="*/ 909809 h 1811693"/>
                    <a:gd name="connsiteX11" fmla="*/ 343244 w 1317543"/>
                    <a:gd name="connsiteY11" fmla="*/ 909338 h 1811693"/>
                    <a:gd name="connsiteX12" fmla="*/ 311085 w 1317543"/>
                    <a:gd name="connsiteY12" fmla="*/ 896732 h 1811693"/>
                    <a:gd name="connsiteX13" fmla="*/ 253979 w 1317543"/>
                    <a:gd name="connsiteY13" fmla="*/ 865721 h 1811693"/>
                    <a:gd name="connsiteX14" fmla="*/ 253953 w 1317543"/>
                    <a:gd name="connsiteY14" fmla="*/ 865322 h 1811693"/>
                    <a:gd name="connsiteX15" fmla="*/ 222450 w 1317543"/>
                    <a:gd name="connsiteY15" fmla="*/ 848214 h 1811693"/>
                    <a:gd name="connsiteX16" fmla="*/ 217353 w 1317543"/>
                    <a:gd name="connsiteY16" fmla="*/ 847005 h 1811693"/>
                    <a:gd name="connsiteX17" fmla="*/ 215029 w 1317543"/>
                    <a:gd name="connsiteY17" fmla="*/ 880845 h 1811693"/>
                    <a:gd name="connsiteX18" fmla="*/ 222555 w 1317543"/>
                    <a:gd name="connsiteY18" fmla="*/ 992544 h 1811693"/>
                    <a:gd name="connsiteX19" fmla="*/ 524482 w 1317543"/>
                    <a:gd name="connsiteY19" fmla="*/ 1156503 h 1811693"/>
                    <a:gd name="connsiteX20" fmla="*/ 655342 w 1317543"/>
                    <a:gd name="connsiteY20" fmla="*/ 519074 h 1811693"/>
                    <a:gd name="connsiteX21" fmla="*/ 654230 w 1317543"/>
                    <a:gd name="connsiteY21" fmla="*/ 553202 h 1811693"/>
                    <a:gd name="connsiteX22" fmla="*/ 692803 w 1317543"/>
                    <a:gd name="connsiteY22" fmla="*/ 1125677 h 1811693"/>
                    <a:gd name="connsiteX23" fmla="*/ 790987 w 1317543"/>
                    <a:gd name="connsiteY23" fmla="*/ 1310907 h 1811693"/>
                    <a:gd name="connsiteX24" fmla="*/ 853993 w 1317543"/>
                    <a:gd name="connsiteY24" fmla="*/ 1345122 h 1811693"/>
                    <a:gd name="connsiteX25" fmla="*/ 859090 w 1317543"/>
                    <a:gd name="connsiteY25" fmla="*/ 1346332 h 1811693"/>
                    <a:gd name="connsiteX26" fmla="*/ 861414 w 1317543"/>
                    <a:gd name="connsiteY26" fmla="*/ 1312492 h 1811693"/>
                    <a:gd name="connsiteX27" fmla="*/ 822841 w 1317543"/>
                    <a:gd name="connsiteY27" fmla="*/ 740017 h 1811693"/>
                    <a:gd name="connsiteX28" fmla="*/ 724656 w 1317543"/>
                    <a:gd name="connsiteY28" fmla="*/ 554787 h 1811693"/>
                    <a:gd name="connsiteX29" fmla="*/ 661651 w 1317543"/>
                    <a:gd name="connsiteY29" fmla="*/ 520571 h 1811693"/>
                    <a:gd name="connsiteX30" fmla="*/ 170519 w 1317543"/>
                    <a:gd name="connsiteY30" fmla="*/ 0 h 1811693"/>
                    <a:gd name="connsiteX31" fmla="*/ 172091 w 1317543"/>
                    <a:gd name="connsiteY31" fmla="*/ 496 h 1811693"/>
                    <a:gd name="connsiteX32" fmla="*/ 172822 w 1317543"/>
                    <a:gd name="connsiteY32" fmla="*/ 450 h 1811693"/>
                    <a:gd name="connsiteX33" fmla="*/ 173983 w 1317543"/>
                    <a:gd name="connsiteY33" fmla="*/ 1092 h 1811693"/>
                    <a:gd name="connsiteX34" fmla="*/ 217719 w 1317543"/>
                    <a:gd name="connsiteY34" fmla="*/ 14882 h 1811693"/>
                    <a:gd name="connsiteX35" fmla="*/ 331929 w 1317543"/>
                    <a:gd name="connsiteY35" fmla="*/ 76904 h 1811693"/>
                    <a:gd name="connsiteX36" fmla="*/ 490724 w 1317543"/>
                    <a:gd name="connsiteY36" fmla="*/ 309177 h 1811693"/>
                    <a:gd name="connsiteX37" fmla="*/ 502228 w 1317543"/>
                    <a:gd name="connsiteY37" fmla="*/ 371244 h 1811693"/>
                    <a:gd name="connsiteX38" fmla="*/ 510828 w 1317543"/>
                    <a:gd name="connsiteY38" fmla="*/ 354903 h 1811693"/>
                    <a:gd name="connsiteX39" fmla="*/ 513630 w 1317543"/>
                    <a:gd name="connsiteY39" fmla="*/ 352472 h 1811693"/>
                    <a:gd name="connsiteX40" fmla="*/ 516775 w 1317543"/>
                    <a:gd name="connsiteY40" fmla="*/ 345442 h 1811693"/>
                    <a:gd name="connsiteX41" fmla="*/ 565705 w 1317543"/>
                    <a:gd name="connsiteY41" fmla="*/ 297671 h 1811693"/>
                    <a:gd name="connsiteX42" fmla="*/ 606789 w 1317543"/>
                    <a:gd name="connsiteY42" fmla="*/ 278398 h 1811693"/>
                    <a:gd name="connsiteX43" fmla="*/ 609721 w 1317543"/>
                    <a:gd name="connsiteY43" fmla="*/ 275853 h 1811693"/>
                    <a:gd name="connsiteX44" fmla="*/ 614185 w 1317543"/>
                    <a:gd name="connsiteY44" fmla="*/ 274928 h 1811693"/>
                    <a:gd name="connsiteX45" fmla="*/ 627614 w 1317543"/>
                    <a:gd name="connsiteY45" fmla="*/ 268628 h 1811693"/>
                    <a:gd name="connsiteX46" fmla="*/ 651453 w 1317543"/>
                    <a:gd name="connsiteY46" fmla="*/ 267150 h 1811693"/>
                    <a:gd name="connsiteX47" fmla="*/ 655266 w 1317543"/>
                    <a:gd name="connsiteY47" fmla="*/ 269259 h 1811693"/>
                    <a:gd name="connsiteX48" fmla="*/ 697023 w 1317543"/>
                    <a:gd name="connsiteY48" fmla="*/ 282424 h 1811693"/>
                    <a:gd name="connsiteX49" fmla="*/ 811233 w 1317543"/>
                    <a:gd name="connsiteY49" fmla="*/ 344446 h 1811693"/>
                    <a:gd name="connsiteX50" fmla="*/ 970029 w 1317543"/>
                    <a:gd name="connsiteY50" fmla="*/ 576720 h 1811693"/>
                    <a:gd name="connsiteX51" fmla="*/ 972991 w 1317543"/>
                    <a:gd name="connsiteY51" fmla="*/ 592702 h 1811693"/>
                    <a:gd name="connsiteX52" fmla="*/ 1004054 w 1317543"/>
                    <a:gd name="connsiteY52" fmla="*/ 537149 h 1811693"/>
                    <a:gd name="connsiteX53" fmla="*/ 1076366 w 1317543"/>
                    <a:gd name="connsiteY53" fmla="*/ 481166 h 1811693"/>
                    <a:gd name="connsiteX54" fmla="*/ 1171995 w 1317543"/>
                    <a:gd name="connsiteY54" fmla="*/ 533098 h 1811693"/>
                    <a:gd name="connsiteX55" fmla="*/ 1240188 w 1317543"/>
                    <a:gd name="connsiteY55" fmla="*/ 1545166 h 1811693"/>
                    <a:gd name="connsiteX56" fmla="*/ 1305755 w 1317543"/>
                    <a:gd name="connsiteY56" fmla="*/ 1580771 h 1811693"/>
                    <a:gd name="connsiteX57" fmla="*/ 1317543 w 1317543"/>
                    <a:gd name="connsiteY57" fmla="*/ 1755710 h 1811693"/>
                    <a:gd name="connsiteX58" fmla="*/ 1245231 w 1317543"/>
                    <a:gd name="connsiteY58" fmla="*/ 1811693 h 1811693"/>
                    <a:gd name="connsiteX59" fmla="*/ 1018466 w 1317543"/>
                    <a:gd name="connsiteY59" fmla="*/ 1688549 h 1811693"/>
                    <a:gd name="connsiteX60" fmla="*/ 1006679 w 1317543"/>
                    <a:gd name="connsiteY60" fmla="*/ 1513611 h 1811693"/>
                    <a:gd name="connsiteX61" fmla="*/ 1067485 w 1317543"/>
                    <a:gd name="connsiteY61" fmla="*/ 1453967 h 1811693"/>
                    <a:gd name="connsiteX62" fmla="*/ 1025033 w 1317543"/>
                    <a:gd name="connsiteY62" fmla="*/ 848515 h 1811693"/>
                    <a:gd name="connsiteX63" fmla="*/ 999621 w 1317543"/>
                    <a:gd name="connsiteY63" fmla="*/ 834715 h 1811693"/>
                    <a:gd name="connsiteX64" fmla="*/ 1035462 w 1317543"/>
                    <a:gd name="connsiteY64" fmla="*/ 1366657 h 1811693"/>
                    <a:gd name="connsiteX65" fmla="*/ 1017273 w 1317543"/>
                    <a:gd name="connsiteY65" fmla="*/ 1490471 h 1811693"/>
                    <a:gd name="connsiteX66" fmla="*/ 1003641 w 1317543"/>
                    <a:gd name="connsiteY66" fmla="*/ 1508181 h 1811693"/>
                    <a:gd name="connsiteX67" fmla="*/ 998106 w 1317543"/>
                    <a:gd name="connsiteY67" fmla="*/ 1520552 h 1811693"/>
                    <a:gd name="connsiteX68" fmla="*/ 949176 w 1317543"/>
                    <a:gd name="connsiteY68" fmla="*/ 1568322 h 1811693"/>
                    <a:gd name="connsiteX69" fmla="*/ 887267 w 1317543"/>
                    <a:gd name="connsiteY69" fmla="*/ 1597365 h 1811693"/>
                    <a:gd name="connsiteX70" fmla="*/ 880154 w 1317543"/>
                    <a:gd name="connsiteY70" fmla="*/ 1597806 h 1811693"/>
                    <a:gd name="connsiteX71" fmla="*/ 880073 w 1317543"/>
                    <a:gd name="connsiteY71" fmla="*/ 1597849 h 1811693"/>
                    <a:gd name="connsiteX72" fmla="*/ 879780 w 1317543"/>
                    <a:gd name="connsiteY72" fmla="*/ 1597829 h 1811693"/>
                    <a:gd name="connsiteX73" fmla="*/ 863428 w 1317543"/>
                    <a:gd name="connsiteY73" fmla="*/ 1598843 h 1811693"/>
                    <a:gd name="connsiteX74" fmla="*/ 859070 w 1317543"/>
                    <a:gd name="connsiteY74" fmla="*/ 1596433 h 1811693"/>
                    <a:gd name="connsiteX75" fmla="*/ 850779 w 1317543"/>
                    <a:gd name="connsiteY75" fmla="*/ 1595874 h 1811693"/>
                    <a:gd name="connsiteX76" fmla="*/ 818620 w 1317543"/>
                    <a:gd name="connsiteY76" fmla="*/ 1583268 h 1811693"/>
                    <a:gd name="connsiteX77" fmla="*/ 704410 w 1317543"/>
                    <a:gd name="connsiteY77" fmla="*/ 1521246 h 1811693"/>
                    <a:gd name="connsiteX78" fmla="*/ 585489 w 1317543"/>
                    <a:gd name="connsiteY78" fmla="*/ 1386632 h 1811693"/>
                    <a:gd name="connsiteX79" fmla="*/ 570558 w 1317543"/>
                    <a:gd name="connsiteY79" fmla="*/ 1350063 h 1811693"/>
                    <a:gd name="connsiteX80" fmla="*/ 504114 w 1317543"/>
                    <a:gd name="connsiteY80" fmla="*/ 1409232 h 1811693"/>
                    <a:gd name="connsiteX81" fmla="*/ 64134 w 1317543"/>
                    <a:gd name="connsiteY81" fmla="*/ 1170303 h 1811693"/>
                    <a:gd name="connsiteX82" fmla="*/ 55392 w 1317543"/>
                    <a:gd name="connsiteY82" fmla="*/ 1040570 h 1811693"/>
                    <a:gd name="connsiteX83" fmla="*/ 52346 w 1317543"/>
                    <a:gd name="connsiteY83" fmla="*/ 995365 h 1811693"/>
                    <a:gd name="connsiteX84" fmla="*/ 40980 w 1317543"/>
                    <a:gd name="connsiteY84" fmla="*/ 826679 h 1811693"/>
                    <a:gd name="connsiteX85" fmla="*/ 59170 w 1317543"/>
                    <a:gd name="connsiteY85" fmla="*/ 702867 h 1811693"/>
                    <a:gd name="connsiteX86" fmla="*/ 69161 w 1317543"/>
                    <a:gd name="connsiteY86" fmla="*/ 689886 h 1811693"/>
                    <a:gd name="connsiteX87" fmla="*/ 76244 w 1317543"/>
                    <a:gd name="connsiteY87" fmla="*/ 674055 h 1811693"/>
                    <a:gd name="connsiteX88" fmla="*/ 125174 w 1317543"/>
                    <a:gd name="connsiteY88" fmla="*/ 626284 h 1811693"/>
                    <a:gd name="connsiteX89" fmla="*/ 187083 w 1317543"/>
                    <a:gd name="connsiteY89" fmla="*/ 597241 h 1811693"/>
                    <a:gd name="connsiteX90" fmla="*/ 193863 w 1317543"/>
                    <a:gd name="connsiteY90" fmla="*/ 596821 h 1811693"/>
                    <a:gd name="connsiteX91" fmla="*/ 196369 w 1317543"/>
                    <a:gd name="connsiteY91" fmla="*/ 595488 h 1811693"/>
                    <a:gd name="connsiteX92" fmla="*/ 205470 w 1317543"/>
                    <a:gd name="connsiteY92" fmla="*/ 596101 h 1811693"/>
                    <a:gd name="connsiteX93" fmla="*/ 210922 w 1317543"/>
                    <a:gd name="connsiteY93" fmla="*/ 595763 h 1811693"/>
                    <a:gd name="connsiteX94" fmla="*/ 212375 w 1317543"/>
                    <a:gd name="connsiteY94" fmla="*/ 596567 h 1811693"/>
                    <a:gd name="connsiteX95" fmla="*/ 225664 w 1317543"/>
                    <a:gd name="connsiteY95" fmla="*/ 597463 h 1811693"/>
                    <a:gd name="connsiteX96" fmla="*/ 257822 w 1317543"/>
                    <a:gd name="connsiteY96" fmla="*/ 610068 h 1811693"/>
                    <a:gd name="connsiteX97" fmla="*/ 314927 w 1317543"/>
                    <a:gd name="connsiteY97" fmla="*/ 641079 h 1811693"/>
                    <a:gd name="connsiteX98" fmla="*/ 314954 w 1317543"/>
                    <a:gd name="connsiteY98" fmla="*/ 641478 h 1811693"/>
                    <a:gd name="connsiteX99" fmla="*/ 346457 w 1317543"/>
                    <a:gd name="connsiteY99" fmla="*/ 658586 h 1811693"/>
                    <a:gd name="connsiteX100" fmla="*/ 351553 w 1317543"/>
                    <a:gd name="connsiteY100" fmla="*/ 659795 h 1811693"/>
                    <a:gd name="connsiteX101" fmla="*/ 353877 w 1317543"/>
                    <a:gd name="connsiteY101" fmla="*/ 625955 h 1811693"/>
                    <a:gd name="connsiteX102" fmla="*/ 343536 w 1317543"/>
                    <a:gd name="connsiteY102" fmla="*/ 472474 h 1811693"/>
                    <a:gd name="connsiteX103" fmla="*/ 245352 w 1317543"/>
                    <a:gd name="connsiteY103" fmla="*/ 287244 h 1811693"/>
                    <a:gd name="connsiteX104" fmla="*/ 182346 w 1317543"/>
                    <a:gd name="connsiteY104" fmla="*/ 253029 h 1811693"/>
                    <a:gd name="connsiteX105" fmla="*/ 177250 w 1317543"/>
                    <a:gd name="connsiteY105" fmla="*/ 251820 h 1811693"/>
                    <a:gd name="connsiteX106" fmla="*/ 174926 w 1317543"/>
                    <a:gd name="connsiteY106" fmla="*/ 285659 h 1811693"/>
                    <a:gd name="connsiteX107" fmla="*/ 185497 w 1317543"/>
                    <a:gd name="connsiteY107" fmla="*/ 442563 h 1811693"/>
                    <a:gd name="connsiteX108" fmla="*/ 113185 w 1317543"/>
                    <a:gd name="connsiteY108" fmla="*/ 498546 h 1811693"/>
                    <a:gd name="connsiteX109" fmla="*/ 15289 w 1317543"/>
                    <a:gd name="connsiteY109" fmla="*/ 445383 h 1811693"/>
                    <a:gd name="connsiteX110" fmla="*/ 877 w 1317543"/>
                    <a:gd name="connsiteY110" fmla="*/ 231493 h 1811693"/>
                    <a:gd name="connsiteX111" fmla="*/ 31523 w 1317543"/>
                    <a:gd name="connsiteY111" fmla="*/ 87360 h 1811693"/>
                    <a:gd name="connsiteX112" fmla="*/ 36043 w 1317543"/>
                    <a:gd name="connsiteY112" fmla="*/ 83438 h 1811693"/>
                    <a:gd name="connsiteX113" fmla="*/ 38144 w 1317543"/>
                    <a:gd name="connsiteY113" fmla="*/ 78742 h 1811693"/>
                    <a:gd name="connsiteX114" fmla="*/ 87074 w 1317543"/>
                    <a:gd name="connsiteY114" fmla="*/ 30971 h 1811693"/>
                    <a:gd name="connsiteX115" fmla="*/ 124575 w 1317543"/>
                    <a:gd name="connsiteY115" fmla="*/ 13379 h 1811693"/>
                    <a:gd name="connsiteX116" fmla="*/ 130417 w 1317543"/>
                    <a:gd name="connsiteY116" fmla="*/ 8309 h 1811693"/>
                    <a:gd name="connsiteX117" fmla="*/ 139308 w 1317543"/>
                    <a:gd name="connsiteY117" fmla="*/ 6467 h 1811693"/>
                    <a:gd name="connsiteX118" fmla="*/ 148983 w 1317543"/>
                    <a:gd name="connsiteY118" fmla="*/ 1928 h 1811693"/>
                    <a:gd name="connsiteX119" fmla="*/ 166436 w 1317543"/>
                    <a:gd name="connsiteY119" fmla="*/ 846 h 181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1317543" h="1811693">
                      <a:moveTo>
                        <a:pt x="501268" y="811991"/>
                      </a:moveTo>
                      <a:lnTo>
                        <a:pt x="492522" y="829975"/>
                      </a:lnTo>
                      <a:lnTo>
                        <a:pt x="487677" y="832552"/>
                      </a:lnTo>
                      <a:lnTo>
                        <a:pt x="487497" y="832954"/>
                      </a:lnTo>
                      <a:cubicBezTo>
                        <a:pt x="477324" y="848568"/>
                        <a:pt x="460210" y="865726"/>
                        <a:pt x="438567" y="880724"/>
                      </a:cubicBezTo>
                      <a:cubicBezTo>
                        <a:pt x="416924" y="895723"/>
                        <a:pt x="394851" y="905724"/>
                        <a:pt x="376658" y="909767"/>
                      </a:cubicBezTo>
                      <a:lnTo>
                        <a:pt x="375286" y="909852"/>
                      </a:lnTo>
                      <a:lnTo>
                        <a:pt x="372538" y="911314"/>
                      </a:lnTo>
                      <a:lnTo>
                        <a:pt x="362561" y="910641"/>
                      </a:lnTo>
                      <a:lnTo>
                        <a:pt x="352819" y="911245"/>
                      </a:lnTo>
                      <a:lnTo>
                        <a:pt x="350222" y="909809"/>
                      </a:lnTo>
                      <a:lnTo>
                        <a:pt x="343244" y="909338"/>
                      </a:lnTo>
                      <a:cubicBezTo>
                        <a:pt x="332969" y="906944"/>
                        <a:pt x="322217" y="902778"/>
                        <a:pt x="311085" y="896732"/>
                      </a:cubicBezTo>
                      <a:lnTo>
                        <a:pt x="253979" y="865721"/>
                      </a:lnTo>
                      <a:cubicBezTo>
                        <a:pt x="253970" y="865588"/>
                        <a:pt x="253962" y="865455"/>
                        <a:pt x="253953" y="865322"/>
                      </a:cubicBezTo>
                      <a:lnTo>
                        <a:pt x="222450" y="848214"/>
                      </a:lnTo>
                      <a:lnTo>
                        <a:pt x="217353" y="847005"/>
                      </a:lnTo>
                      <a:lnTo>
                        <a:pt x="215029" y="880845"/>
                      </a:lnTo>
                      <a:lnTo>
                        <a:pt x="222555" y="992544"/>
                      </a:lnTo>
                      <a:lnTo>
                        <a:pt x="524482" y="1156503"/>
                      </a:lnTo>
                      <a:close/>
                      <a:moveTo>
                        <a:pt x="655342" y="519074"/>
                      </a:moveTo>
                      <a:cubicBezTo>
                        <a:pt x="654971" y="530450"/>
                        <a:pt x="654601" y="541826"/>
                        <a:pt x="654230" y="553202"/>
                      </a:cubicBezTo>
                      <a:lnTo>
                        <a:pt x="692803" y="1125677"/>
                      </a:lnTo>
                      <a:cubicBezTo>
                        <a:pt x="697898" y="1201297"/>
                        <a:pt x="741857" y="1284227"/>
                        <a:pt x="790987" y="1310907"/>
                      </a:cubicBezTo>
                      <a:lnTo>
                        <a:pt x="853993" y="1345122"/>
                      </a:lnTo>
                      <a:lnTo>
                        <a:pt x="859090" y="1346332"/>
                      </a:lnTo>
                      <a:lnTo>
                        <a:pt x="861414" y="1312492"/>
                      </a:lnTo>
                      <a:lnTo>
                        <a:pt x="822841" y="740017"/>
                      </a:lnTo>
                      <a:cubicBezTo>
                        <a:pt x="817745" y="664396"/>
                        <a:pt x="773787" y="581466"/>
                        <a:pt x="724656" y="554787"/>
                      </a:cubicBezTo>
                      <a:lnTo>
                        <a:pt x="661651" y="520571"/>
                      </a:lnTo>
                      <a:close/>
                      <a:moveTo>
                        <a:pt x="170519" y="0"/>
                      </a:moveTo>
                      <a:lnTo>
                        <a:pt x="172091" y="496"/>
                      </a:lnTo>
                      <a:lnTo>
                        <a:pt x="172822" y="450"/>
                      </a:lnTo>
                      <a:lnTo>
                        <a:pt x="173983" y="1092"/>
                      </a:lnTo>
                      <a:lnTo>
                        <a:pt x="217719" y="14882"/>
                      </a:lnTo>
                      <a:lnTo>
                        <a:pt x="331929" y="76904"/>
                      </a:lnTo>
                      <a:cubicBezTo>
                        <a:pt x="398723" y="113176"/>
                        <a:pt x="460243" y="206802"/>
                        <a:pt x="490724" y="309177"/>
                      </a:cubicBezTo>
                      <a:lnTo>
                        <a:pt x="502228" y="371244"/>
                      </a:lnTo>
                      <a:lnTo>
                        <a:pt x="510828" y="354903"/>
                      </a:lnTo>
                      <a:lnTo>
                        <a:pt x="513630" y="352472"/>
                      </a:lnTo>
                      <a:lnTo>
                        <a:pt x="516775" y="345442"/>
                      </a:lnTo>
                      <a:cubicBezTo>
                        <a:pt x="526949" y="329827"/>
                        <a:pt x="544063" y="312670"/>
                        <a:pt x="565705" y="297671"/>
                      </a:cubicBezTo>
                      <a:lnTo>
                        <a:pt x="606789" y="278398"/>
                      </a:lnTo>
                      <a:lnTo>
                        <a:pt x="609721" y="275853"/>
                      </a:lnTo>
                      <a:lnTo>
                        <a:pt x="614185" y="274928"/>
                      </a:lnTo>
                      <a:lnTo>
                        <a:pt x="627614" y="268628"/>
                      </a:lnTo>
                      <a:cubicBezTo>
                        <a:pt x="636710" y="266607"/>
                        <a:pt x="644836" y="266074"/>
                        <a:pt x="651453" y="267150"/>
                      </a:cubicBezTo>
                      <a:lnTo>
                        <a:pt x="655266" y="269259"/>
                      </a:lnTo>
                      <a:lnTo>
                        <a:pt x="697023" y="282424"/>
                      </a:lnTo>
                      <a:lnTo>
                        <a:pt x="811233" y="344446"/>
                      </a:lnTo>
                      <a:cubicBezTo>
                        <a:pt x="878027" y="380718"/>
                        <a:pt x="939547" y="474345"/>
                        <a:pt x="970029" y="576720"/>
                      </a:cubicBezTo>
                      <a:lnTo>
                        <a:pt x="972991" y="592702"/>
                      </a:lnTo>
                      <a:lnTo>
                        <a:pt x="1004054" y="537149"/>
                      </a:lnTo>
                      <a:lnTo>
                        <a:pt x="1076366" y="481166"/>
                      </a:lnTo>
                      <a:lnTo>
                        <a:pt x="1171995" y="533098"/>
                      </a:lnTo>
                      <a:lnTo>
                        <a:pt x="1240188" y="1545166"/>
                      </a:lnTo>
                      <a:lnTo>
                        <a:pt x="1305755" y="1580771"/>
                      </a:lnTo>
                      <a:lnTo>
                        <a:pt x="1317543" y="1755710"/>
                      </a:lnTo>
                      <a:lnTo>
                        <a:pt x="1245231" y="1811693"/>
                      </a:lnTo>
                      <a:lnTo>
                        <a:pt x="1018466" y="1688549"/>
                      </a:lnTo>
                      <a:lnTo>
                        <a:pt x="1006679" y="1513611"/>
                      </a:lnTo>
                      <a:lnTo>
                        <a:pt x="1067485" y="1453967"/>
                      </a:lnTo>
                      <a:lnTo>
                        <a:pt x="1025033" y="848515"/>
                      </a:lnTo>
                      <a:lnTo>
                        <a:pt x="999621" y="834715"/>
                      </a:lnTo>
                      <a:lnTo>
                        <a:pt x="1035462" y="1366657"/>
                      </a:lnTo>
                      <a:cubicBezTo>
                        <a:pt x="1038926" y="1418060"/>
                        <a:pt x="1031991" y="1460300"/>
                        <a:pt x="1017273" y="1490471"/>
                      </a:cubicBezTo>
                      <a:lnTo>
                        <a:pt x="1003641" y="1508181"/>
                      </a:lnTo>
                      <a:lnTo>
                        <a:pt x="998106" y="1520552"/>
                      </a:lnTo>
                      <a:cubicBezTo>
                        <a:pt x="987933" y="1536166"/>
                        <a:pt x="970819" y="1553324"/>
                        <a:pt x="949176" y="1568322"/>
                      </a:cubicBezTo>
                      <a:cubicBezTo>
                        <a:pt x="927534" y="1583321"/>
                        <a:pt x="905460" y="1593322"/>
                        <a:pt x="887267" y="1597365"/>
                      </a:cubicBezTo>
                      <a:lnTo>
                        <a:pt x="880154" y="1597806"/>
                      </a:lnTo>
                      <a:lnTo>
                        <a:pt x="880073" y="1597849"/>
                      </a:lnTo>
                      <a:lnTo>
                        <a:pt x="879780" y="1597829"/>
                      </a:lnTo>
                      <a:lnTo>
                        <a:pt x="863428" y="1598843"/>
                      </a:lnTo>
                      <a:lnTo>
                        <a:pt x="859070" y="1596433"/>
                      </a:lnTo>
                      <a:lnTo>
                        <a:pt x="850779" y="1595874"/>
                      </a:lnTo>
                      <a:cubicBezTo>
                        <a:pt x="840504" y="1593479"/>
                        <a:pt x="829752" y="1589313"/>
                        <a:pt x="818620" y="1583268"/>
                      </a:cubicBezTo>
                      <a:lnTo>
                        <a:pt x="704410" y="1521246"/>
                      </a:lnTo>
                      <a:cubicBezTo>
                        <a:pt x="659882" y="1497065"/>
                        <a:pt x="617697" y="1447393"/>
                        <a:pt x="585489" y="1386632"/>
                      </a:cubicBezTo>
                      <a:lnTo>
                        <a:pt x="570558" y="1350063"/>
                      </a:lnTo>
                      <a:lnTo>
                        <a:pt x="504114" y="1409232"/>
                      </a:lnTo>
                      <a:lnTo>
                        <a:pt x="64134" y="1170303"/>
                      </a:lnTo>
                      <a:lnTo>
                        <a:pt x="55392" y="1040570"/>
                      </a:lnTo>
                      <a:lnTo>
                        <a:pt x="52346" y="995365"/>
                      </a:lnTo>
                      <a:lnTo>
                        <a:pt x="40980" y="826679"/>
                      </a:lnTo>
                      <a:cubicBezTo>
                        <a:pt x="37517" y="775277"/>
                        <a:pt x="44452" y="733037"/>
                        <a:pt x="59170" y="702867"/>
                      </a:cubicBezTo>
                      <a:lnTo>
                        <a:pt x="69161" y="689886"/>
                      </a:lnTo>
                      <a:lnTo>
                        <a:pt x="76244" y="674055"/>
                      </a:lnTo>
                      <a:cubicBezTo>
                        <a:pt x="86418" y="658440"/>
                        <a:pt x="103531" y="641283"/>
                        <a:pt x="125174" y="626284"/>
                      </a:cubicBezTo>
                      <a:cubicBezTo>
                        <a:pt x="146817" y="611285"/>
                        <a:pt x="168891" y="601285"/>
                        <a:pt x="187083" y="597241"/>
                      </a:cubicBezTo>
                      <a:lnTo>
                        <a:pt x="193863" y="596821"/>
                      </a:lnTo>
                      <a:lnTo>
                        <a:pt x="196369" y="595488"/>
                      </a:lnTo>
                      <a:lnTo>
                        <a:pt x="205470" y="596101"/>
                      </a:lnTo>
                      <a:lnTo>
                        <a:pt x="210922" y="595763"/>
                      </a:lnTo>
                      <a:lnTo>
                        <a:pt x="212375" y="596567"/>
                      </a:lnTo>
                      <a:lnTo>
                        <a:pt x="225664" y="597463"/>
                      </a:lnTo>
                      <a:cubicBezTo>
                        <a:pt x="235938" y="599857"/>
                        <a:pt x="246690" y="604023"/>
                        <a:pt x="257822" y="610068"/>
                      </a:cubicBezTo>
                      <a:lnTo>
                        <a:pt x="314927" y="641079"/>
                      </a:lnTo>
                      <a:lnTo>
                        <a:pt x="314954" y="641478"/>
                      </a:lnTo>
                      <a:lnTo>
                        <a:pt x="346457" y="658586"/>
                      </a:lnTo>
                      <a:lnTo>
                        <a:pt x="351553" y="659795"/>
                      </a:lnTo>
                      <a:lnTo>
                        <a:pt x="353877" y="625955"/>
                      </a:lnTo>
                      <a:lnTo>
                        <a:pt x="343536" y="472474"/>
                      </a:lnTo>
                      <a:cubicBezTo>
                        <a:pt x="338441" y="396853"/>
                        <a:pt x="294483" y="313923"/>
                        <a:pt x="245352" y="287244"/>
                      </a:cubicBezTo>
                      <a:lnTo>
                        <a:pt x="182346" y="253029"/>
                      </a:lnTo>
                      <a:lnTo>
                        <a:pt x="177250" y="251820"/>
                      </a:lnTo>
                      <a:lnTo>
                        <a:pt x="174926" y="285659"/>
                      </a:lnTo>
                      <a:lnTo>
                        <a:pt x="185497" y="442563"/>
                      </a:lnTo>
                      <a:lnTo>
                        <a:pt x="113185" y="498546"/>
                      </a:lnTo>
                      <a:lnTo>
                        <a:pt x="15289" y="445383"/>
                      </a:lnTo>
                      <a:lnTo>
                        <a:pt x="877" y="231493"/>
                      </a:lnTo>
                      <a:cubicBezTo>
                        <a:pt x="-3453" y="167239"/>
                        <a:pt x="8465" y="117303"/>
                        <a:pt x="31523" y="87360"/>
                      </a:cubicBezTo>
                      <a:lnTo>
                        <a:pt x="36043" y="83438"/>
                      </a:lnTo>
                      <a:lnTo>
                        <a:pt x="38144" y="78742"/>
                      </a:lnTo>
                      <a:cubicBezTo>
                        <a:pt x="48318" y="63127"/>
                        <a:pt x="65431" y="45970"/>
                        <a:pt x="87074" y="30971"/>
                      </a:cubicBezTo>
                      <a:lnTo>
                        <a:pt x="124575" y="13379"/>
                      </a:lnTo>
                      <a:lnTo>
                        <a:pt x="130417" y="8309"/>
                      </a:lnTo>
                      <a:lnTo>
                        <a:pt x="139308" y="6467"/>
                      </a:lnTo>
                      <a:lnTo>
                        <a:pt x="148983" y="1928"/>
                      </a:lnTo>
                      <a:lnTo>
                        <a:pt x="166436" y="8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E2557D8-D06F-7FEB-58A7-248A20621F43}"/>
                    </a:ext>
                  </a:extLst>
                </p:cNvPr>
                <p:cNvSpPr/>
                <p:nvPr/>
              </p:nvSpPr>
              <p:spPr bwMode="auto">
                <a:xfrm>
                  <a:off x="3710632" y="4603982"/>
                  <a:ext cx="1245231" cy="1755894"/>
                </a:xfrm>
                <a:custGeom>
                  <a:avLst/>
                  <a:gdLst>
                    <a:gd name="connsiteX0" fmla="*/ 1004054 w 1245231"/>
                    <a:gd name="connsiteY0" fmla="*/ 481350 h 1755894"/>
                    <a:gd name="connsiteX1" fmla="*/ 1099683 w 1245231"/>
                    <a:gd name="connsiteY1" fmla="*/ 533282 h 1755894"/>
                    <a:gd name="connsiteX2" fmla="*/ 1167876 w 1245231"/>
                    <a:gd name="connsiteY2" fmla="*/ 1545350 h 1755894"/>
                    <a:gd name="connsiteX3" fmla="*/ 1233443 w 1245231"/>
                    <a:gd name="connsiteY3" fmla="*/ 1580955 h 1755894"/>
                    <a:gd name="connsiteX4" fmla="*/ 1245231 w 1245231"/>
                    <a:gd name="connsiteY4" fmla="*/ 1755894 h 1755894"/>
                    <a:gd name="connsiteX5" fmla="*/ 1018466 w 1245231"/>
                    <a:gd name="connsiteY5" fmla="*/ 1632750 h 1755894"/>
                    <a:gd name="connsiteX6" fmla="*/ 1006679 w 1245231"/>
                    <a:gd name="connsiteY6" fmla="*/ 1457812 h 1755894"/>
                    <a:gd name="connsiteX7" fmla="*/ 1072247 w 1245231"/>
                    <a:gd name="connsiteY7" fmla="*/ 1493418 h 1755894"/>
                    <a:gd name="connsiteX8" fmla="*/ 1025033 w 1245231"/>
                    <a:gd name="connsiteY8" fmla="*/ 792716 h 1755894"/>
                    <a:gd name="connsiteX9" fmla="*/ 959466 w 1245231"/>
                    <a:gd name="connsiteY9" fmla="*/ 757110 h 1755894"/>
                    <a:gd name="connsiteX10" fmla="*/ 947678 w 1245231"/>
                    <a:gd name="connsiteY10" fmla="*/ 582171 h 1755894"/>
                    <a:gd name="connsiteX11" fmla="*/ 627749 w 1245231"/>
                    <a:gd name="connsiteY11" fmla="*/ 456728 h 1755894"/>
                    <a:gd name="connsiteX12" fmla="*/ 581918 w 1245231"/>
                    <a:gd name="connsiteY12" fmla="*/ 553386 h 1755894"/>
                    <a:gd name="connsiteX13" fmla="*/ 620491 w 1245231"/>
                    <a:gd name="connsiteY13" fmla="*/ 1125861 h 1755894"/>
                    <a:gd name="connsiteX14" fmla="*/ 718675 w 1245231"/>
                    <a:gd name="connsiteY14" fmla="*/ 1311091 h 1755894"/>
                    <a:gd name="connsiteX15" fmla="*/ 781681 w 1245231"/>
                    <a:gd name="connsiteY15" fmla="*/ 1345306 h 1755894"/>
                    <a:gd name="connsiteX16" fmla="*/ 861414 w 1245231"/>
                    <a:gd name="connsiteY16" fmla="*/ 1256693 h 1755894"/>
                    <a:gd name="connsiteX17" fmla="*/ 822841 w 1245231"/>
                    <a:gd name="connsiteY17" fmla="*/ 684218 h 1755894"/>
                    <a:gd name="connsiteX18" fmla="*/ 724656 w 1245231"/>
                    <a:gd name="connsiteY18" fmla="*/ 498988 h 1755894"/>
                    <a:gd name="connsiteX19" fmla="*/ 661651 w 1245231"/>
                    <a:gd name="connsiteY19" fmla="*/ 464772 h 1755894"/>
                    <a:gd name="connsiteX20" fmla="*/ 627749 w 1245231"/>
                    <a:gd name="connsiteY20" fmla="*/ 456728 h 1755894"/>
                    <a:gd name="connsiteX21" fmla="*/ 577511 w 1245231"/>
                    <a:gd name="connsiteY21" fmla="*/ 267727 h 1755894"/>
                    <a:gd name="connsiteX22" fmla="*/ 624711 w 1245231"/>
                    <a:gd name="connsiteY22" fmla="*/ 282608 h 1755894"/>
                    <a:gd name="connsiteX23" fmla="*/ 738921 w 1245231"/>
                    <a:gd name="connsiteY23" fmla="*/ 344630 h 1755894"/>
                    <a:gd name="connsiteX24" fmla="*/ 916898 w 1245231"/>
                    <a:gd name="connsiteY24" fmla="*/ 680394 h 1755894"/>
                    <a:gd name="connsiteX25" fmla="*/ 963150 w 1245231"/>
                    <a:gd name="connsiteY25" fmla="*/ 1366841 h 1755894"/>
                    <a:gd name="connsiteX26" fmla="*/ 818620 w 1245231"/>
                    <a:gd name="connsiteY26" fmla="*/ 1527469 h 1755894"/>
                    <a:gd name="connsiteX27" fmla="*/ 704410 w 1245231"/>
                    <a:gd name="connsiteY27" fmla="*/ 1465447 h 1755894"/>
                    <a:gd name="connsiteX28" fmla="*/ 526434 w 1245231"/>
                    <a:gd name="connsiteY28" fmla="*/ 1129684 h 1755894"/>
                    <a:gd name="connsiteX29" fmla="*/ 480181 w 1245231"/>
                    <a:gd name="connsiteY29" fmla="*/ 443236 h 1755894"/>
                    <a:gd name="connsiteX30" fmla="*/ 537409 w 1245231"/>
                    <a:gd name="connsiteY30" fmla="*/ 276037 h 1755894"/>
                    <a:gd name="connsiteX31" fmla="*/ 577511 w 1245231"/>
                    <a:gd name="connsiteY31" fmla="*/ 267727 h 1755894"/>
                    <a:gd name="connsiteX32" fmla="*/ 98207 w 1245231"/>
                    <a:gd name="connsiteY32" fmla="*/ 184 h 1755894"/>
                    <a:gd name="connsiteX33" fmla="*/ 145407 w 1245231"/>
                    <a:gd name="connsiteY33" fmla="*/ 15066 h 1755894"/>
                    <a:gd name="connsiteX34" fmla="*/ 259617 w 1245231"/>
                    <a:gd name="connsiteY34" fmla="*/ 77088 h 1755894"/>
                    <a:gd name="connsiteX35" fmla="*/ 437593 w 1245231"/>
                    <a:gd name="connsiteY35" fmla="*/ 412851 h 1755894"/>
                    <a:gd name="connsiteX36" fmla="*/ 441203 w 1245231"/>
                    <a:gd name="connsiteY36" fmla="*/ 466415 h 1755894"/>
                    <a:gd name="connsiteX37" fmla="*/ 452005 w 1245231"/>
                    <a:gd name="connsiteY37" fmla="*/ 626741 h 1755894"/>
                    <a:gd name="connsiteX38" fmla="*/ 455614 w 1245231"/>
                    <a:gd name="connsiteY38" fmla="*/ 680306 h 1755894"/>
                    <a:gd name="connsiteX39" fmla="*/ 311085 w 1245231"/>
                    <a:gd name="connsiteY39" fmla="*/ 840933 h 1755894"/>
                    <a:gd name="connsiteX40" fmla="*/ 253979 w 1245231"/>
                    <a:gd name="connsiteY40" fmla="*/ 809922 h 1755894"/>
                    <a:gd name="connsiteX41" fmla="*/ 253953 w 1245231"/>
                    <a:gd name="connsiteY41" fmla="*/ 809523 h 1755894"/>
                    <a:gd name="connsiteX42" fmla="*/ 222450 w 1245231"/>
                    <a:gd name="connsiteY42" fmla="*/ 792415 h 1755894"/>
                    <a:gd name="connsiteX43" fmla="*/ 142717 w 1245231"/>
                    <a:gd name="connsiteY43" fmla="*/ 881029 h 1755894"/>
                    <a:gd name="connsiteX44" fmla="*/ 150243 w 1245231"/>
                    <a:gd name="connsiteY44" fmla="*/ 992728 h 1755894"/>
                    <a:gd name="connsiteX45" fmla="*/ 492326 w 1245231"/>
                    <a:gd name="connsiteY45" fmla="*/ 1178494 h 1755894"/>
                    <a:gd name="connsiteX46" fmla="*/ 504114 w 1245231"/>
                    <a:gd name="connsiteY46" fmla="*/ 1353433 h 1755894"/>
                    <a:gd name="connsiteX47" fmla="*/ 64134 w 1245231"/>
                    <a:gd name="connsiteY47" fmla="*/ 1114504 h 1755894"/>
                    <a:gd name="connsiteX48" fmla="*/ 55392 w 1245231"/>
                    <a:gd name="connsiteY48" fmla="*/ 984771 h 1755894"/>
                    <a:gd name="connsiteX49" fmla="*/ 52346 w 1245231"/>
                    <a:gd name="connsiteY49" fmla="*/ 939566 h 1755894"/>
                    <a:gd name="connsiteX50" fmla="*/ 40980 w 1245231"/>
                    <a:gd name="connsiteY50" fmla="*/ 770880 h 1755894"/>
                    <a:gd name="connsiteX51" fmla="*/ 185510 w 1245231"/>
                    <a:gd name="connsiteY51" fmla="*/ 610252 h 1755894"/>
                    <a:gd name="connsiteX52" fmla="*/ 242615 w 1245231"/>
                    <a:gd name="connsiteY52" fmla="*/ 641263 h 1755894"/>
                    <a:gd name="connsiteX53" fmla="*/ 242642 w 1245231"/>
                    <a:gd name="connsiteY53" fmla="*/ 641662 h 1755894"/>
                    <a:gd name="connsiteX54" fmla="*/ 274145 w 1245231"/>
                    <a:gd name="connsiteY54" fmla="*/ 658770 h 1755894"/>
                    <a:gd name="connsiteX55" fmla="*/ 353877 w 1245231"/>
                    <a:gd name="connsiteY55" fmla="*/ 570156 h 1755894"/>
                    <a:gd name="connsiteX56" fmla="*/ 343536 w 1245231"/>
                    <a:gd name="connsiteY56" fmla="*/ 416675 h 1755894"/>
                    <a:gd name="connsiteX57" fmla="*/ 245352 w 1245231"/>
                    <a:gd name="connsiteY57" fmla="*/ 231445 h 1755894"/>
                    <a:gd name="connsiteX58" fmla="*/ 182346 w 1245231"/>
                    <a:gd name="connsiteY58" fmla="*/ 197230 h 1755894"/>
                    <a:gd name="connsiteX59" fmla="*/ 102614 w 1245231"/>
                    <a:gd name="connsiteY59" fmla="*/ 285843 h 1755894"/>
                    <a:gd name="connsiteX60" fmla="*/ 113185 w 1245231"/>
                    <a:gd name="connsiteY60" fmla="*/ 442747 h 1755894"/>
                    <a:gd name="connsiteX61" fmla="*/ 15289 w 1245231"/>
                    <a:gd name="connsiteY61" fmla="*/ 389584 h 1755894"/>
                    <a:gd name="connsiteX62" fmla="*/ 877 w 1245231"/>
                    <a:gd name="connsiteY62" fmla="*/ 175694 h 1755894"/>
                    <a:gd name="connsiteX63" fmla="*/ 58105 w 1245231"/>
                    <a:gd name="connsiteY63" fmla="*/ 8493 h 1755894"/>
                    <a:gd name="connsiteX64" fmla="*/ 98207 w 1245231"/>
                    <a:gd name="connsiteY64" fmla="*/ 184 h 175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245231" h="1755894">
                      <a:moveTo>
                        <a:pt x="1004054" y="481350"/>
                      </a:moveTo>
                      <a:lnTo>
                        <a:pt x="1099683" y="533282"/>
                      </a:lnTo>
                      <a:lnTo>
                        <a:pt x="1167876" y="1545350"/>
                      </a:lnTo>
                      <a:lnTo>
                        <a:pt x="1233443" y="1580955"/>
                      </a:lnTo>
                      <a:lnTo>
                        <a:pt x="1245231" y="1755894"/>
                      </a:lnTo>
                      <a:lnTo>
                        <a:pt x="1018466" y="1632750"/>
                      </a:lnTo>
                      <a:lnTo>
                        <a:pt x="1006679" y="1457812"/>
                      </a:lnTo>
                      <a:lnTo>
                        <a:pt x="1072247" y="1493418"/>
                      </a:lnTo>
                      <a:lnTo>
                        <a:pt x="1025033" y="792716"/>
                      </a:lnTo>
                      <a:lnTo>
                        <a:pt x="959466" y="757110"/>
                      </a:lnTo>
                      <a:lnTo>
                        <a:pt x="947678" y="582171"/>
                      </a:lnTo>
                      <a:close/>
                      <a:moveTo>
                        <a:pt x="627749" y="456728"/>
                      </a:moveTo>
                      <a:cubicBezTo>
                        <a:pt x="597221" y="460175"/>
                        <a:pt x="578097" y="496670"/>
                        <a:pt x="581918" y="553386"/>
                      </a:cubicBezTo>
                      <a:lnTo>
                        <a:pt x="620491" y="1125861"/>
                      </a:lnTo>
                      <a:cubicBezTo>
                        <a:pt x="625586" y="1201481"/>
                        <a:pt x="669545" y="1284411"/>
                        <a:pt x="718675" y="1311091"/>
                      </a:cubicBezTo>
                      <a:lnTo>
                        <a:pt x="781681" y="1345306"/>
                      </a:lnTo>
                      <a:cubicBezTo>
                        <a:pt x="830811" y="1371986"/>
                        <a:pt x="866509" y="1332313"/>
                        <a:pt x="861414" y="1256693"/>
                      </a:cubicBezTo>
                      <a:lnTo>
                        <a:pt x="822841" y="684218"/>
                      </a:lnTo>
                      <a:cubicBezTo>
                        <a:pt x="817745" y="608597"/>
                        <a:pt x="773787" y="525667"/>
                        <a:pt x="724656" y="498988"/>
                      </a:cubicBezTo>
                      <a:lnTo>
                        <a:pt x="661651" y="464772"/>
                      </a:lnTo>
                      <a:cubicBezTo>
                        <a:pt x="649368" y="458102"/>
                        <a:pt x="637925" y="455579"/>
                        <a:pt x="627749" y="456728"/>
                      </a:cubicBezTo>
                      <a:close/>
                      <a:moveTo>
                        <a:pt x="577511" y="267727"/>
                      </a:moveTo>
                      <a:cubicBezTo>
                        <a:pt x="592170" y="268701"/>
                        <a:pt x="608013" y="273541"/>
                        <a:pt x="624711" y="282608"/>
                      </a:cubicBezTo>
                      <a:lnTo>
                        <a:pt x="738921" y="344630"/>
                      </a:lnTo>
                      <a:cubicBezTo>
                        <a:pt x="827979" y="392992"/>
                        <a:pt x="907662" y="543319"/>
                        <a:pt x="916898" y="680394"/>
                      </a:cubicBezTo>
                      <a:lnTo>
                        <a:pt x="963150" y="1366841"/>
                      </a:lnTo>
                      <a:cubicBezTo>
                        <a:pt x="972386" y="1503915"/>
                        <a:pt x="907678" y="1575831"/>
                        <a:pt x="818620" y="1527469"/>
                      </a:cubicBezTo>
                      <a:lnTo>
                        <a:pt x="704410" y="1465447"/>
                      </a:lnTo>
                      <a:cubicBezTo>
                        <a:pt x="615353" y="1417085"/>
                        <a:pt x="535670" y="1266758"/>
                        <a:pt x="526434" y="1129684"/>
                      </a:cubicBezTo>
                      <a:lnTo>
                        <a:pt x="480181" y="443236"/>
                      </a:lnTo>
                      <a:cubicBezTo>
                        <a:pt x="474408" y="357565"/>
                        <a:pt x="497521" y="297346"/>
                        <a:pt x="537409" y="276037"/>
                      </a:cubicBezTo>
                      <a:cubicBezTo>
                        <a:pt x="549376" y="269644"/>
                        <a:pt x="562852" y="266753"/>
                        <a:pt x="577511" y="267727"/>
                      </a:cubicBezTo>
                      <a:close/>
                      <a:moveTo>
                        <a:pt x="98207" y="184"/>
                      </a:moveTo>
                      <a:cubicBezTo>
                        <a:pt x="112866" y="1159"/>
                        <a:pt x="128709" y="5998"/>
                        <a:pt x="145407" y="15066"/>
                      </a:cubicBezTo>
                      <a:lnTo>
                        <a:pt x="259617" y="77088"/>
                      </a:lnTo>
                      <a:cubicBezTo>
                        <a:pt x="348675" y="125450"/>
                        <a:pt x="428358" y="275776"/>
                        <a:pt x="437593" y="412851"/>
                      </a:cubicBezTo>
                      <a:lnTo>
                        <a:pt x="441203" y="466415"/>
                      </a:lnTo>
                      <a:lnTo>
                        <a:pt x="452005" y="626741"/>
                      </a:lnTo>
                      <a:lnTo>
                        <a:pt x="455614" y="680306"/>
                      </a:lnTo>
                      <a:cubicBezTo>
                        <a:pt x="464851" y="817380"/>
                        <a:pt x="400142" y="889296"/>
                        <a:pt x="311085" y="840933"/>
                      </a:cubicBezTo>
                      <a:lnTo>
                        <a:pt x="253979" y="809922"/>
                      </a:lnTo>
                      <a:lnTo>
                        <a:pt x="253953" y="809523"/>
                      </a:lnTo>
                      <a:lnTo>
                        <a:pt x="222450" y="792415"/>
                      </a:lnTo>
                      <a:cubicBezTo>
                        <a:pt x="173319" y="765736"/>
                        <a:pt x="137622" y="805410"/>
                        <a:pt x="142717" y="881029"/>
                      </a:cubicBezTo>
                      <a:lnTo>
                        <a:pt x="150243" y="992728"/>
                      </a:lnTo>
                      <a:lnTo>
                        <a:pt x="492326" y="1178494"/>
                      </a:lnTo>
                      <a:lnTo>
                        <a:pt x="504114" y="1353433"/>
                      </a:lnTo>
                      <a:lnTo>
                        <a:pt x="64134" y="1114504"/>
                      </a:lnTo>
                      <a:lnTo>
                        <a:pt x="55392" y="984771"/>
                      </a:lnTo>
                      <a:lnTo>
                        <a:pt x="52346" y="939566"/>
                      </a:lnTo>
                      <a:lnTo>
                        <a:pt x="40980" y="770880"/>
                      </a:lnTo>
                      <a:cubicBezTo>
                        <a:pt x="31744" y="633806"/>
                        <a:pt x="96452" y="561890"/>
                        <a:pt x="185510" y="610252"/>
                      </a:cubicBezTo>
                      <a:lnTo>
                        <a:pt x="242615" y="641263"/>
                      </a:lnTo>
                      <a:lnTo>
                        <a:pt x="242642" y="641662"/>
                      </a:lnTo>
                      <a:lnTo>
                        <a:pt x="274145" y="658770"/>
                      </a:lnTo>
                      <a:cubicBezTo>
                        <a:pt x="323276" y="685450"/>
                        <a:pt x="358973" y="645777"/>
                        <a:pt x="353877" y="570156"/>
                      </a:cubicBezTo>
                      <a:lnTo>
                        <a:pt x="343536" y="416675"/>
                      </a:lnTo>
                      <a:cubicBezTo>
                        <a:pt x="338441" y="341054"/>
                        <a:pt x="294483" y="258124"/>
                        <a:pt x="245352" y="231445"/>
                      </a:cubicBezTo>
                      <a:lnTo>
                        <a:pt x="182346" y="197230"/>
                      </a:lnTo>
                      <a:cubicBezTo>
                        <a:pt x="133216" y="170549"/>
                        <a:pt x="97518" y="210223"/>
                        <a:pt x="102614" y="285843"/>
                      </a:cubicBezTo>
                      <a:lnTo>
                        <a:pt x="113185" y="442747"/>
                      </a:lnTo>
                      <a:lnTo>
                        <a:pt x="15289" y="389584"/>
                      </a:lnTo>
                      <a:lnTo>
                        <a:pt x="877" y="175694"/>
                      </a:lnTo>
                      <a:cubicBezTo>
                        <a:pt x="-4896" y="90022"/>
                        <a:pt x="18216" y="29803"/>
                        <a:pt x="58105" y="8493"/>
                      </a:cubicBezTo>
                      <a:cubicBezTo>
                        <a:pt x="70072" y="2101"/>
                        <a:pt x="83548" y="-790"/>
                        <a:pt x="98207" y="18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AFB3E25A-8A48-68B6-3BC8-548778F9C08B}"/>
                </a:ext>
              </a:extLst>
            </p:cNvPr>
            <p:cNvGrpSpPr/>
            <p:nvPr/>
          </p:nvGrpSpPr>
          <p:grpSpPr>
            <a:xfrm>
              <a:off x="3504023" y="1150219"/>
              <a:ext cx="766650" cy="2158075"/>
              <a:chOff x="7401146" y="2431226"/>
              <a:chExt cx="1242069" cy="3496352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FCD5E25B-AA56-0D72-3F33-ADF1CC437E2F}"/>
                  </a:ext>
                </a:extLst>
              </p:cNvPr>
              <p:cNvSpPr/>
              <p:nvPr/>
            </p:nvSpPr>
            <p:spPr bwMode="auto">
              <a:xfrm rot="16200000">
                <a:off x="6447546" y="3916360"/>
                <a:ext cx="2964818" cy="1057618"/>
              </a:xfrm>
              <a:custGeom>
                <a:avLst/>
                <a:gdLst>
                  <a:gd name="connsiteX0" fmla="*/ 2964818 w 2964818"/>
                  <a:gd name="connsiteY0" fmla="*/ 0 h 1057618"/>
                  <a:gd name="connsiteX1" fmla="*/ 2331273 w 2964818"/>
                  <a:gd name="connsiteY1" fmla="*/ 1057618 h 1057618"/>
                  <a:gd name="connsiteX2" fmla="*/ 0 w 2964818"/>
                  <a:gd name="connsiteY2" fmla="*/ 1057618 h 1057618"/>
                  <a:gd name="connsiteX3" fmla="*/ 633545 w 296481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4818" h="1057618">
                    <a:moveTo>
                      <a:pt x="2964818" y="0"/>
                    </a:moveTo>
                    <a:lnTo>
                      <a:pt x="233127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3FE794A7-A365-C087-C551-027EFBABD87B}"/>
                  </a:ext>
                </a:extLst>
              </p:cNvPr>
              <p:cNvSpPr/>
              <p:nvPr/>
            </p:nvSpPr>
            <p:spPr bwMode="auto">
              <a:xfrm rot="16200000">
                <a:off x="6485527" y="3907497"/>
                <a:ext cx="2908104" cy="1038369"/>
              </a:xfrm>
              <a:custGeom>
                <a:avLst/>
                <a:gdLst>
                  <a:gd name="connsiteX0" fmla="*/ 267232 w 2908104"/>
                  <a:gd name="connsiteY0" fmla="*/ 924610 h 1057618"/>
                  <a:gd name="connsiteX1" fmla="*/ 187083 w 2908104"/>
                  <a:gd name="connsiteY1" fmla="*/ 1057618 h 1057618"/>
                  <a:gd name="connsiteX2" fmla="*/ 0 w 2908104"/>
                  <a:gd name="connsiteY2" fmla="*/ 1057618 h 1057618"/>
                  <a:gd name="connsiteX3" fmla="*/ 79505 w 2908104"/>
                  <a:gd name="connsiteY3" fmla="*/ 925675 h 1057618"/>
                  <a:gd name="connsiteX4" fmla="*/ 120432 w 2908104"/>
                  <a:gd name="connsiteY4" fmla="*/ 909504 h 1057618"/>
                  <a:gd name="connsiteX5" fmla="*/ 245581 w 2908104"/>
                  <a:gd name="connsiteY5" fmla="*/ 908793 h 1057618"/>
                  <a:gd name="connsiteX6" fmla="*/ 264883 w 2908104"/>
                  <a:gd name="connsiteY6" fmla="*/ 913353 h 1057618"/>
                  <a:gd name="connsiteX7" fmla="*/ 267232 w 2908104"/>
                  <a:gd name="connsiteY7" fmla="*/ 924610 h 1057618"/>
                  <a:gd name="connsiteX8" fmla="*/ 405443 w 2908104"/>
                  <a:gd name="connsiteY8" fmla="*/ 695241 h 1057618"/>
                  <a:gd name="connsiteX9" fmla="*/ 302168 w 2908104"/>
                  <a:gd name="connsiteY9" fmla="*/ 866632 h 1057618"/>
                  <a:gd name="connsiteX10" fmla="*/ 261242 w 2908104"/>
                  <a:gd name="connsiteY10" fmla="*/ 882803 h 1057618"/>
                  <a:gd name="connsiteX11" fmla="*/ 136092 w 2908104"/>
                  <a:gd name="connsiteY11" fmla="*/ 883513 h 1057618"/>
                  <a:gd name="connsiteX12" fmla="*/ 114441 w 2908104"/>
                  <a:gd name="connsiteY12" fmla="*/ 867697 h 1057618"/>
                  <a:gd name="connsiteX13" fmla="*/ 217717 w 2908104"/>
                  <a:gd name="connsiteY13" fmla="*/ 696308 h 1057618"/>
                  <a:gd name="connsiteX14" fmla="*/ 258643 w 2908104"/>
                  <a:gd name="connsiteY14" fmla="*/ 680136 h 1057618"/>
                  <a:gd name="connsiteX15" fmla="*/ 383793 w 2908104"/>
                  <a:gd name="connsiteY15" fmla="*/ 679425 h 1057618"/>
                  <a:gd name="connsiteX16" fmla="*/ 403094 w 2908104"/>
                  <a:gd name="connsiteY16" fmla="*/ 683984 h 1057618"/>
                  <a:gd name="connsiteX17" fmla="*/ 405443 w 2908104"/>
                  <a:gd name="connsiteY17" fmla="*/ 695241 h 1057618"/>
                  <a:gd name="connsiteX18" fmla="*/ 437669 w 2908104"/>
                  <a:gd name="connsiteY18" fmla="*/ 1028237 h 1057618"/>
                  <a:gd name="connsiteX19" fmla="*/ 419965 w 2908104"/>
                  <a:gd name="connsiteY19" fmla="*/ 1057618 h 1057618"/>
                  <a:gd name="connsiteX20" fmla="*/ 232881 w 2908104"/>
                  <a:gd name="connsiteY20" fmla="*/ 1057618 h 1057618"/>
                  <a:gd name="connsiteX21" fmla="*/ 249943 w 2908104"/>
                  <a:gd name="connsiteY21" fmla="*/ 1029303 h 1057618"/>
                  <a:gd name="connsiteX22" fmla="*/ 290868 w 2908104"/>
                  <a:gd name="connsiteY22" fmla="*/ 1013131 h 1057618"/>
                  <a:gd name="connsiteX23" fmla="*/ 416018 w 2908104"/>
                  <a:gd name="connsiteY23" fmla="*/ 1012420 h 1057618"/>
                  <a:gd name="connsiteX24" fmla="*/ 435320 w 2908104"/>
                  <a:gd name="connsiteY24" fmla="*/ 1016980 h 1057618"/>
                  <a:gd name="connsiteX25" fmla="*/ 437669 w 2908104"/>
                  <a:gd name="connsiteY25" fmla="*/ 1028237 h 1057618"/>
                  <a:gd name="connsiteX26" fmla="*/ 543655 w 2908104"/>
                  <a:gd name="connsiteY26" fmla="*/ 465873 h 1057618"/>
                  <a:gd name="connsiteX27" fmla="*/ 440379 w 2908104"/>
                  <a:gd name="connsiteY27" fmla="*/ 637264 h 1057618"/>
                  <a:gd name="connsiteX28" fmla="*/ 399453 w 2908104"/>
                  <a:gd name="connsiteY28" fmla="*/ 653436 h 1057618"/>
                  <a:gd name="connsiteX29" fmla="*/ 274304 w 2908104"/>
                  <a:gd name="connsiteY29" fmla="*/ 654146 h 1057618"/>
                  <a:gd name="connsiteX30" fmla="*/ 252653 w 2908104"/>
                  <a:gd name="connsiteY30" fmla="*/ 638330 h 1057618"/>
                  <a:gd name="connsiteX31" fmla="*/ 355929 w 2908104"/>
                  <a:gd name="connsiteY31" fmla="*/ 466939 h 1057618"/>
                  <a:gd name="connsiteX32" fmla="*/ 396855 w 2908104"/>
                  <a:gd name="connsiteY32" fmla="*/ 450767 h 1057618"/>
                  <a:gd name="connsiteX33" fmla="*/ 522006 w 2908104"/>
                  <a:gd name="connsiteY33" fmla="*/ 450057 h 1057618"/>
                  <a:gd name="connsiteX34" fmla="*/ 541306 w 2908104"/>
                  <a:gd name="connsiteY34" fmla="*/ 454616 h 1057618"/>
                  <a:gd name="connsiteX35" fmla="*/ 543655 w 2908104"/>
                  <a:gd name="connsiteY35" fmla="*/ 465873 h 1057618"/>
                  <a:gd name="connsiteX36" fmla="*/ 575881 w 2908104"/>
                  <a:gd name="connsiteY36" fmla="*/ 798868 h 1057618"/>
                  <a:gd name="connsiteX37" fmla="*/ 472605 w 2908104"/>
                  <a:gd name="connsiteY37" fmla="*/ 970259 h 1057618"/>
                  <a:gd name="connsiteX38" fmla="*/ 431679 w 2908104"/>
                  <a:gd name="connsiteY38" fmla="*/ 986431 h 1057618"/>
                  <a:gd name="connsiteX39" fmla="*/ 306529 w 2908104"/>
                  <a:gd name="connsiteY39" fmla="*/ 987141 h 1057618"/>
                  <a:gd name="connsiteX40" fmla="*/ 284879 w 2908104"/>
                  <a:gd name="connsiteY40" fmla="*/ 971325 h 1057618"/>
                  <a:gd name="connsiteX41" fmla="*/ 388155 w 2908104"/>
                  <a:gd name="connsiteY41" fmla="*/ 799934 h 1057618"/>
                  <a:gd name="connsiteX42" fmla="*/ 429080 w 2908104"/>
                  <a:gd name="connsiteY42" fmla="*/ 783764 h 1057618"/>
                  <a:gd name="connsiteX43" fmla="*/ 554230 w 2908104"/>
                  <a:gd name="connsiteY43" fmla="*/ 783052 h 1057618"/>
                  <a:gd name="connsiteX44" fmla="*/ 573532 w 2908104"/>
                  <a:gd name="connsiteY44" fmla="*/ 787611 h 1057618"/>
                  <a:gd name="connsiteX45" fmla="*/ 575881 w 2908104"/>
                  <a:gd name="connsiteY45" fmla="*/ 798868 h 1057618"/>
                  <a:gd name="connsiteX46" fmla="*/ 681866 w 2908104"/>
                  <a:gd name="connsiteY46" fmla="*/ 236504 h 1057618"/>
                  <a:gd name="connsiteX47" fmla="*/ 578591 w 2908104"/>
                  <a:gd name="connsiteY47" fmla="*/ 407895 h 1057618"/>
                  <a:gd name="connsiteX48" fmla="*/ 537665 w 2908104"/>
                  <a:gd name="connsiteY48" fmla="*/ 424067 h 1057618"/>
                  <a:gd name="connsiteX49" fmla="*/ 412516 w 2908104"/>
                  <a:gd name="connsiteY49" fmla="*/ 424778 h 1057618"/>
                  <a:gd name="connsiteX50" fmla="*/ 390866 w 2908104"/>
                  <a:gd name="connsiteY50" fmla="*/ 408961 h 1057618"/>
                  <a:gd name="connsiteX51" fmla="*/ 494142 w 2908104"/>
                  <a:gd name="connsiteY51" fmla="*/ 237571 h 1057618"/>
                  <a:gd name="connsiteX52" fmla="*/ 535066 w 2908104"/>
                  <a:gd name="connsiteY52" fmla="*/ 221398 h 1057618"/>
                  <a:gd name="connsiteX53" fmla="*/ 660216 w 2908104"/>
                  <a:gd name="connsiteY53" fmla="*/ 220688 h 1057618"/>
                  <a:gd name="connsiteX54" fmla="*/ 679517 w 2908104"/>
                  <a:gd name="connsiteY54" fmla="*/ 225247 h 1057618"/>
                  <a:gd name="connsiteX55" fmla="*/ 681866 w 2908104"/>
                  <a:gd name="connsiteY55" fmla="*/ 236504 h 1057618"/>
                  <a:gd name="connsiteX56" fmla="*/ 714092 w 2908104"/>
                  <a:gd name="connsiteY56" fmla="*/ 569501 h 1057618"/>
                  <a:gd name="connsiteX57" fmla="*/ 610816 w 2908104"/>
                  <a:gd name="connsiteY57" fmla="*/ 740892 h 1057618"/>
                  <a:gd name="connsiteX58" fmla="*/ 569891 w 2908104"/>
                  <a:gd name="connsiteY58" fmla="*/ 757062 h 1057618"/>
                  <a:gd name="connsiteX59" fmla="*/ 444742 w 2908104"/>
                  <a:gd name="connsiteY59" fmla="*/ 757773 h 1057618"/>
                  <a:gd name="connsiteX60" fmla="*/ 423092 w 2908104"/>
                  <a:gd name="connsiteY60" fmla="*/ 741957 h 1057618"/>
                  <a:gd name="connsiteX61" fmla="*/ 526366 w 2908104"/>
                  <a:gd name="connsiteY61" fmla="*/ 570566 h 1057618"/>
                  <a:gd name="connsiteX62" fmla="*/ 567291 w 2908104"/>
                  <a:gd name="connsiteY62" fmla="*/ 554395 h 1057618"/>
                  <a:gd name="connsiteX63" fmla="*/ 692441 w 2908104"/>
                  <a:gd name="connsiteY63" fmla="*/ 553685 h 1057618"/>
                  <a:gd name="connsiteX64" fmla="*/ 711743 w 2908104"/>
                  <a:gd name="connsiteY64" fmla="*/ 558243 h 1057618"/>
                  <a:gd name="connsiteX65" fmla="*/ 714092 w 2908104"/>
                  <a:gd name="connsiteY65" fmla="*/ 569501 h 1057618"/>
                  <a:gd name="connsiteX66" fmla="*/ 734596 w 2908104"/>
                  <a:gd name="connsiteY66" fmla="*/ 921955 h 1057618"/>
                  <a:gd name="connsiteX67" fmla="*/ 652849 w 2908104"/>
                  <a:gd name="connsiteY67" fmla="*/ 1057618 h 1057618"/>
                  <a:gd name="connsiteX68" fmla="*/ 465765 w 2908104"/>
                  <a:gd name="connsiteY68" fmla="*/ 1057618 h 1057618"/>
                  <a:gd name="connsiteX69" fmla="*/ 546869 w 2908104"/>
                  <a:gd name="connsiteY69" fmla="*/ 923021 h 1057618"/>
                  <a:gd name="connsiteX70" fmla="*/ 587795 w 2908104"/>
                  <a:gd name="connsiteY70" fmla="*/ 906851 h 1057618"/>
                  <a:gd name="connsiteX71" fmla="*/ 712945 w 2908104"/>
                  <a:gd name="connsiteY71" fmla="*/ 906139 h 1057618"/>
                  <a:gd name="connsiteX72" fmla="*/ 732246 w 2908104"/>
                  <a:gd name="connsiteY72" fmla="*/ 910698 h 1057618"/>
                  <a:gd name="connsiteX73" fmla="*/ 734596 w 2908104"/>
                  <a:gd name="connsiteY73" fmla="*/ 921955 h 1057618"/>
                  <a:gd name="connsiteX74" fmla="*/ 820078 w 2908104"/>
                  <a:gd name="connsiteY74" fmla="*/ 7136 h 1057618"/>
                  <a:gd name="connsiteX75" fmla="*/ 716802 w 2908104"/>
                  <a:gd name="connsiteY75" fmla="*/ 178526 h 1057618"/>
                  <a:gd name="connsiteX76" fmla="*/ 675877 w 2908104"/>
                  <a:gd name="connsiteY76" fmla="*/ 194699 h 1057618"/>
                  <a:gd name="connsiteX77" fmla="*/ 550727 w 2908104"/>
                  <a:gd name="connsiteY77" fmla="*/ 195409 h 1057618"/>
                  <a:gd name="connsiteX78" fmla="*/ 529077 w 2908104"/>
                  <a:gd name="connsiteY78" fmla="*/ 179593 h 1057618"/>
                  <a:gd name="connsiteX79" fmla="*/ 632352 w 2908104"/>
                  <a:gd name="connsiteY79" fmla="*/ 8202 h 1057618"/>
                  <a:gd name="connsiteX80" fmla="*/ 643888 w 2908104"/>
                  <a:gd name="connsiteY80" fmla="*/ 0 h 1057618"/>
                  <a:gd name="connsiteX81" fmla="*/ 818589 w 2908104"/>
                  <a:gd name="connsiteY81" fmla="*/ 0 h 1057618"/>
                  <a:gd name="connsiteX82" fmla="*/ 852304 w 2908104"/>
                  <a:gd name="connsiteY82" fmla="*/ 340131 h 1057618"/>
                  <a:gd name="connsiteX83" fmla="*/ 749027 w 2908104"/>
                  <a:gd name="connsiteY83" fmla="*/ 511523 h 1057618"/>
                  <a:gd name="connsiteX84" fmla="*/ 708103 w 2908104"/>
                  <a:gd name="connsiteY84" fmla="*/ 527694 h 1057618"/>
                  <a:gd name="connsiteX85" fmla="*/ 582953 w 2908104"/>
                  <a:gd name="connsiteY85" fmla="*/ 528404 h 1057618"/>
                  <a:gd name="connsiteX86" fmla="*/ 561302 w 2908104"/>
                  <a:gd name="connsiteY86" fmla="*/ 512588 h 1057618"/>
                  <a:gd name="connsiteX87" fmla="*/ 664580 w 2908104"/>
                  <a:gd name="connsiteY87" fmla="*/ 341197 h 1057618"/>
                  <a:gd name="connsiteX88" fmla="*/ 705503 w 2908104"/>
                  <a:gd name="connsiteY88" fmla="*/ 325026 h 1057618"/>
                  <a:gd name="connsiteX89" fmla="*/ 830653 w 2908104"/>
                  <a:gd name="connsiteY89" fmla="*/ 324316 h 1057618"/>
                  <a:gd name="connsiteX90" fmla="*/ 849954 w 2908104"/>
                  <a:gd name="connsiteY90" fmla="*/ 328874 h 1057618"/>
                  <a:gd name="connsiteX91" fmla="*/ 852304 w 2908104"/>
                  <a:gd name="connsiteY91" fmla="*/ 340131 h 1057618"/>
                  <a:gd name="connsiteX92" fmla="*/ 872807 w 2908104"/>
                  <a:gd name="connsiteY92" fmla="*/ 692588 h 1057618"/>
                  <a:gd name="connsiteX93" fmla="*/ 769531 w 2908104"/>
                  <a:gd name="connsiteY93" fmla="*/ 863979 h 1057618"/>
                  <a:gd name="connsiteX94" fmla="*/ 728606 w 2908104"/>
                  <a:gd name="connsiteY94" fmla="*/ 880149 h 1057618"/>
                  <a:gd name="connsiteX95" fmla="*/ 603456 w 2908104"/>
                  <a:gd name="connsiteY95" fmla="*/ 880860 h 1057618"/>
                  <a:gd name="connsiteX96" fmla="*/ 581805 w 2908104"/>
                  <a:gd name="connsiteY96" fmla="*/ 865044 h 1057618"/>
                  <a:gd name="connsiteX97" fmla="*/ 685081 w 2908104"/>
                  <a:gd name="connsiteY97" fmla="*/ 693653 h 1057618"/>
                  <a:gd name="connsiteX98" fmla="*/ 726006 w 2908104"/>
                  <a:gd name="connsiteY98" fmla="*/ 677482 h 1057618"/>
                  <a:gd name="connsiteX99" fmla="*/ 851158 w 2908104"/>
                  <a:gd name="connsiteY99" fmla="*/ 676772 h 1057618"/>
                  <a:gd name="connsiteX100" fmla="*/ 870458 w 2908104"/>
                  <a:gd name="connsiteY100" fmla="*/ 681330 h 1057618"/>
                  <a:gd name="connsiteX101" fmla="*/ 872807 w 2908104"/>
                  <a:gd name="connsiteY101" fmla="*/ 692588 h 1057618"/>
                  <a:gd name="connsiteX102" fmla="*/ 905036 w 2908104"/>
                  <a:gd name="connsiteY102" fmla="*/ 1025583 h 1057618"/>
                  <a:gd name="connsiteX103" fmla="*/ 885733 w 2908104"/>
                  <a:gd name="connsiteY103" fmla="*/ 1057618 h 1057618"/>
                  <a:gd name="connsiteX104" fmla="*/ 698650 w 2908104"/>
                  <a:gd name="connsiteY104" fmla="*/ 1057618 h 1057618"/>
                  <a:gd name="connsiteX105" fmla="*/ 717311 w 2908104"/>
                  <a:gd name="connsiteY105" fmla="*/ 1026648 h 1057618"/>
                  <a:gd name="connsiteX106" fmla="*/ 758236 w 2908104"/>
                  <a:gd name="connsiteY106" fmla="*/ 1010477 h 1057618"/>
                  <a:gd name="connsiteX107" fmla="*/ 883386 w 2908104"/>
                  <a:gd name="connsiteY107" fmla="*/ 1009767 h 1057618"/>
                  <a:gd name="connsiteX108" fmla="*/ 902687 w 2908104"/>
                  <a:gd name="connsiteY108" fmla="*/ 1014325 h 1057618"/>
                  <a:gd name="connsiteX109" fmla="*/ 905036 w 2908104"/>
                  <a:gd name="connsiteY109" fmla="*/ 1025583 h 1057618"/>
                  <a:gd name="connsiteX110" fmla="*/ 990515 w 2908104"/>
                  <a:gd name="connsiteY110" fmla="*/ 110764 h 1057618"/>
                  <a:gd name="connsiteX111" fmla="*/ 887241 w 2908104"/>
                  <a:gd name="connsiteY111" fmla="*/ 282153 h 1057618"/>
                  <a:gd name="connsiteX112" fmla="*/ 846316 w 2908104"/>
                  <a:gd name="connsiteY112" fmla="*/ 298325 h 1057618"/>
                  <a:gd name="connsiteX113" fmla="*/ 721166 w 2908104"/>
                  <a:gd name="connsiteY113" fmla="*/ 299035 h 1057618"/>
                  <a:gd name="connsiteX114" fmla="*/ 699515 w 2908104"/>
                  <a:gd name="connsiteY114" fmla="*/ 283221 h 1057618"/>
                  <a:gd name="connsiteX115" fmla="*/ 802791 w 2908104"/>
                  <a:gd name="connsiteY115" fmla="*/ 111829 h 1057618"/>
                  <a:gd name="connsiteX116" fmla="*/ 843716 w 2908104"/>
                  <a:gd name="connsiteY116" fmla="*/ 95658 h 1057618"/>
                  <a:gd name="connsiteX117" fmla="*/ 968866 w 2908104"/>
                  <a:gd name="connsiteY117" fmla="*/ 94946 h 1057618"/>
                  <a:gd name="connsiteX118" fmla="*/ 988166 w 2908104"/>
                  <a:gd name="connsiteY118" fmla="*/ 99507 h 1057618"/>
                  <a:gd name="connsiteX119" fmla="*/ 990515 w 2908104"/>
                  <a:gd name="connsiteY119" fmla="*/ 110764 h 1057618"/>
                  <a:gd name="connsiteX120" fmla="*/ 1011019 w 2908104"/>
                  <a:gd name="connsiteY120" fmla="*/ 463218 h 1057618"/>
                  <a:gd name="connsiteX121" fmla="*/ 907743 w 2908104"/>
                  <a:gd name="connsiteY121" fmla="*/ 634609 h 1057618"/>
                  <a:gd name="connsiteX122" fmla="*/ 866817 w 2908104"/>
                  <a:gd name="connsiteY122" fmla="*/ 650781 h 1057618"/>
                  <a:gd name="connsiteX123" fmla="*/ 741669 w 2908104"/>
                  <a:gd name="connsiteY123" fmla="*/ 651491 h 1057618"/>
                  <a:gd name="connsiteX124" fmla="*/ 720018 w 2908104"/>
                  <a:gd name="connsiteY124" fmla="*/ 635675 h 1057618"/>
                  <a:gd name="connsiteX125" fmla="*/ 823294 w 2908104"/>
                  <a:gd name="connsiteY125" fmla="*/ 464286 h 1057618"/>
                  <a:gd name="connsiteX126" fmla="*/ 864218 w 2908104"/>
                  <a:gd name="connsiteY126" fmla="*/ 448114 h 1057618"/>
                  <a:gd name="connsiteX127" fmla="*/ 989369 w 2908104"/>
                  <a:gd name="connsiteY127" fmla="*/ 447403 h 1057618"/>
                  <a:gd name="connsiteX128" fmla="*/ 1008670 w 2908104"/>
                  <a:gd name="connsiteY128" fmla="*/ 451961 h 1057618"/>
                  <a:gd name="connsiteX129" fmla="*/ 1011019 w 2908104"/>
                  <a:gd name="connsiteY129" fmla="*/ 463218 h 1057618"/>
                  <a:gd name="connsiteX130" fmla="*/ 1043248 w 2908104"/>
                  <a:gd name="connsiteY130" fmla="*/ 796215 h 1057618"/>
                  <a:gd name="connsiteX131" fmla="*/ 939972 w 2908104"/>
                  <a:gd name="connsiteY131" fmla="*/ 967605 h 1057618"/>
                  <a:gd name="connsiteX132" fmla="*/ 899047 w 2908104"/>
                  <a:gd name="connsiteY132" fmla="*/ 983776 h 1057618"/>
                  <a:gd name="connsiteX133" fmla="*/ 773897 w 2908104"/>
                  <a:gd name="connsiteY133" fmla="*/ 984488 h 1057618"/>
                  <a:gd name="connsiteX134" fmla="*/ 752248 w 2908104"/>
                  <a:gd name="connsiteY134" fmla="*/ 968670 h 1057618"/>
                  <a:gd name="connsiteX135" fmla="*/ 855522 w 2908104"/>
                  <a:gd name="connsiteY135" fmla="*/ 797281 h 1057618"/>
                  <a:gd name="connsiteX136" fmla="*/ 896447 w 2908104"/>
                  <a:gd name="connsiteY136" fmla="*/ 781109 h 1057618"/>
                  <a:gd name="connsiteX137" fmla="*/ 1021597 w 2908104"/>
                  <a:gd name="connsiteY137" fmla="*/ 780398 h 1057618"/>
                  <a:gd name="connsiteX138" fmla="*/ 1040899 w 2908104"/>
                  <a:gd name="connsiteY138" fmla="*/ 784956 h 1057618"/>
                  <a:gd name="connsiteX139" fmla="*/ 1043248 w 2908104"/>
                  <a:gd name="connsiteY139" fmla="*/ 796215 h 1057618"/>
                  <a:gd name="connsiteX140" fmla="*/ 1057259 w 2908104"/>
                  <a:gd name="connsiteY140" fmla="*/ 0 h 1057618"/>
                  <a:gd name="connsiteX141" fmla="*/ 1025452 w 2908104"/>
                  <a:gd name="connsiteY141" fmla="*/ 52786 h 1057618"/>
                  <a:gd name="connsiteX142" fmla="*/ 984527 w 2908104"/>
                  <a:gd name="connsiteY142" fmla="*/ 68957 h 1057618"/>
                  <a:gd name="connsiteX143" fmla="*/ 859377 w 2908104"/>
                  <a:gd name="connsiteY143" fmla="*/ 69669 h 1057618"/>
                  <a:gd name="connsiteX144" fmla="*/ 837726 w 2908104"/>
                  <a:gd name="connsiteY144" fmla="*/ 53851 h 1057618"/>
                  <a:gd name="connsiteX145" fmla="*/ 870175 w 2908104"/>
                  <a:gd name="connsiteY145" fmla="*/ 0 h 1057618"/>
                  <a:gd name="connsiteX146" fmla="*/ 1149231 w 2908104"/>
                  <a:gd name="connsiteY146" fmla="*/ 233851 h 1057618"/>
                  <a:gd name="connsiteX147" fmla="*/ 1045956 w 2908104"/>
                  <a:gd name="connsiteY147" fmla="*/ 405240 h 1057618"/>
                  <a:gd name="connsiteX148" fmla="*/ 1005030 w 2908104"/>
                  <a:gd name="connsiteY148" fmla="*/ 421412 h 1057618"/>
                  <a:gd name="connsiteX149" fmla="*/ 879880 w 2908104"/>
                  <a:gd name="connsiteY149" fmla="*/ 422123 h 1057618"/>
                  <a:gd name="connsiteX150" fmla="*/ 858229 w 2908104"/>
                  <a:gd name="connsiteY150" fmla="*/ 406308 h 1057618"/>
                  <a:gd name="connsiteX151" fmla="*/ 961506 w 2908104"/>
                  <a:gd name="connsiteY151" fmla="*/ 234916 h 1057618"/>
                  <a:gd name="connsiteX152" fmla="*/ 1002431 w 2908104"/>
                  <a:gd name="connsiteY152" fmla="*/ 218745 h 1057618"/>
                  <a:gd name="connsiteX153" fmla="*/ 1127581 w 2908104"/>
                  <a:gd name="connsiteY153" fmla="*/ 218035 h 1057618"/>
                  <a:gd name="connsiteX154" fmla="*/ 1146883 w 2908104"/>
                  <a:gd name="connsiteY154" fmla="*/ 222594 h 1057618"/>
                  <a:gd name="connsiteX155" fmla="*/ 1149231 w 2908104"/>
                  <a:gd name="connsiteY155" fmla="*/ 233851 h 1057618"/>
                  <a:gd name="connsiteX156" fmla="*/ 1181459 w 2908104"/>
                  <a:gd name="connsiteY156" fmla="*/ 566846 h 1057618"/>
                  <a:gd name="connsiteX157" fmla="*/ 1078183 w 2908104"/>
                  <a:gd name="connsiteY157" fmla="*/ 738237 h 1057618"/>
                  <a:gd name="connsiteX158" fmla="*/ 1037258 w 2908104"/>
                  <a:gd name="connsiteY158" fmla="*/ 754409 h 1057618"/>
                  <a:gd name="connsiteX159" fmla="*/ 912110 w 2908104"/>
                  <a:gd name="connsiteY159" fmla="*/ 755119 h 1057618"/>
                  <a:gd name="connsiteX160" fmla="*/ 890459 w 2908104"/>
                  <a:gd name="connsiteY160" fmla="*/ 739303 h 1057618"/>
                  <a:gd name="connsiteX161" fmla="*/ 993735 w 2908104"/>
                  <a:gd name="connsiteY161" fmla="*/ 567912 h 1057618"/>
                  <a:gd name="connsiteX162" fmla="*/ 1034660 w 2908104"/>
                  <a:gd name="connsiteY162" fmla="*/ 551740 h 1057618"/>
                  <a:gd name="connsiteX163" fmla="*/ 1159810 w 2908104"/>
                  <a:gd name="connsiteY163" fmla="*/ 551029 h 1057618"/>
                  <a:gd name="connsiteX164" fmla="*/ 1179110 w 2908104"/>
                  <a:gd name="connsiteY164" fmla="*/ 555589 h 1057618"/>
                  <a:gd name="connsiteX165" fmla="*/ 1181459 w 2908104"/>
                  <a:gd name="connsiteY165" fmla="*/ 566846 h 1057618"/>
                  <a:gd name="connsiteX166" fmla="*/ 1201964 w 2908104"/>
                  <a:gd name="connsiteY166" fmla="*/ 919302 h 1057618"/>
                  <a:gd name="connsiteX167" fmla="*/ 1118617 w 2908104"/>
                  <a:gd name="connsiteY167" fmla="*/ 1057618 h 1057618"/>
                  <a:gd name="connsiteX168" fmla="*/ 931533 w 2908104"/>
                  <a:gd name="connsiteY168" fmla="*/ 1057618 h 1057618"/>
                  <a:gd name="connsiteX169" fmla="*/ 1014238 w 2908104"/>
                  <a:gd name="connsiteY169" fmla="*/ 920368 h 1057618"/>
                  <a:gd name="connsiteX170" fmla="*/ 1055162 w 2908104"/>
                  <a:gd name="connsiteY170" fmla="*/ 904196 h 1057618"/>
                  <a:gd name="connsiteX171" fmla="*/ 1180313 w 2908104"/>
                  <a:gd name="connsiteY171" fmla="*/ 903486 h 1057618"/>
                  <a:gd name="connsiteX172" fmla="*/ 1199614 w 2908104"/>
                  <a:gd name="connsiteY172" fmla="*/ 908045 h 1057618"/>
                  <a:gd name="connsiteX173" fmla="*/ 1201964 w 2908104"/>
                  <a:gd name="connsiteY173" fmla="*/ 919302 h 1057618"/>
                  <a:gd name="connsiteX174" fmla="*/ 1287443 w 2908104"/>
                  <a:gd name="connsiteY174" fmla="*/ 4482 h 1057618"/>
                  <a:gd name="connsiteX175" fmla="*/ 1184167 w 2908104"/>
                  <a:gd name="connsiteY175" fmla="*/ 175873 h 1057618"/>
                  <a:gd name="connsiteX176" fmla="*/ 1143242 w 2908104"/>
                  <a:gd name="connsiteY176" fmla="*/ 192044 h 1057618"/>
                  <a:gd name="connsiteX177" fmla="*/ 1018092 w 2908104"/>
                  <a:gd name="connsiteY177" fmla="*/ 192756 h 1057618"/>
                  <a:gd name="connsiteX178" fmla="*/ 996441 w 2908104"/>
                  <a:gd name="connsiteY178" fmla="*/ 176938 h 1057618"/>
                  <a:gd name="connsiteX179" fmla="*/ 1099717 w 2908104"/>
                  <a:gd name="connsiteY179" fmla="*/ 5547 h 1057618"/>
                  <a:gd name="connsiteX180" fmla="*/ 1107519 w 2908104"/>
                  <a:gd name="connsiteY180" fmla="*/ 0 h 1057618"/>
                  <a:gd name="connsiteX181" fmla="*/ 1286508 w 2908104"/>
                  <a:gd name="connsiteY181" fmla="*/ 0 h 1057618"/>
                  <a:gd name="connsiteX182" fmla="*/ 1319672 w 2908104"/>
                  <a:gd name="connsiteY182" fmla="*/ 337477 h 1057618"/>
                  <a:gd name="connsiteX183" fmla="*/ 1216396 w 2908104"/>
                  <a:gd name="connsiteY183" fmla="*/ 508868 h 1057618"/>
                  <a:gd name="connsiteX184" fmla="*/ 1175471 w 2908104"/>
                  <a:gd name="connsiteY184" fmla="*/ 525040 h 1057618"/>
                  <a:gd name="connsiteX185" fmla="*/ 1050321 w 2908104"/>
                  <a:gd name="connsiteY185" fmla="*/ 525751 h 1057618"/>
                  <a:gd name="connsiteX186" fmla="*/ 1028671 w 2908104"/>
                  <a:gd name="connsiteY186" fmla="*/ 509934 h 1057618"/>
                  <a:gd name="connsiteX187" fmla="*/ 1131946 w 2908104"/>
                  <a:gd name="connsiteY187" fmla="*/ 338544 h 1057618"/>
                  <a:gd name="connsiteX188" fmla="*/ 1172871 w 2908104"/>
                  <a:gd name="connsiteY188" fmla="*/ 322372 h 1057618"/>
                  <a:gd name="connsiteX189" fmla="*/ 1298021 w 2908104"/>
                  <a:gd name="connsiteY189" fmla="*/ 321662 h 1057618"/>
                  <a:gd name="connsiteX190" fmla="*/ 1317323 w 2908104"/>
                  <a:gd name="connsiteY190" fmla="*/ 326220 h 1057618"/>
                  <a:gd name="connsiteX191" fmla="*/ 1319672 w 2908104"/>
                  <a:gd name="connsiteY191" fmla="*/ 337477 h 1057618"/>
                  <a:gd name="connsiteX192" fmla="*/ 1340176 w 2908104"/>
                  <a:gd name="connsiteY192" fmla="*/ 689933 h 1057618"/>
                  <a:gd name="connsiteX193" fmla="*/ 1236899 w 2908104"/>
                  <a:gd name="connsiteY193" fmla="*/ 861324 h 1057618"/>
                  <a:gd name="connsiteX194" fmla="*/ 1195974 w 2908104"/>
                  <a:gd name="connsiteY194" fmla="*/ 877496 h 1057618"/>
                  <a:gd name="connsiteX195" fmla="*/ 1070824 w 2908104"/>
                  <a:gd name="connsiteY195" fmla="*/ 878206 h 1057618"/>
                  <a:gd name="connsiteX196" fmla="*/ 1049173 w 2908104"/>
                  <a:gd name="connsiteY196" fmla="*/ 862390 h 1057618"/>
                  <a:gd name="connsiteX197" fmla="*/ 1152450 w 2908104"/>
                  <a:gd name="connsiteY197" fmla="*/ 691000 h 1057618"/>
                  <a:gd name="connsiteX198" fmla="*/ 1193375 w 2908104"/>
                  <a:gd name="connsiteY198" fmla="*/ 674827 h 1057618"/>
                  <a:gd name="connsiteX199" fmla="*/ 1318525 w 2908104"/>
                  <a:gd name="connsiteY199" fmla="*/ 674117 h 1057618"/>
                  <a:gd name="connsiteX200" fmla="*/ 1337825 w 2908104"/>
                  <a:gd name="connsiteY200" fmla="*/ 678676 h 1057618"/>
                  <a:gd name="connsiteX201" fmla="*/ 1340176 w 2908104"/>
                  <a:gd name="connsiteY201" fmla="*/ 689933 h 1057618"/>
                  <a:gd name="connsiteX202" fmla="*/ 1372403 w 2908104"/>
                  <a:gd name="connsiteY202" fmla="*/ 1022928 h 1057618"/>
                  <a:gd name="connsiteX203" fmla="*/ 1351500 w 2908104"/>
                  <a:gd name="connsiteY203" fmla="*/ 1057618 h 1057618"/>
                  <a:gd name="connsiteX204" fmla="*/ 1164418 w 2908104"/>
                  <a:gd name="connsiteY204" fmla="*/ 1057618 h 1057618"/>
                  <a:gd name="connsiteX205" fmla="*/ 1184679 w 2908104"/>
                  <a:gd name="connsiteY205" fmla="*/ 1023995 h 1057618"/>
                  <a:gd name="connsiteX206" fmla="*/ 1225604 w 2908104"/>
                  <a:gd name="connsiteY206" fmla="*/ 1007823 h 1057618"/>
                  <a:gd name="connsiteX207" fmla="*/ 1350754 w 2908104"/>
                  <a:gd name="connsiteY207" fmla="*/ 1007112 h 1057618"/>
                  <a:gd name="connsiteX208" fmla="*/ 1370054 w 2908104"/>
                  <a:gd name="connsiteY208" fmla="*/ 1011672 h 1057618"/>
                  <a:gd name="connsiteX209" fmla="*/ 1372403 w 2908104"/>
                  <a:gd name="connsiteY209" fmla="*/ 1022928 h 1057618"/>
                  <a:gd name="connsiteX210" fmla="*/ 1457884 w 2908104"/>
                  <a:gd name="connsiteY210" fmla="*/ 108109 h 1057618"/>
                  <a:gd name="connsiteX211" fmla="*/ 1354607 w 2908104"/>
                  <a:gd name="connsiteY211" fmla="*/ 279500 h 1057618"/>
                  <a:gd name="connsiteX212" fmla="*/ 1313682 w 2908104"/>
                  <a:gd name="connsiteY212" fmla="*/ 295672 h 1057618"/>
                  <a:gd name="connsiteX213" fmla="*/ 1188532 w 2908104"/>
                  <a:gd name="connsiteY213" fmla="*/ 296382 h 1057618"/>
                  <a:gd name="connsiteX214" fmla="*/ 1166882 w 2908104"/>
                  <a:gd name="connsiteY214" fmla="*/ 280566 h 1057618"/>
                  <a:gd name="connsiteX215" fmla="*/ 1270158 w 2908104"/>
                  <a:gd name="connsiteY215" fmla="*/ 109175 h 1057618"/>
                  <a:gd name="connsiteX216" fmla="*/ 1311083 w 2908104"/>
                  <a:gd name="connsiteY216" fmla="*/ 93005 h 1057618"/>
                  <a:gd name="connsiteX217" fmla="*/ 1436233 w 2908104"/>
                  <a:gd name="connsiteY217" fmla="*/ 92293 h 1057618"/>
                  <a:gd name="connsiteX218" fmla="*/ 1455533 w 2908104"/>
                  <a:gd name="connsiteY218" fmla="*/ 96852 h 1057618"/>
                  <a:gd name="connsiteX219" fmla="*/ 1457884 w 2908104"/>
                  <a:gd name="connsiteY219" fmla="*/ 108109 h 1057618"/>
                  <a:gd name="connsiteX220" fmla="*/ 1478387 w 2908104"/>
                  <a:gd name="connsiteY220" fmla="*/ 460565 h 1057618"/>
                  <a:gd name="connsiteX221" fmla="*/ 1375112 w 2908104"/>
                  <a:gd name="connsiteY221" fmla="*/ 631956 h 1057618"/>
                  <a:gd name="connsiteX222" fmla="*/ 1334185 w 2908104"/>
                  <a:gd name="connsiteY222" fmla="*/ 648128 h 1057618"/>
                  <a:gd name="connsiteX223" fmla="*/ 1209036 w 2908104"/>
                  <a:gd name="connsiteY223" fmla="*/ 648838 h 1057618"/>
                  <a:gd name="connsiteX224" fmla="*/ 1187385 w 2908104"/>
                  <a:gd name="connsiteY224" fmla="*/ 633021 h 1057618"/>
                  <a:gd name="connsiteX225" fmla="*/ 1290661 w 2908104"/>
                  <a:gd name="connsiteY225" fmla="*/ 461631 h 1057618"/>
                  <a:gd name="connsiteX226" fmla="*/ 1331587 w 2908104"/>
                  <a:gd name="connsiteY226" fmla="*/ 445459 h 1057618"/>
                  <a:gd name="connsiteX227" fmla="*/ 1456737 w 2908104"/>
                  <a:gd name="connsiteY227" fmla="*/ 444748 h 1057618"/>
                  <a:gd name="connsiteX228" fmla="*/ 1476038 w 2908104"/>
                  <a:gd name="connsiteY228" fmla="*/ 449307 h 1057618"/>
                  <a:gd name="connsiteX229" fmla="*/ 1478387 w 2908104"/>
                  <a:gd name="connsiteY229" fmla="*/ 460565 h 1057618"/>
                  <a:gd name="connsiteX230" fmla="*/ 1510616 w 2908104"/>
                  <a:gd name="connsiteY230" fmla="*/ 793559 h 1057618"/>
                  <a:gd name="connsiteX231" fmla="*/ 1407340 w 2908104"/>
                  <a:gd name="connsiteY231" fmla="*/ 964952 h 1057618"/>
                  <a:gd name="connsiteX232" fmla="*/ 1366415 w 2908104"/>
                  <a:gd name="connsiteY232" fmla="*/ 981123 h 1057618"/>
                  <a:gd name="connsiteX233" fmla="*/ 1241265 w 2908104"/>
                  <a:gd name="connsiteY233" fmla="*/ 981833 h 1057618"/>
                  <a:gd name="connsiteX234" fmla="*/ 1219614 w 2908104"/>
                  <a:gd name="connsiteY234" fmla="*/ 966017 h 1057618"/>
                  <a:gd name="connsiteX235" fmla="*/ 1322891 w 2908104"/>
                  <a:gd name="connsiteY235" fmla="*/ 794626 h 1057618"/>
                  <a:gd name="connsiteX236" fmla="*/ 1363816 w 2908104"/>
                  <a:gd name="connsiteY236" fmla="*/ 778455 h 1057618"/>
                  <a:gd name="connsiteX237" fmla="*/ 1488966 w 2908104"/>
                  <a:gd name="connsiteY237" fmla="*/ 777745 h 1057618"/>
                  <a:gd name="connsiteX238" fmla="*/ 1508266 w 2908104"/>
                  <a:gd name="connsiteY238" fmla="*/ 782303 h 1057618"/>
                  <a:gd name="connsiteX239" fmla="*/ 1510616 w 2908104"/>
                  <a:gd name="connsiteY239" fmla="*/ 793559 h 1057618"/>
                  <a:gd name="connsiteX240" fmla="*/ 1523027 w 2908104"/>
                  <a:gd name="connsiteY240" fmla="*/ 0 h 1057618"/>
                  <a:gd name="connsiteX241" fmla="*/ 1492819 w 2908104"/>
                  <a:gd name="connsiteY241" fmla="*/ 50131 h 1057618"/>
                  <a:gd name="connsiteX242" fmla="*/ 1451894 w 2908104"/>
                  <a:gd name="connsiteY242" fmla="*/ 66303 h 1057618"/>
                  <a:gd name="connsiteX243" fmla="*/ 1326745 w 2908104"/>
                  <a:gd name="connsiteY243" fmla="*/ 67014 h 1057618"/>
                  <a:gd name="connsiteX244" fmla="*/ 1305094 w 2908104"/>
                  <a:gd name="connsiteY244" fmla="*/ 51197 h 1057618"/>
                  <a:gd name="connsiteX245" fmla="*/ 1335944 w 2908104"/>
                  <a:gd name="connsiteY245" fmla="*/ 0 h 1057618"/>
                  <a:gd name="connsiteX246" fmla="*/ 1616599 w 2908104"/>
                  <a:gd name="connsiteY246" fmla="*/ 231196 h 1057618"/>
                  <a:gd name="connsiteX247" fmla="*/ 1513323 w 2908104"/>
                  <a:gd name="connsiteY247" fmla="*/ 402587 h 1057618"/>
                  <a:gd name="connsiteX248" fmla="*/ 1472397 w 2908104"/>
                  <a:gd name="connsiteY248" fmla="*/ 418759 h 1057618"/>
                  <a:gd name="connsiteX249" fmla="*/ 1347248 w 2908104"/>
                  <a:gd name="connsiteY249" fmla="*/ 419469 h 1057618"/>
                  <a:gd name="connsiteX250" fmla="*/ 1325597 w 2908104"/>
                  <a:gd name="connsiteY250" fmla="*/ 403653 h 1057618"/>
                  <a:gd name="connsiteX251" fmla="*/ 1428873 w 2908104"/>
                  <a:gd name="connsiteY251" fmla="*/ 232262 h 1057618"/>
                  <a:gd name="connsiteX252" fmla="*/ 1469798 w 2908104"/>
                  <a:gd name="connsiteY252" fmla="*/ 216090 h 1057618"/>
                  <a:gd name="connsiteX253" fmla="*/ 1594948 w 2908104"/>
                  <a:gd name="connsiteY253" fmla="*/ 215380 h 1057618"/>
                  <a:gd name="connsiteX254" fmla="*/ 1614250 w 2908104"/>
                  <a:gd name="connsiteY254" fmla="*/ 219939 h 1057618"/>
                  <a:gd name="connsiteX255" fmla="*/ 1616599 w 2908104"/>
                  <a:gd name="connsiteY255" fmla="*/ 231196 h 1057618"/>
                  <a:gd name="connsiteX256" fmla="*/ 1648827 w 2908104"/>
                  <a:gd name="connsiteY256" fmla="*/ 564193 h 1057618"/>
                  <a:gd name="connsiteX257" fmla="*/ 1545552 w 2908104"/>
                  <a:gd name="connsiteY257" fmla="*/ 735582 h 1057618"/>
                  <a:gd name="connsiteX258" fmla="*/ 1504627 w 2908104"/>
                  <a:gd name="connsiteY258" fmla="*/ 751754 h 1057618"/>
                  <a:gd name="connsiteX259" fmla="*/ 1379477 w 2908104"/>
                  <a:gd name="connsiteY259" fmla="*/ 752465 h 1057618"/>
                  <a:gd name="connsiteX260" fmla="*/ 1357827 w 2908104"/>
                  <a:gd name="connsiteY260" fmla="*/ 736648 h 1057618"/>
                  <a:gd name="connsiteX261" fmla="*/ 1461102 w 2908104"/>
                  <a:gd name="connsiteY261" fmla="*/ 565257 h 1057618"/>
                  <a:gd name="connsiteX262" fmla="*/ 1502027 w 2908104"/>
                  <a:gd name="connsiteY262" fmla="*/ 549087 h 1057618"/>
                  <a:gd name="connsiteX263" fmla="*/ 1627177 w 2908104"/>
                  <a:gd name="connsiteY263" fmla="*/ 548376 h 1057618"/>
                  <a:gd name="connsiteX264" fmla="*/ 1646479 w 2908104"/>
                  <a:gd name="connsiteY264" fmla="*/ 552934 h 1057618"/>
                  <a:gd name="connsiteX265" fmla="*/ 1648827 w 2908104"/>
                  <a:gd name="connsiteY265" fmla="*/ 564193 h 1057618"/>
                  <a:gd name="connsiteX266" fmla="*/ 1669331 w 2908104"/>
                  <a:gd name="connsiteY266" fmla="*/ 916647 h 1057618"/>
                  <a:gd name="connsiteX267" fmla="*/ 1584385 w 2908104"/>
                  <a:gd name="connsiteY267" fmla="*/ 1057618 h 1057618"/>
                  <a:gd name="connsiteX268" fmla="*/ 1397302 w 2908104"/>
                  <a:gd name="connsiteY268" fmla="*/ 1057618 h 1057618"/>
                  <a:gd name="connsiteX269" fmla="*/ 1481605 w 2908104"/>
                  <a:gd name="connsiteY269" fmla="*/ 917713 h 1057618"/>
                  <a:gd name="connsiteX270" fmla="*/ 1522531 w 2908104"/>
                  <a:gd name="connsiteY270" fmla="*/ 901542 h 1057618"/>
                  <a:gd name="connsiteX271" fmla="*/ 1647681 w 2908104"/>
                  <a:gd name="connsiteY271" fmla="*/ 900832 h 1057618"/>
                  <a:gd name="connsiteX272" fmla="*/ 1666982 w 2908104"/>
                  <a:gd name="connsiteY272" fmla="*/ 905390 h 1057618"/>
                  <a:gd name="connsiteX273" fmla="*/ 1669331 w 2908104"/>
                  <a:gd name="connsiteY273" fmla="*/ 916647 h 1057618"/>
                  <a:gd name="connsiteX274" fmla="*/ 1754810 w 2908104"/>
                  <a:gd name="connsiteY274" fmla="*/ 1828 h 1057618"/>
                  <a:gd name="connsiteX275" fmla="*/ 1651534 w 2908104"/>
                  <a:gd name="connsiteY275" fmla="*/ 173218 h 1057618"/>
                  <a:gd name="connsiteX276" fmla="*/ 1610609 w 2908104"/>
                  <a:gd name="connsiteY276" fmla="*/ 189390 h 1057618"/>
                  <a:gd name="connsiteX277" fmla="*/ 1485461 w 2908104"/>
                  <a:gd name="connsiteY277" fmla="*/ 190101 h 1057618"/>
                  <a:gd name="connsiteX278" fmla="*/ 1463810 w 2908104"/>
                  <a:gd name="connsiteY278" fmla="*/ 174285 h 1057618"/>
                  <a:gd name="connsiteX279" fmla="*/ 1567086 w 2908104"/>
                  <a:gd name="connsiteY279" fmla="*/ 2894 h 1057618"/>
                  <a:gd name="connsiteX280" fmla="*/ 1571155 w 2908104"/>
                  <a:gd name="connsiteY280" fmla="*/ 0 h 1057618"/>
                  <a:gd name="connsiteX281" fmla="*/ 1754429 w 2908104"/>
                  <a:gd name="connsiteY281" fmla="*/ 0 h 1057618"/>
                  <a:gd name="connsiteX282" fmla="*/ 1787040 w 2908104"/>
                  <a:gd name="connsiteY282" fmla="*/ 334824 h 1057618"/>
                  <a:gd name="connsiteX283" fmla="*/ 1683763 w 2908104"/>
                  <a:gd name="connsiteY283" fmla="*/ 506215 h 1057618"/>
                  <a:gd name="connsiteX284" fmla="*/ 1642838 w 2908104"/>
                  <a:gd name="connsiteY284" fmla="*/ 522385 h 1057618"/>
                  <a:gd name="connsiteX285" fmla="*/ 1517688 w 2908104"/>
                  <a:gd name="connsiteY285" fmla="*/ 523096 h 1057618"/>
                  <a:gd name="connsiteX286" fmla="*/ 1496038 w 2908104"/>
                  <a:gd name="connsiteY286" fmla="*/ 507280 h 1057618"/>
                  <a:gd name="connsiteX287" fmla="*/ 1599314 w 2908104"/>
                  <a:gd name="connsiteY287" fmla="*/ 335889 h 1057618"/>
                  <a:gd name="connsiteX288" fmla="*/ 1640239 w 2908104"/>
                  <a:gd name="connsiteY288" fmla="*/ 319718 h 1057618"/>
                  <a:gd name="connsiteX289" fmla="*/ 1765389 w 2908104"/>
                  <a:gd name="connsiteY289" fmla="*/ 319008 h 1057618"/>
                  <a:gd name="connsiteX290" fmla="*/ 1784690 w 2908104"/>
                  <a:gd name="connsiteY290" fmla="*/ 323566 h 1057618"/>
                  <a:gd name="connsiteX291" fmla="*/ 1787040 w 2908104"/>
                  <a:gd name="connsiteY291" fmla="*/ 334824 h 1057618"/>
                  <a:gd name="connsiteX292" fmla="*/ 1807543 w 2908104"/>
                  <a:gd name="connsiteY292" fmla="*/ 687280 h 1057618"/>
                  <a:gd name="connsiteX293" fmla="*/ 1704267 w 2908104"/>
                  <a:gd name="connsiteY293" fmla="*/ 858669 h 1057618"/>
                  <a:gd name="connsiteX294" fmla="*/ 1663341 w 2908104"/>
                  <a:gd name="connsiteY294" fmla="*/ 874841 h 1057618"/>
                  <a:gd name="connsiteX295" fmla="*/ 1538192 w 2908104"/>
                  <a:gd name="connsiteY295" fmla="*/ 875551 h 1057618"/>
                  <a:gd name="connsiteX296" fmla="*/ 1516541 w 2908104"/>
                  <a:gd name="connsiteY296" fmla="*/ 859737 h 1057618"/>
                  <a:gd name="connsiteX297" fmla="*/ 1619817 w 2908104"/>
                  <a:gd name="connsiteY297" fmla="*/ 688345 h 1057618"/>
                  <a:gd name="connsiteX298" fmla="*/ 1660742 w 2908104"/>
                  <a:gd name="connsiteY298" fmla="*/ 672174 h 1057618"/>
                  <a:gd name="connsiteX299" fmla="*/ 1785892 w 2908104"/>
                  <a:gd name="connsiteY299" fmla="*/ 671462 h 1057618"/>
                  <a:gd name="connsiteX300" fmla="*/ 1805194 w 2908104"/>
                  <a:gd name="connsiteY300" fmla="*/ 676023 h 1057618"/>
                  <a:gd name="connsiteX301" fmla="*/ 1807543 w 2908104"/>
                  <a:gd name="connsiteY301" fmla="*/ 687280 h 1057618"/>
                  <a:gd name="connsiteX302" fmla="*/ 1839772 w 2908104"/>
                  <a:gd name="connsiteY302" fmla="*/ 1020275 h 1057618"/>
                  <a:gd name="connsiteX303" fmla="*/ 1817270 w 2908104"/>
                  <a:gd name="connsiteY303" fmla="*/ 1057618 h 1057618"/>
                  <a:gd name="connsiteX304" fmla="*/ 1630186 w 2908104"/>
                  <a:gd name="connsiteY304" fmla="*/ 1057618 h 1057618"/>
                  <a:gd name="connsiteX305" fmla="*/ 1652046 w 2908104"/>
                  <a:gd name="connsiteY305" fmla="*/ 1021341 h 1057618"/>
                  <a:gd name="connsiteX306" fmla="*/ 1692971 w 2908104"/>
                  <a:gd name="connsiteY306" fmla="*/ 1005169 h 1057618"/>
                  <a:gd name="connsiteX307" fmla="*/ 1818121 w 2908104"/>
                  <a:gd name="connsiteY307" fmla="*/ 1004457 h 1057618"/>
                  <a:gd name="connsiteX308" fmla="*/ 1837423 w 2908104"/>
                  <a:gd name="connsiteY308" fmla="*/ 1009018 h 1057618"/>
                  <a:gd name="connsiteX309" fmla="*/ 1839772 w 2908104"/>
                  <a:gd name="connsiteY309" fmla="*/ 1020275 h 1057618"/>
                  <a:gd name="connsiteX310" fmla="*/ 1925251 w 2908104"/>
                  <a:gd name="connsiteY310" fmla="*/ 105455 h 1057618"/>
                  <a:gd name="connsiteX311" fmla="*/ 1821975 w 2908104"/>
                  <a:gd name="connsiteY311" fmla="*/ 276846 h 1057618"/>
                  <a:gd name="connsiteX312" fmla="*/ 1781050 w 2908104"/>
                  <a:gd name="connsiteY312" fmla="*/ 293017 h 1057618"/>
                  <a:gd name="connsiteX313" fmla="*/ 1655900 w 2908104"/>
                  <a:gd name="connsiteY313" fmla="*/ 293727 h 1057618"/>
                  <a:gd name="connsiteX314" fmla="*/ 1634251 w 2908104"/>
                  <a:gd name="connsiteY314" fmla="*/ 277913 h 1057618"/>
                  <a:gd name="connsiteX315" fmla="*/ 1737525 w 2908104"/>
                  <a:gd name="connsiteY315" fmla="*/ 106522 h 1057618"/>
                  <a:gd name="connsiteX316" fmla="*/ 1778452 w 2908104"/>
                  <a:gd name="connsiteY316" fmla="*/ 90350 h 1057618"/>
                  <a:gd name="connsiteX317" fmla="*/ 1903600 w 2908104"/>
                  <a:gd name="connsiteY317" fmla="*/ 89639 h 1057618"/>
                  <a:gd name="connsiteX318" fmla="*/ 1922902 w 2908104"/>
                  <a:gd name="connsiteY318" fmla="*/ 94199 h 1057618"/>
                  <a:gd name="connsiteX319" fmla="*/ 1925251 w 2908104"/>
                  <a:gd name="connsiteY319" fmla="*/ 105455 h 1057618"/>
                  <a:gd name="connsiteX320" fmla="*/ 1945755 w 2908104"/>
                  <a:gd name="connsiteY320" fmla="*/ 457911 h 1057618"/>
                  <a:gd name="connsiteX321" fmla="*/ 1842478 w 2908104"/>
                  <a:gd name="connsiteY321" fmla="*/ 629302 h 1057618"/>
                  <a:gd name="connsiteX322" fmla="*/ 1801553 w 2908104"/>
                  <a:gd name="connsiteY322" fmla="*/ 645473 h 1057618"/>
                  <a:gd name="connsiteX323" fmla="*/ 1676403 w 2908104"/>
                  <a:gd name="connsiteY323" fmla="*/ 646183 h 1057618"/>
                  <a:gd name="connsiteX324" fmla="*/ 1654752 w 2908104"/>
                  <a:gd name="connsiteY324" fmla="*/ 630367 h 1057618"/>
                  <a:gd name="connsiteX325" fmla="*/ 1758028 w 2908104"/>
                  <a:gd name="connsiteY325" fmla="*/ 458978 h 1057618"/>
                  <a:gd name="connsiteX326" fmla="*/ 1798954 w 2908104"/>
                  <a:gd name="connsiteY326" fmla="*/ 442805 h 1057618"/>
                  <a:gd name="connsiteX327" fmla="*/ 1924105 w 2908104"/>
                  <a:gd name="connsiteY327" fmla="*/ 442095 h 1057618"/>
                  <a:gd name="connsiteX328" fmla="*/ 1943405 w 2908104"/>
                  <a:gd name="connsiteY328" fmla="*/ 446653 h 1057618"/>
                  <a:gd name="connsiteX329" fmla="*/ 1945755 w 2908104"/>
                  <a:gd name="connsiteY329" fmla="*/ 457911 h 1057618"/>
                  <a:gd name="connsiteX330" fmla="*/ 1977984 w 2908104"/>
                  <a:gd name="connsiteY330" fmla="*/ 790906 h 1057618"/>
                  <a:gd name="connsiteX331" fmla="*/ 1874707 w 2908104"/>
                  <a:gd name="connsiteY331" fmla="*/ 962297 h 1057618"/>
                  <a:gd name="connsiteX332" fmla="*/ 1833783 w 2908104"/>
                  <a:gd name="connsiteY332" fmla="*/ 978469 h 1057618"/>
                  <a:gd name="connsiteX333" fmla="*/ 1708632 w 2908104"/>
                  <a:gd name="connsiteY333" fmla="*/ 979179 h 1057618"/>
                  <a:gd name="connsiteX334" fmla="*/ 1686982 w 2908104"/>
                  <a:gd name="connsiteY334" fmla="*/ 963363 h 1057618"/>
                  <a:gd name="connsiteX335" fmla="*/ 1790258 w 2908104"/>
                  <a:gd name="connsiteY335" fmla="*/ 791973 h 1057618"/>
                  <a:gd name="connsiteX336" fmla="*/ 1831183 w 2908104"/>
                  <a:gd name="connsiteY336" fmla="*/ 775801 h 1057618"/>
                  <a:gd name="connsiteX337" fmla="*/ 1956333 w 2908104"/>
                  <a:gd name="connsiteY337" fmla="*/ 775090 h 1057618"/>
                  <a:gd name="connsiteX338" fmla="*/ 1975635 w 2908104"/>
                  <a:gd name="connsiteY338" fmla="*/ 779649 h 1057618"/>
                  <a:gd name="connsiteX339" fmla="*/ 1977984 w 2908104"/>
                  <a:gd name="connsiteY339" fmla="*/ 790906 h 1057618"/>
                  <a:gd name="connsiteX340" fmla="*/ 1988796 w 2908104"/>
                  <a:gd name="connsiteY340" fmla="*/ 0 h 1057618"/>
                  <a:gd name="connsiteX341" fmla="*/ 1960188 w 2908104"/>
                  <a:gd name="connsiteY341" fmla="*/ 47478 h 1057618"/>
                  <a:gd name="connsiteX342" fmla="*/ 1919263 w 2908104"/>
                  <a:gd name="connsiteY342" fmla="*/ 63650 h 1057618"/>
                  <a:gd name="connsiteX343" fmla="*/ 1794113 w 2908104"/>
                  <a:gd name="connsiteY343" fmla="*/ 64361 h 1057618"/>
                  <a:gd name="connsiteX344" fmla="*/ 1772462 w 2908104"/>
                  <a:gd name="connsiteY344" fmla="*/ 48544 h 1057618"/>
                  <a:gd name="connsiteX345" fmla="*/ 1801713 w 2908104"/>
                  <a:gd name="connsiteY345" fmla="*/ 0 h 1057618"/>
                  <a:gd name="connsiteX346" fmla="*/ 2083966 w 2908104"/>
                  <a:gd name="connsiteY346" fmla="*/ 228543 h 1057618"/>
                  <a:gd name="connsiteX347" fmla="*/ 1980690 w 2908104"/>
                  <a:gd name="connsiteY347" fmla="*/ 399933 h 1057618"/>
                  <a:gd name="connsiteX348" fmla="*/ 1939766 w 2908104"/>
                  <a:gd name="connsiteY348" fmla="*/ 416104 h 1057618"/>
                  <a:gd name="connsiteX349" fmla="*/ 1814615 w 2908104"/>
                  <a:gd name="connsiteY349" fmla="*/ 416816 h 1057618"/>
                  <a:gd name="connsiteX350" fmla="*/ 1792965 w 2908104"/>
                  <a:gd name="connsiteY350" fmla="*/ 401000 h 1057618"/>
                  <a:gd name="connsiteX351" fmla="*/ 1896242 w 2908104"/>
                  <a:gd name="connsiteY351" fmla="*/ 229609 h 1057618"/>
                  <a:gd name="connsiteX352" fmla="*/ 1937165 w 2908104"/>
                  <a:gd name="connsiteY352" fmla="*/ 213437 h 1057618"/>
                  <a:gd name="connsiteX353" fmla="*/ 2062315 w 2908104"/>
                  <a:gd name="connsiteY353" fmla="*/ 212727 h 1057618"/>
                  <a:gd name="connsiteX354" fmla="*/ 2081617 w 2908104"/>
                  <a:gd name="connsiteY354" fmla="*/ 217286 h 1057618"/>
                  <a:gd name="connsiteX355" fmla="*/ 2083966 w 2908104"/>
                  <a:gd name="connsiteY355" fmla="*/ 228543 h 1057618"/>
                  <a:gd name="connsiteX356" fmla="*/ 2116195 w 2908104"/>
                  <a:gd name="connsiteY356" fmla="*/ 561538 h 1057618"/>
                  <a:gd name="connsiteX357" fmla="*/ 2012919 w 2908104"/>
                  <a:gd name="connsiteY357" fmla="*/ 732928 h 1057618"/>
                  <a:gd name="connsiteX358" fmla="*/ 1971994 w 2908104"/>
                  <a:gd name="connsiteY358" fmla="*/ 749099 h 1057618"/>
                  <a:gd name="connsiteX359" fmla="*/ 1846844 w 2908104"/>
                  <a:gd name="connsiteY359" fmla="*/ 749811 h 1057618"/>
                  <a:gd name="connsiteX360" fmla="*/ 1825195 w 2908104"/>
                  <a:gd name="connsiteY360" fmla="*/ 733995 h 1057618"/>
                  <a:gd name="connsiteX361" fmla="*/ 1928471 w 2908104"/>
                  <a:gd name="connsiteY361" fmla="*/ 562604 h 1057618"/>
                  <a:gd name="connsiteX362" fmla="*/ 1969396 w 2908104"/>
                  <a:gd name="connsiteY362" fmla="*/ 546432 h 1057618"/>
                  <a:gd name="connsiteX363" fmla="*/ 2094544 w 2908104"/>
                  <a:gd name="connsiteY363" fmla="*/ 545721 h 1057618"/>
                  <a:gd name="connsiteX364" fmla="*/ 2113846 w 2908104"/>
                  <a:gd name="connsiteY364" fmla="*/ 550281 h 1057618"/>
                  <a:gd name="connsiteX365" fmla="*/ 2116195 w 2908104"/>
                  <a:gd name="connsiteY365" fmla="*/ 561538 h 1057618"/>
                  <a:gd name="connsiteX366" fmla="*/ 2136699 w 2908104"/>
                  <a:gd name="connsiteY366" fmla="*/ 913993 h 1057618"/>
                  <a:gd name="connsiteX367" fmla="*/ 2050154 w 2908104"/>
                  <a:gd name="connsiteY367" fmla="*/ 1057618 h 1057618"/>
                  <a:gd name="connsiteX368" fmla="*/ 1863071 w 2908104"/>
                  <a:gd name="connsiteY368" fmla="*/ 1057618 h 1057618"/>
                  <a:gd name="connsiteX369" fmla="*/ 1948974 w 2908104"/>
                  <a:gd name="connsiteY369" fmla="*/ 915060 h 1057618"/>
                  <a:gd name="connsiteX370" fmla="*/ 1989898 w 2908104"/>
                  <a:gd name="connsiteY370" fmla="*/ 898888 h 1057618"/>
                  <a:gd name="connsiteX371" fmla="*/ 2115048 w 2908104"/>
                  <a:gd name="connsiteY371" fmla="*/ 898177 h 1057618"/>
                  <a:gd name="connsiteX372" fmla="*/ 2134350 w 2908104"/>
                  <a:gd name="connsiteY372" fmla="*/ 902736 h 1057618"/>
                  <a:gd name="connsiteX373" fmla="*/ 2136699 w 2908104"/>
                  <a:gd name="connsiteY373" fmla="*/ 913993 h 1057618"/>
                  <a:gd name="connsiteX374" fmla="*/ 2221681 w 2908104"/>
                  <a:gd name="connsiteY374" fmla="*/ 0 h 1057618"/>
                  <a:gd name="connsiteX375" fmla="*/ 2118901 w 2908104"/>
                  <a:gd name="connsiteY375" fmla="*/ 170565 h 1057618"/>
                  <a:gd name="connsiteX376" fmla="*/ 2077978 w 2908104"/>
                  <a:gd name="connsiteY376" fmla="*/ 186737 h 1057618"/>
                  <a:gd name="connsiteX377" fmla="*/ 1952828 w 2908104"/>
                  <a:gd name="connsiteY377" fmla="*/ 187448 h 1057618"/>
                  <a:gd name="connsiteX378" fmla="*/ 1931177 w 2908104"/>
                  <a:gd name="connsiteY378" fmla="*/ 171631 h 1057618"/>
                  <a:gd name="connsiteX379" fmla="*/ 2034453 w 2908104"/>
                  <a:gd name="connsiteY379" fmla="*/ 240 h 1057618"/>
                  <a:gd name="connsiteX380" fmla="*/ 2034790 w 2908104"/>
                  <a:gd name="connsiteY380" fmla="*/ 0 h 1057618"/>
                  <a:gd name="connsiteX381" fmla="*/ 2254407 w 2908104"/>
                  <a:gd name="connsiteY381" fmla="*/ 332169 h 1057618"/>
                  <a:gd name="connsiteX382" fmla="*/ 2151131 w 2908104"/>
                  <a:gd name="connsiteY382" fmla="*/ 503560 h 1057618"/>
                  <a:gd name="connsiteX383" fmla="*/ 2110207 w 2908104"/>
                  <a:gd name="connsiteY383" fmla="*/ 519732 h 1057618"/>
                  <a:gd name="connsiteX384" fmla="*/ 1985057 w 2908104"/>
                  <a:gd name="connsiteY384" fmla="*/ 520443 h 1057618"/>
                  <a:gd name="connsiteX385" fmla="*/ 1963406 w 2908104"/>
                  <a:gd name="connsiteY385" fmla="*/ 504626 h 1057618"/>
                  <a:gd name="connsiteX386" fmla="*/ 2066682 w 2908104"/>
                  <a:gd name="connsiteY386" fmla="*/ 333236 h 1057618"/>
                  <a:gd name="connsiteX387" fmla="*/ 2107608 w 2908104"/>
                  <a:gd name="connsiteY387" fmla="*/ 317065 h 1057618"/>
                  <a:gd name="connsiteX388" fmla="*/ 2232757 w 2908104"/>
                  <a:gd name="connsiteY388" fmla="*/ 316353 h 1057618"/>
                  <a:gd name="connsiteX389" fmla="*/ 2252057 w 2908104"/>
                  <a:gd name="connsiteY389" fmla="*/ 320912 h 1057618"/>
                  <a:gd name="connsiteX390" fmla="*/ 2254407 w 2908104"/>
                  <a:gd name="connsiteY390" fmla="*/ 332169 h 1057618"/>
                  <a:gd name="connsiteX391" fmla="*/ 2274910 w 2908104"/>
                  <a:gd name="connsiteY391" fmla="*/ 684625 h 1057618"/>
                  <a:gd name="connsiteX392" fmla="*/ 2171634 w 2908104"/>
                  <a:gd name="connsiteY392" fmla="*/ 856016 h 1057618"/>
                  <a:gd name="connsiteX393" fmla="*/ 2130709 w 2908104"/>
                  <a:gd name="connsiteY393" fmla="*/ 872188 h 1057618"/>
                  <a:gd name="connsiteX394" fmla="*/ 2005559 w 2908104"/>
                  <a:gd name="connsiteY394" fmla="*/ 872898 h 1057618"/>
                  <a:gd name="connsiteX395" fmla="*/ 1983910 w 2908104"/>
                  <a:gd name="connsiteY395" fmla="*/ 857082 h 1057618"/>
                  <a:gd name="connsiteX396" fmla="*/ 2087184 w 2908104"/>
                  <a:gd name="connsiteY396" fmla="*/ 685691 h 1057618"/>
                  <a:gd name="connsiteX397" fmla="*/ 2128111 w 2908104"/>
                  <a:gd name="connsiteY397" fmla="*/ 669519 h 1057618"/>
                  <a:gd name="connsiteX398" fmla="*/ 2253261 w 2908104"/>
                  <a:gd name="connsiteY398" fmla="*/ 668809 h 1057618"/>
                  <a:gd name="connsiteX399" fmla="*/ 2272561 w 2908104"/>
                  <a:gd name="connsiteY399" fmla="*/ 673368 h 1057618"/>
                  <a:gd name="connsiteX400" fmla="*/ 2274910 w 2908104"/>
                  <a:gd name="connsiteY400" fmla="*/ 684625 h 1057618"/>
                  <a:gd name="connsiteX401" fmla="*/ 2304912 w 2908104"/>
                  <a:gd name="connsiteY401" fmla="*/ 1006948 h 1057618"/>
                  <a:gd name="connsiteX402" fmla="*/ 2274559 w 2908104"/>
                  <a:gd name="connsiteY402" fmla="*/ 1057618 h 1057618"/>
                  <a:gd name="connsiteX403" fmla="*/ 2095956 w 2908104"/>
                  <a:gd name="connsiteY403" fmla="*/ 1057618 h 1057618"/>
                  <a:gd name="connsiteX404" fmla="*/ 2119415 w 2908104"/>
                  <a:gd name="connsiteY404" fmla="*/ 1018687 h 1057618"/>
                  <a:gd name="connsiteX405" fmla="*/ 2160339 w 2908104"/>
                  <a:gd name="connsiteY405" fmla="*/ 1002516 h 1057618"/>
                  <a:gd name="connsiteX406" fmla="*/ 2285488 w 2908104"/>
                  <a:gd name="connsiteY406" fmla="*/ 1001804 h 1057618"/>
                  <a:gd name="connsiteX407" fmla="*/ 2304790 w 2908104"/>
                  <a:gd name="connsiteY407" fmla="*/ 1006363 h 1057618"/>
                  <a:gd name="connsiteX408" fmla="*/ 2392620 w 2908104"/>
                  <a:gd name="connsiteY408" fmla="*/ 102801 h 1057618"/>
                  <a:gd name="connsiteX409" fmla="*/ 2289344 w 2908104"/>
                  <a:gd name="connsiteY409" fmla="*/ 274192 h 1057618"/>
                  <a:gd name="connsiteX410" fmla="*/ 2248418 w 2908104"/>
                  <a:gd name="connsiteY410" fmla="*/ 290364 h 1057618"/>
                  <a:gd name="connsiteX411" fmla="*/ 2123267 w 2908104"/>
                  <a:gd name="connsiteY411" fmla="*/ 291074 h 1057618"/>
                  <a:gd name="connsiteX412" fmla="*/ 2101617 w 2908104"/>
                  <a:gd name="connsiteY412" fmla="*/ 275258 h 1057618"/>
                  <a:gd name="connsiteX413" fmla="*/ 2204894 w 2908104"/>
                  <a:gd name="connsiteY413" fmla="*/ 103867 h 1057618"/>
                  <a:gd name="connsiteX414" fmla="*/ 2245820 w 2908104"/>
                  <a:gd name="connsiteY414" fmla="*/ 87696 h 1057618"/>
                  <a:gd name="connsiteX415" fmla="*/ 2370969 w 2908104"/>
                  <a:gd name="connsiteY415" fmla="*/ 86984 h 1057618"/>
                  <a:gd name="connsiteX416" fmla="*/ 2390270 w 2908104"/>
                  <a:gd name="connsiteY416" fmla="*/ 91544 h 1057618"/>
                  <a:gd name="connsiteX417" fmla="*/ 2392620 w 2908104"/>
                  <a:gd name="connsiteY417" fmla="*/ 102801 h 1057618"/>
                  <a:gd name="connsiteX418" fmla="*/ 2413121 w 2908104"/>
                  <a:gd name="connsiteY418" fmla="*/ 455257 h 1057618"/>
                  <a:gd name="connsiteX419" fmla="*/ 2309847 w 2908104"/>
                  <a:gd name="connsiteY419" fmla="*/ 626649 h 1057618"/>
                  <a:gd name="connsiteX420" fmla="*/ 2268922 w 2908104"/>
                  <a:gd name="connsiteY420" fmla="*/ 642819 h 1057618"/>
                  <a:gd name="connsiteX421" fmla="*/ 2143772 w 2908104"/>
                  <a:gd name="connsiteY421" fmla="*/ 643530 h 1057618"/>
                  <a:gd name="connsiteX422" fmla="*/ 2122121 w 2908104"/>
                  <a:gd name="connsiteY422" fmla="*/ 627714 h 1057618"/>
                  <a:gd name="connsiteX423" fmla="*/ 2225397 w 2908104"/>
                  <a:gd name="connsiteY423" fmla="*/ 456323 h 1057618"/>
                  <a:gd name="connsiteX424" fmla="*/ 2266322 w 2908104"/>
                  <a:gd name="connsiteY424" fmla="*/ 440152 h 1057618"/>
                  <a:gd name="connsiteX425" fmla="*/ 2391472 w 2908104"/>
                  <a:gd name="connsiteY425" fmla="*/ 439440 h 1057618"/>
                  <a:gd name="connsiteX426" fmla="*/ 2410774 w 2908104"/>
                  <a:gd name="connsiteY426" fmla="*/ 443999 h 1057618"/>
                  <a:gd name="connsiteX427" fmla="*/ 2413121 w 2908104"/>
                  <a:gd name="connsiteY427" fmla="*/ 455257 h 1057618"/>
                  <a:gd name="connsiteX428" fmla="*/ 2442703 w 2908104"/>
                  <a:gd name="connsiteY428" fmla="*/ 776925 h 1057618"/>
                  <a:gd name="connsiteX429" fmla="*/ 2326700 w 2908104"/>
                  <a:gd name="connsiteY429" fmla="*/ 970576 h 1057618"/>
                  <a:gd name="connsiteX430" fmla="*/ 2326097 w 2908104"/>
                  <a:gd name="connsiteY430" fmla="*/ 971005 h 1057618"/>
                  <a:gd name="connsiteX431" fmla="*/ 2301151 w 2908104"/>
                  <a:gd name="connsiteY431" fmla="*/ 975815 h 1057618"/>
                  <a:gd name="connsiteX432" fmla="*/ 2175999 w 2908104"/>
                  <a:gd name="connsiteY432" fmla="*/ 976525 h 1057618"/>
                  <a:gd name="connsiteX433" fmla="*/ 2154350 w 2908104"/>
                  <a:gd name="connsiteY433" fmla="*/ 960709 h 1057618"/>
                  <a:gd name="connsiteX434" fmla="*/ 2257627 w 2908104"/>
                  <a:gd name="connsiteY434" fmla="*/ 789318 h 1057618"/>
                  <a:gd name="connsiteX435" fmla="*/ 2298552 w 2908104"/>
                  <a:gd name="connsiteY435" fmla="*/ 773147 h 1057618"/>
                  <a:gd name="connsiteX436" fmla="*/ 2423700 w 2908104"/>
                  <a:gd name="connsiteY436" fmla="*/ 772437 h 1057618"/>
                  <a:gd name="connsiteX437" fmla="*/ 2454564 w 2908104"/>
                  <a:gd name="connsiteY437" fmla="*/ 0 h 1057618"/>
                  <a:gd name="connsiteX438" fmla="*/ 2427555 w 2908104"/>
                  <a:gd name="connsiteY438" fmla="*/ 44823 h 1057618"/>
                  <a:gd name="connsiteX439" fmla="*/ 2386630 w 2908104"/>
                  <a:gd name="connsiteY439" fmla="*/ 60995 h 1057618"/>
                  <a:gd name="connsiteX440" fmla="*/ 2261480 w 2908104"/>
                  <a:gd name="connsiteY440" fmla="*/ 61705 h 1057618"/>
                  <a:gd name="connsiteX441" fmla="*/ 2239830 w 2908104"/>
                  <a:gd name="connsiteY441" fmla="*/ 45889 h 1057618"/>
                  <a:gd name="connsiteX442" fmla="*/ 2267482 w 2908104"/>
                  <a:gd name="connsiteY442" fmla="*/ 0 h 1057618"/>
                  <a:gd name="connsiteX443" fmla="*/ 2551334 w 2908104"/>
                  <a:gd name="connsiteY443" fmla="*/ 225888 h 1057618"/>
                  <a:gd name="connsiteX444" fmla="*/ 2448058 w 2908104"/>
                  <a:gd name="connsiteY444" fmla="*/ 397279 h 1057618"/>
                  <a:gd name="connsiteX445" fmla="*/ 2407133 w 2908104"/>
                  <a:gd name="connsiteY445" fmla="*/ 413451 h 1057618"/>
                  <a:gd name="connsiteX446" fmla="*/ 2281983 w 2908104"/>
                  <a:gd name="connsiteY446" fmla="*/ 414161 h 1057618"/>
                  <a:gd name="connsiteX447" fmla="*/ 2260333 w 2908104"/>
                  <a:gd name="connsiteY447" fmla="*/ 398345 h 1057618"/>
                  <a:gd name="connsiteX448" fmla="*/ 2363608 w 2908104"/>
                  <a:gd name="connsiteY448" fmla="*/ 226954 h 1057618"/>
                  <a:gd name="connsiteX449" fmla="*/ 2404534 w 2908104"/>
                  <a:gd name="connsiteY449" fmla="*/ 210783 h 1057618"/>
                  <a:gd name="connsiteX450" fmla="*/ 2529684 w 2908104"/>
                  <a:gd name="connsiteY450" fmla="*/ 210071 h 1057618"/>
                  <a:gd name="connsiteX451" fmla="*/ 2548984 w 2908104"/>
                  <a:gd name="connsiteY451" fmla="*/ 214631 h 1057618"/>
                  <a:gd name="connsiteX452" fmla="*/ 2551334 w 2908104"/>
                  <a:gd name="connsiteY452" fmla="*/ 225888 h 1057618"/>
                  <a:gd name="connsiteX453" fmla="*/ 2580202 w 2908104"/>
                  <a:gd name="connsiteY453" fmla="*/ 547388 h 1057618"/>
                  <a:gd name="connsiteX454" fmla="*/ 2463781 w 2908104"/>
                  <a:gd name="connsiteY454" fmla="*/ 741738 h 1057618"/>
                  <a:gd name="connsiteX455" fmla="*/ 2439363 w 2908104"/>
                  <a:gd name="connsiteY455" fmla="*/ 746446 h 1057618"/>
                  <a:gd name="connsiteX456" fmla="*/ 2314213 w 2908104"/>
                  <a:gd name="connsiteY456" fmla="*/ 747158 h 1057618"/>
                  <a:gd name="connsiteX457" fmla="*/ 2292562 w 2908104"/>
                  <a:gd name="connsiteY457" fmla="*/ 731340 h 1057618"/>
                  <a:gd name="connsiteX458" fmla="*/ 2395838 w 2908104"/>
                  <a:gd name="connsiteY458" fmla="*/ 559949 h 1057618"/>
                  <a:gd name="connsiteX459" fmla="*/ 2436763 w 2908104"/>
                  <a:gd name="connsiteY459" fmla="*/ 543778 h 1057618"/>
                  <a:gd name="connsiteX460" fmla="*/ 2561911 w 2908104"/>
                  <a:gd name="connsiteY460" fmla="*/ 543068 h 1057618"/>
                  <a:gd name="connsiteX461" fmla="*/ 2687448 w 2908104"/>
                  <a:gd name="connsiteY461" fmla="*/ 0 h 1057618"/>
                  <a:gd name="connsiteX462" fmla="*/ 2586270 w 2908104"/>
                  <a:gd name="connsiteY462" fmla="*/ 167910 h 1057618"/>
                  <a:gd name="connsiteX463" fmla="*/ 2545345 w 2908104"/>
                  <a:gd name="connsiteY463" fmla="*/ 184082 h 1057618"/>
                  <a:gd name="connsiteX464" fmla="*/ 2420195 w 2908104"/>
                  <a:gd name="connsiteY464" fmla="*/ 184793 h 1057618"/>
                  <a:gd name="connsiteX465" fmla="*/ 2398544 w 2908104"/>
                  <a:gd name="connsiteY465" fmla="*/ 168978 h 1057618"/>
                  <a:gd name="connsiteX466" fmla="*/ 2500366 w 2908104"/>
                  <a:gd name="connsiteY466" fmla="*/ 0 h 1057618"/>
                  <a:gd name="connsiteX467" fmla="*/ 2717701 w 2908104"/>
                  <a:gd name="connsiteY467" fmla="*/ 317851 h 1057618"/>
                  <a:gd name="connsiteX468" fmla="*/ 2601073 w 2908104"/>
                  <a:gd name="connsiteY468" fmla="*/ 512547 h 1057618"/>
                  <a:gd name="connsiteX469" fmla="*/ 2577574 w 2908104"/>
                  <a:gd name="connsiteY469" fmla="*/ 517077 h 1057618"/>
                  <a:gd name="connsiteX470" fmla="*/ 2452424 w 2908104"/>
                  <a:gd name="connsiteY470" fmla="*/ 517789 h 1057618"/>
                  <a:gd name="connsiteX471" fmla="*/ 2430773 w 2908104"/>
                  <a:gd name="connsiteY471" fmla="*/ 501973 h 1057618"/>
                  <a:gd name="connsiteX472" fmla="*/ 2534049 w 2908104"/>
                  <a:gd name="connsiteY472" fmla="*/ 330582 h 1057618"/>
                  <a:gd name="connsiteX473" fmla="*/ 2574975 w 2908104"/>
                  <a:gd name="connsiteY473" fmla="*/ 314410 h 1057618"/>
                  <a:gd name="connsiteX474" fmla="*/ 2700124 w 2908104"/>
                  <a:gd name="connsiteY474" fmla="*/ 313699 h 1057618"/>
                  <a:gd name="connsiteX475" fmla="*/ 2855201 w 2908104"/>
                  <a:gd name="connsiteY475" fmla="*/ 88314 h 1057618"/>
                  <a:gd name="connsiteX476" fmla="*/ 2738365 w 2908104"/>
                  <a:gd name="connsiteY476" fmla="*/ 283356 h 1057618"/>
                  <a:gd name="connsiteX477" fmla="*/ 2715786 w 2908104"/>
                  <a:gd name="connsiteY477" fmla="*/ 287709 h 1057618"/>
                  <a:gd name="connsiteX478" fmla="*/ 2590636 w 2908104"/>
                  <a:gd name="connsiteY478" fmla="*/ 288419 h 1057618"/>
                  <a:gd name="connsiteX479" fmla="*/ 2568985 w 2908104"/>
                  <a:gd name="connsiteY479" fmla="*/ 272604 h 1057618"/>
                  <a:gd name="connsiteX480" fmla="*/ 2672261 w 2908104"/>
                  <a:gd name="connsiteY480" fmla="*/ 101214 h 1057618"/>
                  <a:gd name="connsiteX481" fmla="*/ 2713187 w 2908104"/>
                  <a:gd name="connsiteY481" fmla="*/ 85042 h 1057618"/>
                  <a:gd name="connsiteX482" fmla="*/ 2838336 w 2908104"/>
                  <a:gd name="connsiteY482" fmla="*/ 84331 h 1057618"/>
                  <a:gd name="connsiteX483" fmla="*/ 2908104 w 2908104"/>
                  <a:gd name="connsiteY483" fmla="*/ 0 h 1057618"/>
                  <a:gd name="connsiteX484" fmla="*/ 2875658 w 2908104"/>
                  <a:gd name="connsiteY484" fmla="*/ 54165 h 1057618"/>
                  <a:gd name="connsiteX485" fmla="*/ 2853997 w 2908104"/>
                  <a:gd name="connsiteY485" fmla="*/ 58342 h 1057618"/>
                  <a:gd name="connsiteX486" fmla="*/ 2728847 w 2908104"/>
                  <a:gd name="connsiteY486" fmla="*/ 59052 h 1057618"/>
                  <a:gd name="connsiteX487" fmla="*/ 2707196 w 2908104"/>
                  <a:gd name="connsiteY487" fmla="*/ 43236 h 1057618"/>
                  <a:gd name="connsiteX488" fmla="*/ 2733249 w 2908104"/>
                  <a:gd name="connsiteY48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</a:cxnLst>
                <a:rect l="l" t="t" r="r" b="b"/>
                <a:pathLst>
                  <a:path w="2908104" h="1057618">
                    <a:moveTo>
                      <a:pt x="267232" y="924610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9505" y="925675"/>
                    </a:lnTo>
                    <a:cubicBezTo>
                      <a:pt x="84829" y="916843"/>
                      <a:pt x="103152" y="909602"/>
                      <a:pt x="120432" y="909504"/>
                    </a:cubicBezTo>
                    <a:lnTo>
                      <a:pt x="245581" y="908793"/>
                    </a:lnTo>
                    <a:cubicBezTo>
                      <a:pt x="254221" y="908744"/>
                      <a:pt x="260964" y="910490"/>
                      <a:pt x="264883" y="913353"/>
                    </a:cubicBezTo>
                    <a:cubicBezTo>
                      <a:pt x="268800" y="916215"/>
                      <a:pt x="269892" y="920193"/>
                      <a:pt x="267232" y="924610"/>
                    </a:cubicBezTo>
                    <a:close/>
                    <a:moveTo>
                      <a:pt x="405443" y="695241"/>
                    </a:moveTo>
                    <a:lnTo>
                      <a:pt x="302168" y="866632"/>
                    </a:lnTo>
                    <a:cubicBezTo>
                      <a:pt x="296844" y="875465"/>
                      <a:pt x="278522" y="882704"/>
                      <a:pt x="261242" y="882803"/>
                    </a:cubicBezTo>
                    <a:lnTo>
                      <a:pt x="136092" y="883513"/>
                    </a:lnTo>
                    <a:cubicBezTo>
                      <a:pt x="118811" y="883612"/>
                      <a:pt x="109119" y="876532"/>
                      <a:pt x="114441" y="867697"/>
                    </a:cubicBezTo>
                    <a:lnTo>
                      <a:pt x="217717" y="696308"/>
                    </a:lnTo>
                    <a:cubicBezTo>
                      <a:pt x="223040" y="687474"/>
                      <a:pt x="241363" y="680234"/>
                      <a:pt x="258643" y="680136"/>
                    </a:cubicBezTo>
                    <a:lnTo>
                      <a:pt x="383793" y="679425"/>
                    </a:lnTo>
                    <a:cubicBezTo>
                      <a:pt x="392432" y="679376"/>
                      <a:pt x="399177" y="681121"/>
                      <a:pt x="403094" y="683984"/>
                    </a:cubicBezTo>
                    <a:cubicBezTo>
                      <a:pt x="407012" y="686846"/>
                      <a:pt x="408104" y="690824"/>
                      <a:pt x="405443" y="695241"/>
                    </a:cubicBezTo>
                    <a:close/>
                    <a:moveTo>
                      <a:pt x="437669" y="1028237"/>
                    </a:moveTo>
                    <a:lnTo>
                      <a:pt x="419965" y="1057618"/>
                    </a:lnTo>
                    <a:lnTo>
                      <a:pt x="232881" y="1057618"/>
                    </a:lnTo>
                    <a:lnTo>
                      <a:pt x="249943" y="1029303"/>
                    </a:lnTo>
                    <a:cubicBezTo>
                      <a:pt x="255266" y="1020470"/>
                      <a:pt x="273589" y="1013229"/>
                      <a:pt x="290868" y="1013131"/>
                    </a:cubicBezTo>
                    <a:lnTo>
                      <a:pt x="416018" y="1012420"/>
                    </a:lnTo>
                    <a:cubicBezTo>
                      <a:pt x="424658" y="1012371"/>
                      <a:pt x="431401" y="1014117"/>
                      <a:pt x="435320" y="1016980"/>
                    </a:cubicBezTo>
                    <a:cubicBezTo>
                      <a:pt x="439238" y="1019842"/>
                      <a:pt x="440330" y="1023819"/>
                      <a:pt x="437669" y="1028237"/>
                    </a:cubicBezTo>
                    <a:close/>
                    <a:moveTo>
                      <a:pt x="543655" y="465873"/>
                    </a:moveTo>
                    <a:lnTo>
                      <a:pt x="440379" y="637264"/>
                    </a:lnTo>
                    <a:cubicBezTo>
                      <a:pt x="435056" y="646097"/>
                      <a:pt x="416733" y="653337"/>
                      <a:pt x="399453" y="653436"/>
                    </a:cubicBezTo>
                    <a:lnTo>
                      <a:pt x="274304" y="654146"/>
                    </a:lnTo>
                    <a:cubicBezTo>
                      <a:pt x="257024" y="654243"/>
                      <a:pt x="247330" y="647163"/>
                      <a:pt x="252653" y="638330"/>
                    </a:cubicBezTo>
                    <a:lnTo>
                      <a:pt x="355929" y="466939"/>
                    </a:lnTo>
                    <a:cubicBezTo>
                      <a:pt x="361252" y="458106"/>
                      <a:pt x="379575" y="450866"/>
                      <a:pt x="396855" y="450767"/>
                    </a:cubicBezTo>
                    <a:lnTo>
                      <a:pt x="522006" y="450057"/>
                    </a:lnTo>
                    <a:cubicBezTo>
                      <a:pt x="530644" y="450008"/>
                      <a:pt x="537388" y="451753"/>
                      <a:pt x="541306" y="454616"/>
                    </a:cubicBezTo>
                    <a:cubicBezTo>
                      <a:pt x="545223" y="457478"/>
                      <a:pt x="546317" y="461457"/>
                      <a:pt x="543655" y="465873"/>
                    </a:cubicBezTo>
                    <a:close/>
                    <a:moveTo>
                      <a:pt x="575881" y="798868"/>
                    </a:moveTo>
                    <a:lnTo>
                      <a:pt x="472605" y="970259"/>
                    </a:lnTo>
                    <a:cubicBezTo>
                      <a:pt x="467282" y="979092"/>
                      <a:pt x="448959" y="986332"/>
                      <a:pt x="431679" y="986431"/>
                    </a:cubicBezTo>
                    <a:lnTo>
                      <a:pt x="306529" y="987141"/>
                    </a:lnTo>
                    <a:cubicBezTo>
                      <a:pt x="289250" y="987240"/>
                      <a:pt x="279556" y="980159"/>
                      <a:pt x="284879" y="971325"/>
                    </a:cubicBezTo>
                    <a:lnTo>
                      <a:pt x="388155" y="799934"/>
                    </a:lnTo>
                    <a:cubicBezTo>
                      <a:pt x="393477" y="791101"/>
                      <a:pt x="411801" y="783861"/>
                      <a:pt x="429080" y="783764"/>
                    </a:cubicBezTo>
                    <a:lnTo>
                      <a:pt x="554230" y="783052"/>
                    </a:lnTo>
                    <a:cubicBezTo>
                      <a:pt x="562870" y="783004"/>
                      <a:pt x="569614" y="784749"/>
                      <a:pt x="573532" y="787611"/>
                    </a:cubicBezTo>
                    <a:cubicBezTo>
                      <a:pt x="577449" y="790473"/>
                      <a:pt x="578541" y="794452"/>
                      <a:pt x="575881" y="798868"/>
                    </a:cubicBezTo>
                    <a:close/>
                    <a:moveTo>
                      <a:pt x="681866" y="236504"/>
                    </a:moveTo>
                    <a:lnTo>
                      <a:pt x="578591" y="407895"/>
                    </a:lnTo>
                    <a:cubicBezTo>
                      <a:pt x="573268" y="416729"/>
                      <a:pt x="554946" y="423969"/>
                      <a:pt x="537665" y="424067"/>
                    </a:cubicBezTo>
                    <a:lnTo>
                      <a:pt x="412516" y="424778"/>
                    </a:lnTo>
                    <a:cubicBezTo>
                      <a:pt x="395235" y="424876"/>
                      <a:pt x="385542" y="417795"/>
                      <a:pt x="390866" y="408961"/>
                    </a:cubicBezTo>
                    <a:lnTo>
                      <a:pt x="494142" y="237571"/>
                    </a:lnTo>
                    <a:cubicBezTo>
                      <a:pt x="499463" y="228737"/>
                      <a:pt x="517787" y="221497"/>
                      <a:pt x="535066" y="221398"/>
                    </a:cubicBezTo>
                    <a:lnTo>
                      <a:pt x="660216" y="220688"/>
                    </a:lnTo>
                    <a:cubicBezTo>
                      <a:pt x="668855" y="220639"/>
                      <a:pt x="675600" y="222386"/>
                      <a:pt x="679517" y="225247"/>
                    </a:cubicBezTo>
                    <a:cubicBezTo>
                      <a:pt x="683435" y="228109"/>
                      <a:pt x="684528" y="232089"/>
                      <a:pt x="681866" y="236504"/>
                    </a:cubicBezTo>
                    <a:close/>
                    <a:moveTo>
                      <a:pt x="714092" y="569501"/>
                    </a:moveTo>
                    <a:lnTo>
                      <a:pt x="610816" y="740892"/>
                    </a:lnTo>
                    <a:cubicBezTo>
                      <a:pt x="605494" y="749723"/>
                      <a:pt x="587170" y="756964"/>
                      <a:pt x="569891" y="757062"/>
                    </a:cubicBezTo>
                    <a:lnTo>
                      <a:pt x="444742" y="757773"/>
                    </a:lnTo>
                    <a:cubicBezTo>
                      <a:pt x="427462" y="757871"/>
                      <a:pt x="417767" y="750790"/>
                      <a:pt x="423092" y="741957"/>
                    </a:cubicBezTo>
                    <a:lnTo>
                      <a:pt x="526366" y="570566"/>
                    </a:lnTo>
                    <a:cubicBezTo>
                      <a:pt x="531689" y="561732"/>
                      <a:pt x="550013" y="554492"/>
                      <a:pt x="567291" y="554395"/>
                    </a:cubicBezTo>
                    <a:lnTo>
                      <a:pt x="692441" y="553685"/>
                    </a:lnTo>
                    <a:cubicBezTo>
                      <a:pt x="701081" y="553634"/>
                      <a:pt x="707824" y="555381"/>
                      <a:pt x="711743" y="558243"/>
                    </a:cubicBezTo>
                    <a:cubicBezTo>
                      <a:pt x="715661" y="561104"/>
                      <a:pt x="716754" y="565084"/>
                      <a:pt x="714092" y="569501"/>
                    </a:cubicBezTo>
                    <a:close/>
                    <a:moveTo>
                      <a:pt x="734596" y="921955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6869" y="923021"/>
                    </a:lnTo>
                    <a:cubicBezTo>
                      <a:pt x="552192" y="914188"/>
                      <a:pt x="570515" y="906948"/>
                      <a:pt x="587795" y="906851"/>
                    </a:cubicBezTo>
                    <a:lnTo>
                      <a:pt x="712945" y="906139"/>
                    </a:lnTo>
                    <a:cubicBezTo>
                      <a:pt x="721584" y="906090"/>
                      <a:pt x="728329" y="907836"/>
                      <a:pt x="732246" y="910698"/>
                    </a:cubicBezTo>
                    <a:cubicBezTo>
                      <a:pt x="736164" y="913560"/>
                      <a:pt x="737256" y="917539"/>
                      <a:pt x="734596" y="921955"/>
                    </a:cubicBezTo>
                    <a:close/>
                    <a:moveTo>
                      <a:pt x="820078" y="7136"/>
                    </a:moveTo>
                    <a:lnTo>
                      <a:pt x="716802" y="178526"/>
                    </a:lnTo>
                    <a:cubicBezTo>
                      <a:pt x="711479" y="187360"/>
                      <a:pt x="693157" y="194600"/>
                      <a:pt x="675877" y="194699"/>
                    </a:cubicBezTo>
                    <a:lnTo>
                      <a:pt x="550727" y="195409"/>
                    </a:lnTo>
                    <a:cubicBezTo>
                      <a:pt x="533447" y="195507"/>
                      <a:pt x="523755" y="188426"/>
                      <a:pt x="529077" y="179593"/>
                    </a:cubicBezTo>
                    <a:lnTo>
                      <a:pt x="632352" y="8202"/>
                    </a:lnTo>
                    <a:lnTo>
                      <a:pt x="643888" y="0"/>
                    </a:lnTo>
                    <a:lnTo>
                      <a:pt x="818589" y="0"/>
                    </a:lnTo>
                    <a:close/>
                    <a:moveTo>
                      <a:pt x="852304" y="340131"/>
                    </a:moveTo>
                    <a:lnTo>
                      <a:pt x="749027" y="511523"/>
                    </a:lnTo>
                    <a:cubicBezTo>
                      <a:pt x="743707" y="520355"/>
                      <a:pt x="725383" y="527596"/>
                      <a:pt x="708103" y="527694"/>
                    </a:cubicBezTo>
                    <a:lnTo>
                      <a:pt x="582953" y="528404"/>
                    </a:lnTo>
                    <a:cubicBezTo>
                      <a:pt x="565674" y="528503"/>
                      <a:pt x="555979" y="521421"/>
                      <a:pt x="561302" y="512588"/>
                    </a:cubicBezTo>
                    <a:lnTo>
                      <a:pt x="664580" y="341197"/>
                    </a:lnTo>
                    <a:cubicBezTo>
                      <a:pt x="669900" y="332364"/>
                      <a:pt x="688224" y="325125"/>
                      <a:pt x="705503" y="325026"/>
                    </a:cubicBezTo>
                    <a:lnTo>
                      <a:pt x="830653" y="324316"/>
                    </a:lnTo>
                    <a:cubicBezTo>
                      <a:pt x="839294" y="324267"/>
                      <a:pt x="846037" y="326012"/>
                      <a:pt x="849954" y="328874"/>
                    </a:cubicBezTo>
                    <a:cubicBezTo>
                      <a:pt x="853872" y="331737"/>
                      <a:pt x="854966" y="335715"/>
                      <a:pt x="852304" y="340131"/>
                    </a:cubicBezTo>
                    <a:close/>
                    <a:moveTo>
                      <a:pt x="872807" y="692588"/>
                    </a:moveTo>
                    <a:lnTo>
                      <a:pt x="769531" y="863979"/>
                    </a:lnTo>
                    <a:cubicBezTo>
                      <a:pt x="764208" y="872811"/>
                      <a:pt x="745885" y="880051"/>
                      <a:pt x="728606" y="880149"/>
                    </a:cubicBezTo>
                    <a:lnTo>
                      <a:pt x="603456" y="880860"/>
                    </a:lnTo>
                    <a:cubicBezTo>
                      <a:pt x="586176" y="880958"/>
                      <a:pt x="576484" y="873877"/>
                      <a:pt x="581805" y="865044"/>
                    </a:cubicBezTo>
                    <a:lnTo>
                      <a:pt x="685081" y="693653"/>
                    </a:lnTo>
                    <a:cubicBezTo>
                      <a:pt x="690403" y="684820"/>
                      <a:pt x="708727" y="677579"/>
                      <a:pt x="726006" y="677482"/>
                    </a:cubicBezTo>
                    <a:lnTo>
                      <a:pt x="851158" y="676772"/>
                    </a:lnTo>
                    <a:cubicBezTo>
                      <a:pt x="859797" y="676721"/>
                      <a:pt x="866540" y="678468"/>
                      <a:pt x="870458" y="681330"/>
                    </a:cubicBezTo>
                    <a:cubicBezTo>
                      <a:pt x="874376" y="684191"/>
                      <a:pt x="875469" y="688171"/>
                      <a:pt x="872807" y="692588"/>
                    </a:cubicBezTo>
                    <a:close/>
                    <a:moveTo>
                      <a:pt x="905036" y="1025583"/>
                    </a:moveTo>
                    <a:lnTo>
                      <a:pt x="885733" y="1057618"/>
                    </a:lnTo>
                    <a:lnTo>
                      <a:pt x="698650" y="1057618"/>
                    </a:lnTo>
                    <a:lnTo>
                      <a:pt x="717311" y="1026648"/>
                    </a:lnTo>
                    <a:cubicBezTo>
                      <a:pt x="722633" y="1017815"/>
                      <a:pt x="740957" y="1010576"/>
                      <a:pt x="758236" y="1010477"/>
                    </a:cubicBezTo>
                    <a:lnTo>
                      <a:pt x="883386" y="1009767"/>
                    </a:lnTo>
                    <a:cubicBezTo>
                      <a:pt x="892027" y="1009718"/>
                      <a:pt x="898770" y="1011463"/>
                      <a:pt x="902687" y="1014325"/>
                    </a:cubicBezTo>
                    <a:cubicBezTo>
                      <a:pt x="906605" y="1017188"/>
                      <a:pt x="907697" y="1021166"/>
                      <a:pt x="905036" y="1025583"/>
                    </a:cubicBezTo>
                    <a:close/>
                    <a:moveTo>
                      <a:pt x="990515" y="110764"/>
                    </a:moveTo>
                    <a:lnTo>
                      <a:pt x="887241" y="282153"/>
                    </a:lnTo>
                    <a:cubicBezTo>
                      <a:pt x="881918" y="290988"/>
                      <a:pt x="863595" y="298227"/>
                      <a:pt x="846316" y="298325"/>
                    </a:cubicBezTo>
                    <a:lnTo>
                      <a:pt x="721166" y="299035"/>
                    </a:lnTo>
                    <a:cubicBezTo>
                      <a:pt x="703885" y="299134"/>
                      <a:pt x="694192" y="292053"/>
                      <a:pt x="699515" y="283221"/>
                    </a:cubicBezTo>
                    <a:lnTo>
                      <a:pt x="802791" y="111829"/>
                    </a:lnTo>
                    <a:cubicBezTo>
                      <a:pt x="808112" y="102997"/>
                      <a:pt x="826436" y="95756"/>
                      <a:pt x="843716" y="95658"/>
                    </a:cubicBezTo>
                    <a:lnTo>
                      <a:pt x="968866" y="94946"/>
                    </a:lnTo>
                    <a:cubicBezTo>
                      <a:pt x="977506" y="94898"/>
                      <a:pt x="984248" y="96644"/>
                      <a:pt x="988166" y="99507"/>
                    </a:cubicBezTo>
                    <a:cubicBezTo>
                      <a:pt x="992086" y="102369"/>
                      <a:pt x="993177" y="106346"/>
                      <a:pt x="990515" y="110764"/>
                    </a:cubicBezTo>
                    <a:close/>
                    <a:moveTo>
                      <a:pt x="1011019" y="463218"/>
                    </a:moveTo>
                    <a:lnTo>
                      <a:pt x="907743" y="634609"/>
                    </a:lnTo>
                    <a:cubicBezTo>
                      <a:pt x="902420" y="643444"/>
                      <a:pt x="884098" y="650683"/>
                      <a:pt x="866817" y="650781"/>
                    </a:cubicBezTo>
                    <a:lnTo>
                      <a:pt x="741669" y="651491"/>
                    </a:lnTo>
                    <a:cubicBezTo>
                      <a:pt x="724388" y="651590"/>
                      <a:pt x="714695" y="644508"/>
                      <a:pt x="720018" y="635675"/>
                    </a:cubicBezTo>
                    <a:lnTo>
                      <a:pt x="823294" y="464286"/>
                    </a:lnTo>
                    <a:cubicBezTo>
                      <a:pt x="828617" y="455453"/>
                      <a:pt x="846939" y="448212"/>
                      <a:pt x="864218" y="448114"/>
                    </a:cubicBezTo>
                    <a:lnTo>
                      <a:pt x="989369" y="447403"/>
                    </a:lnTo>
                    <a:cubicBezTo>
                      <a:pt x="998009" y="447354"/>
                      <a:pt x="1004751" y="449100"/>
                      <a:pt x="1008670" y="451961"/>
                    </a:cubicBezTo>
                    <a:cubicBezTo>
                      <a:pt x="1012587" y="454824"/>
                      <a:pt x="1013681" y="458802"/>
                      <a:pt x="1011019" y="463218"/>
                    </a:cubicBezTo>
                    <a:close/>
                    <a:moveTo>
                      <a:pt x="1043248" y="796215"/>
                    </a:moveTo>
                    <a:lnTo>
                      <a:pt x="939972" y="967605"/>
                    </a:lnTo>
                    <a:cubicBezTo>
                      <a:pt x="934649" y="976439"/>
                      <a:pt x="916327" y="983679"/>
                      <a:pt x="899047" y="983776"/>
                    </a:cubicBezTo>
                    <a:lnTo>
                      <a:pt x="773897" y="984488"/>
                    </a:lnTo>
                    <a:cubicBezTo>
                      <a:pt x="756617" y="984585"/>
                      <a:pt x="746923" y="977505"/>
                      <a:pt x="752248" y="968670"/>
                    </a:cubicBezTo>
                    <a:lnTo>
                      <a:pt x="855522" y="797281"/>
                    </a:lnTo>
                    <a:cubicBezTo>
                      <a:pt x="860846" y="788448"/>
                      <a:pt x="879168" y="781207"/>
                      <a:pt x="896447" y="781109"/>
                    </a:cubicBezTo>
                    <a:lnTo>
                      <a:pt x="1021597" y="780398"/>
                    </a:lnTo>
                    <a:cubicBezTo>
                      <a:pt x="1030238" y="780349"/>
                      <a:pt x="1036981" y="782095"/>
                      <a:pt x="1040899" y="784956"/>
                    </a:cubicBezTo>
                    <a:cubicBezTo>
                      <a:pt x="1044818" y="787819"/>
                      <a:pt x="1045908" y="791799"/>
                      <a:pt x="1043248" y="796215"/>
                    </a:cubicBezTo>
                    <a:close/>
                    <a:moveTo>
                      <a:pt x="1057259" y="0"/>
                    </a:moveTo>
                    <a:lnTo>
                      <a:pt x="1025452" y="52786"/>
                    </a:lnTo>
                    <a:cubicBezTo>
                      <a:pt x="1020128" y="61618"/>
                      <a:pt x="1001806" y="68860"/>
                      <a:pt x="984527" y="68957"/>
                    </a:cubicBezTo>
                    <a:lnTo>
                      <a:pt x="859377" y="69669"/>
                    </a:lnTo>
                    <a:cubicBezTo>
                      <a:pt x="842097" y="69766"/>
                      <a:pt x="832404" y="62686"/>
                      <a:pt x="837726" y="53851"/>
                    </a:cubicBezTo>
                    <a:lnTo>
                      <a:pt x="870175" y="0"/>
                    </a:lnTo>
                    <a:close/>
                    <a:moveTo>
                      <a:pt x="1149231" y="233851"/>
                    </a:moveTo>
                    <a:lnTo>
                      <a:pt x="1045956" y="405240"/>
                    </a:lnTo>
                    <a:cubicBezTo>
                      <a:pt x="1040633" y="414075"/>
                      <a:pt x="1022310" y="421314"/>
                      <a:pt x="1005030" y="421412"/>
                    </a:cubicBezTo>
                    <a:lnTo>
                      <a:pt x="879880" y="422123"/>
                    </a:lnTo>
                    <a:cubicBezTo>
                      <a:pt x="862599" y="422221"/>
                      <a:pt x="852907" y="415140"/>
                      <a:pt x="858229" y="406308"/>
                    </a:cubicBezTo>
                    <a:lnTo>
                      <a:pt x="961506" y="234916"/>
                    </a:lnTo>
                    <a:cubicBezTo>
                      <a:pt x="966828" y="226084"/>
                      <a:pt x="985152" y="218844"/>
                      <a:pt x="1002431" y="218745"/>
                    </a:cubicBezTo>
                    <a:lnTo>
                      <a:pt x="1127581" y="218035"/>
                    </a:lnTo>
                    <a:cubicBezTo>
                      <a:pt x="1136220" y="217986"/>
                      <a:pt x="1142963" y="219731"/>
                      <a:pt x="1146883" y="222594"/>
                    </a:cubicBezTo>
                    <a:cubicBezTo>
                      <a:pt x="1150800" y="225455"/>
                      <a:pt x="1151892" y="229434"/>
                      <a:pt x="1149231" y="233851"/>
                    </a:cubicBezTo>
                    <a:close/>
                    <a:moveTo>
                      <a:pt x="1181459" y="566846"/>
                    </a:moveTo>
                    <a:lnTo>
                      <a:pt x="1078183" y="738237"/>
                    </a:lnTo>
                    <a:cubicBezTo>
                      <a:pt x="1072862" y="747070"/>
                      <a:pt x="1054539" y="754310"/>
                      <a:pt x="1037258" y="754409"/>
                    </a:cubicBezTo>
                    <a:lnTo>
                      <a:pt x="912110" y="755119"/>
                    </a:lnTo>
                    <a:cubicBezTo>
                      <a:pt x="894829" y="755216"/>
                      <a:pt x="885136" y="748136"/>
                      <a:pt x="890459" y="739303"/>
                    </a:cubicBezTo>
                    <a:lnTo>
                      <a:pt x="993735" y="567912"/>
                    </a:lnTo>
                    <a:cubicBezTo>
                      <a:pt x="999056" y="559079"/>
                      <a:pt x="1017379" y="551838"/>
                      <a:pt x="1034660" y="551740"/>
                    </a:cubicBezTo>
                    <a:lnTo>
                      <a:pt x="1159810" y="551029"/>
                    </a:lnTo>
                    <a:cubicBezTo>
                      <a:pt x="1168450" y="550981"/>
                      <a:pt x="1175193" y="552726"/>
                      <a:pt x="1179110" y="555589"/>
                    </a:cubicBezTo>
                    <a:cubicBezTo>
                      <a:pt x="1183029" y="558451"/>
                      <a:pt x="1184121" y="562430"/>
                      <a:pt x="1181459" y="566846"/>
                    </a:cubicBezTo>
                    <a:close/>
                    <a:moveTo>
                      <a:pt x="1201964" y="919302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14238" y="920368"/>
                    </a:lnTo>
                    <a:cubicBezTo>
                      <a:pt x="1019559" y="911535"/>
                      <a:pt x="1037883" y="904294"/>
                      <a:pt x="1055162" y="904196"/>
                    </a:cubicBezTo>
                    <a:lnTo>
                      <a:pt x="1180313" y="903486"/>
                    </a:lnTo>
                    <a:cubicBezTo>
                      <a:pt x="1188952" y="903436"/>
                      <a:pt x="1195696" y="905182"/>
                      <a:pt x="1199614" y="908045"/>
                    </a:cubicBezTo>
                    <a:cubicBezTo>
                      <a:pt x="1203531" y="910907"/>
                      <a:pt x="1204624" y="914886"/>
                      <a:pt x="1201964" y="919302"/>
                    </a:cubicBezTo>
                    <a:close/>
                    <a:moveTo>
                      <a:pt x="1287443" y="4482"/>
                    </a:moveTo>
                    <a:lnTo>
                      <a:pt x="1184167" y="175873"/>
                    </a:lnTo>
                    <a:cubicBezTo>
                      <a:pt x="1178844" y="184705"/>
                      <a:pt x="1160521" y="191947"/>
                      <a:pt x="1143242" y="192044"/>
                    </a:cubicBezTo>
                    <a:lnTo>
                      <a:pt x="1018092" y="192756"/>
                    </a:lnTo>
                    <a:cubicBezTo>
                      <a:pt x="1000811" y="192853"/>
                      <a:pt x="991118" y="185771"/>
                      <a:pt x="996441" y="176938"/>
                    </a:cubicBezTo>
                    <a:lnTo>
                      <a:pt x="1099717" y="5547"/>
                    </a:lnTo>
                    <a:lnTo>
                      <a:pt x="1107519" y="0"/>
                    </a:lnTo>
                    <a:lnTo>
                      <a:pt x="1286508" y="0"/>
                    </a:lnTo>
                    <a:close/>
                    <a:moveTo>
                      <a:pt x="1319672" y="337477"/>
                    </a:moveTo>
                    <a:lnTo>
                      <a:pt x="1216396" y="508868"/>
                    </a:lnTo>
                    <a:cubicBezTo>
                      <a:pt x="1211074" y="517701"/>
                      <a:pt x="1192750" y="524942"/>
                      <a:pt x="1175471" y="525040"/>
                    </a:cubicBezTo>
                    <a:lnTo>
                      <a:pt x="1050321" y="525751"/>
                    </a:lnTo>
                    <a:cubicBezTo>
                      <a:pt x="1033041" y="525849"/>
                      <a:pt x="1023348" y="518768"/>
                      <a:pt x="1028671" y="509934"/>
                    </a:cubicBezTo>
                    <a:lnTo>
                      <a:pt x="1131946" y="338544"/>
                    </a:lnTo>
                    <a:cubicBezTo>
                      <a:pt x="1137269" y="329710"/>
                      <a:pt x="1155591" y="322470"/>
                      <a:pt x="1172871" y="322372"/>
                    </a:cubicBezTo>
                    <a:lnTo>
                      <a:pt x="1298021" y="321662"/>
                    </a:lnTo>
                    <a:cubicBezTo>
                      <a:pt x="1306662" y="321612"/>
                      <a:pt x="1313404" y="323357"/>
                      <a:pt x="1317323" y="326220"/>
                    </a:cubicBezTo>
                    <a:cubicBezTo>
                      <a:pt x="1321241" y="329082"/>
                      <a:pt x="1322333" y="333062"/>
                      <a:pt x="1319672" y="337477"/>
                    </a:cubicBezTo>
                    <a:close/>
                    <a:moveTo>
                      <a:pt x="1340176" y="689933"/>
                    </a:moveTo>
                    <a:lnTo>
                      <a:pt x="1236899" y="861324"/>
                    </a:lnTo>
                    <a:cubicBezTo>
                      <a:pt x="1231577" y="870157"/>
                      <a:pt x="1213254" y="877398"/>
                      <a:pt x="1195974" y="877496"/>
                    </a:cubicBezTo>
                    <a:lnTo>
                      <a:pt x="1070824" y="878206"/>
                    </a:lnTo>
                    <a:cubicBezTo>
                      <a:pt x="1053544" y="878303"/>
                      <a:pt x="1043849" y="871224"/>
                      <a:pt x="1049173" y="862390"/>
                    </a:cubicBezTo>
                    <a:lnTo>
                      <a:pt x="1152450" y="691000"/>
                    </a:lnTo>
                    <a:cubicBezTo>
                      <a:pt x="1157772" y="682166"/>
                      <a:pt x="1176096" y="674926"/>
                      <a:pt x="1193375" y="674827"/>
                    </a:cubicBezTo>
                    <a:lnTo>
                      <a:pt x="1318525" y="674117"/>
                    </a:lnTo>
                    <a:cubicBezTo>
                      <a:pt x="1327164" y="674068"/>
                      <a:pt x="1333907" y="675813"/>
                      <a:pt x="1337825" y="678676"/>
                    </a:cubicBezTo>
                    <a:cubicBezTo>
                      <a:pt x="1341742" y="681538"/>
                      <a:pt x="1342836" y="685517"/>
                      <a:pt x="1340176" y="689933"/>
                    </a:cubicBezTo>
                    <a:close/>
                    <a:moveTo>
                      <a:pt x="1372403" y="1022928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84679" y="1023995"/>
                    </a:lnTo>
                    <a:cubicBezTo>
                      <a:pt x="1190002" y="1015161"/>
                      <a:pt x="1208324" y="1007921"/>
                      <a:pt x="1225604" y="1007823"/>
                    </a:cubicBezTo>
                    <a:lnTo>
                      <a:pt x="1350754" y="1007112"/>
                    </a:lnTo>
                    <a:cubicBezTo>
                      <a:pt x="1359394" y="1007063"/>
                      <a:pt x="1366136" y="1008810"/>
                      <a:pt x="1370054" y="1011672"/>
                    </a:cubicBezTo>
                    <a:cubicBezTo>
                      <a:pt x="1373973" y="1014533"/>
                      <a:pt x="1375065" y="1018512"/>
                      <a:pt x="1372403" y="1022928"/>
                    </a:cubicBezTo>
                    <a:close/>
                    <a:moveTo>
                      <a:pt x="1457884" y="108109"/>
                    </a:moveTo>
                    <a:lnTo>
                      <a:pt x="1354607" y="279500"/>
                    </a:lnTo>
                    <a:cubicBezTo>
                      <a:pt x="1349285" y="288333"/>
                      <a:pt x="1330962" y="295573"/>
                      <a:pt x="1313682" y="295672"/>
                    </a:cubicBezTo>
                    <a:lnTo>
                      <a:pt x="1188532" y="296382"/>
                    </a:lnTo>
                    <a:cubicBezTo>
                      <a:pt x="1171252" y="296481"/>
                      <a:pt x="1161559" y="289399"/>
                      <a:pt x="1166882" y="280566"/>
                    </a:cubicBezTo>
                    <a:lnTo>
                      <a:pt x="1270158" y="109175"/>
                    </a:lnTo>
                    <a:cubicBezTo>
                      <a:pt x="1275480" y="100342"/>
                      <a:pt x="1293802" y="93102"/>
                      <a:pt x="1311083" y="93005"/>
                    </a:cubicBezTo>
                    <a:lnTo>
                      <a:pt x="1436233" y="92293"/>
                    </a:lnTo>
                    <a:cubicBezTo>
                      <a:pt x="1444873" y="92244"/>
                      <a:pt x="1451616" y="93990"/>
                      <a:pt x="1455533" y="96852"/>
                    </a:cubicBezTo>
                    <a:cubicBezTo>
                      <a:pt x="1459453" y="99714"/>
                      <a:pt x="1460545" y="103693"/>
                      <a:pt x="1457884" y="108109"/>
                    </a:cubicBezTo>
                    <a:close/>
                    <a:moveTo>
                      <a:pt x="1478387" y="460565"/>
                    </a:moveTo>
                    <a:lnTo>
                      <a:pt x="1375112" y="631956"/>
                    </a:lnTo>
                    <a:cubicBezTo>
                      <a:pt x="1369788" y="640789"/>
                      <a:pt x="1351467" y="648029"/>
                      <a:pt x="1334185" y="648128"/>
                    </a:cubicBezTo>
                    <a:lnTo>
                      <a:pt x="1209036" y="648838"/>
                    </a:lnTo>
                    <a:cubicBezTo>
                      <a:pt x="1191755" y="648936"/>
                      <a:pt x="1182063" y="641855"/>
                      <a:pt x="1187385" y="633021"/>
                    </a:cubicBezTo>
                    <a:lnTo>
                      <a:pt x="1290661" y="461631"/>
                    </a:lnTo>
                    <a:cubicBezTo>
                      <a:pt x="1295984" y="452797"/>
                      <a:pt x="1314307" y="445557"/>
                      <a:pt x="1331587" y="445459"/>
                    </a:cubicBezTo>
                    <a:lnTo>
                      <a:pt x="1456737" y="444748"/>
                    </a:lnTo>
                    <a:cubicBezTo>
                      <a:pt x="1465376" y="444701"/>
                      <a:pt x="1472119" y="446446"/>
                      <a:pt x="1476038" y="449307"/>
                    </a:cubicBezTo>
                    <a:cubicBezTo>
                      <a:pt x="1479955" y="452169"/>
                      <a:pt x="1481048" y="456149"/>
                      <a:pt x="1478387" y="460565"/>
                    </a:cubicBezTo>
                    <a:close/>
                    <a:moveTo>
                      <a:pt x="1510616" y="793559"/>
                    </a:moveTo>
                    <a:lnTo>
                      <a:pt x="1407340" y="964952"/>
                    </a:lnTo>
                    <a:cubicBezTo>
                      <a:pt x="1402018" y="973784"/>
                      <a:pt x="1383695" y="981024"/>
                      <a:pt x="1366415" y="981123"/>
                    </a:cubicBezTo>
                    <a:lnTo>
                      <a:pt x="1241265" y="981833"/>
                    </a:lnTo>
                    <a:cubicBezTo>
                      <a:pt x="1223986" y="981932"/>
                      <a:pt x="1214292" y="974850"/>
                      <a:pt x="1219614" y="966017"/>
                    </a:cubicBezTo>
                    <a:lnTo>
                      <a:pt x="1322891" y="794626"/>
                    </a:lnTo>
                    <a:cubicBezTo>
                      <a:pt x="1328213" y="785793"/>
                      <a:pt x="1346535" y="778554"/>
                      <a:pt x="1363816" y="778455"/>
                    </a:cubicBezTo>
                    <a:lnTo>
                      <a:pt x="1488966" y="777745"/>
                    </a:lnTo>
                    <a:cubicBezTo>
                      <a:pt x="1497606" y="777696"/>
                      <a:pt x="1504349" y="779441"/>
                      <a:pt x="1508266" y="782303"/>
                    </a:cubicBezTo>
                    <a:cubicBezTo>
                      <a:pt x="1512185" y="785164"/>
                      <a:pt x="1513277" y="789144"/>
                      <a:pt x="1510616" y="793559"/>
                    </a:cubicBezTo>
                    <a:close/>
                    <a:moveTo>
                      <a:pt x="1523027" y="0"/>
                    </a:moveTo>
                    <a:lnTo>
                      <a:pt x="1492819" y="50131"/>
                    </a:lnTo>
                    <a:cubicBezTo>
                      <a:pt x="1487497" y="58965"/>
                      <a:pt x="1469173" y="66205"/>
                      <a:pt x="1451894" y="66303"/>
                    </a:cubicBezTo>
                    <a:lnTo>
                      <a:pt x="1326745" y="67014"/>
                    </a:lnTo>
                    <a:cubicBezTo>
                      <a:pt x="1309465" y="67112"/>
                      <a:pt x="1299771" y="60031"/>
                      <a:pt x="1305094" y="51197"/>
                    </a:cubicBezTo>
                    <a:lnTo>
                      <a:pt x="1335944" y="0"/>
                    </a:lnTo>
                    <a:close/>
                    <a:moveTo>
                      <a:pt x="1616599" y="231196"/>
                    </a:moveTo>
                    <a:lnTo>
                      <a:pt x="1513323" y="402587"/>
                    </a:lnTo>
                    <a:cubicBezTo>
                      <a:pt x="1508000" y="411420"/>
                      <a:pt x="1489677" y="418660"/>
                      <a:pt x="1472397" y="418759"/>
                    </a:cubicBezTo>
                    <a:lnTo>
                      <a:pt x="1347248" y="419469"/>
                    </a:lnTo>
                    <a:cubicBezTo>
                      <a:pt x="1329968" y="419568"/>
                      <a:pt x="1320274" y="412486"/>
                      <a:pt x="1325597" y="403653"/>
                    </a:cubicBezTo>
                    <a:lnTo>
                      <a:pt x="1428873" y="232262"/>
                    </a:lnTo>
                    <a:cubicBezTo>
                      <a:pt x="1434195" y="223429"/>
                      <a:pt x="1452519" y="216189"/>
                      <a:pt x="1469798" y="216090"/>
                    </a:cubicBezTo>
                    <a:lnTo>
                      <a:pt x="1594948" y="215380"/>
                    </a:lnTo>
                    <a:cubicBezTo>
                      <a:pt x="1603589" y="215331"/>
                      <a:pt x="1610332" y="217078"/>
                      <a:pt x="1614250" y="219939"/>
                    </a:cubicBezTo>
                    <a:cubicBezTo>
                      <a:pt x="1618167" y="222801"/>
                      <a:pt x="1619259" y="226780"/>
                      <a:pt x="1616599" y="231196"/>
                    </a:cubicBezTo>
                    <a:close/>
                    <a:moveTo>
                      <a:pt x="1648827" y="564193"/>
                    </a:moveTo>
                    <a:lnTo>
                      <a:pt x="1545552" y="735582"/>
                    </a:lnTo>
                    <a:cubicBezTo>
                      <a:pt x="1540229" y="744417"/>
                      <a:pt x="1521906" y="751656"/>
                      <a:pt x="1504627" y="751754"/>
                    </a:cubicBezTo>
                    <a:lnTo>
                      <a:pt x="1379477" y="752465"/>
                    </a:lnTo>
                    <a:cubicBezTo>
                      <a:pt x="1362196" y="752563"/>
                      <a:pt x="1352503" y="745482"/>
                      <a:pt x="1357827" y="736648"/>
                    </a:cubicBezTo>
                    <a:lnTo>
                      <a:pt x="1461102" y="565257"/>
                    </a:lnTo>
                    <a:cubicBezTo>
                      <a:pt x="1466425" y="556424"/>
                      <a:pt x="1484748" y="549185"/>
                      <a:pt x="1502027" y="549087"/>
                    </a:cubicBezTo>
                    <a:lnTo>
                      <a:pt x="1627177" y="548376"/>
                    </a:lnTo>
                    <a:cubicBezTo>
                      <a:pt x="1635817" y="548327"/>
                      <a:pt x="1642560" y="550073"/>
                      <a:pt x="1646479" y="552934"/>
                    </a:cubicBezTo>
                    <a:cubicBezTo>
                      <a:pt x="1650397" y="555797"/>
                      <a:pt x="1651489" y="559775"/>
                      <a:pt x="1648827" y="564193"/>
                    </a:cubicBezTo>
                    <a:close/>
                    <a:moveTo>
                      <a:pt x="1669331" y="916647"/>
                    </a:moveTo>
                    <a:lnTo>
                      <a:pt x="1584385" y="1057618"/>
                    </a:lnTo>
                    <a:lnTo>
                      <a:pt x="1397302" y="1057618"/>
                    </a:lnTo>
                    <a:lnTo>
                      <a:pt x="1481605" y="917713"/>
                    </a:lnTo>
                    <a:cubicBezTo>
                      <a:pt x="1486928" y="908880"/>
                      <a:pt x="1505251" y="901641"/>
                      <a:pt x="1522531" y="901542"/>
                    </a:cubicBezTo>
                    <a:lnTo>
                      <a:pt x="1647681" y="900832"/>
                    </a:lnTo>
                    <a:cubicBezTo>
                      <a:pt x="1656320" y="900783"/>
                      <a:pt x="1663063" y="902528"/>
                      <a:pt x="1666982" y="905390"/>
                    </a:cubicBezTo>
                    <a:cubicBezTo>
                      <a:pt x="1670899" y="908251"/>
                      <a:pt x="1671992" y="912231"/>
                      <a:pt x="1669331" y="916647"/>
                    </a:cubicBezTo>
                    <a:close/>
                    <a:moveTo>
                      <a:pt x="1754810" y="1828"/>
                    </a:moveTo>
                    <a:lnTo>
                      <a:pt x="1651534" y="173218"/>
                    </a:lnTo>
                    <a:cubicBezTo>
                      <a:pt x="1646212" y="182052"/>
                      <a:pt x="1627890" y="189292"/>
                      <a:pt x="1610609" y="189390"/>
                    </a:cubicBezTo>
                    <a:lnTo>
                      <a:pt x="1485461" y="190101"/>
                    </a:lnTo>
                    <a:cubicBezTo>
                      <a:pt x="1468179" y="190199"/>
                      <a:pt x="1458485" y="183118"/>
                      <a:pt x="1463810" y="174285"/>
                    </a:cubicBezTo>
                    <a:lnTo>
                      <a:pt x="1567086" y="2894"/>
                    </a:lnTo>
                    <a:lnTo>
                      <a:pt x="1571155" y="0"/>
                    </a:lnTo>
                    <a:lnTo>
                      <a:pt x="1754429" y="0"/>
                    </a:lnTo>
                    <a:close/>
                    <a:moveTo>
                      <a:pt x="1787040" y="334824"/>
                    </a:moveTo>
                    <a:lnTo>
                      <a:pt x="1683763" y="506215"/>
                    </a:lnTo>
                    <a:cubicBezTo>
                      <a:pt x="1678441" y="515048"/>
                      <a:pt x="1660119" y="522287"/>
                      <a:pt x="1642838" y="522385"/>
                    </a:cubicBezTo>
                    <a:lnTo>
                      <a:pt x="1517688" y="523096"/>
                    </a:lnTo>
                    <a:cubicBezTo>
                      <a:pt x="1500409" y="523194"/>
                      <a:pt x="1490715" y="516113"/>
                      <a:pt x="1496038" y="507280"/>
                    </a:cubicBezTo>
                    <a:lnTo>
                      <a:pt x="1599314" y="335889"/>
                    </a:lnTo>
                    <a:cubicBezTo>
                      <a:pt x="1604636" y="327057"/>
                      <a:pt x="1622959" y="319817"/>
                      <a:pt x="1640239" y="319718"/>
                    </a:cubicBezTo>
                    <a:lnTo>
                      <a:pt x="1765389" y="319008"/>
                    </a:lnTo>
                    <a:cubicBezTo>
                      <a:pt x="1774030" y="318958"/>
                      <a:pt x="1780773" y="320704"/>
                      <a:pt x="1784690" y="323566"/>
                    </a:cubicBezTo>
                    <a:cubicBezTo>
                      <a:pt x="1788608" y="326429"/>
                      <a:pt x="1789702" y="330407"/>
                      <a:pt x="1787040" y="334824"/>
                    </a:cubicBezTo>
                    <a:close/>
                    <a:moveTo>
                      <a:pt x="1807543" y="687280"/>
                    </a:moveTo>
                    <a:lnTo>
                      <a:pt x="1704267" y="858669"/>
                    </a:lnTo>
                    <a:cubicBezTo>
                      <a:pt x="1698944" y="867504"/>
                      <a:pt x="1680621" y="874743"/>
                      <a:pt x="1663341" y="874841"/>
                    </a:cubicBezTo>
                    <a:lnTo>
                      <a:pt x="1538192" y="875551"/>
                    </a:lnTo>
                    <a:cubicBezTo>
                      <a:pt x="1520912" y="875650"/>
                      <a:pt x="1511218" y="868569"/>
                      <a:pt x="1516541" y="859737"/>
                    </a:cubicBezTo>
                    <a:lnTo>
                      <a:pt x="1619817" y="688345"/>
                    </a:lnTo>
                    <a:cubicBezTo>
                      <a:pt x="1625139" y="679513"/>
                      <a:pt x="1643463" y="672272"/>
                      <a:pt x="1660742" y="672174"/>
                    </a:cubicBezTo>
                    <a:lnTo>
                      <a:pt x="1785892" y="671462"/>
                    </a:lnTo>
                    <a:cubicBezTo>
                      <a:pt x="1794532" y="671414"/>
                      <a:pt x="1801276" y="673160"/>
                      <a:pt x="1805194" y="676023"/>
                    </a:cubicBezTo>
                    <a:cubicBezTo>
                      <a:pt x="1809111" y="678885"/>
                      <a:pt x="1810205" y="682862"/>
                      <a:pt x="1807543" y="687280"/>
                    </a:cubicBezTo>
                    <a:close/>
                    <a:moveTo>
                      <a:pt x="1839772" y="1020275"/>
                    </a:moveTo>
                    <a:lnTo>
                      <a:pt x="1817270" y="1057618"/>
                    </a:lnTo>
                    <a:lnTo>
                      <a:pt x="1630186" y="1057618"/>
                    </a:lnTo>
                    <a:lnTo>
                      <a:pt x="1652046" y="1021341"/>
                    </a:lnTo>
                    <a:cubicBezTo>
                      <a:pt x="1657369" y="1012506"/>
                      <a:pt x="1675692" y="1005267"/>
                      <a:pt x="1692971" y="1005169"/>
                    </a:cubicBezTo>
                    <a:lnTo>
                      <a:pt x="1818121" y="1004457"/>
                    </a:lnTo>
                    <a:cubicBezTo>
                      <a:pt x="1826761" y="1004410"/>
                      <a:pt x="1833504" y="1006155"/>
                      <a:pt x="1837423" y="1009018"/>
                    </a:cubicBezTo>
                    <a:cubicBezTo>
                      <a:pt x="1841341" y="1011879"/>
                      <a:pt x="1842433" y="1015858"/>
                      <a:pt x="1839772" y="1020275"/>
                    </a:cubicBezTo>
                    <a:close/>
                    <a:moveTo>
                      <a:pt x="1925251" y="105455"/>
                    </a:moveTo>
                    <a:lnTo>
                      <a:pt x="1821975" y="276846"/>
                    </a:lnTo>
                    <a:cubicBezTo>
                      <a:pt x="1816652" y="285680"/>
                      <a:pt x="1798329" y="292920"/>
                      <a:pt x="1781050" y="293017"/>
                    </a:cubicBezTo>
                    <a:lnTo>
                      <a:pt x="1655900" y="293727"/>
                    </a:lnTo>
                    <a:cubicBezTo>
                      <a:pt x="1638621" y="293826"/>
                      <a:pt x="1628928" y="286746"/>
                      <a:pt x="1634251" y="277913"/>
                    </a:cubicBezTo>
                    <a:lnTo>
                      <a:pt x="1737525" y="106522"/>
                    </a:lnTo>
                    <a:cubicBezTo>
                      <a:pt x="1742848" y="97689"/>
                      <a:pt x="1761171" y="90448"/>
                      <a:pt x="1778452" y="90350"/>
                    </a:cubicBezTo>
                    <a:lnTo>
                      <a:pt x="1903600" y="89639"/>
                    </a:lnTo>
                    <a:cubicBezTo>
                      <a:pt x="1912242" y="89590"/>
                      <a:pt x="1918985" y="91336"/>
                      <a:pt x="1922902" y="94199"/>
                    </a:cubicBezTo>
                    <a:cubicBezTo>
                      <a:pt x="1926820" y="97061"/>
                      <a:pt x="1927914" y="101038"/>
                      <a:pt x="1925251" y="105455"/>
                    </a:cubicBezTo>
                    <a:close/>
                    <a:moveTo>
                      <a:pt x="1945755" y="457911"/>
                    </a:moveTo>
                    <a:lnTo>
                      <a:pt x="1842478" y="629302"/>
                    </a:lnTo>
                    <a:cubicBezTo>
                      <a:pt x="1837156" y="638135"/>
                      <a:pt x="1818832" y="645374"/>
                      <a:pt x="1801553" y="645473"/>
                    </a:cubicBezTo>
                    <a:lnTo>
                      <a:pt x="1676403" y="646183"/>
                    </a:lnTo>
                    <a:cubicBezTo>
                      <a:pt x="1659124" y="646282"/>
                      <a:pt x="1649429" y="639200"/>
                      <a:pt x="1654752" y="630367"/>
                    </a:cubicBezTo>
                    <a:lnTo>
                      <a:pt x="1758028" y="458978"/>
                    </a:lnTo>
                    <a:cubicBezTo>
                      <a:pt x="1763351" y="450144"/>
                      <a:pt x="1781674" y="442904"/>
                      <a:pt x="1798954" y="442805"/>
                    </a:cubicBezTo>
                    <a:lnTo>
                      <a:pt x="1924105" y="442095"/>
                    </a:lnTo>
                    <a:cubicBezTo>
                      <a:pt x="1932745" y="442046"/>
                      <a:pt x="1939487" y="443791"/>
                      <a:pt x="1943405" y="446653"/>
                    </a:cubicBezTo>
                    <a:cubicBezTo>
                      <a:pt x="1947323" y="449516"/>
                      <a:pt x="1948416" y="453494"/>
                      <a:pt x="1945755" y="457911"/>
                    </a:cubicBezTo>
                    <a:close/>
                    <a:moveTo>
                      <a:pt x="1977984" y="790906"/>
                    </a:moveTo>
                    <a:lnTo>
                      <a:pt x="1874707" y="962297"/>
                    </a:lnTo>
                    <a:cubicBezTo>
                      <a:pt x="1869385" y="971130"/>
                      <a:pt x="1851063" y="978369"/>
                      <a:pt x="1833783" y="978469"/>
                    </a:cubicBezTo>
                    <a:lnTo>
                      <a:pt x="1708632" y="979179"/>
                    </a:lnTo>
                    <a:cubicBezTo>
                      <a:pt x="1691353" y="979278"/>
                      <a:pt x="1681659" y="972197"/>
                      <a:pt x="1686982" y="963363"/>
                    </a:cubicBezTo>
                    <a:lnTo>
                      <a:pt x="1790258" y="791973"/>
                    </a:lnTo>
                    <a:cubicBezTo>
                      <a:pt x="1795580" y="783139"/>
                      <a:pt x="1813903" y="775899"/>
                      <a:pt x="1831183" y="775801"/>
                    </a:cubicBezTo>
                    <a:lnTo>
                      <a:pt x="1956333" y="775090"/>
                    </a:lnTo>
                    <a:cubicBezTo>
                      <a:pt x="1964974" y="775041"/>
                      <a:pt x="1971717" y="776788"/>
                      <a:pt x="1975635" y="779649"/>
                    </a:cubicBezTo>
                    <a:cubicBezTo>
                      <a:pt x="1979553" y="782511"/>
                      <a:pt x="1980646" y="786490"/>
                      <a:pt x="1977984" y="790906"/>
                    </a:cubicBezTo>
                    <a:close/>
                    <a:moveTo>
                      <a:pt x="1988796" y="0"/>
                    </a:moveTo>
                    <a:lnTo>
                      <a:pt x="1960188" y="47478"/>
                    </a:lnTo>
                    <a:cubicBezTo>
                      <a:pt x="1954864" y="56311"/>
                      <a:pt x="1936542" y="63552"/>
                      <a:pt x="1919263" y="63650"/>
                    </a:cubicBezTo>
                    <a:lnTo>
                      <a:pt x="1794113" y="64361"/>
                    </a:lnTo>
                    <a:cubicBezTo>
                      <a:pt x="1776832" y="64459"/>
                      <a:pt x="1767140" y="57376"/>
                      <a:pt x="1772462" y="48544"/>
                    </a:cubicBezTo>
                    <a:lnTo>
                      <a:pt x="1801713" y="0"/>
                    </a:lnTo>
                    <a:close/>
                    <a:moveTo>
                      <a:pt x="2083966" y="228543"/>
                    </a:moveTo>
                    <a:lnTo>
                      <a:pt x="1980690" y="399933"/>
                    </a:lnTo>
                    <a:cubicBezTo>
                      <a:pt x="1975369" y="408765"/>
                      <a:pt x="1957045" y="416007"/>
                      <a:pt x="1939766" y="416104"/>
                    </a:cubicBezTo>
                    <a:lnTo>
                      <a:pt x="1814615" y="416816"/>
                    </a:lnTo>
                    <a:cubicBezTo>
                      <a:pt x="1797336" y="416913"/>
                      <a:pt x="1787641" y="409833"/>
                      <a:pt x="1792965" y="401000"/>
                    </a:cubicBezTo>
                    <a:lnTo>
                      <a:pt x="1896242" y="229609"/>
                    </a:lnTo>
                    <a:cubicBezTo>
                      <a:pt x="1901562" y="220776"/>
                      <a:pt x="1919888" y="213536"/>
                      <a:pt x="1937165" y="213437"/>
                    </a:cubicBezTo>
                    <a:lnTo>
                      <a:pt x="2062315" y="212727"/>
                    </a:lnTo>
                    <a:cubicBezTo>
                      <a:pt x="2070956" y="212677"/>
                      <a:pt x="2077699" y="214423"/>
                      <a:pt x="2081617" y="217286"/>
                    </a:cubicBezTo>
                    <a:cubicBezTo>
                      <a:pt x="2085536" y="220147"/>
                      <a:pt x="2086627" y="224127"/>
                      <a:pt x="2083966" y="228543"/>
                    </a:cubicBezTo>
                    <a:close/>
                    <a:moveTo>
                      <a:pt x="2116195" y="561538"/>
                    </a:moveTo>
                    <a:lnTo>
                      <a:pt x="2012919" y="732928"/>
                    </a:lnTo>
                    <a:cubicBezTo>
                      <a:pt x="2007597" y="741762"/>
                      <a:pt x="1989275" y="749002"/>
                      <a:pt x="1971994" y="749099"/>
                    </a:cubicBezTo>
                    <a:lnTo>
                      <a:pt x="1846844" y="749811"/>
                    </a:lnTo>
                    <a:cubicBezTo>
                      <a:pt x="1829565" y="749909"/>
                      <a:pt x="1819872" y="742828"/>
                      <a:pt x="1825195" y="733995"/>
                    </a:cubicBezTo>
                    <a:lnTo>
                      <a:pt x="1928471" y="562604"/>
                    </a:lnTo>
                    <a:cubicBezTo>
                      <a:pt x="1933792" y="553771"/>
                      <a:pt x="1952115" y="546530"/>
                      <a:pt x="1969396" y="546432"/>
                    </a:cubicBezTo>
                    <a:lnTo>
                      <a:pt x="2094544" y="545721"/>
                    </a:lnTo>
                    <a:cubicBezTo>
                      <a:pt x="2103184" y="545674"/>
                      <a:pt x="2109929" y="547419"/>
                      <a:pt x="2113846" y="550281"/>
                    </a:cubicBezTo>
                    <a:cubicBezTo>
                      <a:pt x="2117764" y="553143"/>
                      <a:pt x="2118857" y="557122"/>
                      <a:pt x="2116195" y="561538"/>
                    </a:cubicBezTo>
                    <a:close/>
                    <a:moveTo>
                      <a:pt x="2136699" y="913993"/>
                    </a:moveTo>
                    <a:lnTo>
                      <a:pt x="2050154" y="1057618"/>
                    </a:lnTo>
                    <a:lnTo>
                      <a:pt x="1863071" y="1057618"/>
                    </a:lnTo>
                    <a:lnTo>
                      <a:pt x="1948974" y="915060"/>
                    </a:lnTo>
                    <a:cubicBezTo>
                      <a:pt x="1954295" y="906226"/>
                      <a:pt x="1972619" y="898986"/>
                      <a:pt x="1989898" y="898888"/>
                    </a:cubicBezTo>
                    <a:lnTo>
                      <a:pt x="2115048" y="898177"/>
                    </a:lnTo>
                    <a:cubicBezTo>
                      <a:pt x="2123689" y="898128"/>
                      <a:pt x="2130432" y="899873"/>
                      <a:pt x="2134350" y="902736"/>
                    </a:cubicBezTo>
                    <a:cubicBezTo>
                      <a:pt x="2138267" y="905598"/>
                      <a:pt x="2139360" y="909576"/>
                      <a:pt x="2136699" y="913993"/>
                    </a:cubicBezTo>
                    <a:close/>
                    <a:moveTo>
                      <a:pt x="2221681" y="0"/>
                    </a:moveTo>
                    <a:lnTo>
                      <a:pt x="2118901" y="170565"/>
                    </a:lnTo>
                    <a:cubicBezTo>
                      <a:pt x="2113581" y="179398"/>
                      <a:pt x="2095257" y="186639"/>
                      <a:pt x="2077978" y="186737"/>
                    </a:cubicBezTo>
                    <a:lnTo>
                      <a:pt x="1952828" y="187448"/>
                    </a:lnTo>
                    <a:cubicBezTo>
                      <a:pt x="1935547" y="187546"/>
                      <a:pt x="1925854" y="180463"/>
                      <a:pt x="1931177" y="171631"/>
                    </a:cubicBezTo>
                    <a:lnTo>
                      <a:pt x="2034453" y="240"/>
                    </a:lnTo>
                    <a:lnTo>
                      <a:pt x="2034790" y="0"/>
                    </a:lnTo>
                    <a:close/>
                    <a:moveTo>
                      <a:pt x="2254407" y="332169"/>
                    </a:moveTo>
                    <a:lnTo>
                      <a:pt x="2151131" y="503560"/>
                    </a:lnTo>
                    <a:cubicBezTo>
                      <a:pt x="2145810" y="512393"/>
                      <a:pt x="2127486" y="519634"/>
                      <a:pt x="2110207" y="519732"/>
                    </a:cubicBezTo>
                    <a:lnTo>
                      <a:pt x="1985057" y="520443"/>
                    </a:lnTo>
                    <a:cubicBezTo>
                      <a:pt x="1967777" y="520541"/>
                      <a:pt x="1958084" y="513460"/>
                      <a:pt x="1963406" y="504626"/>
                    </a:cubicBezTo>
                    <a:lnTo>
                      <a:pt x="2066682" y="333236"/>
                    </a:lnTo>
                    <a:cubicBezTo>
                      <a:pt x="2072005" y="324402"/>
                      <a:pt x="2090327" y="317162"/>
                      <a:pt x="2107608" y="317065"/>
                    </a:cubicBezTo>
                    <a:lnTo>
                      <a:pt x="2232757" y="316353"/>
                    </a:lnTo>
                    <a:cubicBezTo>
                      <a:pt x="2241398" y="316304"/>
                      <a:pt x="2248140" y="318049"/>
                      <a:pt x="2252057" y="320912"/>
                    </a:cubicBezTo>
                    <a:cubicBezTo>
                      <a:pt x="2255977" y="323774"/>
                      <a:pt x="2257069" y="327753"/>
                      <a:pt x="2254407" y="332169"/>
                    </a:cubicBezTo>
                    <a:close/>
                    <a:moveTo>
                      <a:pt x="2274910" y="684625"/>
                    </a:moveTo>
                    <a:lnTo>
                      <a:pt x="2171634" y="856016"/>
                    </a:lnTo>
                    <a:cubicBezTo>
                      <a:pt x="2166313" y="864849"/>
                      <a:pt x="2147990" y="872089"/>
                      <a:pt x="2130709" y="872188"/>
                    </a:cubicBezTo>
                    <a:lnTo>
                      <a:pt x="2005559" y="872898"/>
                    </a:lnTo>
                    <a:cubicBezTo>
                      <a:pt x="1988279" y="872995"/>
                      <a:pt x="1978585" y="865915"/>
                      <a:pt x="1983910" y="857082"/>
                    </a:cubicBezTo>
                    <a:lnTo>
                      <a:pt x="2087184" y="685691"/>
                    </a:lnTo>
                    <a:cubicBezTo>
                      <a:pt x="2092508" y="676858"/>
                      <a:pt x="2110830" y="669618"/>
                      <a:pt x="2128111" y="669519"/>
                    </a:cubicBezTo>
                    <a:lnTo>
                      <a:pt x="2253261" y="668809"/>
                    </a:lnTo>
                    <a:cubicBezTo>
                      <a:pt x="2261900" y="668760"/>
                      <a:pt x="2268643" y="670506"/>
                      <a:pt x="2272561" y="673368"/>
                    </a:cubicBezTo>
                    <a:cubicBezTo>
                      <a:pt x="2276480" y="676230"/>
                      <a:pt x="2277572" y="680209"/>
                      <a:pt x="2274910" y="684625"/>
                    </a:cubicBezTo>
                    <a:close/>
                    <a:moveTo>
                      <a:pt x="2304912" y="1006948"/>
                    </a:moveTo>
                    <a:lnTo>
                      <a:pt x="2274559" y="1057618"/>
                    </a:lnTo>
                    <a:lnTo>
                      <a:pt x="2095956" y="1057618"/>
                    </a:lnTo>
                    <a:lnTo>
                      <a:pt x="2119415" y="1018687"/>
                    </a:lnTo>
                    <a:cubicBezTo>
                      <a:pt x="2124736" y="1009853"/>
                      <a:pt x="2143059" y="1002613"/>
                      <a:pt x="2160339" y="1002516"/>
                    </a:cubicBezTo>
                    <a:lnTo>
                      <a:pt x="2285488" y="1001804"/>
                    </a:lnTo>
                    <a:cubicBezTo>
                      <a:pt x="2294128" y="1001755"/>
                      <a:pt x="2300872" y="1003501"/>
                      <a:pt x="2304790" y="1006363"/>
                    </a:cubicBezTo>
                    <a:close/>
                    <a:moveTo>
                      <a:pt x="2392620" y="102801"/>
                    </a:moveTo>
                    <a:lnTo>
                      <a:pt x="2289344" y="274192"/>
                    </a:lnTo>
                    <a:cubicBezTo>
                      <a:pt x="2284021" y="283025"/>
                      <a:pt x="2265698" y="290265"/>
                      <a:pt x="2248418" y="290364"/>
                    </a:cubicBezTo>
                    <a:lnTo>
                      <a:pt x="2123267" y="291074"/>
                    </a:lnTo>
                    <a:cubicBezTo>
                      <a:pt x="2105988" y="291173"/>
                      <a:pt x="2096296" y="284091"/>
                      <a:pt x="2101617" y="275258"/>
                    </a:cubicBezTo>
                    <a:lnTo>
                      <a:pt x="2204894" y="103867"/>
                    </a:lnTo>
                    <a:cubicBezTo>
                      <a:pt x="2210217" y="95034"/>
                      <a:pt x="2228540" y="87793"/>
                      <a:pt x="2245820" y="87696"/>
                    </a:cubicBezTo>
                    <a:lnTo>
                      <a:pt x="2370969" y="86984"/>
                    </a:lnTo>
                    <a:cubicBezTo>
                      <a:pt x="2379609" y="86937"/>
                      <a:pt x="2386352" y="88682"/>
                      <a:pt x="2390270" y="91544"/>
                    </a:cubicBezTo>
                    <a:cubicBezTo>
                      <a:pt x="2394188" y="94407"/>
                      <a:pt x="2395281" y="98385"/>
                      <a:pt x="2392620" y="102801"/>
                    </a:cubicBezTo>
                    <a:close/>
                    <a:moveTo>
                      <a:pt x="2413121" y="455257"/>
                    </a:moveTo>
                    <a:lnTo>
                      <a:pt x="2309847" y="626649"/>
                    </a:lnTo>
                    <a:cubicBezTo>
                      <a:pt x="2304524" y="635481"/>
                      <a:pt x="2286201" y="642721"/>
                      <a:pt x="2268922" y="642819"/>
                    </a:cubicBezTo>
                    <a:lnTo>
                      <a:pt x="2143772" y="643530"/>
                    </a:lnTo>
                    <a:cubicBezTo>
                      <a:pt x="2126491" y="643628"/>
                      <a:pt x="2116798" y="636547"/>
                      <a:pt x="2122121" y="627714"/>
                    </a:cubicBezTo>
                    <a:lnTo>
                      <a:pt x="2225397" y="456323"/>
                    </a:lnTo>
                    <a:cubicBezTo>
                      <a:pt x="2230719" y="447489"/>
                      <a:pt x="2249042" y="440249"/>
                      <a:pt x="2266322" y="440152"/>
                    </a:cubicBezTo>
                    <a:lnTo>
                      <a:pt x="2391472" y="439440"/>
                    </a:lnTo>
                    <a:cubicBezTo>
                      <a:pt x="2400112" y="439391"/>
                      <a:pt x="2406855" y="441138"/>
                      <a:pt x="2410774" y="443999"/>
                    </a:cubicBezTo>
                    <a:cubicBezTo>
                      <a:pt x="2414692" y="446861"/>
                      <a:pt x="2415783" y="450841"/>
                      <a:pt x="2413121" y="455257"/>
                    </a:cubicBezTo>
                    <a:close/>
                    <a:moveTo>
                      <a:pt x="2442703" y="776925"/>
                    </a:moveTo>
                    <a:lnTo>
                      <a:pt x="2326700" y="970576"/>
                    </a:lnTo>
                    <a:lnTo>
                      <a:pt x="2326097" y="971005"/>
                    </a:lnTo>
                    <a:cubicBezTo>
                      <a:pt x="2318691" y="973931"/>
                      <a:pt x="2309790" y="975766"/>
                      <a:pt x="2301151" y="975815"/>
                    </a:cubicBezTo>
                    <a:lnTo>
                      <a:pt x="2175999" y="976525"/>
                    </a:lnTo>
                    <a:cubicBezTo>
                      <a:pt x="2158721" y="976623"/>
                      <a:pt x="2149028" y="969542"/>
                      <a:pt x="2154350" y="960709"/>
                    </a:cubicBezTo>
                    <a:lnTo>
                      <a:pt x="2257627" y="789318"/>
                    </a:lnTo>
                    <a:cubicBezTo>
                      <a:pt x="2262949" y="780486"/>
                      <a:pt x="2281271" y="773245"/>
                      <a:pt x="2298552" y="773147"/>
                    </a:cubicBezTo>
                    <a:lnTo>
                      <a:pt x="2423700" y="772437"/>
                    </a:lnTo>
                    <a:close/>
                    <a:moveTo>
                      <a:pt x="2454564" y="0"/>
                    </a:moveTo>
                    <a:lnTo>
                      <a:pt x="2427555" y="44823"/>
                    </a:lnTo>
                    <a:cubicBezTo>
                      <a:pt x="2422233" y="53658"/>
                      <a:pt x="2403909" y="60897"/>
                      <a:pt x="2386630" y="60995"/>
                    </a:cubicBezTo>
                    <a:lnTo>
                      <a:pt x="2261480" y="61705"/>
                    </a:lnTo>
                    <a:cubicBezTo>
                      <a:pt x="2244201" y="61804"/>
                      <a:pt x="2234507" y="54723"/>
                      <a:pt x="2239830" y="45889"/>
                    </a:cubicBezTo>
                    <a:lnTo>
                      <a:pt x="2267482" y="0"/>
                    </a:lnTo>
                    <a:close/>
                    <a:moveTo>
                      <a:pt x="2551334" y="225888"/>
                    </a:moveTo>
                    <a:lnTo>
                      <a:pt x="2448058" y="397279"/>
                    </a:lnTo>
                    <a:cubicBezTo>
                      <a:pt x="2442736" y="406112"/>
                      <a:pt x="2424413" y="413352"/>
                      <a:pt x="2407133" y="413451"/>
                    </a:cubicBezTo>
                    <a:lnTo>
                      <a:pt x="2281983" y="414161"/>
                    </a:lnTo>
                    <a:cubicBezTo>
                      <a:pt x="2264704" y="414259"/>
                      <a:pt x="2255010" y="407178"/>
                      <a:pt x="2260333" y="398345"/>
                    </a:cubicBezTo>
                    <a:lnTo>
                      <a:pt x="2363608" y="226954"/>
                    </a:lnTo>
                    <a:cubicBezTo>
                      <a:pt x="2368931" y="218121"/>
                      <a:pt x="2387253" y="210880"/>
                      <a:pt x="2404534" y="210783"/>
                    </a:cubicBezTo>
                    <a:lnTo>
                      <a:pt x="2529684" y="210071"/>
                    </a:lnTo>
                    <a:cubicBezTo>
                      <a:pt x="2538324" y="210024"/>
                      <a:pt x="2545067" y="211769"/>
                      <a:pt x="2548984" y="214631"/>
                    </a:cubicBezTo>
                    <a:cubicBezTo>
                      <a:pt x="2552903" y="217494"/>
                      <a:pt x="2553995" y="221472"/>
                      <a:pt x="2551334" y="225888"/>
                    </a:cubicBezTo>
                    <a:close/>
                    <a:moveTo>
                      <a:pt x="2580202" y="547388"/>
                    </a:moveTo>
                    <a:lnTo>
                      <a:pt x="2463781" y="741738"/>
                    </a:lnTo>
                    <a:lnTo>
                      <a:pt x="2439363" y="746446"/>
                    </a:lnTo>
                    <a:lnTo>
                      <a:pt x="2314213" y="747158"/>
                    </a:lnTo>
                    <a:cubicBezTo>
                      <a:pt x="2296934" y="747255"/>
                      <a:pt x="2287239" y="740173"/>
                      <a:pt x="2292562" y="731340"/>
                    </a:cubicBezTo>
                    <a:lnTo>
                      <a:pt x="2395838" y="559949"/>
                    </a:lnTo>
                    <a:cubicBezTo>
                      <a:pt x="2401160" y="551117"/>
                      <a:pt x="2419484" y="543877"/>
                      <a:pt x="2436763" y="543778"/>
                    </a:cubicBezTo>
                    <a:lnTo>
                      <a:pt x="2561911" y="543068"/>
                    </a:lnTo>
                    <a:close/>
                    <a:moveTo>
                      <a:pt x="2687448" y="0"/>
                    </a:moveTo>
                    <a:lnTo>
                      <a:pt x="2586270" y="167910"/>
                    </a:lnTo>
                    <a:cubicBezTo>
                      <a:pt x="2580947" y="176743"/>
                      <a:pt x="2562624" y="183984"/>
                      <a:pt x="2545345" y="184082"/>
                    </a:cubicBezTo>
                    <a:lnTo>
                      <a:pt x="2420195" y="184793"/>
                    </a:lnTo>
                    <a:cubicBezTo>
                      <a:pt x="2402916" y="184891"/>
                      <a:pt x="2393221" y="177810"/>
                      <a:pt x="2398544" y="168978"/>
                    </a:cubicBezTo>
                    <a:lnTo>
                      <a:pt x="2500366" y="0"/>
                    </a:lnTo>
                    <a:close/>
                    <a:moveTo>
                      <a:pt x="2717701" y="317851"/>
                    </a:moveTo>
                    <a:lnTo>
                      <a:pt x="2601073" y="512547"/>
                    </a:lnTo>
                    <a:lnTo>
                      <a:pt x="2577574" y="517077"/>
                    </a:lnTo>
                    <a:lnTo>
                      <a:pt x="2452424" y="517789"/>
                    </a:lnTo>
                    <a:cubicBezTo>
                      <a:pt x="2435145" y="517886"/>
                      <a:pt x="2425451" y="510806"/>
                      <a:pt x="2430773" y="501973"/>
                    </a:cubicBezTo>
                    <a:lnTo>
                      <a:pt x="2534049" y="330582"/>
                    </a:lnTo>
                    <a:cubicBezTo>
                      <a:pt x="2539372" y="321749"/>
                      <a:pt x="2557696" y="314508"/>
                      <a:pt x="2574975" y="314410"/>
                    </a:cubicBezTo>
                    <a:lnTo>
                      <a:pt x="2700124" y="313699"/>
                    </a:lnTo>
                    <a:close/>
                    <a:moveTo>
                      <a:pt x="2855201" y="88314"/>
                    </a:moveTo>
                    <a:lnTo>
                      <a:pt x="2738365" y="283356"/>
                    </a:lnTo>
                    <a:lnTo>
                      <a:pt x="2715786" y="287709"/>
                    </a:lnTo>
                    <a:lnTo>
                      <a:pt x="2590636" y="288419"/>
                    </a:lnTo>
                    <a:cubicBezTo>
                      <a:pt x="2573357" y="288519"/>
                      <a:pt x="2563662" y="281438"/>
                      <a:pt x="2568985" y="272604"/>
                    </a:cubicBezTo>
                    <a:lnTo>
                      <a:pt x="2672261" y="101214"/>
                    </a:lnTo>
                    <a:cubicBezTo>
                      <a:pt x="2677584" y="92380"/>
                      <a:pt x="2695907" y="85140"/>
                      <a:pt x="2713187" y="85042"/>
                    </a:cubicBezTo>
                    <a:lnTo>
                      <a:pt x="2838336" y="84331"/>
                    </a:lnTo>
                    <a:close/>
                    <a:moveTo>
                      <a:pt x="2908104" y="0"/>
                    </a:moveTo>
                    <a:lnTo>
                      <a:pt x="2875658" y="54165"/>
                    </a:lnTo>
                    <a:lnTo>
                      <a:pt x="2853997" y="58342"/>
                    </a:lnTo>
                    <a:lnTo>
                      <a:pt x="2728847" y="59052"/>
                    </a:lnTo>
                    <a:cubicBezTo>
                      <a:pt x="2711568" y="59149"/>
                      <a:pt x="2701876" y="52069"/>
                      <a:pt x="2707196" y="43236"/>
                    </a:cubicBezTo>
                    <a:lnTo>
                      <a:pt x="2733249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3A9A4B8A-5DCD-997C-A69D-D11120817E4F}"/>
                  </a:ext>
                </a:extLst>
              </p:cNvPr>
              <p:cNvSpPr/>
              <p:nvPr/>
            </p:nvSpPr>
            <p:spPr bwMode="auto">
              <a:xfrm rot="16200000">
                <a:off x="7649721" y="260409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9DE5EAE5-2DAD-D69C-1C74-6BB2866387E3}"/>
                  </a:ext>
                </a:extLst>
              </p:cNvPr>
              <p:cNvSpPr/>
              <p:nvPr/>
            </p:nvSpPr>
            <p:spPr bwMode="auto">
              <a:xfrm rot="16200000" flipV="1">
                <a:off x="7327359" y="4611722"/>
                <a:ext cx="2447259" cy="184453"/>
              </a:xfrm>
              <a:custGeom>
                <a:avLst/>
                <a:gdLst>
                  <a:gd name="connsiteX0" fmla="*/ 2447259 w 2447259"/>
                  <a:gd name="connsiteY0" fmla="*/ 0 h 184453"/>
                  <a:gd name="connsiteX1" fmla="*/ 110492 w 2447259"/>
                  <a:gd name="connsiteY1" fmla="*/ 0 h 184453"/>
                  <a:gd name="connsiteX2" fmla="*/ 0 w 2447259"/>
                  <a:gd name="connsiteY2" fmla="*/ 184453 h 184453"/>
                  <a:gd name="connsiteX3" fmla="*/ 2336767 w 2447259"/>
                  <a:gd name="connsiteY3" fmla="*/ 184452 h 1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7259" h="184453">
                    <a:moveTo>
                      <a:pt x="2447259" y="0"/>
                    </a:moveTo>
                    <a:lnTo>
                      <a:pt x="110492" y="0"/>
                    </a:lnTo>
                    <a:lnTo>
                      <a:pt x="0" y="184453"/>
                    </a:lnTo>
                    <a:lnTo>
                      <a:pt x="233676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2BCAA8BF-632C-AB03-AEF0-48678F48F481}"/>
                  </a:ext>
                </a:extLst>
              </p:cNvPr>
              <p:cNvGrpSpPr/>
              <p:nvPr/>
            </p:nvGrpSpPr>
            <p:grpSpPr>
              <a:xfrm>
                <a:off x="7583216" y="2431226"/>
                <a:ext cx="755151" cy="953485"/>
                <a:chOff x="1786728" y="408459"/>
                <a:chExt cx="1302643" cy="1765287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17EA706-DC70-7E54-F4FE-7E50878C9F8D}"/>
                    </a:ext>
                  </a:extLst>
                </p:cNvPr>
                <p:cNvSpPr/>
                <p:nvPr/>
              </p:nvSpPr>
              <p:spPr bwMode="auto">
                <a:xfrm>
                  <a:off x="1793855" y="408459"/>
                  <a:ext cx="1295516" cy="1765287"/>
                </a:xfrm>
                <a:custGeom>
                  <a:avLst/>
                  <a:gdLst>
                    <a:gd name="connsiteX0" fmla="*/ 914518 w 1295516"/>
                    <a:gd name="connsiteY0" fmla="*/ 686028 h 1765287"/>
                    <a:gd name="connsiteX1" fmla="*/ 913406 w 1295516"/>
                    <a:gd name="connsiteY1" fmla="*/ 720155 h 1765287"/>
                    <a:gd name="connsiteX2" fmla="*/ 951980 w 1295516"/>
                    <a:gd name="connsiteY2" fmla="*/ 1292631 h 1765287"/>
                    <a:gd name="connsiteX3" fmla="*/ 1050164 w 1295516"/>
                    <a:gd name="connsiteY3" fmla="*/ 1477861 h 1765287"/>
                    <a:gd name="connsiteX4" fmla="*/ 1113170 w 1295516"/>
                    <a:gd name="connsiteY4" fmla="*/ 1512076 h 1765287"/>
                    <a:gd name="connsiteX5" fmla="*/ 1118266 w 1295516"/>
                    <a:gd name="connsiteY5" fmla="*/ 1513285 h 1765287"/>
                    <a:gd name="connsiteX6" fmla="*/ 1120590 w 1295516"/>
                    <a:gd name="connsiteY6" fmla="*/ 1479446 h 1765287"/>
                    <a:gd name="connsiteX7" fmla="*/ 1082017 w 1295516"/>
                    <a:gd name="connsiteY7" fmla="*/ 906970 h 1765287"/>
                    <a:gd name="connsiteX8" fmla="*/ 983833 w 1295516"/>
                    <a:gd name="connsiteY8" fmla="*/ 721739 h 1765287"/>
                    <a:gd name="connsiteX9" fmla="*/ 920827 w 1295516"/>
                    <a:gd name="connsiteY9" fmla="*/ 687525 h 1765287"/>
                    <a:gd name="connsiteX10" fmla="*/ 128687 w 1295516"/>
                    <a:gd name="connsiteY10" fmla="*/ 0 h 1765287"/>
                    <a:gd name="connsiteX11" fmla="*/ 224317 w 1295516"/>
                    <a:gd name="connsiteY11" fmla="*/ 51931 h 1765287"/>
                    <a:gd name="connsiteX12" fmla="*/ 292510 w 1295516"/>
                    <a:gd name="connsiteY12" fmla="*/ 1064000 h 1765287"/>
                    <a:gd name="connsiteX13" fmla="*/ 311759 w 1295516"/>
                    <a:gd name="connsiteY13" fmla="*/ 1074453 h 1765287"/>
                    <a:gd name="connsiteX14" fmla="*/ 305842 w 1295516"/>
                    <a:gd name="connsiteY14" fmla="*/ 986630 h 1765287"/>
                    <a:gd name="connsiteX15" fmla="*/ 378154 w 1295516"/>
                    <a:gd name="connsiteY15" fmla="*/ 930647 h 1765287"/>
                    <a:gd name="connsiteX16" fmla="*/ 476051 w 1295516"/>
                    <a:gd name="connsiteY16" fmla="*/ 983809 h 1765287"/>
                    <a:gd name="connsiteX17" fmla="*/ 479460 w 1295516"/>
                    <a:gd name="connsiteY17" fmla="*/ 1034408 h 1765287"/>
                    <a:gd name="connsiteX18" fmla="*/ 577644 w 1295516"/>
                    <a:gd name="connsiteY18" fmla="*/ 1219638 h 1765287"/>
                    <a:gd name="connsiteX19" fmla="*/ 640650 w 1295516"/>
                    <a:gd name="connsiteY19" fmla="*/ 1253853 h 1765287"/>
                    <a:gd name="connsiteX20" fmla="*/ 645720 w 1295516"/>
                    <a:gd name="connsiteY20" fmla="*/ 1255451 h 1765287"/>
                    <a:gd name="connsiteX21" fmla="*/ 648032 w 1295516"/>
                    <a:gd name="connsiteY21" fmla="*/ 1221779 h 1765287"/>
                    <a:gd name="connsiteX22" fmla="*/ 633316 w 1295516"/>
                    <a:gd name="connsiteY22" fmla="*/ 1003376 h 1765287"/>
                    <a:gd name="connsiteX23" fmla="*/ 633395 w 1295516"/>
                    <a:gd name="connsiteY23" fmla="*/ 1003418 h 1765287"/>
                    <a:gd name="connsiteX24" fmla="*/ 632507 w 1295516"/>
                    <a:gd name="connsiteY24" fmla="*/ 990248 h 1765287"/>
                    <a:gd name="connsiteX25" fmla="*/ 534323 w 1295516"/>
                    <a:gd name="connsiteY25" fmla="*/ 805017 h 1765287"/>
                    <a:gd name="connsiteX26" fmla="*/ 471318 w 1295516"/>
                    <a:gd name="connsiteY26" fmla="*/ 770803 h 1765287"/>
                    <a:gd name="connsiteX27" fmla="*/ 466248 w 1295516"/>
                    <a:gd name="connsiteY27" fmla="*/ 769204 h 1765287"/>
                    <a:gd name="connsiteX28" fmla="*/ 464381 w 1295516"/>
                    <a:gd name="connsiteY28" fmla="*/ 796381 h 1765287"/>
                    <a:gd name="connsiteX29" fmla="*/ 465780 w 1295516"/>
                    <a:gd name="connsiteY29" fmla="*/ 817144 h 1765287"/>
                    <a:gd name="connsiteX30" fmla="*/ 464784 w 1295516"/>
                    <a:gd name="connsiteY30" fmla="*/ 816603 h 1765287"/>
                    <a:gd name="connsiteX31" fmla="*/ 467307 w 1295516"/>
                    <a:gd name="connsiteY31" fmla="*/ 854032 h 1765287"/>
                    <a:gd name="connsiteX32" fmla="*/ 394995 w 1295516"/>
                    <a:gd name="connsiteY32" fmla="*/ 910015 h 1765287"/>
                    <a:gd name="connsiteX33" fmla="*/ 297097 w 1295516"/>
                    <a:gd name="connsiteY33" fmla="*/ 856852 h 1765287"/>
                    <a:gd name="connsiteX34" fmla="*/ 289848 w 1295516"/>
                    <a:gd name="connsiteY34" fmla="*/ 749268 h 1765287"/>
                    <a:gd name="connsiteX35" fmla="*/ 289754 w 1295516"/>
                    <a:gd name="connsiteY35" fmla="*/ 701216 h 1765287"/>
                    <a:gd name="connsiteX36" fmla="*/ 265165 w 1295516"/>
                    <a:gd name="connsiteY36" fmla="*/ 336281 h 1765287"/>
                    <a:gd name="connsiteX37" fmla="*/ 260231 w 1295516"/>
                    <a:gd name="connsiteY37" fmla="*/ 263051 h 1765287"/>
                    <a:gd name="connsiteX38" fmla="*/ 253378 w 1295516"/>
                    <a:gd name="connsiteY38" fmla="*/ 161343 h 1765287"/>
                    <a:gd name="connsiteX39" fmla="*/ 325690 w 1295516"/>
                    <a:gd name="connsiteY39" fmla="*/ 105360 h 1765287"/>
                    <a:gd name="connsiteX40" fmla="*/ 762407 w 1295516"/>
                    <a:gd name="connsiteY40" fmla="*/ 342517 h 1765287"/>
                    <a:gd name="connsiteX41" fmla="*/ 774194 w 1295516"/>
                    <a:gd name="connsiteY41" fmla="*/ 517455 h 1765287"/>
                    <a:gd name="connsiteX42" fmla="*/ 701882 w 1295516"/>
                    <a:gd name="connsiteY42" fmla="*/ 573438 h 1765287"/>
                    <a:gd name="connsiteX43" fmla="*/ 439769 w 1295516"/>
                    <a:gd name="connsiteY43" fmla="*/ 431099 h 1765287"/>
                    <a:gd name="connsiteX44" fmla="*/ 445631 w 1295516"/>
                    <a:gd name="connsiteY44" fmla="*/ 518103 h 1765287"/>
                    <a:gd name="connsiteX45" fmla="*/ 474532 w 1295516"/>
                    <a:gd name="connsiteY45" fmla="*/ 520051 h 1765287"/>
                    <a:gd name="connsiteX46" fmla="*/ 506690 w 1295516"/>
                    <a:gd name="connsiteY46" fmla="*/ 532656 h 1765287"/>
                    <a:gd name="connsiteX47" fmla="*/ 620900 w 1295516"/>
                    <a:gd name="connsiteY47" fmla="*/ 594678 h 1765287"/>
                    <a:gd name="connsiteX48" fmla="*/ 739822 w 1295516"/>
                    <a:gd name="connsiteY48" fmla="*/ 729293 h 1765287"/>
                    <a:gd name="connsiteX49" fmla="*/ 744375 w 1295516"/>
                    <a:gd name="connsiteY49" fmla="*/ 740444 h 1765287"/>
                    <a:gd name="connsiteX50" fmla="*/ 739358 w 1295516"/>
                    <a:gd name="connsiteY50" fmla="*/ 665989 h 1765287"/>
                    <a:gd name="connsiteX51" fmla="*/ 770004 w 1295516"/>
                    <a:gd name="connsiteY51" fmla="*/ 521857 h 1765287"/>
                    <a:gd name="connsiteX52" fmla="*/ 776130 w 1295516"/>
                    <a:gd name="connsiteY52" fmla="*/ 516541 h 1765287"/>
                    <a:gd name="connsiteX53" fmla="*/ 776185 w 1295516"/>
                    <a:gd name="connsiteY53" fmla="*/ 516419 h 1765287"/>
                    <a:gd name="connsiteX54" fmla="*/ 825115 w 1295516"/>
                    <a:gd name="connsiteY54" fmla="*/ 468648 h 1765287"/>
                    <a:gd name="connsiteX55" fmla="*/ 855599 w 1295516"/>
                    <a:gd name="connsiteY55" fmla="*/ 454347 h 1765287"/>
                    <a:gd name="connsiteX56" fmla="*/ 868897 w 1295516"/>
                    <a:gd name="connsiteY56" fmla="*/ 442807 h 1765287"/>
                    <a:gd name="connsiteX57" fmla="*/ 909000 w 1295516"/>
                    <a:gd name="connsiteY57" fmla="*/ 434497 h 1765287"/>
                    <a:gd name="connsiteX58" fmla="*/ 956200 w 1295516"/>
                    <a:gd name="connsiteY58" fmla="*/ 449378 h 1765287"/>
                    <a:gd name="connsiteX59" fmla="*/ 1070410 w 1295516"/>
                    <a:gd name="connsiteY59" fmla="*/ 511400 h 1765287"/>
                    <a:gd name="connsiteX60" fmla="*/ 1248387 w 1295516"/>
                    <a:gd name="connsiteY60" fmla="*/ 847164 h 1765287"/>
                    <a:gd name="connsiteX61" fmla="*/ 1294639 w 1295516"/>
                    <a:gd name="connsiteY61" fmla="*/ 1533610 h 1765287"/>
                    <a:gd name="connsiteX62" fmla="*/ 1276450 w 1295516"/>
                    <a:gd name="connsiteY62" fmla="*/ 1657424 h 1765287"/>
                    <a:gd name="connsiteX63" fmla="*/ 1269595 w 1295516"/>
                    <a:gd name="connsiteY63" fmla="*/ 1666329 h 1765287"/>
                    <a:gd name="connsiteX64" fmla="*/ 1261257 w 1295516"/>
                    <a:gd name="connsiteY64" fmla="*/ 1684967 h 1765287"/>
                    <a:gd name="connsiteX65" fmla="*/ 1212327 w 1295516"/>
                    <a:gd name="connsiteY65" fmla="*/ 1732737 h 1765287"/>
                    <a:gd name="connsiteX66" fmla="*/ 1150418 w 1295516"/>
                    <a:gd name="connsiteY66" fmla="*/ 1761780 h 1765287"/>
                    <a:gd name="connsiteX67" fmla="*/ 1144208 w 1295516"/>
                    <a:gd name="connsiteY67" fmla="*/ 1762165 h 1765287"/>
                    <a:gd name="connsiteX68" fmla="*/ 1139250 w 1295516"/>
                    <a:gd name="connsiteY68" fmla="*/ 1764802 h 1765287"/>
                    <a:gd name="connsiteX69" fmla="*/ 1077797 w 1295516"/>
                    <a:gd name="connsiteY69" fmla="*/ 1750221 h 1765287"/>
                    <a:gd name="connsiteX70" fmla="*/ 963587 w 1295516"/>
                    <a:gd name="connsiteY70" fmla="*/ 1688200 h 1765287"/>
                    <a:gd name="connsiteX71" fmla="*/ 804792 w 1295516"/>
                    <a:gd name="connsiteY71" fmla="*/ 1455927 h 1765287"/>
                    <a:gd name="connsiteX72" fmla="*/ 796778 w 1295516"/>
                    <a:gd name="connsiteY72" fmla="*/ 1412689 h 1765287"/>
                    <a:gd name="connsiteX73" fmla="*/ 792151 w 1295516"/>
                    <a:gd name="connsiteY73" fmla="*/ 1423030 h 1765287"/>
                    <a:gd name="connsiteX74" fmla="*/ 743221 w 1295516"/>
                    <a:gd name="connsiteY74" fmla="*/ 1470800 h 1765287"/>
                    <a:gd name="connsiteX75" fmla="*/ 681312 w 1295516"/>
                    <a:gd name="connsiteY75" fmla="*/ 1499843 h 1765287"/>
                    <a:gd name="connsiteX76" fmla="*/ 679143 w 1295516"/>
                    <a:gd name="connsiteY76" fmla="*/ 1499978 h 1765287"/>
                    <a:gd name="connsiteX77" fmla="*/ 666730 w 1295516"/>
                    <a:gd name="connsiteY77" fmla="*/ 1506580 h 1765287"/>
                    <a:gd name="connsiteX78" fmla="*/ 605277 w 1295516"/>
                    <a:gd name="connsiteY78" fmla="*/ 1491999 h 1765287"/>
                    <a:gd name="connsiteX79" fmla="*/ 491067 w 1295516"/>
                    <a:gd name="connsiteY79" fmla="*/ 1429977 h 1765287"/>
                    <a:gd name="connsiteX80" fmla="*/ 372146 w 1295516"/>
                    <a:gd name="connsiteY80" fmla="*/ 1295363 h 1765287"/>
                    <a:gd name="connsiteX81" fmla="*/ 361874 w 1295516"/>
                    <a:gd name="connsiteY81" fmla="*/ 1270205 h 1765287"/>
                    <a:gd name="connsiteX82" fmla="*/ 297552 w 1295516"/>
                    <a:gd name="connsiteY82" fmla="*/ 1330527 h 1765287"/>
                    <a:gd name="connsiteX83" fmla="*/ 70788 w 1295516"/>
                    <a:gd name="connsiteY83" fmla="*/ 1207383 h 1765287"/>
                    <a:gd name="connsiteX84" fmla="*/ 59000 w 1295516"/>
                    <a:gd name="connsiteY84" fmla="*/ 1032445 h 1765287"/>
                    <a:gd name="connsiteX85" fmla="*/ 115043 w 1295516"/>
                    <a:gd name="connsiteY85" fmla="*/ 972801 h 1765287"/>
                    <a:gd name="connsiteX86" fmla="*/ 77355 w 1295516"/>
                    <a:gd name="connsiteY86" fmla="*/ 367349 h 1765287"/>
                    <a:gd name="connsiteX87" fmla="*/ 11787 w 1295516"/>
                    <a:gd name="connsiteY87" fmla="*/ 331743 h 1765287"/>
                    <a:gd name="connsiteX88" fmla="*/ 0 w 1295516"/>
                    <a:gd name="connsiteY88" fmla="*/ 156804 h 1765287"/>
                    <a:gd name="connsiteX89" fmla="*/ 56375 w 1295516"/>
                    <a:gd name="connsiteY89" fmla="*/ 55983 h 1765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295516" h="1765287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0"/>
                        <a:pt x="1001034" y="1451181"/>
                        <a:pt x="1050164" y="1477861"/>
                      </a:cubicBezTo>
                      <a:lnTo>
                        <a:pt x="1113170" y="1512076"/>
                      </a:lnTo>
                      <a:lnTo>
                        <a:pt x="1118266" y="1513285"/>
                      </a:lnTo>
                      <a:lnTo>
                        <a:pt x="1120590" y="1479446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39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1"/>
                      </a:lnTo>
                      <a:lnTo>
                        <a:pt x="292510" y="1064000"/>
                      </a:lnTo>
                      <a:lnTo>
                        <a:pt x="311759" y="1074453"/>
                      </a:lnTo>
                      <a:lnTo>
                        <a:pt x="305842" y="986630"/>
                      </a:lnTo>
                      <a:lnTo>
                        <a:pt x="378154" y="930647"/>
                      </a:lnTo>
                      <a:lnTo>
                        <a:pt x="476051" y="983809"/>
                      </a:lnTo>
                      <a:lnTo>
                        <a:pt x="479460" y="1034408"/>
                      </a:lnTo>
                      <a:cubicBezTo>
                        <a:pt x="484555" y="1110028"/>
                        <a:pt x="528513" y="1192958"/>
                        <a:pt x="577644" y="1219638"/>
                      </a:cubicBezTo>
                      <a:lnTo>
                        <a:pt x="640650" y="1253853"/>
                      </a:lnTo>
                      <a:lnTo>
                        <a:pt x="645720" y="1255451"/>
                      </a:lnTo>
                      <a:lnTo>
                        <a:pt x="648032" y="1221779"/>
                      </a:lnTo>
                      <a:lnTo>
                        <a:pt x="633316" y="1003376"/>
                      </a:lnTo>
                      <a:lnTo>
                        <a:pt x="633395" y="1003418"/>
                      </a:lnTo>
                      <a:lnTo>
                        <a:pt x="632507" y="990248"/>
                      </a:lnTo>
                      <a:cubicBezTo>
                        <a:pt x="627412" y="914627"/>
                        <a:pt x="583454" y="831698"/>
                        <a:pt x="534323" y="805017"/>
                      </a:cubicBezTo>
                      <a:lnTo>
                        <a:pt x="471318" y="770803"/>
                      </a:lnTo>
                      <a:lnTo>
                        <a:pt x="466248" y="769204"/>
                      </a:lnTo>
                      <a:lnTo>
                        <a:pt x="464381" y="796381"/>
                      </a:lnTo>
                      <a:cubicBezTo>
                        <a:pt x="464847" y="803302"/>
                        <a:pt x="465314" y="810223"/>
                        <a:pt x="465780" y="817144"/>
                      </a:cubicBezTo>
                      <a:lnTo>
                        <a:pt x="464784" y="816603"/>
                      </a:lnTo>
                      <a:lnTo>
                        <a:pt x="467307" y="854032"/>
                      </a:lnTo>
                      <a:lnTo>
                        <a:pt x="394995" y="910015"/>
                      </a:lnTo>
                      <a:lnTo>
                        <a:pt x="297097" y="856852"/>
                      </a:lnTo>
                      <a:lnTo>
                        <a:pt x="289848" y="749268"/>
                      </a:lnTo>
                      <a:cubicBezTo>
                        <a:pt x="289817" y="733251"/>
                        <a:pt x="289785" y="717233"/>
                        <a:pt x="289754" y="701216"/>
                      </a:cubicBezTo>
                      <a:lnTo>
                        <a:pt x="265165" y="336281"/>
                      </a:lnTo>
                      <a:lnTo>
                        <a:pt x="260231" y="263051"/>
                      </a:lnTo>
                      <a:lnTo>
                        <a:pt x="253378" y="161343"/>
                      </a:lnTo>
                      <a:lnTo>
                        <a:pt x="325690" y="105360"/>
                      </a:lnTo>
                      <a:lnTo>
                        <a:pt x="762407" y="342517"/>
                      </a:lnTo>
                      <a:lnTo>
                        <a:pt x="774194" y="517455"/>
                      </a:lnTo>
                      <a:lnTo>
                        <a:pt x="701882" y="573438"/>
                      </a:lnTo>
                      <a:lnTo>
                        <a:pt x="439769" y="431099"/>
                      </a:lnTo>
                      <a:lnTo>
                        <a:pt x="445631" y="518103"/>
                      </a:lnTo>
                      <a:lnTo>
                        <a:pt x="474532" y="520051"/>
                      </a:lnTo>
                      <a:cubicBezTo>
                        <a:pt x="484806" y="522445"/>
                        <a:pt x="495558" y="526611"/>
                        <a:pt x="506690" y="532656"/>
                      </a:cubicBezTo>
                      <a:lnTo>
                        <a:pt x="620900" y="594678"/>
                      </a:lnTo>
                      <a:cubicBezTo>
                        <a:pt x="665429" y="618859"/>
                        <a:pt x="707614" y="668531"/>
                        <a:pt x="739822" y="729293"/>
                      </a:cubicBezTo>
                      <a:lnTo>
                        <a:pt x="744375" y="740444"/>
                      </a:lnTo>
                      <a:lnTo>
                        <a:pt x="739358" y="665989"/>
                      </a:lnTo>
                      <a:cubicBezTo>
                        <a:pt x="735028" y="601736"/>
                        <a:pt x="746946" y="551799"/>
                        <a:pt x="770004" y="521857"/>
                      </a:cubicBezTo>
                      <a:lnTo>
                        <a:pt x="776130" y="516541"/>
                      </a:lnTo>
                      <a:lnTo>
                        <a:pt x="776185" y="516419"/>
                      </a:lnTo>
                      <a:cubicBezTo>
                        <a:pt x="786359" y="500804"/>
                        <a:pt x="803472" y="483647"/>
                        <a:pt x="825115" y="468648"/>
                      </a:cubicBezTo>
                      <a:lnTo>
                        <a:pt x="855599" y="454347"/>
                      </a:lnTo>
                      <a:lnTo>
                        <a:pt x="868897" y="442807"/>
                      </a:lnTo>
                      <a:cubicBezTo>
                        <a:pt x="880864" y="436414"/>
                        <a:pt x="894340" y="433523"/>
                        <a:pt x="909000" y="434497"/>
                      </a:cubicBezTo>
                      <a:cubicBezTo>
                        <a:pt x="923659" y="435471"/>
                        <a:pt x="939502" y="440310"/>
                        <a:pt x="956200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7" y="847164"/>
                      </a:cubicBezTo>
                      <a:lnTo>
                        <a:pt x="1294639" y="1533610"/>
                      </a:lnTo>
                      <a:cubicBezTo>
                        <a:pt x="1298103" y="1585013"/>
                        <a:pt x="1291168" y="1627253"/>
                        <a:pt x="1276450" y="1657424"/>
                      </a:cubicBezTo>
                      <a:lnTo>
                        <a:pt x="1269595" y="1666329"/>
                      </a:lnTo>
                      <a:lnTo>
                        <a:pt x="1261257" y="1684967"/>
                      </a:lnTo>
                      <a:cubicBezTo>
                        <a:pt x="1251084" y="1700581"/>
                        <a:pt x="1233970" y="1717739"/>
                        <a:pt x="1212327" y="1732737"/>
                      </a:cubicBezTo>
                      <a:cubicBezTo>
                        <a:pt x="1190684" y="1747736"/>
                        <a:pt x="1168611" y="1757737"/>
                        <a:pt x="1150418" y="1761780"/>
                      </a:cubicBezTo>
                      <a:lnTo>
                        <a:pt x="1144208" y="1762165"/>
                      </a:lnTo>
                      <a:lnTo>
                        <a:pt x="1139250" y="1764802"/>
                      </a:lnTo>
                      <a:cubicBezTo>
                        <a:pt x="1120804" y="1766885"/>
                        <a:pt x="1100062" y="1762312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8"/>
                        <a:pt x="835274" y="1558301"/>
                        <a:pt x="804792" y="1455927"/>
                      </a:cubicBezTo>
                      <a:lnTo>
                        <a:pt x="796778" y="1412689"/>
                      </a:lnTo>
                      <a:lnTo>
                        <a:pt x="792151" y="1423030"/>
                      </a:lnTo>
                      <a:cubicBezTo>
                        <a:pt x="781978" y="1438644"/>
                        <a:pt x="764864" y="1455801"/>
                        <a:pt x="743221" y="1470800"/>
                      </a:cubicBezTo>
                      <a:cubicBezTo>
                        <a:pt x="721578" y="1485799"/>
                        <a:pt x="699505" y="1495799"/>
                        <a:pt x="681312" y="1499843"/>
                      </a:cubicBezTo>
                      <a:lnTo>
                        <a:pt x="679143" y="1499978"/>
                      </a:lnTo>
                      <a:lnTo>
                        <a:pt x="666730" y="1506580"/>
                      </a:lnTo>
                      <a:cubicBezTo>
                        <a:pt x="648284" y="1508663"/>
                        <a:pt x="627542" y="1504090"/>
                        <a:pt x="605277" y="1491999"/>
                      </a:cubicBezTo>
                      <a:lnTo>
                        <a:pt x="491067" y="1429977"/>
                      </a:lnTo>
                      <a:cubicBezTo>
                        <a:pt x="446538" y="1405796"/>
                        <a:pt x="404353" y="1356124"/>
                        <a:pt x="372146" y="1295363"/>
                      </a:cubicBezTo>
                      <a:lnTo>
                        <a:pt x="361874" y="1270205"/>
                      </a:lnTo>
                      <a:lnTo>
                        <a:pt x="297552" y="1330527"/>
                      </a:lnTo>
                      <a:lnTo>
                        <a:pt x="70788" y="1207383"/>
                      </a:lnTo>
                      <a:lnTo>
                        <a:pt x="59000" y="1032445"/>
                      </a:lnTo>
                      <a:lnTo>
                        <a:pt x="115043" y="972801"/>
                      </a:lnTo>
                      <a:lnTo>
                        <a:pt x="77355" y="367349"/>
                      </a:lnTo>
                      <a:lnTo>
                        <a:pt x="11787" y="331743"/>
                      </a:lnTo>
                      <a:lnTo>
                        <a:pt x="0" y="156804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7F007A5-6D65-A692-268F-DCBFB11C1DC2}"/>
                    </a:ext>
                  </a:extLst>
                </p:cNvPr>
                <p:cNvSpPr/>
                <p:nvPr/>
              </p:nvSpPr>
              <p:spPr bwMode="auto">
                <a:xfrm>
                  <a:off x="1786728" y="464442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8 w 1223204"/>
                    <a:gd name="connsiteY4" fmla="*/ 1512076 h 1709304"/>
                    <a:gd name="connsiteX5" fmla="*/ 1120590 w 1223204"/>
                    <a:gd name="connsiteY5" fmla="*/ 1423463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6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8 w 1223204"/>
                    <a:gd name="connsiteY10" fmla="*/ 434497 h 1709304"/>
                    <a:gd name="connsiteX11" fmla="*/ 883888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5 w 1223204"/>
                    <a:gd name="connsiteY13" fmla="*/ 847164 h 1709304"/>
                    <a:gd name="connsiteX14" fmla="*/ 1222327 w 1223204"/>
                    <a:gd name="connsiteY14" fmla="*/ 1533610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3 h 1709304"/>
                    <a:gd name="connsiteX18" fmla="*/ 739358 w 1223204"/>
                    <a:gd name="connsiteY18" fmla="*/ 610006 h 1709304"/>
                    <a:gd name="connsiteX19" fmla="*/ 796585 w 1223204"/>
                    <a:gd name="connsiteY19" fmla="*/ 442807 h 1709304"/>
                    <a:gd name="connsiteX20" fmla="*/ 836688 w 1223204"/>
                    <a:gd name="connsiteY20" fmla="*/ 434497 h 1709304"/>
                    <a:gd name="connsiteX21" fmla="*/ 253378 w 1223204"/>
                    <a:gd name="connsiteY21" fmla="*/ 105360 h 1709304"/>
                    <a:gd name="connsiteX22" fmla="*/ 690095 w 1223204"/>
                    <a:gd name="connsiteY22" fmla="*/ 342517 h 1709304"/>
                    <a:gd name="connsiteX23" fmla="*/ 701882 w 1223204"/>
                    <a:gd name="connsiteY23" fmla="*/ 517455 h 1709304"/>
                    <a:gd name="connsiteX24" fmla="*/ 360795 w 1223204"/>
                    <a:gd name="connsiteY24" fmla="*/ 332230 h 1709304"/>
                    <a:gd name="connsiteX25" fmla="*/ 373319 w 1223204"/>
                    <a:gd name="connsiteY25" fmla="*/ 518103 h 1709304"/>
                    <a:gd name="connsiteX26" fmla="*/ 402220 w 1223204"/>
                    <a:gd name="connsiteY26" fmla="*/ 520051 h 1709304"/>
                    <a:gd name="connsiteX27" fmla="*/ 434378 w 1223204"/>
                    <a:gd name="connsiteY27" fmla="*/ 532656 h 1709304"/>
                    <a:gd name="connsiteX28" fmla="*/ 548588 w 1223204"/>
                    <a:gd name="connsiteY28" fmla="*/ 594678 h 1709304"/>
                    <a:gd name="connsiteX29" fmla="*/ 726565 w 1223204"/>
                    <a:gd name="connsiteY29" fmla="*/ 930442 h 1709304"/>
                    <a:gd name="connsiteX30" fmla="*/ 731292 w 1223204"/>
                    <a:gd name="connsiteY30" fmla="*/ 1000598 h 1709304"/>
                    <a:gd name="connsiteX31" fmla="*/ 733814 w 1223204"/>
                    <a:gd name="connsiteY31" fmla="*/ 1038026 h 1709304"/>
                    <a:gd name="connsiteX32" fmla="*/ 742558 w 1223204"/>
                    <a:gd name="connsiteY32" fmla="*/ 1167804 h 1709304"/>
                    <a:gd name="connsiteX33" fmla="*/ 747446 w 1223204"/>
                    <a:gd name="connsiteY33" fmla="*/ 1240345 h 1709304"/>
                    <a:gd name="connsiteX34" fmla="*/ 749807 w 1223204"/>
                    <a:gd name="connsiteY34" fmla="*/ 1275387 h 1709304"/>
                    <a:gd name="connsiteX35" fmla="*/ 605277 w 1223204"/>
                    <a:gd name="connsiteY35" fmla="*/ 1436016 h 1709304"/>
                    <a:gd name="connsiteX36" fmla="*/ 491067 w 1223204"/>
                    <a:gd name="connsiteY36" fmla="*/ 1373994 h 1709304"/>
                    <a:gd name="connsiteX37" fmla="*/ 313090 w 1223204"/>
                    <a:gd name="connsiteY37" fmla="*/ 1038230 h 1709304"/>
                    <a:gd name="connsiteX38" fmla="*/ 305842 w 1223204"/>
                    <a:gd name="connsiteY38" fmla="*/ 930647 h 1709304"/>
                    <a:gd name="connsiteX39" fmla="*/ 403739 w 1223204"/>
                    <a:gd name="connsiteY39" fmla="*/ 983809 h 1709304"/>
                    <a:gd name="connsiteX40" fmla="*/ 407148 w 1223204"/>
                    <a:gd name="connsiteY40" fmla="*/ 1034408 h 1709304"/>
                    <a:gd name="connsiteX41" fmla="*/ 505332 w 1223204"/>
                    <a:gd name="connsiteY41" fmla="*/ 1219638 h 1709304"/>
                    <a:gd name="connsiteX42" fmla="*/ 568338 w 1223204"/>
                    <a:gd name="connsiteY42" fmla="*/ 1253853 h 1709304"/>
                    <a:gd name="connsiteX43" fmla="*/ 644671 w 1223204"/>
                    <a:gd name="connsiteY43" fmla="*/ 1214740 h 1709304"/>
                    <a:gd name="connsiteX44" fmla="*/ 648032 w 1223204"/>
                    <a:gd name="connsiteY44" fmla="*/ 1165796 h 1709304"/>
                    <a:gd name="connsiteX45" fmla="*/ 633316 w 1223204"/>
                    <a:gd name="connsiteY45" fmla="*/ 947393 h 1709304"/>
                    <a:gd name="connsiteX46" fmla="*/ 633395 w 1223204"/>
                    <a:gd name="connsiteY46" fmla="*/ 947435 h 1709304"/>
                    <a:gd name="connsiteX47" fmla="*/ 632507 w 1223204"/>
                    <a:gd name="connsiteY47" fmla="*/ 934265 h 1709304"/>
                    <a:gd name="connsiteX48" fmla="*/ 534323 w 1223204"/>
                    <a:gd name="connsiteY48" fmla="*/ 749034 h 1709304"/>
                    <a:gd name="connsiteX49" fmla="*/ 471318 w 1223204"/>
                    <a:gd name="connsiteY49" fmla="*/ 714820 h 1709304"/>
                    <a:gd name="connsiteX50" fmla="*/ 394985 w 1223204"/>
                    <a:gd name="connsiteY50" fmla="*/ 753933 h 1709304"/>
                    <a:gd name="connsiteX51" fmla="*/ 392069 w 1223204"/>
                    <a:gd name="connsiteY51" fmla="*/ 796381 h 1709304"/>
                    <a:gd name="connsiteX52" fmla="*/ 393468 w 1223204"/>
                    <a:gd name="connsiteY52" fmla="*/ 817144 h 1709304"/>
                    <a:gd name="connsiteX53" fmla="*/ 392472 w 1223204"/>
                    <a:gd name="connsiteY53" fmla="*/ 816603 h 1709304"/>
                    <a:gd name="connsiteX54" fmla="*/ 394995 w 1223204"/>
                    <a:gd name="connsiteY54" fmla="*/ 854032 h 1709304"/>
                    <a:gd name="connsiteX55" fmla="*/ 297097 w 1223204"/>
                    <a:gd name="connsiteY55" fmla="*/ 800869 h 1709304"/>
                    <a:gd name="connsiteX56" fmla="*/ 289848 w 1223204"/>
                    <a:gd name="connsiteY56" fmla="*/ 693285 h 1709304"/>
                    <a:gd name="connsiteX57" fmla="*/ 289754 w 1223204"/>
                    <a:gd name="connsiteY57" fmla="*/ 645233 h 1709304"/>
                    <a:gd name="connsiteX58" fmla="*/ 265165 w 1223204"/>
                    <a:gd name="connsiteY58" fmla="*/ 280298 h 1709304"/>
                    <a:gd name="connsiteX59" fmla="*/ 260231 w 1223204"/>
                    <a:gd name="connsiteY59" fmla="*/ 207068 h 1709304"/>
                    <a:gd name="connsiteX60" fmla="*/ 56375 w 1223204"/>
                    <a:gd name="connsiteY60" fmla="*/ 0 h 1709304"/>
                    <a:gd name="connsiteX61" fmla="*/ 152005 w 1223204"/>
                    <a:gd name="connsiteY61" fmla="*/ 51931 h 1709304"/>
                    <a:gd name="connsiteX62" fmla="*/ 220198 w 1223204"/>
                    <a:gd name="connsiteY62" fmla="*/ 1064000 h 1709304"/>
                    <a:gd name="connsiteX63" fmla="*/ 285765 w 1223204"/>
                    <a:gd name="connsiteY63" fmla="*/ 1099605 h 1709304"/>
                    <a:gd name="connsiteX64" fmla="*/ 297552 w 1223204"/>
                    <a:gd name="connsiteY64" fmla="*/ 1274544 h 1709304"/>
                    <a:gd name="connsiteX65" fmla="*/ 70788 w 1223204"/>
                    <a:gd name="connsiteY65" fmla="*/ 1151400 h 1709304"/>
                    <a:gd name="connsiteX66" fmla="*/ 59000 w 1223204"/>
                    <a:gd name="connsiteY66" fmla="*/ 976462 h 1709304"/>
                    <a:gd name="connsiteX67" fmla="*/ 124568 w 1223204"/>
                    <a:gd name="connsiteY67" fmla="*/ 1012068 h 1709304"/>
                    <a:gd name="connsiteX68" fmla="*/ 77355 w 1223204"/>
                    <a:gd name="connsiteY68" fmla="*/ 311366 h 1709304"/>
                    <a:gd name="connsiteX69" fmla="*/ 11787 w 1223204"/>
                    <a:gd name="connsiteY69" fmla="*/ 275760 h 1709304"/>
                    <a:gd name="connsiteX70" fmla="*/ 0 w 1223204"/>
                    <a:gd name="connsiteY70" fmla="*/ 100821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0"/>
                        <a:pt x="928722" y="1451181"/>
                        <a:pt x="977852" y="1477861"/>
                      </a:cubicBezTo>
                      <a:lnTo>
                        <a:pt x="1040858" y="1512076"/>
                      </a:lnTo>
                      <a:cubicBezTo>
                        <a:pt x="1089988" y="1538756"/>
                        <a:pt x="1125685" y="1499082"/>
                        <a:pt x="1120590" y="1423463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6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8" y="434497"/>
                      </a:moveTo>
                      <a:cubicBezTo>
                        <a:pt x="851347" y="435471"/>
                        <a:pt x="867190" y="440310"/>
                        <a:pt x="883888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5" y="847164"/>
                      </a:cubicBezTo>
                      <a:lnTo>
                        <a:pt x="1222327" y="1533610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4"/>
                        <a:pt x="794846" y="1433528"/>
                        <a:pt x="785610" y="1296453"/>
                      </a:cubicBezTo>
                      <a:lnTo>
                        <a:pt x="739358" y="610006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8" y="434497"/>
                      </a:cubicBezTo>
                      <a:close/>
                      <a:moveTo>
                        <a:pt x="253378" y="105360"/>
                      </a:moveTo>
                      <a:lnTo>
                        <a:pt x="690095" y="342517"/>
                      </a:lnTo>
                      <a:lnTo>
                        <a:pt x="701882" y="517455"/>
                      </a:lnTo>
                      <a:lnTo>
                        <a:pt x="360795" y="332230"/>
                      </a:lnTo>
                      <a:lnTo>
                        <a:pt x="373319" y="518103"/>
                      </a:lnTo>
                      <a:lnTo>
                        <a:pt x="402220" y="520051"/>
                      </a:lnTo>
                      <a:cubicBezTo>
                        <a:pt x="412494" y="522445"/>
                        <a:pt x="423246" y="526611"/>
                        <a:pt x="434378" y="532656"/>
                      </a:cubicBezTo>
                      <a:lnTo>
                        <a:pt x="548588" y="594678"/>
                      </a:lnTo>
                      <a:cubicBezTo>
                        <a:pt x="637646" y="643040"/>
                        <a:pt x="717329" y="793367"/>
                        <a:pt x="726565" y="930442"/>
                      </a:cubicBezTo>
                      <a:lnTo>
                        <a:pt x="731292" y="1000598"/>
                      </a:lnTo>
                      <a:lnTo>
                        <a:pt x="733814" y="1038026"/>
                      </a:lnTo>
                      <a:lnTo>
                        <a:pt x="742558" y="1167804"/>
                      </a:lnTo>
                      <a:lnTo>
                        <a:pt x="747446" y="1240345"/>
                      </a:lnTo>
                      <a:lnTo>
                        <a:pt x="749807" y="1275387"/>
                      </a:lnTo>
                      <a:cubicBezTo>
                        <a:pt x="759043" y="1412462"/>
                        <a:pt x="694335" y="1484378"/>
                        <a:pt x="605277" y="1436016"/>
                      </a:cubicBezTo>
                      <a:lnTo>
                        <a:pt x="491067" y="1373994"/>
                      </a:lnTo>
                      <a:cubicBezTo>
                        <a:pt x="402009" y="1325632"/>
                        <a:pt x="322327" y="1175306"/>
                        <a:pt x="313090" y="1038230"/>
                      </a:cubicBezTo>
                      <a:lnTo>
                        <a:pt x="305842" y="930647"/>
                      </a:lnTo>
                      <a:lnTo>
                        <a:pt x="403739" y="983809"/>
                      </a:lnTo>
                      <a:lnTo>
                        <a:pt x="407148" y="1034408"/>
                      </a:lnTo>
                      <a:cubicBezTo>
                        <a:pt x="412243" y="1110028"/>
                        <a:pt x="456201" y="1192958"/>
                        <a:pt x="505332" y="1219638"/>
                      </a:cubicBezTo>
                      <a:lnTo>
                        <a:pt x="568338" y="1253853"/>
                      </a:lnTo>
                      <a:cubicBezTo>
                        <a:pt x="605186" y="1273863"/>
                        <a:pt x="634478" y="1256549"/>
                        <a:pt x="644671" y="1214740"/>
                      </a:cubicBezTo>
                      <a:lnTo>
                        <a:pt x="648032" y="1165796"/>
                      </a:lnTo>
                      <a:lnTo>
                        <a:pt x="633316" y="947393"/>
                      </a:lnTo>
                      <a:lnTo>
                        <a:pt x="633395" y="947435"/>
                      </a:lnTo>
                      <a:lnTo>
                        <a:pt x="632507" y="934265"/>
                      </a:lnTo>
                      <a:cubicBezTo>
                        <a:pt x="627412" y="858644"/>
                        <a:pt x="583454" y="775715"/>
                        <a:pt x="534323" y="749034"/>
                      </a:cubicBezTo>
                      <a:lnTo>
                        <a:pt x="471318" y="714820"/>
                      </a:lnTo>
                      <a:cubicBezTo>
                        <a:pt x="434470" y="694809"/>
                        <a:pt x="405178" y="712124"/>
                        <a:pt x="394985" y="753933"/>
                      </a:cubicBezTo>
                      <a:lnTo>
                        <a:pt x="392069" y="796381"/>
                      </a:lnTo>
                      <a:lnTo>
                        <a:pt x="393468" y="817144"/>
                      </a:lnTo>
                      <a:lnTo>
                        <a:pt x="392472" y="816603"/>
                      </a:lnTo>
                      <a:lnTo>
                        <a:pt x="394995" y="854032"/>
                      </a:lnTo>
                      <a:lnTo>
                        <a:pt x="297097" y="800869"/>
                      </a:lnTo>
                      <a:lnTo>
                        <a:pt x="289848" y="693285"/>
                      </a:lnTo>
                      <a:lnTo>
                        <a:pt x="289754" y="645233"/>
                      </a:lnTo>
                      <a:lnTo>
                        <a:pt x="265165" y="280298"/>
                      </a:lnTo>
                      <a:lnTo>
                        <a:pt x="260231" y="207068"/>
                      </a:lnTo>
                      <a:close/>
                      <a:moveTo>
                        <a:pt x="56375" y="0"/>
                      </a:moveTo>
                      <a:lnTo>
                        <a:pt x="152005" y="51931"/>
                      </a:lnTo>
                      <a:lnTo>
                        <a:pt x="220198" y="1064000"/>
                      </a:lnTo>
                      <a:lnTo>
                        <a:pt x="285765" y="1099605"/>
                      </a:lnTo>
                      <a:lnTo>
                        <a:pt x="297552" y="1274544"/>
                      </a:lnTo>
                      <a:lnTo>
                        <a:pt x="70788" y="1151400"/>
                      </a:lnTo>
                      <a:lnTo>
                        <a:pt x="59000" y="976462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0"/>
                      </a:lnTo>
                      <a:lnTo>
                        <a:pt x="0" y="10082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18E354CD-449D-9EF9-060E-F1AD654FF3F2}"/>
                </a:ext>
              </a:extLst>
            </p:cNvPr>
            <p:cNvGrpSpPr/>
            <p:nvPr/>
          </p:nvGrpSpPr>
          <p:grpSpPr>
            <a:xfrm>
              <a:off x="2802259" y="1723799"/>
              <a:ext cx="766649" cy="1966641"/>
              <a:chOff x="5821028" y="2741373"/>
              <a:chExt cx="1242068" cy="3186205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A0927442-E8CC-1FCC-A0E8-C441F1D069E4}"/>
                  </a:ext>
                </a:extLst>
              </p:cNvPr>
              <p:cNvSpPr/>
              <p:nvPr/>
            </p:nvSpPr>
            <p:spPr bwMode="auto">
              <a:xfrm rot="16200000">
                <a:off x="5030714" y="4079646"/>
                <a:ext cx="2638246" cy="1057617"/>
              </a:xfrm>
              <a:custGeom>
                <a:avLst/>
                <a:gdLst>
                  <a:gd name="connsiteX0" fmla="*/ 2638246 w 2638246"/>
                  <a:gd name="connsiteY0" fmla="*/ 0 h 1057617"/>
                  <a:gd name="connsiteX1" fmla="*/ 2004702 w 2638246"/>
                  <a:gd name="connsiteY1" fmla="*/ 1057617 h 1057617"/>
                  <a:gd name="connsiteX2" fmla="*/ 0 w 2638246"/>
                  <a:gd name="connsiteY2" fmla="*/ 1057617 h 1057617"/>
                  <a:gd name="connsiteX3" fmla="*/ 633545 w 2638246"/>
                  <a:gd name="connsiteY3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38246" h="1057617">
                    <a:moveTo>
                      <a:pt x="2638246" y="0"/>
                    </a:moveTo>
                    <a:lnTo>
                      <a:pt x="2004702" y="1057617"/>
                    </a:lnTo>
                    <a:lnTo>
                      <a:pt x="0" y="1057617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711741B-F6CB-3367-0EC5-CB265DAEE003}"/>
                  </a:ext>
                </a:extLst>
              </p:cNvPr>
              <p:cNvSpPr/>
              <p:nvPr/>
            </p:nvSpPr>
            <p:spPr bwMode="auto">
              <a:xfrm rot="16200000">
                <a:off x="5060049" y="4060181"/>
                <a:ext cx="2579577" cy="1057617"/>
              </a:xfrm>
              <a:custGeom>
                <a:avLst/>
                <a:gdLst>
                  <a:gd name="connsiteX0" fmla="*/ 265277 w 2579577"/>
                  <a:gd name="connsiteY0" fmla="*/ 927853 h 1057617"/>
                  <a:gd name="connsiteX1" fmla="*/ 187083 w 2579577"/>
                  <a:gd name="connsiteY1" fmla="*/ 1057617 h 1057617"/>
                  <a:gd name="connsiteX2" fmla="*/ 0 w 2579577"/>
                  <a:gd name="connsiteY2" fmla="*/ 1057617 h 1057617"/>
                  <a:gd name="connsiteX3" fmla="*/ 77550 w 2579577"/>
                  <a:gd name="connsiteY3" fmla="*/ 928919 h 1057617"/>
                  <a:gd name="connsiteX4" fmla="*/ 118477 w 2579577"/>
                  <a:gd name="connsiteY4" fmla="*/ 912748 h 1057617"/>
                  <a:gd name="connsiteX5" fmla="*/ 243626 w 2579577"/>
                  <a:gd name="connsiteY5" fmla="*/ 912036 h 1057617"/>
                  <a:gd name="connsiteX6" fmla="*/ 262928 w 2579577"/>
                  <a:gd name="connsiteY6" fmla="*/ 916596 h 1057617"/>
                  <a:gd name="connsiteX7" fmla="*/ 265277 w 2579577"/>
                  <a:gd name="connsiteY7" fmla="*/ 927853 h 1057617"/>
                  <a:gd name="connsiteX8" fmla="*/ 403487 w 2579577"/>
                  <a:gd name="connsiteY8" fmla="*/ 698484 h 1057617"/>
                  <a:gd name="connsiteX9" fmla="*/ 300213 w 2579577"/>
                  <a:gd name="connsiteY9" fmla="*/ 869875 h 1057617"/>
                  <a:gd name="connsiteX10" fmla="*/ 259287 w 2579577"/>
                  <a:gd name="connsiteY10" fmla="*/ 886047 h 1057617"/>
                  <a:gd name="connsiteX11" fmla="*/ 134137 w 2579577"/>
                  <a:gd name="connsiteY11" fmla="*/ 886757 h 1057617"/>
                  <a:gd name="connsiteX12" fmla="*/ 112486 w 2579577"/>
                  <a:gd name="connsiteY12" fmla="*/ 870941 h 1057617"/>
                  <a:gd name="connsiteX13" fmla="*/ 215762 w 2579577"/>
                  <a:gd name="connsiteY13" fmla="*/ 699551 h 1057617"/>
                  <a:gd name="connsiteX14" fmla="*/ 256688 w 2579577"/>
                  <a:gd name="connsiteY14" fmla="*/ 683380 h 1057617"/>
                  <a:gd name="connsiteX15" fmla="*/ 381838 w 2579577"/>
                  <a:gd name="connsiteY15" fmla="*/ 682668 h 1057617"/>
                  <a:gd name="connsiteX16" fmla="*/ 401138 w 2579577"/>
                  <a:gd name="connsiteY16" fmla="*/ 687227 h 1057617"/>
                  <a:gd name="connsiteX17" fmla="*/ 403487 w 2579577"/>
                  <a:gd name="connsiteY17" fmla="*/ 698484 h 1057617"/>
                  <a:gd name="connsiteX18" fmla="*/ 435713 w 2579577"/>
                  <a:gd name="connsiteY18" fmla="*/ 1031481 h 1057617"/>
                  <a:gd name="connsiteX19" fmla="*/ 419964 w 2579577"/>
                  <a:gd name="connsiteY19" fmla="*/ 1057617 h 1057617"/>
                  <a:gd name="connsiteX20" fmla="*/ 232881 w 2579577"/>
                  <a:gd name="connsiteY20" fmla="*/ 1057617 h 1057617"/>
                  <a:gd name="connsiteX21" fmla="*/ 247988 w 2579577"/>
                  <a:gd name="connsiteY21" fmla="*/ 1032547 h 1057617"/>
                  <a:gd name="connsiteX22" fmla="*/ 288913 w 2579577"/>
                  <a:gd name="connsiteY22" fmla="*/ 1016375 h 1057617"/>
                  <a:gd name="connsiteX23" fmla="*/ 414062 w 2579577"/>
                  <a:gd name="connsiteY23" fmla="*/ 1015664 h 1057617"/>
                  <a:gd name="connsiteX24" fmla="*/ 433364 w 2579577"/>
                  <a:gd name="connsiteY24" fmla="*/ 1020224 h 1057617"/>
                  <a:gd name="connsiteX25" fmla="*/ 435713 w 2579577"/>
                  <a:gd name="connsiteY25" fmla="*/ 1031481 h 1057617"/>
                  <a:gd name="connsiteX26" fmla="*/ 541700 w 2579577"/>
                  <a:gd name="connsiteY26" fmla="*/ 469117 h 1057617"/>
                  <a:gd name="connsiteX27" fmla="*/ 438424 w 2579577"/>
                  <a:gd name="connsiteY27" fmla="*/ 640508 h 1057617"/>
                  <a:gd name="connsiteX28" fmla="*/ 397497 w 2579577"/>
                  <a:gd name="connsiteY28" fmla="*/ 656679 h 1057617"/>
                  <a:gd name="connsiteX29" fmla="*/ 272349 w 2579577"/>
                  <a:gd name="connsiteY29" fmla="*/ 657389 h 1057617"/>
                  <a:gd name="connsiteX30" fmla="*/ 250698 w 2579577"/>
                  <a:gd name="connsiteY30" fmla="*/ 641573 h 1057617"/>
                  <a:gd name="connsiteX31" fmla="*/ 353974 w 2579577"/>
                  <a:gd name="connsiteY31" fmla="*/ 470182 h 1057617"/>
                  <a:gd name="connsiteX32" fmla="*/ 394900 w 2579577"/>
                  <a:gd name="connsiteY32" fmla="*/ 454011 h 1057617"/>
                  <a:gd name="connsiteX33" fmla="*/ 520051 w 2579577"/>
                  <a:gd name="connsiteY33" fmla="*/ 453301 h 1057617"/>
                  <a:gd name="connsiteX34" fmla="*/ 539351 w 2579577"/>
                  <a:gd name="connsiteY34" fmla="*/ 457859 h 1057617"/>
                  <a:gd name="connsiteX35" fmla="*/ 541700 w 2579577"/>
                  <a:gd name="connsiteY35" fmla="*/ 469117 h 1057617"/>
                  <a:gd name="connsiteX36" fmla="*/ 573926 w 2579577"/>
                  <a:gd name="connsiteY36" fmla="*/ 802112 h 1057617"/>
                  <a:gd name="connsiteX37" fmla="*/ 470650 w 2579577"/>
                  <a:gd name="connsiteY37" fmla="*/ 973503 h 1057617"/>
                  <a:gd name="connsiteX38" fmla="*/ 429723 w 2579577"/>
                  <a:gd name="connsiteY38" fmla="*/ 989674 h 1057617"/>
                  <a:gd name="connsiteX39" fmla="*/ 304573 w 2579577"/>
                  <a:gd name="connsiteY39" fmla="*/ 990385 h 1057617"/>
                  <a:gd name="connsiteX40" fmla="*/ 282924 w 2579577"/>
                  <a:gd name="connsiteY40" fmla="*/ 974569 h 1057617"/>
                  <a:gd name="connsiteX41" fmla="*/ 386200 w 2579577"/>
                  <a:gd name="connsiteY41" fmla="*/ 803178 h 1057617"/>
                  <a:gd name="connsiteX42" fmla="*/ 427125 w 2579577"/>
                  <a:gd name="connsiteY42" fmla="*/ 787007 h 1057617"/>
                  <a:gd name="connsiteX43" fmla="*/ 552275 w 2579577"/>
                  <a:gd name="connsiteY43" fmla="*/ 786296 h 1057617"/>
                  <a:gd name="connsiteX44" fmla="*/ 571576 w 2579577"/>
                  <a:gd name="connsiteY44" fmla="*/ 790855 h 1057617"/>
                  <a:gd name="connsiteX45" fmla="*/ 573926 w 2579577"/>
                  <a:gd name="connsiteY45" fmla="*/ 802112 h 1057617"/>
                  <a:gd name="connsiteX46" fmla="*/ 679911 w 2579577"/>
                  <a:gd name="connsiteY46" fmla="*/ 239747 h 1057617"/>
                  <a:gd name="connsiteX47" fmla="*/ 576636 w 2579577"/>
                  <a:gd name="connsiteY47" fmla="*/ 411139 h 1057617"/>
                  <a:gd name="connsiteX48" fmla="*/ 535710 w 2579577"/>
                  <a:gd name="connsiteY48" fmla="*/ 427310 h 1057617"/>
                  <a:gd name="connsiteX49" fmla="*/ 410561 w 2579577"/>
                  <a:gd name="connsiteY49" fmla="*/ 428022 h 1057617"/>
                  <a:gd name="connsiteX50" fmla="*/ 388911 w 2579577"/>
                  <a:gd name="connsiteY50" fmla="*/ 412204 h 1057617"/>
                  <a:gd name="connsiteX51" fmla="*/ 492187 w 2579577"/>
                  <a:gd name="connsiteY51" fmla="*/ 240815 h 1057617"/>
                  <a:gd name="connsiteX52" fmla="*/ 533111 w 2579577"/>
                  <a:gd name="connsiteY52" fmla="*/ 224642 h 1057617"/>
                  <a:gd name="connsiteX53" fmla="*/ 658261 w 2579577"/>
                  <a:gd name="connsiteY53" fmla="*/ 223932 h 1057617"/>
                  <a:gd name="connsiteX54" fmla="*/ 677562 w 2579577"/>
                  <a:gd name="connsiteY54" fmla="*/ 228490 h 1057617"/>
                  <a:gd name="connsiteX55" fmla="*/ 679911 w 2579577"/>
                  <a:gd name="connsiteY55" fmla="*/ 239747 h 1057617"/>
                  <a:gd name="connsiteX56" fmla="*/ 712136 w 2579577"/>
                  <a:gd name="connsiteY56" fmla="*/ 572744 h 1057617"/>
                  <a:gd name="connsiteX57" fmla="*/ 608860 w 2579577"/>
                  <a:gd name="connsiteY57" fmla="*/ 744135 h 1057617"/>
                  <a:gd name="connsiteX58" fmla="*/ 567936 w 2579577"/>
                  <a:gd name="connsiteY58" fmla="*/ 760305 h 1057617"/>
                  <a:gd name="connsiteX59" fmla="*/ 442787 w 2579577"/>
                  <a:gd name="connsiteY59" fmla="*/ 761017 h 1057617"/>
                  <a:gd name="connsiteX60" fmla="*/ 421136 w 2579577"/>
                  <a:gd name="connsiteY60" fmla="*/ 745201 h 1057617"/>
                  <a:gd name="connsiteX61" fmla="*/ 524411 w 2579577"/>
                  <a:gd name="connsiteY61" fmla="*/ 573810 h 1057617"/>
                  <a:gd name="connsiteX62" fmla="*/ 565335 w 2579577"/>
                  <a:gd name="connsiteY62" fmla="*/ 557638 h 1057617"/>
                  <a:gd name="connsiteX63" fmla="*/ 690486 w 2579577"/>
                  <a:gd name="connsiteY63" fmla="*/ 556928 h 1057617"/>
                  <a:gd name="connsiteX64" fmla="*/ 709787 w 2579577"/>
                  <a:gd name="connsiteY64" fmla="*/ 561487 h 1057617"/>
                  <a:gd name="connsiteX65" fmla="*/ 712136 w 2579577"/>
                  <a:gd name="connsiteY65" fmla="*/ 572744 h 1057617"/>
                  <a:gd name="connsiteX66" fmla="*/ 732641 w 2579577"/>
                  <a:gd name="connsiteY66" fmla="*/ 925199 h 1057617"/>
                  <a:gd name="connsiteX67" fmla="*/ 652849 w 2579577"/>
                  <a:gd name="connsiteY67" fmla="*/ 1057617 h 1057617"/>
                  <a:gd name="connsiteX68" fmla="*/ 465765 w 2579577"/>
                  <a:gd name="connsiteY68" fmla="*/ 1057617 h 1057617"/>
                  <a:gd name="connsiteX69" fmla="*/ 544913 w 2579577"/>
                  <a:gd name="connsiteY69" fmla="*/ 926265 h 1057617"/>
                  <a:gd name="connsiteX70" fmla="*/ 585840 w 2579577"/>
                  <a:gd name="connsiteY70" fmla="*/ 910094 h 1057617"/>
                  <a:gd name="connsiteX71" fmla="*/ 710990 w 2579577"/>
                  <a:gd name="connsiteY71" fmla="*/ 909383 h 1057617"/>
                  <a:gd name="connsiteX72" fmla="*/ 730290 w 2579577"/>
                  <a:gd name="connsiteY72" fmla="*/ 913942 h 1057617"/>
                  <a:gd name="connsiteX73" fmla="*/ 732641 w 2579577"/>
                  <a:gd name="connsiteY73" fmla="*/ 925199 h 1057617"/>
                  <a:gd name="connsiteX74" fmla="*/ 818123 w 2579577"/>
                  <a:gd name="connsiteY74" fmla="*/ 10380 h 1057617"/>
                  <a:gd name="connsiteX75" fmla="*/ 714847 w 2579577"/>
                  <a:gd name="connsiteY75" fmla="*/ 181769 h 1057617"/>
                  <a:gd name="connsiteX76" fmla="*/ 673922 w 2579577"/>
                  <a:gd name="connsiteY76" fmla="*/ 197942 h 1057617"/>
                  <a:gd name="connsiteX77" fmla="*/ 548772 w 2579577"/>
                  <a:gd name="connsiteY77" fmla="*/ 198652 h 1057617"/>
                  <a:gd name="connsiteX78" fmla="*/ 527122 w 2579577"/>
                  <a:gd name="connsiteY78" fmla="*/ 182837 h 1057617"/>
                  <a:gd name="connsiteX79" fmla="*/ 630397 w 2579577"/>
                  <a:gd name="connsiteY79" fmla="*/ 11445 h 1057617"/>
                  <a:gd name="connsiteX80" fmla="*/ 646376 w 2579577"/>
                  <a:gd name="connsiteY80" fmla="*/ 84 h 1057617"/>
                  <a:gd name="connsiteX81" fmla="*/ 646811 w 2579577"/>
                  <a:gd name="connsiteY81" fmla="*/ 0 h 1057617"/>
                  <a:gd name="connsiteX82" fmla="*/ 815957 w 2579577"/>
                  <a:gd name="connsiteY82" fmla="*/ 0 h 1057617"/>
                  <a:gd name="connsiteX83" fmla="*/ 850349 w 2579577"/>
                  <a:gd name="connsiteY83" fmla="*/ 343375 h 1057617"/>
                  <a:gd name="connsiteX84" fmla="*/ 747072 w 2579577"/>
                  <a:gd name="connsiteY84" fmla="*/ 514766 h 1057617"/>
                  <a:gd name="connsiteX85" fmla="*/ 706148 w 2579577"/>
                  <a:gd name="connsiteY85" fmla="*/ 530938 h 1057617"/>
                  <a:gd name="connsiteX86" fmla="*/ 580998 w 2579577"/>
                  <a:gd name="connsiteY86" fmla="*/ 531648 h 1057617"/>
                  <a:gd name="connsiteX87" fmla="*/ 559347 w 2579577"/>
                  <a:gd name="connsiteY87" fmla="*/ 515832 h 1057617"/>
                  <a:gd name="connsiteX88" fmla="*/ 662625 w 2579577"/>
                  <a:gd name="connsiteY88" fmla="*/ 344441 h 1057617"/>
                  <a:gd name="connsiteX89" fmla="*/ 703548 w 2579577"/>
                  <a:gd name="connsiteY89" fmla="*/ 328269 h 1057617"/>
                  <a:gd name="connsiteX90" fmla="*/ 828698 w 2579577"/>
                  <a:gd name="connsiteY90" fmla="*/ 327559 h 1057617"/>
                  <a:gd name="connsiteX91" fmla="*/ 847999 w 2579577"/>
                  <a:gd name="connsiteY91" fmla="*/ 332118 h 1057617"/>
                  <a:gd name="connsiteX92" fmla="*/ 850349 w 2579577"/>
                  <a:gd name="connsiteY92" fmla="*/ 343375 h 1057617"/>
                  <a:gd name="connsiteX93" fmla="*/ 870852 w 2579577"/>
                  <a:gd name="connsiteY93" fmla="*/ 695831 h 1057617"/>
                  <a:gd name="connsiteX94" fmla="*/ 767576 w 2579577"/>
                  <a:gd name="connsiteY94" fmla="*/ 867222 h 1057617"/>
                  <a:gd name="connsiteX95" fmla="*/ 726651 w 2579577"/>
                  <a:gd name="connsiteY95" fmla="*/ 883392 h 1057617"/>
                  <a:gd name="connsiteX96" fmla="*/ 601501 w 2579577"/>
                  <a:gd name="connsiteY96" fmla="*/ 884104 h 1057617"/>
                  <a:gd name="connsiteX97" fmla="*/ 579850 w 2579577"/>
                  <a:gd name="connsiteY97" fmla="*/ 868288 h 1057617"/>
                  <a:gd name="connsiteX98" fmla="*/ 683126 w 2579577"/>
                  <a:gd name="connsiteY98" fmla="*/ 696897 h 1057617"/>
                  <a:gd name="connsiteX99" fmla="*/ 724051 w 2579577"/>
                  <a:gd name="connsiteY99" fmla="*/ 680725 h 1057617"/>
                  <a:gd name="connsiteX100" fmla="*/ 849202 w 2579577"/>
                  <a:gd name="connsiteY100" fmla="*/ 680015 h 1057617"/>
                  <a:gd name="connsiteX101" fmla="*/ 868503 w 2579577"/>
                  <a:gd name="connsiteY101" fmla="*/ 684574 h 1057617"/>
                  <a:gd name="connsiteX102" fmla="*/ 870852 w 2579577"/>
                  <a:gd name="connsiteY102" fmla="*/ 695831 h 1057617"/>
                  <a:gd name="connsiteX103" fmla="*/ 903080 w 2579577"/>
                  <a:gd name="connsiteY103" fmla="*/ 1028826 h 1057617"/>
                  <a:gd name="connsiteX104" fmla="*/ 885732 w 2579577"/>
                  <a:gd name="connsiteY104" fmla="*/ 1057617 h 1057617"/>
                  <a:gd name="connsiteX105" fmla="*/ 698649 w 2579577"/>
                  <a:gd name="connsiteY105" fmla="*/ 1057617 h 1057617"/>
                  <a:gd name="connsiteX106" fmla="*/ 715356 w 2579577"/>
                  <a:gd name="connsiteY106" fmla="*/ 1029892 h 1057617"/>
                  <a:gd name="connsiteX107" fmla="*/ 756281 w 2579577"/>
                  <a:gd name="connsiteY107" fmla="*/ 1013721 h 1057617"/>
                  <a:gd name="connsiteX108" fmla="*/ 881431 w 2579577"/>
                  <a:gd name="connsiteY108" fmla="*/ 1013010 h 1057617"/>
                  <a:gd name="connsiteX109" fmla="*/ 900731 w 2579577"/>
                  <a:gd name="connsiteY109" fmla="*/ 1017569 h 1057617"/>
                  <a:gd name="connsiteX110" fmla="*/ 903080 w 2579577"/>
                  <a:gd name="connsiteY110" fmla="*/ 1028826 h 1057617"/>
                  <a:gd name="connsiteX111" fmla="*/ 988560 w 2579577"/>
                  <a:gd name="connsiteY111" fmla="*/ 114007 h 1057617"/>
                  <a:gd name="connsiteX112" fmla="*/ 885286 w 2579577"/>
                  <a:gd name="connsiteY112" fmla="*/ 285397 h 1057617"/>
                  <a:gd name="connsiteX113" fmla="*/ 844361 w 2579577"/>
                  <a:gd name="connsiteY113" fmla="*/ 301569 h 1057617"/>
                  <a:gd name="connsiteX114" fmla="*/ 719211 w 2579577"/>
                  <a:gd name="connsiteY114" fmla="*/ 302279 h 1057617"/>
                  <a:gd name="connsiteX115" fmla="*/ 697560 w 2579577"/>
                  <a:gd name="connsiteY115" fmla="*/ 286464 h 1057617"/>
                  <a:gd name="connsiteX116" fmla="*/ 800836 w 2579577"/>
                  <a:gd name="connsiteY116" fmla="*/ 115073 h 1057617"/>
                  <a:gd name="connsiteX117" fmla="*/ 841761 w 2579577"/>
                  <a:gd name="connsiteY117" fmla="*/ 98901 h 1057617"/>
                  <a:gd name="connsiteX118" fmla="*/ 966911 w 2579577"/>
                  <a:gd name="connsiteY118" fmla="*/ 98190 h 1057617"/>
                  <a:gd name="connsiteX119" fmla="*/ 986211 w 2579577"/>
                  <a:gd name="connsiteY119" fmla="*/ 102750 h 1057617"/>
                  <a:gd name="connsiteX120" fmla="*/ 988560 w 2579577"/>
                  <a:gd name="connsiteY120" fmla="*/ 114007 h 1057617"/>
                  <a:gd name="connsiteX121" fmla="*/ 1009064 w 2579577"/>
                  <a:gd name="connsiteY121" fmla="*/ 466462 h 1057617"/>
                  <a:gd name="connsiteX122" fmla="*/ 905788 w 2579577"/>
                  <a:gd name="connsiteY122" fmla="*/ 637853 h 1057617"/>
                  <a:gd name="connsiteX123" fmla="*/ 864862 w 2579577"/>
                  <a:gd name="connsiteY123" fmla="*/ 654025 h 1057617"/>
                  <a:gd name="connsiteX124" fmla="*/ 739713 w 2579577"/>
                  <a:gd name="connsiteY124" fmla="*/ 654735 h 1057617"/>
                  <a:gd name="connsiteX125" fmla="*/ 718062 w 2579577"/>
                  <a:gd name="connsiteY125" fmla="*/ 638919 h 1057617"/>
                  <a:gd name="connsiteX126" fmla="*/ 821339 w 2579577"/>
                  <a:gd name="connsiteY126" fmla="*/ 467529 h 1057617"/>
                  <a:gd name="connsiteX127" fmla="*/ 862263 w 2579577"/>
                  <a:gd name="connsiteY127" fmla="*/ 451358 h 1057617"/>
                  <a:gd name="connsiteX128" fmla="*/ 987414 w 2579577"/>
                  <a:gd name="connsiteY128" fmla="*/ 450646 h 1057617"/>
                  <a:gd name="connsiteX129" fmla="*/ 1006715 w 2579577"/>
                  <a:gd name="connsiteY129" fmla="*/ 455205 h 1057617"/>
                  <a:gd name="connsiteX130" fmla="*/ 1009064 w 2579577"/>
                  <a:gd name="connsiteY130" fmla="*/ 466462 h 1057617"/>
                  <a:gd name="connsiteX131" fmla="*/ 1041293 w 2579577"/>
                  <a:gd name="connsiteY131" fmla="*/ 799459 h 1057617"/>
                  <a:gd name="connsiteX132" fmla="*/ 938017 w 2579577"/>
                  <a:gd name="connsiteY132" fmla="*/ 970848 h 1057617"/>
                  <a:gd name="connsiteX133" fmla="*/ 897092 w 2579577"/>
                  <a:gd name="connsiteY133" fmla="*/ 987020 h 1057617"/>
                  <a:gd name="connsiteX134" fmla="*/ 771942 w 2579577"/>
                  <a:gd name="connsiteY134" fmla="*/ 987731 h 1057617"/>
                  <a:gd name="connsiteX135" fmla="*/ 750292 w 2579577"/>
                  <a:gd name="connsiteY135" fmla="*/ 971914 h 1057617"/>
                  <a:gd name="connsiteX136" fmla="*/ 853567 w 2579577"/>
                  <a:gd name="connsiteY136" fmla="*/ 800524 h 1057617"/>
                  <a:gd name="connsiteX137" fmla="*/ 894492 w 2579577"/>
                  <a:gd name="connsiteY137" fmla="*/ 784353 h 1057617"/>
                  <a:gd name="connsiteX138" fmla="*/ 1019642 w 2579577"/>
                  <a:gd name="connsiteY138" fmla="*/ 783641 h 1057617"/>
                  <a:gd name="connsiteX139" fmla="*/ 1038944 w 2579577"/>
                  <a:gd name="connsiteY139" fmla="*/ 788200 h 1057617"/>
                  <a:gd name="connsiteX140" fmla="*/ 1041293 w 2579577"/>
                  <a:gd name="connsiteY140" fmla="*/ 799459 h 1057617"/>
                  <a:gd name="connsiteX141" fmla="*/ 1057258 w 2579577"/>
                  <a:gd name="connsiteY141" fmla="*/ 0 h 1057617"/>
                  <a:gd name="connsiteX142" fmla="*/ 1023497 w 2579577"/>
                  <a:gd name="connsiteY142" fmla="*/ 56029 h 1057617"/>
                  <a:gd name="connsiteX143" fmla="*/ 982572 w 2579577"/>
                  <a:gd name="connsiteY143" fmla="*/ 72201 h 1057617"/>
                  <a:gd name="connsiteX144" fmla="*/ 857422 w 2579577"/>
                  <a:gd name="connsiteY144" fmla="*/ 72912 h 1057617"/>
                  <a:gd name="connsiteX145" fmla="*/ 835771 w 2579577"/>
                  <a:gd name="connsiteY145" fmla="*/ 57095 h 1057617"/>
                  <a:gd name="connsiteX146" fmla="*/ 870174 w 2579577"/>
                  <a:gd name="connsiteY146" fmla="*/ 0 h 1057617"/>
                  <a:gd name="connsiteX147" fmla="*/ 1147275 w 2579577"/>
                  <a:gd name="connsiteY147" fmla="*/ 237094 h 1057617"/>
                  <a:gd name="connsiteX148" fmla="*/ 1044001 w 2579577"/>
                  <a:gd name="connsiteY148" fmla="*/ 408484 h 1057617"/>
                  <a:gd name="connsiteX149" fmla="*/ 1003075 w 2579577"/>
                  <a:gd name="connsiteY149" fmla="*/ 424656 h 1057617"/>
                  <a:gd name="connsiteX150" fmla="*/ 877925 w 2579577"/>
                  <a:gd name="connsiteY150" fmla="*/ 425367 h 1057617"/>
                  <a:gd name="connsiteX151" fmla="*/ 856274 w 2579577"/>
                  <a:gd name="connsiteY151" fmla="*/ 409551 h 1057617"/>
                  <a:gd name="connsiteX152" fmla="*/ 959551 w 2579577"/>
                  <a:gd name="connsiteY152" fmla="*/ 238160 h 1057617"/>
                  <a:gd name="connsiteX153" fmla="*/ 1000476 w 2579577"/>
                  <a:gd name="connsiteY153" fmla="*/ 221988 h 1057617"/>
                  <a:gd name="connsiteX154" fmla="*/ 1125626 w 2579577"/>
                  <a:gd name="connsiteY154" fmla="*/ 221278 h 1057617"/>
                  <a:gd name="connsiteX155" fmla="*/ 1144928 w 2579577"/>
                  <a:gd name="connsiteY155" fmla="*/ 225837 h 1057617"/>
                  <a:gd name="connsiteX156" fmla="*/ 1147275 w 2579577"/>
                  <a:gd name="connsiteY156" fmla="*/ 237094 h 1057617"/>
                  <a:gd name="connsiteX157" fmla="*/ 1179504 w 2579577"/>
                  <a:gd name="connsiteY157" fmla="*/ 570090 h 1057617"/>
                  <a:gd name="connsiteX158" fmla="*/ 1076228 w 2579577"/>
                  <a:gd name="connsiteY158" fmla="*/ 741481 h 1057617"/>
                  <a:gd name="connsiteX159" fmla="*/ 1035303 w 2579577"/>
                  <a:gd name="connsiteY159" fmla="*/ 757652 h 1057617"/>
                  <a:gd name="connsiteX160" fmla="*/ 910154 w 2579577"/>
                  <a:gd name="connsiteY160" fmla="*/ 758362 h 1057617"/>
                  <a:gd name="connsiteX161" fmla="*/ 888503 w 2579577"/>
                  <a:gd name="connsiteY161" fmla="*/ 742546 h 1057617"/>
                  <a:gd name="connsiteX162" fmla="*/ 991779 w 2579577"/>
                  <a:gd name="connsiteY162" fmla="*/ 571155 h 1057617"/>
                  <a:gd name="connsiteX163" fmla="*/ 1032704 w 2579577"/>
                  <a:gd name="connsiteY163" fmla="*/ 554984 h 1057617"/>
                  <a:gd name="connsiteX164" fmla="*/ 1157854 w 2579577"/>
                  <a:gd name="connsiteY164" fmla="*/ 554272 h 1057617"/>
                  <a:gd name="connsiteX165" fmla="*/ 1177155 w 2579577"/>
                  <a:gd name="connsiteY165" fmla="*/ 558832 h 1057617"/>
                  <a:gd name="connsiteX166" fmla="*/ 1179504 w 2579577"/>
                  <a:gd name="connsiteY166" fmla="*/ 570090 h 1057617"/>
                  <a:gd name="connsiteX167" fmla="*/ 1200008 w 2579577"/>
                  <a:gd name="connsiteY167" fmla="*/ 922546 h 1057617"/>
                  <a:gd name="connsiteX168" fmla="*/ 1118617 w 2579577"/>
                  <a:gd name="connsiteY168" fmla="*/ 1057617 h 1057617"/>
                  <a:gd name="connsiteX169" fmla="*/ 931533 w 2579577"/>
                  <a:gd name="connsiteY169" fmla="*/ 1057617 h 1057617"/>
                  <a:gd name="connsiteX170" fmla="*/ 1012282 w 2579577"/>
                  <a:gd name="connsiteY170" fmla="*/ 923611 h 1057617"/>
                  <a:gd name="connsiteX171" fmla="*/ 1053207 w 2579577"/>
                  <a:gd name="connsiteY171" fmla="*/ 907440 h 1057617"/>
                  <a:gd name="connsiteX172" fmla="*/ 1178357 w 2579577"/>
                  <a:gd name="connsiteY172" fmla="*/ 906730 h 1057617"/>
                  <a:gd name="connsiteX173" fmla="*/ 1197659 w 2579577"/>
                  <a:gd name="connsiteY173" fmla="*/ 911288 h 1057617"/>
                  <a:gd name="connsiteX174" fmla="*/ 1200008 w 2579577"/>
                  <a:gd name="connsiteY174" fmla="*/ 922546 h 1057617"/>
                  <a:gd name="connsiteX175" fmla="*/ 1285488 w 2579577"/>
                  <a:gd name="connsiteY175" fmla="*/ 7725 h 1057617"/>
                  <a:gd name="connsiteX176" fmla="*/ 1182212 w 2579577"/>
                  <a:gd name="connsiteY176" fmla="*/ 179116 h 1057617"/>
                  <a:gd name="connsiteX177" fmla="*/ 1141287 w 2579577"/>
                  <a:gd name="connsiteY177" fmla="*/ 195288 h 1057617"/>
                  <a:gd name="connsiteX178" fmla="*/ 1016137 w 2579577"/>
                  <a:gd name="connsiteY178" fmla="*/ 195999 h 1057617"/>
                  <a:gd name="connsiteX179" fmla="*/ 994486 w 2579577"/>
                  <a:gd name="connsiteY179" fmla="*/ 180182 h 1057617"/>
                  <a:gd name="connsiteX180" fmla="*/ 1097762 w 2579577"/>
                  <a:gd name="connsiteY180" fmla="*/ 8791 h 1057617"/>
                  <a:gd name="connsiteX181" fmla="*/ 1110126 w 2579577"/>
                  <a:gd name="connsiteY181" fmla="*/ 0 h 1057617"/>
                  <a:gd name="connsiteX182" fmla="*/ 1283876 w 2579577"/>
                  <a:gd name="connsiteY182" fmla="*/ 0 h 1057617"/>
                  <a:gd name="connsiteX183" fmla="*/ 1317716 w 2579577"/>
                  <a:gd name="connsiteY183" fmla="*/ 340720 h 1057617"/>
                  <a:gd name="connsiteX184" fmla="*/ 1214440 w 2579577"/>
                  <a:gd name="connsiteY184" fmla="*/ 512111 h 1057617"/>
                  <a:gd name="connsiteX185" fmla="*/ 1173515 w 2579577"/>
                  <a:gd name="connsiteY185" fmla="*/ 528283 h 1057617"/>
                  <a:gd name="connsiteX186" fmla="*/ 1048365 w 2579577"/>
                  <a:gd name="connsiteY186" fmla="*/ 528994 h 1057617"/>
                  <a:gd name="connsiteX187" fmla="*/ 1026716 w 2579577"/>
                  <a:gd name="connsiteY187" fmla="*/ 513177 h 1057617"/>
                  <a:gd name="connsiteX188" fmla="*/ 1129991 w 2579577"/>
                  <a:gd name="connsiteY188" fmla="*/ 341788 h 1057617"/>
                  <a:gd name="connsiteX189" fmla="*/ 1170915 w 2579577"/>
                  <a:gd name="connsiteY189" fmla="*/ 325616 h 1057617"/>
                  <a:gd name="connsiteX190" fmla="*/ 1296065 w 2579577"/>
                  <a:gd name="connsiteY190" fmla="*/ 324906 h 1057617"/>
                  <a:gd name="connsiteX191" fmla="*/ 1315367 w 2579577"/>
                  <a:gd name="connsiteY191" fmla="*/ 329463 h 1057617"/>
                  <a:gd name="connsiteX192" fmla="*/ 1317716 w 2579577"/>
                  <a:gd name="connsiteY192" fmla="*/ 340720 h 1057617"/>
                  <a:gd name="connsiteX193" fmla="*/ 1338220 w 2579577"/>
                  <a:gd name="connsiteY193" fmla="*/ 693176 h 1057617"/>
                  <a:gd name="connsiteX194" fmla="*/ 1234943 w 2579577"/>
                  <a:gd name="connsiteY194" fmla="*/ 864568 h 1057617"/>
                  <a:gd name="connsiteX195" fmla="*/ 1194018 w 2579577"/>
                  <a:gd name="connsiteY195" fmla="*/ 880739 h 1057617"/>
                  <a:gd name="connsiteX196" fmla="*/ 1068868 w 2579577"/>
                  <a:gd name="connsiteY196" fmla="*/ 881449 h 1057617"/>
                  <a:gd name="connsiteX197" fmla="*/ 1047217 w 2579577"/>
                  <a:gd name="connsiteY197" fmla="*/ 865633 h 1057617"/>
                  <a:gd name="connsiteX198" fmla="*/ 1150495 w 2579577"/>
                  <a:gd name="connsiteY198" fmla="*/ 694244 h 1057617"/>
                  <a:gd name="connsiteX199" fmla="*/ 1191419 w 2579577"/>
                  <a:gd name="connsiteY199" fmla="*/ 678071 h 1057617"/>
                  <a:gd name="connsiteX200" fmla="*/ 1316569 w 2579577"/>
                  <a:gd name="connsiteY200" fmla="*/ 677361 h 1057617"/>
                  <a:gd name="connsiteX201" fmla="*/ 1335870 w 2579577"/>
                  <a:gd name="connsiteY201" fmla="*/ 681919 h 1057617"/>
                  <a:gd name="connsiteX202" fmla="*/ 1338220 w 2579577"/>
                  <a:gd name="connsiteY202" fmla="*/ 693176 h 1057617"/>
                  <a:gd name="connsiteX203" fmla="*/ 1370448 w 2579577"/>
                  <a:gd name="connsiteY203" fmla="*/ 1026172 h 1057617"/>
                  <a:gd name="connsiteX204" fmla="*/ 1351500 w 2579577"/>
                  <a:gd name="connsiteY204" fmla="*/ 1057617 h 1057617"/>
                  <a:gd name="connsiteX205" fmla="*/ 1164418 w 2579577"/>
                  <a:gd name="connsiteY205" fmla="*/ 1057617 h 1057617"/>
                  <a:gd name="connsiteX206" fmla="*/ 1182723 w 2579577"/>
                  <a:gd name="connsiteY206" fmla="*/ 1027239 h 1057617"/>
                  <a:gd name="connsiteX207" fmla="*/ 1223648 w 2579577"/>
                  <a:gd name="connsiteY207" fmla="*/ 1011067 h 1057617"/>
                  <a:gd name="connsiteX208" fmla="*/ 1348798 w 2579577"/>
                  <a:gd name="connsiteY208" fmla="*/ 1010356 h 1057617"/>
                  <a:gd name="connsiteX209" fmla="*/ 1368099 w 2579577"/>
                  <a:gd name="connsiteY209" fmla="*/ 1014916 h 1057617"/>
                  <a:gd name="connsiteX210" fmla="*/ 1370448 w 2579577"/>
                  <a:gd name="connsiteY210" fmla="*/ 1026172 h 1057617"/>
                  <a:gd name="connsiteX211" fmla="*/ 1455929 w 2579577"/>
                  <a:gd name="connsiteY211" fmla="*/ 111353 h 1057617"/>
                  <a:gd name="connsiteX212" fmla="*/ 1352651 w 2579577"/>
                  <a:gd name="connsiteY212" fmla="*/ 282744 h 1057617"/>
                  <a:gd name="connsiteX213" fmla="*/ 1311726 w 2579577"/>
                  <a:gd name="connsiteY213" fmla="*/ 298915 h 1057617"/>
                  <a:gd name="connsiteX214" fmla="*/ 1186576 w 2579577"/>
                  <a:gd name="connsiteY214" fmla="*/ 299625 h 1057617"/>
                  <a:gd name="connsiteX215" fmla="*/ 1164927 w 2579577"/>
                  <a:gd name="connsiteY215" fmla="*/ 283810 h 1057617"/>
                  <a:gd name="connsiteX216" fmla="*/ 1268203 w 2579577"/>
                  <a:gd name="connsiteY216" fmla="*/ 112418 h 1057617"/>
                  <a:gd name="connsiteX217" fmla="*/ 1309128 w 2579577"/>
                  <a:gd name="connsiteY217" fmla="*/ 96248 h 1057617"/>
                  <a:gd name="connsiteX218" fmla="*/ 1434278 w 2579577"/>
                  <a:gd name="connsiteY218" fmla="*/ 95537 h 1057617"/>
                  <a:gd name="connsiteX219" fmla="*/ 1453578 w 2579577"/>
                  <a:gd name="connsiteY219" fmla="*/ 100096 h 1057617"/>
                  <a:gd name="connsiteX220" fmla="*/ 1455929 w 2579577"/>
                  <a:gd name="connsiteY220" fmla="*/ 111353 h 1057617"/>
                  <a:gd name="connsiteX221" fmla="*/ 1476432 w 2579577"/>
                  <a:gd name="connsiteY221" fmla="*/ 463809 h 1057617"/>
                  <a:gd name="connsiteX222" fmla="*/ 1373157 w 2579577"/>
                  <a:gd name="connsiteY222" fmla="*/ 635200 h 1057617"/>
                  <a:gd name="connsiteX223" fmla="*/ 1332229 w 2579577"/>
                  <a:gd name="connsiteY223" fmla="*/ 651371 h 1057617"/>
                  <a:gd name="connsiteX224" fmla="*/ 1207080 w 2579577"/>
                  <a:gd name="connsiteY224" fmla="*/ 652081 h 1057617"/>
                  <a:gd name="connsiteX225" fmla="*/ 1185430 w 2579577"/>
                  <a:gd name="connsiteY225" fmla="*/ 636264 h 1057617"/>
                  <a:gd name="connsiteX226" fmla="*/ 1288706 w 2579577"/>
                  <a:gd name="connsiteY226" fmla="*/ 464875 h 1057617"/>
                  <a:gd name="connsiteX227" fmla="*/ 1329632 w 2579577"/>
                  <a:gd name="connsiteY227" fmla="*/ 448703 h 1057617"/>
                  <a:gd name="connsiteX228" fmla="*/ 1454782 w 2579577"/>
                  <a:gd name="connsiteY228" fmla="*/ 447992 h 1057617"/>
                  <a:gd name="connsiteX229" fmla="*/ 1474082 w 2579577"/>
                  <a:gd name="connsiteY229" fmla="*/ 452550 h 1057617"/>
                  <a:gd name="connsiteX230" fmla="*/ 1476432 w 2579577"/>
                  <a:gd name="connsiteY230" fmla="*/ 463809 h 1057617"/>
                  <a:gd name="connsiteX231" fmla="*/ 1508660 w 2579577"/>
                  <a:gd name="connsiteY231" fmla="*/ 796803 h 1057617"/>
                  <a:gd name="connsiteX232" fmla="*/ 1405384 w 2579577"/>
                  <a:gd name="connsiteY232" fmla="*/ 968195 h 1057617"/>
                  <a:gd name="connsiteX233" fmla="*/ 1364459 w 2579577"/>
                  <a:gd name="connsiteY233" fmla="*/ 984367 h 1057617"/>
                  <a:gd name="connsiteX234" fmla="*/ 1239309 w 2579577"/>
                  <a:gd name="connsiteY234" fmla="*/ 985077 h 1057617"/>
                  <a:gd name="connsiteX235" fmla="*/ 1217658 w 2579577"/>
                  <a:gd name="connsiteY235" fmla="*/ 969261 h 1057617"/>
                  <a:gd name="connsiteX236" fmla="*/ 1320936 w 2579577"/>
                  <a:gd name="connsiteY236" fmla="*/ 797870 h 1057617"/>
                  <a:gd name="connsiteX237" fmla="*/ 1361860 w 2579577"/>
                  <a:gd name="connsiteY237" fmla="*/ 781698 h 1057617"/>
                  <a:gd name="connsiteX238" fmla="*/ 1487011 w 2579577"/>
                  <a:gd name="connsiteY238" fmla="*/ 780988 h 1057617"/>
                  <a:gd name="connsiteX239" fmla="*/ 1506311 w 2579577"/>
                  <a:gd name="connsiteY239" fmla="*/ 785547 h 1057617"/>
                  <a:gd name="connsiteX240" fmla="*/ 1508660 w 2579577"/>
                  <a:gd name="connsiteY240" fmla="*/ 796803 h 1057617"/>
                  <a:gd name="connsiteX241" fmla="*/ 1523026 w 2579577"/>
                  <a:gd name="connsiteY241" fmla="*/ 0 h 1057617"/>
                  <a:gd name="connsiteX242" fmla="*/ 1490864 w 2579577"/>
                  <a:gd name="connsiteY242" fmla="*/ 53375 h 1057617"/>
                  <a:gd name="connsiteX243" fmla="*/ 1449939 w 2579577"/>
                  <a:gd name="connsiteY243" fmla="*/ 69546 h 1057617"/>
                  <a:gd name="connsiteX244" fmla="*/ 1324790 w 2579577"/>
                  <a:gd name="connsiteY244" fmla="*/ 70258 h 1057617"/>
                  <a:gd name="connsiteX245" fmla="*/ 1303139 w 2579577"/>
                  <a:gd name="connsiteY245" fmla="*/ 54440 h 1057617"/>
                  <a:gd name="connsiteX246" fmla="*/ 1335943 w 2579577"/>
                  <a:gd name="connsiteY246" fmla="*/ 0 h 1057617"/>
                  <a:gd name="connsiteX247" fmla="*/ 1614644 w 2579577"/>
                  <a:gd name="connsiteY247" fmla="*/ 234440 h 1057617"/>
                  <a:gd name="connsiteX248" fmla="*/ 1511368 w 2579577"/>
                  <a:gd name="connsiteY248" fmla="*/ 405831 h 1057617"/>
                  <a:gd name="connsiteX249" fmla="*/ 1470442 w 2579577"/>
                  <a:gd name="connsiteY249" fmla="*/ 422002 h 1057617"/>
                  <a:gd name="connsiteX250" fmla="*/ 1345293 w 2579577"/>
                  <a:gd name="connsiteY250" fmla="*/ 422712 h 1057617"/>
                  <a:gd name="connsiteX251" fmla="*/ 1323642 w 2579577"/>
                  <a:gd name="connsiteY251" fmla="*/ 406897 h 1057617"/>
                  <a:gd name="connsiteX252" fmla="*/ 1426918 w 2579577"/>
                  <a:gd name="connsiteY252" fmla="*/ 235505 h 1057617"/>
                  <a:gd name="connsiteX253" fmla="*/ 1467843 w 2579577"/>
                  <a:gd name="connsiteY253" fmla="*/ 219334 h 1057617"/>
                  <a:gd name="connsiteX254" fmla="*/ 1592993 w 2579577"/>
                  <a:gd name="connsiteY254" fmla="*/ 218624 h 1057617"/>
                  <a:gd name="connsiteX255" fmla="*/ 1612295 w 2579577"/>
                  <a:gd name="connsiteY255" fmla="*/ 223182 h 1057617"/>
                  <a:gd name="connsiteX256" fmla="*/ 1614644 w 2579577"/>
                  <a:gd name="connsiteY256" fmla="*/ 234440 h 1057617"/>
                  <a:gd name="connsiteX257" fmla="*/ 1646871 w 2579577"/>
                  <a:gd name="connsiteY257" fmla="*/ 567436 h 1057617"/>
                  <a:gd name="connsiteX258" fmla="*/ 1543596 w 2579577"/>
                  <a:gd name="connsiteY258" fmla="*/ 738826 h 1057617"/>
                  <a:gd name="connsiteX259" fmla="*/ 1502672 w 2579577"/>
                  <a:gd name="connsiteY259" fmla="*/ 754998 h 1057617"/>
                  <a:gd name="connsiteX260" fmla="*/ 1377521 w 2579577"/>
                  <a:gd name="connsiteY260" fmla="*/ 755709 h 1057617"/>
                  <a:gd name="connsiteX261" fmla="*/ 1355872 w 2579577"/>
                  <a:gd name="connsiteY261" fmla="*/ 739892 h 1057617"/>
                  <a:gd name="connsiteX262" fmla="*/ 1459147 w 2579577"/>
                  <a:gd name="connsiteY262" fmla="*/ 568501 h 1057617"/>
                  <a:gd name="connsiteX263" fmla="*/ 1500071 w 2579577"/>
                  <a:gd name="connsiteY263" fmla="*/ 552330 h 1057617"/>
                  <a:gd name="connsiteX264" fmla="*/ 1625221 w 2579577"/>
                  <a:gd name="connsiteY264" fmla="*/ 551619 h 1057617"/>
                  <a:gd name="connsiteX265" fmla="*/ 1644523 w 2579577"/>
                  <a:gd name="connsiteY265" fmla="*/ 556178 h 1057617"/>
                  <a:gd name="connsiteX266" fmla="*/ 1646871 w 2579577"/>
                  <a:gd name="connsiteY266" fmla="*/ 567436 h 1057617"/>
                  <a:gd name="connsiteX267" fmla="*/ 1667375 w 2579577"/>
                  <a:gd name="connsiteY267" fmla="*/ 919891 h 1057617"/>
                  <a:gd name="connsiteX268" fmla="*/ 1584385 w 2579577"/>
                  <a:gd name="connsiteY268" fmla="*/ 1057617 h 1057617"/>
                  <a:gd name="connsiteX269" fmla="*/ 1397301 w 2579577"/>
                  <a:gd name="connsiteY269" fmla="*/ 1057617 h 1057617"/>
                  <a:gd name="connsiteX270" fmla="*/ 1479649 w 2579577"/>
                  <a:gd name="connsiteY270" fmla="*/ 920957 h 1057617"/>
                  <a:gd name="connsiteX271" fmla="*/ 1520576 w 2579577"/>
                  <a:gd name="connsiteY271" fmla="*/ 904785 h 1057617"/>
                  <a:gd name="connsiteX272" fmla="*/ 1645726 w 2579577"/>
                  <a:gd name="connsiteY272" fmla="*/ 904075 h 1057617"/>
                  <a:gd name="connsiteX273" fmla="*/ 1665026 w 2579577"/>
                  <a:gd name="connsiteY273" fmla="*/ 908634 h 1057617"/>
                  <a:gd name="connsiteX274" fmla="*/ 1667375 w 2579577"/>
                  <a:gd name="connsiteY274" fmla="*/ 919891 h 1057617"/>
                  <a:gd name="connsiteX275" fmla="*/ 1752855 w 2579577"/>
                  <a:gd name="connsiteY275" fmla="*/ 5072 h 1057617"/>
                  <a:gd name="connsiteX276" fmla="*/ 1649579 w 2579577"/>
                  <a:gd name="connsiteY276" fmla="*/ 176462 h 1057617"/>
                  <a:gd name="connsiteX277" fmla="*/ 1608654 w 2579577"/>
                  <a:gd name="connsiteY277" fmla="*/ 192633 h 1057617"/>
                  <a:gd name="connsiteX278" fmla="*/ 1483505 w 2579577"/>
                  <a:gd name="connsiteY278" fmla="*/ 193345 h 1057617"/>
                  <a:gd name="connsiteX279" fmla="*/ 1461854 w 2579577"/>
                  <a:gd name="connsiteY279" fmla="*/ 177529 h 1057617"/>
                  <a:gd name="connsiteX280" fmla="*/ 1565130 w 2579577"/>
                  <a:gd name="connsiteY280" fmla="*/ 6138 h 1057617"/>
                  <a:gd name="connsiteX281" fmla="*/ 1573762 w 2579577"/>
                  <a:gd name="connsiteY281" fmla="*/ 0 h 1057617"/>
                  <a:gd name="connsiteX282" fmla="*/ 1751796 w 2579577"/>
                  <a:gd name="connsiteY282" fmla="*/ 0 h 1057617"/>
                  <a:gd name="connsiteX283" fmla="*/ 1785085 w 2579577"/>
                  <a:gd name="connsiteY283" fmla="*/ 338067 h 1057617"/>
                  <a:gd name="connsiteX284" fmla="*/ 1681808 w 2579577"/>
                  <a:gd name="connsiteY284" fmla="*/ 509458 h 1057617"/>
                  <a:gd name="connsiteX285" fmla="*/ 1640883 w 2579577"/>
                  <a:gd name="connsiteY285" fmla="*/ 525628 h 1057617"/>
                  <a:gd name="connsiteX286" fmla="*/ 1515732 w 2579577"/>
                  <a:gd name="connsiteY286" fmla="*/ 526340 h 1057617"/>
                  <a:gd name="connsiteX287" fmla="*/ 1494083 w 2579577"/>
                  <a:gd name="connsiteY287" fmla="*/ 510524 h 1057617"/>
                  <a:gd name="connsiteX288" fmla="*/ 1597359 w 2579577"/>
                  <a:gd name="connsiteY288" fmla="*/ 339133 h 1057617"/>
                  <a:gd name="connsiteX289" fmla="*/ 1638284 w 2579577"/>
                  <a:gd name="connsiteY289" fmla="*/ 322961 h 1057617"/>
                  <a:gd name="connsiteX290" fmla="*/ 1763434 w 2579577"/>
                  <a:gd name="connsiteY290" fmla="*/ 322251 h 1057617"/>
                  <a:gd name="connsiteX291" fmla="*/ 1782734 w 2579577"/>
                  <a:gd name="connsiteY291" fmla="*/ 326810 h 1057617"/>
                  <a:gd name="connsiteX292" fmla="*/ 1785085 w 2579577"/>
                  <a:gd name="connsiteY292" fmla="*/ 338067 h 1057617"/>
                  <a:gd name="connsiteX293" fmla="*/ 1805588 w 2579577"/>
                  <a:gd name="connsiteY293" fmla="*/ 690523 h 1057617"/>
                  <a:gd name="connsiteX294" fmla="*/ 1702312 w 2579577"/>
                  <a:gd name="connsiteY294" fmla="*/ 861913 h 1057617"/>
                  <a:gd name="connsiteX295" fmla="*/ 1661385 w 2579577"/>
                  <a:gd name="connsiteY295" fmla="*/ 878085 h 1057617"/>
                  <a:gd name="connsiteX296" fmla="*/ 1536237 w 2579577"/>
                  <a:gd name="connsiteY296" fmla="*/ 878795 h 1057617"/>
                  <a:gd name="connsiteX297" fmla="*/ 1514586 w 2579577"/>
                  <a:gd name="connsiteY297" fmla="*/ 862980 h 1057617"/>
                  <a:gd name="connsiteX298" fmla="*/ 1617862 w 2579577"/>
                  <a:gd name="connsiteY298" fmla="*/ 691589 h 1057617"/>
                  <a:gd name="connsiteX299" fmla="*/ 1658787 w 2579577"/>
                  <a:gd name="connsiteY299" fmla="*/ 675417 h 1057617"/>
                  <a:gd name="connsiteX300" fmla="*/ 1783937 w 2579577"/>
                  <a:gd name="connsiteY300" fmla="*/ 674706 h 1057617"/>
                  <a:gd name="connsiteX301" fmla="*/ 1803239 w 2579577"/>
                  <a:gd name="connsiteY301" fmla="*/ 679266 h 1057617"/>
                  <a:gd name="connsiteX302" fmla="*/ 1805588 w 2579577"/>
                  <a:gd name="connsiteY302" fmla="*/ 690523 h 1057617"/>
                  <a:gd name="connsiteX303" fmla="*/ 1837816 w 2579577"/>
                  <a:gd name="connsiteY303" fmla="*/ 1023519 h 1057617"/>
                  <a:gd name="connsiteX304" fmla="*/ 1817269 w 2579577"/>
                  <a:gd name="connsiteY304" fmla="*/ 1057617 h 1057617"/>
                  <a:gd name="connsiteX305" fmla="*/ 1630186 w 2579577"/>
                  <a:gd name="connsiteY305" fmla="*/ 1057617 h 1057617"/>
                  <a:gd name="connsiteX306" fmla="*/ 1650091 w 2579577"/>
                  <a:gd name="connsiteY306" fmla="*/ 1024584 h 1057617"/>
                  <a:gd name="connsiteX307" fmla="*/ 1691015 w 2579577"/>
                  <a:gd name="connsiteY307" fmla="*/ 1008413 h 1057617"/>
                  <a:gd name="connsiteX308" fmla="*/ 1816165 w 2579577"/>
                  <a:gd name="connsiteY308" fmla="*/ 1007701 h 1057617"/>
                  <a:gd name="connsiteX309" fmla="*/ 1835467 w 2579577"/>
                  <a:gd name="connsiteY309" fmla="*/ 1012261 h 1057617"/>
                  <a:gd name="connsiteX310" fmla="*/ 1837816 w 2579577"/>
                  <a:gd name="connsiteY310" fmla="*/ 1023519 h 1057617"/>
                  <a:gd name="connsiteX311" fmla="*/ 1923296 w 2579577"/>
                  <a:gd name="connsiteY311" fmla="*/ 108698 h 1057617"/>
                  <a:gd name="connsiteX312" fmla="*/ 1820020 w 2579577"/>
                  <a:gd name="connsiteY312" fmla="*/ 280089 h 1057617"/>
                  <a:gd name="connsiteX313" fmla="*/ 1779095 w 2579577"/>
                  <a:gd name="connsiteY313" fmla="*/ 296261 h 1057617"/>
                  <a:gd name="connsiteX314" fmla="*/ 1653945 w 2579577"/>
                  <a:gd name="connsiteY314" fmla="*/ 296971 h 1057617"/>
                  <a:gd name="connsiteX315" fmla="*/ 1632295 w 2579577"/>
                  <a:gd name="connsiteY315" fmla="*/ 281156 h 1057617"/>
                  <a:gd name="connsiteX316" fmla="*/ 1735570 w 2579577"/>
                  <a:gd name="connsiteY316" fmla="*/ 109765 h 1057617"/>
                  <a:gd name="connsiteX317" fmla="*/ 1776496 w 2579577"/>
                  <a:gd name="connsiteY317" fmla="*/ 93594 h 1057617"/>
                  <a:gd name="connsiteX318" fmla="*/ 1901645 w 2579577"/>
                  <a:gd name="connsiteY318" fmla="*/ 92882 h 1057617"/>
                  <a:gd name="connsiteX319" fmla="*/ 1920947 w 2579577"/>
                  <a:gd name="connsiteY319" fmla="*/ 97442 h 1057617"/>
                  <a:gd name="connsiteX320" fmla="*/ 1923296 w 2579577"/>
                  <a:gd name="connsiteY320" fmla="*/ 108698 h 1057617"/>
                  <a:gd name="connsiteX321" fmla="*/ 1943800 w 2579577"/>
                  <a:gd name="connsiteY321" fmla="*/ 461154 h 1057617"/>
                  <a:gd name="connsiteX322" fmla="*/ 1840523 w 2579577"/>
                  <a:gd name="connsiteY322" fmla="*/ 632545 h 1057617"/>
                  <a:gd name="connsiteX323" fmla="*/ 1799598 w 2579577"/>
                  <a:gd name="connsiteY323" fmla="*/ 648717 h 1057617"/>
                  <a:gd name="connsiteX324" fmla="*/ 1674448 w 2579577"/>
                  <a:gd name="connsiteY324" fmla="*/ 649427 h 1057617"/>
                  <a:gd name="connsiteX325" fmla="*/ 1652797 w 2579577"/>
                  <a:gd name="connsiteY325" fmla="*/ 633611 h 1057617"/>
                  <a:gd name="connsiteX326" fmla="*/ 1756073 w 2579577"/>
                  <a:gd name="connsiteY326" fmla="*/ 462221 h 1057617"/>
                  <a:gd name="connsiteX327" fmla="*/ 1796999 w 2579577"/>
                  <a:gd name="connsiteY327" fmla="*/ 446048 h 1057617"/>
                  <a:gd name="connsiteX328" fmla="*/ 1922149 w 2579577"/>
                  <a:gd name="connsiteY328" fmla="*/ 445338 h 1057617"/>
                  <a:gd name="connsiteX329" fmla="*/ 1941450 w 2579577"/>
                  <a:gd name="connsiteY329" fmla="*/ 449897 h 1057617"/>
                  <a:gd name="connsiteX330" fmla="*/ 1943800 w 2579577"/>
                  <a:gd name="connsiteY330" fmla="*/ 461154 h 1057617"/>
                  <a:gd name="connsiteX331" fmla="*/ 1976029 w 2579577"/>
                  <a:gd name="connsiteY331" fmla="*/ 794149 h 1057617"/>
                  <a:gd name="connsiteX332" fmla="*/ 1872751 w 2579577"/>
                  <a:gd name="connsiteY332" fmla="*/ 965541 h 1057617"/>
                  <a:gd name="connsiteX333" fmla="*/ 1831828 w 2579577"/>
                  <a:gd name="connsiteY333" fmla="*/ 981712 h 1057617"/>
                  <a:gd name="connsiteX334" fmla="*/ 1706676 w 2579577"/>
                  <a:gd name="connsiteY334" fmla="*/ 982422 h 1057617"/>
                  <a:gd name="connsiteX335" fmla="*/ 1685027 w 2579577"/>
                  <a:gd name="connsiteY335" fmla="*/ 966606 h 1057617"/>
                  <a:gd name="connsiteX336" fmla="*/ 1788303 w 2579577"/>
                  <a:gd name="connsiteY336" fmla="*/ 795217 h 1057617"/>
                  <a:gd name="connsiteX337" fmla="*/ 1829228 w 2579577"/>
                  <a:gd name="connsiteY337" fmla="*/ 779045 h 1057617"/>
                  <a:gd name="connsiteX338" fmla="*/ 1954378 w 2579577"/>
                  <a:gd name="connsiteY338" fmla="*/ 778334 h 1057617"/>
                  <a:gd name="connsiteX339" fmla="*/ 1973680 w 2579577"/>
                  <a:gd name="connsiteY339" fmla="*/ 782892 h 1057617"/>
                  <a:gd name="connsiteX340" fmla="*/ 1976029 w 2579577"/>
                  <a:gd name="connsiteY340" fmla="*/ 794149 h 1057617"/>
                  <a:gd name="connsiteX341" fmla="*/ 1988796 w 2579577"/>
                  <a:gd name="connsiteY341" fmla="*/ 0 h 1057617"/>
                  <a:gd name="connsiteX342" fmla="*/ 1958232 w 2579577"/>
                  <a:gd name="connsiteY342" fmla="*/ 50721 h 1057617"/>
                  <a:gd name="connsiteX343" fmla="*/ 1917307 w 2579577"/>
                  <a:gd name="connsiteY343" fmla="*/ 66893 h 1057617"/>
                  <a:gd name="connsiteX344" fmla="*/ 1792157 w 2579577"/>
                  <a:gd name="connsiteY344" fmla="*/ 67604 h 1057617"/>
                  <a:gd name="connsiteX345" fmla="*/ 1770506 w 2579577"/>
                  <a:gd name="connsiteY345" fmla="*/ 51787 h 1057617"/>
                  <a:gd name="connsiteX346" fmla="*/ 1801712 w 2579577"/>
                  <a:gd name="connsiteY346" fmla="*/ 0 h 1057617"/>
                  <a:gd name="connsiteX347" fmla="*/ 2039348 w 2579577"/>
                  <a:gd name="connsiteY347" fmla="*/ 901840 h 1057617"/>
                  <a:gd name="connsiteX348" fmla="*/ 1946033 w 2579577"/>
                  <a:gd name="connsiteY348" fmla="*/ 1057617 h 1057617"/>
                  <a:gd name="connsiteX349" fmla="*/ 1863070 w 2579577"/>
                  <a:gd name="connsiteY349" fmla="*/ 1057617 h 1057617"/>
                  <a:gd name="connsiteX350" fmla="*/ 1947018 w 2579577"/>
                  <a:gd name="connsiteY350" fmla="*/ 918304 h 1057617"/>
                  <a:gd name="connsiteX351" fmla="*/ 1987943 w 2579577"/>
                  <a:gd name="connsiteY351" fmla="*/ 902132 h 1057617"/>
                  <a:gd name="connsiteX352" fmla="*/ 2082011 w 2579577"/>
                  <a:gd name="connsiteY352" fmla="*/ 231786 h 1057617"/>
                  <a:gd name="connsiteX353" fmla="*/ 1978735 w 2579577"/>
                  <a:gd name="connsiteY353" fmla="*/ 403176 h 1057617"/>
                  <a:gd name="connsiteX354" fmla="*/ 1937810 w 2579577"/>
                  <a:gd name="connsiteY354" fmla="*/ 419348 h 1057617"/>
                  <a:gd name="connsiteX355" fmla="*/ 1812660 w 2579577"/>
                  <a:gd name="connsiteY355" fmla="*/ 420059 h 1057617"/>
                  <a:gd name="connsiteX356" fmla="*/ 1791009 w 2579577"/>
                  <a:gd name="connsiteY356" fmla="*/ 404243 h 1057617"/>
                  <a:gd name="connsiteX357" fmla="*/ 1894287 w 2579577"/>
                  <a:gd name="connsiteY357" fmla="*/ 232852 h 1057617"/>
                  <a:gd name="connsiteX358" fmla="*/ 1935210 w 2579577"/>
                  <a:gd name="connsiteY358" fmla="*/ 216681 h 1057617"/>
                  <a:gd name="connsiteX359" fmla="*/ 2060360 w 2579577"/>
                  <a:gd name="connsiteY359" fmla="*/ 215971 h 1057617"/>
                  <a:gd name="connsiteX360" fmla="*/ 2079662 w 2579577"/>
                  <a:gd name="connsiteY360" fmla="*/ 220529 h 1057617"/>
                  <a:gd name="connsiteX361" fmla="*/ 2082011 w 2579577"/>
                  <a:gd name="connsiteY361" fmla="*/ 231786 h 1057617"/>
                  <a:gd name="connsiteX362" fmla="*/ 2114240 w 2579577"/>
                  <a:gd name="connsiteY362" fmla="*/ 564782 h 1057617"/>
                  <a:gd name="connsiteX363" fmla="*/ 2010964 w 2579577"/>
                  <a:gd name="connsiteY363" fmla="*/ 736171 h 1057617"/>
                  <a:gd name="connsiteX364" fmla="*/ 1970039 w 2579577"/>
                  <a:gd name="connsiteY364" fmla="*/ 752343 h 1057617"/>
                  <a:gd name="connsiteX365" fmla="*/ 1844889 w 2579577"/>
                  <a:gd name="connsiteY365" fmla="*/ 753054 h 1057617"/>
                  <a:gd name="connsiteX366" fmla="*/ 1823239 w 2579577"/>
                  <a:gd name="connsiteY366" fmla="*/ 737239 h 1057617"/>
                  <a:gd name="connsiteX367" fmla="*/ 1926515 w 2579577"/>
                  <a:gd name="connsiteY367" fmla="*/ 565847 h 1057617"/>
                  <a:gd name="connsiteX368" fmla="*/ 1967440 w 2579577"/>
                  <a:gd name="connsiteY368" fmla="*/ 549676 h 1057617"/>
                  <a:gd name="connsiteX369" fmla="*/ 2092589 w 2579577"/>
                  <a:gd name="connsiteY369" fmla="*/ 548964 h 1057617"/>
                  <a:gd name="connsiteX370" fmla="*/ 2111891 w 2579577"/>
                  <a:gd name="connsiteY370" fmla="*/ 553525 h 1057617"/>
                  <a:gd name="connsiteX371" fmla="*/ 2114240 w 2579577"/>
                  <a:gd name="connsiteY371" fmla="*/ 564782 h 1057617"/>
                  <a:gd name="connsiteX372" fmla="*/ 2176744 w 2579577"/>
                  <a:gd name="connsiteY372" fmla="*/ 672476 h 1057617"/>
                  <a:gd name="connsiteX373" fmla="*/ 2054917 w 2579577"/>
                  <a:gd name="connsiteY373" fmla="*/ 875850 h 1057617"/>
                  <a:gd name="connsiteX374" fmla="*/ 2003604 w 2579577"/>
                  <a:gd name="connsiteY374" fmla="*/ 876141 h 1057617"/>
                  <a:gd name="connsiteX375" fmla="*/ 1981954 w 2579577"/>
                  <a:gd name="connsiteY375" fmla="*/ 860326 h 1057617"/>
                  <a:gd name="connsiteX376" fmla="*/ 2085229 w 2579577"/>
                  <a:gd name="connsiteY376" fmla="*/ 688934 h 1057617"/>
                  <a:gd name="connsiteX377" fmla="*/ 2126155 w 2579577"/>
                  <a:gd name="connsiteY377" fmla="*/ 672763 h 1057617"/>
                  <a:gd name="connsiteX378" fmla="*/ 2220223 w 2579577"/>
                  <a:gd name="connsiteY378" fmla="*/ 2417 h 1057617"/>
                  <a:gd name="connsiteX379" fmla="*/ 2116946 w 2579577"/>
                  <a:gd name="connsiteY379" fmla="*/ 173808 h 1057617"/>
                  <a:gd name="connsiteX380" fmla="*/ 2076023 w 2579577"/>
                  <a:gd name="connsiteY380" fmla="*/ 189980 h 1057617"/>
                  <a:gd name="connsiteX381" fmla="*/ 1950873 w 2579577"/>
                  <a:gd name="connsiteY381" fmla="*/ 190691 h 1057617"/>
                  <a:gd name="connsiteX382" fmla="*/ 1929222 w 2579577"/>
                  <a:gd name="connsiteY382" fmla="*/ 174874 h 1057617"/>
                  <a:gd name="connsiteX383" fmla="*/ 2032498 w 2579577"/>
                  <a:gd name="connsiteY383" fmla="*/ 3483 h 1057617"/>
                  <a:gd name="connsiteX384" fmla="*/ 2037396 w 2579577"/>
                  <a:gd name="connsiteY384" fmla="*/ 0 h 1057617"/>
                  <a:gd name="connsiteX385" fmla="*/ 2219719 w 2579577"/>
                  <a:gd name="connsiteY385" fmla="*/ 0 h 1057617"/>
                  <a:gd name="connsiteX386" fmla="*/ 2252452 w 2579577"/>
                  <a:gd name="connsiteY386" fmla="*/ 335413 h 1057617"/>
                  <a:gd name="connsiteX387" fmla="*/ 2149176 w 2579577"/>
                  <a:gd name="connsiteY387" fmla="*/ 506804 h 1057617"/>
                  <a:gd name="connsiteX388" fmla="*/ 2108251 w 2579577"/>
                  <a:gd name="connsiteY388" fmla="*/ 522975 h 1057617"/>
                  <a:gd name="connsiteX389" fmla="*/ 1983101 w 2579577"/>
                  <a:gd name="connsiteY389" fmla="*/ 523687 h 1057617"/>
                  <a:gd name="connsiteX390" fmla="*/ 1961450 w 2579577"/>
                  <a:gd name="connsiteY390" fmla="*/ 507869 h 1057617"/>
                  <a:gd name="connsiteX391" fmla="*/ 2064726 w 2579577"/>
                  <a:gd name="connsiteY391" fmla="*/ 336480 h 1057617"/>
                  <a:gd name="connsiteX392" fmla="*/ 2105653 w 2579577"/>
                  <a:gd name="connsiteY392" fmla="*/ 320308 h 1057617"/>
                  <a:gd name="connsiteX393" fmla="*/ 2230801 w 2579577"/>
                  <a:gd name="connsiteY393" fmla="*/ 319597 h 1057617"/>
                  <a:gd name="connsiteX394" fmla="*/ 2250102 w 2579577"/>
                  <a:gd name="connsiteY394" fmla="*/ 324155 h 1057617"/>
                  <a:gd name="connsiteX395" fmla="*/ 2252452 w 2579577"/>
                  <a:gd name="connsiteY395" fmla="*/ 335413 h 1057617"/>
                  <a:gd name="connsiteX396" fmla="*/ 2314140 w 2579577"/>
                  <a:gd name="connsiteY396" fmla="*/ 443112 h 1057617"/>
                  <a:gd name="connsiteX397" fmla="*/ 2192312 w 2579577"/>
                  <a:gd name="connsiteY397" fmla="*/ 646487 h 1057617"/>
                  <a:gd name="connsiteX398" fmla="*/ 2141816 w 2579577"/>
                  <a:gd name="connsiteY398" fmla="*/ 646774 h 1057617"/>
                  <a:gd name="connsiteX399" fmla="*/ 2120165 w 2579577"/>
                  <a:gd name="connsiteY399" fmla="*/ 630958 h 1057617"/>
                  <a:gd name="connsiteX400" fmla="*/ 2223442 w 2579577"/>
                  <a:gd name="connsiteY400" fmla="*/ 459567 h 1057617"/>
                  <a:gd name="connsiteX401" fmla="*/ 2264366 w 2579577"/>
                  <a:gd name="connsiteY401" fmla="*/ 443395 h 1057617"/>
                  <a:gd name="connsiteX402" fmla="*/ 2390665 w 2579577"/>
                  <a:gd name="connsiteY402" fmla="*/ 106045 h 1057617"/>
                  <a:gd name="connsiteX403" fmla="*/ 2287389 w 2579577"/>
                  <a:gd name="connsiteY403" fmla="*/ 277436 h 1057617"/>
                  <a:gd name="connsiteX404" fmla="*/ 2246462 w 2579577"/>
                  <a:gd name="connsiteY404" fmla="*/ 293608 h 1057617"/>
                  <a:gd name="connsiteX405" fmla="*/ 2121312 w 2579577"/>
                  <a:gd name="connsiteY405" fmla="*/ 294318 h 1057617"/>
                  <a:gd name="connsiteX406" fmla="*/ 2099661 w 2579577"/>
                  <a:gd name="connsiteY406" fmla="*/ 278502 h 1057617"/>
                  <a:gd name="connsiteX407" fmla="*/ 2202939 w 2579577"/>
                  <a:gd name="connsiteY407" fmla="*/ 107111 h 1057617"/>
                  <a:gd name="connsiteX408" fmla="*/ 2243865 w 2579577"/>
                  <a:gd name="connsiteY408" fmla="*/ 90939 h 1057617"/>
                  <a:gd name="connsiteX409" fmla="*/ 2369014 w 2579577"/>
                  <a:gd name="connsiteY409" fmla="*/ 90228 h 1057617"/>
                  <a:gd name="connsiteX410" fmla="*/ 2388315 w 2579577"/>
                  <a:gd name="connsiteY410" fmla="*/ 94788 h 1057617"/>
                  <a:gd name="connsiteX411" fmla="*/ 2390665 w 2579577"/>
                  <a:gd name="connsiteY411" fmla="*/ 106045 h 1057617"/>
                  <a:gd name="connsiteX412" fmla="*/ 2451536 w 2579577"/>
                  <a:gd name="connsiteY412" fmla="*/ 213748 h 1057617"/>
                  <a:gd name="connsiteX413" fmla="*/ 2329708 w 2579577"/>
                  <a:gd name="connsiteY413" fmla="*/ 417123 h 1057617"/>
                  <a:gd name="connsiteX414" fmla="*/ 2280027 w 2579577"/>
                  <a:gd name="connsiteY414" fmla="*/ 417405 h 1057617"/>
                  <a:gd name="connsiteX415" fmla="*/ 2258378 w 2579577"/>
                  <a:gd name="connsiteY415" fmla="*/ 401589 h 1057617"/>
                  <a:gd name="connsiteX416" fmla="*/ 2361652 w 2579577"/>
                  <a:gd name="connsiteY416" fmla="*/ 230198 h 1057617"/>
                  <a:gd name="connsiteX417" fmla="*/ 2402578 w 2579577"/>
                  <a:gd name="connsiteY417" fmla="*/ 214026 h 1057617"/>
                  <a:gd name="connsiteX418" fmla="*/ 2454563 w 2579577"/>
                  <a:gd name="connsiteY418" fmla="*/ 0 h 1057617"/>
                  <a:gd name="connsiteX419" fmla="*/ 2425599 w 2579577"/>
                  <a:gd name="connsiteY419" fmla="*/ 48067 h 1057617"/>
                  <a:gd name="connsiteX420" fmla="*/ 2384675 w 2579577"/>
                  <a:gd name="connsiteY420" fmla="*/ 64238 h 1057617"/>
                  <a:gd name="connsiteX421" fmla="*/ 2259525 w 2579577"/>
                  <a:gd name="connsiteY421" fmla="*/ 64949 h 1057617"/>
                  <a:gd name="connsiteX422" fmla="*/ 2237875 w 2579577"/>
                  <a:gd name="connsiteY422" fmla="*/ 49133 h 1057617"/>
                  <a:gd name="connsiteX423" fmla="*/ 2267481 w 2579577"/>
                  <a:gd name="connsiteY423" fmla="*/ 0 h 1057617"/>
                  <a:gd name="connsiteX424" fmla="*/ 2579577 w 2579577"/>
                  <a:gd name="connsiteY424" fmla="*/ 0 h 1057617"/>
                  <a:gd name="connsiteX425" fmla="*/ 2467104 w 2579577"/>
                  <a:gd name="connsiteY425" fmla="*/ 187759 h 1057617"/>
                  <a:gd name="connsiteX426" fmla="*/ 2418239 w 2579577"/>
                  <a:gd name="connsiteY426" fmla="*/ 188037 h 1057617"/>
                  <a:gd name="connsiteX427" fmla="*/ 2396589 w 2579577"/>
                  <a:gd name="connsiteY427" fmla="*/ 172221 h 1057617"/>
                  <a:gd name="connsiteX428" fmla="*/ 2499865 w 2579577"/>
                  <a:gd name="connsiteY428" fmla="*/ 830 h 1057617"/>
                  <a:gd name="connsiteX429" fmla="*/ 2501031 w 2579577"/>
                  <a:gd name="connsiteY429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</a:cxnLst>
                <a:rect l="l" t="t" r="r" b="b"/>
                <a:pathLst>
                  <a:path w="2579577" h="1057617">
                    <a:moveTo>
                      <a:pt x="265277" y="927853"/>
                    </a:moveTo>
                    <a:lnTo>
                      <a:pt x="187083" y="1057617"/>
                    </a:lnTo>
                    <a:lnTo>
                      <a:pt x="0" y="1057617"/>
                    </a:lnTo>
                    <a:lnTo>
                      <a:pt x="77550" y="928919"/>
                    </a:lnTo>
                    <a:cubicBezTo>
                      <a:pt x="82874" y="920086"/>
                      <a:pt x="101197" y="912845"/>
                      <a:pt x="118477" y="912748"/>
                    </a:cubicBezTo>
                    <a:lnTo>
                      <a:pt x="243626" y="912036"/>
                    </a:lnTo>
                    <a:cubicBezTo>
                      <a:pt x="252266" y="911987"/>
                      <a:pt x="259009" y="913734"/>
                      <a:pt x="262928" y="916596"/>
                    </a:cubicBezTo>
                    <a:cubicBezTo>
                      <a:pt x="266845" y="919459"/>
                      <a:pt x="267937" y="923437"/>
                      <a:pt x="265277" y="927853"/>
                    </a:cubicBezTo>
                    <a:close/>
                    <a:moveTo>
                      <a:pt x="403487" y="698484"/>
                    </a:moveTo>
                    <a:lnTo>
                      <a:pt x="300213" y="869875"/>
                    </a:lnTo>
                    <a:cubicBezTo>
                      <a:pt x="294889" y="878708"/>
                      <a:pt x="276567" y="885948"/>
                      <a:pt x="259287" y="886047"/>
                    </a:cubicBezTo>
                    <a:lnTo>
                      <a:pt x="134137" y="886757"/>
                    </a:lnTo>
                    <a:cubicBezTo>
                      <a:pt x="116856" y="886856"/>
                      <a:pt x="107164" y="879775"/>
                      <a:pt x="112486" y="870941"/>
                    </a:cubicBezTo>
                    <a:lnTo>
                      <a:pt x="215762" y="699551"/>
                    </a:lnTo>
                    <a:cubicBezTo>
                      <a:pt x="221085" y="690717"/>
                      <a:pt x="239408" y="683477"/>
                      <a:pt x="256688" y="683380"/>
                    </a:cubicBezTo>
                    <a:lnTo>
                      <a:pt x="381838" y="682668"/>
                    </a:lnTo>
                    <a:cubicBezTo>
                      <a:pt x="390477" y="682620"/>
                      <a:pt x="397221" y="684365"/>
                      <a:pt x="401138" y="687227"/>
                    </a:cubicBezTo>
                    <a:cubicBezTo>
                      <a:pt x="405057" y="690089"/>
                      <a:pt x="406149" y="694068"/>
                      <a:pt x="403487" y="698484"/>
                    </a:cubicBezTo>
                    <a:close/>
                    <a:moveTo>
                      <a:pt x="435713" y="1031481"/>
                    </a:moveTo>
                    <a:lnTo>
                      <a:pt x="419964" y="1057617"/>
                    </a:lnTo>
                    <a:lnTo>
                      <a:pt x="232881" y="1057617"/>
                    </a:lnTo>
                    <a:lnTo>
                      <a:pt x="247988" y="1032547"/>
                    </a:lnTo>
                    <a:cubicBezTo>
                      <a:pt x="253311" y="1023714"/>
                      <a:pt x="271634" y="1016473"/>
                      <a:pt x="288913" y="1016375"/>
                    </a:cubicBezTo>
                    <a:lnTo>
                      <a:pt x="414062" y="1015664"/>
                    </a:lnTo>
                    <a:cubicBezTo>
                      <a:pt x="422703" y="1015615"/>
                      <a:pt x="429446" y="1017361"/>
                      <a:pt x="433364" y="1020224"/>
                    </a:cubicBezTo>
                    <a:cubicBezTo>
                      <a:pt x="437283" y="1023086"/>
                      <a:pt x="438375" y="1027063"/>
                      <a:pt x="435713" y="1031481"/>
                    </a:cubicBezTo>
                    <a:close/>
                    <a:moveTo>
                      <a:pt x="541700" y="469117"/>
                    </a:moveTo>
                    <a:lnTo>
                      <a:pt x="438424" y="640508"/>
                    </a:lnTo>
                    <a:cubicBezTo>
                      <a:pt x="433100" y="649340"/>
                      <a:pt x="414778" y="656580"/>
                      <a:pt x="397497" y="656679"/>
                    </a:cubicBezTo>
                    <a:lnTo>
                      <a:pt x="272349" y="657389"/>
                    </a:lnTo>
                    <a:cubicBezTo>
                      <a:pt x="255069" y="657487"/>
                      <a:pt x="245375" y="650406"/>
                      <a:pt x="250698" y="641573"/>
                    </a:cubicBezTo>
                    <a:lnTo>
                      <a:pt x="353974" y="470182"/>
                    </a:lnTo>
                    <a:cubicBezTo>
                      <a:pt x="359297" y="461350"/>
                      <a:pt x="377620" y="454110"/>
                      <a:pt x="394900" y="454011"/>
                    </a:cubicBezTo>
                    <a:lnTo>
                      <a:pt x="520051" y="453301"/>
                    </a:lnTo>
                    <a:cubicBezTo>
                      <a:pt x="528689" y="453252"/>
                      <a:pt x="535433" y="454997"/>
                      <a:pt x="539351" y="457859"/>
                    </a:cubicBezTo>
                    <a:cubicBezTo>
                      <a:pt x="543268" y="460722"/>
                      <a:pt x="544362" y="464700"/>
                      <a:pt x="541700" y="469117"/>
                    </a:cubicBezTo>
                    <a:close/>
                    <a:moveTo>
                      <a:pt x="573926" y="802112"/>
                    </a:moveTo>
                    <a:lnTo>
                      <a:pt x="470650" y="973503"/>
                    </a:lnTo>
                    <a:cubicBezTo>
                      <a:pt x="465326" y="982336"/>
                      <a:pt x="447004" y="989575"/>
                      <a:pt x="429723" y="989674"/>
                    </a:cubicBezTo>
                    <a:lnTo>
                      <a:pt x="304573" y="990385"/>
                    </a:lnTo>
                    <a:cubicBezTo>
                      <a:pt x="287295" y="990484"/>
                      <a:pt x="277601" y="983403"/>
                      <a:pt x="282924" y="974569"/>
                    </a:cubicBezTo>
                    <a:lnTo>
                      <a:pt x="386200" y="803178"/>
                    </a:lnTo>
                    <a:cubicBezTo>
                      <a:pt x="391521" y="794345"/>
                      <a:pt x="409845" y="787105"/>
                      <a:pt x="427125" y="787007"/>
                    </a:cubicBezTo>
                    <a:lnTo>
                      <a:pt x="552275" y="786296"/>
                    </a:lnTo>
                    <a:cubicBezTo>
                      <a:pt x="560915" y="786247"/>
                      <a:pt x="567658" y="787992"/>
                      <a:pt x="571576" y="790855"/>
                    </a:cubicBezTo>
                    <a:cubicBezTo>
                      <a:pt x="575493" y="793717"/>
                      <a:pt x="576586" y="797695"/>
                      <a:pt x="573926" y="802112"/>
                    </a:cubicBezTo>
                    <a:close/>
                    <a:moveTo>
                      <a:pt x="679911" y="239747"/>
                    </a:moveTo>
                    <a:lnTo>
                      <a:pt x="576636" y="411139"/>
                    </a:lnTo>
                    <a:cubicBezTo>
                      <a:pt x="571313" y="419973"/>
                      <a:pt x="552991" y="427212"/>
                      <a:pt x="535710" y="427310"/>
                    </a:cubicBezTo>
                    <a:lnTo>
                      <a:pt x="410561" y="428022"/>
                    </a:lnTo>
                    <a:cubicBezTo>
                      <a:pt x="393280" y="428119"/>
                      <a:pt x="383587" y="421038"/>
                      <a:pt x="388911" y="412204"/>
                    </a:cubicBezTo>
                    <a:lnTo>
                      <a:pt x="492187" y="240815"/>
                    </a:lnTo>
                    <a:cubicBezTo>
                      <a:pt x="497508" y="231980"/>
                      <a:pt x="515832" y="224741"/>
                      <a:pt x="533111" y="224642"/>
                    </a:cubicBezTo>
                    <a:lnTo>
                      <a:pt x="658261" y="223932"/>
                    </a:lnTo>
                    <a:cubicBezTo>
                      <a:pt x="666900" y="223883"/>
                      <a:pt x="673645" y="225629"/>
                      <a:pt x="677562" y="228490"/>
                    </a:cubicBezTo>
                    <a:cubicBezTo>
                      <a:pt x="681480" y="231353"/>
                      <a:pt x="682573" y="235332"/>
                      <a:pt x="679911" y="239747"/>
                    </a:cubicBezTo>
                    <a:close/>
                    <a:moveTo>
                      <a:pt x="712136" y="572744"/>
                    </a:moveTo>
                    <a:lnTo>
                      <a:pt x="608860" y="744135"/>
                    </a:lnTo>
                    <a:cubicBezTo>
                      <a:pt x="603539" y="752967"/>
                      <a:pt x="585215" y="760208"/>
                      <a:pt x="567936" y="760305"/>
                    </a:cubicBezTo>
                    <a:lnTo>
                      <a:pt x="442787" y="761017"/>
                    </a:lnTo>
                    <a:cubicBezTo>
                      <a:pt x="425506" y="761114"/>
                      <a:pt x="415812" y="754034"/>
                      <a:pt x="421136" y="745201"/>
                    </a:cubicBezTo>
                    <a:lnTo>
                      <a:pt x="524411" y="573810"/>
                    </a:lnTo>
                    <a:cubicBezTo>
                      <a:pt x="529734" y="564976"/>
                      <a:pt x="548058" y="557736"/>
                      <a:pt x="565335" y="557638"/>
                    </a:cubicBezTo>
                    <a:lnTo>
                      <a:pt x="690486" y="556928"/>
                    </a:lnTo>
                    <a:cubicBezTo>
                      <a:pt x="699126" y="556878"/>
                      <a:pt x="705869" y="558624"/>
                      <a:pt x="709787" y="561487"/>
                    </a:cubicBezTo>
                    <a:cubicBezTo>
                      <a:pt x="713706" y="564348"/>
                      <a:pt x="714798" y="568328"/>
                      <a:pt x="712136" y="572744"/>
                    </a:cubicBezTo>
                    <a:close/>
                    <a:moveTo>
                      <a:pt x="732641" y="925199"/>
                    </a:moveTo>
                    <a:lnTo>
                      <a:pt x="652849" y="1057617"/>
                    </a:lnTo>
                    <a:lnTo>
                      <a:pt x="465765" y="1057617"/>
                    </a:lnTo>
                    <a:lnTo>
                      <a:pt x="544913" y="926265"/>
                    </a:lnTo>
                    <a:cubicBezTo>
                      <a:pt x="550237" y="917432"/>
                      <a:pt x="568559" y="910192"/>
                      <a:pt x="585840" y="910094"/>
                    </a:cubicBezTo>
                    <a:lnTo>
                      <a:pt x="710990" y="909383"/>
                    </a:lnTo>
                    <a:cubicBezTo>
                      <a:pt x="719629" y="909334"/>
                      <a:pt x="726373" y="911079"/>
                      <a:pt x="730290" y="913942"/>
                    </a:cubicBezTo>
                    <a:cubicBezTo>
                      <a:pt x="734209" y="916804"/>
                      <a:pt x="735301" y="920782"/>
                      <a:pt x="732641" y="925199"/>
                    </a:cubicBezTo>
                    <a:close/>
                    <a:moveTo>
                      <a:pt x="818123" y="10380"/>
                    </a:moveTo>
                    <a:lnTo>
                      <a:pt x="714847" y="181769"/>
                    </a:lnTo>
                    <a:cubicBezTo>
                      <a:pt x="709524" y="190604"/>
                      <a:pt x="691202" y="197843"/>
                      <a:pt x="673922" y="197942"/>
                    </a:cubicBezTo>
                    <a:lnTo>
                      <a:pt x="548772" y="198652"/>
                    </a:lnTo>
                    <a:cubicBezTo>
                      <a:pt x="531492" y="198750"/>
                      <a:pt x="521800" y="191669"/>
                      <a:pt x="527122" y="182837"/>
                    </a:cubicBezTo>
                    <a:lnTo>
                      <a:pt x="630397" y="11445"/>
                    </a:lnTo>
                    <a:cubicBezTo>
                      <a:pt x="633059" y="7029"/>
                      <a:pt x="638970" y="3011"/>
                      <a:pt x="646376" y="84"/>
                    </a:cubicBezTo>
                    <a:lnTo>
                      <a:pt x="646811" y="0"/>
                    </a:lnTo>
                    <a:lnTo>
                      <a:pt x="815957" y="0"/>
                    </a:lnTo>
                    <a:close/>
                    <a:moveTo>
                      <a:pt x="850349" y="343375"/>
                    </a:moveTo>
                    <a:lnTo>
                      <a:pt x="747072" y="514766"/>
                    </a:lnTo>
                    <a:cubicBezTo>
                      <a:pt x="741751" y="523599"/>
                      <a:pt x="723427" y="530840"/>
                      <a:pt x="706148" y="530938"/>
                    </a:cubicBezTo>
                    <a:lnTo>
                      <a:pt x="580998" y="531648"/>
                    </a:lnTo>
                    <a:cubicBezTo>
                      <a:pt x="563719" y="531747"/>
                      <a:pt x="554024" y="524665"/>
                      <a:pt x="559347" y="515832"/>
                    </a:cubicBezTo>
                    <a:lnTo>
                      <a:pt x="662625" y="344441"/>
                    </a:lnTo>
                    <a:cubicBezTo>
                      <a:pt x="667945" y="335608"/>
                      <a:pt x="686269" y="328368"/>
                      <a:pt x="703548" y="328269"/>
                    </a:cubicBezTo>
                    <a:lnTo>
                      <a:pt x="828698" y="327559"/>
                    </a:lnTo>
                    <a:cubicBezTo>
                      <a:pt x="837339" y="327510"/>
                      <a:pt x="844082" y="329255"/>
                      <a:pt x="847999" y="332118"/>
                    </a:cubicBezTo>
                    <a:cubicBezTo>
                      <a:pt x="851917" y="334980"/>
                      <a:pt x="853011" y="338959"/>
                      <a:pt x="850349" y="343375"/>
                    </a:cubicBezTo>
                    <a:close/>
                    <a:moveTo>
                      <a:pt x="870852" y="695831"/>
                    </a:moveTo>
                    <a:lnTo>
                      <a:pt x="767576" y="867222"/>
                    </a:lnTo>
                    <a:cubicBezTo>
                      <a:pt x="762253" y="876055"/>
                      <a:pt x="743930" y="883295"/>
                      <a:pt x="726651" y="883392"/>
                    </a:cubicBezTo>
                    <a:lnTo>
                      <a:pt x="601501" y="884104"/>
                    </a:lnTo>
                    <a:cubicBezTo>
                      <a:pt x="584220" y="884201"/>
                      <a:pt x="574528" y="877121"/>
                      <a:pt x="579850" y="868288"/>
                    </a:cubicBezTo>
                    <a:lnTo>
                      <a:pt x="683126" y="696897"/>
                    </a:lnTo>
                    <a:cubicBezTo>
                      <a:pt x="688448" y="688064"/>
                      <a:pt x="706772" y="680823"/>
                      <a:pt x="724051" y="680725"/>
                    </a:cubicBezTo>
                    <a:lnTo>
                      <a:pt x="849202" y="680015"/>
                    </a:lnTo>
                    <a:cubicBezTo>
                      <a:pt x="857841" y="679965"/>
                      <a:pt x="864584" y="681711"/>
                      <a:pt x="868503" y="684574"/>
                    </a:cubicBezTo>
                    <a:cubicBezTo>
                      <a:pt x="872421" y="687435"/>
                      <a:pt x="873513" y="691415"/>
                      <a:pt x="870852" y="695831"/>
                    </a:cubicBezTo>
                    <a:close/>
                    <a:moveTo>
                      <a:pt x="903080" y="1028826"/>
                    </a:moveTo>
                    <a:lnTo>
                      <a:pt x="885732" y="1057617"/>
                    </a:lnTo>
                    <a:lnTo>
                      <a:pt x="698649" y="1057617"/>
                    </a:lnTo>
                    <a:lnTo>
                      <a:pt x="715356" y="1029892"/>
                    </a:lnTo>
                    <a:cubicBezTo>
                      <a:pt x="720678" y="1021059"/>
                      <a:pt x="739002" y="1013820"/>
                      <a:pt x="756281" y="1013721"/>
                    </a:cubicBezTo>
                    <a:lnTo>
                      <a:pt x="881431" y="1013010"/>
                    </a:lnTo>
                    <a:cubicBezTo>
                      <a:pt x="890071" y="1012962"/>
                      <a:pt x="896814" y="1014707"/>
                      <a:pt x="900731" y="1017569"/>
                    </a:cubicBezTo>
                    <a:cubicBezTo>
                      <a:pt x="904650" y="1020432"/>
                      <a:pt x="905742" y="1024410"/>
                      <a:pt x="903080" y="1028826"/>
                    </a:cubicBezTo>
                    <a:close/>
                    <a:moveTo>
                      <a:pt x="988560" y="114007"/>
                    </a:moveTo>
                    <a:lnTo>
                      <a:pt x="885286" y="285397"/>
                    </a:lnTo>
                    <a:cubicBezTo>
                      <a:pt x="879963" y="294231"/>
                      <a:pt x="861640" y="301471"/>
                      <a:pt x="844361" y="301569"/>
                    </a:cubicBezTo>
                    <a:lnTo>
                      <a:pt x="719211" y="302279"/>
                    </a:lnTo>
                    <a:cubicBezTo>
                      <a:pt x="701930" y="302378"/>
                      <a:pt x="692237" y="295297"/>
                      <a:pt x="697560" y="286464"/>
                    </a:cubicBezTo>
                    <a:lnTo>
                      <a:pt x="800836" y="115073"/>
                    </a:lnTo>
                    <a:cubicBezTo>
                      <a:pt x="806157" y="106240"/>
                      <a:pt x="824481" y="98999"/>
                      <a:pt x="841761" y="98901"/>
                    </a:cubicBezTo>
                    <a:lnTo>
                      <a:pt x="966911" y="98190"/>
                    </a:lnTo>
                    <a:cubicBezTo>
                      <a:pt x="975551" y="98141"/>
                      <a:pt x="982293" y="99888"/>
                      <a:pt x="986211" y="102750"/>
                    </a:cubicBezTo>
                    <a:cubicBezTo>
                      <a:pt x="990131" y="105613"/>
                      <a:pt x="991222" y="109589"/>
                      <a:pt x="988560" y="114007"/>
                    </a:cubicBezTo>
                    <a:close/>
                    <a:moveTo>
                      <a:pt x="1009064" y="466462"/>
                    </a:moveTo>
                    <a:lnTo>
                      <a:pt x="905788" y="637853"/>
                    </a:lnTo>
                    <a:cubicBezTo>
                      <a:pt x="900465" y="646687"/>
                      <a:pt x="882142" y="653927"/>
                      <a:pt x="864862" y="654025"/>
                    </a:cubicBezTo>
                    <a:lnTo>
                      <a:pt x="739713" y="654735"/>
                    </a:lnTo>
                    <a:cubicBezTo>
                      <a:pt x="722433" y="654834"/>
                      <a:pt x="712739" y="647752"/>
                      <a:pt x="718062" y="638919"/>
                    </a:cubicBezTo>
                    <a:lnTo>
                      <a:pt x="821339" y="467529"/>
                    </a:lnTo>
                    <a:cubicBezTo>
                      <a:pt x="826662" y="458696"/>
                      <a:pt x="844984" y="451455"/>
                      <a:pt x="862263" y="451358"/>
                    </a:cubicBezTo>
                    <a:lnTo>
                      <a:pt x="987414" y="450646"/>
                    </a:lnTo>
                    <a:cubicBezTo>
                      <a:pt x="996054" y="450597"/>
                      <a:pt x="1002796" y="452344"/>
                      <a:pt x="1006715" y="455205"/>
                    </a:cubicBezTo>
                    <a:cubicBezTo>
                      <a:pt x="1010632" y="458067"/>
                      <a:pt x="1011726" y="462046"/>
                      <a:pt x="1009064" y="466462"/>
                    </a:cubicBezTo>
                    <a:close/>
                    <a:moveTo>
                      <a:pt x="1041293" y="799459"/>
                    </a:moveTo>
                    <a:lnTo>
                      <a:pt x="938017" y="970848"/>
                    </a:lnTo>
                    <a:cubicBezTo>
                      <a:pt x="932694" y="979682"/>
                      <a:pt x="914371" y="986922"/>
                      <a:pt x="897092" y="987020"/>
                    </a:cubicBezTo>
                    <a:lnTo>
                      <a:pt x="771942" y="987731"/>
                    </a:lnTo>
                    <a:cubicBezTo>
                      <a:pt x="754661" y="987829"/>
                      <a:pt x="744968" y="980748"/>
                      <a:pt x="750292" y="971914"/>
                    </a:cubicBezTo>
                    <a:lnTo>
                      <a:pt x="853567" y="800524"/>
                    </a:lnTo>
                    <a:cubicBezTo>
                      <a:pt x="858890" y="791692"/>
                      <a:pt x="877213" y="784450"/>
                      <a:pt x="894492" y="784353"/>
                    </a:cubicBezTo>
                    <a:lnTo>
                      <a:pt x="1019642" y="783641"/>
                    </a:lnTo>
                    <a:cubicBezTo>
                      <a:pt x="1028282" y="783593"/>
                      <a:pt x="1035025" y="785339"/>
                      <a:pt x="1038944" y="788200"/>
                    </a:cubicBezTo>
                    <a:cubicBezTo>
                      <a:pt x="1042862" y="791062"/>
                      <a:pt x="1043953" y="795042"/>
                      <a:pt x="1041293" y="799459"/>
                    </a:cubicBezTo>
                    <a:close/>
                    <a:moveTo>
                      <a:pt x="1057258" y="0"/>
                    </a:moveTo>
                    <a:lnTo>
                      <a:pt x="1023497" y="56029"/>
                    </a:lnTo>
                    <a:cubicBezTo>
                      <a:pt x="1018173" y="64862"/>
                      <a:pt x="999851" y="72103"/>
                      <a:pt x="982572" y="72201"/>
                    </a:cubicBezTo>
                    <a:lnTo>
                      <a:pt x="857422" y="72912"/>
                    </a:lnTo>
                    <a:cubicBezTo>
                      <a:pt x="840142" y="73010"/>
                      <a:pt x="830449" y="65929"/>
                      <a:pt x="835771" y="57095"/>
                    </a:cubicBezTo>
                    <a:lnTo>
                      <a:pt x="870174" y="0"/>
                    </a:lnTo>
                    <a:close/>
                    <a:moveTo>
                      <a:pt x="1147275" y="237094"/>
                    </a:moveTo>
                    <a:lnTo>
                      <a:pt x="1044001" y="408484"/>
                    </a:lnTo>
                    <a:cubicBezTo>
                      <a:pt x="1038678" y="417318"/>
                      <a:pt x="1020355" y="424558"/>
                      <a:pt x="1003075" y="424656"/>
                    </a:cubicBezTo>
                    <a:lnTo>
                      <a:pt x="877925" y="425367"/>
                    </a:lnTo>
                    <a:cubicBezTo>
                      <a:pt x="860644" y="425465"/>
                      <a:pt x="850952" y="418384"/>
                      <a:pt x="856274" y="409551"/>
                    </a:cubicBezTo>
                    <a:lnTo>
                      <a:pt x="959551" y="238160"/>
                    </a:lnTo>
                    <a:cubicBezTo>
                      <a:pt x="964873" y="229327"/>
                      <a:pt x="983197" y="222087"/>
                      <a:pt x="1000476" y="221988"/>
                    </a:cubicBezTo>
                    <a:lnTo>
                      <a:pt x="1125626" y="221278"/>
                    </a:lnTo>
                    <a:cubicBezTo>
                      <a:pt x="1134265" y="221230"/>
                      <a:pt x="1141008" y="222975"/>
                      <a:pt x="1144928" y="225837"/>
                    </a:cubicBezTo>
                    <a:cubicBezTo>
                      <a:pt x="1148845" y="228698"/>
                      <a:pt x="1149937" y="232678"/>
                      <a:pt x="1147275" y="237094"/>
                    </a:cubicBezTo>
                    <a:close/>
                    <a:moveTo>
                      <a:pt x="1179504" y="570090"/>
                    </a:moveTo>
                    <a:lnTo>
                      <a:pt x="1076228" y="741481"/>
                    </a:lnTo>
                    <a:cubicBezTo>
                      <a:pt x="1070906" y="750313"/>
                      <a:pt x="1052583" y="757553"/>
                      <a:pt x="1035303" y="757652"/>
                    </a:cubicBezTo>
                    <a:lnTo>
                      <a:pt x="910154" y="758362"/>
                    </a:lnTo>
                    <a:cubicBezTo>
                      <a:pt x="892874" y="758460"/>
                      <a:pt x="883180" y="751379"/>
                      <a:pt x="888503" y="742546"/>
                    </a:cubicBezTo>
                    <a:lnTo>
                      <a:pt x="991779" y="571155"/>
                    </a:lnTo>
                    <a:cubicBezTo>
                      <a:pt x="997101" y="562322"/>
                      <a:pt x="1015424" y="555081"/>
                      <a:pt x="1032704" y="554984"/>
                    </a:cubicBezTo>
                    <a:lnTo>
                      <a:pt x="1157854" y="554272"/>
                    </a:lnTo>
                    <a:cubicBezTo>
                      <a:pt x="1166495" y="554225"/>
                      <a:pt x="1173238" y="555970"/>
                      <a:pt x="1177155" y="558832"/>
                    </a:cubicBezTo>
                    <a:cubicBezTo>
                      <a:pt x="1181073" y="561695"/>
                      <a:pt x="1182165" y="565673"/>
                      <a:pt x="1179504" y="570090"/>
                    </a:cubicBezTo>
                    <a:close/>
                    <a:moveTo>
                      <a:pt x="1200008" y="922546"/>
                    </a:moveTo>
                    <a:lnTo>
                      <a:pt x="1118617" y="1057617"/>
                    </a:lnTo>
                    <a:lnTo>
                      <a:pt x="931533" y="1057617"/>
                    </a:lnTo>
                    <a:lnTo>
                      <a:pt x="1012282" y="923611"/>
                    </a:lnTo>
                    <a:cubicBezTo>
                      <a:pt x="1017604" y="914779"/>
                      <a:pt x="1035928" y="907537"/>
                      <a:pt x="1053207" y="907440"/>
                    </a:cubicBezTo>
                    <a:lnTo>
                      <a:pt x="1178357" y="906730"/>
                    </a:lnTo>
                    <a:cubicBezTo>
                      <a:pt x="1186996" y="906680"/>
                      <a:pt x="1193741" y="908426"/>
                      <a:pt x="1197659" y="911288"/>
                    </a:cubicBezTo>
                    <a:cubicBezTo>
                      <a:pt x="1201576" y="914151"/>
                      <a:pt x="1202668" y="918129"/>
                      <a:pt x="1200008" y="922546"/>
                    </a:cubicBezTo>
                    <a:close/>
                    <a:moveTo>
                      <a:pt x="1285488" y="7725"/>
                    </a:moveTo>
                    <a:lnTo>
                      <a:pt x="1182212" y="179116"/>
                    </a:lnTo>
                    <a:cubicBezTo>
                      <a:pt x="1176889" y="187949"/>
                      <a:pt x="1158566" y="195190"/>
                      <a:pt x="1141287" y="195288"/>
                    </a:cubicBezTo>
                    <a:lnTo>
                      <a:pt x="1016137" y="195999"/>
                    </a:lnTo>
                    <a:cubicBezTo>
                      <a:pt x="998856" y="196097"/>
                      <a:pt x="989163" y="189015"/>
                      <a:pt x="994486" y="180182"/>
                    </a:cubicBezTo>
                    <a:lnTo>
                      <a:pt x="1097762" y="8791"/>
                    </a:lnTo>
                    <a:lnTo>
                      <a:pt x="1110126" y="0"/>
                    </a:lnTo>
                    <a:lnTo>
                      <a:pt x="1283876" y="0"/>
                    </a:lnTo>
                    <a:close/>
                    <a:moveTo>
                      <a:pt x="1317716" y="340720"/>
                    </a:moveTo>
                    <a:lnTo>
                      <a:pt x="1214440" y="512111"/>
                    </a:lnTo>
                    <a:cubicBezTo>
                      <a:pt x="1209118" y="520944"/>
                      <a:pt x="1190794" y="528185"/>
                      <a:pt x="1173515" y="528283"/>
                    </a:cubicBezTo>
                    <a:lnTo>
                      <a:pt x="1048365" y="528994"/>
                    </a:lnTo>
                    <a:cubicBezTo>
                      <a:pt x="1031086" y="529092"/>
                      <a:pt x="1021392" y="522011"/>
                      <a:pt x="1026716" y="513177"/>
                    </a:cubicBezTo>
                    <a:lnTo>
                      <a:pt x="1129991" y="341788"/>
                    </a:lnTo>
                    <a:cubicBezTo>
                      <a:pt x="1135314" y="332953"/>
                      <a:pt x="1153636" y="325714"/>
                      <a:pt x="1170915" y="325616"/>
                    </a:cubicBezTo>
                    <a:lnTo>
                      <a:pt x="1296065" y="324906"/>
                    </a:lnTo>
                    <a:cubicBezTo>
                      <a:pt x="1304707" y="324856"/>
                      <a:pt x="1311449" y="326601"/>
                      <a:pt x="1315367" y="329463"/>
                    </a:cubicBezTo>
                    <a:cubicBezTo>
                      <a:pt x="1319286" y="332326"/>
                      <a:pt x="1320378" y="336305"/>
                      <a:pt x="1317716" y="340720"/>
                    </a:cubicBezTo>
                    <a:close/>
                    <a:moveTo>
                      <a:pt x="1338220" y="693176"/>
                    </a:moveTo>
                    <a:lnTo>
                      <a:pt x="1234943" y="864568"/>
                    </a:lnTo>
                    <a:cubicBezTo>
                      <a:pt x="1229621" y="873400"/>
                      <a:pt x="1211299" y="880642"/>
                      <a:pt x="1194018" y="880739"/>
                    </a:cubicBezTo>
                    <a:lnTo>
                      <a:pt x="1068868" y="881449"/>
                    </a:lnTo>
                    <a:cubicBezTo>
                      <a:pt x="1051589" y="881547"/>
                      <a:pt x="1041894" y="874468"/>
                      <a:pt x="1047217" y="865633"/>
                    </a:cubicBezTo>
                    <a:lnTo>
                      <a:pt x="1150495" y="694244"/>
                    </a:lnTo>
                    <a:cubicBezTo>
                      <a:pt x="1155816" y="685409"/>
                      <a:pt x="1174140" y="678170"/>
                      <a:pt x="1191419" y="678071"/>
                    </a:cubicBezTo>
                    <a:lnTo>
                      <a:pt x="1316569" y="677361"/>
                    </a:lnTo>
                    <a:cubicBezTo>
                      <a:pt x="1325208" y="677312"/>
                      <a:pt x="1331952" y="679057"/>
                      <a:pt x="1335870" y="681919"/>
                    </a:cubicBezTo>
                    <a:cubicBezTo>
                      <a:pt x="1339787" y="684782"/>
                      <a:pt x="1340881" y="688760"/>
                      <a:pt x="1338220" y="693176"/>
                    </a:cubicBezTo>
                    <a:close/>
                    <a:moveTo>
                      <a:pt x="1370448" y="1026172"/>
                    </a:moveTo>
                    <a:lnTo>
                      <a:pt x="1351500" y="1057617"/>
                    </a:lnTo>
                    <a:lnTo>
                      <a:pt x="1164418" y="1057617"/>
                    </a:lnTo>
                    <a:lnTo>
                      <a:pt x="1182723" y="1027239"/>
                    </a:lnTo>
                    <a:cubicBezTo>
                      <a:pt x="1188046" y="1018405"/>
                      <a:pt x="1206369" y="1011165"/>
                      <a:pt x="1223648" y="1011067"/>
                    </a:cubicBezTo>
                    <a:lnTo>
                      <a:pt x="1348798" y="1010356"/>
                    </a:lnTo>
                    <a:cubicBezTo>
                      <a:pt x="1357439" y="1010307"/>
                      <a:pt x="1364180" y="1012054"/>
                      <a:pt x="1368099" y="1014916"/>
                    </a:cubicBezTo>
                    <a:cubicBezTo>
                      <a:pt x="1372017" y="1017777"/>
                      <a:pt x="1373109" y="1021755"/>
                      <a:pt x="1370448" y="1026172"/>
                    </a:cubicBezTo>
                    <a:close/>
                    <a:moveTo>
                      <a:pt x="1455929" y="111353"/>
                    </a:moveTo>
                    <a:lnTo>
                      <a:pt x="1352651" y="282744"/>
                    </a:lnTo>
                    <a:cubicBezTo>
                      <a:pt x="1347330" y="291577"/>
                      <a:pt x="1329007" y="298816"/>
                      <a:pt x="1311726" y="298915"/>
                    </a:cubicBezTo>
                    <a:lnTo>
                      <a:pt x="1186576" y="299625"/>
                    </a:lnTo>
                    <a:cubicBezTo>
                      <a:pt x="1169297" y="299724"/>
                      <a:pt x="1159604" y="292642"/>
                      <a:pt x="1164927" y="283810"/>
                    </a:cubicBezTo>
                    <a:lnTo>
                      <a:pt x="1268203" y="112418"/>
                    </a:lnTo>
                    <a:cubicBezTo>
                      <a:pt x="1273525" y="103586"/>
                      <a:pt x="1291847" y="96346"/>
                      <a:pt x="1309128" y="96248"/>
                    </a:cubicBezTo>
                    <a:lnTo>
                      <a:pt x="1434278" y="95537"/>
                    </a:lnTo>
                    <a:cubicBezTo>
                      <a:pt x="1442918" y="95488"/>
                      <a:pt x="1449661" y="97233"/>
                      <a:pt x="1453578" y="100096"/>
                    </a:cubicBezTo>
                    <a:cubicBezTo>
                      <a:pt x="1457498" y="102958"/>
                      <a:pt x="1458590" y="106936"/>
                      <a:pt x="1455929" y="111353"/>
                    </a:cubicBezTo>
                    <a:close/>
                    <a:moveTo>
                      <a:pt x="1476432" y="463809"/>
                    </a:moveTo>
                    <a:lnTo>
                      <a:pt x="1373157" y="635200"/>
                    </a:lnTo>
                    <a:cubicBezTo>
                      <a:pt x="1367832" y="644033"/>
                      <a:pt x="1349511" y="651272"/>
                      <a:pt x="1332229" y="651371"/>
                    </a:cubicBezTo>
                    <a:lnTo>
                      <a:pt x="1207080" y="652081"/>
                    </a:lnTo>
                    <a:cubicBezTo>
                      <a:pt x="1189800" y="652179"/>
                      <a:pt x="1180108" y="645098"/>
                      <a:pt x="1185430" y="636264"/>
                    </a:cubicBezTo>
                    <a:lnTo>
                      <a:pt x="1288706" y="464875"/>
                    </a:lnTo>
                    <a:cubicBezTo>
                      <a:pt x="1294029" y="456040"/>
                      <a:pt x="1312351" y="448801"/>
                      <a:pt x="1329632" y="448703"/>
                    </a:cubicBezTo>
                    <a:lnTo>
                      <a:pt x="1454782" y="447992"/>
                    </a:lnTo>
                    <a:cubicBezTo>
                      <a:pt x="1463421" y="447944"/>
                      <a:pt x="1470164" y="449689"/>
                      <a:pt x="1474082" y="452550"/>
                    </a:cubicBezTo>
                    <a:cubicBezTo>
                      <a:pt x="1477999" y="455413"/>
                      <a:pt x="1479093" y="459392"/>
                      <a:pt x="1476432" y="463809"/>
                    </a:cubicBezTo>
                    <a:close/>
                    <a:moveTo>
                      <a:pt x="1508660" y="796803"/>
                    </a:moveTo>
                    <a:lnTo>
                      <a:pt x="1405384" y="968195"/>
                    </a:lnTo>
                    <a:cubicBezTo>
                      <a:pt x="1400062" y="977028"/>
                      <a:pt x="1381740" y="984268"/>
                      <a:pt x="1364459" y="984367"/>
                    </a:cubicBezTo>
                    <a:lnTo>
                      <a:pt x="1239309" y="985077"/>
                    </a:lnTo>
                    <a:cubicBezTo>
                      <a:pt x="1222030" y="985176"/>
                      <a:pt x="1212337" y="978094"/>
                      <a:pt x="1217658" y="969261"/>
                    </a:cubicBezTo>
                    <a:lnTo>
                      <a:pt x="1320936" y="797870"/>
                    </a:lnTo>
                    <a:cubicBezTo>
                      <a:pt x="1326257" y="789037"/>
                      <a:pt x="1344580" y="781797"/>
                      <a:pt x="1361860" y="781698"/>
                    </a:cubicBezTo>
                    <a:lnTo>
                      <a:pt x="1487011" y="780988"/>
                    </a:lnTo>
                    <a:cubicBezTo>
                      <a:pt x="1495651" y="780939"/>
                      <a:pt x="1502394" y="782684"/>
                      <a:pt x="1506311" y="785547"/>
                    </a:cubicBezTo>
                    <a:cubicBezTo>
                      <a:pt x="1510229" y="788408"/>
                      <a:pt x="1511322" y="792388"/>
                      <a:pt x="1508660" y="796803"/>
                    </a:cubicBezTo>
                    <a:close/>
                    <a:moveTo>
                      <a:pt x="1523026" y="0"/>
                    </a:moveTo>
                    <a:lnTo>
                      <a:pt x="1490864" y="53375"/>
                    </a:lnTo>
                    <a:cubicBezTo>
                      <a:pt x="1485542" y="62209"/>
                      <a:pt x="1467218" y="69449"/>
                      <a:pt x="1449939" y="69546"/>
                    </a:cubicBezTo>
                    <a:lnTo>
                      <a:pt x="1324790" y="70258"/>
                    </a:lnTo>
                    <a:cubicBezTo>
                      <a:pt x="1307510" y="70355"/>
                      <a:pt x="1297816" y="63275"/>
                      <a:pt x="1303139" y="54440"/>
                    </a:cubicBezTo>
                    <a:lnTo>
                      <a:pt x="1335943" y="0"/>
                    </a:lnTo>
                    <a:close/>
                    <a:moveTo>
                      <a:pt x="1614644" y="234440"/>
                    </a:moveTo>
                    <a:lnTo>
                      <a:pt x="1511368" y="405831"/>
                    </a:lnTo>
                    <a:cubicBezTo>
                      <a:pt x="1506045" y="414664"/>
                      <a:pt x="1487722" y="421903"/>
                      <a:pt x="1470442" y="422002"/>
                    </a:cubicBezTo>
                    <a:lnTo>
                      <a:pt x="1345293" y="422712"/>
                    </a:lnTo>
                    <a:cubicBezTo>
                      <a:pt x="1328012" y="422811"/>
                      <a:pt x="1318319" y="415729"/>
                      <a:pt x="1323642" y="406897"/>
                    </a:cubicBezTo>
                    <a:lnTo>
                      <a:pt x="1426918" y="235505"/>
                    </a:lnTo>
                    <a:cubicBezTo>
                      <a:pt x="1432240" y="226673"/>
                      <a:pt x="1450564" y="219433"/>
                      <a:pt x="1467843" y="219334"/>
                    </a:cubicBezTo>
                    <a:lnTo>
                      <a:pt x="1592993" y="218624"/>
                    </a:lnTo>
                    <a:cubicBezTo>
                      <a:pt x="1601633" y="218575"/>
                      <a:pt x="1608376" y="220321"/>
                      <a:pt x="1612295" y="223182"/>
                    </a:cubicBezTo>
                    <a:cubicBezTo>
                      <a:pt x="1616212" y="226045"/>
                      <a:pt x="1617304" y="230023"/>
                      <a:pt x="1614644" y="234440"/>
                    </a:cubicBezTo>
                    <a:close/>
                    <a:moveTo>
                      <a:pt x="1646871" y="567436"/>
                    </a:moveTo>
                    <a:lnTo>
                      <a:pt x="1543596" y="738826"/>
                    </a:lnTo>
                    <a:cubicBezTo>
                      <a:pt x="1538273" y="747660"/>
                      <a:pt x="1519951" y="754900"/>
                      <a:pt x="1502672" y="754998"/>
                    </a:cubicBezTo>
                    <a:lnTo>
                      <a:pt x="1377521" y="755709"/>
                    </a:lnTo>
                    <a:cubicBezTo>
                      <a:pt x="1360241" y="755807"/>
                      <a:pt x="1350547" y="748726"/>
                      <a:pt x="1355872" y="739892"/>
                    </a:cubicBezTo>
                    <a:lnTo>
                      <a:pt x="1459147" y="568501"/>
                    </a:lnTo>
                    <a:cubicBezTo>
                      <a:pt x="1464470" y="559668"/>
                      <a:pt x="1482792" y="552428"/>
                      <a:pt x="1500071" y="552330"/>
                    </a:cubicBezTo>
                    <a:lnTo>
                      <a:pt x="1625221" y="551619"/>
                    </a:lnTo>
                    <a:cubicBezTo>
                      <a:pt x="1633862" y="551570"/>
                      <a:pt x="1640605" y="553317"/>
                      <a:pt x="1644523" y="556178"/>
                    </a:cubicBezTo>
                    <a:cubicBezTo>
                      <a:pt x="1648442" y="559040"/>
                      <a:pt x="1649534" y="563019"/>
                      <a:pt x="1646871" y="567436"/>
                    </a:cubicBezTo>
                    <a:close/>
                    <a:moveTo>
                      <a:pt x="1667375" y="919891"/>
                    </a:moveTo>
                    <a:lnTo>
                      <a:pt x="1584385" y="1057617"/>
                    </a:lnTo>
                    <a:lnTo>
                      <a:pt x="1397301" y="1057617"/>
                    </a:lnTo>
                    <a:lnTo>
                      <a:pt x="1479649" y="920957"/>
                    </a:lnTo>
                    <a:cubicBezTo>
                      <a:pt x="1484973" y="912124"/>
                      <a:pt x="1503295" y="904884"/>
                      <a:pt x="1520576" y="904785"/>
                    </a:cubicBezTo>
                    <a:lnTo>
                      <a:pt x="1645726" y="904075"/>
                    </a:lnTo>
                    <a:cubicBezTo>
                      <a:pt x="1654365" y="904026"/>
                      <a:pt x="1661108" y="905771"/>
                      <a:pt x="1665026" y="908634"/>
                    </a:cubicBezTo>
                    <a:cubicBezTo>
                      <a:pt x="1668943" y="911495"/>
                      <a:pt x="1670037" y="915475"/>
                      <a:pt x="1667375" y="919891"/>
                    </a:cubicBezTo>
                    <a:close/>
                    <a:moveTo>
                      <a:pt x="1752855" y="5072"/>
                    </a:moveTo>
                    <a:lnTo>
                      <a:pt x="1649579" y="176462"/>
                    </a:lnTo>
                    <a:cubicBezTo>
                      <a:pt x="1644257" y="185296"/>
                      <a:pt x="1625935" y="192536"/>
                      <a:pt x="1608654" y="192633"/>
                    </a:cubicBezTo>
                    <a:lnTo>
                      <a:pt x="1483505" y="193345"/>
                    </a:lnTo>
                    <a:cubicBezTo>
                      <a:pt x="1466223" y="193442"/>
                      <a:pt x="1456530" y="186362"/>
                      <a:pt x="1461854" y="177529"/>
                    </a:cubicBezTo>
                    <a:lnTo>
                      <a:pt x="1565130" y="6138"/>
                    </a:lnTo>
                    <a:lnTo>
                      <a:pt x="1573762" y="0"/>
                    </a:lnTo>
                    <a:lnTo>
                      <a:pt x="1751796" y="0"/>
                    </a:lnTo>
                    <a:close/>
                    <a:moveTo>
                      <a:pt x="1785085" y="338067"/>
                    </a:moveTo>
                    <a:lnTo>
                      <a:pt x="1681808" y="509458"/>
                    </a:lnTo>
                    <a:cubicBezTo>
                      <a:pt x="1676486" y="518291"/>
                      <a:pt x="1658163" y="525531"/>
                      <a:pt x="1640883" y="525628"/>
                    </a:cubicBezTo>
                    <a:lnTo>
                      <a:pt x="1515732" y="526340"/>
                    </a:lnTo>
                    <a:cubicBezTo>
                      <a:pt x="1498453" y="526438"/>
                      <a:pt x="1488760" y="519357"/>
                      <a:pt x="1494083" y="510524"/>
                    </a:cubicBezTo>
                    <a:lnTo>
                      <a:pt x="1597359" y="339133"/>
                    </a:lnTo>
                    <a:cubicBezTo>
                      <a:pt x="1602681" y="330300"/>
                      <a:pt x="1621003" y="323060"/>
                      <a:pt x="1638284" y="322961"/>
                    </a:cubicBezTo>
                    <a:lnTo>
                      <a:pt x="1763434" y="322251"/>
                    </a:lnTo>
                    <a:cubicBezTo>
                      <a:pt x="1772074" y="322201"/>
                      <a:pt x="1778817" y="323948"/>
                      <a:pt x="1782734" y="326810"/>
                    </a:cubicBezTo>
                    <a:cubicBezTo>
                      <a:pt x="1786653" y="329672"/>
                      <a:pt x="1787747" y="333651"/>
                      <a:pt x="1785085" y="338067"/>
                    </a:cubicBezTo>
                    <a:close/>
                    <a:moveTo>
                      <a:pt x="1805588" y="690523"/>
                    </a:moveTo>
                    <a:lnTo>
                      <a:pt x="1702312" y="861913"/>
                    </a:lnTo>
                    <a:cubicBezTo>
                      <a:pt x="1696989" y="870747"/>
                      <a:pt x="1678666" y="877987"/>
                      <a:pt x="1661385" y="878085"/>
                    </a:cubicBezTo>
                    <a:lnTo>
                      <a:pt x="1536237" y="878795"/>
                    </a:lnTo>
                    <a:cubicBezTo>
                      <a:pt x="1518956" y="878894"/>
                      <a:pt x="1509263" y="871813"/>
                      <a:pt x="1514586" y="862980"/>
                    </a:cubicBezTo>
                    <a:lnTo>
                      <a:pt x="1617862" y="691589"/>
                    </a:lnTo>
                    <a:cubicBezTo>
                      <a:pt x="1623183" y="682756"/>
                      <a:pt x="1641507" y="675515"/>
                      <a:pt x="1658787" y="675417"/>
                    </a:cubicBezTo>
                    <a:lnTo>
                      <a:pt x="1783937" y="674706"/>
                    </a:lnTo>
                    <a:cubicBezTo>
                      <a:pt x="1792577" y="674657"/>
                      <a:pt x="1799320" y="676404"/>
                      <a:pt x="1803239" y="679266"/>
                    </a:cubicBezTo>
                    <a:cubicBezTo>
                      <a:pt x="1807156" y="682129"/>
                      <a:pt x="1808249" y="686106"/>
                      <a:pt x="1805588" y="690523"/>
                    </a:cubicBezTo>
                    <a:close/>
                    <a:moveTo>
                      <a:pt x="1837816" y="1023519"/>
                    </a:moveTo>
                    <a:lnTo>
                      <a:pt x="1817269" y="1057617"/>
                    </a:lnTo>
                    <a:lnTo>
                      <a:pt x="1630186" y="1057617"/>
                    </a:lnTo>
                    <a:lnTo>
                      <a:pt x="1650091" y="1024584"/>
                    </a:lnTo>
                    <a:cubicBezTo>
                      <a:pt x="1655414" y="1015750"/>
                      <a:pt x="1673736" y="1008510"/>
                      <a:pt x="1691015" y="1008413"/>
                    </a:cubicBezTo>
                    <a:lnTo>
                      <a:pt x="1816165" y="1007701"/>
                    </a:lnTo>
                    <a:cubicBezTo>
                      <a:pt x="1824806" y="1007654"/>
                      <a:pt x="1831549" y="1009399"/>
                      <a:pt x="1835467" y="1012261"/>
                    </a:cubicBezTo>
                    <a:cubicBezTo>
                      <a:pt x="1839386" y="1015122"/>
                      <a:pt x="1840478" y="1019102"/>
                      <a:pt x="1837816" y="1023519"/>
                    </a:cubicBezTo>
                    <a:close/>
                    <a:moveTo>
                      <a:pt x="1923296" y="108698"/>
                    </a:moveTo>
                    <a:lnTo>
                      <a:pt x="1820020" y="280089"/>
                    </a:lnTo>
                    <a:cubicBezTo>
                      <a:pt x="1814697" y="288923"/>
                      <a:pt x="1796374" y="296163"/>
                      <a:pt x="1779095" y="296261"/>
                    </a:cubicBezTo>
                    <a:lnTo>
                      <a:pt x="1653945" y="296971"/>
                    </a:lnTo>
                    <a:cubicBezTo>
                      <a:pt x="1636666" y="297070"/>
                      <a:pt x="1626972" y="289989"/>
                      <a:pt x="1632295" y="281156"/>
                    </a:cubicBezTo>
                    <a:lnTo>
                      <a:pt x="1735570" y="109765"/>
                    </a:lnTo>
                    <a:cubicBezTo>
                      <a:pt x="1740893" y="100932"/>
                      <a:pt x="1759216" y="93691"/>
                      <a:pt x="1776496" y="93594"/>
                    </a:cubicBezTo>
                    <a:lnTo>
                      <a:pt x="1901645" y="92882"/>
                    </a:lnTo>
                    <a:cubicBezTo>
                      <a:pt x="1910287" y="92833"/>
                      <a:pt x="1917030" y="94580"/>
                      <a:pt x="1920947" y="97442"/>
                    </a:cubicBezTo>
                    <a:cubicBezTo>
                      <a:pt x="1924865" y="100305"/>
                      <a:pt x="1925959" y="104282"/>
                      <a:pt x="1923296" y="108698"/>
                    </a:cubicBezTo>
                    <a:close/>
                    <a:moveTo>
                      <a:pt x="1943800" y="461154"/>
                    </a:moveTo>
                    <a:lnTo>
                      <a:pt x="1840523" y="632545"/>
                    </a:lnTo>
                    <a:cubicBezTo>
                      <a:pt x="1835201" y="641378"/>
                      <a:pt x="1816877" y="648618"/>
                      <a:pt x="1799598" y="648717"/>
                    </a:cubicBezTo>
                    <a:lnTo>
                      <a:pt x="1674448" y="649427"/>
                    </a:lnTo>
                    <a:cubicBezTo>
                      <a:pt x="1657168" y="649526"/>
                      <a:pt x="1647474" y="642444"/>
                      <a:pt x="1652797" y="633611"/>
                    </a:cubicBezTo>
                    <a:lnTo>
                      <a:pt x="1756073" y="462221"/>
                    </a:lnTo>
                    <a:cubicBezTo>
                      <a:pt x="1761396" y="453387"/>
                      <a:pt x="1779719" y="446147"/>
                      <a:pt x="1796999" y="446048"/>
                    </a:cubicBezTo>
                    <a:lnTo>
                      <a:pt x="1922149" y="445338"/>
                    </a:lnTo>
                    <a:cubicBezTo>
                      <a:pt x="1930790" y="445290"/>
                      <a:pt x="1937531" y="447035"/>
                      <a:pt x="1941450" y="449897"/>
                    </a:cubicBezTo>
                    <a:cubicBezTo>
                      <a:pt x="1945368" y="452759"/>
                      <a:pt x="1946460" y="456738"/>
                      <a:pt x="1943800" y="461154"/>
                    </a:cubicBezTo>
                    <a:close/>
                    <a:moveTo>
                      <a:pt x="1976029" y="794149"/>
                    </a:moveTo>
                    <a:lnTo>
                      <a:pt x="1872751" y="965541"/>
                    </a:lnTo>
                    <a:cubicBezTo>
                      <a:pt x="1867430" y="974373"/>
                      <a:pt x="1849107" y="981613"/>
                      <a:pt x="1831828" y="981712"/>
                    </a:cubicBezTo>
                    <a:lnTo>
                      <a:pt x="1706676" y="982422"/>
                    </a:lnTo>
                    <a:cubicBezTo>
                      <a:pt x="1689397" y="982521"/>
                      <a:pt x="1679704" y="975440"/>
                      <a:pt x="1685027" y="966606"/>
                    </a:cubicBezTo>
                    <a:lnTo>
                      <a:pt x="1788303" y="795217"/>
                    </a:lnTo>
                    <a:cubicBezTo>
                      <a:pt x="1793625" y="786382"/>
                      <a:pt x="1811947" y="779143"/>
                      <a:pt x="1829228" y="779045"/>
                    </a:cubicBezTo>
                    <a:lnTo>
                      <a:pt x="1954378" y="778334"/>
                    </a:lnTo>
                    <a:cubicBezTo>
                      <a:pt x="1963018" y="778285"/>
                      <a:pt x="1969761" y="780031"/>
                      <a:pt x="1973680" y="782892"/>
                    </a:cubicBezTo>
                    <a:cubicBezTo>
                      <a:pt x="1977598" y="785755"/>
                      <a:pt x="1978690" y="789733"/>
                      <a:pt x="1976029" y="794149"/>
                    </a:cubicBezTo>
                    <a:close/>
                    <a:moveTo>
                      <a:pt x="1988796" y="0"/>
                    </a:moveTo>
                    <a:lnTo>
                      <a:pt x="1958232" y="50721"/>
                    </a:lnTo>
                    <a:cubicBezTo>
                      <a:pt x="1952909" y="59554"/>
                      <a:pt x="1934587" y="66795"/>
                      <a:pt x="1917307" y="66893"/>
                    </a:cubicBezTo>
                    <a:lnTo>
                      <a:pt x="1792157" y="67604"/>
                    </a:lnTo>
                    <a:cubicBezTo>
                      <a:pt x="1774877" y="67702"/>
                      <a:pt x="1765185" y="60620"/>
                      <a:pt x="1770506" y="51787"/>
                    </a:cubicBezTo>
                    <a:lnTo>
                      <a:pt x="1801712" y="0"/>
                    </a:lnTo>
                    <a:close/>
                    <a:moveTo>
                      <a:pt x="2039348" y="901840"/>
                    </a:moveTo>
                    <a:lnTo>
                      <a:pt x="1946033" y="1057617"/>
                    </a:lnTo>
                    <a:lnTo>
                      <a:pt x="1863070" y="1057617"/>
                    </a:lnTo>
                    <a:lnTo>
                      <a:pt x="1947018" y="918304"/>
                    </a:lnTo>
                    <a:cubicBezTo>
                      <a:pt x="1952340" y="909469"/>
                      <a:pt x="1970664" y="902230"/>
                      <a:pt x="1987943" y="902132"/>
                    </a:cubicBezTo>
                    <a:close/>
                    <a:moveTo>
                      <a:pt x="2082011" y="231786"/>
                    </a:moveTo>
                    <a:lnTo>
                      <a:pt x="1978735" y="403176"/>
                    </a:lnTo>
                    <a:cubicBezTo>
                      <a:pt x="1973413" y="412009"/>
                      <a:pt x="1955089" y="419250"/>
                      <a:pt x="1937810" y="419348"/>
                    </a:cubicBezTo>
                    <a:lnTo>
                      <a:pt x="1812660" y="420059"/>
                    </a:lnTo>
                    <a:cubicBezTo>
                      <a:pt x="1795381" y="420157"/>
                      <a:pt x="1785686" y="413076"/>
                      <a:pt x="1791009" y="404243"/>
                    </a:cubicBezTo>
                    <a:lnTo>
                      <a:pt x="1894287" y="232852"/>
                    </a:lnTo>
                    <a:cubicBezTo>
                      <a:pt x="1899607" y="224019"/>
                      <a:pt x="1917932" y="216780"/>
                      <a:pt x="1935210" y="216681"/>
                    </a:cubicBezTo>
                    <a:lnTo>
                      <a:pt x="2060360" y="215971"/>
                    </a:lnTo>
                    <a:cubicBezTo>
                      <a:pt x="2069000" y="215920"/>
                      <a:pt x="2075744" y="217667"/>
                      <a:pt x="2079662" y="220529"/>
                    </a:cubicBezTo>
                    <a:cubicBezTo>
                      <a:pt x="2083580" y="223390"/>
                      <a:pt x="2084671" y="227370"/>
                      <a:pt x="2082011" y="231786"/>
                    </a:cubicBezTo>
                    <a:close/>
                    <a:moveTo>
                      <a:pt x="2114240" y="564782"/>
                    </a:moveTo>
                    <a:lnTo>
                      <a:pt x="2010964" y="736171"/>
                    </a:lnTo>
                    <a:cubicBezTo>
                      <a:pt x="2005642" y="745006"/>
                      <a:pt x="1987319" y="752245"/>
                      <a:pt x="1970039" y="752343"/>
                    </a:cubicBezTo>
                    <a:lnTo>
                      <a:pt x="1844889" y="753054"/>
                    </a:lnTo>
                    <a:cubicBezTo>
                      <a:pt x="1827610" y="753152"/>
                      <a:pt x="1817916" y="746071"/>
                      <a:pt x="1823239" y="737239"/>
                    </a:cubicBezTo>
                    <a:lnTo>
                      <a:pt x="1926515" y="565847"/>
                    </a:lnTo>
                    <a:cubicBezTo>
                      <a:pt x="1931837" y="557015"/>
                      <a:pt x="1950159" y="549774"/>
                      <a:pt x="1967440" y="549676"/>
                    </a:cubicBezTo>
                    <a:lnTo>
                      <a:pt x="2092589" y="548964"/>
                    </a:lnTo>
                    <a:cubicBezTo>
                      <a:pt x="2101229" y="548917"/>
                      <a:pt x="2107974" y="550662"/>
                      <a:pt x="2111891" y="553525"/>
                    </a:cubicBezTo>
                    <a:cubicBezTo>
                      <a:pt x="2115809" y="556387"/>
                      <a:pt x="2116901" y="560365"/>
                      <a:pt x="2114240" y="564782"/>
                    </a:cubicBezTo>
                    <a:close/>
                    <a:moveTo>
                      <a:pt x="2176744" y="672476"/>
                    </a:moveTo>
                    <a:lnTo>
                      <a:pt x="2054917" y="875850"/>
                    </a:lnTo>
                    <a:lnTo>
                      <a:pt x="2003604" y="876141"/>
                    </a:lnTo>
                    <a:cubicBezTo>
                      <a:pt x="1986323" y="876239"/>
                      <a:pt x="1976630" y="869158"/>
                      <a:pt x="1981954" y="860326"/>
                    </a:cubicBezTo>
                    <a:lnTo>
                      <a:pt x="2085229" y="688934"/>
                    </a:lnTo>
                    <a:cubicBezTo>
                      <a:pt x="2090552" y="680102"/>
                      <a:pt x="2108875" y="672862"/>
                      <a:pt x="2126155" y="672763"/>
                    </a:cubicBezTo>
                    <a:close/>
                    <a:moveTo>
                      <a:pt x="2220223" y="2417"/>
                    </a:moveTo>
                    <a:lnTo>
                      <a:pt x="2116946" y="173808"/>
                    </a:lnTo>
                    <a:cubicBezTo>
                      <a:pt x="2111626" y="182641"/>
                      <a:pt x="2093302" y="189882"/>
                      <a:pt x="2076023" y="189980"/>
                    </a:cubicBezTo>
                    <a:lnTo>
                      <a:pt x="1950873" y="190691"/>
                    </a:lnTo>
                    <a:cubicBezTo>
                      <a:pt x="1933592" y="190789"/>
                      <a:pt x="1923899" y="183707"/>
                      <a:pt x="1929222" y="174874"/>
                    </a:cubicBezTo>
                    <a:lnTo>
                      <a:pt x="2032498" y="3483"/>
                    </a:lnTo>
                    <a:lnTo>
                      <a:pt x="2037396" y="0"/>
                    </a:lnTo>
                    <a:lnTo>
                      <a:pt x="2219719" y="0"/>
                    </a:lnTo>
                    <a:close/>
                    <a:moveTo>
                      <a:pt x="2252452" y="335413"/>
                    </a:moveTo>
                    <a:lnTo>
                      <a:pt x="2149176" y="506804"/>
                    </a:lnTo>
                    <a:cubicBezTo>
                      <a:pt x="2143854" y="515637"/>
                      <a:pt x="2125530" y="522878"/>
                      <a:pt x="2108251" y="522975"/>
                    </a:cubicBezTo>
                    <a:lnTo>
                      <a:pt x="1983101" y="523687"/>
                    </a:lnTo>
                    <a:cubicBezTo>
                      <a:pt x="1965822" y="523784"/>
                      <a:pt x="1956128" y="516704"/>
                      <a:pt x="1961450" y="507869"/>
                    </a:cubicBezTo>
                    <a:lnTo>
                      <a:pt x="2064726" y="336480"/>
                    </a:lnTo>
                    <a:cubicBezTo>
                      <a:pt x="2070049" y="327646"/>
                      <a:pt x="2088372" y="320406"/>
                      <a:pt x="2105653" y="320308"/>
                    </a:cubicBezTo>
                    <a:lnTo>
                      <a:pt x="2230801" y="319597"/>
                    </a:lnTo>
                    <a:cubicBezTo>
                      <a:pt x="2239443" y="319548"/>
                      <a:pt x="2246185" y="321293"/>
                      <a:pt x="2250102" y="324155"/>
                    </a:cubicBezTo>
                    <a:cubicBezTo>
                      <a:pt x="2254022" y="327018"/>
                      <a:pt x="2255114" y="330996"/>
                      <a:pt x="2252452" y="335413"/>
                    </a:cubicBezTo>
                    <a:close/>
                    <a:moveTo>
                      <a:pt x="2314140" y="443112"/>
                    </a:moveTo>
                    <a:lnTo>
                      <a:pt x="2192312" y="646487"/>
                    </a:lnTo>
                    <a:lnTo>
                      <a:pt x="2141816" y="646774"/>
                    </a:lnTo>
                    <a:cubicBezTo>
                      <a:pt x="2124536" y="646871"/>
                      <a:pt x="2114842" y="639791"/>
                      <a:pt x="2120165" y="630958"/>
                    </a:cubicBezTo>
                    <a:lnTo>
                      <a:pt x="2223442" y="459567"/>
                    </a:lnTo>
                    <a:cubicBezTo>
                      <a:pt x="2228763" y="450733"/>
                      <a:pt x="2247087" y="443493"/>
                      <a:pt x="2264366" y="443395"/>
                    </a:cubicBezTo>
                    <a:close/>
                    <a:moveTo>
                      <a:pt x="2390665" y="106045"/>
                    </a:moveTo>
                    <a:lnTo>
                      <a:pt x="2287389" y="277436"/>
                    </a:lnTo>
                    <a:cubicBezTo>
                      <a:pt x="2282065" y="286269"/>
                      <a:pt x="2263743" y="293509"/>
                      <a:pt x="2246462" y="293608"/>
                    </a:cubicBezTo>
                    <a:lnTo>
                      <a:pt x="2121312" y="294318"/>
                    </a:lnTo>
                    <a:cubicBezTo>
                      <a:pt x="2104033" y="294417"/>
                      <a:pt x="2094341" y="287335"/>
                      <a:pt x="2099661" y="278502"/>
                    </a:cubicBezTo>
                    <a:lnTo>
                      <a:pt x="2202939" y="107111"/>
                    </a:lnTo>
                    <a:cubicBezTo>
                      <a:pt x="2208262" y="98278"/>
                      <a:pt x="2226584" y="91037"/>
                      <a:pt x="2243865" y="90939"/>
                    </a:cubicBezTo>
                    <a:lnTo>
                      <a:pt x="2369014" y="90228"/>
                    </a:lnTo>
                    <a:cubicBezTo>
                      <a:pt x="2377654" y="90180"/>
                      <a:pt x="2384397" y="91925"/>
                      <a:pt x="2388315" y="94788"/>
                    </a:cubicBezTo>
                    <a:cubicBezTo>
                      <a:pt x="2392232" y="97650"/>
                      <a:pt x="2393326" y="101629"/>
                      <a:pt x="2390665" y="106045"/>
                    </a:cubicBezTo>
                    <a:close/>
                    <a:moveTo>
                      <a:pt x="2451536" y="213748"/>
                    </a:moveTo>
                    <a:lnTo>
                      <a:pt x="2329708" y="417123"/>
                    </a:lnTo>
                    <a:lnTo>
                      <a:pt x="2280027" y="417405"/>
                    </a:lnTo>
                    <a:cubicBezTo>
                      <a:pt x="2262748" y="417502"/>
                      <a:pt x="2253055" y="410422"/>
                      <a:pt x="2258378" y="401589"/>
                    </a:cubicBezTo>
                    <a:lnTo>
                      <a:pt x="2361652" y="230198"/>
                    </a:lnTo>
                    <a:cubicBezTo>
                      <a:pt x="2366976" y="221365"/>
                      <a:pt x="2385298" y="214124"/>
                      <a:pt x="2402578" y="214026"/>
                    </a:cubicBezTo>
                    <a:close/>
                    <a:moveTo>
                      <a:pt x="2454563" y="0"/>
                    </a:moveTo>
                    <a:lnTo>
                      <a:pt x="2425599" y="48067"/>
                    </a:lnTo>
                    <a:cubicBezTo>
                      <a:pt x="2420278" y="56901"/>
                      <a:pt x="2401954" y="64141"/>
                      <a:pt x="2384675" y="64238"/>
                    </a:cubicBezTo>
                    <a:lnTo>
                      <a:pt x="2259525" y="64949"/>
                    </a:lnTo>
                    <a:cubicBezTo>
                      <a:pt x="2242245" y="65048"/>
                      <a:pt x="2232552" y="57967"/>
                      <a:pt x="2237875" y="49133"/>
                    </a:cubicBezTo>
                    <a:lnTo>
                      <a:pt x="2267481" y="0"/>
                    </a:lnTo>
                    <a:close/>
                    <a:moveTo>
                      <a:pt x="2579577" y="0"/>
                    </a:moveTo>
                    <a:lnTo>
                      <a:pt x="2467104" y="187759"/>
                    </a:lnTo>
                    <a:lnTo>
                      <a:pt x="2418239" y="188037"/>
                    </a:lnTo>
                    <a:cubicBezTo>
                      <a:pt x="2400960" y="188135"/>
                      <a:pt x="2391266" y="181054"/>
                      <a:pt x="2396589" y="172221"/>
                    </a:cubicBezTo>
                    <a:lnTo>
                      <a:pt x="2499865" y="830"/>
                    </a:lnTo>
                    <a:lnTo>
                      <a:pt x="2501031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FB0297E-41BD-1734-ECEB-BF05B7736B15}"/>
                  </a:ext>
                </a:extLst>
              </p:cNvPr>
              <p:cNvSpPr/>
              <p:nvPr/>
            </p:nvSpPr>
            <p:spPr bwMode="auto">
              <a:xfrm rot="16200000">
                <a:off x="6069602" y="293066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CE5E102D-34FC-0723-CAF3-F96B69E86446}"/>
                  </a:ext>
                </a:extLst>
              </p:cNvPr>
              <p:cNvSpPr/>
              <p:nvPr/>
            </p:nvSpPr>
            <p:spPr bwMode="auto">
              <a:xfrm rot="16200000" flipV="1">
                <a:off x="5910526" y="4775006"/>
                <a:ext cx="2120688" cy="184452"/>
              </a:xfrm>
              <a:custGeom>
                <a:avLst/>
                <a:gdLst>
                  <a:gd name="connsiteX0" fmla="*/ 2120688 w 2120688"/>
                  <a:gd name="connsiteY0" fmla="*/ 0 h 184452"/>
                  <a:gd name="connsiteX1" fmla="*/ 110492 w 2120688"/>
                  <a:gd name="connsiteY1" fmla="*/ 0 h 184452"/>
                  <a:gd name="connsiteX2" fmla="*/ 0 w 2120688"/>
                  <a:gd name="connsiteY2" fmla="*/ 184452 h 184452"/>
                  <a:gd name="connsiteX3" fmla="*/ 2010196 w 2120688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0688" h="184452">
                    <a:moveTo>
                      <a:pt x="2120688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2010196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5DB68180-9A49-DC80-CDB2-9FBCDE74A01C}"/>
                  </a:ext>
                </a:extLst>
              </p:cNvPr>
              <p:cNvGrpSpPr/>
              <p:nvPr/>
            </p:nvGrpSpPr>
            <p:grpSpPr>
              <a:xfrm>
                <a:off x="6001517" y="2741373"/>
                <a:ext cx="755151" cy="954150"/>
                <a:chOff x="2331053" y="2453615"/>
                <a:chExt cx="1302643" cy="1766516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CCCDFA4-E3A6-4AF4-E5FA-D0683220D4B1}"/>
                    </a:ext>
                  </a:extLst>
                </p:cNvPr>
                <p:cNvSpPr/>
                <p:nvPr/>
              </p:nvSpPr>
              <p:spPr bwMode="auto">
                <a:xfrm>
                  <a:off x="2338180" y="2453615"/>
                  <a:ext cx="1295516" cy="1766516"/>
                </a:xfrm>
                <a:custGeom>
                  <a:avLst/>
                  <a:gdLst>
                    <a:gd name="connsiteX0" fmla="*/ 914518 w 1295516"/>
                    <a:gd name="connsiteY0" fmla="*/ 686028 h 1766516"/>
                    <a:gd name="connsiteX1" fmla="*/ 913406 w 1295516"/>
                    <a:gd name="connsiteY1" fmla="*/ 720155 h 1766516"/>
                    <a:gd name="connsiteX2" fmla="*/ 951980 w 1295516"/>
                    <a:gd name="connsiteY2" fmla="*/ 1292631 h 1766516"/>
                    <a:gd name="connsiteX3" fmla="*/ 1050164 w 1295516"/>
                    <a:gd name="connsiteY3" fmla="*/ 1477861 h 1766516"/>
                    <a:gd name="connsiteX4" fmla="*/ 1113169 w 1295516"/>
                    <a:gd name="connsiteY4" fmla="*/ 1512076 h 1766516"/>
                    <a:gd name="connsiteX5" fmla="*/ 1118266 w 1295516"/>
                    <a:gd name="connsiteY5" fmla="*/ 1513285 h 1766516"/>
                    <a:gd name="connsiteX6" fmla="*/ 1120590 w 1295516"/>
                    <a:gd name="connsiteY6" fmla="*/ 1479445 h 1766516"/>
                    <a:gd name="connsiteX7" fmla="*/ 1082017 w 1295516"/>
                    <a:gd name="connsiteY7" fmla="*/ 906970 h 1766516"/>
                    <a:gd name="connsiteX8" fmla="*/ 983833 w 1295516"/>
                    <a:gd name="connsiteY8" fmla="*/ 721740 h 1766516"/>
                    <a:gd name="connsiteX9" fmla="*/ 920827 w 1295516"/>
                    <a:gd name="connsiteY9" fmla="*/ 687525 h 1766516"/>
                    <a:gd name="connsiteX10" fmla="*/ 128687 w 1295516"/>
                    <a:gd name="connsiteY10" fmla="*/ 0 h 1766516"/>
                    <a:gd name="connsiteX11" fmla="*/ 224317 w 1295516"/>
                    <a:gd name="connsiteY11" fmla="*/ 51932 h 1766516"/>
                    <a:gd name="connsiteX12" fmla="*/ 292510 w 1295516"/>
                    <a:gd name="connsiteY12" fmla="*/ 1064000 h 1766516"/>
                    <a:gd name="connsiteX13" fmla="*/ 311417 w 1295516"/>
                    <a:gd name="connsiteY13" fmla="*/ 1074268 h 1766516"/>
                    <a:gd name="connsiteX14" fmla="*/ 305954 w 1295516"/>
                    <a:gd name="connsiteY14" fmla="*/ 993191 h 1766516"/>
                    <a:gd name="connsiteX15" fmla="*/ 378266 w 1295516"/>
                    <a:gd name="connsiteY15" fmla="*/ 937208 h 1766516"/>
                    <a:gd name="connsiteX16" fmla="*/ 476163 w 1295516"/>
                    <a:gd name="connsiteY16" fmla="*/ 990370 h 1766516"/>
                    <a:gd name="connsiteX17" fmla="*/ 479572 w 1295516"/>
                    <a:gd name="connsiteY17" fmla="*/ 1040968 h 1766516"/>
                    <a:gd name="connsiteX18" fmla="*/ 577757 w 1295516"/>
                    <a:gd name="connsiteY18" fmla="*/ 1226199 h 1766516"/>
                    <a:gd name="connsiteX19" fmla="*/ 640763 w 1295516"/>
                    <a:gd name="connsiteY19" fmla="*/ 1260414 h 1766516"/>
                    <a:gd name="connsiteX20" fmla="*/ 645859 w 1295516"/>
                    <a:gd name="connsiteY20" fmla="*/ 1261623 h 1766516"/>
                    <a:gd name="connsiteX21" fmla="*/ 648183 w 1295516"/>
                    <a:gd name="connsiteY21" fmla="*/ 1227783 h 1766516"/>
                    <a:gd name="connsiteX22" fmla="*/ 644774 w 1295516"/>
                    <a:gd name="connsiteY22" fmla="*/ 1177185 h 1766516"/>
                    <a:gd name="connsiteX23" fmla="*/ 644749 w 1295516"/>
                    <a:gd name="connsiteY23" fmla="*/ 1176808 h 1766516"/>
                    <a:gd name="connsiteX24" fmla="*/ 581917 w 1295516"/>
                    <a:gd name="connsiteY24" fmla="*/ 1021142 h 1766516"/>
                    <a:gd name="connsiteX25" fmla="*/ 547597 w 1295516"/>
                    <a:gd name="connsiteY25" fmla="*/ 992440 h 1766516"/>
                    <a:gd name="connsiteX26" fmla="*/ 547357 w 1295516"/>
                    <a:gd name="connsiteY26" fmla="*/ 992310 h 1766516"/>
                    <a:gd name="connsiteX27" fmla="*/ 547436 w 1295516"/>
                    <a:gd name="connsiteY27" fmla="*/ 993482 h 1766516"/>
                    <a:gd name="connsiteX28" fmla="*/ 421769 w 1295516"/>
                    <a:gd name="connsiteY28" fmla="*/ 925238 h 1766516"/>
                    <a:gd name="connsiteX29" fmla="*/ 410093 w 1295516"/>
                    <a:gd name="connsiteY29" fmla="*/ 751957 h 1766516"/>
                    <a:gd name="connsiteX30" fmla="*/ 482405 w 1295516"/>
                    <a:gd name="connsiteY30" fmla="*/ 695974 h 1766516"/>
                    <a:gd name="connsiteX31" fmla="*/ 608072 w 1295516"/>
                    <a:gd name="connsiteY31" fmla="*/ 764216 h 1766516"/>
                    <a:gd name="connsiteX32" fmla="*/ 608311 w 1295516"/>
                    <a:gd name="connsiteY32" fmla="*/ 767754 h 1766516"/>
                    <a:gd name="connsiteX33" fmla="*/ 608550 w 1295516"/>
                    <a:gd name="connsiteY33" fmla="*/ 767884 h 1766516"/>
                    <a:gd name="connsiteX34" fmla="*/ 613869 w 1295516"/>
                    <a:gd name="connsiteY34" fmla="*/ 769146 h 1766516"/>
                    <a:gd name="connsiteX35" fmla="*/ 614981 w 1295516"/>
                    <a:gd name="connsiteY35" fmla="*/ 735018 h 1766516"/>
                    <a:gd name="connsiteX36" fmla="*/ 612679 w 1295516"/>
                    <a:gd name="connsiteY36" fmla="*/ 700843 h 1766516"/>
                    <a:gd name="connsiteX37" fmla="*/ 612678 w 1295516"/>
                    <a:gd name="connsiteY37" fmla="*/ 700842 h 1766516"/>
                    <a:gd name="connsiteX38" fmla="*/ 609269 w 1295516"/>
                    <a:gd name="connsiteY38" fmla="*/ 650244 h 1766516"/>
                    <a:gd name="connsiteX39" fmla="*/ 511085 w 1295516"/>
                    <a:gd name="connsiteY39" fmla="*/ 465014 h 1766516"/>
                    <a:gd name="connsiteX40" fmla="*/ 448079 w 1295516"/>
                    <a:gd name="connsiteY40" fmla="*/ 430799 h 1766516"/>
                    <a:gd name="connsiteX41" fmla="*/ 442982 w 1295516"/>
                    <a:gd name="connsiteY41" fmla="*/ 429590 h 1766516"/>
                    <a:gd name="connsiteX42" fmla="*/ 440658 w 1295516"/>
                    <a:gd name="connsiteY42" fmla="*/ 463430 h 1766516"/>
                    <a:gd name="connsiteX43" fmla="*/ 444067 w 1295516"/>
                    <a:gd name="connsiteY43" fmla="*/ 514028 h 1766516"/>
                    <a:gd name="connsiteX44" fmla="*/ 371755 w 1295516"/>
                    <a:gd name="connsiteY44" fmla="*/ 570011 h 1766516"/>
                    <a:gd name="connsiteX45" fmla="*/ 273858 w 1295516"/>
                    <a:gd name="connsiteY45" fmla="*/ 516849 h 1766516"/>
                    <a:gd name="connsiteX46" fmla="*/ 266609 w 1295516"/>
                    <a:gd name="connsiteY46" fmla="*/ 409264 h 1766516"/>
                    <a:gd name="connsiteX47" fmla="*/ 278101 w 1295516"/>
                    <a:gd name="connsiteY47" fmla="*/ 301528 h 1766516"/>
                    <a:gd name="connsiteX48" fmla="*/ 289039 w 1295516"/>
                    <a:gd name="connsiteY48" fmla="*/ 280745 h 1766516"/>
                    <a:gd name="connsiteX49" fmla="*/ 288781 w 1295516"/>
                    <a:gd name="connsiteY49" fmla="*/ 278998 h 1766516"/>
                    <a:gd name="connsiteX50" fmla="*/ 347465 w 1295516"/>
                    <a:gd name="connsiteY50" fmla="*/ 209425 h 1766516"/>
                    <a:gd name="connsiteX51" fmla="*/ 394882 w 1295516"/>
                    <a:gd name="connsiteY51" fmla="*/ 187181 h 1766516"/>
                    <a:gd name="connsiteX52" fmla="*/ 396149 w 1295516"/>
                    <a:gd name="connsiteY52" fmla="*/ 186081 h 1766516"/>
                    <a:gd name="connsiteX53" fmla="*/ 398078 w 1295516"/>
                    <a:gd name="connsiteY53" fmla="*/ 185682 h 1766516"/>
                    <a:gd name="connsiteX54" fmla="*/ 409374 w 1295516"/>
                    <a:gd name="connsiteY54" fmla="*/ 180382 h 1766516"/>
                    <a:gd name="connsiteX55" fmla="*/ 429753 w 1295516"/>
                    <a:gd name="connsiteY55" fmla="*/ 179119 h 1766516"/>
                    <a:gd name="connsiteX56" fmla="*/ 436251 w 1295516"/>
                    <a:gd name="connsiteY56" fmla="*/ 177772 h 1766516"/>
                    <a:gd name="connsiteX57" fmla="*/ 483451 w 1295516"/>
                    <a:gd name="connsiteY57" fmla="*/ 192653 h 1766516"/>
                    <a:gd name="connsiteX58" fmla="*/ 597661 w 1295516"/>
                    <a:gd name="connsiteY58" fmla="*/ 254675 h 1766516"/>
                    <a:gd name="connsiteX59" fmla="*/ 756457 w 1295516"/>
                    <a:gd name="connsiteY59" fmla="*/ 486948 h 1766516"/>
                    <a:gd name="connsiteX60" fmla="*/ 764410 w 1295516"/>
                    <a:gd name="connsiteY60" fmla="*/ 529858 h 1766516"/>
                    <a:gd name="connsiteX61" fmla="*/ 772404 w 1295516"/>
                    <a:gd name="connsiteY61" fmla="*/ 511990 h 1766516"/>
                    <a:gd name="connsiteX62" fmla="*/ 821334 w 1295516"/>
                    <a:gd name="connsiteY62" fmla="*/ 464219 h 1766516"/>
                    <a:gd name="connsiteX63" fmla="*/ 907082 w 1295516"/>
                    <a:gd name="connsiteY63" fmla="*/ 433698 h 1766516"/>
                    <a:gd name="connsiteX64" fmla="*/ 908656 w 1295516"/>
                    <a:gd name="connsiteY64" fmla="*/ 434568 h 1766516"/>
                    <a:gd name="connsiteX65" fmla="*/ 908999 w 1295516"/>
                    <a:gd name="connsiteY65" fmla="*/ 434497 h 1766516"/>
                    <a:gd name="connsiteX66" fmla="*/ 956199 w 1295516"/>
                    <a:gd name="connsiteY66" fmla="*/ 449378 h 1766516"/>
                    <a:gd name="connsiteX67" fmla="*/ 1070410 w 1295516"/>
                    <a:gd name="connsiteY67" fmla="*/ 511400 h 1766516"/>
                    <a:gd name="connsiteX68" fmla="*/ 1248386 w 1295516"/>
                    <a:gd name="connsiteY68" fmla="*/ 847164 h 1766516"/>
                    <a:gd name="connsiteX69" fmla="*/ 1294639 w 1295516"/>
                    <a:gd name="connsiteY69" fmla="*/ 1533611 h 1766516"/>
                    <a:gd name="connsiteX70" fmla="*/ 1276450 w 1295516"/>
                    <a:gd name="connsiteY70" fmla="*/ 1657424 h 1766516"/>
                    <a:gd name="connsiteX71" fmla="*/ 1269149 w 1295516"/>
                    <a:gd name="connsiteY71" fmla="*/ 1666910 h 1766516"/>
                    <a:gd name="connsiteX72" fmla="*/ 1259856 w 1295516"/>
                    <a:gd name="connsiteY72" fmla="*/ 1687681 h 1766516"/>
                    <a:gd name="connsiteX73" fmla="*/ 1210926 w 1295516"/>
                    <a:gd name="connsiteY73" fmla="*/ 1735451 h 1766516"/>
                    <a:gd name="connsiteX74" fmla="*/ 1125178 w 1295516"/>
                    <a:gd name="connsiteY74" fmla="*/ 1765972 h 1766516"/>
                    <a:gd name="connsiteX75" fmla="*/ 1120816 w 1295516"/>
                    <a:gd name="connsiteY75" fmla="*/ 1763559 h 1766516"/>
                    <a:gd name="connsiteX76" fmla="*/ 1109956 w 1295516"/>
                    <a:gd name="connsiteY76" fmla="*/ 1762827 h 1766516"/>
                    <a:gd name="connsiteX77" fmla="*/ 1077797 w 1295516"/>
                    <a:gd name="connsiteY77" fmla="*/ 1750221 h 1766516"/>
                    <a:gd name="connsiteX78" fmla="*/ 963587 w 1295516"/>
                    <a:gd name="connsiteY78" fmla="*/ 1688200 h 1766516"/>
                    <a:gd name="connsiteX79" fmla="*/ 804792 w 1295516"/>
                    <a:gd name="connsiteY79" fmla="*/ 1455927 h 1766516"/>
                    <a:gd name="connsiteX80" fmla="*/ 797274 w 1295516"/>
                    <a:gd name="connsiteY80" fmla="*/ 1415366 h 1766516"/>
                    <a:gd name="connsiteX81" fmla="*/ 788369 w 1295516"/>
                    <a:gd name="connsiteY81" fmla="*/ 1435270 h 1766516"/>
                    <a:gd name="connsiteX82" fmla="*/ 739439 w 1295516"/>
                    <a:gd name="connsiteY82" fmla="*/ 1483040 h 1766516"/>
                    <a:gd name="connsiteX83" fmla="*/ 677530 w 1295516"/>
                    <a:gd name="connsiteY83" fmla="*/ 1512083 h 1766516"/>
                    <a:gd name="connsiteX84" fmla="*/ 667683 w 1295516"/>
                    <a:gd name="connsiteY84" fmla="*/ 1512694 h 1766516"/>
                    <a:gd name="connsiteX85" fmla="*/ 666843 w 1295516"/>
                    <a:gd name="connsiteY85" fmla="*/ 1513141 h 1766516"/>
                    <a:gd name="connsiteX86" fmla="*/ 663793 w 1295516"/>
                    <a:gd name="connsiteY86" fmla="*/ 1512935 h 1766516"/>
                    <a:gd name="connsiteX87" fmla="*/ 653691 w 1295516"/>
                    <a:gd name="connsiteY87" fmla="*/ 1513561 h 1766516"/>
                    <a:gd name="connsiteX88" fmla="*/ 650999 w 1295516"/>
                    <a:gd name="connsiteY88" fmla="*/ 1512072 h 1766516"/>
                    <a:gd name="connsiteX89" fmla="*/ 637549 w 1295516"/>
                    <a:gd name="connsiteY89" fmla="*/ 1511165 h 1766516"/>
                    <a:gd name="connsiteX90" fmla="*/ 605390 w 1295516"/>
                    <a:gd name="connsiteY90" fmla="*/ 1498560 h 1766516"/>
                    <a:gd name="connsiteX91" fmla="*/ 491180 w 1295516"/>
                    <a:gd name="connsiteY91" fmla="*/ 1436538 h 1766516"/>
                    <a:gd name="connsiteX92" fmla="*/ 372258 w 1295516"/>
                    <a:gd name="connsiteY92" fmla="*/ 1301924 h 1766516"/>
                    <a:gd name="connsiteX93" fmla="*/ 358577 w 1295516"/>
                    <a:gd name="connsiteY93" fmla="*/ 1268415 h 1766516"/>
                    <a:gd name="connsiteX94" fmla="*/ 297552 w 1295516"/>
                    <a:gd name="connsiteY94" fmla="*/ 1330527 h 1766516"/>
                    <a:gd name="connsiteX95" fmla="*/ 70788 w 1295516"/>
                    <a:gd name="connsiteY95" fmla="*/ 1207384 h 1766516"/>
                    <a:gd name="connsiteX96" fmla="*/ 59000 w 1295516"/>
                    <a:gd name="connsiteY96" fmla="*/ 1032446 h 1766516"/>
                    <a:gd name="connsiteX97" fmla="*/ 115043 w 1295516"/>
                    <a:gd name="connsiteY97" fmla="*/ 968039 h 1766516"/>
                    <a:gd name="connsiteX98" fmla="*/ 77355 w 1295516"/>
                    <a:gd name="connsiteY98" fmla="*/ 367349 h 1766516"/>
                    <a:gd name="connsiteX99" fmla="*/ 11787 w 1295516"/>
                    <a:gd name="connsiteY99" fmla="*/ 331744 h 1766516"/>
                    <a:gd name="connsiteX100" fmla="*/ 0 w 1295516"/>
                    <a:gd name="connsiteY100" fmla="*/ 156805 h 1766516"/>
                    <a:gd name="connsiteX101" fmla="*/ 56375 w 1295516"/>
                    <a:gd name="connsiteY101" fmla="*/ 55983 h 1766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1295516" h="1766516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1"/>
                        <a:pt x="1001033" y="1451181"/>
                        <a:pt x="1050164" y="1477861"/>
                      </a:cubicBezTo>
                      <a:lnTo>
                        <a:pt x="1113169" y="1512076"/>
                      </a:lnTo>
                      <a:lnTo>
                        <a:pt x="1118266" y="1513285"/>
                      </a:lnTo>
                      <a:lnTo>
                        <a:pt x="1120590" y="1479445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40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1417" y="1074268"/>
                      </a:lnTo>
                      <a:lnTo>
                        <a:pt x="305954" y="993191"/>
                      </a:lnTo>
                      <a:lnTo>
                        <a:pt x="378266" y="937208"/>
                      </a:lnTo>
                      <a:lnTo>
                        <a:pt x="476163" y="990370"/>
                      </a:lnTo>
                      <a:lnTo>
                        <a:pt x="479572" y="1040968"/>
                      </a:lnTo>
                      <a:cubicBezTo>
                        <a:pt x="484668" y="1116589"/>
                        <a:pt x="528626" y="1199519"/>
                        <a:pt x="577757" y="1226199"/>
                      </a:cubicBezTo>
                      <a:lnTo>
                        <a:pt x="640763" y="1260414"/>
                      </a:lnTo>
                      <a:lnTo>
                        <a:pt x="645859" y="1261623"/>
                      </a:lnTo>
                      <a:lnTo>
                        <a:pt x="648183" y="1227783"/>
                      </a:lnTo>
                      <a:lnTo>
                        <a:pt x="644774" y="1177185"/>
                      </a:lnTo>
                      <a:cubicBezTo>
                        <a:pt x="644766" y="1177059"/>
                        <a:pt x="644757" y="1176934"/>
                        <a:pt x="644749" y="1176808"/>
                      </a:cubicBezTo>
                      <a:cubicBezTo>
                        <a:pt x="640928" y="1120093"/>
                        <a:pt x="615245" y="1059265"/>
                        <a:pt x="581917" y="1021142"/>
                      </a:cubicBezTo>
                      <a:lnTo>
                        <a:pt x="547597" y="992440"/>
                      </a:lnTo>
                      <a:lnTo>
                        <a:pt x="547357" y="992310"/>
                      </a:lnTo>
                      <a:cubicBezTo>
                        <a:pt x="547383" y="992701"/>
                        <a:pt x="547410" y="993091"/>
                        <a:pt x="547436" y="993482"/>
                      </a:cubicBezTo>
                      <a:lnTo>
                        <a:pt x="421769" y="925238"/>
                      </a:lnTo>
                      <a:lnTo>
                        <a:pt x="410093" y="751957"/>
                      </a:lnTo>
                      <a:lnTo>
                        <a:pt x="482405" y="695974"/>
                      </a:lnTo>
                      <a:lnTo>
                        <a:pt x="608072" y="764216"/>
                      </a:lnTo>
                      <a:cubicBezTo>
                        <a:pt x="608152" y="765395"/>
                        <a:pt x="608231" y="766575"/>
                        <a:pt x="608311" y="767754"/>
                      </a:cubicBezTo>
                      <a:lnTo>
                        <a:pt x="608550" y="767884"/>
                      </a:lnTo>
                      <a:lnTo>
                        <a:pt x="613869" y="769146"/>
                      </a:lnTo>
                      <a:cubicBezTo>
                        <a:pt x="614240" y="757770"/>
                        <a:pt x="614610" y="746394"/>
                        <a:pt x="614981" y="735018"/>
                      </a:cubicBezTo>
                      <a:lnTo>
                        <a:pt x="612679" y="700843"/>
                      </a:lnTo>
                      <a:lnTo>
                        <a:pt x="612678" y="700842"/>
                      </a:lnTo>
                      <a:lnTo>
                        <a:pt x="609269" y="650244"/>
                      </a:lnTo>
                      <a:cubicBezTo>
                        <a:pt x="604174" y="574624"/>
                        <a:pt x="560215" y="491694"/>
                        <a:pt x="511085" y="465014"/>
                      </a:cubicBezTo>
                      <a:lnTo>
                        <a:pt x="448079" y="430799"/>
                      </a:lnTo>
                      <a:lnTo>
                        <a:pt x="442982" y="429590"/>
                      </a:lnTo>
                      <a:lnTo>
                        <a:pt x="440658" y="463430"/>
                      </a:lnTo>
                      <a:lnTo>
                        <a:pt x="444067" y="514028"/>
                      </a:lnTo>
                      <a:lnTo>
                        <a:pt x="371755" y="570011"/>
                      </a:lnTo>
                      <a:lnTo>
                        <a:pt x="273858" y="516849"/>
                      </a:lnTo>
                      <a:lnTo>
                        <a:pt x="266609" y="409264"/>
                      </a:lnTo>
                      <a:cubicBezTo>
                        <a:pt x="263723" y="366429"/>
                        <a:pt x="268058" y="329956"/>
                        <a:pt x="278101" y="301528"/>
                      </a:cubicBezTo>
                      <a:lnTo>
                        <a:pt x="289039" y="280745"/>
                      </a:lnTo>
                      <a:lnTo>
                        <a:pt x="288781" y="278998"/>
                      </a:lnTo>
                      <a:cubicBezTo>
                        <a:pt x="292727" y="259278"/>
                        <a:pt x="315001" y="231923"/>
                        <a:pt x="347465" y="209425"/>
                      </a:cubicBezTo>
                      <a:lnTo>
                        <a:pt x="394882" y="187181"/>
                      </a:lnTo>
                      <a:lnTo>
                        <a:pt x="396149" y="186081"/>
                      </a:lnTo>
                      <a:lnTo>
                        <a:pt x="398078" y="185682"/>
                      </a:lnTo>
                      <a:lnTo>
                        <a:pt x="409374" y="180382"/>
                      </a:lnTo>
                      <a:lnTo>
                        <a:pt x="429753" y="179119"/>
                      </a:lnTo>
                      <a:lnTo>
                        <a:pt x="436251" y="177772"/>
                      </a:lnTo>
                      <a:cubicBezTo>
                        <a:pt x="450911" y="178746"/>
                        <a:pt x="466753" y="183586"/>
                        <a:pt x="483451" y="192653"/>
                      </a:cubicBezTo>
                      <a:lnTo>
                        <a:pt x="597661" y="254675"/>
                      </a:lnTo>
                      <a:cubicBezTo>
                        <a:pt x="664455" y="290947"/>
                        <a:pt x="725975" y="384573"/>
                        <a:pt x="756457" y="486948"/>
                      </a:cubicBezTo>
                      <a:lnTo>
                        <a:pt x="764410" y="529858"/>
                      </a:lnTo>
                      <a:lnTo>
                        <a:pt x="772404" y="511990"/>
                      </a:lnTo>
                      <a:cubicBezTo>
                        <a:pt x="782578" y="496375"/>
                        <a:pt x="799691" y="479218"/>
                        <a:pt x="821334" y="464219"/>
                      </a:cubicBezTo>
                      <a:cubicBezTo>
                        <a:pt x="853798" y="441721"/>
                        <a:pt x="887232" y="430469"/>
                        <a:pt x="907082" y="433698"/>
                      </a:cubicBezTo>
                      <a:lnTo>
                        <a:pt x="908656" y="434568"/>
                      </a:lnTo>
                      <a:lnTo>
                        <a:pt x="908999" y="434497"/>
                      </a:lnTo>
                      <a:cubicBezTo>
                        <a:pt x="923659" y="435471"/>
                        <a:pt x="939501" y="440311"/>
                        <a:pt x="956199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6" y="847164"/>
                      </a:cubicBezTo>
                      <a:lnTo>
                        <a:pt x="1294639" y="1533611"/>
                      </a:lnTo>
                      <a:cubicBezTo>
                        <a:pt x="1298103" y="1585014"/>
                        <a:pt x="1291168" y="1627254"/>
                        <a:pt x="1276450" y="1657424"/>
                      </a:cubicBezTo>
                      <a:lnTo>
                        <a:pt x="1269149" y="1666910"/>
                      </a:lnTo>
                      <a:lnTo>
                        <a:pt x="1259856" y="1687681"/>
                      </a:lnTo>
                      <a:cubicBezTo>
                        <a:pt x="1249683" y="1703295"/>
                        <a:pt x="1232569" y="1720453"/>
                        <a:pt x="1210926" y="1735451"/>
                      </a:cubicBezTo>
                      <a:cubicBezTo>
                        <a:pt x="1178462" y="1757950"/>
                        <a:pt x="1145028" y="1769201"/>
                        <a:pt x="1125178" y="1765972"/>
                      </a:cubicBezTo>
                      <a:lnTo>
                        <a:pt x="1120816" y="1763559"/>
                      </a:lnTo>
                      <a:lnTo>
                        <a:pt x="1109956" y="1762827"/>
                      </a:lnTo>
                      <a:cubicBezTo>
                        <a:pt x="1099681" y="1760433"/>
                        <a:pt x="1088929" y="1756267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9"/>
                        <a:pt x="835274" y="1558302"/>
                        <a:pt x="804792" y="1455927"/>
                      </a:cubicBezTo>
                      <a:lnTo>
                        <a:pt x="797274" y="1415366"/>
                      </a:lnTo>
                      <a:lnTo>
                        <a:pt x="788369" y="1435270"/>
                      </a:lnTo>
                      <a:cubicBezTo>
                        <a:pt x="778196" y="1450884"/>
                        <a:pt x="761082" y="1468042"/>
                        <a:pt x="739439" y="1483040"/>
                      </a:cubicBezTo>
                      <a:cubicBezTo>
                        <a:pt x="717796" y="1498039"/>
                        <a:pt x="695723" y="1508040"/>
                        <a:pt x="677530" y="1512083"/>
                      </a:cubicBezTo>
                      <a:lnTo>
                        <a:pt x="667683" y="1512694"/>
                      </a:lnTo>
                      <a:lnTo>
                        <a:pt x="666843" y="1513141"/>
                      </a:lnTo>
                      <a:lnTo>
                        <a:pt x="663793" y="1512935"/>
                      </a:lnTo>
                      <a:lnTo>
                        <a:pt x="653691" y="1513561"/>
                      </a:lnTo>
                      <a:lnTo>
                        <a:pt x="650999" y="1512072"/>
                      </a:lnTo>
                      <a:lnTo>
                        <a:pt x="637549" y="1511165"/>
                      </a:lnTo>
                      <a:cubicBezTo>
                        <a:pt x="627274" y="1508771"/>
                        <a:pt x="616522" y="1504605"/>
                        <a:pt x="605390" y="1498560"/>
                      </a:cubicBezTo>
                      <a:lnTo>
                        <a:pt x="491180" y="1436538"/>
                      </a:lnTo>
                      <a:cubicBezTo>
                        <a:pt x="446651" y="1412357"/>
                        <a:pt x="404466" y="1362685"/>
                        <a:pt x="372258" y="1301924"/>
                      </a:cubicBezTo>
                      <a:lnTo>
                        <a:pt x="358577" y="1268415"/>
                      </a:lnTo>
                      <a:lnTo>
                        <a:pt x="297552" y="1330527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5043" y="968039"/>
                      </a:lnTo>
                      <a:lnTo>
                        <a:pt x="77355" y="367349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93D90CC-05E6-D978-56BD-6C70166922BC}"/>
                    </a:ext>
                  </a:extLst>
                </p:cNvPr>
                <p:cNvSpPr/>
                <p:nvPr/>
              </p:nvSpPr>
              <p:spPr bwMode="auto">
                <a:xfrm>
                  <a:off x="2331053" y="2509599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7 w 1223204"/>
                    <a:gd name="connsiteY4" fmla="*/ 1512076 h 1709304"/>
                    <a:gd name="connsiteX5" fmla="*/ 1120590 w 1223204"/>
                    <a:gd name="connsiteY5" fmla="*/ 1423462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7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7 w 1223204"/>
                    <a:gd name="connsiteY10" fmla="*/ 434497 h 1709304"/>
                    <a:gd name="connsiteX11" fmla="*/ 883887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4 w 1223204"/>
                    <a:gd name="connsiteY13" fmla="*/ 847164 h 1709304"/>
                    <a:gd name="connsiteX14" fmla="*/ 1222327 w 1223204"/>
                    <a:gd name="connsiteY14" fmla="*/ 1533611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4 h 1709304"/>
                    <a:gd name="connsiteX18" fmla="*/ 739358 w 1223204"/>
                    <a:gd name="connsiteY18" fmla="*/ 610007 h 1709304"/>
                    <a:gd name="connsiteX19" fmla="*/ 796585 w 1223204"/>
                    <a:gd name="connsiteY19" fmla="*/ 442807 h 1709304"/>
                    <a:gd name="connsiteX20" fmla="*/ 836687 w 1223204"/>
                    <a:gd name="connsiteY20" fmla="*/ 434497 h 1709304"/>
                    <a:gd name="connsiteX21" fmla="*/ 363939 w 1223204"/>
                    <a:gd name="connsiteY21" fmla="*/ 177772 h 1709304"/>
                    <a:gd name="connsiteX22" fmla="*/ 411139 w 1223204"/>
                    <a:gd name="connsiteY22" fmla="*/ 192653 h 1709304"/>
                    <a:gd name="connsiteX23" fmla="*/ 525349 w 1223204"/>
                    <a:gd name="connsiteY23" fmla="*/ 254675 h 1709304"/>
                    <a:gd name="connsiteX24" fmla="*/ 703326 w 1223204"/>
                    <a:gd name="connsiteY24" fmla="*/ 590438 h 1709304"/>
                    <a:gd name="connsiteX25" fmla="*/ 709468 w 1223204"/>
                    <a:gd name="connsiteY25" fmla="*/ 681599 h 1709304"/>
                    <a:gd name="connsiteX26" fmla="*/ 709469 w 1223204"/>
                    <a:gd name="connsiteY26" fmla="*/ 681600 h 1709304"/>
                    <a:gd name="connsiteX27" fmla="*/ 716718 w 1223204"/>
                    <a:gd name="connsiteY27" fmla="*/ 789184 h 1709304"/>
                    <a:gd name="connsiteX28" fmla="*/ 698529 w 1223204"/>
                    <a:gd name="connsiteY28" fmla="*/ 912998 h 1709304"/>
                    <a:gd name="connsiteX29" fmla="*/ 686746 w 1223204"/>
                    <a:gd name="connsiteY29" fmla="*/ 930819 h 1709304"/>
                    <a:gd name="connsiteX30" fmla="*/ 701916 w 1223204"/>
                    <a:gd name="connsiteY30" fmla="*/ 963278 h 1709304"/>
                    <a:gd name="connsiteX31" fmla="*/ 738806 w 1223204"/>
                    <a:gd name="connsiteY31" fmla="*/ 1117002 h 1709304"/>
                    <a:gd name="connsiteX32" fmla="*/ 746055 w 1223204"/>
                    <a:gd name="connsiteY32" fmla="*/ 1224586 h 1709304"/>
                    <a:gd name="connsiteX33" fmla="*/ 746055 w 1223204"/>
                    <a:gd name="connsiteY33" fmla="*/ 1224585 h 1709304"/>
                    <a:gd name="connsiteX34" fmla="*/ 749920 w 1223204"/>
                    <a:gd name="connsiteY34" fmla="*/ 1281948 h 1709304"/>
                    <a:gd name="connsiteX35" fmla="*/ 605390 w 1223204"/>
                    <a:gd name="connsiteY35" fmla="*/ 1442577 h 1709304"/>
                    <a:gd name="connsiteX36" fmla="*/ 491180 w 1223204"/>
                    <a:gd name="connsiteY36" fmla="*/ 1380555 h 1709304"/>
                    <a:gd name="connsiteX37" fmla="*/ 313203 w 1223204"/>
                    <a:gd name="connsiteY37" fmla="*/ 1044791 h 1709304"/>
                    <a:gd name="connsiteX38" fmla="*/ 305954 w 1223204"/>
                    <a:gd name="connsiteY38" fmla="*/ 937208 h 1709304"/>
                    <a:gd name="connsiteX39" fmla="*/ 403851 w 1223204"/>
                    <a:gd name="connsiteY39" fmla="*/ 990370 h 1709304"/>
                    <a:gd name="connsiteX40" fmla="*/ 407260 w 1223204"/>
                    <a:gd name="connsiteY40" fmla="*/ 1040968 h 1709304"/>
                    <a:gd name="connsiteX41" fmla="*/ 505445 w 1223204"/>
                    <a:gd name="connsiteY41" fmla="*/ 1226199 h 1709304"/>
                    <a:gd name="connsiteX42" fmla="*/ 568451 w 1223204"/>
                    <a:gd name="connsiteY42" fmla="*/ 1260414 h 1709304"/>
                    <a:gd name="connsiteX43" fmla="*/ 648183 w 1223204"/>
                    <a:gd name="connsiteY43" fmla="*/ 1171800 h 1709304"/>
                    <a:gd name="connsiteX44" fmla="*/ 644774 w 1223204"/>
                    <a:gd name="connsiteY44" fmla="*/ 1121202 h 1709304"/>
                    <a:gd name="connsiteX45" fmla="*/ 644749 w 1223204"/>
                    <a:gd name="connsiteY45" fmla="*/ 1120825 h 1709304"/>
                    <a:gd name="connsiteX46" fmla="*/ 581917 w 1223204"/>
                    <a:gd name="connsiteY46" fmla="*/ 965159 h 1709304"/>
                    <a:gd name="connsiteX47" fmla="*/ 547597 w 1223204"/>
                    <a:gd name="connsiteY47" fmla="*/ 936457 h 1709304"/>
                    <a:gd name="connsiteX48" fmla="*/ 547357 w 1223204"/>
                    <a:gd name="connsiteY48" fmla="*/ 936327 h 1709304"/>
                    <a:gd name="connsiteX49" fmla="*/ 547436 w 1223204"/>
                    <a:gd name="connsiteY49" fmla="*/ 937499 h 1709304"/>
                    <a:gd name="connsiteX50" fmla="*/ 421769 w 1223204"/>
                    <a:gd name="connsiteY50" fmla="*/ 869255 h 1709304"/>
                    <a:gd name="connsiteX51" fmla="*/ 410093 w 1223204"/>
                    <a:gd name="connsiteY51" fmla="*/ 695974 h 1709304"/>
                    <a:gd name="connsiteX52" fmla="*/ 535760 w 1223204"/>
                    <a:gd name="connsiteY52" fmla="*/ 764216 h 1709304"/>
                    <a:gd name="connsiteX53" fmla="*/ 535999 w 1223204"/>
                    <a:gd name="connsiteY53" fmla="*/ 767754 h 1709304"/>
                    <a:gd name="connsiteX54" fmla="*/ 536238 w 1223204"/>
                    <a:gd name="connsiteY54" fmla="*/ 767884 h 1709304"/>
                    <a:gd name="connsiteX55" fmla="*/ 569150 w 1223204"/>
                    <a:gd name="connsiteY55" fmla="*/ 775693 h 1709304"/>
                    <a:gd name="connsiteX56" fmla="*/ 614981 w 1223204"/>
                    <a:gd name="connsiteY56" fmla="*/ 679035 h 1709304"/>
                    <a:gd name="connsiteX57" fmla="*/ 612679 w 1223204"/>
                    <a:gd name="connsiteY57" fmla="*/ 644860 h 1709304"/>
                    <a:gd name="connsiteX58" fmla="*/ 612678 w 1223204"/>
                    <a:gd name="connsiteY58" fmla="*/ 644859 h 1709304"/>
                    <a:gd name="connsiteX59" fmla="*/ 609269 w 1223204"/>
                    <a:gd name="connsiteY59" fmla="*/ 594261 h 1709304"/>
                    <a:gd name="connsiteX60" fmla="*/ 511085 w 1223204"/>
                    <a:gd name="connsiteY60" fmla="*/ 409031 h 1709304"/>
                    <a:gd name="connsiteX61" fmla="*/ 448079 w 1223204"/>
                    <a:gd name="connsiteY61" fmla="*/ 374816 h 1709304"/>
                    <a:gd name="connsiteX62" fmla="*/ 368346 w 1223204"/>
                    <a:gd name="connsiteY62" fmla="*/ 463430 h 1709304"/>
                    <a:gd name="connsiteX63" fmla="*/ 371755 w 1223204"/>
                    <a:gd name="connsiteY63" fmla="*/ 514028 h 1709304"/>
                    <a:gd name="connsiteX64" fmla="*/ 273858 w 1223204"/>
                    <a:gd name="connsiteY64" fmla="*/ 460866 h 1709304"/>
                    <a:gd name="connsiteX65" fmla="*/ 266609 w 1223204"/>
                    <a:gd name="connsiteY65" fmla="*/ 353281 h 1709304"/>
                    <a:gd name="connsiteX66" fmla="*/ 323837 w 1223204"/>
                    <a:gd name="connsiteY66" fmla="*/ 186081 h 1709304"/>
                    <a:gd name="connsiteX67" fmla="*/ 363939 w 1223204"/>
                    <a:gd name="connsiteY67" fmla="*/ 177772 h 1709304"/>
                    <a:gd name="connsiteX68" fmla="*/ 56375 w 1223204"/>
                    <a:gd name="connsiteY68" fmla="*/ 0 h 1709304"/>
                    <a:gd name="connsiteX69" fmla="*/ 152005 w 1223204"/>
                    <a:gd name="connsiteY69" fmla="*/ 51932 h 1709304"/>
                    <a:gd name="connsiteX70" fmla="*/ 220198 w 1223204"/>
                    <a:gd name="connsiteY70" fmla="*/ 1064000 h 1709304"/>
                    <a:gd name="connsiteX71" fmla="*/ 285765 w 1223204"/>
                    <a:gd name="connsiteY71" fmla="*/ 1099606 h 1709304"/>
                    <a:gd name="connsiteX72" fmla="*/ 297552 w 1223204"/>
                    <a:gd name="connsiteY72" fmla="*/ 1274544 h 1709304"/>
                    <a:gd name="connsiteX73" fmla="*/ 70788 w 1223204"/>
                    <a:gd name="connsiteY73" fmla="*/ 1151401 h 1709304"/>
                    <a:gd name="connsiteX74" fmla="*/ 59000 w 1223204"/>
                    <a:gd name="connsiteY74" fmla="*/ 976463 h 1709304"/>
                    <a:gd name="connsiteX75" fmla="*/ 124568 w 1223204"/>
                    <a:gd name="connsiteY75" fmla="*/ 1012068 h 1709304"/>
                    <a:gd name="connsiteX76" fmla="*/ 77355 w 1223204"/>
                    <a:gd name="connsiteY76" fmla="*/ 311366 h 1709304"/>
                    <a:gd name="connsiteX77" fmla="*/ 11787 w 1223204"/>
                    <a:gd name="connsiteY77" fmla="*/ 275761 h 1709304"/>
                    <a:gd name="connsiteX78" fmla="*/ 0 w 1223204"/>
                    <a:gd name="connsiteY78" fmla="*/ 100822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1"/>
                        <a:pt x="928721" y="1451181"/>
                        <a:pt x="977852" y="1477861"/>
                      </a:cubicBezTo>
                      <a:lnTo>
                        <a:pt x="1040857" y="1512076"/>
                      </a:lnTo>
                      <a:cubicBezTo>
                        <a:pt x="1089988" y="1538756"/>
                        <a:pt x="1125685" y="1499082"/>
                        <a:pt x="1120590" y="1423462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7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7" y="434497"/>
                      </a:moveTo>
                      <a:cubicBezTo>
                        <a:pt x="851347" y="435471"/>
                        <a:pt x="867189" y="440311"/>
                        <a:pt x="883887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4" y="847164"/>
                      </a:cubicBezTo>
                      <a:lnTo>
                        <a:pt x="1222327" y="1533611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5"/>
                        <a:pt x="794846" y="1433528"/>
                        <a:pt x="785610" y="1296454"/>
                      </a:cubicBezTo>
                      <a:lnTo>
                        <a:pt x="739358" y="610007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7" y="434497"/>
                      </a:cubicBezTo>
                      <a:close/>
                      <a:moveTo>
                        <a:pt x="363939" y="177772"/>
                      </a:moveTo>
                      <a:cubicBezTo>
                        <a:pt x="378599" y="178746"/>
                        <a:pt x="394441" y="183586"/>
                        <a:pt x="411139" y="192653"/>
                      </a:cubicBezTo>
                      <a:lnTo>
                        <a:pt x="525349" y="254675"/>
                      </a:lnTo>
                      <a:cubicBezTo>
                        <a:pt x="614407" y="303037"/>
                        <a:pt x="694090" y="453364"/>
                        <a:pt x="703326" y="590438"/>
                      </a:cubicBezTo>
                      <a:lnTo>
                        <a:pt x="709468" y="681599"/>
                      </a:lnTo>
                      <a:lnTo>
                        <a:pt x="709469" y="681600"/>
                      </a:lnTo>
                      <a:lnTo>
                        <a:pt x="716718" y="789184"/>
                      </a:lnTo>
                      <a:cubicBezTo>
                        <a:pt x="720182" y="840587"/>
                        <a:pt x="713246" y="882827"/>
                        <a:pt x="698529" y="912998"/>
                      </a:cubicBezTo>
                      <a:lnTo>
                        <a:pt x="686746" y="930819"/>
                      </a:lnTo>
                      <a:lnTo>
                        <a:pt x="701916" y="963278"/>
                      </a:lnTo>
                      <a:cubicBezTo>
                        <a:pt x="721972" y="1012332"/>
                        <a:pt x="735343" y="1065599"/>
                        <a:pt x="738806" y="1117002"/>
                      </a:cubicBezTo>
                      <a:lnTo>
                        <a:pt x="746055" y="1224586"/>
                      </a:lnTo>
                      <a:lnTo>
                        <a:pt x="746055" y="1224585"/>
                      </a:lnTo>
                      <a:lnTo>
                        <a:pt x="749920" y="1281948"/>
                      </a:lnTo>
                      <a:cubicBezTo>
                        <a:pt x="759156" y="1419023"/>
                        <a:pt x="694448" y="1490938"/>
                        <a:pt x="605390" y="1442577"/>
                      </a:cubicBezTo>
                      <a:lnTo>
                        <a:pt x="491180" y="1380555"/>
                      </a:lnTo>
                      <a:cubicBezTo>
                        <a:pt x="402122" y="1332193"/>
                        <a:pt x="322439" y="1181866"/>
                        <a:pt x="313203" y="1044791"/>
                      </a:cubicBezTo>
                      <a:lnTo>
                        <a:pt x="305954" y="937208"/>
                      </a:lnTo>
                      <a:lnTo>
                        <a:pt x="403851" y="990370"/>
                      </a:lnTo>
                      <a:lnTo>
                        <a:pt x="407260" y="1040968"/>
                      </a:lnTo>
                      <a:cubicBezTo>
                        <a:pt x="412356" y="1116589"/>
                        <a:pt x="456314" y="1199519"/>
                        <a:pt x="505445" y="1226199"/>
                      </a:cubicBezTo>
                      <a:lnTo>
                        <a:pt x="568451" y="1260414"/>
                      </a:lnTo>
                      <a:cubicBezTo>
                        <a:pt x="617581" y="1287094"/>
                        <a:pt x="653278" y="1247420"/>
                        <a:pt x="648183" y="1171800"/>
                      </a:cubicBezTo>
                      <a:lnTo>
                        <a:pt x="644774" y="1121202"/>
                      </a:lnTo>
                      <a:lnTo>
                        <a:pt x="644749" y="1120825"/>
                      </a:lnTo>
                      <a:cubicBezTo>
                        <a:pt x="640928" y="1064110"/>
                        <a:pt x="615245" y="1003282"/>
                        <a:pt x="581917" y="965159"/>
                      </a:cubicBezTo>
                      <a:lnTo>
                        <a:pt x="547597" y="936457"/>
                      </a:lnTo>
                      <a:lnTo>
                        <a:pt x="547357" y="936327"/>
                      </a:lnTo>
                      <a:lnTo>
                        <a:pt x="547436" y="937499"/>
                      </a:lnTo>
                      <a:lnTo>
                        <a:pt x="421769" y="869255"/>
                      </a:lnTo>
                      <a:lnTo>
                        <a:pt x="410093" y="695974"/>
                      </a:lnTo>
                      <a:lnTo>
                        <a:pt x="535760" y="764216"/>
                      </a:lnTo>
                      <a:lnTo>
                        <a:pt x="535999" y="767754"/>
                      </a:lnTo>
                      <a:lnTo>
                        <a:pt x="536238" y="767884"/>
                      </a:lnTo>
                      <a:lnTo>
                        <a:pt x="569150" y="775693"/>
                      </a:lnTo>
                      <a:cubicBezTo>
                        <a:pt x="599678" y="772246"/>
                        <a:pt x="618803" y="735750"/>
                        <a:pt x="614981" y="679035"/>
                      </a:cubicBezTo>
                      <a:lnTo>
                        <a:pt x="612679" y="644860"/>
                      </a:lnTo>
                      <a:lnTo>
                        <a:pt x="612678" y="644859"/>
                      </a:lnTo>
                      <a:lnTo>
                        <a:pt x="609269" y="594261"/>
                      </a:lnTo>
                      <a:cubicBezTo>
                        <a:pt x="604174" y="518641"/>
                        <a:pt x="560215" y="435711"/>
                        <a:pt x="511085" y="409031"/>
                      </a:cubicBezTo>
                      <a:lnTo>
                        <a:pt x="448079" y="374816"/>
                      </a:lnTo>
                      <a:cubicBezTo>
                        <a:pt x="398948" y="348136"/>
                        <a:pt x="363251" y="387810"/>
                        <a:pt x="368346" y="463430"/>
                      </a:cubicBezTo>
                      <a:lnTo>
                        <a:pt x="371755" y="514028"/>
                      </a:lnTo>
                      <a:lnTo>
                        <a:pt x="273858" y="460866"/>
                      </a:lnTo>
                      <a:lnTo>
                        <a:pt x="266609" y="353281"/>
                      </a:lnTo>
                      <a:cubicBezTo>
                        <a:pt x="260837" y="267610"/>
                        <a:pt x="283949" y="207390"/>
                        <a:pt x="323837" y="186081"/>
                      </a:cubicBezTo>
                      <a:cubicBezTo>
                        <a:pt x="335804" y="179689"/>
                        <a:pt x="349280" y="176798"/>
                        <a:pt x="363939" y="177772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4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85BC1888-5347-E234-7CDC-53F7DC67C8EC}"/>
                </a:ext>
              </a:extLst>
            </p:cNvPr>
            <p:cNvGrpSpPr/>
            <p:nvPr/>
          </p:nvGrpSpPr>
          <p:grpSpPr>
            <a:xfrm>
              <a:off x="2100495" y="2299905"/>
              <a:ext cx="766649" cy="1713890"/>
              <a:chOff x="4224140" y="3150861"/>
              <a:chExt cx="1242068" cy="2776717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22D0A6E7-4B63-7C62-76D6-FA44C95B67A7}"/>
                  </a:ext>
                </a:extLst>
              </p:cNvPr>
              <p:cNvSpPr/>
              <p:nvPr/>
            </p:nvSpPr>
            <p:spPr bwMode="auto">
              <a:xfrm rot="16200000">
                <a:off x="3615772" y="4261593"/>
                <a:ext cx="2274353" cy="1057618"/>
              </a:xfrm>
              <a:custGeom>
                <a:avLst/>
                <a:gdLst>
                  <a:gd name="connsiteX0" fmla="*/ 2274353 w 2274353"/>
                  <a:gd name="connsiteY0" fmla="*/ 0 h 1057618"/>
                  <a:gd name="connsiteX1" fmla="*/ 1640808 w 2274353"/>
                  <a:gd name="connsiteY1" fmla="*/ 1057618 h 1057618"/>
                  <a:gd name="connsiteX2" fmla="*/ 0 w 2274353"/>
                  <a:gd name="connsiteY2" fmla="*/ 1057618 h 1057618"/>
                  <a:gd name="connsiteX3" fmla="*/ 633545 w 2274353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4353" h="1057618">
                    <a:moveTo>
                      <a:pt x="2274353" y="0"/>
                    </a:moveTo>
                    <a:lnTo>
                      <a:pt x="1640808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BF0D3341-9BB3-298D-B28C-0CEA3CE173F0}"/>
                  </a:ext>
                </a:extLst>
              </p:cNvPr>
              <p:cNvSpPr/>
              <p:nvPr/>
            </p:nvSpPr>
            <p:spPr bwMode="auto">
              <a:xfrm rot="16200000">
                <a:off x="3652327" y="4254154"/>
                <a:ext cx="2220490" cy="1038369"/>
              </a:xfrm>
              <a:custGeom>
                <a:avLst/>
                <a:gdLst>
                  <a:gd name="connsiteX0" fmla="*/ 270083 w 2220490"/>
                  <a:gd name="connsiteY0" fmla="*/ 919877 h 1057618"/>
                  <a:gd name="connsiteX1" fmla="*/ 187083 w 2220490"/>
                  <a:gd name="connsiteY1" fmla="*/ 1057618 h 1057618"/>
                  <a:gd name="connsiteX2" fmla="*/ 0 w 2220490"/>
                  <a:gd name="connsiteY2" fmla="*/ 1057618 h 1057618"/>
                  <a:gd name="connsiteX3" fmla="*/ 82356 w 2220490"/>
                  <a:gd name="connsiteY3" fmla="*/ 920943 h 1057618"/>
                  <a:gd name="connsiteX4" fmla="*/ 123283 w 2220490"/>
                  <a:gd name="connsiteY4" fmla="*/ 904772 h 1057618"/>
                  <a:gd name="connsiteX5" fmla="*/ 248432 w 2220490"/>
                  <a:gd name="connsiteY5" fmla="*/ 904060 h 1057618"/>
                  <a:gd name="connsiteX6" fmla="*/ 267734 w 2220490"/>
                  <a:gd name="connsiteY6" fmla="*/ 908620 h 1057618"/>
                  <a:gd name="connsiteX7" fmla="*/ 270083 w 2220490"/>
                  <a:gd name="connsiteY7" fmla="*/ 919877 h 1057618"/>
                  <a:gd name="connsiteX8" fmla="*/ 408294 w 2220490"/>
                  <a:gd name="connsiteY8" fmla="*/ 690508 h 1057618"/>
                  <a:gd name="connsiteX9" fmla="*/ 305019 w 2220490"/>
                  <a:gd name="connsiteY9" fmla="*/ 861899 h 1057618"/>
                  <a:gd name="connsiteX10" fmla="*/ 264093 w 2220490"/>
                  <a:gd name="connsiteY10" fmla="*/ 878071 h 1057618"/>
                  <a:gd name="connsiteX11" fmla="*/ 138943 w 2220490"/>
                  <a:gd name="connsiteY11" fmla="*/ 878781 h 1057618"/>
                  <a:gd name="connsiteX12" fmla="*/ 117292 w 2220490"/>
                  <a:gd name="connsiteY12" fmla="*/ 862965 h 1057618"/>
                  <a:gd name="connsiteX13" fmla="*/ 220568 w 2220490"/>
                  <a:gd name="connsiteY13" fmla="*/ 691575 h 1057618"/>
                  <a:gd name="connsiteX14" fmla="*/ 261494 w 2220490"/>
                  <a:gd name="connsiteY14" fmla="*/ 675404 h 1057618"/>
                  <a:gd name="connsiteX15" fmla="*/ 386644 w 2220490"/>
                  <a:gd name="connsiteY15" fmla="*/ 674692 h 1057618"/>
                  <a:gd name="connsiteX16" fmla="*/ 405945 w 2220490"/>
                  <a:gd name="connsiteY16" fmla="*/ 679251 h 1057618"/>
                  <a:gd name="connsiteX17" fmla="*/ 408294 w 2220490"/>
                  <a:gd name="connsiteY17" fmla="*/ 690508 h 1057618"/>
                  <a:gd name="connsiteX18" fmla="*/ 440520 w 2220490"/>
                  <a:gd name="connsiteY18" fmla="*/ 1023505 h 1057618"/>
                  <a:gd name="connsiteX19" fmla="*/ 419964 w 2220490"/>
                  <a:gd name="connsiteY19" fmla="*/ 1057618 h 1057618"/>
                  <a:gd name="connsiteX20" fmla="*/ 232880 w 2220490"/>
                  <a:gd name="connsiteY20" fmla="*/ 1057618 h 1057618"/>
                  <a:gd name="connsiteX21" fmla="*/ 252794 w 2220490"/>
                  <a:gd name="connsiteY21" fmla="*/ 1024571 h 1057618"/>
                  <a:gd name="connsiteX22" fmla="*/ 293719 w 2220490"/>
                  <a:gd name="connsiteY22" fmla="*/ 1008399 h 1057618"/>
                  <a:gd name="connsiteX23" fmla="*/ 418869 w 2220490"/>
                  <a:gd name="connsiteY23" fmla="*/ 1007688 h 1057618"/>
                  <a:gd name="connsiteX24" fmla="*/ 438171 w 2220490"/>
                  <a:gd name="connsiteY24" fmla="*/ 1012248 h 1057618"/>
                  <a:gd name="connsiteX25" fmla="*/ 440520 w 2220490"/>
                  <a:gd name="connsiteY25" fmla="*/ 1023505 h 1057618"/>
                  <a:gd name="connsiteX26" fmla="*/ 546506 w 2220490"/>
                  <a:gd name="connsiteY26" fmla="*/ 461141 h 1057618"/>
                  <a:gd name="connsiteX27" fmla="*/ 443230 w 2220490"/>
                  <a:gd name="connsiteY27" fmla="*/ 632532 h 1057618"/>
                  <a:gd name="connsiteX28" fmla="*/ 402304 w 2220490"/>
                  <a:gd name="connsiteY28" fmla="*/ 648703 h 1057618"/>
                  <a:gd name="connsiteX29" fmla="*/ 277155 w 2220490"/>
                  <a:gd name="connsiteY29" fmla="*/ 649413 h 1057618"/>
                  <a:gd name="connsiteX30" fmla="*/ 255504 w 2220490"/>
                  <a:gd name="connsiteY30" fmla="*/ 633597 h 1057618"/>
                  <a:gd name="connsiteX31" fmla="*/ 358780 w 2220490"/>
                  <a:gd name="connsiteY31" fmla="*/ 462206 h 1057618"/>
                  <a:gd name="connsiteX32" fmla="*/ 399706 w 2220490"/>
                  <a:gd name="connsiteY32" fmla="*/ 446035 h 1057618"/>
                  <a:gd name="connsiteX33" fmla="*/ 524857 w 2220490"/>
                  <a:gd name="connsiteY33" fmla="*/ 445325 h 1057618"/>
                  <a:gd name="connsiteX34" fmla="*/ 544157 w 2220490"/>
                  <a:gd name="connsiteY34" fmla="*/ 449883 h 1057618"/>
                  <a:gd name="connsiteX35" fmla="*/ 546506 w 2220490"/>
                  <a:gd name="connsiteY35" fmla="*/ 461141 h 1057618"/>
                  <a:gd name="connsiteX36" fmla="*/ 578732 w 2220490"/>
                  <a:gd name="connsiteY36" fmla="*/ 794136 h 1057618"/>
                  <a:gd name="connsiteX37" fmla="*/ 475456 w 2220490"/>
                  <a:gd name="connsiteY37" fmla="*/ 965527 h 1057618"/>
                  <a:gd name="connsiteX38" fmla="*/ 434530 w 2220490"/>
                  <a:gd name="connsiteY38" fmla="*/ 981698 h 1057618"/>
                  <a:gd name="connsiteX39" fmla="*/ 309380 w 2220490"/>
                  <a:gd name="connsiteY39" fmla="*/ 982409 h 1057618"/>
                  <a:gd name="connsiteX40" fmla="*/ 287730 w 2220490"/>
                  <a:gd name="connsiteY40" fmla="*/ 966593 h 1057618"/>
                  <a:gd name="connsiteX41" fmla="*/ 391006 w 2220490"/>
                  <a:gd name="connsiteY41" fmla="*/ 795202 h 1057618"/>
                  <a:gd name="connsiteX42" fmla="*/ 431931 w 2220490"/>
                  <a:gd name="connsiteY42" fmla="*/ 779031 h 1057618"/>
                  <a:gd name="connsiteX43" fmla="*/ 557081 w 2220490"/>
                  <a:gd name="connsiteY43" fmla="*/ 778320 h 1057618"/>
                  <a:gd name="connsiteX44" fmla="*/ 576383 w 2220490"/>
                  <a:gd name="connsiteY44" fmla="*/ 782879 h 1057618"/>
                  <a:gd name="connsiteX45" fmla="*/ 578732 w 2220490"/>
                  <a:gd name="connsiteY45" fmla="*/ 794136 h 1057618"/>
                  <a:gd name="connsiteX46" fmla="*/ 684717 w 2220490"/>
                  <a:gd name="connsiteY46" fmla="*/ 231771 h 1057618"/>
                  <a:gd name="connsiteX47" fmla="*/ 581442 w 2220490"/>
                  <a:gd name="connsiteY47" fmla="*/ 403163 h 1057618"/>
                  <a:gd name="connsiteX48" fmla="*/ 540516 w 2220490"/>
                  <a:gd name="connsiteY48" fmla="*/ 419334 h 1057618"/>
                  <a:gd name="connsiteX49" fmla="*/ 415367 w 2220490"/>
                  <a:gd name="connsiteY49" fmla="*/ 420046 h 1057618"/>
                  <a:gd name="connsiteX50" fmla="*/ 393717 w 2220490"/>
                  <a:gd name="connsiteY50" fmla="*/ 404228 h 1057618"/>
                  <a:gd name="connsiteX51" fmla="*/ 496993 w 2220490"/>
                  <a:gd name="connsiteY51" fmla="*/ 232839 h 1057618"/>
                  <a:gd name="connsiteX52" fmla="*/ 537917 w 2220490"/>
                  <a:gd name="connsiteY52" fmla="*/ 216666 h 1057618"/>
                  <a:gd name="connsiteX53" fmla="*/ 663067 w 2220490"/>
                  <a:gd name="connsiteY53" fmla="*/ 215956 h 1057618"/>
                  <a:gd name="connsiteX54" fmla="*/ 682368 w 2220490"/>
                  <a:gd name="connsiteY54" fmla="*/ 220514 h 1057618"/>
                  <a:gd name="connsiteX55" fmla="*/ 684717 w 2220490"/>
                  <a:gd name="connsiteY55" fmla="*/ 231771 h 1057618"/>
                  <a:gd name="connsiteX56" fmla="*/ 716943 w 2220490"/>
                  <a:gd name="connsiteY56" fmla="*/ 564768 h 1057618"/>
                  <a:gd name="connsiteX57" fmla="*/ 613667 w 2220490"/>
                  <a:gd name="connsiteY57" fmla="*/ 736159 h 1057618"/>
                  <a:gd name="connsiteX58" fmla="*/ 572742 w 2220490"/>
                  <a:gd name="connsiteY58" fmla="*/ 752329 h 1057618"/>
                  <a:gd name="connsiteX59" fmla="*/ 447593 w 2220490"/>
                  <a:gd name="connsiteY59" fmla="*/ 753041 h 1057618"/>
                  <a:gd name="connsiteX60" fmla="*/ 425943 w 2220490"/>
                  <a:gd name="connsiteY60" fmla="*/ 737225 h 1057618"/>
                  <a:gd name="connsiteX61" fmla="*/ 529217 w 2220490"/>
                  <a:gd name="connsiteY61" fmla="*/ 565834 h 1057618"/>
                  <a:gd name="connsiteX62" fmla="*/ 570142 w 2220490"/>
                  <a:gd name="connsiteY62" fmla="*/ 549662 h 1057618"/>
                  <a:gd name="connsiteX63" fmla="*/ 695292 w 2220490"/>
                  <a:gd name="connsiteY63" fmla="*/ 548952 h 1057618"/>
                  <a:gd name="connsiteX64" fmla="*/ 714594 w 2220490"/>
                  <a:gd name="connsiteY64" fmla="*/ 553511 h 1057618"/>
                  <a:gd name="connsiteX65" fmla="*/ 716943 w 2220490"/>
                  <a:gd name="connsiteY65" fmla="*/ 564768 h 1057618"/>
                  <a:gd name="connsiteX66" fmla="*/ 737447 w 2220490"/>
                  <a:gd name="connsiteY66" fmla="*/ 917223 h 1057618"/>
                  <a:gd name="connsiteX67" fmla="*/ 652848 w 2220490"/>
                  <a:gd name="connsiteY67" fmla="*/ 1057618 h 1057618"/>
                  <a:gd name="connsiteX68" fmla="*/ 465764 w 2220490"/>
                  <a:gd name="connsiteY68" fmla="*/ 1057618 h 1057618"/>
                  <a:gd name="connsiteX69" fmla="*/ 549720 w 2220490"/>
                  <a:gd name="connsiteY69" fmla="*/ 918289 h 1057618"/>
                  <a:gd name="connsiteX70" fmla="*/ 590646 w 2220490"/>
                  <a:gd name="connsiteY70" fmla="*/ 902118 h 1057618"/>
                  <a:gd name="connsiteX71" fmla="*/ 715796 w 2220490"/>
                  <a:gd name="connsiteY71" fmla="*/ 901407 h 1057618"/>
                  <a:gd name="connsiteX72" fmla="*/ 735097 w 2220490"/>
                  <a:gd name="connsiteY72" fmla="*/ 905966 h 1057618"/>
                  <a:gd name="connsiteX73" fmla="*/ 737447 w 2220490"/>
                  <a:gd name="connsiteY73" fmla="*/ 917223 h 1057618"/>
                  <a:gd name="connsiteX74" fmla="*/ 822929 w 2220490"/>
                  <a:gd name="connsiteY74" fmla="*/ 2404 h 1057618"/>
                  <a:gd name="connsiteX75" fmla="*/ 719653 w 2220490"/>
                  <a:gd name="connsiteY75" fmla="*/ 173793 h 1057618"/>
                  <a:gd name="connsiteX76" fmla="*/ 678728 w 2220490"/>
                  <a:gd name="connsiteY76" fmla="*/ 189966 h 1057618"/>
                  <a:gd name="connsiteX77" fmla="*/ 553578 w 2220490"/>
                  <a:gd name="connsiteY77" fmla="*/ 190676 h 1057618"/>
                  <a:gd name="connsiteX78" fmla="*/ 531928 w 2220490"/>
                  <a:gd name="connsiteY78" fmla="*/ 174861 h 1057618"/>
                  <a:gd name="connsiteX79" fmla="*/ 635203 w 2220490"/>
                  <a:gd name="connsiteY79" fmla="*/ 3469 h 1057618"/>
                  <a:gd name="connsiteX80" fmla="*/ 640082 w 2220490"/>
                  <a:gd name="connsiteY80" fmla="*/ 0 h 1057618"/>
                  <a:gd name="connsiteX81" fmla="*/ 822428 w 2220490"/>
                  <a:gd name="connsiteY81" fmla="*/ 0 h 1057618"/>
                  <a:gd name="connsiteX82" fmla="*/ 855155 w 2220490"/>
                  <a:gd name="connsiteY82" fmla="*/ 335399 h 1057618"/>
                  <a:gd name="connsiteX83" fmla="*/ 751878 w 2220490"/>
                  <a:gd name="connsiteY83" fmla="*/ 506790 h 1057618"/>
                  <a:gd name="connsiteX84" fmla="*/ 710954 w 2220490"/>
                  <a:gd name="connsiteY84" fmla="*/ 522962 h 1057618"/>
                  <a:gd name="connsiteX85" fmla="*/ 585804 w 2220490"/>
                  <a:gd name="connsiteY85" fmla="*/ 523672 h 1057618"/>
                  <a:gd name="connsiteX86" fmla="*/ 564153 w 2220490"/>
                  <a:gd name="connsiteY86" fmla="*/ 507856 h 1057618"/>
                  <a:gd name="connsiteX87" fmla="*/ 667431 w 2220490"/>
                  <a:gd name="connsiteY87" fmla="*/ 336465 h 1057618"/>
                  <a:gd name="connsiteX88" fmla="*/ 708354 w 2220490"/>
                  <a:gd name="connsiteY88" fmla="*/ 320293 h 1057618"/>
                  <a:gd name="connsiteX89" fmla="*/ 833504 w 2220490"/>
                  <a:gd name="connsiteY89" fmla="*/ 319583 h 1057618"/>
                  <a:gd name="connsiteX90" fmla="*/ 852805 w 2220490"/>
                  <a:gd name="connsiteY90" fmla="*/ 324142 h 1057618"/>
                  <a:gd name="connsiteX91" fmla="*/ 855155 w 2220490"/>
                  <a:gd name="connsiteY91" fmla="*/ 335399 h 1057618"/>
                  <a:gd name="connsiteX92" fmla="*/ 875658 w 2220490"/>
                  <a:gd name="connsiteY92" fmla="*/ 687855 h 1057618"/>
                  <a:gd name="connsiteX93" fmla="*/ 772382 w 2220490"/>
                  <a:gd name="connsiteY93" fmla="*/ 859246 h 1057618"/>
                  <a:gd name="connsiteX94" fmla="*/ 731457 w 2220490"/>
                  <a:gd name="connsiteY94" fmla="*/ 875416 h 1057618"/>
                  <a:gd name="connsiteX95" fmla="*/ 606307 w 2220490"/>
                  <a:gd name="connsiteY95" fmla="*/ 876128 h 1057618"/>
                  <a:gd name="connsiteX96" fmla="*/ 584656 w 2220490"/>
                  <a:gd name="connsiteY96" fmla="*/ 860312 h 1057618"/>
                  <a:gd name="connsiteX97" fmla="*/ 687932 w 2220490"/>
                  <a:gd name="connsiteY97" fmla="*/ 688921 h 1057618"/>
                  <a:gd name="connsiteX98" fmla="*/ 728857 w 2220490"/>
                  <a:gd name="connsiteY98" fmla="*/ 672749 h 1057618"/>
                  <a:gd name="connsiteX99" fmla="*/ 854009 w 2220490"/>
                  <a:gd name="connsiteY99" fmla="*/ 672039 h 1057618"/>
                  <a:gd name="connsiteX100" fmla="*/ 873309 w 2220490"/>
                  <a:gd name="connsiteY100" fmla="*/ 676598 h 1057618"/>
                  <a:gd name="connsiteX101" fmla="*/ 875658 w 2220490"/>
                  <a:gd name="connsiteY101" fmla="*/ 687855 h 1057618"/>
                  <a:gd name="connsiteX102" fmla="*/ 907887 w 2220490"/>
                  <a:gd name="connsiteY102" fmla="*/ 1020850 h 1057618"/>
                  <a:gd name="connsiteX103" fmla="*/ 885731 w 2220490"/>
                  <a:gd name="connsiteY103" fmla="*/ 1057618 h 1057618"/>
                  <a:gd name="connsiteX104" fmla="*/ 698649 w 2220490"/>
                  <a:gd name="connsiteY104" fmla="*/ 1057618 h 1057618"/>
                  <a:gd name="connsiteX105" fmla="*/ 720162 w 2220490"/>
                  <a:gd name="connsiteY105" fmla="*/ 1021916 h 1057618"/>
                  <a:gd name="connsiteX106" fmla="*/ 761087 w 2220490"/>
                  <a:gd name="connsiteY106" fmla="*/ 1005745 h 1057618"/>
                  <a:gd name="connsiteX107" fmla="*/ 886237 w 2220490"/>
                  <a:gd name="connsiteY107" fmla="*/ 1005034 h 1057618"/>
                  <a:gd name="connsiteX108" fmla="*/ 905538 w 2220490"/>
                  <a:gd name="connsiteY108" fmla="*/ 1009593 h 1057618"/>
                  <a:gd name="connsiteX109" fmla="*/ 907887 w 2220490"/>
                  <a:gd name="connsiteY109" fmla="*/ 1020850 h 1057618"/>
                  <a:gd name="connsiteX110" fmla="*/ 993366 w 2220490"/>
                  <a:gd name="connsiteY110" fmla="*/ 106031 h 1057618"/>
                  <a:gd name="connsiteX111" fmla="*/ 890092 w 2220490"/>
                  <a:gd name="connsiteY111" fmla="*/ 277421 h 1057618"/>
                  <a:gd name="connsiteX112" fmla="*/ 849167 w 2220490"/>
                  <a:gd name="connsiteY112" fmla="*/ 293593 h 1057618"/>
                  <a:gd name="connsiteX113" fmla="*/ 724017 w 2220490"/>
                  <a:gd name="connsiteY113" fmla="*/ 294303 h 1057618"/>
                  <a:gd name="connsiteX114" fmla="*/ 702366 w 2220490"/>
                  <a:gd name="connsiteY114" fmla="*/ 278488 h 1057618"/>
                  <a:gd name="connsiteX115" fmla="*/ 805642 w 2220490"/>
                  <a:gd name="connsiteY115" fmla="*/ 107097 h 1057618"/>
                  <a:gd name="connsiteX116" fmla="*/ 846567 w 2220490"/>
                  <a:gd name="connsiteY116" fmla="*/ 90925 h 1057618"/>
                  <a:gd name="connsiteX117" fmla="*/ 971717 w 2220490"/>
                  <a:gd name="connsiteY117" fmla="*/ 90214 h 1057618"/>
                  <a:gd name="connsiteX118" fmla="*/ 991017 w 2220490"/>
                  <a:gd name="connsiteY118" fmla="*/ 94774 h 1057618"/>
                  <a:gd name="connsiteX119" fmla="*/ 993366 w 2220490"/>
                  <a:gd name="connsiteY119" fmla="*/ 106031 h 1057618"/>
                  <a:gd name="connsiteX120" fmla="*/ 1013870 w 2220490"/>
                  <a:gd name="connsiteY120" fmla="*/ 458486 h 1057618"/>
                  <a:gd name="connsiteX121" fmla="*/ 910594 w 2220490"/>
                  <a:gd name="connsiteY121" fmla="*/ 629877 h 1057618"/>
                  <a:gd name="connsiteX122" fmla="*/ 869668 w 2220490"/>
                  <a:gd name="connsiteY122" fmla="*/ 646049 h 1057618"/>
                  <a:gd name="connsiteX123" fmla="*/ 744520 w 2220490"/>
                  <a:gd name="connsiteY123" fmla="*/ 646759 h 1057618"/>
                  <a:gd name="connsiteX124" fmla="*/ 722869 w 2220490"/>
                  <a:gd name="connsiteY124" fmla="*/ 630943 h 1057618"/>
                  <a:gd name="connsiteX125" fmla="*/ 826145 w 2220490"/>
                  <a:gd name="connsiteY125" fmla="*/ 459553 h 1057618"/>
                  <a:gd name="connsiteX126" fmla="*/ 867069 w 2220490"/>
                  <a:gd name="connsiteY126" fmla="*/ 443382 h 1057618"/>
                  <a:gd name="connsiteX127" fmla="*/ 992220 w 2220490"/>
                  <a:gd name="connsiteY127" fmla="*/ 442670 h 1057618"/>
                  <a:gd name="connsiteX128" fmla="*/ 1011521 w 2220490"/>
                  <a:gd name="connsiteY128" fmla="*/ 447229 h 1057618"/>
                  <a:gd name="connsiteX129" fmla="*/ 1013870 w 2220490"/>
                  <a:gd name="connsiteY129" fmla="*/ 458486 h 1057618"/>
                  <a:gd name="connsiteX130" fmla="*/ 1046099 w 2220490"/>
                  <a:gd name="connsiteY130" fmla="*/ 791483 h 1057618"/>
                  <a:gd name="connsiteX131" fmla="*/ 942823 w 2220490"/>
                  <a:gd name="connsiteY131" fmla="*/ 962872 h 1057618"/>
                  <a:gd name="connsiteX132" fmla="*/ 901898 w 2220490"/>
                  <a:gd name="connsiteY132" fmla="*/ 979044 h 1057618"/>
                  <a:gd name="connsiteX133" fmla="*/ 776748 w 2220490"/>
                  <a:gd name="connsiteY133" fmla="*/ 979755 h 1057618"/>
                  <a:gd name="connsiteX134" fmla="*/ 755099 w 2220490"/>
                  <a:gd name="connsiteY134" fmla="*/ 963938 h 1057618"/>
                  <a:gd name="connsiteX135" fmla="*/ 858373 w 2220490"/>
                  <a:gd name="connsiteY135" fmla="*/ 792548 h 1057618"/>
                  <a:gd name="connsiteX136" fmla="*/ 899298 w 2220490"/>
                  <a:gd name="connsiteY136" fmla="*/ 776377 h 1057618"/>
                  <a:gd name="connsiteX137" fmla="*/ 1024448 w 2220490"/>
                  <a:gd name="connsiteY137" fmla="*/ 775665 h 1057618"/>
                  <a:gd name="connsiteX138" fmla="*/ 1043750 w 2220490"/>
                  <a:gd name="connsiteY138" fmla="*/ 780224 h 1057618"/>
                  <a:gd name="connsiteX139" fmla="*/ 1046099 w 2220490"/>
                  <a:gd name="connsiteY139" fmla="*/ 791483 h 1057618"/>
                  <a:gd name="connsiteX140" fmla="*/ 1057258 w 2220490"/>
                  <a:gd name="connsiteY140" fmla="*/ 0 h 1057618"/>
                  <a:gd name="connsiteX141" fmla="*/ 1028303 w 2220490"/>
                  <a:gd name="connsiteY141" fmla="*/ 48053 h 1057618"/>
                  <a:gd name="connsiteX142" fmla="*/ 987378 w 2220490"/>
                  <a:gd name="connsiteY142" fmla="*/ 64225 h 1057618"/>
                  <a:gd name="connsiteX143" fmla="*/ 862228 w 2220490"/>
                  <a:gd name="connsiteY143" fmla="*/ 64936 h 1057618"/>
                  <a:gd name="connsiteX144" fmla="*/ 840577 w 2220490"/>
                  <a:gd name="connsiteY144" fmla="*/ 49119 h 1057618"/>
                  <a:gd name="connsiteX145" fmla="*/ 870174 w 2220490"/>
                  <a:gd name="connsiteY145" fmla="*/ 0 h 1057618"/>
                  <a:gd name="connsiteX146" fmla="*/ 1152081 w 2220490"/>
                  <a:gd name="connsiteY146" fmla="*/ 229118 h 1057618"/>
                  <a:gd name="connsiteX147" fmla="*/ 1048807 w 2220490"/>
                  <a:gd name="connsiteY147" fmla="*/ 400508 h 1057618"/>
                  <a:gd name="connsiteX148" fmla="*/ 1007881 w 2220490"/>
                  <a:gd name="connsiteY148" fmla="*/ 416680 h 1057618"/>
                  <a:gd name="connsiteX149" fmla="*/ 882731 w 2220490"/>
                  <a:gd name="connsiteY149" fmla="*/ 417391 h 1057618"/>
                  <a:gd name="connsiteX150" fmla="*/ 861080 w 2220490"/>
                  <a:gd name="connsiteY150" fmla="*/ 401575 h 1057618"/>
                  <a:gd name="connsiteX151" fmla="*/ 964357 w 2220490"/>
                  <a:gd name="connsiteY151" fmla="*/ 230184 h 1057618"/>
                  <a:gd name="connsiteX152" fmla="*/ 1005282 w 2220490"/>
                  <a:gd name="connsiteY152" fmla="*/ 214012 h 1057618"/>
                  <a:gd name="connsiteX153" fmla="*/ 1130432 w 2220490"/>
                  <a:gd name="connsiteY153" fmla="*/ 213302 h 1057618"/>
                  <a:gd name="connsiteX154" fmla="*/ 1149734 w 2220490"/>
                  <a:gd name="connsiteY154" fmla="*/ 217861 h 1057618"/>
                  <a:gd name="connsiteX155" fmla="*/ 1152081 w 2220490"/>
                  <a:gd name="connsiteY155" fmla="*/ 229118 h 1057618"/>
                  <a:gd name="connsiteX156" fmla="*/ 1184310 w 2220490"/>
                  <a:gd name="connsiteY156" fmla="*/ 562114 h 1057618"/>
                  <a:gd name="connsiteX157" fmla="*/ 1081034 w 2220490"/>
                  <a:gd name="connsiteY157" fmla="*/ 733505 h 1057618"/>
                  <a:gd name="connsiteX158" fmla="*/ 1040109 w 2220490"/>
                  <a:gd name="connsiteY158" fmla="*/ 749676 h 1057618"/>
                  <a:gd name="connsiteX159" fmla="*/ 914961 w 2220490"/>
                  <a:gd name="connsiteY159" fmla="*/ 750386 h 1057618"/>
                  <a:gd name="connsiteX160" fmla="*/ 893310 w 2220490"/>
                  <a:gd name="connsiteY160" fmla="*/ 734570 h 1057618"/>
                  <a:gd name="connsiteX161" fmla="*/ 996586 w 2220490"/>
                  <a:gd name="connsiteY161" fmla="*/ 563179 h 1057618"/>
                  <a:gd name="connsiteX162" fmla="*/ 1037511 w 2220490"/>
                  <a:gd name="connsiteY162" fmla="*/ 547008 h 1057618"/>
                  <a:gd name="connsiteX163" fmla="*/ 1162661 w 2220490"/>
                  <a:gd name="connsiteY163" fmla="*/ 546296 h 1057618"/>
                  <a:gd name="connsiteX164" fmla="*/ 1181961 w 2220490"/>
                  <a:gd name="connsiteY164" fmla="*/ 550856 h 1057618"/>
                  <a:gd name="connsiteX165" fmla="*/ 1184310 w 2220490"/>
                  <a:gd name="connsiteY165" fmla="*/ 562114 h 1057618"/>
                  <a:gd name="connsiteX166" fmla="*/ 1204814 w 2220490"/>
                  <a:gd name="connsiteY166" fmla="*/ 914570 h 1057618"/>
                  <a:gd name="connsiteX167" fmla="*/ 1118616 w 2220490"/>
                  <a:gd name="connsiteY167" fmla="*/ 1057618 h 1057618"/>
                  <a:gd name="connsiteX168" fmla="*/ 931532 w 2220490"/>
                  <a:gd name="connsiteY168" fmla="*/ 1057618 h 1057618"/>
                  <a:gd name="connsiteX169" fmla="*/ 1017089 w 2220490"/>
                  <a:gd name="connsiteY169" fmla="*/ 915635 h 1057618"/>
                  <a:gd name="connsiteX170" fmla="*/ 1058013 w 2220490"/>
                  <a:gd name="connsiteY170" fmla="*/ 899464 h 1057618"/>
                  <a:gd name="connsiteX171" fmla="*/ 1183163 w 2220490"/>
                  <a:gd name="connsiteY171" fmla="*/ 898754 h 1057618"/>
                  <a:gd name="connsiteX172" fmla="*/ 1202465 w 2220490"/>
                  <a:gd name="connsiteY172" fmla="*/ 903312 h 1057618"/>
                  <a:gd name="connsiteX173" fmla="*/ 1204814 w 2220490"/>
                  <a:gd name="connsiteY173" fmla="*/ 914570 h 1057618"/>
                  <a:gd name="connsiteX174" fmla="*/ 1290142 w 2220490"/>
                  <a:gd name="connsiteY174" fmla="*/ 0 h 1057618"/>
                  <a:gd name="connsiteX175" fmla="*/ 1187018 w 2220490"/>
                  <a:gd name="connsiteY175" fmla="*/ 171140 h 1057618"/>
                  <a:gd name="connsiteX176" fmla="*/ 1146093 w 2220490"/>
                  <a:gd name="connsiteY176" fmla="*/ 187312 h 1057618"/>
                  <a:gd name="connsiteX177" fmla="*/ 1020943 w 2220490"/>
                  <a:gd name="connsiteY177" fmla="*/ 188023 h 1057618"/>
                  <a:gd name="connsiteX178" fmla="*/ 999292 w 2220490"/>
                  <a:gd name="connsiteY178" fmla="*/ 172206 h 1057618"/>
                  <a:gd name="connsiteX179" fmla="*/ 1102568 w 2220490"/>
                  <a:gd name="connsiteY179" fmla="*/ 815 h 1057618"/>
                  <a:gd name="connsiteX180" fmla="*/ 1103713 w 2220490"/>
                  <a:gd name="connsiteY180" fmla="*/ 0 h 1057618"/>
                  <a:gd name="connsiteX181" fmla="*/ 1322522 w 2220490"/>
                  <a:gd name="connsiteY181" fmla="*/ 332744 h 1057618"/>
                  <a:gd name="connsiteX182" fmla="*/ 1219246 w 2220490"/>
                  <a:gd name="connsiteY182" fmla="*/ 504135 h 1057618"/>
                  <a:gd name="connsiteX183" fmla="*/ 1178322 w 2220490"/>
                  <a:gd name="connsiteY183" fmla="*/ 520307 h 1057618"/>
                  <a:gd name="connsiteX184" fmla="*/ 1053172 w 2220490"/>
                  <a:gd name="connsiteY184" fmla="*/ 521018 h 1057618"/>
                  <a:gd name="connsiteX185" fmla="*/ 1031522 w 2220490"/>
                  <a:gd name="connsiteY185" fmla="*/ 505201 h 1057618"/>
                  <a:gd name="connsiteX186" fmla="*/ 1134797 w 2220490"/>
                  <a:gd name="connsiteY186" fmla="*/ 333812 h 1057618"/>
                  <a:gd name="connsiteX187" fmla="*/ 1175721 w 2220490"/>
                  <a:gd name="connsiteY187" fmla="*/ 317640 h 1057618"/>
                  <a:gd name="connsiteX188" fmla="*/ 1300871 w 2220490"/>
                  <a:gd name="connsiteY188" fmla="*/ 316930 h 1057618"/>
                  <a:gd name="connsiteX189" fmla="*/ 1320173 w 2220490"/>
                  <a:gd name="connsiteY189" fmla="*/ 321487 h 1057618"/>
                  <a:gd name="connsiteX190" fmla="*/ 1322522 w 2220490"/>
                  <a:gd name="connsiteY190" fmla="*/ 332744 h 1057618"/>
                  <a:gd name="connsiteX191" fmla="*/ 1343027 w 2220490"/>
                  <a:gd name="connsiteY191" fmla="*/ 685200 h 1057618"/>
                  <a:gd name="connsiteX192" fmla="*/ 1239749 w 2220490"/>
                  <a:gd name="connsiteY192" fmla="*/ 856592 h 1057618"/>
                  <a:gd name="connsiteX193" fmla="*/ 1198824 w 2220490"/>
                  <a:gd name="connsiteY193" fmla="*/ 872763 h 1057618"/>
                  <a:gd name="connsiteX194" fmla="*/ 1073674 w 2220490"/>
                  <a:gd name="connsiteY194" fmla="*/ 873473 h 1057618"/>
                  <a:gd name="connsiteX195" fmla="*/ 1052024 w 2220490"/>
                  <a:gd name="connsiteY195" fmla="*/ 857657 h 1057618"/>
                  <a:gd name="connsiteX196" fmla="*/ 1155301 w 2220490"/>
                  <a:gd name="connsiteY196" fmla="*/ 686268 h 1057618"/>
                  <a:gd name="connsiteX197" fmla="*/ 1196226 w 2220490"/>
                  <a:gd name="connsiteY197" fmla="*/ 670095 h 1057618"/>
                  <a:gd name="connsiteX198" fmla="*/ 1321376 w 2220490"/>
                  <a:gd name="connsiteY198" fmla="*/ 669385 h 1057618"/>
                  <a:gd name="connsiteX199" fmla="*/ 1340676 w 2220490"/>
                  <a:gd name="connsiteY199" fmla="*/ 673943 h 1057618"/>
                  <a:gd name="connsiteX200" fmla="*/ 1343027 w 2220490"/>
                  <a:gd name="connsiteY200" fmla="*/ 685200 h 1057618"/>
                  <a:gd name="connsiteX201" fmla="*/ 1375254 w 2220490"/>
                  <a:gd name="connsiteY201" fmla="*/ 1018196 h 1057618"/>
                  <a:gd name="connsiteX202" fmla="*/ 1351499 w 2220490"/>
                  <a:gd name="connsiteY202" fmla="*/ 1057618 h 1057618"/>
                  <a:gd name="connsiteX203" fmla="*/ 1164418 w 2220490"/>
                  <a:gd name="connsiteY203" fmla="*/ 1057618 h 1057618"/>
                  <a:gd name="connsiteX204" fmla="*/ 1187530 w 2220490"/>
                  <a:gd name="connsiteY204" fmla="*/ 1019263 h 1057618"/>
                  <a:gd name="connsiteX205" fmla="*/ 1228454 w 2220490"/>
                  <a:gd name="connsiteY205" fmla="*/ 1003091 h 1057618"/>
                  <a:gd name="connsiteX206" fmla="*/ 1353604 w 2220490"/>
                  <a:gd name="connsiteY206" fmla="*/ 1002380 h 1057618"/>
                  <a:gd name="connsiteX207" fmla="*/ 1372905 w 2220490"/>
                  <a:gd name="connsiteY207" fmla="*/ 1006940 h 1057618"/>
                  <a:gd name="connsiteX208" fmla="*/ 1375254 w 2220490"/>
                  <a:gd name="connsiteY208" fmla="*/ 1018196 h 1057618"/>
                  <a:gd name="connsiteX209" fmla="*/ 1460735 w 2220490"/>
                  <a:gd name="connsiteY209" fmla="*/ 103377 h 1057618"/>
                  <a:gd name="connsiteX210" fmla="*/ 1357457 w 2220490"/>
                  <a:gd name="connsiteY210" fmla="*/ 274768 h 1057618"/>
                  <a:gd name="connsiteX211" fmla="*/ 1316532 w 2220490"/>
                  <a:gd name="connsiteY211" fmla="*/ 290939 h 1057618"/>
                  <a:gd name="connsiteX212" fmla="*/ 1191382 w 2220490"/>
                  <a:gd name="connsiteY212" fmla="*/ 291649 h 1057618"/>
                  <a:gd name="connsiteX213" fmla="*/ 1169733 w 2220490"/>
                  <a:gd name="connsiteY213" fmla="*/ 275834 h 1057618"/>
                  <a:gd name="connsiteX214" fmla="*/ 1273009 w 2220490"/>
                  <a:gd name="connsiteY214" fmla="*/ 104442 h 1057618"/>
                  <a:gd name="connsiteX215" fmla="*/ 1313934 w 2220490"/>
                  <a:gd name="connsiteY215" fmla="*/ 88272 h 1057618"/>
                  <a:gd name="connsiteX216" fmla="*/ 1439084 w 2220490"/>
                  <a:gd name="connsiteY216" fmla="*/ 87561 h 1057618"/>
                  <a:gd name="connsiteX217" fmla="*/ 1458384 w 2220490"/>
                  <a:gd name="connsiteY217" fmla="*/ 92120 h 1057618"/>
                  <a:gd name="connsiteX218" fmla="*/ 1460735 w 2220490"/>
                  <a:gd name="connsiteY218" fmla="*/ 103377 h 1057618"/>
                  <a:gd name="connsiteX219" fmla="*/ 1481238 w 2220490"/>
                  <a:gd name="connsiteY219" fmla="*/ 455833 h 1057618"/>
                  <a:gd name="connsiteX220" fmla="*/ 1377963 w 2220490"/>
                  <a:gd name="connsiteY220" fmla="*/ 627224 h 1057618"/>
                  <a:gd name="connsiteX221" fmla="*/ 1337035 w 2220490"/>
                  <a:gd name="connsiteY221" fmla="*/ 643395 h 1057618"/>
                  <a:gd name="connsiteX222" fmla="*/ 1211887 w 2220490"/>
                  <a:gd name="connsiteY222" fmla="*/ 644105 h 1057618"/>
                  <a:gd name="connsiteX223" fmla="*/ 1190236 w 2220490"/>
                  <a:gd name="connsiteY223" fmla="*/ 628288 h 1057618"/>
                  <a:gd name="connsiteX224" fmla="*/ 1293512 w 2220490"/>
                  <a:gd name="connsiteY224" fmla="*/ 456899 h 1057618"/>
                  <a:gd name="connsiteX225" fmla="*/ 1334438 w 2220490"/>
                  <a:gd name="connsiteY225" fmla="*/ 440727 h 1057618"/>
                  <a:gd name="connsiteX226" fmla="*/ 1459588 w 2220490"/>
                  <a:gd name="connsiteY226" fmla="*/ 440016 h 1057618"/>
                  <a:gd name="connsiteX227" fmla="*/ 1478888 w 2220490"/>
                  <a:gd name="connsiteY227" fmla="*/ 444574 h 1057618"/>
                  <a:gd name="connsiteX228" fmla="*/ 1481238 w 2220490"/>
                  <a:gd name="connsiteY228" fmla="*/ 455833 h 1057618"/>
                  <a:gd name="connsiteX229" fmla="*/ 1513466 w 2220490"/>
                  <a:gd name="connsiteY229" fmla="*/ 788827 h 1057618"/>
                  <a:gd name="connsiteX230" fmla="*/ 1410190 w 2220490"/>
                  <a:gd name="connsiteY230" fmla="*/ 960219 h 1057618"/>
                  <a:gd name="connsiteX231" fmla="*/ 1369266 w 2220490"/>
                  <a:gd name="connsiteY231" fmla="*/ 976391 h 1057618"/>
                  <a:gd name="connsiteX232" fmla="*/ 1244115 w 2220490"/>
                  <a:gd name="connsiteY232" fmla="*/ 977101 h 1057618"/>
                  <a:gd name="connsiteX233" fmla="*/ 1222465 w 2220490"/>
                  <a:gd name="connsiteY233" fmla="*/ 961285 h 1057618"/>
                  <a:gd name="connsiteX234" fmla="*/ 1325742 w 2220490"/>
                  <a:gd name="connsiteY234" fmla="*/ 789894 h 1057618"/>
                  <a:gd name="connsiteX235" fmla="*/ 1366667 w 2220490"/>
                  <a:gd name="connsiteY235" fmla="*/ 773722 h 1057618"/>
                  <a:gd name="connsiteX236" fmla="*/ 1491817 w 2220490"/>
                  <a:gd name="connsiteY236" fmla="*/ 773012 h 1057618"/>
                  <a:gd name="connsiteX237" fmla="*/ 1511117 w 2220490"/>
                  <a:gd name="connsiteY237" fmla="*/ 777571 h 1057618"/>
                  <a:gd name="connsiteX238" fmla="*/ 1513466 w 2220490"/>
                  <a:gd name="connsiteY238" fmla="*/ 788827 h 1057618"/>
                  <a:gd name="connsiteX239" fmla="*/ 1523026 w 2220490"/>
                  <a:gd name="connsiteY239" fmla="*/ 0 h 1057618"/>
                  <a:gd name="connsiteX240" fmla="*/ 1495670 w 2220490"/>
                  <a:gd name="connsiteY240" fmla="*/ 45399 h 1057618"/>
                  <a:gd name="connsiteX241" fmla="*/ 1454745 w 2220490"/>
                  <a:gd name="connsiteY241" fmla="*/ 61570 h 1057618"/>
                  <a:gd name="connsiteX242" fmla="*/ 1329596 w 2220490"/>
                  <a:gd name="connsiteY242" fmla="*/ 62282 h 1057618"/>
                  <a:gd name="connsiteX243" fmla="*/ 1307945 w 2220490"/>
                  <a:gd name="connsiteY243" fmla="*/ 46464 h 1057618"/>
                  <a:gd name="connsiteX244" fmla="*/ 1335943 w 2220490"/>
                  <a:gd name="connsiteY244" fmla="*/ 0 h 1057618"/>
                  <a:gd name="connsiteX245" fmla="*/ 1619450 w 2220490"/>
                  <a:gd name="connsiteY245" fmla="*/ 226464 h 1057618"/>
                  <a:gd name="connsiteX246" fmla="*/ 1516174 w 2220490"/>
                  <a:gd name="connsiteY246" fmla="*/ 397855 h 1057618"/>
                  <a:gd name="connsiteX247" fmla="*/ 1475248 w 2220490"/>
                  <a:gd name="connsiteY247" fmla="*/ 414026 h 1057618"/>
                  <a:gd name="connsiteX248" fmla="*/ 1350099 w 2220490"/>
                  <a:gd name="connsiteY248" fmla="*/ 414736 h 1057618"/>
                  <a:gd name="connsiteX249" fmla="*/ 1328448 w 2220490"/>
                  <a:gd name="connsiteY249" fmla="*/ 398921 h 1057618"/>
                  <a:gd name="connsiteX250" fmla="*/ 1431724 w 2220490"/>
                  <a:gd name="connsiteY250" fmla="*/ 227529 h 1057618"/>
                  <a:gd name="connsiteX251" fmla="*/ 1472649 w 2220490"/>
                  <a:gd name="connsiteY251" fmla="*/ 211358 h 1057618"/>
                  <a:gd name="connsiteX252" fmla="*/ 1597799 w 2220490"/>
                  <a:gd name="connsiteY252" fmla="*/ 210648 h 1057618"/>
                  <a:gd name="connsiteX253" fmla="*/ 1617101 w 2220490"/>
                  <a:gd name="connsiteY253" fmla="*/ 215206 h 1057618"/>
                  <a:gd name="connsiteX254" fmla="*/ 1619450 w 2220490"/>
                  <a:gd name="connsiteY254" fmla="*/ 226464 h 1057618"/>
                  <a:gd name="connsiteX255" fmla="*/ 1651677 w 2220490"/>
                  <a:gd name="connsiteY255" fmla="*/ 559460 h 1057618"/>
                  <a:gd name="connsiteX256" fmla="*/ 1548403 w 2220490"/>
                  <a:gd name="connsiteY256" fmla="*/ 730850 h 1057618"/>
                  <a:gd name="connsiteX257" fmla="*/ 1507478 w 2220490"/>
                  <a:gd name="connsiteY257" fmla="*/ 747022 h 1057618"/>
                  <a:gd name="connsiteX258" fmla="*/ 1382328 w 2220490"/>
                  <a:gd name="connsiteY258" fmla="*/ 747733 h 1057618"/>
                  <a:gd name="connsiteX259" fmla="*/ 1360678 w 2220490"/>
                  <a:gd name="connsiteY259" fmla="*/ 731916 h 1057618"/>
                  <a:gd name="connsiteX260" fmla="*/ 1463953 w 2220490"/>
                  <a:gd name="connsiteY260" fmla="*/ 560525 h 1057618"/>
                  <a:gd name="connsiteX261" fmla="*/ 1504878 w 2220490"/>
                  <a:gd name="connsiteY261" fmla="*/ 544354 h 1057618"/>
                  <a:gd name="connsiteX262" fmla="*/ 1630028 w 2220490"/>
                  <a:gd name="connsiteY262" fmla="*/ 543643 h 1057618"/>
                  <a:gd name="connsiteX263" fmla="*/ 1649330 w 2220490"/>
                  <a:gd name="connsiteY263" fmla="*/ 548202 h 1057618"/>
                  <a:gd name="connsiteX264" fmla="*/ 1651677 w 2220490"/>
                  <a:gd name="connsiteY264" fmla="*/ 559460 h 1057618"/>
                  <a:gd name="connsiteX265" fmla="*/ 1672182 w 2220490"/>
                  <a:gd name="connsiteY265" fmla="*/ 911915 h 1057618"/>
                  <a:gd name="connsiteX266" fmla="*/ 1584385 w 2220490"/>
                  <a:gd name="connsiteY266" fmla="*/ 1057618 h 1057618"/>
                  <a:gd name="connsiteX267" fmla="*/ 1397301 w 2220490"/>
                  <a:gd name="connsiteY267" fmla="*/ 1057618 h 1057618"/>
                  <a:gd name="connsiteX268" fmla="*/ 1484456 w 2220490"/>
                  <a:gd name="connsiteY268" fmla="*/ 912981 h 1057618"/>
                  <a:gd name="connsiteX269" fmla="*/ 1525382 w 2220490"/>
                  <a:gd name="connsiteY269" fmla="*/ 896809 h 1057618"/>
                  <a:gd name="connsiteX270" fmla="*/ 1650532 w 2220490"/>
                  <a:gd name="connsiteY270" fmla="*/ 896099 h 1057618"/>
                  <a:gd name="connsiteX271" fmla="*/ 1669832 w 2220490"/>
                  <a:gd name="connsiteY271" fmla="*/ 900658 h 1057618"/>
                  <a:gd name="connsiteX272" fmla="*/ 1672182 w 2220490"/>
                  <a:gd name="connsiteY272" fmla="*/ 911915 h 1057618"/>
                  <a:gd name="connsiteX273" fmla="*/ 1755911 w 2220490"/>
                  <a:gd name="connsiteY273" fmla="*/ 0 h 1057618"/>
                  <a:gd name="connsiteX274" fmla="*/ 1654385 w 2220490"/>
                  <a:gd name="connsiteY274" fmla="*/ 168486 h 1057618"/>
                  <a:gd name="connsiteX275" fmla="*/ 1613460 w 2220490"/>
                  <a:gd name="connsiteY275" fmla="*/ 184657 h 1057618"/>
                  <a:gd name="connsiteX276" fmla="*/ 1488311 w 2220490"/>
                  <a:gd name="connsiteY276" fmla="*/ 185369 h 1057618"/>
                  <a:gd name="connsiteX277" fmla="*/ 1466660 w 2220490"/>
                  <a:gd name="connsiteY277" fmla="*/ 169553 h 1057618"/>
                  <a:gd name="connsiteX278" fmla="*/ 1568829 w 2220490"/>
                  <a:gd name="connsiteY278" fmla="*/ 0 h 1057618"/>
                  <a:gd name="connsiteX279" fmla="*/ 1789891 w 2220490"/>
                  <a:gd name="connsiteY279" fmla="*/ 330091 h 1057618"/>
                  <a:gd name="connsiteX280" fmla="*/ 1686614 w 2220490"/>
                  <a:gd name="connsiteY280" fmla="*/ 501482 h 1057618"/>
                  <a:gd name="connsiteX281" fmla="*/ 1645689 w 2220490"/>
                  <a:gd name="connsiteY281" fmla="*/ 517652 h 1057618"/>
                  <a:gd name="connsiteX282" fmla="*/ 1520539 w 2220490"/>
                  <a:gd name="connsiteY282" fmla="*/ 518364 h 1057618"/>
                  <a:gd name="connsiteX283" fmla="*/ 1498889 w 2220490"/>
                  <a:gd name="connsiteY283" fmla="*/ 502548 h 1057618"/>
                  <a:gd name="connsiteX284" fmla="*/ 1602165 w 2220490"/>
                  <a:gd name="connsiteY284" fmla="*/ 331157 h 1057618"/>
                  <a:gd name="connsiteX285" fmla="*/ 1643090 w 2220490"/>
                  <a:gd name="connsiteY285" fmla="*/ 314985 h 1057618"/>
                  <a:gd name="connsiteX286" fmla="*/ 1768240 w 2220490"/>
                  <a:gd name="connsiteY286" fmla="*/ 314275 h 1057618"/>
                  <a:gd name="connsiteX287" fmla="*/ 1787540 w 2220490"/>
                  <a:gd name="connsiteY287" fmla="*/ 318834 h 1057618"/>
                  <a:gd name="connsiteX288" fmla="*/ 1789891 w 2220490"/>
                  <a:gd name="connsiteY288" fmla="*/ 330091 h 1057618"/>
                  <a:gd name="connsiteX289" fmla="*/ 1810394 w 2220490"/>
                  <a:gd name="connsiteY289" fmla="*/ 682547 h 1057618"/>
                  <a:gd name="connsiteX290" fmla="*/ 1707118 w 2220490"/>
                  <a:gd name="connsiteY290" fmla="*/ 853937 h 1057618"/>
                  <a:gd name="connsiteX291" fmla="*/ 1666192 w 2220490"/>
                  <a:gd name="connsiteY291" fmla="*/ 870109 h 1057618"/>
                  <a:gd name="connsiteX292" fmla="*/ 1541043 w 2220490"/>
                  <a:gd name="connsiteY292" fmla="*/ 870819 h 1057618"/>
                  <a:gd name="connsiteX293" fmla="*/ 1519392 w 2220490"/>
                  <a:gd name="connsiteY293" fmla="*/ 855004 h 1057618"/>
                  <a:gd name="connsiteX294" fmla="*/ 1622668 w 2220490"/>
                  <a:gd name="connsiteY294" fmla="*/ 683613 h 1057618"/>
                  <a:gd name="connsiteX295" fmla="*/ 1663593 w 2220490"/>
                  <a:gd name="connsiteY295" fmla="*/ 667441 h 1057618"/>
                  <a:gd name="connsiteX296" fmla="*/ 1788743 w 2220490"/>
                  <a:gd name="connsiteY296" fmla="*/ 666730 h 1057618"/>
                  <a:gd name="connsiteX297" fmla="*/ 1808045 w 2220490"/>
                  <a:gd name="connsiteY297" fmla="*/ 671290 h 1057618"/>
                  <a:gd name="connsiteX298" fmla="*/ 1810394 w 2220490"/>
                  <a:gd name="connsiteY298" fmla="*/ 682547 h 1057618"/>
                  <a:gd name="connsiteX299" fmla="*/ 1928102 w 2220490"/>
                  <a:gd name="connsiteY299" fmla="*/ 100722 h 1057618"/>
                  <a:gd name="connsiteX300" fmla="*/ 1824826 w 2220490"/>
                  <a:gd name="connsiteY300" fmla="*/ 272113 h 1057618"/>
                  <a:gd name="connsiteX301" fmla="*/ 1783901 w 2220490"/>
                  <a:gd name="connsiteY301" fmla="*/ 288285 h 1057618"/>
                  <a:gd name="connsiteX302" fmla="*/ 1658751 w 2220490"/>
                  <a:gd name="connsiteY302" fmla="*/ 288995 h 1057618"/>
                  <a:gd name="connsiteX303" fmla="*/ 1637101 w 2220490"/>
                  <a:gd name="connsiteY303" fmla="*/ 273180 h 1057618"/>
                  <a:gd name="connsiteX304" fmla="*/ 1740376 w 2220490"/>
                  <a:gd name="connsiteY304" fmla="*/ 101789 h 1057618"/>
                  <a:gd name="connsiteX305" fmla="*/ 1781302 w 2220490"/>
                  <a:gd name="connsiteY305" fmla="*/ 85618 h 1057618"/>
                  <a:gd name="connsiteX306" fmla="*/ 1906451 w 2220490"/>
                  <a:gd name="connsiteY306" fmla="*/ 84906 h 1057618"/>
                  <a:gd name="connsiteX307" fmla="*/ 1925753 w 2220490"/>
                  <a:gd name="connsiteY307" fmla="*/ 89466 h 1057618"/>
                  <a:gd name="connsiteX308" fmla="*/ 1928102 w 2220490"/>
                  <a:gd name="connsiteY308" fmla="*/ 100722 h 1057618"/>
                  <a:gd name="connsiteX309" fmla="*/ 1948606 w 2220490"/>
                  <a:gd name="connsiteY309" fmla="*/ 453178 h 1057618"/>
                  <a:gd name="connsiteX310" fmla="*/ 1845329 w 2220490"/>
                  <a:gd name="connsiteY310" fmla="*/ 624569 h 1057618"/>
                  <a:gd name="connsiteX311" fmla="*/ 1804404 w 2220490"/>
                  <a:gd name="connsiteY311" fmla="*/ 640741 h 1057618"/>
                  <a:gd name="connsiteX312" fmla="*/ 1679254 w 2220490"/>
                  <a:gd name="connsiteY312" fmla="*/ 641451 h 1057618"/>
                  <a:gd name="connsiteX313" fmla="*/ 1657603 w 2220490"/>
                  <a:gd name="connsiteY313" fmla="*/ 625635 h 1057618"/>
                  <a:gd name="connsiteX314" fmla="*/ 1760879 w 2220490"/>
                  <a:gd name="connsiteY314" fmla="*/ 454245 h 1057618"/>
                  <a:gd name="connsiteX315" fmla="*/ 1801805 w 2220490"/>
                  <a:gd name="connsiteY315" fmla="*/ 438072 h 1057618"/>
                  <a:gd name="connsiteX316" fmla="*/ 1926955 w 2220490"/>
                  <a:gd name="connsiteY316" fmla="*/ 437362 h 1057618"/>
                  <a:gd name="connsiteX317" fmla="*/ 1946256 w 2220490"/>
                  <a:gd name="connsiteY317" fmla="*/ 441921 h 1057618"/>
                  <a:gd name="connsiteX318" fmla="*/ 1948606 w 2220490"/>
                  <a:gd name="connsiteY318" fmla="*/ 453178 h 1057618"/>
                  <a:gd name="connsiteX319" fmla="*/ 1988795 w 2220490"/>
                  <a:gd name="connsiteY319" fmla="*/ 0 h 1057618"/>
                  <a:gd name="connsiteX320" fmla="*/ 1963038 w 2220490"/>
                  <a:gd name="connsiteY320" fmla="*/ 42745 h 1057618"/>
                  <a:gd name="connsiteX321" fmla="*/ 1922113 w 2220490"/>
                  <a:gd name="connsiteY321" fmla="*/ 58917 h 1057618"/>
                  <a:gd name="connsiteX322" fmla="*/ 1796963 w 2220490"/>
                  <a:gd name="connsiteY322" fmla="*/ 59628 h 1057618"/>
                  <a:gd name="connsiteX323" fmla="*/ 1775312 w 2220490"/>
                  <a:gd name="connsiteY323" fmla="*/ 43811 h 1057618"/>
                  <a:gd name="connsiteX324" fmla="*/ 1801712 w 2220490"/>
                  <a:gd name="connsiteY324" fmla="*/ 0 h 1057618"/>
                  <a:gd name="connsiteX325" fmla="*/ 2086715 w 2220490"/>
                  <a:gd name="connsiteY325" fmla="*/ 223320 h 1057618"/>
                  <a:gd name="connsiteX326" fmla="*/ 2019587 w 2220490"/>
                  <a:gd name="connsiteY326" fmla="*/ 335381 h 1057618"/>
                  <a:gd name="connsiteX327" fmla="*/ 1983541 w 2220490"/>
                  <a:gd name="connsiteY327" fmla="*/ 395200 h 1057618"/>
                  <a:gd name="connsiteX328" fmla="*/ 1942616 w 2220490"/>
                  <a:gd name="connsiteY328" fmla="*/ 411372 h 1057618"/>
                  <a:gd name="connsiteX329" fmla="*/ 1817466 w 2220490"/>
                  <a:gd name="connsiteY329" fmla="*/ 412083 h 1057618"/>
                  <a:gd name="connsiteX330" fmla="*/ 1795815 w 2220490"/>
                  <a:gd name="connsiteY330" fmla="*/ 396267 h 1057618"/>
                  <a:gd name="connsiteX331" fmla="*/ 1899093 w 2220490"/>
                  <a:gd name="connsiteY331" fmla="*/ 224876 h 1057618"/>
                  <a:gd name="connsiteX332" fmla="*/ 1940016 w 2220490"/>
                  <a:gd name="connsiteY332" fmla="*/ 208705 h 1057618"/>
                  <a:gd name="connsiteX333" fmla="*/ 2065166 w 2220490"/>
                  <a:gd name="connsiteY333" fmla="*/ 207995 h 1057618"/>
                  <a:gd name="connsiteX334" fmla="*/ 2084468 w 2220490"/>
                  <a:gd name="connsiteY334" fmla="*/ 212553 h 1057618"/>
                  <a:gd name="connsiteX335" fmla="*/ 2220490 w 2220490"/>
                  <a:gd name="connsiteY335" fmla="*/ 0 h 1057618"/>
                  <a:gd name="connsiteX336" fmla="*/ 2120706 w 2220490"/>
                  <a:gd name="connsiteY336" fmla="*/ 166576 h 1057618"/>
                  <a:gd name="connsiteX337" fmla="*/ 2105775 w 2220490"/>
                  <a:gd name="connsiteY337" fmla="*/ 177194 h 1057618"/>
                  <a:gd name="connsiteX338" fmla="*/ 2080829 w 2220490"/>
                  <a:gd name="connsiteY338" fmla="*/ 182004 h 1057618"/>
                  <a:gd name="connsiteX339" fmla="*/ 1955679 w 2220490"/>
                  <a:gd name="connsiteY339" fmla="*/ 182715 h 1057618"/>
                  <a:gd name="connsiteX340" fmla="*/ 1934028 w 2220490"/>
                  <a:gd name="connsiteY340" fmla="*/ 166898 h 1057618"/>
                  <a:gd name="connsiteX341" fmla="*/ 2034596 w 2220490"/>
                  <a:gd name="connsiteY34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</a:cxnLst>
                <a:rect l="l" t="t" r="r" b="b"/>
                <a:pathLst>
                  <a:path w="2220490" h="1057618">
                    <a:moveTo>
                      <a:pt x="270083" y="919877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82356" y="920943"/>
                    </a:lnTo>
                    <a:cubicBezTo>
                      <a:pt x="87680" y="912110"/>
                      <a:pt x="106003" y="904869"/>
                      <a:pt x="123283" y="904772"/>
                    </a:cubicBezTo>
                    <a:lnTo>
                      <a:pt x="248432" y="904060"/>
                    </a:lnTo>
                    <a:cubicBezTo>
                      <a:pt x="257072" y="904011"/>
                      <a:pt x="263815" y="905758"/>
                      <a:pt x="267734" y="908620"/>
                    </a:cubicBezTo>
                    <a:cubicBezTo>
                      <a:pt x="271651" y="911483"/>
                      <a:pt x="272743" y="915461"/>
                      <a:pt x="270083" y="919877"/>
                    </a:cubicBezTo>
                    <a:close/>
                    <a:moveTo>
                      <a:pt x="408294" y="690508"/>
                    </a:moveTo>
                    <a:lnTo>
                      <a:pt x="305019" y="861899"/>
                    </a:lnTo>
                    <a:cubicBezTo>
                      <a:pt x="299695" y="870732"/>
                      <a:pt x="281373" y="877972"/>
                      <a:pt x="264093" y="878071"/>
                    </a:cubicBezTo>
                    <a:lnTo>
                      <a:pt x="138943" y="878781"/>
                    </a:lnTo>
                    <a:cubicBezTo>
                      <a:pt x="121662" y="878880"/>
                      <a:pt x="111970" y="871799"/>
                      <a:pt x="117292" y="862965"/>
                    </a:cubicBezTo>
                    <a:lnTo>
                      <a:pt x="220568" y="691575"/>
                    </a:lnTo>
                    <a:cubicBezTo>
                      <a:pt x="225891" y="682741"/>
                      <a:pt x="244214" y="675501"/>
                      <a:pt x="261494" y="675404"/>
                    </a:cubicBezTo>
                    <a:lnTo>
                      <a:pt x="386644" y="674692"/>
                    </a:lnTo>
                    <a:cubicBezTo>
                      <a:pt x="395283" y="674644"/>
                      <a:pt x="402028" y="676389"/>
                      <a:pt x="405945" y="679251"/>
                    </a:cubicBezTo>
                    <a:cubicBezTo>
                      <a:pt x="409863" y="682113"/>
                      <a:pt x="410955" y="686092"/>
                      <a:pt x="408294" y="690508"/>
                    </a:cubicBezTo>
                    <a:close/>
                    <a:moveTo>
                      <a:pt x="440520" y="1023505"/>
                    </a:moveTo>
                    <a:lnTo>
                      <a:pt x="419964" y="1057618"/>
                    </a:lnTo>
                    <a:lnTo>
                      <a:pt x="232880" y="1057618"/>
                    </a:lnTo>
                    <a:lnTo>
                      <a:pt x="252794" y="1024571"/>
                    </a:lnTo>
                    <a:cubicBezTo>
                      <a:pt x="258117" y="1015738"/>
                      <a:pt x="276440" y="1008497"/>
                      <a:pt x="293719" y="1008399"/>
                    </a:cubicBezTo>
                    <a:lnTo>
                      <a:pt x="418869" y="1007688"/>
                    </a:lnTo>
                    <a:cubicBezTo>
                      <a:pt x="427509" y="1007639"/>
                      <a:pt x="434252" y="1009385"/>
                      <a:pt x="438171" y="1012248"/>
                    </a:cubicBezTo>
                    <a:cubicBezTo>
                      <a:pt x="442089" y="1015110"/>
                      <a:pt x="443181" y="1019087"/>
                      <a:pt x="440520" y="1023505"/>
                    </a:cubicBezTo>
                    <a:close/>
                    <a:moveTo>
                      <a:pt x="546506" y="461141"/>
                    </a:moveTo>
                    <a:lnTo>
                      <a:pt x="443230" y="632532"/>
                    </a:lnTo>
                    <a:cubicBezTo>
                      <a:pt x="437907" y="641364"/>
                      <a:pt x="419584" y="648604"/>
                      <a:pt x="402304" y="648703"/>
                    </a:cubicBezTo>
                    <a:lnTo>
                      <a:pt x="277155" y="649413"/>
                    </a:lnTo>
                    <a:cubicBezTo>
                      <a:pt x="259875" y="649511"/>
                      <a:pt x="250181" y="642430"/>
                      <a:pt x="255504" y="633597"/>
                    </a:cubicBezTo>
                    <a:lnTo>
                      <a:pt x="358780" y="462206"/>
                    </a:lnTo>
                    <a:cubicBezTo>
                      <a:pt x="364103" y="453374"/>
                      <a:pt x="382426" y="446134"/>
                      <a:pt x="399706" y="446035"/>
                    </a:cubicBezTo>
                    <a:lnTo>
                      <a:pt x="524857" y="445325"/>
                    </a:lnTo>
                    <a:cubicBezTo>
                      <a:pt x="533495" y="445276"/>
                      <a:pt x="540239" y="447021"/>
                      <a:pt x="544157" y="449883"/>
                    </a:cubicBezTo>
                    <a:cubicBezTo>
                      <a:pt x="548074" y="452746"/>
                      <a:pt x="549168" y="456724"/>
                      <a:pt x="546506" y="461141"/>
                    </a:cubicBezTo>
                    <a:close/>
                    <a:moveTo>
                      <a:pt x="578732" y="794136"/>
                    </a:moveTo>
                    <a:lnTo>
                      <a:pt x="475456" y="965527"/>
                    </a:lnTo>
                    <a:cubicBezTo>
                      <a:pt x="470133" y="974360"/>
                      <a:pt x="451810" y="981599"/>
                      <a:pt x="434530" y="981698"/>
                    </a:cubicBezTo>
                    <a:lnTo>
                      <a:pt x="309380" y="982409"/>
                    </a:lnTo>
                    <a:cubicBezTo>
                      <a:pt x="292101" y="982508"/>
                      <a:pt x="282407" y="975427"/>
                      <a:pt x="287730" y="966593"/>
                    </a:cubicBezTo>
                    <a:lnTo>
                      <a:pt x="391006" y="795202"/>
                    </a:lnTo>
                    <a:cubicBezTo>
                      <a:pt x="396328" y="786369"/>
                      <a:pt x="414652" y="779129"/>
                      <a:pt x="431931" y="779031"/>
                    </a:cubicBezTo>
                    <a:lnTo>
                      <a:pt x="557081" y="778320"/>
                    </a:lnTo>
                    <a:cubicBezTo>
                      <a:pt x="565721" y="778271"/>
                      <a:pt x="572465" y="780016"/>
                      <a:pt x="576383" y="782879"/>
                    </a:cubicBezTo>
                    <a:cubicBezTo>
                      <a:pt x="580300" y="785741"/>
                      <a:pt x="581392" y="789719"/>
                      <a:pt x="578732" y="794136"/>
                    </a:cubicBezTo>
                    <a:close/>
                    <a:moveTo>
                      <a:pt x="684717" y="231771"/>
                    </a:moveTo>
                    <a:lnTo>
                      <a:pt x="581442" y="403163"/>
                    </a:lnTo>
                    <a:cubicBezTo>
                      <a:pt x="576119" y="411997"/>
                      <a:pt x="557797" y="419236"/>
                      <a:pt x="540516" y="419334"/>
                    </a:cubicBezTo>
                    <a:lnTo>
                      <a:pt x="415367" y="420046"/>
                    </a:lnTo>
                    <a:cubicBezTo>
                      <a:pt x="398086" y="420143"/>
                      <a:pt x="388393" y="413062"/>
                      <a:pt x="393717" y="404228"/>
                    </a:cubicBezTo>
                    <a:lnTo>
                      <a:pt x="496993" y="232839"/>
                    </a:lnTo>
                    <a:cubicBezTo>
                      <a:pt x="502314" y="224004"/>
                      <a:pt x="520638" y="216765"/>
                      <a:pt x="537917" y="216666"/>
                    </a:cubicBezTo>
                    <a:lnTo>
                      <a:pt x="663067" y="215956"/>
                    </a:lnTo>
                    <a:cubicBezTo>
                      <a:pt x="671706" y="215907"/>
                      <a:pt x="678451" y="217653"/>
                      <a:pt x="682368" y="220514"/>
                    </a:cubicBezTo>
                    <a:cubicBezTo>
                      <a:pt x="686286" y="223377"/>
                      <a:pt x="687379" y="227356"/>
                      <a:pt x="684717" y="231771"/>
                    </a:cubicBezTo>
                    <a:close/>
                    <a:moveTo>
                      <a:pt x="716943" y="564768"/>
                    </a:moveTo>
                    <a:lnTo>
                      <a:pt x="613667" y="736159"/>
                    </a:lnTo>
                    <a:cubicBezTo>
                      <a:pt x="608345" y="744991"/>
                      <a:pt x="590021" y="752232"/>
                      <a:pt x="572742" y="752329"/>
                    </a:cubicBezTo>
                    <a:lnTo>
                      <a:pt x="447593" y="753041"/>
                    </a:lnTo>
                    <a:cubicBezTo>
                      <a:pt x="430313" y="753138"/>
                      <a:pt x="420618" y="746058"/>
                      <a:pt x="425943" y="737225"/>
                    </a:cubicBezTo>
                    <a:lnTo>
                      <a:pt x="529217" y="565834"/>
                    </a:lnTo>
                    <a:cubicBezTo>
                      <a:pt x="534540" y="557000"/>
                      <a:pt x="552864" y="549760"/>
                      <a:pt x="570142" y="549662"/>
                    </a:cubicBezTo>
                    <a:lnTo>
                      <a:pt x="695292" y="548952"/>
                    </a:lnTo>
                    <a:cubicBezTo>
                      <a:pt x="703932" y="548902"/>
                      <a:pt x="710675" y="550648"/>
                      <a:pt x="714594" y="553511"/>
                    </a:cubicBezTo>
                    <a:cubicBezTo>
                      <a:pt x="718512" y="556372"/>
                      <a:pt x="719605" y="560352"/>
                      <a:pt x="716943" y="564768"/>
                    </a:cubicBezTo>
                    <a:close/>
                    <a:moveTo>
                      <a:pt x="737447" y="91722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9720" y="918289"/>
                    </a:lnTo>
                    <a:cubicBezTo>
                      <a:pt x="555043" y="909456"/>
                      <a:pt x="573366" y="902216"/>
                      <a:pt x="590646" y="902118"/>
                    </a:cubicBezTo>
                    <a:lnTo>
                      <a:pt x="715796" y="901407"/>
                    </a:lnTo>
                    <a:cubicBezTo>
                      <a:pt x="724435" y="901358"/>
                      <a:pt x="731180" y="903103"/>
                      <a:pt x="735097" y="905966"/>
                    </a:cubicBezTo>
                    <a:cubicBezTo>
                      <a:pt x="739015" y="908828"/>
                      <a:pt x="740107" y="912806"/>
                      <a:pt x="737447" y="917223"/>
                    </a:cubicBezTo>
                    <a:close/>
                    <a:moveTo>
                      <a:pt x="822929" y="2404"/>
                    </a:moveTo>
                    <a:lnTo>
                      <a:pt x="719653" y="173793"/>
                    </a:lnTo>
                    <a:cubicBezTo>
                      <a:pt x="714330" y="182628"/>
                      <a:pt x="696008" y="189867"/>
                      <a:pt x="678728" y="189966"/>
                    </a:cubicBezTo>
                    <a:lnTo>
                      <a:pt x="553578" y="190676"/>
                    </a:lnTo>
                    <a:cubicBezTo>
                      <a:pt x="536298" y="190774"/>
                      <a:pt x="526606" y="183693"/>
                      <a:pt x="531928" y="174861"/>
                    </a:cubicBezTo>
                    <a:lnTo>
                      <a:pt x="635203" y="3469"/>
                    </a:lnTo>
                    <a:lnTo>
                      <a:pt x="640082" y="0"/>
                    </a:lnTo>
                    <a:lnTo>
                      <a:pt x="822428" y="0"/>
                    </a:lnTo>
                    <a:close/>
                    <a:moveTo>
                      <a:pt x="855155" y="335399"/>
                    </a:moveTo>
                    <a:lnTo>
                      <a:pt x="751878" y="506790"/>
                    </a:lnTo>
                    <a:cubicBezTo>
                      <a:pt x="746558" y="515623"/>
                      <a:pt x="728234" y="522864"/>
                      <a:pt x="710954" y="522962"/>
                    </a:cubicBezTo>
                    <a:lnTo>
                      <a:pt x="585804" y="523672"/>
                    </a:lnTo>
                    <a:cubicBezTo>
                      <a:pt x="568525" y="523771"/>
                      <a:pt x="558830" y="516689"/>
                      <a:pt x="564153" y="507856"/>
                    </a:cubicBezTo>
                    <a:lnTo>
                      <a:pt x="667431" y="336465"/>
                    </a:lnTo>
                    <a:cubicBezTo>
                      <a:pt x="672751" y="327632"/>
                      <a:pt x="691075" y="320392"/>
                      <a:pt x="708354" y="320293"/>
                    </a:cubicBezTo>
                    <a:lnTo>
                      <a:pt x="833504" y="319583"/>
                    </a:lnTo>
                    <a:cubicBezTo>
                      <a:pt x="842145" y="319534"/>
                      <a:pt x="848888" y="321279"/>
                      <a:pt x="852805" y="324142"/>
                    </a:cubicBezTo>
                    <a:cubicBezTo>
                      <a:pt x="856723" y="327004"/>
                      <a:pt x="857817" y="330983"/>
                      <a:pt x="855155" y="335399"/>
                    </a:cubicBezTo>
                    <a:close/>
                    <a:moveTo>
                      <a:pt x="875658" y="687855"/>
                    </a:moveTo>
                    <a:lnTo>
                      <a:pt x="772382" y="859246"/>
                    </a:lnTo>
                    <a:cubicBezTo>
                      <a:pt x="767059" y="868079"/>
                      <a:pt x="748736" y="875319"/>
                      <a:pt x="731457" y="875416"/>
                    </a:cubicBezTo>
                    <a:lnTo>
                      <a:pt x="606307" y="876128"/>
                    </a:lnTo>
                    <a:cubicBezTo>
                      <a:pt x="589027" y="876225"/>
                      <a:pt x="579335" y="869145"/>
                      <a:pt x="584656" y="860312"/>
                    </a:cubicBezTo>
                    <a:lnTo>
                      <a:pt x="687932" y="688921"/>
                    </a:lnTo>
                    <a:cubicBezTo>
                      <a:pt x="693254" y="680088"/>
                      <a:pt x="711578" y="672847"/>
                      <a:pt x="728857" y="672749"/>
                    </a:cubicBezTo>
                    <a:lnTo>
                      <a:pt x="854009" y="672039"/>
                    </a:lnTo>
                    <a:cubicBezTo>
                      <a:pt x="862648" y="671989"/>
                      <a:pt x="869391" y="673735"/>
                      <a:pt x="873309" y="676598"/>
                    </a:cubicBezTo>
                    <a:cubicBezTo>
                      <a:pt x="877227" y="679459"/>
                      <a:pt x="878320" y="683439"/>
                      <a:pt x="875658" y="687855"/>
                    </a:cubicBezTo>
                    <a:close/>
                    <a:moveTo>
                      <a:pt x="907887" y="1020850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20162" y="1021916"/>
                    </a:lnTo>
                    <a:cubicBezTo>
                      <a:pt x="725484" y="1013083"/>
                      <a:pt x="743808" y="1005844"/>
                      <a:pt x="761087" y="1005745"/>
                    </a:cubicBezTo>
                    <a:lnTo>
                      <a:pt x="886237" y="1005034"/>
                    </a:lnTo>
                    <a:cubicBezTo>
                      <a:pt x="894878" y="1004986"/>
                      <a:pt x="901621" y="1006731"/>
                      <a:pt x="905538" y="1009593"/>
                    </a:cubicBezTo>
                    <a:cubicBezTo>
                      <a:pt x="909456" y="1012456"/>
                      <a:pt x="910548" y="1016434"/>
                      <a:pt x="907887" y="1020850"/>
                    </a:cubicBezTo>
                    <a:close/>
                    <a:moveTo>
                      <a:pt x="993366" y="106031"/>
                    </a:moveTo>
                    <a:lnTo>
                      <a:pt x="890092" y="277421"/>
                    </a:lnTo>
                    <a:cubicBezTo>
                      <a:pt x="884769" y="286255"/>
                      <a:pt x="866446" y="293495"/>
                      <a:pt x="849167" y="293593"/>
                    </a:cubicBezTo>
                    <a:lnTo>
                      <a:pt x="724017" y="294303"/>
                    </a:lnTo>
                    <a:cubicBezTo>
                      <a:pt x="706736" y="294402"/>
                      <a:pt x="697043" y="287321"/>
                      <a:pt x="702366" y="278488"/>
                    </a:cubicBezTo>
                    <a:lnTo>
                      <a:pt x="805642" y="107097"/>
                    </a:lnTo>
                    <a:cubicBezTo>
                      <a:pt x="810963" y="98264"/>
                      <a:pt x="829287" y="91023"/>
                      <a:pt x="846567" y="90925"/>
                    </a:cubicBezTo>
                    <a:lnTo>
                      <a:pt x="971717" y="90214"/>
                    </a:lnTo>
                    <a:cubicBezTo>
                      <a:pt x="980357" y="90165"/>
                      <a:pt x="987099" y="91912"/>
                      <a:pt x="991017" y="94774"/>
                    </a:cubicBezTo>
                    <a:cubicBezTo>
                      <a:pt x="994937" y="97637"/>
                      <a:pt x="996028" y="101613"/>
                      <a:pt x="993366" y="106031"/>
                    </a:cubicBezTo>
                    <a:close/>
                    <a:moveTo>
                      <a:pt x="1013870" y="458486"/>
                    </a:moveTo>
                    <a:lnTo>
                      <a:pt x="910594" y="629877"/>
                    </a:lnTo>
                    <a:cubicBezTo>
                      <a:pt x="905271" y="638711"/>
                      <a:pt x="886949" y="645951"/>
                      <a:pt x="869668" y="646049"/>
                    </a:cubicBezTo>
                    <a:lnTo>
                      <a:pt x="744520" y="646759"/>
                    </a:lnTo>
                    <a:cubicBezTo>
                      <a:pt x="727239" y="646858"/>
                      <a:pt x="717546" y="639776"/>
                      <a:pt x="722869" y="630943"/>
                    </a:cubicBezTo>
                    <a:lnTo>
                      <a:pt x="826145" y="459553"/>
                    </a:lnTo>
                    <a:cubicBezTo>
                      <a:pt x="831468" y="450720"/>
                      <a:pt x="849790" y="443479"/>
                      <a:pt x="867069" y="443382"/>
                    </a:cubicBezTo>
                    <a:lnTo>
                      <a:pt x="992220" y="442670"/>
                    </a:lnTo>
                    <a:cubicBezTo>
                      <a:pt x="1000860" y="442621"/>
                      <a:pt x="1007602" y="444368"/>
                      <a:pt x="1011521" y="447229"/>
                    </a:cubicBezTo>
                    <a:cubicBezTo>
                      <a:pt x="1015438" y="450091"/>
                      <a:pt x="1016532" y="454070"/>
                      <a:pt x="1013870" y="458486"/>
                    </a:cubicBezTo>
                    <a:close/>
                    <a:moveTo>
                      <a:pt x="1046099" y="791483"/>
                    </a:moveTo>
                    <a:lnTo>
                      <a:pt x="942823" y="962872"/>
                    </a:lnTo>
                    <a:cubicBezTo>
                      <a:pt x="937500" y="971706"/>
                      <a:pt x="919178" y="978946"/>
                      <a:pt x="901898" y="979044"/>
                    </a:cubicBezTo>
                    <a:lnTo>
                      <a:pt x="776748" y="979755"/>
                    </a:lnTo>
                    <a:cubicBezTo>
                      <a:pt x="759468" y="979853"/>
                      <a:pt x="749774" y="972772"/>
                      <a:pt x="755099" y="963938"/>
                    </a:cubicBezTo>
                    <a:lnTo>
                      <a:pt x="858373" y="792548"/>
                    </a:lnTo>
                    <a:cubicBezTo>
                      <a:pt x="863697" y="783716"/>
                      <a:pt x="882019" y="776474"/>
                      <a:pt x="899298" y="776377"/>
                    </a:cubicBezTo>
                    <a:lnTo>
                      <a:pt x="1024448" y="775665"/>
                    </a:lnTo>
                    <a:cubicBezTo>
                      <a:pt x="1033089" y="775617"/>
                      <a:pt x="1039832" y="777363"/>
                      <a:pt x="1043750" y="780224"/>
                    </a:cubicBezTo>
                    <a:cubicBezTo>
                      <a:pt x="1047669" y="783086"/>
                      <a:pt x="1048759" y="787066"/>
                      <a:pt x="1046099" y="791483"/>
                    </a:cubicBezTo>
                    <a:close/>
                    <a:moveTo>
                      <a:pt x="1057258" y="0"/>
                    </a:moveTo>
                    <a:lnTo>
                      <a:pt x="1028303" y="48053"/>
                    </a:lnTo>
                    <a:cubicBezTo>
                      <a:pt x="1022979" y="56886"/>
                      <a:pt x="1004657" y="64127"/>
                      <a:pt x="987378" y="64225"/>
                    </a:cubicBezTo>
                    <a:lnTo>
                      <a:pt x="862228" y="64936"/>
                    </a:lnTo>
                    <a:cubicBezTo>
                      <a:pt x="844948" y="65034"/>
                      <a:pt x="835255" y="57953"/>
                      <a:pt x="840577" y="49119"/>
                    </a:cubicBezTo>
                    <a:lnTo>
                      <a:pt x="870174" y="0"/>
                    </a:lnTo>
                    <a:close/>
                    <a:moveTo>
                      <a:pt x="1152081" y="229118"/>
                    </a:moveTo>
                    <a:lnTo>
                      <a:pt x="1048807" y="400508"/>
                    </a:lnTo>
                    <a:cubicBezTo>
                      <a:pt x="1043484" y="409342"/>
                      <a:pt x="1025161" y="416582"/>
                      <a:pt x="1007881" y="416680"/>
                    </a:cubicBezTo>
                    <a:lnTo>
                      <a:pt x="882731" y="417391"/>
                    </a:lnTo>
                    <a:cubicBezTo>
                      <a:pt x="865450" y="417489"/>
                      <a:pt x="855758" y="410408"/>
                      <a:pt x="861080" y="401575"/>
                    </a:cubicBezTo>
                    <a:lnTo>
                      <a:pt x="964357" y="230184"/>
                    </a:lnTo>
                    <a:cubicBezTo>
                      <a:pt x="969679" y="221351"/>
                      <a:pt x="988003" y="214111"/>
                      <a:pt x="1005282" y="214012"/>
                    </a:cubicBezTo>
                    <a:lnTo>
                      <a:pt x="1130432" y="213302"/>
                    </a:lnTo>
                    <a:cubicBezTo>
                      <a:pt x="1139071" y="213254"/>
                      <a:pt x="1145814" y="214999"/>
                      <a:pt x="1149734" y="217861"/>
                    </a:cubicBezTo>
                    <a:cubicBezTo>
                      <a:pt x="1153651" y="220722"/>
                      <a:pt x="1154743" y="224702"/>
                      <a:pt x="1152081" y="229118"/>
                    </a:cubicBezTo>
                    <a:close/>
                    <a:moveTo>
                      <a:pt x="1184310" y="562114"/>
                    </a:moveTo>
                    <a:lnTo>
                      <a:pt x="1081034" y="733505"/>
                    </a:lnTo>
                    <a:cubicBezTo>
                      <a:pt x="1075712" y="742337"/>
                      <a:pt x="1057390" y="749577"/>
                      <a:pt x="1040109" y="749676"/>
                    </a:cubicBezTo>
                    <a:lnTo>
                      <a:pt x="914961" y="750386"/>
                    </a:lnTo>
                    <a:cubicBezTo>
                      <a:pt x="897680" y="750484"/>
                      <a:pt x="887987" y="743403"/>
                      <a:pt x="893310" y="734570"/>
                    </a:cubicBezTo>
                    <a:lnTo>
                      <a:pt x="996586" y="563179"/>
                    </a:lnTo>
                    <a:cubicBezTo>
                      <a:pt x="1001907" y="554346"/>
                      <a:pt x="1020230" y="547105"/>
                      <a:pt x="1037511" y="547008"/>
                    </a:cubicBezTo>
                    <a:lnTo>
                      <a:pt x="1162661" y="546296"/>
                    </a:lnTo>
                    <a:cubicBezTo>
                      <a:pt x="1171301" y="546249"/>
                      <a:pt x="1178044" y="547994"/>
                      <a:pt x="1181961" y="550856"/>
                    </a:cubicBezTo>
                    <a:cubicBezTo>
                      <a:pt x="1185879" y="553719"/>
                      <a:pt x="1186972" y="557697"/>
                      <a:pt x="1184310" y="562114"/>
                    </a:cubicBezTo>
                    <a:close/>
                    <a:moveTo>
                      <a:pt x="1204814" y="91457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7089" y="915635"/>
                    </a:lnTo>
                    <a:cubicBezTo>
                      <a:pt x="1022410" y="906803"/>
                      <a:pt x="1040734" y="899561"/>
                      <a:pt x="1058013" y="899464"/>
                    </a:cubicBezTo>
                    <a:lnTo>
                      <a:pt x="1183163" y="898754"/>
                    </a:lnTo>
                    <a:cubicBezTo>
                      <a:pt x="1191802" y="898704"/>
                      <a:pt x="1198547" y="900450"/>
                      <a:pt x="1202465" y="903312"/>
                    </a:cubicBezTo>
                    <a:cubicBezTo>
                      <a:pt x="1206382" y="906175"/>
                      <a:pt x="1207474" y="910153"/>
                      <a:pt x="1204814" y="914570"/>
                    </a:cubicBezTo>
                    <a:close/>
                    <a:moveTo>
                      <a:pt x="1290142" y="0"/>
                    </a:moveTo>
                    <a:lnTo>
                      <a:pt x="1187018" y="171140"/>
                    </a:lnTo>
                    <a:cubicBezTo>
                      <a:pt x="1181695" y="179973"/>
                      <a:pt x="1163372" y="187214"/>
                      <a:pt x="1146093" y="187312"/>
                    </a:cubicBezTo>
                    <a:lnTo>
                      <a:pt x="1020943" y="188023"/>
                    </a:lnTo>
                    <a:cubicBezTo>
                      <a:pt x="1003662" y="188121"/>
                      <a:pt x="993969" y="181039"/>
                      <a:pt x="999292" y="172206"/>
                    </a:cubicBezTo>
                    <a:lnTo>
                      <a:pt x="1102568" y="815"/>
                    </a:lnTo>
                    <a:lnTo>
                      <a:pt x="1103713" y="0"/>
                    </a:lnTo>
                    <a:close/>
                    <a:moveTo>
                      <a:pt x="1322522" y="332744"/>
                    </a:moveTo>
                    <a:lnTo>
                      <a:pt x="1219246" y="504135"/>
                    </a:lnTo>
                    <a:cubicBezTo>
                      <a:pt x="1213925" y="512968"/>
                      <a:pt x="1195601" y="520209"/>
                      <a:pt x="1178322" y="520307"/>
                    </a:cubicBezTo>
                    <a:lnTo>
                      <a:pt x="1053172" y="521018"/>
                    </a:lnTo>
                    <a:cubicBezTo>
                      <a:pt x="1035892" y="521116"/>
                      <a:pt x="1026199" y="514035"/>
                      <a:pt x="1031522" y="505201"/>
                    </a:cubicBezTo>
                    <a:lnTo>
                      <a:pt x="1134797" y="333812"/>
                    </a:lnTo>
                    <a:cubicBezTo>
                      <a:pt x="1140120" y="324977"/>
                      <a:pt x="1158442" y="317738"/>
                      <a:pt x="1175721" y="317640"/>
                    </a:cubicBezTo>
                    <a:lnTo>
                      <a:pt x="1300871" y="316930"/>
                    </a:lnTo>
                    <a:cubicBezTo>
                      <a:pt x="1309513" y="316880"/>
                      <a:pt x="1316255" y="318625"/>
                      <a:pt x="1320173" y="321487"/>
                    </a:cubicBezTo>
                    <a:cubicBezTo>
                      <a:pt x="1324092" y="324350"/>
                      <a:pt x="1325184" y="328329"/>
                      <a:pt x="1322522" y="332744"/>
                    </a:cubicBezTo>
                    <a:close/>
                    <a:moveTo>
                      <a:pt x="1343027" y="685200"/>
                    </a:moveTo>
                    <a:lnTo>
                      <a:pt x="1239749" y="856592"/>
                    </a:lnTo>
                    <a:cubicBezTo>
                      <a:pt x="1234428" y="865424"/>
                      <a:pt x="1216105" y="872666"/>
                      <a:pt x="1198824" y="872763"/>
                    </a:cubicBezTo>
                    <a:lnTo>
                      <a:pt x="1073674" y="873473"/>
                    </a:lnTo>
                    <a:cubicBezTo>
                      <a:pt x="1056395" y="873571"/>
                      <a:pt x="1046700" y="866492"/>
                      <a:pt x="1052024" y="857657"/>
                    </a:cubicBezTo>
                    <a:lnTo>
                      <a:pt x="1155301" y="686268"/>
                    </a:lnTo>
                    <a:cubicBezTo>
                      <a:pt x="1160623" y="677433"/>
                      <a:pt x="1178946" y="670194"/>
                      <a:pt x="1196226" y="670095"/>
                    </a:cubicBezTo>
                    <a:lnTo>
                      <a:pt x="1321376" y="669385"/>
                    </a:lnTo>
                    <a:cubicBezTo>
                      <a:pt x="1330015" y="669336"/>
                      <a:pt x="1336758" y="671081"/>
                      <a:pt x="1340676" y="673943"/>
                    </a:cubicBezTo>
                    <a:cubicBezTo>
                      <a:pt x="1344593" y="676806"/>
                      <a:pt x="1345687" y="680784"/>
                      <a:pt x="1343027" y="685200"/>
                    </a:cubicBezTo>
                    <a:close/>
                    <a:moveTo>
                      <a:pt x="1375254" y="1018196"/>
                    </a:moveTo>
                    <a:lnTo>
                      <a:pt x="1351499" y="1057618"/>
                    </a:lnTo>
                    <a:lnTo>
                      <a:pt x="1164418" y="1057618"/>
                    </a:lnTo>
                    <a:lnTo>
                      <a:pt x="1187530" y="1019263"/>
                    </a:lnTo>
                    <a:cubicBezTo>
                      <a:pt x="1192853" y="1010429"/>
                      <a:pt x="1211175" y="1003189"/>
                      <a:pt x="1228454" y="1003091"/>
                    </a:cubicBezTo>
                    <a:lnTo>
                      <a:pt x="1353604" y="1002380"/>
                    </a:lnTo>
                    <a:cubicBezTo>
                      <a:pt x="1362245" y="1002331"/>
                      <a:pt x="1368987" y="1004078"/>
                      <a:pt x="1372905" y="1006940"/>
                    </a:cubicBezTo>
                    <a:cubicBezTo>
                      <a:pt x="1376823" y="1009801"/>
                      <a:pt x="1377916" y="1013779"/>
                      <a:pt x="1375254" y="1018196"/>
                    </a:cubicBezTo>
                    <a:close/>
                    <a:moveTo>
                      <a:pt x="1460735" y="103377"/>
                    </a:moveTo>
                    <a:lnTo>
                      <a:pt x="1357457" y="274768"/>
                    </a:lnTo>
                    <a:cubicBezTo>
                      <a:pt x="1352136" y="283601"/>
                      <a:pt x="1333813" y="290840"/>
                      <a:pt x="1316532" y="290939"/>
                    </a:cubicBezTo>
                    <a:lnTo>
                      <a:pt x="1191382" y="291649"/>
                    </a:lnTo>
                    <a:cubicBezTo>
                      <a:pt x="1174103" y="291748"/>
                      <a:pt x="1164410" y="284666"/>
                      <a:pt x="1169733" y="275834"/>
                    </a:cubicBezTo>
                    <a:lnTo>
                      <a:pt x="1273009" y="104442"/>
                    </a:lnTo>
                    <a:cubicBezTo>
                      <a:pt x="1278331" y="95610"/>
                      <a:pt x="1296653" y="88370"/>
                      <a:pt x="1313934" y="88272"/>
                    </a:cubicBezTo>
                    <a:lnTo>
                      <a:pt x="1439084" y="87561"/>
                    </a:lnTo>
                    <a:cubicBezTo>
                      <a:pt x="1447724" y="87512"/>
                      <a:pt x="1454467" y="89257"/>
                      <a:pt x="1458384" y="92120"/>
                    </a:cubicBezTo>
                    <a:cubicBezTo>
                      <a:pt x="1462304" y="94982"/>
                      <a:pt x="1463396" y="98960"/>
                      <a:pt x="1460735" y="103377"/>
                    </a:cubicBezTo>
                    <a:close/>
                    <a:moveTo>
                      <a:pt x="1481238" y="455833"/>
                    </a:moveTo>
                    <a:lnTo>
                      <a:pt x="1377963" y="627224"/>
                    </a:lnTo>
                    <a:cubicBezTo>
                      <a:pt x="1372638" y="636057"/>
                      <a:pt x="1354317" y="643296"/>
                      <a:pt x="1337035" y="643395"/>
                    </a:cubicBezTo>
                    <a:lnTo>
                      <a:pt x="1211887" y="644105"/>
                    </a:lnTo>
                    <a:cubicBezTo>
                      <a:pt x="1194606" y="644203"/>
                      <a:pt x="1184914" y="637122"/>
                      <a:pt x="1190236" y="628288"/>
                    </a:cubicBezTo>
                    <a:lnTo>
                      <a:pt x="1293512" y="456899"/>
                    </a:lnTo>
                    <a:cubicBezTo>
                      <a:pt x="1298835" y="448064"/>
                      <a:pt x="1317157" y="440825"/>
                      <a:pt x="1334438" y="440727"/>
                    </a:cubicBezTo>
                    <a:lnTo>
                      <a:pt x="1459588" y="440016"/>
                    </a:lnTo>
                    <a:cubicBezTo>
                      <a:pt x="1468227" y="439968"/>
                      <a:pt x="1474970" y="441713"/>
                      <a:pt x="1478888" y="444574"/>
                    </a:cubicBezTo>
                    <a:cubicBezTo>
                      <a:pt x="1482805" y="447437"/>
                      <a:pt x="1483899" y="451416"/>
                      <a:pt x="1481238" y="455833"/>
                    </a:cubicBezTo>
                    <a:close/>
                    <a:moveTo>
                      <a:pt x="1513466" y="788827"/>
                    </a:moveTo>
                    <a:lnTo>
                      <a:pt x="1410190" y="960219"/>
                    </a:lnTo>
                    <a:cubicBezTo>
                      <a:pt x="1404869" y="969052"/>
                      <a:pt x="1386546" y="976292"/>
                      <a:pt x="1369266" y="976391"/>
                    </a:cubicBezTo>
                    <a:lnTo>
                      <a:pt x="1244115" y="977101"/>
                    </a:lnTo>
                    <a:cubicBezTo>
                      <a:pt x="1226836" y="977200"/>
                      <a:pt x="1217143" y="970118"/>
                      <a:pt x="1222465" y="961285"/>
                    </a:cubicBezTo>
                    <a:lnTo>
                      <a:pt x="1325742" y="789894"/>
                    </a:lnTo>
                    <a:cubicBezTo>
                      <a:pt x="1331064" y="781061"/>
                      <a:pt x="1349386" y="773821"/>
                      <a:pt x="1366667" y="773722"/>
                    </a:cubicBezTo>
                    <a:lnTo>
                      <a:pt x="1491817" y="773012"/>
                    </a:lnTo>
                    <a:cubicBezTo>
                      <a:pt x="1500457" y="772963"/>
                      <a:pt x="1507200" y="774708"/>
                      <a:pt x="1511117" y="777571"/>
                    </a:cubicBezTo>
                    <a:cubicBezTo>
                      <a:pt x="1515036" y="780432"/>
                      <a:pt x="1516128" y="784412"/>
                      <a:pt x="1513466" y="788827"/>
                    </a:cubicBezTo>
                    <a:close/>
                    <a:moveTo>
                      <a:pt x="1523026" y="0"/>
                    </a:moveTo>
                    <a:lnTo>
                      <a:pt x="1495670" y="45399"/>
                    </a:lnTo>
                    <a:cubicBezTo>
                      <a:pt x="1490348" y="54233"/>
                      <a:pt x="1472024" y="61473"/>
                      <a:pt x="1454745" y="61570"/>
                    </a:cubicBezTo>
                    <a:lnTo>
                      <a:pt x="1329596" y="62282"/>
                    </a:lnTo>
                    <a:cubicBezTo>
                      <a:pt x="1312316" y="62379"/>
                      <a:pt x="1302622" y="55299"/>
                      <a:pt x="1307945" y="46464"/>
                    </a:cubicBezTo>
                    <a:lnTo>
                      <a:pt x="1335943" y="0"/>
                    </a:lnTo>
                    <a:close/>
                    <a:moveTo>
                      <a:pt x="1619450" y="226464"/>
                    </a:moveTo>
                    <a:lnTo>
                      <a:pt x="1516174" y="397855"/>
                    </a:lnTo>
                    <a:cubicBezTo>
                      <a:pt x="1510851" y="406688"/>
                      <a:pt x="1492528" y="413927"/>
                      <a:pt x="1475248" y="414026"/>
                    </a:cubicBezTo>
                    <a:lnTo>
                      <a:pt x="1350099" y="414736"/>
                    </a:lnTo>
                    <a:cubicBezTo>
                      <a:pt x="1332818" y="414835"/>
                      <a:pt x="1323125" y="407753"/>
                      <a:pt x="1328448" y="398921"/>
                    </a:cubicBezTo>
                    <a:lnTo>
                      <a:pt x="1431724" y="227529"/>
                    </a:lnTo>
                    <a:cubicBezTo>
                      <a:pt x="1437046" y="218697"/>
                      <a:pt x="1455370" y="211457"/>
                      <a:pt x="1472649" y="211358"/>
                    </a:cubicBezTo>
                    <a:lnTo>
                      <a:pt x="1597799" y="210648"/>
                    </a:lnTo>
                    <a:cubicBezTo>
                      <a:pt x="1606439" y="210599"/>
                      <a:pt x="1613182" y="212345"/>
                      <a:pt x="1617101" y="215206"/>
                    </a:cubicBezTo>
                    <a:cubicBezTo>
                      <a:pt x="1621018" y="218069"/>
                      <a:pt x="1622110" y="222047"/>
                      <a:pt x="1619450" y="226464"/>
                    </a:cubicBezTo>
                    <a:close/>
                    <a:moveTo>
                      <a:pt x="1651677" y="559460"/>
                    </a:moveTo>
                    <a:lnTo>
                      <a:pt x="1548403" y="730850"/>
                    </a:lnTo>
                    <a:cubicBezTo>
                      <a:pt x="1543080" y="739684"/>
                      <a:pt x="1524757" y="746924"/>
                      <a:pt x="1507478" y="747022"/>
                    </a:cubicBezTo>
                    <a:lnTo>
                      <a:pt x="1382328" y="747733"/>
                    </a:lnTo>
                    <a:cubicBezTo>
                      <a:pt x="1365047" y="747831"/>
                      <a:pt x="1355354" y="740750"/>
                      <a:pt x="1360678" y="731916"/>
                    </a:cubicBezTo>
                    <a:lnTo>
                      <a:pt x="1463953" y="560525"/>
                    </a:lnTo>
                    <a:cubicBezTo>
                      <a:pt x="1469276" y="551692"/>
                      <a:pt x="1487599" y="544452"/>
                      <a:pt x="1504878" y="544354"/>
                    </a:cubicBezTo>
                    <a:lnTo>
                      <a:pt x="1630028" y="543643"/>
                    </a:lnTo>
                    <a:cubicBezTo>
                      <a:pt x="1638668" y="543594"/>
                      <a:pt x="1645411" y="545341"/>
                      <a:pt x="1649330" y="548202"/>
                    </a:cubicBezTo>
                    <a:cubicBezTo>
                      <a:pt x="1653248" y="551064"/>
                      <a:pt x="1654340" y="555043"/>
                      <a:pt x="1651677" y="559460"/>
                    </a:cubicBezTo>
                    <a:close/>
                    <a:moveTo>
                      <a:pt x="1672182" y="911915"/>
                    </a:moveTo>
                    <a:lnTo>
                      <a:pt x="1584385" y="1057618"/>
                    </a:lnTo>
                    <a:lnTo>
                      <a:pt x="1397301" y="1057618"/>
                    </a:lnTo>
                    <a:lnTo>
                      <a:pt x="1484456" y="912981"/>
                    </a:lnTo>
                    <a:cubicBezTo>
                      <a:pt x="1489779" y="904148"/>
                      <a:pt x="1508101" y="896908"/>
                      <a:pt x="1525382" y="896809"/>
                    </a:cubicBezTo>
                    <a:lnTo>
                      <a:pt x="1650532" y="896099"/>
                    </a:lnTo>
                    <a:cubicBezTo>
                      <a:pt x="1659171" y="896050"/>
                      <a:pt x="1665914" y="897795"/>
                      <a:pt x="1669832" y="900658"/>
                    </a:cubicBezTo>
                    <a:cubicBezTo>
                      <a:pt x="1673749" y="903519"/>
                      <a:pt x="1674843" y="907499"/>
                      <a:pt x="1672182" y="911915"/>
                    </a:cubicBezTo>
                    <a:close/>
                    <a:moveTo>
                      <a:pt x="1755911" y="0"/>
                    </a:moveTo>
                    <a:lnTo>
                      <a:pt x="1654385" y="168486"/>
                    </a:lnTo>
                    <a:cubicBezTo>
                      <a:pt x="1649063" y="177320"/>
                      <a:pt x="1630741" y="184560"/>
                      <a:pt x="1613460" y="184657"/>
                    </a:cubicBezTo>
                    <a:lnTo>
                      <a:pt x="1488311" y="185369"/>
                    </a:lnTo>
                    <a:cubicBezTo>
                      <a:pt x="1471029" y="185466"/>
                      <a:pt x="1461336" y="178386"/>
                      <a:pt x="1466660" y="169553"/>
                    </a:cubicBezTo>
                    <a:lnTo>
                      <a:pt x="1568829" y="0"/>
                    </a:lnTo>
                    <a:close/>
                    <a:moveTo>
                      <a:pt x="1789891" y="330091"/>
                    </a:moveTo>
                    <a:lnTo>
                      <a:pt x="1686614" y="501482"/>
                    </a:lnTo>
                    <a:cubicBezTo>
                      <a:pt x="1681292" y="510315"/>
                      <a:pt x="1662969" y="517555"/>
                      <a:pt x="1645689" y="517652"/>
                    </a:cubicBezTo>
                    <a:lnTo>
                      <a:pt x="1520539" y="518364"/>
                    </a:lnTo>
                    <a:cubicBezTo>
                      <a:pt x="1503260" y="518462"/>
                      <a:pt x="1493566" y="511381"/>
                      <a:pt x="1498889" y="502548"/>
                    </a:cubicBezTo>
                    <a:lnTo>
                      <a:pt x="1602165" y="331157"/>
                    </a:lnTo>
                    <a:cubicBezTo>
                      <a:pt x="1607487" y="322324"/>
                      <a:pt x="1625809" y="315084"/>
                      <a:pt x="1643090" y="314985"/>
                    </a:cubicBezTo>
                    <a:lnTo>
                      <a:pt x="1768240" y="314275"/>
                    </a:lnTo>
                    <a:cubicBezTo>
                      <a:pt x="1776880" y="314225"/>
                      <a:pt x="1783623" y="315972"/>
                      <a:pt x="1787540" y="318834"/>
                    </a:cubicBezTo>
                    <a:cubicBezTo>
                      <a:pt x="1791459" y="321696"/>
                      <a:pt x="1792553" y="325675"/>
                      <a:pt x="1789891" y="330091"/>
                    </a:cubicBezTo>
                    <a:close/>
                    <a:moveTo>
                      <a:pt x="1810394" y="682547"/>
                    </a:moveTo>
                    <a:lnTo>
                      <a:pt x="1707118" y="853937"/>
                    </a:lnTo>
                    <a:cubicBezTo>
                      <a:pt x="1701795" y="862771"/>
                      <a:pt x="1683472" y="870011"/>
                      <a:pt x="1666192" y="870109"/>
                    </a:cubicBezTo>
                    <a:lnTo>
                      <a:pt x="1541043" y="870819"/>
                    </a:lnTo>
                    <a:cubicBezTo>
                      <a:pt x="1523762" y="870918"/>
                      <a:pt x="1514069" y="863837"/>
                      <a:pt x="1519392" y="855004"/>
                    </a:cubicBezTo>
                    <a:lnTo>
                      <a:pt x="1622668" y="683613"/>
                    </a:lnTo>
                    <a:cubicBezTo>
                      <a:pt x="1627990" y="674780"/>
                      <a:pt x="1646314" y="667539"/>
                      <a:pt x="1663593" y="667441"/>
                    </a:cubicBezTo>
                    <a:lnTo>
                      <a:pt x="1788743" y="666730"/>
                    </a:lnTo>
                    <a:cubicBezTo>
                      <a:pt x="1797383" y="666681"/>
                      <a:pt x="1804126" y="668428"/>
                      <a:pt x="1808045" y="671290"/>
                    </a:cubicBezTo>
                    <a:cubicBezTo>
                      <a:pt x="1811962" y="674153"/>
                      <a:pt x="1813055" y="678130"/>
                      <a:pt x="1810394" y="682547"/>
                    </a:cubicBezTo>
                    <a:close/>
                    <a:moveTo>
                      <a:pt x="1928102" y="100722"/>
                    </a:moveTo>
                    <a:lnTo>
                      <a:pt x="1824826" y="272113"/>
                    </a:lnTo>
                    <a:cubicBezTo>
                      <a:pt x="1819503" y="280947"/>
                      <a:pt x="1801180" y="288187"/>
                      <a:pt x="1783901" y="288285"/>
                    </a:cubicBezTo>
                    <a:lnTo>
                      <a:pt x="1658751" y="288995"/>
                    </a:lnTo>
                    <a:cubicBezTo>
                      <a:pt x="1641472" y="289094"/>
                      <a:pt x="1631778" y="282013"/>
                      <a:pt x="1637101" y="273180"/>
                    </a:cubicBezTo>
                    <a:lnTo>
                      <a:pt x="1740376" y="101789"/>
                    </a:lnTo>
                    <a:cubicBezTo>
                      <a:pt x="1745699" y="92956"/>
                      <a:pt x="1764022" y="85715"/>
                      <a:pt x="1781302" y="85618"/>
                    </a:cubicBezTo>
                    <a:lnTo>
                      <a:pt x="1906451" y="84906"/>
                    </a:lnTo>
                    <a:cubicBezTo>
                      <a:pt x="1915093" y="84857"/>
                      <a:pt x="1921836" y="86604"/>
                      <a:pt x="1925753" y="89466"/>
                    </a:cubicBezTo>
                    <a:cubicBezTo>
                      <a:pt x="1929671" y="92329"/>
                      <a:pt x="1930765" y="96306"/>
                      <a:pt x="1928102" y="100722"/>
                    </a:cubicBezTo>
                    <a:close/>
                    <a:moveTo>
                      <a:pt x="1948606" y="453178"/>
                    </a:moveTo>
                    <a:lnTo>
                      <a:pt x="1845329" y="624569"/>
                    </a:lnTo>
                    <a:cubicBezTo>
                      <a:pt x="1840007" y="633402"/>
                      <a:pt x="1821683" y="640642"/>
                      <a:pt x="1804404" y="640741"/>
                    </a:cubicBezTo>
                    <a:lnTo>
                      <a:pt x="1679254" y="641451"/>
                    </a:lnTo>
                    <a:cubicBezTo>
                      <a:pt x="1661975" y="641550"/>
                      <a:pt x="1652280" y="634468"/>
                      <a:pt x="1657603" y="625635"/>
                    </a:cubicBezTo>
                    <a:lnTo>
                      <a:pt x="1760879" y="454245"/>
                    </a:lnTo>
                    <a:cubicBezTo>
                      <a:pt x="1766202" y="445411"/>
                      <a:pt x="1784525" y="438171"/>
                      <a:pt x="1801805" y="438072"/>
                    </a:cubicBezTo>
                    <a:lnTo>
                      <a:pt x="1926955" y="437362"/>
                    </a:lnTo>
                    <a:cubicBezTo>
                      <a:pt x="1935596" y="437314"/>
                      <a:pt x="1942337" y="439059"/>
                      <a:pt x="1946256" y="441921"/>
                    </a:cubicBezTo>
                    <a:cubicBezTo>
                      <a:pt x="1950174" y="444783"/>
                      <a:pt x="1951266" y="448762"/>
                      <a:pt x="1948606" y="453178"/>
                    </a:cubicBezTo>
                    <a:close/>
                    <a:moveTo>
                      <a:pt x="1988795" y="0"/>
                    </a:moveTo>
                    <a:lnTo>
                      <a:pt x="1963038" y="42745"/>
                    </a:lnTo>
                    <a:cubicBezTo>
                      <a:pt x="1957715" y="51578"/>
                      <a:pt x="1939393" y="58819"/>
                      <a:pt x="1922113" y="58917"/>
                    </a:cubicBezTo>
                    <a:lnTo>
                      <a:pt x="1796963" y="59628"/>
                    </a:lnTo>
                    <a:cubicBezTo>
                      <a:pt x="1779683" y="59726"/>
                      <a:pt x="1769991" y="52644"/>
                      <a:pt x="1775312" y="43811"/>
                    </a:cubicBezTo>
                    <a:lnTo>
                      <a:pt x="1801712" y="0"/>
                    </a:lnTo>
                    <a:close/>
                    <a:moveTo>
                      <a:pt x="2086715" y="223320"/>
                    </a:moveTo>
                    <a:lnTo>
                      <a:pt x="2019587" y="335381"/>
                    </a:lnTo>
                    <a:lnTo>
                      <a:pt x="1983541" y="395200"/>
                    </a:lnTo>
                    <a:cubicBezTo>
                      <a:pt x="1978219" y="404033"/>
                      <a:pt x="1959895" y="411274"/>
                      <a:pt x="1942616" y="411372"/>
                    </a:cubicBezTo>
                    <a:lnTo>
                      <a:pt x="1817466" y="412083"/>
                    </a:lnTo>
                    <a:cubicBezTo>
                      <a:pt x="1800187" y="412181"/>
                      <a:pt x="1790492" y="405100"/>
                      <a:pt x="1795815" y="396267"/>
                    </a:cubicBezTo>
                    <a:lnTo>
                      <a:pt x="1899093" y="224876"/>
                    </a:lnTo>
                    <a:cubicBezTo>
                      <a:pt x="1904413" y="216043"/>
                      <a:pt x="1922738" y="208804"/>
                      <a:pt x="1940016" y="208705"/>
                    </a:cubicBezTo>
                    <a:lnTo>
                      <a:pt x="2065166" y="207995"/>
                    </a:lnTo>
                    <a:cubicBezTo>
                      <a:pt x="2073806" y="207944"/>
                      <a:pt x="2080550" y="209691"/>
                      <a:pt x="2084468" y="212553"/>
                    </a:cubicBezTo>
                    <a:close/>
                    <a:moveTo>
                      <a:pt x="2220490" y="0"/>
                    </a:moveTo>
                    <a:lnTo>
                      <a:pt x="2120706" y="166576"/>
                    </a:lnTo>
                    <a:lnTo>
                      <a:pt x="2105775" y="177194"/>
                    </a:lnTo>
                    <a:cubicBezTo>
                      <a:pt x="2098369" y="180121"/>
                      <a:pt x="2089468" y="181955"/>
                      <a:pt x="2080829" y="182004"/>
                    </a:cubicBezTo>
                    <a:lnTo>
                      <a:pt x="1955679" y="182715"/>
                    </a:lnTo>
                    <a:cubicBezTo>
                      <a:pt x="1938398" y="182813"/>
                      <a:pt x="1928705" y="175731"/>
                      <a:pt x="1934028" y="166898"/>
                    </a:cubicBezTo>
                    <a:lnTo>
                      <a:pt x="203459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DDAB96B7-737D-2CF1-205D-134F6B5FD459}"/>
                  </a:ext>
                </a:extLst>
              </p:cNvPr>
              <p:cNvSpPr/>
              <p:nvPr/>
            </p:nvSpPr>
            <p:spPr bwMode="auto">
              <a:xfrm rot="16200000">
                <a:off x="4472714" y="3294564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8E543E8-747A-5991-B3A9-2F9E4156C906}"/>
                  </a:ext>
                </a:extLst>
              </p:cNvPr>
              <p:cNvSpPr/>
              <p:nvPr/>
            </p:nvSpPr>
            <p:spPr bwMode="auto">
              <a:xfrm rot="16200000" flipV="1">
                <a:off x="4495585" y="4956955"/>
                <a:ext cx="1756794" cy="184452"/>
              </a:xfrm>
              <a:custGeom>
                <a:avLst/>
                <a:gdLst>
                  <a:gd name="connsiteX0" fmla="*/ 1756794 w 1756794"/>
                  <a:gd name="connsiteY0" fmla="*/ 0 h 184452"/>
                  <a:gd name="connsiteX1" fmla="*/ 110492 w 1756794"/>
                  <a:gd name="connsiteY1" fmla="*/ 0 h 184452"/>
                  <a:gd name="connsiteX2" fmla="*/ 0 w 1756794"/>
                  <a:gd name="connsiteY2" fmla="*/ 184452 h 184452"/>
                  <a:gd name="connsiteX3" fmla="*/ 1646302 w 1756794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6794" h="184452">
                    <a:moveTo>
                      <a:pt x="1756794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46302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CC9E6361-56FE-B195-8961-160DE078EA09}"/>
                  </a:ext>
                </a:extLst>
              </p:cNvPr>
              <p:cNvGrpSpPr/>
              <p:nvPr/>
            </p:nvGrpSpPr>
            <p:grpSpPr>
              <a:xfrm>
                <a:off x="4459698" y="3150861"/>
                <a:ext cx="766773" cy="962001"/>
                <a:chOff x="1690591" y="4572711"/>
                <a:chExt cx="1322692" cy="1781052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75616FAD-046D-82A0-D733-BD4C476B44A7}"/>
                    </a:ext>
                  </a:extLst>
                </p:cNvPr>
                <p:cNvSpPr/>
                <p:nvPr/>
              </p:nvSpPr>
              <p:spPr bwMode="auto">
                <a:xfrm>
                  <a:off x="1697718" y="4572711"/>
                  <a:ext cx="1315565" cy="1780567"/>
                </a:xfrm>
                <a:custGeom>
                  <a:avLst/>
                  <a:gdLst>
                    <a:gd name="connsiteX0" fmla="*/ 959943 w 1315565"/>
                    <a:gd name="connsiteY0" fmla="*/ 1078406 h 1780567"/>
                    <a:gd name="connsiteX1" fmla="*/ 958831 w 1315565"/>
                    <a:gd name="connsiteY1" fmla="*/ 1112533 h 1780567"/>
                    <a:gd name="connsiteX2" fmla="*/ 962241 w 1315565"/>
                    <a:gd name="connsiteY2" fmla="*/ 1163132 h 1780567"/>
                    <a:gd name="connsiteX3" fmla="*/ 962012 w 1315565"/>
                    <a:gd name="connsiteY3" fmla="*/ 1163008 h 1780567"/>
                    <a:gd name="connsiteX4" fmla="*/ 968391 w 1315565"/>
                    <a:gd name="connsiteY4" fmla="*/ 1257673 h 1780567"/>
                    <a:gd name="connsiteX5" fmla="*/ 968619 w 1315565"/>
                    <a:gd name="connsiteY5" fmla="*/ 1257797 h 1780567"/>
                    <a:gd name="connsiteX6" fmla="*/ 972028 w 1315565"/>
                    <a:gd name="connsiteY6" fmla="*/ 1308395 h 1780567"/>
                    <a:gd name="connsiteX7" fmla="*/ 1070212 w 1315565"/>
                    <a:gd name="connsiteY7" fmla="*/ 1493625 h 1780567"/>
                    <a:gd name="connsiteX8" fmla="*/ 1133218 w 1315565"/>
                    <a:gd name="connsiteY8" fmla="*/ 1527840 h 1780567"/>
                    <a:gd name="connsiteX9" fmla="*/ 1138288 w 1315565"/>
                    <a:gd name="connsiteY9" fmla="*/ 1529439 h 1780567"/>
                    <a:gd name="connsiteX10" fmla="*/ 1140601 w 1315565"/>
                    <a:gd name="connsiteY10" fmla="*/ 1495767 h 1780567"/>
                    <a:gd name="connsiteX11" fmla="*/ 1127323 w 1315565"/>
                    <a:gd name="connsiteY11" fmla="*/ 1298705 h 1780567"/>
                    <a:gd name="connsiteX12" fmla="*/ 1116860 w 1315565"/>
                    <a:gd name="connsiteY12" fmla="*/ 1242255 h 1780567"/>
                    <a:gd name="connsiteX13" fmla="*/ 1029258 w 1315565"/>
                    <a:gd name="connsiteY13" fmla="*/ 1114118 h 1780567"/>
                    <a:gd name="connsiteX14" fmla="*/ 966252 w 1315565"/>
                    <a:gd name="connsiteY14" fmla="*/ 1079903 h 1780567"/>
                    <a:gd name="connsiteX15" fmla="*/ 935438 w 1315565"/>
                    <a:gd name="connsiteY15" fmla="*/ 697016 h 1780567"/>
                    <a:gd name="connsiteX16" fmla="*/ 933114 w 1315565"/>
                    <a:gd name="connsiteY16" fmla="*/ 730856 h 1780567"/>
                    <a:gd name="connsiteX17" fmla="*/ 936523 w 1315565"/>
                    <a:gd name="connsiteY17" fmla="*/ 781454 h 1780567"/>
                    <a:gd name="connsiteX18" fmla="*/ 936295 w 1315565"/>
                    <a:gd name="connsiteY18" fmla="*/ 781330 h 1780567"/>
                    <a:gd name="connsiteX19" fmla="*/ 939400 w 1315565"/>
                    <a:gd name="connsiteY19" fmla="*/ 827415 h 1780567"/>
                    <a:gd name="connsiteX20" fmla="*/ 940172 w 1315565"/>
                    <a:gd name="connsiteY20" fmla="*/ 827177 h 1780567"/>
                    <a:gd name="connsiteX21" fmla="*/ 1001625 w 1315565"/>
                    <a:gd name="connsiteY21" fmla="*/ 841757 h 1780567"/>
                    <a:gd name="connsiteX22" fmla="*/ 1097283 w 1315565"/>
                    <a:gd name="connsiteY22" fmla="*/ 893703 h 1780567"/>
                    <a:gd name="connsiteX23" fmla="*/ 1091143 w 1315565"/>
                    <a:gd name="connsiteY23" fmla="*/ 860579 h 1780567"/>
                    <a:gd name="connsiteX24" fmla="*/ 1003540 w 1315565"/>
                    <a:gd name="connsiteY24" fmla="*/ 732440 h 1780567"/>
                    <a:gd name="connsiteX25" fmla="*/ 940535 w 1315565"/>
                    <a:gd name="connsiteY25" fmla="*/ 698225 h 1780567"/>
                    <a:gd name="connsiteX26" fmla="*/ 449163 w 1315565"/>
                    <a:gd name="connsiteY26" fmla="*/ 440577 h 1780567"/>
                    <a:gd name="connsiteX27" fmla="*/ 448051 w 1315565"/>
                    <a:gd name="connsiteY27" fmla="*/ 474704 h 1780567"/>
                    <a:gd name="connsiteX28" fmla="*/ 486625 w 1315565"/>
                    <a:gd name="connsiteY28" fmla="*/ 1047180 h 1780567"/>
                    <a:gd name="connsiteX29" fmla="*/ 584809 w 1315565"/>
                    <a:gd name="connsiteY29" fmla="*/ 1232410 h 1780567"/>
                    <a:gd name="connsiteX30" fmla="*/ 647814 w 1315565"/>
                    <a:gd name="connsiteY30" fmla="*/ 1266625 h 1780567"/>
                    <a:gd name="connsiteX31" fmla="*/ 652911 w 1315565"/>
                    <a:gd name="connsiteY31" fmla="*/ 1267835 h 1780567"/>
                    <a:gd name="connsiteX32" fmla="*/ 655235 w 1315565"/>
                    <a:gd name="connsiteY32" fmla="*/ 1233994 h 1780567"/>
                    <a:gd name="connsiteX33" fmla="*/ 616662 w 1315565"/>
                    <a:gd name="connsiteY33" fmla="*/ 661519 h 1780567"/>
                    <a:gd name="connsiteX34" fmla="*/ 518478 w 1315565"/>
                    <a:gd name="connsiteY34" fmla="*/ 476289 h 1780567"/>
                    <a:gd name="connsiteX35" fmla="*/ 455472 w 1315565"/>
                    <a:gd name="connsiteY35" fmla="*/ 442074 h 1780567"/>
                    <a:gd name="connsiteX36" fmla="*/ 128688 w 1315565"/>
                    <a:gd name="connsiteY36" fmla="*/ 0 h 1780567"/>
                    <a:gd name="connsiteX37" fmla="*/ 224317 w 1315565"/>
                    <a:gd name="connsiteY37" fmla="*/ 51932 h 1780567"/>
                    <a:gd name="connsiteX38" fmla="*/ 292510 w 1315565"/>
                    <a:gd name="connsiteY38" fmla="*/ 1064000 h 1780567"/>
                    <a:gd name="connsiteX39" fmla="*/ 318302 w 1315565"/>
                    <a:gd name="connsiteY39" fmla="*/ 1078007 h 1780567"/>
                    <a:gd name="connsiteX40" fmla="*/ 274003 w 1315565"/>
                    <a:gd name="connsiteY40" fmla="*/ 420538 h 1780567"/>
                    <a:gd name="connsiteX41" fmla="*/ 304649 w 1315565"/>
                    <a:gd name="connsiteY41" fmla="*/ 276406 h 1780567"/>
                    <a:gd name="connsiteX42" fmla="*/ 304723 w 1315565"/>
                    <a:gd name="connsiteY42" fmla="*/ 276341 h 1780567"/>
                    <a:gd name="connsiteX43" fmla="*/ 310348 w 1315565"/>
                    <a:gd name="connsiteY43" fmla="*/ 263768 h 1780567"/>
                    <a:gd name="connsiteX44" fmla="*/ 359278 w 1315565"/>
                    <a:gd name="connsiteY44" fmla="*/ 215997 h 1780567"/>
                    <a:gd name="connsiteX45" fmla="*/ 459809 w 1315565"/>
                    <a:gd name="connsiteY45" fmla="*/ 193652 h 1780567"/>
                    <a:gd name="connsiteX46" fmla="*/ 459885 w 1315565"/>
                    <a:gd name="connsiteY46" fmla="*/ 194167 h 1780567"/>
                    <a:gd name="connsiteX47" fmla="*/ 490844 w 1315565"/>
                    <a:gd name="connsiteY47" fmla="*/ 203928 h 1780567"/>
                    <a:gd name="connsiteX48" fmla="*/ 605055 w 1315565"/>
                    <a:gd name="connsiteY48" fmla="*/ 265949 h 1780567"/>
                    <a:gd name="connsiteX49" fmla="*/ 763850 w 1315565"/>
                    <a:gd name="connsiteY49" fmla="*/ 498222 h 1780567"/>
                    <a:gd name="connsiteX50" fmla="*/ 775292 w 1315565"/>
                    <a:gd name="connsiteY50" fmla="*/ 559957 h 1780567"/>
                    <a:gd name="connsiteX51" fmla="*/ 789712 w 1315565"/>
                    <a:gd name="connsiteY51" fmla="*/ 532558 h 1780567"/>
                    <a:gd name="connsiteX52" fmla="*/ 797330 w 1315565"/>
                    <a:gd name="connsiteY52" fmla="*/ 525947 h 1780567"/>
                    <a:gd name="connsiteX53" fmla="*/ 798504 w 1315565"/>
                    <a:gd name="connsiteY53" fmla="*/ 523324 h 1780567"/>
                    <a:gd name="connsiteX54" fmla="*/ 847434 w 1315565"/>
                    <a:gd name="connsiteY54" fmla="*/ 475553 h 1780567"/>
                    <a:gd name="connsiteX55" fmla="*/ 881756 w 1315565"/>
                    <a:gd name="connsiteY55" fmla="*/ 459452 h 1780567"/>
                    <a:gd name="connsiteX56" fmla="*/ 888605 w 1315565"/>
                    <a:gd name="connsiteY56" fmla="*/ 453508 h 1780567"/>
                    <a:gd name="connsiteX57" fmla="*/ 899031 w 1315565"/>
                    <a:gd name="connsiteY57" fmla="*/ 451348 h 1780567"/>
                    <a:gd name="connsiteX58" fmla="*/ 909343 w 1315565"/>
                    <a:gd name="connsiteY58" fmla="*/ 446510 h 1780567"/>
                    <a:gd name="connsiteX59" fmla="*/ 927946 w 1315565"/>
                    <a:gd name="connsiteY59" fmla="*/ 445357 h 1780567"/>
                    <a:gd name="connsiteX60" fmla="*/ 928707 w 1315565"/>
                    <a:gd name="connsiteY60" fmla="*/ 445199 h 1780567"/>
                    <a:gd name="connsiteX61" fmla="*/ 929000 w 1315565"/>
                    <a:gd name="connsiteY61" fmla="*/ 445292 h 1780567"/>
                    <a:gd name="connsiteX62" fmla="*/ 933182 w 1315565"/>
                    <a:gd name="connsiteY62" fmla="*/ 445032 h 1780567"/>
                    <a:gd name="connsiteX63" fmla="*/ 939817 w 1315565"/>
                    <a:gd name="connsiteY63" fmla="*/ 448702 h 1780567"/>
                    <a:gd name="connsiteX64" fmla="*/ 975907 w 1315565"/>
                    <a:gd name="connsiteY64" fmla="*/ 460080 h 1780567"/>
                    <a:gd name="connsiteX65" fmla="*/ 1090117 w 1315565"/>
                    <a:gd name="connsiteY65" fmla="*/ 522101 h 1780567"/>
                    <a:gd name="connsiteX66" fmla="*/ 1268094 w 1315565"/>
                    <a:gd name="connsiteY66" fmla="*/ 857865 h 1780567"/>
                    <a:gd name="connsiteX67" fmla="*/ 1275343 w 1315565"/>
                    <a:gd name="connsiteY67" fmla="*/ 965449 h 1780567"/>
                    <a:gd name="connsiteX68" fmla="*/ 1200793 w 1315565"/>
                    <a:gd name="connsiteY68" fmla="*/ 988213 h 1780567"/>
                    <a:gd name="connsiteX69" fmla="*/ 1234756 w 1315565"/>
                    <a:gd name="connsiteY69" fmla="*/ 1038393 h 1780567"/>
                    <a:gd name="connsiteX70" fmla="*/ 1293811 w 1315565"/>
                    <a:gd name="connsiteY70" fmla="*/ 1239542 h 1780567"/>
                    <a:gd name="connsiteX71" fmla="*/ 1296173 w 1315565"/>
                    <a:gd name="connsiteY71" fmla="*/ 1274585 h 1780567"/>
                    <a:gd name="connsiteX72" fmla="*/ 1301060 w 1315565"/>
                    <a:gd name="connsiteY72" fmla="*/ 1347126 h 1780567"/>
                    <a:gd name="connsiteX73" fmla="*/ 1307439 w 1315565"/>
                    <a:gd name="connsiteY73" fmla="*/ 1441791 h 1780567"/>
                    <a:gd name="connsiteX74" fmla="*/ 1312327 w 1315565"/>
                    <a:gd name="connsiteY74" fmla="*/ 1514332 h 1780567"/>
                    <a:gd name="connsiteX75" fmla="*/ 1314688 w 1315565"/>
                    <a:gd name="connsiteY75" fmla="*/ 1549375 h 1780567"/>
                    <a:gd name="connsiteX76" fmla="*/ 1268911 w 1315565"/>
                    <a:gd name="connsiteY76" fmla="*/ 1709029 h 1780567"/>
                    <a:gd name="connsiteX77" fmla="*/ 1267007 w 1315565"/>
                    <a:gd name="connsiteY77" fmla="*/ 1709823 h 1780567"/>
                    <a:gd name="connsiteX78" fmla="*/ 1253887 w 1315565"/>
                    <a:gd name="connsiteY78" fmla="*/ 1725514 h 1780567"/>
                    <a:gd name="connsiteX79" fmla="*/ 1225121 w 1315565"/>
                    <a:gd name="connsiteY79" fmla="*/ 1749168 h 1780567"/>
                    <a:gd name="connsiteX80" fmla="*/ 1167588 w 1315565"/>
                    <a:gd name="connsiteY80" fmla="*/ 1776158 h 1780567"/>
                    <a:gd name="connsiteX81" fmla="*/ 1159299 w 1315565"/>
                    <a:gd name="connsiteY81" fmla="*/ 1780567 h 1780567"/>
                    <a:gd name="connsiteX82" fmla="*/ 1142971 w 1315565"/>
                    <a:gd name="connsiteY82" fmla="*/ 1779466 h 1780567"/>
                    <a:gd name="connsiteX83" fmla="*/ 1139373 w 1315565"/>
                    <a:gd name="connsiteY83" fmla="*/ 1779689 h 1780567"/>
                    <a:gd name="connsiteX84" fmla="*/ 1138414 w 1315565"/>
                    <a:gd name="connsiteY84" fmla="*/ 1779159 h 1780567"/>
                    <a:gd name="connsiteX85" fmla="*/ 1130005 w 1315565"/>
                    <a:gd name="connsiteY85" fmla="*/ 1778592 h 1780567"/>
                    <a:gd name="connsiteX86" fmla="*/ 1097846 w 1315565"/>
                    <a:gd name="connsiteY86" fmla="*/ 1765986 h 1780567"/>
                    <a:gd name="connsiteX87" fmla="*/ 983636 w 1315565"/>
                    <a:gd name="connsiteY87" fmla="*/ 1703965 h 1780567"/>
                    <a:gd name="connsiteX88" fmla="*/ 824841 w 1315565"/>
                    <a:gd name="connsiteY88" fmla="*/ 1471692 h 1780567"/>
                    <a:gd name="connsiteX89" fmla="*/ 811777 w 1315565"/>
                    <a:gd name="connsiteY89" fmla="*/ 1401211 h 1780567"/>
                    <a:gd name="connsiteX90" fmla="*/ 802752 w 1315565"/>
                    <a:gd name="connsiteY90" fmla="*/ 1419769 h 1780567"/>
                    <a:gd name="connsiteX91" fmla="*/ 802792 w 1315565"/>
                    <a:gd name="connsiteY91" fmla="*/ 1420040 h 1780567"/>
                    <a:gd name="connsiteX92" fmla="*/ 744108 w 1315565"/>
                    <a:gd name="connsiteY92" fmla="*/ 1489612 h 1780567"/>
                    <a:gd name="connsiteX93" fmla="*/ 682199 w 1315565"/>
                    <a:gd name="connsiteY93" fmla="*/ 1518655 h 1780567"/>
                    <a:gd name="connsiteX94" fmla="*/ 674282 w 1315565"/>
                    <a:gd name="connsiteY94" fmla="*/ 1519146 h 1780567"/>
                    <a:gd name="connsiteX95" fmla="*/ 673895 w 1315565"/>
                    <a:gd name="connsiteY95" fmla="*/ 1519352 h 1780567"/>
                    <a:gd name="connsiteX96" fmla="*/ 672488 w 1315565"/>
                    <a:gd name="connsiteY96" fmla="*/ 1519257 h 1780567"/>
                    <a:gd name="connsiteX97" fmla="*/ 658360 w 1315565"/>
                    <a:gd name="connsiteY97" fmla="*/ 1520133 h 1780567"/>
                    <a:gd name="connsiteX98" fmla="*/ 654595 w 1315565"/>
                    <a:gd name="connsiteY98" fmla="*/ 1518051 h 1780567"/>
                    <a:gd name="connsiteX99" fmla="*/ 644601 w 1315565"/>
                    <a:gd name="connsiteY99" fmla="*/ 1517377 h 1780567"/>
                    <a:gd name="connsiteX100" fmla="*/ 612442 w 1315565"/>
                    <a:gd name="connsiteY100" fmla="*/ 1504771 h 1780567"/>
                    <a:gd name="connsiteX101" fmla="*/ 498232 w 1315565"/>
                    <a:gd name="connsiteY101" fmla="*/ 1442749 h 1780567"/>
                    <a:gd name="connsiteX102" fmla="*/ 379310 w 1315565"/>
                    <a:gd name="connsiteY102" fmla="*/ 1308135 h 1780567"/>
                    <a:gd name="connsiteX103" fmla="*/ 364379 w 1315565"/>
                    <a:gd name="connsiteY103" fmla="*/ 1271565 h 1780567"/>
                    <a:gd name="connsiteX104" fmla="*/ 297553 w 1315565"/>
                    <a:gd name="connsiteY104" fmla="*/ 1330527 h 1780567"/>
                    <a:gd name="connsiteX105" fmla="*/ 70788 w 1315565"/>
                    <a:gd name="connsiteY105" fmla="*/ 1207383 h 1780567"/>
                    <a:gd name="connsiteX106" fmla="*/ 59001 w 1315565"/>
                    <a:gd name="connsiteY106" fmla="*/ 1032446 h 1780567"/>
                    <a:gd name="connsiteX107" fmla="*/ 115043 w 1315565"/>
                    <a:gd name="connsiteY107" fmla="*/ 977564 h 1780567"/>
                    <a:gd name="connsiteX108" fmla="*/ 77355 w 1315565"/>
                    <a:gd name="connsiteY108" fmla="*/ 367350 h 1780567"/>
                    <a:gd name="connsiteX109" fmla="*/ 11788 w 1315565"/>
                    <a:gd name="connsiteY109" fmla="*/ 331743 h 1780567"/>
                    <a:gd name="connsiteX110" fmla="*/ 0 w 1315565"/>
                    <a:gd name="connsiteY110" fmla="*/ 156805 h 1780567"/>
                    <a:gd name="connsiteX111" fmla="*/ 56376 w 1315565"/>
                    <a:gd name="connsiteY111" fmla="*/ 55983 h 1780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5" h="1780567">
                      <a:moveTo>
                        <a:pt x="959943" y="1078406"/>
                      </a:moveTo>
                      <a:cubicBezTo>
                        <a:pt x="959572" y="1089782"/>
                        <a:pt x="959202" y="1101157"/>
                        <a:pt x="958831" y="1112533"/>
                      </a:cubicBezTo>
                      <a:lnTo>
                        <a:pt x="962241" y="1163132"/>
                      </a:lnTo>
                      <a:lnTo>
                        <a:pt x="962012" y="1163008"/>
                      </a:lnTo>
                      <a:lnTo>
                        <a:pt x="968391" y="1257673"/>
                      </a:lnTo>
                      <a:lnTo>
                        <a:pt x="968619" y="1257797"/>
                      </a:lnTo>
                      <a:lnTo>
                        <a:pt x="972028" y="1308395"/>
                      </a:lnTo>
                      <a:cubicBezTo>
                        <a:pt x="977124" y="1384015"/>
                        <a:pt x="1021082" y="1466945"/>
                        <a:pt x="1070212" y="1493625"/>
                      </a:cubicBezTo>
                      <a:lnTo>
                        <a:pt x="1133218" y="1527840"/>
                      </a:lnTo>
                      <a:lnTo>
                        <a:pt x="1138288" y="1529439"/>
                      </a:lnTo>
                      <a:lnTo>
                        <a:pt x="1140601" y="1495767"/>
                      </a:lnTo>
                      <a:lnTo>
                        <a:pt x="1127323" y="1298705"/>
                      </a:lnTo>
                      <a:lnTo>
                        <a:pt x="1116860" y="1242255"/>
                      </a:lnTo>
                      <a:cubicBezTo>
                        <a:pt x="1100044" y="1185778"/>
                        <a:pt x="1066106" y="1134128"/>
                        <a:pt x="1029258" y="1114118"/>
                      </a:cubicBezTo>
                      <a:lnTo>
                        <a:pt x="966252" y="1079903"/>
                      </a:lnTo>
                      <a:close/>
                      <a:moveTo>
                        <a:pt x="935438" y="697016"/>
                      </a:moveTo>
                      <a:lnTo>
                        <a:pt x="933114" y="730856"/>
                      </a:lnTo>
                      <a:lnTo>
                        <a:pt x="936523" y="781454"/>
                      </a:lnTo>
                      <a:lnTo>
                        <a:pt x="936295" y="781330"/>
                      </a:lnTo>
                      <a:lnTo>
                        <a:pt x="939400" y="827415"/>
                      </a:lnTo>
                      <a:lnTo>
                        <a:pt x="940172" y="827177"/>
                      </a:lnTo>
                      <a:cubicBezTo>
                        <a:pt x="958618" y="825094"/>
                        <a:pt x="979360" y="829667"/>
                        <a:pt x="1001625" y="841757"/>
                      </a:cubicBezTo>
                      <a:lnTo>
                        <a:pt x="1097283" y="893703"/>
                      </a:lnTo>
                      <a:lnTo>
                        <a:pt x="1091143" y="860579"/>
                      </a:lnTo>
                      <a:cubicBezTo>
                        <a:pt x="1074327" y="804102"/>
                        <a:pt x="1040388" y="752451"/>
                        <a:pt x="1003540" y="732440"/>
                      </a:cubicBezTo>
                      <a:lnTo>
                        <a:pt x="940535" y="698225"/>
                      </a:lnTo>
                      <a:close/>
                      <a:moveTo>
                        <a:pt x="449163" y="440577"/>
                      </a:moveTo>
                      <a:cubicBezTo>
                        <a:pt x="448792" y="451953"/>
                        <a:pt x="448422" y="463328"/>
                        <a:pt x="448051" y="474704"/>
                      </a:cubicBezTo>
                      <a:lnTo>
                        <a:pt x="486625" y="1047180"/>
                      </a:lnTo>
                      <a:cubicBezTo>
                        <a:pt x="491720" y="1122800"/>
                        <a:pt x="535678" y="1205729"/>
                        <a:pt x="584809" y="1232410"/>
                      </a:cubicBezTo>
                      <a:lnTo>
                        <a:pt x="647814" y="1266625"/>
                      </a:lnTo>
                      <a:lnTo>
                        <a:pt x="652911" y="1267835"/>
                      </a:lnTo>
                      <a:lnTo>
                        <a:pt x="655235" y="1233994"/>
                      </a:lnTo>
                      <a:lnTo>
                        <a:pt x="616662" y="661519"/>
                      </a:lnTo>
                      <a:cubicBezTo>
                        <a:pt x="611566" y="585899"/>
                        <a:pt x="567608" y="502969"/>
                        <a:pt x="518478" y="476289"/>
                      </a:cubicBezTo>
                      <a:lnTo>
                        <a:pt x="455472" y="442074"/>
                      </a:lnTo>
                      <a:close/>
                      <a:moveTo>
                        <a:pt x="128688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2" y="1078007"/>
                      </a:lnTo>
                      <a:lnTo>
                        <a:pt x="274003" y="420538"/>
                      </a:lnTo>
                      <a:cubicBezTo>
                        <a:pt x="269673" y="356285"/>
                        <a:pt x="281591" y="306348"/>
                        <a:pt x="304649" y="276406"/>
                      </a:cubicBezTo>
                      <a:lnTo>
                        <a:pt x="304723" y="276341"/>
                      </a:lnTo>
                      <a:lnTo>
                        <a:pt x="310348" y="263768"/>
                      </a:lnTo>
                      <a:cubicBezTo>
                        <a:pt x="320522" y="248153"/>
                        <a:pt x="337635" y="230996"/>
                        <a:pt x="359278" y="215997"/>
                      </a:cubicBezTo>
                      <a:cubicBezTo>
                        <a:pt x="402564" y="185999"/>
                        <a:pt x="447573" y="175996"/>
                        <a:pt x="459809" y="193652"/>
                      </a:cubicBezTo>
                      <a:lnTo>
                        <a:pt x="459885" y="194167"/>
                      </a:lnTo>
                      <a:lnTo>
                        <a:pt x="490844" y="203928"/>
                      </a:lnTo>
                      <a:lnTo>
                        <a:pt x="605055" y="265949"/>
                      </a:lnTo>
                      <a:cubicBezTo>
                        <a:pt x="671848" y="302221"/>
                        <a:pt x="733368" y="395848"/>
                        <a:pt x="763850" y="498222"/>
                      </a:cubicBezTo>
                      <a:lnTo>
                        <a:pt x="775292" y="559957"/>
                      </a:lnTo>
                      <a:lnTo>
                        <a:pt x="789712" y="532558"/>
                      </a:lnTo>
                      <a:lnTo>
                        <a:pt x="797330" y="525947"/>
                      </a:lnTo>
                      <a:lnTo>
                        <a:pt x="798504" y="523324"/>
                      </a:lnTo>
                      <a:cubicBezTo>
                        <a:pt x="808678" y="507709"/>
                        <a:pt x="825791" y="490552"/>
                        <a:pt x="847434" y="475553"/>
                      </a:cubicBezTo>
                      <a:lnTo>
                        <a:pt x="881756" y="459452"/>
                      </a:lnTo>
                      <a:lnTo>
                        <a:pt x="888605" y="453508"/>
                      </a:lnTo>
                      <a:lnTo>
                        <a:pt x="899031" y="451348"/>
                      </a:lnTo>
                      <a:lnTo>
                        <a:pt x="909343" y="446510"/>
                      </a:lnTo>
                      <a:lnTo>
                        <a:pt x="927946" y="445357"/>
                      </a:lnTo>
                      <a:lnTo>
                        <a:pt x="928707" y="445199"/>
                      </a:lnTo>
                      <a:lnTo>
                        <a:pt x="929000" y="445292"/>
                      </a:lnTo>
                      <a:lnTo>
                        <a:pt x="933182" y="445032"/>
                      </a:lnTo>
                      <a:lnTo>
                        <a:pt x="939817" y="448702"/>
                      </a:lnTo>
                      <a:lnTo>
                        <a:pt x="975907" y="460080"/>
                      </a:lnTo>
                      <a:lnTo>
                        <a:pt x="1090117" y="522101"/>
                      </a:lnTo>
                      <a:cubicBezTo>
                        <a:pt x="1179175" y="570464"/>
                        <a:pt x="1258858" y="720791"/>
                        <a:pt x="1268094" y="857865"/>
                      </a:cubicBezTo>
                      <a:lnTo>
                        <a:pt x="1275343" y="965449"/>
                      </a:lnTo>
                      <a:lnTo>
                        <a:pt x="1200793" y="988213"/>
                      </a:lnTo>
                      <a:lnTo>
                        <a:pt x="1234756" y="1038393"/>
                      </a:lnTo>
                      <a:cubicBezTo>
                        <a:pt x="1266963" y="1099154"/>
                        <a:pt x="1289193" y="1171005"/>
                        <a:pt x="1293811" y="1239542"/>
                      </a:cubicBezTo>
                      <a:lnTo>
                        <a:pt x="1296173" y="1274585"/>
                      </a:lnTo>
                      <a:lnTo>
                        <a:pt x="1301060" y="1347126"/>
                      </a:lnTo>
                      <a:lnTo>
                        <a:pt x="1307439" y="1441791"/>
                      </a:lnTo>
                      <a:lnTo>
                        <a:pt x="1312327" y="1514332"/>
                      </a:lnTo>
                      <a:lnTo>
                        <a:pt x="1314688" y="1549375"/>
                      </a:lnTo>
                      <a:cubicBezTo>
                        <a:pt x="1319883" y="1626480"/>
                        <a:pt x="1301682" y="1682968"/>
                        <a:pt x="1268911" y="1709029"/>
                      </a:cubicBezTo>
                      <a:lnTo>
                        <a:pt x="1267007" y="1709823"/>
                      </a:lnTo>
                      <a:lnTo>
                        <a:pt x="1253887" y="1725514"/>
                      </a:lnTo>
                      <a:cubicBezTo>
                        <a:pt x="1245632" y="1733630"/>
                        <a:pt x="1235942" y="1741669"/>
                        <a:pt x="1225121" y="1749168"/>
                      </a:cubicBezTo>
                      <a:lnTo>
                        <a:pt x="1167588" y="1776158"/>
                      </a:lnTo>
                      <a:lnTo>
                        <a:pt x="1159299" y="1780567"/>
                      </a:lnTo>
                      <a:lnTo>
                        <a:pt x="1142971" y="1779466"/>
                      </a:lnTo>
                      <a:lnTo>
                        <a:pt x="1139373" y="1779689"/>
                      </a:lnTo>
                      <a:lnTo>
                        <a:pt x="1138414" y="1779159"/>
                      </a:lnTo>
                      <a:lnTo>
                        <a:pt x="1130005" y="1778592"/>
                      </a:lnTo>
                      <a:cubicBezTo>
                        <a:pt x="1119730" y="1776197"/>
                        <a:pt x="1108978" y="1772032"/>
                        <a:pt x="1097846" y="1765986"/>
                      </a:cubicBezTo>
                      <a:lnTo>
                        <a:pt x="983636" y="1703965"/>
                      </a:lnTo>
                      <a:cubicBezTo>
                        <a:pt x="916843" y="1667693"/>
                        <a:pt x="855323" y="1574067"/>
                        <a:pt x="824841" y="1471692"/>
                      </a:cubicBezTo>
                      <a:lnTo>
                        <a:pt x="811777" y="1401211"/>
                      </a:lnTo>
                      <a:lnTo>
                        <a:pt x="802752" y="1419769"/>
                      </a:lnTo>
                      <a:lnTo>
                        <a:pt x="802792" y="1420040"/>
                      </a:lnTo>
                      <a:cubicBezTo>
                        <a:pt x="798846" y="1439760"/>
                        <a:pt x="776572" y="1467114"/>
                        <a:pt x="744108" y="1489612"/>
                      </a:cubicBezTo>
                      <a:cubicBezTo>
                        <a:pt x="722465" y="1504611"/>
                        <a:pt x="700392" y="1514612"/>
                        <a:pt x="682199" y="1518655"/>
                      </a:cubicBezTo>
                      <a:lnTo>
                        <a:pt x="674282" y="1519146"/>
                      </a:lnTo>
                      <a:lnTo>
                        <a:pt x="673895" y="1519352"/>
                      </a:lnTo>
                      <a:lnTo>
                        <a:pt x="672488" y="1519257"/>
                      </a:lnTo>
                      <a:lnTo>
                        <a:pt x="658360" y="1520133"/>
                      </a:lnTo>
                      <a:lnTo>
                        <a:pt x="654595" y="1518051"/>
                      </a:lnTo>
                      <a:lnTo>
                        <a:pt x="644601" y="1517377"/>
                      </a:lnTo>
                      <a:cubicBezTo>
                        <a:pt x="634326" y="1514982"/>
                        <a:pt x="623574" y="1510817"/>
                        <a:pt x="612442" y="1504771"/>
                      </a:cubicBezTo>
                      <a:lnTo>
                        <a:pt x="498232" y="1442749"/>
                      </a:lnTo>
                      <a:cubicBezTo>
                        <a:pt x="453703" y="1418568"/>
                        <a:pt x="411518" y="1368896"/>
                        <a:pt x="379310" y="1308135"/>
                      </a:cubicBezTo>
                      <a:lnTo>
                        <a:pt x="364379" y="1271565"/>
                      </a:lnTo>
                      <a:lnTo>
                        <a:pt x="297553" y="1330527"/>
                      </a:lnTo>
                      <a:lnTo>
                        <a:pt x="70788" y="1207383"/>
                      </a:lnTo>
                      <a:lnTo>
                        <a:pt x="59001" y="1032446"/>
                      </a:lnTo>
                      <a:lnTo>
                        <a:pt x="115043" y="977564"/>
                      </a:lnTo>
                      <a:lnTo>
                        <a:pt x="77355" y="367350"/>
                      </a:lnTo>
                      <a:lnTo>
                        <a:pt x="11788" y="331743"/>
                      </a:lnTo>
                      <a:lnTo>
                        <a:pt x="0" y="156805"/>
                      </a:lnTo>
                      <a:lnTo>
                        <a:pt x="56376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484CB8C0-3527-00D4-FF06-8A366AA39FDB}"/>
                    </a:ext>
                  </a:extLst>
                </p:cNvPr>
                <p:cNvSpPr/>
                <p:nvPr/>
              </p:nvSpPr>
              <p:spPr bwMode="auto">
                <a:xfrm>
                  <a:off x="1690591" y="4628694"/>
                  <a:ext cx="1243253" cy="1725069"/>
                </a:xfrm>
                <a:custGeom>
                  <a:avLst/>
                  <a:gdLst>
                    <a:gd name="connsiteX0" fmla="*/ 932350 w 1243253"/>
                    <a:gd name="connsiteY0" fmla="*/ 1015876 h 1725069"/>
                    <a:gd name="connsiteX1" fmla="*/ 886519 w 1243253"/>
                    <a:gd name="connsiteY1" fmla="*/ 1112533 h 1725069"/>
                    <a:gd name="connsiteX2" fmla="*/ 889929 w 1243253"/>
                    <a:gd name="connsiteY2" fmla="*/ 1163132 h 1725069"/>
                    <a:gd name="connsiteX3" fmla="*/ 889700 w 1243253"/>
                    <a:gd name="connsiteY3" fmla="*/ 1163008 h 1725069"/>
                    <a:gd name="connsiteX4" fmla="*/ 896079 w 1243253"/>
                    <a:gd name="connsiteY4" fmla="*/ 1257673 h 1725069"/>
                    <a:gd name="connsiteX5" fmla="*/ 896307 w 1243253"/>
                    <a:gd name="connsiteY5" fmla="*/ 1257797 h 1725069"/>
                    <a:gd name="connsiteX6" fmla="*/ 899716 w 1243253"/>
                    <a:gd name="connsiteY6" fmla="*/ 1308395 h 1725069"/>
                    <a:gd name="connsiteX7" fmla="*/ 997900 w 1243253"/>
                    <a:gd name="connsiteY7" fmla="*/ 1493625 h 1725069"/>
                    <a:gd name="connsiteX8" fmla="*/ 1060906 w 1243253"/>
                    <a:gd name="connsiteY8" fmla="*/ 1527840 h 1725069"/>
                    <a:gd name="connsiteX9" fmla="*/ 1137239 w 1243253"/>
                    <a:gd name="connsiteY9" fmla="*/ 1488727 h 1725069"/>
                    <a:gd name="connsiteX10" fmla="*/ 1140601 w 1243253"/>
                    <a:gd name="connsiteY10" fmla="*/ 1439784 h 1725069"/>
                    <a:gd name="connsiteX11" fmla="*/ 1127323 w 1243253"/>
                    <a:gd name="connsiteY11" fmla="*/ 1242722 h 1725069"/>
                    <a:gd name="connsiteX12" fmla="*/ 1116860 w 1243253"/>
                    <a:gd name="connsiteY12" fmla="*/ 1186272 h 1725069"/>
                    <a:gd name="connsiteX13" fmla="*/ 1029258 w 1243253"/>
                    <a:gd name="connsiteY13" fmla="*/ 1058135 h 1725069"/>
                    <a:gd name="connsiteX14" fmla="*/ 966252 w 1243253"/>
                    <a:gd name="connsiteY14" fmla="*/ 1023920 h 1725069"/>
                    <a:gd name="connsiteX15" fmla="*/ 932350 w 1243253"/>
                    <a:gd name="connsiteY15" fmla="*/ 1015876 h 1725069"/>
                    <a:gd name="connsiteX16" fmla="*/ 856395 w 1243253"/>
                    <a:gd name="connsiteY16" fmla="*/ 445199 h 1725069"/>
                    <a:gd name="connsiteX17" fmla="*/ 903595 w 1243253"/>
                    <a:gd name="connsiteY17" fmla="*/ 460080 h 1725069"/>
                    <a:gd name="connsiteX18" fmla="*/ 1017805 w 1243253"/>
                    <a:gd name="connsiteY18" fmla="*/ 522101 h 1725069"/>
                    <a:gd name="connsiteX19" fmla="*/ 1195782 w 1243253"/>
                    <a:gd name="connsiteY19" fmla="*/ 857865 h 1725069"/>
                    <a:gd name="connsiteX20" fmla="*/ 1203031 w 1243253"/>
                    <a:gd name="connsiteY20" fmla="*/ 965449 h 1725069"/>
                    <a:gd name="connsiteX21" fmla="*/ 1105134 w 1243253"/>
                    <a:gd name="connsiteY21" fmla="*/ 912286 h 1725069"/>
                    <a:gd name="connsiteX22" fmla="*/ 1101725 w 1243253"/>
                    <a:gd name="connsiteY22" fmla="*/ 861688 h 1725069"/>
                    <a:gd name="connsiteX23" fmla="*/ 1003540 w 1243253"/>
                    <a:gd name="connsiteY23" fmla="*/ 676457 h 1725069"/>
                    <a:gd name="connsiteX24" fmla="*/ 940535 w 1243253"/>
                    <a:gd name="connsiteY24" fmla="*/ 642242 h 1725069"/>
                    <a:gd name="connsiteX25" fmla="*/ 860802 w 1243253"/>
                    <a:gd name="connsiteY25" fmla="*/ 730856 h 1725069"/>
                    <a:gd name="connsiteX26" fmla="*/ 864211 w 1243253"/>
                    <a:gd name="connsiteY26" fmla="*/ 781454 h 1725069"/>
                    <a:gd name="connsiteX27" fmla="*/ 863983 w 1243253"/>
                    <a:gd name="connsiteY27" fmla="*/ 781330 h 1725069"/>
                    <a:gd name="connsiteX28" fmla="*/ 867088 w 1243253"/>
                    <a:gd name="connsiteY28" fmla="*/ 827415 h 1725069"/>
                    <a:gd name="connsiteX29" fmla="*/ 867860 w 1243253"/>
                    <a:gd name="connsiteY29" fmla="*/ 827177 h 1725069"/>
                    <a:gd name="connsiteX30" fmla="*/ 929313 w 1243253"/>
                    <a:gd name="connsiteY30" fmla="*/ 841757 h 1725069"/>
                    <a:gd name="connsiteX31" fmla="*/ 1043523 w 1243253"/>
                    <a:gd name="connsiteY31" fmla="*/ 903778 h 1725069"/>
                    <a:gd name="connsiteX32" fmla="*/ 1221499 w 1243253"/>
                    <a:gd name="connsiteY32" fmla="*/ 1239542 h 1725069"/>
                    <a:gd name="connsiteX33" fmla="*/ 1223861 w 1243253"/>
                    <a:gd name="connsiteY33" fmla="*/ 1274585 h 1725069"/>
                    <a:gd name="connsiteX34" fmla="*/ 1228748 w 1243253"/>
                    <a:gd name="connsiteY34" fmla="*/ 1347126 h 1725069"/>
                    <a:gd name="connsiteX35" fmla="*/ 1235127 w 1243253"/>
                    <a:gd name="connsiteY35" fmla="*/ 1441791 h 1725069"/>
                    <a:gd name="connsiteX36" fmla="*/ 1240015 w 1243253"/>
                    <a:gd name="connsiteY36" fmla="*/ 1514332 h 1725069"/>
                    <a:gd name="connsiteX37" fmla="*/ 1242376 w 1243253"/>
                    <a:gd name="connsiteY37" fmla="*/ 1549375 h 1725069"/>
                    <a:gd name="connsiteX38" fmla="*/ 1097846 w 1243253"/>
                    <a:gd name="connsiteY38" fmla="*/ 1710003 h 1725069"/>
                    <a:gd name="connsiteX39" fmla="*/ 983636 w 1243253"/>
                    <a:gd name="connsiteY39" fmla="*/ 1647982 h 1725069"/>
                    <a:gd name="connsiteX40" fmla="*/ 805659 w 1243253"/>
                    <a:gd name="connsiteY40" fmla="*/ 1312218 h 1725069"/>
                    <a:gd name="connsiteX41" fmla="*/ 800623 w 1243253"/>
                    <a:gd name="connsiteY41" fmla="*/ 1237479 h 1725069"/>
                    <a:gd name="connsiteX42" fmla="*/ 800622 w 1243253"/>
                    <a:gd name="connsiteY42" fmla="*/ 1237479 h 1725069"/>
                    <a:gd name="connsiteX43" fmla="*/ 763015 w 1243253"/>
                    <a:gd name="connsiteY43" fmla="*/ 679334 h 1725069"/>
                    <a:gd name="connsiteX44" fmla="*/ 763016 w 1243253"/>
                    <a:gd name="connsiteY44" fmla="*/ 679335 h 1725069"/>
                    <a:gd name="connsiteX45" fmla="*/ 759065 w 1243253"/>
                    <a:gd name="connsiteY45" fmla="*/ 620708 h 1725069"/>
                    <a:gd name="connsiteX46" fmla="*/ 816293 w 1243253"/>
                    <a:gd name="connsiteY46" fmla="*/ 453508 h 1725069"/>
                    <a:gd name="connsiteX47" fmla="*/ 856395 w 1243253"/>
                    <a:gd name="connsiteY47" fmla="*/ 445199 h 1725069"/>
                    <a:gd name="connsiteX48" fmla="*/ 421570 w 1243253"/>
                    <a:gd name="connsiteY48" fmla="*/ 378046 h 1725069"/>
                    <a:gd name="connsiteX49" fmla="*/ 375739 w 1243253"/>
                    <a:gd name="connsiteY49" fmla="*/ 474704 h 1725069"/>
                    <a:gd name="connsiteX50" fmla="*/ 414313 w 1243253"/>
                    <a:gd name="connsiteY50" fmla="*/ 1047180 h 1725069"/>
                    <a:gd name="connsiteX51" fmla="*/ 512497 w 1243253"/>
                    <a:gd name="connsiteY51" fmla="*/ 1232410 h 1725069"/>
                    <a:gd name="connsiteX52" fmla="*/ 575502 w 1243253"/>
                    <a:gd name="connsiteY52" fmla="*/ 1266625 h 1725069"/>
                    <a:gd name="connsiteX53" fmla="*/ 655235 w 1243253"/>
                    <a:gd name="connsiteY53" fmla="*/ 1178011 h 1725069"/>
                    <a:gd name="connsiteX54" fmla="*/ 616662 w 1243253"/>
                    <a:gd name="connsiteY54" fmla="*/ 605536 h 1725069"/>
                    <a:gd name="connsiteX55" fmla="*/ 518478 w 1243253"/>
                    <a:gd name="connsiteY55" fmla="*/ 420306 h 1725069"/>
                    <a:gd name="connsiteX56" fmla="*/ 455472 w 1243253"/>
                    <a:gd name="connsiteY56" fmla="*/ 386091 h 1725069"/>
                    <a:gd name="connsiteX57" fmla="*/ 421570 w 1243253"/>
                    <a:gd name="connsiteY57" fmla="*/ 378046 h 1725069"/>
                    <a:gd name="connsiteX58" fmla="*/ 371333 w 1243253"/>
                    <a:gd name="connsiteY58" fmla="*/ 189046 h 1725069"/>
                    <a:gd name="connsiteX59" fmla="*/ 418532 w 1243253"/>
                    <a:gd name="connsiteY59" fmla="*/ 203928 h 1725069"/>
                    <a:gd name="connsiteX60" fmla="*/ 532743 w 1243253"/>
                    <a:gd name="connsiteY60" fmla="*/ 265949 h 1725069"/>
                    <a:gd name="connsiteX61" fmla="*/ 710719 w 1243253"/>
                    <a:gd name="connsiteY61" fmla="*/ 601712 h 1725069"/>
                    <a:gd name="connsiteX62" fmla="*/ 756972 w 1243253"/>
                    <a:gd name="connsiteY62" fmla="*/ 1288159 h 1725069"/>
                    <a:gd name="connsiteX63" fmla="*/ 612442 w 1243253"/>
                    <a:gd name="connsiteY63" fmla="*/ 1448788 h 1725069"/>
                    <a:gd name="connsiteX64" fmla="*/ 498232 w 1243253"/>
                    <a:gd name="connsiteY64" fmla="*/ 1386766 h 1725069"/>
                    <a:gd name="connsiteX65" fmla="*/ 320255 w 1243253"/>
                    <a:gd name="connsiteY65" fmla="*/ 1051003 h 1725069"/>
                    <a:gd name="connsiteX66" fmla="*/ 274003 w 1243253"/>
                    <a:gd name="connsiteY66" fmla="*/ 364555 h 1725069"/>
                    <a:gd name="connsiteX67" fmla="*/ 331230 w 1243253"/>
                    <a:gd name="connsiteY67" fmla="*/ 197355 h 1725069"/>
                    <a:gd name="connsiteX68" fmla="*/ 371333 w 1243253"/>
                    <a:gd name="connsiteY68" fmla="*/ 189046 h 1725069"/>
                    <a:gd name="connsiteX69" fmla="*/ 56376 w 1243253"/>
                    <a:gd name="connsiteY69" fmla="*/ 0 h 1725069"/>
                    <a:gd name="connsiteX70" fmla="*/ 152005 w 1243253"/>
                    <a:gd name="connsiteY70" fmla="*/ 51932 h 1725069"/>
                    <a:gd name="connsiteX71" fmla="*/ 220198 w 1243253"/>
                    <a:gd name="connsiteY71" fmla="*/ 1064000 h 1725069"/>
                    <a:gd name="connsiteX72" fmla="*/ 285766 w 1243253"/>
                    <a:gd name="connsiteY72" fmla="*/ 1099606 h 1725069"/>
                    <a:gd name="connsiteX73" fmla="*/ 297553 w 1243253"/>
                    <a:gd name="connsiteY73" fmla="*/ 1274544 h 1725069"/>
                    <a:gd name="connsiteX74" fmla="*/ 70788 w 1243253"/>
                    <a:gd name="connsiteY74" fmla="*/ 1151400 h 1725069"/>
                    <a:gd name="connsiteX75" fmla="*/ 59001 w 1243253"/>
                    <a:gd name="connsiteY75" fmla="*/ 976463 h 1725069"/>
                    <a:gd name="connsiteX76" fmla="*/ 124568 w 1243253"/>
                    <a:gd name="connsiteY76" fmla="*/ 1012068 h 1725069"/>
                    <a:gd name="connsiteX77" fmla="*/ 77355 w 1243253"/>
                    <a:gd name="connsiteY77" fmla="*/ 311367 h 1725069"/>
                    <a:gd name="connsiteX78" fmla="*/ 11788 w 1243253"/>
                    <a:gd name="connsiteY78" fmla="*/ 275760 h 1725069"/>
                    <a:gd name="connsiteX79" fmla="*/ 0 w 1243253"/>
                    <a:gd name="connsiteY79" fmla="*/ 100822 h 1725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43253" h="1725069">
                      <a:moveTo>
                        <a:pt x="932350" y="1015876"/>
                      </a:moveTo>
                      <a:cubicBezTo>
                        <a:pt x="901822" y="1019323"/>
                        <a:pt x="882698" y="1055818"/>
                        <a:pt x="886519" y="1112533"/>
                      </a:cubicBezTo>
                      <a:lnTo>
                        <a:pt x="889929" y="1163132"/>
                      </a:lnTo>
                      <a:lnTo>
                        <a:pt x="889700" y="1163008"/>
                      </a:lnTo>
                      <a:lnTo>
                        <a:pt x="896079" y="1257673"/>
                      </a:lnTo>
                      <a:lnTo>
                        <a:pt x="896307" y="1257797"/>
                      </a:lnTo>
                      <a:lnTo>
                        <a:pt x="899716" y="1308395"/>
                      </a:lnTo>
                      <a:cubicBezTo>
                        <a:pt x="904812" y="1384015"/>
                        <a:pt x="948770" y="1466945"/>
                        <a:pt x="997900" y="1493625"/>
                      </a:cubicBezTo>
                      <a:lnTo>
                        <a:pt x="1060906" y="1527840"/>
                      </a:lnTo>
                      <a:cubicBezTo>
                        <a:pt x="1097754" y="1547850"/>
                        <a:pt x="1127046" y="1530537"/>
                        <a:pt x="1137239" y="1488727"/>
                      </a:cubicBezTo>
                      <a:lnTo>
                        <a:pt x="1140601" y="1439784"/>
                      </a:lnTo>
                      <a:lnTo>
                        <a:pt x="1127323" y="1242722"/>
                      </a:lnTo>
                      <a:lnTo>
                        <a:pt x="1116860" y="1186272"/>
                      </a:lnTo>
                      <a:cubicBezTo>
                        <a:pt x="1100044" y="1129795"/>
                        <a:pt x="1066106" y="1078145"/>
                        <a:pt x="1029258" y="1058135"/>
                      </a:cubicBezTo>
                      <a:lnTo>
                        <a:pt x="966252" y="1023920"/>
                      </a:lnTo>
                      <a:cubicBezTo>
                        <a:pt x="953970" y="1017250"/>
                        <a:pt x="942526" y="1014727"/>
                        <a:pt x="932350" y="1015876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3"/>
                        <a:pt x="886897" y="451013"/>
                        <a:pt x="903595" y="460080"/>
                      </a:cubicBezTo>
                      <a:lnTo>
                        <a:pt x="1017805" y="522101"/>
                      </a:lnTo>
                      <a:cubicBezTo>
                        <a:pt x="1106863" y="570464"/>
                        <a:pt x="1186546" y="720791"/>
                        <a:pt x="1195782" y="857865"/>
                      </a:cubicBezTo>
                      <a:lnTo>
                        <a:pt x="1203031" y="965449"/>
                      </a:lnTo>
                      <a:lnTo>
                        <a:pt x="1105134" y="912286"/>
                      </a:lnTo>
                      <a:lnTo>
                        <a:pt x="1101725" y="861688"/>
                      </a:lnTo>
                      <a:cubicBezTo>
                        <a:pt x="1096629" y="786068"/>
                        <a:pt x="1052671" y="703138"/>
                        <a:pt x="1003540" y="676457"/>
                      </a:cubicBezTo>
                      <a:lnTo>
                        <a:pt x="940535" y="642242"/>
                      </a:lnTo>
                      <a:cubicBezTo>
                        <a:pt x="891404" y="615562"/>
                        <a:pt x="855707" y="655236"/>
                        <a:pt x="860802" y="730856"/>
                      </a:cubicBezTo>
                      <a:lnTo>
                        <a:pt x="864211" y="781454"/>
                      </a:lnTo>
                      <a:lnTo>
                        <a:pt x="863983" y="781330"/>
                      </a:lnTo>
                      <a:lnTo>
                        <a:pt x="867088" y="827415"/>
                      </a:lnTo>
                      <a:lnTo>
                        <a:pt x="867860" y="827177"/>
                      </a:lnTo>
                      <a:cubicBezTo>
                        <a:pt x="886306" y="825094"/>
                        <a:pt x="907048" y="829667"/>
                        <a:pt x="929313" y="841757"/>
                      </a:cubicBezTo>
                      <a:lnTo>
                        <a:pt x="1043523" y="903778"/>
                      </a:lnTo>
                      <a:cubicBezTo>
                        <a:pt x="1132580" y="952140"/>
                        <a:pt x="1212263" y="1102467"/>
                        <a:pt x="1221499" y="1239542"/>
                      </a:cubicBezTo>
                      <a:lnTo>
                        <a:pt x="1223861" y="1274585"/>
                      </a:lnTo>
                      <a:lnTo>
                        <a:pt x="1228748" y="1347126"/>
                      </a:lnTo>
                      <a:lnTo>
                        <a:pt x="1235127" y="1441791"/>
                      </a:lnTo>
                      <a:lnTo>
                        <a:pt x="1240015" y="1514332"/>
                      </a:lnTo>
                      <a:lnTo>
                        <a:pt x="1242376" y="1549375"/>
                      </a:lnTo>
                      <a:cubicBezTo>
                        <a:pt x="1251612" y="1686450"/>
                        <a:pt x="1186903" y="1758365"/>
                        <a:pt x="1097846" y="1710003"/>
                      </a:cubicBezTo>
                      <a:lnTo>
                        <a:pt x="983636" y="1647982"/>
                      </a:lnTo>
                      <a:cubicBezTo>
                        <a:pt x="894578" y="1599619"/>
                        <a:pt x="814895" y="1449293"/>
                        <a:pt x="805659" y="1312218"/>
                      </a:cubicBezTo>
                      <a:lnTo>
                        <a:pt x="800623" y="1237479"/>
                      </a:lnTo>
                      <a:lnTo>
                        <a:pt x="800622" y="1237479"/>
                      </a:lnTo>
                      <a:lnTo>
                        <a:pt x="763015" y="679334"/>
                      </a:lnTo>
                      <a:lnTo>
                        <a:pt x="763016" y="679335"/>
                      </a:lnTo>
                      <a:lnTo>
                        <a:pt x="759065" y="620708"/>
                      </a:lnTo>
                      <a:cubicBezTo>
                        <a:pt x="753292" y="535036"/>
                        <a:pt x="776405" y="474817"/>
                        <a:pt x="816293" y="453508"/>
                      </a:cubicBezTo>
                      <a:cubicBezTo>
                        <a:pt x="828260" y="447115"/>
                        <a:pt x="841736" y="444224"/>
                        <a:pt x="856395" y="445199"/>
                      </a:cubicBezTo>
                      <a:close/>
                      <a:moveTo>
                        <a:pt x="421570" y="378046"/>
                      </a:moveTo>
                      <a:cubicBezTo>
                        <a:pt x="391042" y="381494"/>
                        <a:pt x="371918" y="417989"/>
                        <a:pt x="375739" y="474704"/>
                      </a:cubicBezTo>
                      <a:lnTo>
                        <a:pt x="414313" y="1047180"/>
                      </a:lnTo>
                      <a:cubicBezTo>
                        <a:pt x="419408" y="1122800"/>
                        <a:pt x="463366" y="1205729"/>
                        <a:pt x="512497" y="1232410"/>
                      </a:cubicBezTo>
                      <a:lnTo>
                        <a:pt x="575502" y="1266625"/>
                      </a:lnTo>
                      <a:cubicBezTo>
                        <a:pt x="624633" y="1293305"/>
                        <a:pt x="660330" y="1253632"/>
                        <a:pt x="655235" y="1178011"/>
                      </a:cubicBezTo>
                      <a:lnTo>
                        <a:pt x="616662" y="605536"/>
                      </a:lnTo>
                      <a:cubicBezTo>
                        <a:pt x="611566" y="529916"/>
                        <a:pt x="567608" y="446986"/>
                        <a:pt x="518478" y="420306"/>
                      </a:cubicBezTo>
                      <a:lnTo>
                        <a:pt x="455472" y="386091"/>
                      </a:lnTo>
                      <a:cubicBezTo>
                        <a:pt x="443189" y="379421"/>
                        <a:pt x="431746" y="376897"/>
                        <a:pt x="421570" y="378046"/>
                      </a:cubicBezTo>
                      <a:close/>
                      <a:moveTo>
                        <a:pt x="371333" y="189046"/>
                      </a:moveTo>
                      <a:cubicBezTo>
                        <a:pt x="385992" y="190020"/>
                        <a:pt x="401834" y="194860"/>
                        <a:pt x="418532" y="203928"/>
                      </a:cubicBezTo>
                      <a:lnTo>
                        <a:pt x="532743" y="265949"/>
                      </a:lnTo>
                      <a:cubicBezTo>
                        <a:pt x="621800" y="314311"/>
                        <a:pt x="701483" y="464638"/>
                        <a:pt x="710719" y="601712"/>
                      </a:cubicBezTo>
                      <a:lnTo>
                        <a:pt x="756972" y="1288159"/>
                      </a:lnTo>
                      <a:cubicBezTo>
                        <a:pt x="766208" y="1425234"/>
                        <a:pt x="701499" y="1497150"/>
                        <a:pt x="612442" y="1448788"/>
                      </a:cubicBezTo>
                      <a:lnTo>
                        <a:pt x="498232" y="1386766"/>
                      </a:lnTo>
                      <a:cubicBezTo>
                        <a:pt x="409174" y="1338404"/>
                        <a:pt x="329491" y="1188077"/>
                        <a:pt x="320255" y="1051003"/>
                      </a:cubicBezTo>
                      <a:lnTo>
                        <a:pt x="274003" y="364555"/>
                      </a:lnTo>
                      <a:cubicBezTo>
                        <a:pt x="268230" y="278884"/>
                        <a:pt x="291342" y="218664"/>
                        <a:pt x="331230" y="197355"/>
                      </a:cubicBezTo>
                      <a:cubicBezTo>
                        <a:pt x="343197" y="190963"/>
                        <a:pt x="356674" y="188072"/>
                        <a:pt x="371333" y="189046"/>
                      </a:cubicBezTo>
                      <a:close/>
                      <a:moveTo>
                        <a:pt x="56376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6" y="1099606"/>
                      </a:lnTo>
                      <a:lnTo>
                        <a:pt x="297553" y="1274544"/>
                      </a:lnTo>
                      <a:lnTo>
                        <a:pt x="70788" y="1151400"/>
                      </a:lnTo>
                      <a:lnTo>
                        <a:pt x="59001" y="976463"/>
                      </a:lnTo>
                      <a:lnTo>
                        <a:pt x="124568" y="1012068"/>
                      </a:lnTo>
                      <a:lnTo>
                        <a:pt x="77355" y="311367"/>
                      </a:lnTo>
                      <a:lnTo>
                        <a:pt x="11788" y="275760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48EC151-5162-CD2A-7E36-8B054122C226}"/>
                </a:ext>
              </a:extLst>
            </p:cNvPr>
            <p:cNvGrpSpPr/>
            <p:nvPr/>
          </p:nvGrpSpPr>
          <p:grpSpPr>
            <a:xfrm>
              <a:off x="1398730" y="2627025"/>
              <a:ext cx="766650" cy="1713890"/>
              <a:chOff x="2669261" y="3150861"/>
              <a:chExt cx="1242070" cy="2776717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08DCF07-2F54-C29A-EA50-DF76AFE9246C}"/>
                  </a:ext>
                </a:extLst>
              </p:cNvPr>
              <p:cNvSpPr/>
              <p:nvPr/>
            </p:nvSpPr>
            <p:spPr bwMode="auto">
              <a:xfrm rot="16200000">
                <a:off x="2081218" y="4281917"/>
                <a:ext cx="2233704" cy="1057618"/>
              </a:xfrm>
              <a:custGeom>
                <a:avLst/>
                <a:gdLst>
                  <a:gd name="connsiteX0" fmla="*/ 2233704 w 2233704"/>
                  <a:gd name="connsiteY0" fmla="*/ 0 h 1057618"/>
                  <a:gd name="connsiteX1" fmla="*/ 1600159 w 2233704"/>
                  <a:gd name="connsiteY1" fmla="*/ 1057618 h 1057618"/>
                  <a:gd name="connsiteX2" fmla="*/ 0 w 2233704"/>
                  <a:gd name="connsiteY2" fmla="*/ 1057618 h 1057618"/>
                  <a:gd name="connsiteX3" fmla="*/ 633545 w 2233704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3704" h="1057618">
                    <a:moveTo>
                      <a:pt x="2233704" y="0"/>
                    </a:moveTo>
                    <a:lnTo>
                      <a:pt x="1600159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E51667D-7E22-A621-C243-34F6F08E8C23}"/>
                  </a:ext>
                </a:extLst>
              </p:cNvPr>
              <p:cNvSpPr/>
              <p:nvPr/>
            </p:nvSpPr>
            <p:spPr bwMode="auto">
              <a:xfrm rot="16200000">
                <a:off x="2122392" y="4269861"/>
                <a:ext cx="2170605" cy="1038369"/>
              </a:xfrm>
              <a:custGeom>
                <a:avLst/>
                <a:gdLst>
                  <a:gd name="connsiteX0" fmla="*/ 260847 w 2170605"/>
                  <a:gd name="connsiteY0" fmla="*/ 935205 h 1057618"/>
                  <a:gd name="connsiteX1" fmla="*/ 187083 w 2170605"/>
                  <a:gd name="connsiteY1" fmla="*/ 1057618 h 1057618"/>
                  <a:gd name="connsiteX2" fmla="*/ 0 w 2170605"/>
                  <a:gd name="connsiteY2" fmla="*/ 1057618 h 1057618"/>
                  <a:gd name="connsiteX3" fmla="*/ 73120 w 2170605"/>
                  <a:gd name="connsiteY3" fmla="*/ 936270 h 1057618"/>
                  <a:gd name="connsiteX4" fmla="*/ 114048 w 2170605"/>
                  <a:gd name="connsiteY4" fmla="*/ 920099 h 1057618"/>
                  <a:gd name="connsiteX5" fmla="*/ 239196 w 2170605"/>
                  <a:gd name="connsiteY5" fmla="*/ 919388 h 1057618"/>
                  <a:gd name="connsiteX6" fmla="*/ 258498 w 2170605"/>
                  <a:gd name="connsiteY6" fmla="*/ 923948 h 1057618"/>
                  <a:gd name="connsiteX7" fmla="*/ 260847 w 2170605"/>
                  <a:gd name="connsiteY7" fmla="*/ 935205 h 1057618"/>
                  <a:gd name="connsiteX8" fmla="*/ 399058 w 2170605"/>
                  <a:gd name="connsiteY8" fmla="*/ 705836 h 1057618"/>
                  <a:gd name="connsiteX9" fmla="*/ 295784 w 2170605"/>
                  <a:gd name="connsiteY9" fmla="*/ 877227 h 1057618"/>
                  <a:gd name="connsiteX10" fmla="*/ 254857 w 2170605"/>
                  <a:gd name="connsiteY10" fmla="*/ 893398 h 1057618"/>
                  <a:gd name="connsiteX11" fmla="*/ 129707 w 2170605"/>
                  <a:gd name="connsiteY11" fmla="*/ 894108 h 1057618"/>
                  <a:gd name="connsiteX12" fmla="*/ 108056 w 2170605"/>
                  <a:gd name="connsiteY12" fmla="*/ 878292 h 1057618"/>
                  <a:gd name="connsiteX13" fmla="*/ 211332 w 2170605"/>
                  <a:gd name="connsiteY13" fmla="*/ 706903 h 1057618"/>
                  <a:gd name="connsiteX14" fmla="*/ 252259 w 2170605"/>
                  <a:gd name="connsiteY14" fmla="*/ 690731 h 1057618"/>
                  <a:gd name="connsiteX15" fmla="*/ 377409 w 2170605"/>
                  <a:gd name="connsiteY15" fmla="*/ 690020 h 1057618"/>
                  <a:gd name="connsiteX16" fmla="*/ 396709 w 2170605"/>
                  <a:gd name="connsiteY16" fmla="*/ 694578 h 1057618"/>
                  <a:gd name="connsiteX17" fmla="*/ 399058 w 2170605"/>
                  <a:gd name="connsiteY17" fmla="*/ 705836 h 1057618"/>
                  <a:gd name="connsiteX18" fmla="*/ 431284 w 2170605"/>
                  <a:gd name="connsiteY18" fmla="*/ 1038832 h 1057618"/>
                  <a:gd name="connsiteX19" fmla="*/ 419964 w 2170605"/>
                  <a:gd name="connsiteY19" fmla="*/ 1057618 h 1057618"/>
                  <a:gd name="connsiteX20" fmla="*/ 232881 w 2170605"/>
                  <a:gd name="connsiteY20" fmla="*/ 1057618 h 1057618"/>
                  <a:gd name="connsiteX21" fmla="*/ 243558 w 2170605"/>
                  <a:gd name="connsiteY21" fmla="*/ 1039898 h 1057618"/>
                  <a:gd name="connsiteX22" fmla="*/ 284483 w 2170605"/>
                  <a:gd name="connsiteY22" fmla="*/ 1023726 h 1057618"/>
                  <a:gd name="connsiteX23" fmla="*/ 409633 w 2170605"/>
                  <a:gd name="connsiteY23" fmla="*/ 1023015 h 1057618"/>
                  <a:gd name="connsiteX24" fmla="*/ 428935 w 2170605"/>
                  <a:gd name="connsiteY24" fmla="*/ 1027575 h 1057618"/>
                  <a:gd name="connsiteX25" fmla="*/ 431284 w 2170605"/>
                  <a:gd name="connsiteY25" fmla="*/ 1038832 h 1057618"/>
                  <a:gd name="connsiteX26" fmla="*/ 537271 w 2170605"/>
                  <a:gd name="connsiteY26" fmla="*/ 476468 h 1057618"/>
                  <a:gd name="connsiteX27" fmla="*/ 433995 w 2170605"/>
                  <a:gd name="connsiteY27" fmla="*/ 647859 h 1057618"/>
                  <a:gd name="connsiteX28" fmla="*/ 393068 w 2170605"/>
                  <a:gd name="connsiteY28" fmla="*/ 664031 h 1057618"/>
                  <a:gd name="connsiteX29" fmla="*/ 267920 w 2170605"/>
                  <a:gd name="connsiteY29" fmla="*/ 664741 h 1057618"/>
                  <a:gd name="connsiteX30" fmla="*/ 246269 w 2170605"/>
                  <a:gd name="connsiteY30" fmla="*/ 648925 h 1057618"/>
                  <a:gd name="connsiteX31" fmla="*/ 349545 w 2170605"/>
                  <a:gd name="connsiteY31" fmla="*/ 477534 h 1057618"/>
                  <a:gd name="connsiteX32" fmla="*/ 390471 w 2170605"/>
                  <a:gd name="connsiteY32" fmla="*/ 461362 h 1057618"/>
                  <a:gd name="connsiteX33" fmla="*/ 515621 w 2170605"/>
                  <a:gd name="connsiteY33" fmla="*/ 460652 h 1057618"/>
                  <a:gd name="connsiteX34" fmla="*/ 534921 w 2170605"/>
                  <a:gd name="connsiteY34" fmla="*/ 465211 h 1057618"/>
                  <a:gd name="connsiteX35" fmla="*/ 537271 w 2170605"/>
                  <a:gd name="connsiteY35" fmla="*/ 476468 h 1057618"/>
                  <a:gd name="connsiteX36" fmla="*/ 569497 w 2170605"/>
                  <a:gd name="connsiteY36" fmla="*/ 809463 h 1057618"/>
                  <a:gd name="connsiteX37" fmla="*/ 466221 w 2170605"/>
                  <a:gd name="connsiteY37" fmla="*/ 980854 h 1057618"/>
                  <a:gd name="connsiteX38" fmla="*/ 425294 w 2170605"/>
                  <a:gd name="connsiteY38" fmla="*/ 997026 h 1057618"/>
                  <a:gd name="connsiteX39" fmla="*/ 300144 w 2170605"/>
                  <a:gd name="connsiteY39" fmla="*/ 997736 h 1057618"/>
                  <a:gd name="connsiteX40" fmla="*/ 278495 w 2170605"/>
                  <a:gd name="connsiteY40" fmla="*/ 981920 h 1057618"/>
                  <a:gd name="connsiteX41" fmla="*/ 381771 w 2170605"/>
                  <a:gd name="connsiteY41" fmla="*/ 810529 h 1057618"/>
                  <a:gd name="connsiteX42" fmla="*/ 422696 w 2170605"/>
                  <a:gd name="connsiteY42" fmla="*/ 794359 h 1057618"/>
                  <a:gd name="connsiteX43" fmla="*/ 547846 w 2170605"/>
                  <a:gd name="connsiteY43" fmla="*/ 793647 h 1057618"/>
                  <a:gd name="connsiteX44" fmla="*/ 567147 w 2170605"/>
                  <a:gd name="connsiteY44" fmla="*/ 798206 h 1057618"/>
                  <a:gd name="connsiteX45" fmla="*/ 569497 w 2170605"/>
                  <a:gd name="connsiteY45" fmla="*/ 809463 h 1057618"/>
                  <a:gd name="connsiteX46" fmla="*/ 675481 w 2170605"/>
                  <a:gd name="connsiteY46" fmla="*/ 247099 h 1057618"/>
                  <a:gd name="connsiteX47" fmla="*/ 572207 w 2170605"/>
                  <a:gd name="connsiteY47" fmla="*/ 418490 h 1057618"/>
                  <a:gd name="connsiteX48" fmla="*/ 531281 w 2170605"/>
                  <a:gd name="connsiteY48" fmla="*/ 434661 h 1057618"/>
                  <a:gd name="connsiteX49" fmla="*/ 406132 w 2170605"/>
                  <a:gd name="connsiteY49" fmla="*/ 435373 h 1057618"/>
                  <a:gd name="connsiteX50" fmla="*/ 384481 w 2170605"/>
                  <a:gd name="connsiteY50" fmla="*/ 419556 h 1057618"/>
                  <a:gd name="connsiteX51" fmla="*/ 487757 w 2170605"/>
                  <a:gd name="connsiteY51" fmla="*/ 248166 h 1057618"/>
                  <a:gd name="connsiteX52" fmla="*/ 528682 w 2170605"/>
                  <a:gd name="connsiteY52" fmla="*/ 231993 h 1057618"/>
                  <a:gd name="connsiteX53" fmla="*/ 653832 w 2170605"/>
                  <a:gd name="connsiteY53" fmla="*/ 231283 h 1057618"/>
                  <a:gd name="connsiteX54" fmla="*/ 673132 w 2170605"/>
                  <a:gd name="connsiteY54" fmla="*/ 235842 h 1057618"/>
                  <a:gd name="connsiteX55" fmla="*/ 675481 w 2170605"/>
                  <a:gd name="connsiteY55" fmla="*/ 247099 h 1057618"/>
                  <a:gd name="connsiteX56" fmla="*/ 707707 w 2170605"/>
                  <a:gd name="connsiteY56" fmla="*/ 580095 h 1057618"/>
                  <a:gd name="connsiteX57" fmla="*/ 604431 w 2170605"/>
                  <a:gd name="connsiteY57" fmla="*/ 751487 h 1057618"/>
                  <a:gd name="connsiteX58" fmla="*/ 563507 w 2170605"/>
                  <a:gd name="connsiteY58" fmla="*/ 767657 h 1057618"/>
                  <a:gd name="connsiteX59" fmla="*/ 438358 w 2170605"/>
                  <a:gd name="connsiteY59" fmla="*/ 768368 h 1057618"/>
                  <a:gd name="connsiteX60" fmla="*/ 416707 w 2170605"/>
                  <a:gd name="connsiteY60" fmla="*/ 752552 h 1057618"/>
                  <a:gd name="connsiteX61" fmla="*/ 519982 w 2170605"/>
                  <a:gd name="connsiteY61" fmla="*/ 581161 h 1057618"/>
                  <a:gd name="connsiteX62" fmla="*/ 560906 w 2170605"/>
                  <a:gd name="connsiteY62" fmla="*/ 564990 h 1057618"/>
                  <a:gd name="connsiteX63" fmla="*/ 686057 w 2170605"/>
                  <a:gd name="connsiteY63" fmla="*/ 564280 h 1057618"/>
                  <a:gd name="connsiteX64" fmla="*/ 705358 w 2170605"/>
                  <a:gd name="connsiteY64" fmla="*/ 568838 h 1057618"/>
                  <a:gd name="connsiteX65" fmla="*/ 707707 w 2170605"/>
                  <a:gd name="connsiteY65" fmla="*/ 580095 h 1057618"/>
                  <a:gd name="connsiteX66" fmla="*/ 728212 w 2170605"/>
                  <a:gd name="connsiteY66" fmla="*/ 932550 h 1057618"/>
                  <a:gd name="connsiteX67" fmla="*/ 652849 w 2170605"/>
                  <a:gd name="connsiteY67" fmla="*/ 1057618 h 1057618"/>
                  <a:gd name="connsiteX68" fmla="*/ 465765 w 2170605"/>
                  <a:gd name="connsiteY68" fmla="*/ 1057618 h 1057618"/>
                  <a:gd name="connsiteX69" fmla="*/ 540484 w 2170605"/>
                  <a:gd name="connsiteY69" fmla="*/ 933616 h 1057618"/>
                  <a:gd name="connsiteX70" fmla="*/ 581411 w 2170605"/>
                  <a:gd name="connsiteY70" fmla="*/ 917446 h 1057618"/>
                  <a:gd name="connsiteX71" fmla="*/ 706561 w 2170605"/>
                  <a:gd name="connsiteY71" fmla="*/ 916734 h 1057618"/>
                  <a:gd name="connsiteX72" fmla="*/ 725861 w 2170605"/>
                  <a:gd name="connsiteY72" fmla="*/ 921293 h 1057618"/>
                  <a:gd name="connsiteX73" fmla="*/ 728212 w 2170605"/>
                  <a:gd name="connsiteY73" fmla="*/ 932550 h 1057618"/>
                  <a:gd name="connsiteX74" fmla="*/ 813694 w 2170605"/>
                  <a:gd name="connsiteY74" fmla="*/ 17731 h 1057618"/>
                  <a:gd name="connsiteX75" fmla="*/ 710418 w 2170605"/>
                  <a:gd name="connsiteY75" fmla="*/ 189121 h 1057618"/>
                  <a:gd name="connsiteX76" fmla="*/ 669493 w 2170605"/>
                  <a:gd name="connsiteY76" fmla="*/ 205294 h 1057618"/>
                  <a:gd name="connsiteX77" fmla="*/ 544343 w 2170605"/>
                  <a:gd name="connsiteY77" fmla="*/ 206004 h 1057618"/>
                  <a:gd name="connsiteX78" fmla="*/ 522692 w 2170605"/>
                  <a:gd name="connsiteY78" fmla="*/ 190188 h 1057618"/>
                  <a:gd name="connsiteX79" fmla="*/ 625968 w 2170605"/>
                  <a:gd name="connsiteY79" fmla="*/ 18797 h 1057618"/>
                  <a:gd name="connsiteX80" fmla="*/ 666893 w 2170605"/>
                  <a:gd name="connsiteY80" fmla="*/ 2625 h 1057618"/>
                  <a:gd name="connsiteX81" fmla="*/ 792043 w 2170605"/>
                  <a:gd name="connsiteY81" fmla="*/ 1915 h 1057618"/>
                  <a:gd name="connsiteX82" fmla="*/ 811345 w 2170605"/>
                  <a:gd name="connsiteY82" fmla="*/ 6474 h 1057618"/>
                  <a:gd name="connsiteX83" fmla="*/ 813694 w 2170605"/>
                  <a:gd name="connsiteY83" fmla="*/ 17731 h 1057618"/>
                  <a:gd name="connsiteX84" fmla="*/ 845920 w 2170605"/>
                  <a:gd name="connsiteY84" fmla="*/ 350726 h 1057618"/>
                  <a:gd name="connsiteX85" fmla="*/ 742642 w 2170605"/>
                  <a:gd name="connsiteY85" fmla="*/ 522117 h 1057618"/>
                  <a:gd name="connsiteX86" fmla="*/ 701719 w 2170605"/>
                  <a:gd name="connsiteY86" fmla="*/ 538289 h 1057618"/>
                  <a:gd name="connsiteX87" fmla="*/ 576569 w 2170605"/>
                  <a:gd name="connsiteY87" fmla="*/ 538999 h 1057618"/>
                  <a:gd name="connsiteX88" fmla="*/ 554918 w 2170605"/>
                  <a:gd name="connsiteY88" fmla="*/ 523183 h 1057618"/>
                  <a:gd name="connsiteX89" fmla="*/ 658195 w 2170605"/>
                  <a:gd name="connsiteY89" fmla="*/ 351792 h 1057618"/>
                  <a:gd name="connsiteX90" fmla="*/ 699119 w 2170605"/>
                  <a:gd name="connsiteY90" fmla="*/ 335621 h 1057618"/>
                  <a:gd name="connsiteX91" fmla="*/ 824269 w 2170605"/>
                  <a:gd name="connsiteY91" fmla="*/ 334910 h 1057618"/>
                  <a:gd name="connsiteX92" fmla="*/ 843569 w 2170605"/>
                  <a:gd name="connsiteY92" fmla="*/ 339469 h 1057618"/>
                  <a:gd name="connsiteX93" fmla="*/ 845920 w 2170605"/>
                  <a:gd name="connsiteY93" fmla="*/ 350726 h 1057618"/>
                  <a:gd name="connsiteX94" fmla="*/ 866423 w 2170605"/>
                  <a:gd name="connsiteY94" fmla="*/ 703182 h 1057618"/>
                  <a:gd name="connsiteX95" fmla="*/ 763147 w 2170605"/>
                  <a:gd name="connsiteY95" fmla="*/ 874574 h 1057618"/>
                  <a:gd name="connsiteX96" fmla="*/ 722222 w 2170605"/>
                  <a:gd name="connsiteY96" fmla="*/ 890744 h 1057618"/>
                  <a:gd name="connsiteX97" fmla="*/ 597072 w 2170605"/>
                  <a:gd name="connsiteY97" fmla="*/ 891455 h 1057618"/>
                  <a:gd name="connsiteX98" fmla="*/ 575421 w 2170605"/>
                  <a:gd name="connsiteY98" fmla="*/ 875639 h 1057618"/>
                  <a:gd name="connsiteX99" fmla="*/ 678697 w 2170605"/>
                  <a:gd name="connsiteY99" fmla="*/ 704248 h 1057618"/>
                  <a:gd name="connsiteX100" fmla="*/ 719622 w 2170605"/>
                  <a:gd name="connsiteY100" fmla="*/ 688077 h 1057618"/>
                  <a:gd name="connsiteX101" fmla="*/ 844773 w 2170605"/>
                  <a:gd name="connsiteY101" fmla="*/ 687367 h 1057618"/>
                  <a:gd name="connsiteX102" fmla="*/ 864074 w 2170605"/>
                  <a:gd name="connsiteY102" fmla="*/ 691925 h 1057618"/>
                  <a:gd name="connsiteX103" fmla="*/ 866423 w 2170605"/>
                  <a:gd name="connsiteY103" fmla="*/ 703182 h 1057618"/>
                  <a:gd name="connsiteX104" fmla="*/ 898651 w 2170605"/>
                  <a:gd name="connsiteY104" fmla="*/ 1036178 h 1057618"/>
                  <a:gd name="connsiteX105" fmla="*/ 885732 w 2170605"/>
                  <a:gd name="connsiteY105" fmla="*/ 1057618 h 1057618"/>
                  <a:gd name="connsiteX106" fmla="*/ 698649 w 2170605"/>
                  <a:gd name="connsiteY106" fmla="*/ 1057618 h 1057618"/>
                  <a:gd name="connsiteX107" fmla="*/ 710927 w 2170605"/>
                  <a:gd name="connsiteY107" fmla="*/ 1037243 h 1057618"/>
                  <a:gd name="connsiteX108" fmla="*/ 751852 w 2170605"/>
                  <a:gd name="connsiteY108" fmla="*/ 1021072 h 1057618"/>
                  <a:gd name="connsiteX109" fmla="*/ 877002 w 2170605"/>
                  <a:gd name="connsiteY109" fmla="*/ 1020362 h 1057618"/>
                  <a:gd name="connsiteX110" fmla="*/ 896302 w 2170605"/>
                  <a:gd name="connsiteY110" fmla="*/ 1024921 h 1057618"/>
                  <a:gd name="connsiteX111" fmla="*/ 898651 w 2170605"/>
                  <a:gd name="connsiteY111" fmla="*/ 1036178 h 1057618"/>
                  <a:gd name="connsiteX112" fmla="*/ 984131 w 2170605"/>
                  <a:gd name="connsiteY112" fmla="*/ 121359 h 1057618"/>
                  <a:gd name="connsiteX113" fmla="*/ 880856 w 2170605"/>
                  <a:gd name="connsiteY113" fmla="*/ 292748 h 1057618"/>
                  <a:gd name="connsiteX114" fmla="*/ 839931 w 2170605"/>
                  <a:gd name="connsiteY114" fmla="*/ 308920 h 1057618"/>
                  <a:gd name="connsiteX115" fmla="*/ 714781 w 2170605"/>
                  <a:gd name="connsiteY115" fmla="*/ 309630 h 1057618"/>
                  <a:gd name="connsiteX116" fmla="*/ 693130 w 2170605"/>
                  <a:gd name="connsiteY116" fmla="*/ 293815 h 1057618"/>
                  <a:gd name="connsiteX117" fmla="*/ 796406 w 2170605"/>
                  <a:gd name="connsiteY117" fmla="*/ 122424 h 1057618"/>
                  <a:gd name="connsiteX118" fmla="*/ 837331 w 2170605"/>
                  <a:gd name="connsiteY118" fmla="*/ 106253 h 1057618"/>
                  <a:gd name="connsiteX119" fmla="*/ 962481 w 2170605"/>
                  <a:gd name="connsiteY119" fmla="*/ 105541 h 1057618"/>
                  <a:gd name="connsiteX120" fmla="*/ 981782 w 2170605"/>
                  <a:gd name="connsiteY120" fmla="*/ 110101 h 1057618"/>
                  <a:gd name="connsiteX121" fmla="*/ 984131 w 2170605"/>
                  <a:gd name="connsiteY121" fmla="*/ 121359 h 1057618"/>
                  <a:gd name="connsiteX122" fmla="*/ 1004635 w 2170605"/>
                  <a:gd name="connsiteY122" fmla="*/ 473813 h 1057618"/>
                  <a:gd name="connsiteX123" fmla="*/ 901359 w 2170605"/>
                  <a:gd name="connsiteY123" fmla="*/ 645204 h 1057618"/>
                  <a:gd name="connsiteX124" fmla="*/ 860433 w 2170605"/>
                  <a:gd name="connsiteY124" fmla="*/ 661376 h 1057618"/>
                  <a:gd name="connsiteX125" fmla="*/ 735284 w 2170605"/>
                  <a:gd name="connsiteY125" fmla="*/ 662086 h 1057618"/>
                  <a:gd name="connsiteX126" fmla="*/ 713633 w 2170605"/>
                  <a:gd name="connsiteY126" fmla="*/ 646270 h 1057618"/>
                  <a:gd name="connsiteX127" fmla="*/ 816909 w 2170605"/>
                  <a:gd name="connsiteY127" fmla="*/ 474880 h 1057618"/>
                  <a:gd name="connsiteX128" fmla="*/ 857834 w 2170605"/>
                  <a:gd name="connsiteY128" fmla="*/ 458709 h 1057618"/>
                  <a:gd name="connsiteX129" fmla="*/ 982984 w 2170605"/>
                  <a:gd name="connsiteY129" fmla="*/ 457997 h 1057618"/>
                  <a:gd name="connsiteX130" fmla="*/ 1002286 w 2170605"/>
                  <a:gd name="connsiteY130" fmla="*/ 462556 h 1057618"/>
                  <a:gd name="connsiteX131" fmla="*/ 1004635 w 2170605"/>
                  <a:gd name="connsiteY131" fmla="*/ 473813 h 1057618"/>
                  <a:gd name="connsiteX132" fmla="*/ 1036864 w 2170605"/>
                  <a:gd name="connsiteY132" fmla="*/ 806810 h 1057618"/>
                  <a:gd name="connsiteX133" fmla="*/ 933588 w 2170605"/>
                  <a:gd name="connsiteY133" fmla="*/ 978200 h 1057618"/>
                  <a:gd name="connsiteX134" fmla="*/ 892663 w 2170605"/>
                  <a:gd name="connsiteY134" fmla="*/ 994371 h 1057618"/>
                  <a:gd name="connsiteX135" fmla="*/ 767513 w 2170605"/>
                  <a:gd name="connsiteY135" fmla="*/ 995083 h 1057618"/>
                  <a:gd name="connsiteX136" fmla="*/ 745863 w 2170605"/>
                  <a:gd name="connsiteY136" fmla="*/ 979265 h 1057618"/>
                  <a:gd name="connsiteX137" fmla="*/ 849138 w 2170605"/>
                  <a:gd name="connsiteY137" fmla="*/ 807876 h 1057618"/>
                  <a:gd name="connsiteX138" fmla="*/ 890063 w 2170605"/>
                  <a:gd name="connsiteY138" fmla="*/ 791704 h 1057618"/>
                  <a:gd name="connsiteX139" fmla="*/ 1015213 w 2170605"/>
                  <a:gd name="connsiteY139" fmla="*/ 790993 h 1057618"/>
                  <a:gd name="connsiteX140" fmla="*/ 1034515 w 2170605"/>
                  <a:gd name="connsiteY140" fmla="*/ 795551 h 1057618"/>
                  <a:gd name="connsiteX141" fmla="*/ 1036864 w 2170605"/>
                  <a:gd name="connsiteY141" fmla="*/ 806810 h 1057618"/>
                  <a:gd name="connsiteX142" fmla="*/ 1057259 w 2170605"/>
                  <a:gd name="connsiteY142" fmla="*/ 0 h 1057618"/>
                  <a:gd name="connsiteX143" fmla="*/ 1019067 w 2170605"/>
                  <a:gd name="connsiteY143" fmla="*/ 63381 h 1057618"/>
                  <a:gd name="connsiteX144" fmla="*/ 978142 w 2170605"/>
                  <a:gd name="connsiteY144" fmla="*/ 79552 h 1057618"/>
                  <a:gd name="connsiteX145" fmla="*/ 852992 w 2170605"/>
                  <a:gd name="connsiteY145" fmla="*/ 80264 h 1057618"/>
                  <a:gd name="connsiteX146" fmla="*/ 831341 w 2170605"/>
                  <a:gd name="connsiteY146" fmla="*/ 64446 h 1057618"/>
                  <a:gd name="connsiteX147" fmla="*/ 870175 w 2170605"/>
                  <a:gd name="connsiteY147" fmla="*/ 0 h 1057618"/>
                  <a:gd name="connsiteX148" fmla="*/ 1142846 w 2170605"/>
                  <a:gd name="connsiteY148" fmla="*/ 244446 h 1057618"/>
                  <a:gd name="connsiteX149" fmla="*/ 1039571 w 2170605"/>
                  <a:gd name="connsiteY149" fmla="*/ 415835 h 1057618"/>
                  <a:gd name="connsiteX150" fmla="*/ 998645 w 2170605"/>
                  <a:gd name="connsiteY150" fmla="*/ 432007 h 1057618"/>
                  <a:gd name="connsiteX151" fmla="*/ 873495 w 2170605"/>
                  <a:gd name="connsiteY151" fmla="*/ 432718 h 1057618"/>
                  <a:gd name="connsiteX152" fmla="*/ 851844 w 2170605"/>
                  <a:gd name="connsiteY152" fmla="*/ 416902 h 1057618"/>
                  <a:gd name="connsiteX153" fmla="*/ 955121 w 2170605"/>
                  <a:gd name="connsiteY153" fmla="*/ 245511 h 1057618"/>
                  <a:gd name="connsiteX154" fmla="*/ 996046 w 2170605"/>
                  <a:gd name="connsiteY154" fmla="*/ 229340 h 1057618"/>
                  <a:gd name="connsiteX155" fmla="*/ 1121196 w 2170605"/>
                  <a:gd name="connsiteY155" fmla="*/ 228630 h 1057618"/>
                  <a:gd name="connsiteX156" fmla="*/ 1140498 w 2170605"/>
                  <a:gd name="connsiteY156" fmla="*/ 233188 h 1057618"/>
                  <a:gd name="connsiteX157" fmla="*/ 1142846 w 2170605"/>
                  <a:gd name="connsiteY157" fmla="*/ 244446 h 1057618"/>
                  <a:gd name="connsiteX158" fmla="*/ 1175075 w 2170605"/>
                  <a:gd name="connsiteY158" fmla="*/ 577441 h 1057618"/>
                  <a:gd name="connsiteX159" fmla="*/ 1071799 w 2170605"/>
                  <a:gd name="connsiteY159" fmla="*/ 748832 h 1057618"/>
                  <a:gd name="connsiteX160" fmla="*/ 1030874 w 2170605"/>
                  <a:gd name="connsiteY160" fmla="*/ 765004 h 1057618"/>
                  <a:gd name="connsiteX161" fmla="*/ 905725 w 2170605"/>
                  <a:gd name="connsiteY161" fmla="*/ 765714 h 1057618"/>
                  <a:gd name="connsiteX162" fmla="*/ 884074 w 2170605"/>
                  <a:gd name="connsiteY162" fmla="*/ 749898 h 1057618"/>
                  <a:gd name="connsiteX163" fmla="*/ 987350 w 2170605"/>
                  <a:gd name="connsiteY163" fmla="*/ 578507 h 1057618"/>
                  <a:gd name="connsiteX164" fmla="*/ 1028275 w 2170605"/>
                  <a:gd name="connsiteY164" fmla="*/ 562335 h 1057618"/>
                  <a:gd name="connsiteX165" fmla="*/ 1153425 w 2170605"/>
                  <a:gd name="connsiteY165" fmla="*/ 561624 h 1057618"/>
                  <a:gd name="connsiteX166" fmla="*/ 1172725 w 2170605"/>
                  <a:gd name="connsiteY166" fmla="*/ 566184 h 1057618"/>
                  <a:gd name="connsiteX167" fmla="*/ 1175075 w 2170605"/>
                  <a:gd name="connsiteY167" fmla="*/ 577441 h 1057618"/>
                  <a:gd name="connsiteX168" fmla="*/ 1195579 w 2170605"/>
                  <a:gd name="connsiteY168" fmla="*/ 929897 h 1057618"/>
                  <a:gd name="connsiteX169" fmla="*/ 1118617 w 2170605"/>
                  <a:gd name="connsiteY169" fmla="*/ 1057618 h 1057618"/>
                  <a:gd name="connsiteX170" fmla="*/ 931533 w 2170605"/>
                  <a:gd name="connsiteY170" fmla="*/ 1057618 h 1057618"/>
                  <a:gd name="connsiteX171" fmla="*/ 1007853 w 2170605"/>
                  <a:gd name="connsiteY171" fmla="*/ 930963 h 1057618"/>
                  <a:gd name="connsiteX172" fmla="*/ 1048778 w 2170605"/>
                  <a:gd name="connsiteY172" fmla="*/ 914791 h 1057618"/>
                  <a:gd name="connsiteX173" fmla="*/ 1173928 w 2170605"/>
                  <a:gd name="connsiteY173" fmla="*/ 914081 h 1057618"/>
                  <a:gd name="connsiteX174" fmla="*/ 1193230 w 2170605"/>
                  <a:gd name="connsiteY174" fmla="*/ 918640 h 1057618"/>
                  <a:gd name="connsiteX175" fmla="*/ 1195579 w 2170605"/>
                  <a:gd name="connsiteY175" fmla="*/ 929897 h 1057618"/>
                  <a:gd name="connsiteX176" fmla="*/ 1281058 w 2170605"/>
                  <a:gd name="connsiteY176" fmla="*/ 15077 h 1057618"/>
                  <a:gd name="connsiteX177" fmla="*/ 1177782 w 2170605"/>
                  <a:gd name="connsiteY177" fmla="*/ 186468 h 1057618"/>
                  <a:gd name="connsiteX178" fmla="*/ 1136857 w 2170605"/>
                  <a:gd name="connsiteY178" fmla="*/ 202639 h 1057618"/>
                  <a:gd name="connsiteX179" fmla="*/ 1011707 w 2170605"/>
                  <a:gd name="connsiteY179" fmla="*/ 203351 h 1057618"/>
                  <a:gd name="connsiteX180" fmla="*/ 990056 w 2170605"/>
                  <a:gd name="connsiteY180" fmla="*/ 187533 h 1057618"/>
                  <a:gd name="connsiteX181" fmla="*/ 1093332 w 2170605"/>
                  <a:gd name="connsiteY181" fmla="*/ 16142 h 1057618"/>
                  <a:gd name="connsiteX182" fmla="*/ 1109311 w 2170605"/>
                  <a:gd name="connsiteY182" fmla="*/ 4781 h 1057618"/>
                  <a:gd name="connsiteX183" fmla="*/ 1134112 w 2170605"/>
                  <a:gd name="connsiteY183" fmla="*/ 0 h 1057618"/>
                  <a:gd name="connsiteX184" fmla="*/ 1262539 w 2170605"/>
                  <a:gd name="connsiteY184" fmla="*/ 0 h 1057618"/>
                  <a:gd name="connsiteX185" fmla="*/ 1278709 w 2170605"/>
                  <a:gd name="connsiteY185" fmla="*/ 3819 h 1057618"/>
                  <a:gd name="connsiteX186" fmla="*/ 1281058 w 2170605"/>
                  <a:gd name="connsiteY186" fmla="*/ 15077 h 1057618"/>
                  <a:gd name="connsiteX187" fmla="*/ 1313287 w 2170605"/>
                  <a:gd name="connsiteY187" fmla="*/ 348072 h 1057618"/>
                  <a:gd name="connsiteX188" fmla="*/ 1210011 w 2170605"/>
                  <a:gd name="connsiteY188" fmla="*/ 519463 h 1057618"/>
                  <a:gd name="connsiteX189" fmla="*/ 1169086 w 2170605"/>
                  <a:gd name="connsiteY189" fmla="*/ 535634 h 1057618"/>
                  <a:gd name="connsiteX190" fmla="*/ 1043936 w 2170605"/>
                  <a:gd name="connsiteY190" fmla="*/ 536346 h 1057618"/>
                  <a:gd name="connsiteX191" fmla="*/ 1022287 w 2170605"/>
                  <a:gd name="connsiteY191" fmla="*/ 520529 h 1057618"/>
                  <a:gd name="connsiteX192" fmla="*/ 1125561 w 2170605"/>
                  <a:gd name="connsiteY192" fmla="*/ 349139 h 1057618"/>
                  <a:gd name="connsiteX193" fmla="*/ 1166486 w 2170605"/>
                  <a:gd name="connsiteY193" fmla="*/ 332967 h 1057618"/>
                  <a:gd name="connsiteX194" fmla="*/ 1291636 w 2170605"/>
                  <a:gd name="connsiteY194" fmla="*/ 332257 h 1057618"/>
                  <a:gd name="connsiteX195" fmla="*/ 1310938 w 2170605"/>
                  <a:gd name="connsiteY195" fmla="*/ 336815 h 1057618"/>
                  <a:gd name="connsiteX196" fmla="*/ 1313287 w 2170605"/>
                  <a:gd name="connsiteY196" fmla="*/ 348072 h 1057618"/>
                  <a:gd name="connsiteX197" fmla="*/ 1333791 w 2170605"/>
                  <a:gd name="connsiteY197" fmla="*/ 700528 h 1057618"/>
                  <a:gd name="connsiteX198" fmla="*/ 1230514 w 2170605"/>
                  <a:gd name="connsiteY198" fmla="*/ 871919 h 1057618"/>
                  <a:gd name="connsiteX199" fmla="*/ 1189589 w 2170605"/>
                  <a:gd name="connsiteY199" fmla="*/ 888091 h 1057618"/>
                  <a:gd name="connsiteX200" fmla="*/ 1064439 w 2170605"/>
                  <a:gd name="connsiteY200" fmla="*/ 888801 h 1057618"/>
                  <a:gd name="connsiteX201" fmla="*/ 1042788 w 2170605"/>
                  <a:gd name="connsiteY201" fmla="*/ 872985 h 1057618"/>
                  <a:gd name="connsiteX202" fmla="*/ 1146065 w 2170605"/>
                  <a:gd name="connsiteY202" fmla="*/ 701595 h 1057618"/>
                  <a:gd name="connsiteX203" fmla="*/ 1186990 w 2170605"/>
                  <a:gd name="connsiteY203" fmla="*/ 685422 h 1057618"/>
                  <a:gd name="connsiteX204" fmla="*/ 1312140 w 2170605"/>
                  <a:gd name="connsiteY204" fmla="*/ 684712 h 1057618"/>
                  <a:gd name="connsiteX205" fmla="*/ 1331441 w 2170605"/>
                  <a:gd name="connsiteY205" fmla="*/ 689271 h 1057618"/>
                  <a:gd name="connsiteX206" fmla="*/ 1333791 w 2170605"/>
                  <a:gd name="connsiteY206" fmla="*/ 700528 h 1057618"/>
                  <a:gd name="connsiteX207" fmla="*/ 1366018 w 2170605"/>
                  <a:gd name="connsiteY207" fmla="*/ 1033523 h 1057618"/>
                  <a:gd name="connsiteX208" fmla="*/ 1351500 w 2170605"/>
                  <a:gd name="connsiteY208" fmla="*/ 1057618 h 1057618"/>
                  <a:gd name="connsiteX209" fmla="*/ 1164418 w 2170605"/>
                  <a:gd name="connsiteY209" fmla="*/ 1057618 h 1057618"/>
                  <a:gd name="connsiteX210" fmla="*/ 1178294 w 2170605"/>
                  <a:gd name="connsiteY210" fmla="*/ 1034590 h 1057618"/>
                  <a:gd name="connsiteX211" fmla="*/ 1219219 w 2170605"/>
                  <a:gd name="connsiteY211" fmla="*/ 1018419 h 1057618"/>
                  <a:gd name="connsiteX212" fmla="*/ 1344369 w 2170605"/>
                  <a:gd name="connsiteY212" fmla="*/ 1017707 h 1057618"/>
                  <a:gd name="connsiteX213" fmla="*/ 1363669 w 2170605"/>
                  <a:gd name="connsiteY213" fmla="*/ 1022267 h 1057618"/>
                  <a:gd name="connsiteX214" fmla="*/ 1366018 w 2170605"/>
                  <a:gd name="connsiteY214" fmla="*/ 1033523 h 1057618"/>
                  <a:gd name="connsiteX215" fmla="*/ 1451499 w 2170605"/>
                  <a:gd name="connsiteY215" fmla="*/ 118704 h 1057618"/>
                  <a:gd name="connsiteX216" fmla="*/ 1348222 w 2170605"/>
                  <a:gd name="connsiteY216" fmla="*/ 290095 h 1057618"/>
                  <a:gd name="connsiteX217" fmla="*/ 1307297 w 2170605"/>
                  <a:gd name="connsiteY217" fmla="*/ 306267 h 1057618"/>
                  <a:gd name="connsiteX218" fmla="*/ 1182147 w 2170605"/>
                  <a:gd name="connsiteY218" fmla="*/ 306977 h 1057618"/>
                  <a:gd name="connsiteX219" fmla="*/ 1160497 w 2170605"/>
                  <a:gd name="connsiteY219" fmla="*/ 291161 h 1057618"/>
                  <a:gd name="connsiteX220" fmla="*/ 1263773 w 2170605"/>
                  <a:gd name="connsiteY220" fmla="*/ 119770 h 1057618"/>
                  <a:gd name="connsiteX221" fmla="*/ 1304698 w 2170605"/>
                  <a:gd name="connsiteY221" fmla="*/ 103600 h 1057618"/>
                  <a:gd name="connsiteX222" fmla="*/ 1429848 w 2170605"/>
                  <a:gd name="connsiteY222" fmla="*/ 102888 h 1057618"/>
                  <a:gd name="connsiteX223" fmla="*/ 1449149 w 2170605"/>
                  <a:gd name="connsiteY223" fmla="*/ 107447 h 1057618"/>
                  <a:gd name="connsiteX224" fmla="*/ 1451499 w 2170605"/>
                  <a:gd name="connsiteY224" fmla="*/ 118704 h 1057618"/>
                  <a:gd name="connsiteX225" fmla="*/ 1472002 w 2170605"/>
                  <a:gd name="connsiteY225" fmla="*/ 471160 h 1057618"/>
                  <a:gd name="connsiteX226" fmla="*/ 1368727 w 2170605"/>
                  <a:gd name="connsiteY226" fmla="*/ 642551 h 1057618"/>
                  <a:gd name="connsiteX227" fmla="*/ 1327800 w 2170605"/>
                  <a:gd name="connsiteY227" fmla="*/ 658723 h 1057618"/>
                  <a:gd name="connsiteX228" fmla="*/ 1202651 w 2170605"/>
                  <a:gd name="connsiteY228" fmla="*/ 659433 h 1057618"/>
                  <a:gd name="connsiteX229" fmla="*/ 1181000 w 2170605"/>
                  <a:gd name="connsiteY229" fmla="*/ 643616 h 1057618"/>
                  <a:gd name="connsiteX230" fmla="*/ 1284276 w 2170605"/>
                  <a:gd name="connsiteY230" fmla="*/ 472226 h 1057618"/>
                  <a:gd name="connsiteX231" fmla="*/ 1325202 w 2170605"/>
                  <a:gd name="connsiteY231" fmla="*/ 456054 h 1057618"/>
                  <a:gd name="connsiteX232" fmla="*/ 1450353 w 2170605"/>
                  <a:gd name="connsiteY232" fmla="*/ 455343 h 1057618"/>
                  <a:gd name="connsiteX233" fmla="*/ 1469653 w 2170605"/>
                  <a:gd name="connsiteY233" fmla="*/ 459902 h 1057618"/>
                  <a:gd name="connsiteX234" fmla="*/ 1472002 w 2170605"/>
                  <a:gd name="connsiteY234" fmla="*/ 471160 h 1057618"/>
                  <a:gd name="connsiteX235" fmla="*/ 1504231 w 2170605"/>
                  <a:gd name="connsiteY235" fmla="*/ 804154 h 1057618"/>
                  <a:gd name="connsiteX236" fmla="*/ 1400955 w 2170605"/>
                  <a:gd name="connsiteY236" fmla="*/ 975547 h 1057618"/>
                  <a:gd name="connsiteX237" fmla="*/ 1360030 w 2170605"/>
                  <a:gd name="connsiteY237" fmla="*/ 991718 h 1057618"/>
                  <a:gd name="connsiteX238" fmla="*/ 1234880 w 2170605"/>
                  <a:gd name="connsiteY238" fmla="*/ 992428 h 1057618"/>
                  <a:gd name="connsiteX239" fmla="*/ 1213229 w 2170605"/>
                  <a:gd name="connsiteY239" fmla="*/ 976612 h 1057618"/>
                  <a:gd name="connsiteX240" fmla="*/ 1316506 w 2170605"/>
                  <a:gd name="connsiteY240" fmla="*/ 805221 h 1057618"/>
                  <a:gd name="connsiteX241" fmla="*/ 1357431 w 2170605"/>
                  <a:gd name="connsiteY241" fmla="*/ 789050 h 1057618"/>
                  <a:gd name="connsiteX242" fmla="*/ 1482581 w 2170605"/>
                  <a:gd name="connsiteY242" fmla="*/ 788340 h 1057618"/>
                  <a:gd name="connsiteX243" fmla="*/ 1501882 w 2170605"/>
                  <a:gd name="connsiteY243" fmla="*/ 792898 h 1057618"/>
                  <a:gd name="connsiteX244" fmla="*/ 1504231 w 2170605"/>
                  <a:gd name="connsiteY244" fmla="*/ 804154 h 1057618"/>
                  <a:gd name="connsiteX245" fmla="*/ 1523026 w 2170605"/>
                  <a:gd name="connsiteY245" fmla="*/ 0 h 1057618"/>
                  <a:gd name="connsiteX246" fmla="*/ 1486434 w 2170605"/>
                  <a:gd name="connsiteY246" fmla="*/ 60726 h 1057618"/>
                  <a:gd name="connsiteX247" fmla="*/ 1445509 w 2170605"/>
                  <a:gd name="connsiteY247" fmla="*/ 76898 h 1057618"/>
                  <a:gd name="connsiteX248" fmla="*/ 1320361 w 2170605"/>
                  <a:gd name="connsiteY248" fmla="*/ 77609 h 1057618"/>
                  <a:gd name="connsiteX249" fmla="*/ 1298710 w 2170605"/>
                  <a:gd name="connsiteY249" fmla="*/ 61792 h 1057618"/>
                  <a:gd name="connsiteX250" fmla="*/ 1335944 w 2170605"/>
                  <a:gd name="connsiteY250" fmla="*/ 0 h 1057618"/>
                  <a:gd name="connsiteX251" fmla="*/ 1610214 w 2170605"/>
                  <a:gd name="connsiteY251" fmla="*/ 241791 h 1057618"/>
                  <a:gd name="connsiteX252" fmla="*/ 1506938 w 2170605"/>
                  <a:gd name="connsiteY252" fmla="*/ 413182 h 1057618"/>
                  <a:gd name="connsiteX253" fmla="*/ 1466012 w 2170605"/>
                  <a:gd name="connsiteY253" fmla="*/ 429354 h 1057618"/>
                  <a:gd name="connsiteX254" fmla="*/ 1340863 w 2170605"/>
                  <a:gd name="connsiteY254" fmla="*/ 430064 h 1057618"/>
                  <a:gd name="connsiteX255" fmla="*/ 1319213 w 2170605"/>
                  <a:gd name="connsiteY255" fmla="*/ 414248 h 1057618"/>
                  <a:gd name="connsiteX256" fmla="*/ 1422489 w 2170605"/>
                  <a:gd name="connsiteY256" fmla="*/ 242857 h 1057618"/>
                  <a:gd name="connsiteX257" fmla="*/ 1463413 w 2170605"/>
                  <a:gd name="connsiteY257" fmla="*/ 226685 h 1057618"/>
                  <a:gd name="connsiteX258" fmla="*/ 1588563 w 2170605"/>
                  <a:gd name="connsiteY258" fmla="*/ 225975 h 1057618"/>
                  <a:gd name="connsiteX259" fmla="*/ 1607865 w 2170605"/>
                  <a:gd name="connsiteY259" fmla="*/ 230534 h 1057618"/>
                  <a:gd name="connsiteX260" fmla="*/ 1610214 w 2170605"/>
                  <a:gd name="connsiteY260" fmla="*/ 241791 h 1057618"/>
                  <a:gd name="connsiteX261" fmla="*/ 1624576 w 2170605"/>
                  <a:gd name="connsiteY261" fmla="*/ 911522 h 1057618"/>
                  <a:gd name="connsiteX262" fmla="*/ 1537060 w 2170605"/>
                  <a:gd name="connsiteY262" fmla="*/ 1057618 h 1057618"/>
                  <a:gd name="connsiteX263" fmla="*/ 1397301 w 2170605"/>
                  <a:gd name="connsiteY263" fmla="*/ 1057618 h 1057618"/>
                  <a:gd name="connsiteX264" fmla="*/ 1475220 w 2170605"/>
                  <a:gd name="connsiteY264" fmla="*/ 928308 h 1057618"/>
                  <a:gd name="connsiteX265" fmla="*/ 1516146 w 2170605"/>
                  <a:gd name="connsiteY265" fmla="*/ 912137 h 1057618"/>
                  <a:gd name="connsiteX266" fmla="*/ 1642442 w 2170605"/>
                  <a:gd name="connsiteY266" fmla="*/ 574788 h 1057618"/>
                  <a:gd name="connsiteX267" fmla="*/ 1539167 w 2170605"/>
                  <a:gd name="connsiteY267" fmla="*/ 746177 h 1057618"/>
                  <a:gd name="connsiteX268" fmla="*/ 1498242 w 2170605"/>
                  <a:gd name="connsiteY268" fmla="*/ 762349 h 1057618"/>
                  <a:gd name="connsiteX269" fmla="*/ 1373092 w 2170605"/>
                  <a:gd name="connsiteY269" fmla="*/ 763060 h 1057618"/>
                  <a:gd name="connsiteX270" fmla="*/ 1351443 w 2170605"/>
                  <a:gd name="connsiteY270" fmla="*/ 747243 h 1057618"/>
                  <a:gd name="connsiteX271" fmla="*/ 1454717 w 2170605"/>
                  <a:gd name="connsiteY271" fmla="*/ 575852 h 1057618"/>
                  <a:gd name="connsiteX272" fmla="*/ 1495642 w 2170605"/>
                  <a:gd name="connsiteY272" fmla="*/ 559682 h 1057618"/>
                  <a:gd name="connsiteX273" fmla="*/ 1620792 w 2170605"/>
                  <a:gd name="connsiteY273" fmla="*/ 558970 h 1057618"/>
                  <a:gd name="connsiteX274" fmla="*/ 1640094 w 2170605"/>
                  <a:gd name="connsiteY274" fmla="*/ 563529 h 1057618"/>
                  <a:gd name="connsiteX275" fmla="*/ 1642442 w 2170605"/>
                  <a:gd name="connsiteY275" fmla="*/ 574788 h 1057618"/>
                  <a:gd name="connsiteX276" fmla="*/ 1748425 w 2170605"/>
                  <a:gd name="connsiteY276" fmla="*/ 12423 h 1057618"/>
                  <a:gd name="connsiteX277" fmla="*/ 1645149 w 2170605"/>
                  <a:gd name="connsiteY277" fmla="*/ 183813 h 1057618"/>
                  <a:gd name="connsiteX278" fmla="*/ 1604225 w 2170605"/>
                  <a:gd name="connsiteY278" fmla="*/ 199985 h 1057618"/>
                  <a:gd name="connsiteX279" fmla="*/ 1479076 w 2170605"/>
                  <a:gd name="connsiteY279" fmla="*/ 200696 h 1057618"/>
                  <a:gd name="connsiteX280" fmla="*/ 1457425 w 2170605"/>
                  <a:gd name="connsiteY280" fmla="*/ 184880 h 1057618"/>
                  <a:gd name="connsiteX281" fmla="*/ 1560701 w 2170605"/>
                  <a:gd name="connsiteY281" fmla="*/ 13489 h 1057618"/>
                  <a:gd name="connsiteX282" fmla="*/ 1576679 w 2170605"/>
                  <a:gd name="connsiteY282" fmla="*/ 2128 h 1057618"/>
                  <a:gd name="connsiteX283" fmla="*/ 1587712 w 2170605"/>
                  <a:gd name="connsiteY283" fmla="*/ 0 h 1057618"/>
                  <a:gd name="connsiteX284" fmla="*/ 1741140 w 2170605"/>
                  <a:gd name="connsiteY284" fmla="*/ 0 h 1057618"/>
                  <a:gd name="connsiteX285" fmla="*/ 1746076 w 2170605"/>
                  <a:gd name="connsiteY285" fmla="*/ 1166 h 1057618"/>
                  <a:gd name="connsiteX286" fmla="*/ 1748425 w 2170605"/>
                  <a:gd name="connsiteY286" fmla="*/ 12423 h 1057618"/>
                  <a:gd name="connsiteX287" fmla="*/ 1761973 w 2170605"/>
                  <a:gd name="connsiteY287" fmla="*/ 682157 h 1057618"/>
                  <a:gd name="connsiteX288" fmla="*/ 1640145 w 2170605"/>
                  <a:gd name="connsiteY288" fmla="*/ 885531 h 1057618"/>
                  <a:gd name="connsiteX289" fmla="*/ 1531807 w 2170605"/>
                  <a:gd name="connsiteY289" fmla="*/ 886146 h 1057618"/>
                  <a:gd name="connsiteX290" fmla="*/ 1510157 w 2170605"/>
                  <a:gd name="connsiteY290" fmla="*/ 870332 h 1057618"/>
                  <a:gd name="connsiteX291" fmla="*/ 1613433 w 2170605"/>
                  <a:gd name="connsiteY291" fmla="*/ 698940 h 1057618"/>
                  <a:gd name="connsiteX292" fmla="*/ 1654357 w 2170605"/>
                  <a:gd name="connsiteY292" fmla="*/ 682769 h 1057618"/>
                  <a:gd name="connsiteX293" fmla="*/ 1780655 w 2170605"/>
                  <a:gd name="connsiteY293" fmla="*/ 345419 h 1057618"/>
                  <a:gd name="connsiteX294" fmla="*/ 1677378 w 2170605"/>
                  <a:gd name="connsiteY294" fmla="*/ 516810 h 1057618"/>
                  <a:gd name="connsiteX295" fmla="*/ 1636453 w 2170605"/>
                  <a:gd name="connsiteY295" fmla="*/ 532980 h 1057618"/>
                  <a:gd name="connsiteX296" fmla="*/ 1511303 w 2170605"/>
                  <a:gd name="connsiteY296" fmla="*/ 533691 h 1057618"/>
                  <a:gd name="connsiteX297" fmla="*/ 1489654 w 2170605"/>
                  <a:gd name="connsiteY297" fmla="*/ 517875 h 1057618"/>
                  <a:gd name="connsiteX298" fmla="*/ 1592930 w 2170605"/>
                  <a:gd name="connsiteY298" fmla="*/ 346484 h 1057618"/>
                  <a:gd name="connsiteX299" fmla="*/ 1633854 w 2170605"/>
                  <a:gd name="connsiteY299" fmla="*/ 330313 h 1057618"/>
                  <a:gd name="connsiteX300" fmla="*/ 1759005 w 2170605"/>
                  <a:gd name="connsiteY300" fmla="*/ 329603 h 1057618"/>
                  <a:gd name="connsiteX301" fmla="*/ 1778305 w 2170605"/>
                  <a:gd name="connsiteY301" fmla="*/ 334161 h 1057618"/>
                  <a:gd name="connsiteX302" fmla="*/ 1780655 w 2170605"/>
                  <a:gd name="connsiteY302" fmla="*/ 345419 h 1057618"/>
                  <a:gd name="connsiteX303" fmla="*/ 1899368 w 2170605"/>
                  <a:gd name="connsiteY303" fmla="*/ 452794 h 1057618"/>
                  <a:gd name="connsiteX304" fmla="*/ 1777541 w 2170605"/>
                  <a:gd name="connsiteY304" fmla="*/ 656168 h 1057618"/>
                  <a:gd name="connsiteX305" fmla="*/ 1670018 w 2170605"/>
                  <a:gd name="connsiteY305" fmla="*/ 656778 h 1057618"/>
                  <a:gd name="connsiteX306" fmla="*/ 1648367 w 2170605"/>
                  <a:gd name="connsiteY306" fmla="*/ 640962 h 1057618"/>
                  <a:gd name="connsiteX307" fmla="*/ 1751643 w 2170605"/>
                  <a:gd name="connsiteY307" fmla="*/ 469573 h 1057618"/>
                  <a:gd name="connsiteX308" fmla="*/ 1792570 w 2170605"/>
                  <a:gd name="connsiteY308" fmla="*/ 453400 h 1057618"/>
                  <a:gd name="connsiteX309" fmla="*/ 1918866 w 2170605"/>
                  <a:gd name="connsiteY309" fmla="*/ 116049 h 1057618"/>
                  <a:gd name="connsiteX310" fmla="*/ 1815590 w 2170605"/>
                  <a:gd name="connsiteY310" fmla="*/ 287441 h 1057618"/>
                  <a:gd name="connsiteX311" fmla="*/ 1774666 w 2170605"/>
                  <a:gd name="connsiteY311" fmla="*/ 303612 h 1057618"/>
                  <a:gd name="connsiteX312" fmla="*/ 1649516 w 2170605"/>
                  <a:gd name="connsiteY312" fmla="*/ 304322 h 1057618"/>
                  <a:gd name="connsiteX313" fmla="*/ 1627866 w 2170605"/>
                  <a:gd name="connsiteY313" fmla="*/ 288508 h 1057618"/>
                  <a:gd name="connsiteX314" fmla="*/ 1731141 w 2170605"/>
                  <a:gd name="connsiteY314" fmla="*/ 117117 h 1057618"/>
                  <a:gd name="connsiteX315" fmla="*/ 1772067 w 2170605"/>
                  <a:gd name="connsiteY315" fmla="*/ 100945 h 1057618"/>
                  <a:gd name="connsiteX316" fmla="*/ 1897216 w 2170605"/>
                  <a:gd name="connsiteY316" fmla="*/ 100234 h 1057618"/>
                  <a:gd name="connsiteX317" fmla="*/ 1916517 w 2170605"/>
                  <a:gd name="connsiteY317" fmla="*/ 104794 h 1057618"/>
                  <a:gd name="connsiteX318" fmla="*/ 1918866 w 2170605"/>
                  <a:gd name="connsiteY318" fmla="*/ 116049 h 1057618"/>
                  <a:gd name="connsiteX319" fmla="*/ 1988796 w 2170605"/>
                  <a:gd name="connsiteY319" fmla="*/ 0 h 1057618"/>
                  <a:gd name="connsiteX320" fmla="*/ 1953803 w 2170605"/>
                  <a:gd name="connsiteY320" fmla="*/ 58073 h 1057618"/>
                  <a:gd name="connsiteX321" fmla="*/ 1912878 w 2170605"/>
                  <a:gd name="connsiteY321" fmla="*/ 74244 h 1057618"/>
                  <a:gd name="connsiteX322" fmla="*/ 1787728 w 2170605"/>
                  <a:gd name="connsiteY322" fmla="*/ 74956 h 1057618"/>
                  <a:gd name="connsiteX323" fmla="*/ 1766077 w 2170605"/>
                  <a:gd name="connsiteY323" fmla="*/ 59139 h 1057618"/>
                  <a:gd name="connsiteX324" fmla="*/ 1801712 w 2170605"/>
                  <a:gd name="connsiteY324" fmla="*/ 0 h 1057618"/>
                  <a:gd name="connsiteX325" fmla="*/ 2036763 w 2170605"/>
                  <a:gd name="connsiteY325" fmla="*/ 223431 h 1057618"/>
                  <a:gd name="connsiteX326" fmla="*/ 1914937 w 2170605"/>
                  <a:gd name="connsiteY326" fmla="*/ 426804 h 1057618"/>
                  <a:gd name="connsiteX327" fmla="*/ 1808231 w 2170605"/>
                  <a:gd name="connsiteY327" fmla="*/ 427411 h 1057618"/>
                  <a:gd name="connsiteX328" fmla="*/ 1786580 w 2170605"/>
                  <a:gd name="connsiteY328" fmla="*/ 411595 h 1057618"/>
                  <a:gd name="connsiteX329" fmla="*/ 1889857 w 2170605"/>
                  <a:gd name="connsiteY329" fmla="*/ 240204 h 1057618"/>
                  <a:gd name="connsiteX330" fmla="*/ 1930781 w 2170605"/>
                  <a:gd name="connsiteY330" fmla="*/ 224032 h 1057618"/>
                  <a:gd name="connsiteX331" fmla="*/ 2170605 w 2170605"/>
                  <a:gd name="connsiteY331" fmla="*/ 0 h 1057618"/>
                  <a:gd name="connsiteX332" fmla="*/ 2052332 w 2170605"/>
                  <a:gd name="connsiteY332" fmla="*/ 197441 h 1057618"/>
                  <a:gd name="connsiteX333" fmla="*/ 1946443 w 2170605"/>
                  <a:gd name="connsiteY333" fmla="*/ 198043 h 1057618"/>
                  <a:gd name="connsiteX334" fmla="*/ 1924792 w 2170605"/>
                  <a:gd name="connsiteY334" fmla="*/ 182226 h 1057618"/>
                  <a:gd name="connsiteX335" fmla="*/ 2028068 w 2170605"/>
                  <a:gd name="connsiteY335" fmla="*/ 10835 h 1057618"/>
                  <a:gd name="connsiteX336" fmla="*/ 2043306 w 2170605"/>
                  <a:gd name="connsiteY336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2170605" h="1057618">
                    <a:moveTo>
                      <a:pt x="260847" y="935205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3120" y="936270"/>
                    </a:lnTo>
                    <a:cubicBezTo>
                      <a:pt x="78445" y="927438"/>
                      <a:pt x="96767" y="920197"/>
                      <a:pt x="114048" y="920099"/>
                    </a:cubicBezTo>
                    <a:lnTo>
                      <a:pt x="239196" y="919388"/>
                    </a:lnTo>
                    <a:cubicBezTo>
                      <a:pt x="247837" y="919339"/>
                      <a:pt x="254580" y="921085"/>
                      <a:pt x="258498" y="923948"/>
                    </a:cubicBezTo>
                    <a:cubicBezTo>
                      <a:pt x="262415" y="926810"/>
                      <a:pt x="263507" y="930788"/>
                      <a:pt x="260847" y="935205"/>
                    </a:cubicBezTo>
                    <a:close/>
                    <a:moveTo>
                      <a:pt x="399058" y="705836"/>
                    </a:moveTo>
                    <a:lnTo>
                      <a:pt x="295784" y="877227"/>
                    </a:lnTo>
                    <a:cubicBezTo>
                      <a:pt x="290459" y="886060"/>
                      <a:pt x="272138" y="893299"/>
                      <a:pt x="254857" y="893398"/>
                    </a:cubicBezTo>
                    <a:lnTo>
                      <a:pt x="129707" y="894108"/>
                    </a:lnTo>
                    <a:cubicBezTo>
                      <a:pt x="112427" y="894207"/>
                      <a:pt x="102735" y="887127"/>
                      <a:pt x="108056" y="878292"/>
                    </a:cubicBezTo>
                    <a:lnTo>
                      <a:pt x="211332" y="706903"/>
                    </a:lnTo>
                    <a:cubicBezTo>
                      <a:pt x="216656" y="698069"/>
                      <a:pt x="234978" y="690829"/>
                      <a:pt x="252259" y="690731"/>
                    </a:cubicBezTo>
                    <a:lnTo>
                      <a:pt x="377409" y="690020"/>
                    </a:lnTo>
                    <a:cubicBezTo>
                      <a:pt x="386048" y="689971"/>
                      <a:pt x="392792" y="691716"/>
                      <a:pt x="396709" y="694578"/>
                    </a:cubicBezTo>
                    <a:cubicBezTo>
                      <a:pt x="400628" y="697441"/>
                      <a:pt x="401720" y="701419"/>
                      <a:pt x="399058" y="705836"/>
                    </a:cubicBezTo>
                    <a:close/>
                    <a:moveTo>
                      <a:pt x="431284" y="1038832"/>
                    </a:moveTo>
                    <a:lnTo>
                      <a:pt x="419964" y="1057618"/>
                    </a:lnTo>
                    <a:lnTo>
                      <a:pt x="232881" y="1057618"/>
                    </a:lnTo>
                    <a:lnTo>
                      <a:pt x="243558" y="1039898"/>
                    </a:lnTo>
                    <a:cubicBezTo>
                      <a:pt x="248881" y="1031065"/>
                      <a:pt x="267204" y="1023824"/>
                      <a:pt x="284483" y="1023726"/>
                    </a:cubicBezTo>
                    <a:lnTo>
                      <a:pt x="409633" y="1023015"/>
                    </a:lnTo>
                    <a:cubicBezTo>
                      <a:pt x="418274" y="1022966"/>
                      <a:pt x="425017" y="1024713"/>
                      <a:pt x="428935" y="1027575"/>
                    </a:cubicBezTo>
                    <a:cubicBezTo>
                      <a:pt x="432854" y="1030438"/>
                      <a:pt x="433946" y="1034415"/>
                      <a:pt x="431284" y="1038832"/>
                    </a:cubicBezTo>
                    <a:close/>
                    <a:moveTo>
                      <a:pt x="537271" y="476468"/>
                    </a:moveTo>
                    <a:lnTo>
                      <a:pt x="433995" y="647859"/>
                    </a:lnTo>
                    <a:cubicBezTo>
                      <a:pt x="428671" y="656692"/>
                      <a:pt x="410349" y="663932"/>
                      <a:pt x="393068" y="664031"/>
                    </a:cubicBezTo>
                    <a:lnTo>
                      <a:pt x="267920" y="664741"/>
                    </a:lnTo>
                    <a:cubicBezTo>
                      <a:pt x="250639" y="664838"/>
                      <a:pt x="240946" y="657758"/>
                      <a:pt x="246269" y="648925"/>
                    </a:cubicBezTo>
                    <a:lnTo>
                      <a:pt x="349545" y="477534"/>
                    </a:lnTo>
                    <a:cubicBezTo>
                      <a:pt x="354868" y="468701"/>
                      <a:pt x="373190" y="461461"/>
                      <a:pt x="390471" y="461362"/>
                    </a:cubicBezTo>
                    <a:lnTo>
                      <a:pt x="515621" y="460652"/>
                    </a:lnTo>
                    <a:cubicBezTo>
                      <a:pt x="524260" y="460603"/>
                      <a:pt x="531003" y="462348"/>
                      <a:pt x="534921" y="465211"/>
                    </a:cubicBezTo>
                    <a:cubicBezTo>
                      <a:pt x="538838" y="468073"/>
                      <a:pt x="539932" y="472052"/>
                      <a:pt x="537271" y="476468"/>
                    </a:cubicBezTo>
                    <a:close/>
                    <a:moveTo>
                      <a:pt x="569497" y="809463"/>
                    </a:moveTo>
                    <a:lnTo>
                      <a:pt x="466221" y="980854"/>
                    </a:lnTo>
                    <a:cubicBezTo>
                      <a:pt x="460897" y="989687"/>
                      <a:pt x="442575" y="996927"/>
                      <a:pt x="425294" y="997026"/>
                    </a:cubicBezTo>
                    <a:lnTo>
                      <a:pt x="300144" y="997736"/>
                    </a:lnTo>
                    <a:cubicBezTo>
                      <a:pt x="282865" y="997835"/>
                      <a:pt x="273172" y="990754"/>
                      <a:pt x="278495" y="981920"/>
                    </a:cubicBezTo>
                    <a:lnTo>
                      <a:pt x="381771" y="810529"/>
                    </a:lnTo>
                    <a:cubicBezTo>
                      <a:pt x="387092" y="801696"/>
                      <a:pt x="405416" y="794456"/>
                      <a:pt x="422696" y="794359"/>
                    </a:cubicBezTo>
                    <a:lnTo>
                      <a:pt x="547846" y="793647"/>
                    </a:lnTo>
                    <a:cubicBezTo>
                      <a:pt x="556486" y="793598"/>
                      <a:pt x="563229" y="795344"/>
                      <a:pt x="567147" y="798206"/>
                    </a:cubicBezTo>
                    <a:cubicBezTo>
                      <a:pt x="571064" y="801068"/>
                      <a:pt x="572157" y="805047"/>
                      <a:pt x="569497" y="809463"/>
                    </a:cubicBezTo>
                    <a:close/>
                    <a:moveTo>
                      <a:pt x="675481" y="247099"/>
                    </a:moveTo>
                    <a:lnTo>
                      <a:pt x="572207" y="418490"/>
                    </a:lnTo>
                    <a:cubicBezTo>
                      <a:pt x="566884" y="427324"/>
                      <a:pt x="548561" y="434564"/>
                      <a:pt x="531281" y="434661"/>
                    </a:cubicBezTo>
                    <a:lnTo>
                      <a:pt x="406132" y="435373"/>
                    </a:lnTo>
                    <a:cubicBezTo>
                      <a:pt x="388850" y="435471"/>
                      <a:pt x="379158" y="428390"/>
                      <a:pt x="384481" y="419556"/>
                    </a:cubicBezTo>
                    <a:lnTo>
                      <a:pt x="487757" y="248166"/>
                    </a:lnTo>
                    <a:cubicBezTo>
                      <a:pt x="493079" y="239332"/>
                      <a:pt x="511403" y="232092"/>
                      <a:pt x="528682" y="231993"/>
                    </a:cubicBezTo>
                    <a:lnTo>
                      <a:pt x="653832" y="231283"/>
                    </a:lnTo>
                    <a:cubicBezTo>
                      <a:pt x="662471" y="231234"/>
                      <a:pt x="669215" y="232981"/>
                      <a:pt x="673132" y="235842"/>
                    </a:cubicBezTo>
                    <a:cubicBezTo>
                      <a:pt x="677051" y="238704"/>
                      <a:pt x="678143" y="242684"/>
                      <a:pt x="675481" y="247099"/>
                    </a:cubicBezTo>
                    <a:close/>
                    <a:moveTo>
                      <a:pt x="707707" y="580095"/>
                    </a:moveTo>
                    <a:lnTo>
                      <a:pt x="604431" y="751487"/>
                    </a:lnTo>
                    <a:cubicBezTo>
                      <a:pt x="599110" y="760318"/>
                      <a:pt x="580786" y="767559"/>
                      <a:pt x="563507" y="767657"/>
                    </a:cubicBezTo>
                    <a:lnTo>
                      <a:pt x="438358" y="768368"/>
                    </a:lnTo>
                    <a:cubicBezTo>
                      <a:pt x="421077" y="768466"/>
                      <a:pt x="411383" y="761385"/>
                      <a:pt x="416707" y="752552"/>
                    </a:cubicBezTo>
                    <a:lnTo>
                      <a:pt x="519982" y="581161"/>
                    </a:lnTo>
                    <a:cubicBezTo>
                      <a:pt x="525305" y="572327"/>
                      <a:pt x="543629" y="565087"/>
                      <a:pt x="560906" y="564990"/>
                    </a:cubicBezTo>
                    <a:lnTo>
                      <a:pt x="686057" y="564280"/>
                    </a:lnTo>
                    <a:cubicBezTo>
                      <a:pt x="694697" y="564229"/>
                      <a:pt x="701440" y="565976"/>
                      <a:pt x="705358" y="568838"/>
                    </a:cubicBezTo>
                    <a:cubicBezTo>
                      <a:pt x="709277" y="571699"/>
                      <a:pt x="710369" y="575679"/>
                      <a:pt x="707707" y="580095"/>
                    </a:cubicBezTo>
                    <a:close/>
                    <a:moveTo>
                      <a:pt x="728212" y="932550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0484" y="933616"/>
                    </a:lnTo>
                    <a:cubicBezTo>
                      <a:pt x="545808" y="924783"/>
                      <a:pt x="564130" y="917543"/>
                      <a:pt x="581411" y="917446"/>
                    </a:cubicBezTo>
                    <a:lnTo>
                      <a:pt x="706561" y="916734"/>
                    </a:lnTo>
                    <a:cubicBezTo>
                      <a:pt x="715200" y="916685"/>
                      <a:pt x="721944" y="918431"/>
                      <a:pt x="725861" y="921293"/>
                    </a:cubicBezTo>
                    <a:cubicBezTo>
                      <a:pt x="729780" y="924155"/>
                      <a:pt x="730872" y="928134"/>
                      <a:pt x="728212" y="932550"/>
                    </a:cubicBezTo>
                    <a:close/>
                    <a:moveTo>
                      <a:pt x="813694" y="17731"/>
                    </a:moveTo>
                    <a:lnTo>
                      <a:pt x="710418" y="189121"/>
                    </a:lnTo>
                    <a:cubicBezTo>
                      <a:pt x="705095" y="197955"/>
                      <a:pt x="686772" y="205195"/>
                      <a:pt x="669493" y="205294"/>
                    </a:cubicBezTo>
                    <a:lnTo>
                      <a:pt x="544343" y="206004"/>
                    </a:lnTo>
                    <a:cubicBezTo>
                      <a:pt x="527062" y="206101"/>
                      <a:pt x="517370" y="199021"/>
                      <a:pt x="522692" y="190188"/>
                    </a:cubicBezTo>
                    <a:lnTo>
                      <a:pt x="625968" y="18797"/>
                    </a:lnTo>
                    <a:cubicBezTo>
                      <a:pt x="631291" y="9964"/>
                      <a:pt x="649614" y="2723"/>
                      <a:pt x="666893" y="2625"/>
                    </a:cubicBezTo>
                    <a:lnTo>
                      <a:pt x="792043" y="1915"/>
                    </a:lnTo>
                    <a:cubicBezTo>
                      <a:pt x="800683" y="1866"/>
                      <a:pt x="807426" y="3611"/>
                      <a:pt x="811345" y="6474"/>
                    </a:cubicBezTo>
                    <a:cubicBezTo>
                      <a:pt x="815263" y="9336"/>
                      <a:pt x="816355" y="13315"/>
                      <a:pt x="813694" y="17731"/>
                    </a:cubicBezTo>
                    <a:close/>
                    <a:moveTo>
                      <a:pt x="845920" y="350726"/>
                    </a:moveTo>
                    <a:lnTo>
                      <a:pt x="742642" y="522117"/>
                    </a:lnTo>
                    <a:cubicBezTo>
                      <a:pt x="737322" y="530950"/>
                      <a:pt x="718998" y="538191"/>
                      <a:pt x="701719" y="538289"/>
                    </a:cubicBezTo>
                    <a:lnTo>
                      <a:pt x="576569" y="538999"/>
                    </a:lnTo>
                    <a:cubicBezTo>
                      <a:pt x="559290" y="539098"/>
                      <a:pt x="549595" y="532016"/>
                      <a:pt x="554918" y="523183"/>
                    </a:cubicBezTo>
                    <a:lnTo>
                      <a:pt x="658195" y="351792"/>
                    </a:lnTo>
                    <a:cubicBezTo>
                      <a:pt x="663516" y="342959"/>
                      <a:pt x="681840" y="335720"/>
                      <a:pt x="699119" y="335621"/>
                    </a:cubicBezTo>
                    <a:lnTo>
                      <a:pt x="824269" y="334910"/>
                    </a:lnTo>
                    <a:cubicBezTo>
                      <a:pt x="832909" y="334862"/>
                      <a:pt x="839652" y="336607"/>
                      <a:pt x="843569" y="339469"/>
                    </a:cubicBezTo>
                    <a:cubicBezTo>
                      <a:pt x="847488" y="342332"/>
                      <a:pt x="848581" y="346310"/>
                      <a:pt x="845920" y="350726"/>
                    </a:cubicBezTo>
                    <a:close/>
                    <a:moveTo>
                      <a:pt x="866423" y="703182"/>
                    </a:moveTo>
                    <a:lnTo>
                      <a:pt x="763147" y="874574"/>
                    </a:lnTo>
                    <a:cubicBezTo>
                      <a:pt x="757824" y="883406"/>
                      <a:pt x="739501" y="890646"/>
                      <a:pt x="722222" y="890744"/>
                    </a:cubicBezTo>
                    <a:lnTo>
                      <a:pt x="597072" y="891455"/>
                    </a:lnTo>
                    <a:cubicBezTo>
                      <a:pt x="579791" y="891553"/>
                      <a:pt x="570099" y="884472"/>
                      <a:pt x="575421" y="875639"/>
                    </a:cubicBezTo>
                    <a:lnTo>
                      <a:pt x="678697" y="704248"/>
                    </a:lnTo>
                    <a:cubicBezTo>
                      <a:pt x="684019" y="695415"/>
                      <a:pt x="702343" y="688174"/>
                      <a:pt x="719622" y="688077"/>
                    </a:cubicBezTo>
                    <a:lnTo>
                      <a:pt x="844773" y="687367"/>
                    </a:lnTo>
                    <a:cubicBezTo>
                      <a:pt x="853412" y="687316"/>
                      <a:pt x="860155" y="689063"/>
                      <a:pt x="864074" y="691925"/>
                    </a:cubicBezTo>
                    <a:cubicBezTo>
                      <a:pt x="867992" y="694786"/>
                      <a:pt x="869084" y="698766"/>
                      <a:pt x="866423" y="703182"/>
                    </a:cubicBezTo>
                    <a:close/>
                    <a:moveTo>
                      <a:pt x="898651" y="1036178"/>
                    </a:moveTo>
                    <a:lnTo>
                      <a:pt x="885732" y="1057618"/>
                    </a:lnTo>
                    <a:lnTo>
                      <a:pt x="698649" y="1057618"/>
                    </a:lnTo>
                    <a:lnTo>
                      <a:pt x="710927" y="1037243"/>
                    </a:lnTo>
                    <a:cubicBezTo>
                      <a:pt x="716249" y="1028411"/>
                      <a:pt x="734573" y="1021171"/>
                      <a:pt x="751852" y="1021072"/>
                    </a:cubicBezTo>
                    <a:lnTo>
                      <a:pt x="877002" y="1020362"/>
                    </a:lnTo>
                    <a:cubicBezTo>
                      <a:pt x="885642" y="1020313"/>
                      <a:pt x="892385" y="1022058"/>
                      <a:pt x="896302" y="1024921"/>
                    </a:cubicBezTo>
                    <a:cubicBezTo>
                      <a:pt x="900221" y="1027783"/>
                      <a:pt x="901313" y="1031761"/>
                      <a:pt x="898651" y="1036178"/>
                    </a:cubicBezTo>
                    <a:close/>
                    <a:moveTo>
                      <a:pt x="984131" y="121359"/>
                    </a:moveTo>
                    <a:lnTo>
                      <a:pt x="880856" y="292748"/>
                    </a:lnTo>
                    <a:cubicBezTo>
                      <a:pt x="875533" y="301583"/>
                      <a:pt x="857210" y="308822"/>
                      <a:pt x="839931" y="308920"/>
                    </a:cubicBezTo>
                    <a:lnTo>
                      <a:pt x="714781" y="309630"/>
                    </a:lnTo>
                    <a:cubicBezTo>
                      <a:pt x="697501" y="309729"/>
                      <a:pt x="687807" y="302648"/>
                      <a:pt x="693130" y="293815"/>
                    </a:cubicBezTo>
                    <a:lnTo>
                      <a:pt x="796406" y="122424"/>
                    </a:lnTo>
                    <a:cubicBezTo>
                      <a:pt x="801728" y="113592"/>
                      <a:pt x="820052" y="106350"/>
                      <a:pt x="837331" y="106253"/>
                    </a:cubicBezTo>
                    <a:lnTo>
                      <a:pt x="962481" y="105541"/>
                    </a:lnTo>
                    <a:cubicBezTo>
                      <a:pt x="971121" y="105493"/>
                      <a:pt x="977863" y="107239"/>
                      <a:pt x="981782" y="110101"/>
                    </a:cubicBezTo>
                    <a:cubicBezTo>
                      <a:pt x="985701" y="112964"/>
                      <a:pt x="986792" y="116941"/>
                      <a:pt x="984131" y="121359"/>
                    </a:cubicBezTo>
                    <a:close/>
                    <a:moveTo>
                      <a:pt x="1004635" y="473813"/>
                    </a:moveTo>
                    <a:lnTo>
                      <a:pt x="901359" y="645204"/>
                    </a:lnTo>
                    <a:cubicBezTo>
                      <a:pt x="896036" y="654039"/>
                      <a:pt x="877713" y="661278"/>
                      <a:pt x="860433" y="661376"/>
                    </a:cubicBezTo>
                    <a:lnTo>
                      <a:pt x="735284" y="662086"/>
                    </a:lnTo>
                    <a:cubicBezTo>
                      <a:pt x="718004" y="662185"/>
                      <a:pt x="708310" y="655103"/>
                      <a:pt x="713633" y="646270"/>
                    </a:cubicBezTo>
                    <a:lnTo>
                      <a:pt x="816909" y="474880"/>
                    </a:lnTo>
                    <a:cubicBezTo>
                      <a:pt x="822232" y="466048"/>
                      <a:pt x="840555" y="458807"/>
                      <a:pt x="857834" y="458709"/>
                    </a:cubicBezTo>
                    <a:lnTo>
                      <a:pt x="982984" y="457997"/>
                    </a:lnTo>
                    <a:cubicBezTo>
                      <a:pt x="991624" y="457949"/>
                      <a:pt x="998366" y="459695"/>
                      <a:pt x="1002286" y="462556"/>
                    </a:cubicBezTo>
                    <a:cubicBezTo>
                      <a:pt x="1006203" y="465419"/>
                      <a:pt x="1007297" y="469397"/>
                      <a:pt x="1004635" y="473813"/>
                    </a:cubicBezTo>
                    <a:close/>
                    <a:moveTo>
                      <a:pt x="1036864" y="806810"/>
                    </a:moveTo>
                    <a:lnTo>
                      <a:pt x="933588" y="978200"/>
                    </a:lnTo>
                    <a:cubicBezTo>
                      <a:pt x="928265" y="987034"/>
                      <a:pt x="909942" y="994274"/>
                      <a:pt x="892663" y="994371"/>
                    </a:cubicBezTo>
                    <a:lnTo>
                      <a:pt x="767513" y="995083"/>
                    </a:lnTo>
                    <a:cubicBezTo>
                      <a:pt x="750232" y="995180"/>
                      <a:pt x="740539" y="988100"/>
                      <a:pt x="745863" y="979265"/>
                    </a:cubicBezTo>
                    <a:lnTo>
                      <a:pt x="849138" y="807876"/>
                    </a:lnTo>
                    <a:cubicBezTo>
                      <a:pt x="854461" y="799043"/>
                      <a:pt x="872784" y="791802"/>
                      <a:pt x="890063" y="791704"/>
                    </a:cubicBezTo>
                    <a:lnTo>
                      <a:pt x="1015213" y="790993"/>
                    </a:lnTo>
                    <a:cubicBezTo>
                      <a:pt x="1023853" y="790944"/>
                      <a:pt x="1030596" y="792690"/>
                      <a:pt x="1034515" y="795551"/>
                    </a:cubicBezTo>
                    <a:cubicBezTo>
                      <a:pt x="1038433" y="798414"/>
                      <a:pt x="1039524" y="802394"/>
                      <a:pt x="1036864" y="806810"/>
                    </a:cubicBezTo>
                    <a:close/>
                    <a:moveTo>
                      <a:pt x="1057259" y="0"/>
                    </a:moveTo>
                    <a:lnTo>
                      <a:pt x="1019067" y="63381"/>
                    </a:lnTo>
                    <a:cubicBezTo>
                      <a:pt x="1013744" y="72213"/>
                      <a:pt x="995421" y="79455"/>
                      <a:pt x="978142" y="79552"/>
                    </a:cubicBezTo>
                    <a:lnTo>
                      <a:pt x="852992" y="80264"/>
                    </a:lnTo>
                    <a:cubicBezTo>
                      <a:pt x="835713" y="80361"/>
                      <a:pt x="826020" y="73281"/>
                      <a:pt x="831341" y="64446"/>
                    </a:cubicBezTo>
                    <a:lnTo>
                      <a:pt x="870175" y="0"/>
                    </a:lnTo>
                    <a:close/>
                    <a:moveTo>
                      <a:pt x="1142846" y="244446"/>
                    </a:moveTo>
                    <a:lnTo>
                      <a:pt x="1039571" y="415835"/>
                    </a:lnTo>
                    <a:cubicBezTo>
                      <a:pt x="1034248" y="424670"/>
                      <a:pt x="1015926" y="431909"/>
                      <a:pt x="998645" y="432007"/>
                    </a:cubicBezTo>
                    <a:lnTo>
                      <a:pt x="873495" y="432718"/>
                    </a:lnTo>
                    <a:cubicBezTo>
                      <a:pt x="856214" y="432816"/>
                      <a:pt x="846522" y="425735"/>
                      <a:pt x="851844" y="416902"/>
                    </a:cubicBezTo>
                    <a:lnTo>
                      <a:pt x="955121" y="245511"/>
                    </a:lnTo>
                    <a:cubicBezTo>
                      <a:pt x="960443" y="236679"/>
                      <a:pt x="978767" y="229439"/>
                      <a:pt x="996046" y="229340"/>
                    </a:cubicBezTo>
                    <a:lnTo>
                      <a:pt x="1121196" y="228630"/>
                    </a:lnTo>
                    <a:cubicBezTo>
                      <a:pt x="1129835" y="228581"/>
                      <a:pt x="1136578" y="230326"/>
                      <a:pt x="1140498" y="233188"/>
                    </a:cubicBezTo>
                    <a:cubicBezTo>
                      <a:pt x="1144415" y="236049"/>
                      <a:pt x="1145507" y="240029"/>
                      <a:pt x="1142846" y="244446"/>
                    </a:cubicBezTo>
                    <a:close/>
                    <a:moveTo>
                      <a:pt x="1175075" y="577441"/>
                    </a:moveTo>
                    <a:lnTo>
                      <a:pt x="1071799" y="748832"/>
                    </a:lnTo>
                    <a:cubicBezTo>
                      <a:pt x="1066477" y="757665"/>
                      <a:pt x="1048154" y="764904"/>
                      <a:pt x="1030874" y="765004"/>
                    </a:cubicBezTo>
                    <a:lnTo>
                      <a:pt x="905725" y="765714"/>
                    </a:lnTo>
                    <a:cubicBezTo>
                      <a:pt x="888445" y="765811"/>
                      <a:pt x="878751" y="758730"/>
                      <a:pt x="884074" y="749898"/>
                    </a:cubicBezTo>
                    <a:lnTo>
                      <a:pt x="987350" y="578507"/>
                    </a:lnTo>
                    <a:cubicBezTo>
                      <a:pt x="992672" y="569674"/>
                      <a:pt x="1010995" y="562433"/>
                      <a:pt x="1028275" y="562335"/>
                    </a:cubicBezTo>
                    <a:lnTo>
                      <a:pt x="1153425" y="561624"/>
                    </a:lnTo>
                    <a:cubicBezTo>
                      <a:pt x="1162065" y="561576"/>
                      <a:pt x="1168808" y="563321"/>
                      <a:pt x="1172725" y="566184"/>
                    </a:cubicBezTo>
                    <a:cubicBezTo>
                      <a:pt x="1176644" y="569046"/>
                      <a:pt x="1177736" y="573024"/>
                      <a:pt x="1175075" y="577441"/>
                    </a:cubicBezTo>
                    <a:close/>
                    <a:moveTo>
                      <a:pt x="1195579" y="929897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07853" y="930963"/>
                    </a:lnTo>
                    <a:cubicBezTo>
                      <a:pt x="1013175" y="922130"/>
                      <a:pt x="1031499" y="914889"/>
                      <a:pt x="1048778" y="914791"/>
                    </a:cubicBezTo>
                    <a:lnTo>
                      <a:pt x="1173928" y="914081"/>
                    </a:lnTo>
                    <a:cubicBezTo>
                      <a:pt x="1182567" y="914031"/>
                      <a:pt x="1189311" y="915777"/>
                      <a:pt x="1193230" y="918640"/>
                    </a:cubicBezTo>
                    <a:cubicBezTo>
                      <a:pt x="1197147" y="921502"/>
                      <a:pt x="1198239" y="925481"/>
                      <a:pt x="1195579" y="929897"/>
                    </a:cubicBezTo>
                    <a:close/>
                    <a:moveTo>
                      <a:pt x="1281058" y="15077"/>
                    </a:moveTo>
                    <a:lnTo>
                      <a:pt x="1177782" y="186468"/>
                    </a:lnTo>
                    <a:cubicBezTo>
                      <a:pt x="1172459" y="195300"/>
                      <a:pt x="1154136" y="202542"/>
                      <a:pt x="1136857" y="202639"/>
                    </a:cubicBezTo>
                    <a:lnTo>
                      <a:pt x="1011707" y="203351"/>
                    </a:lnTo>
                    <a:cubicBezTo>
                      <a:pt x="994427" y="203448"/>
                      <a:pt x="984733" y="196366"/>
                      <a:pt x="990056" y="187533"/>
                    </a:cubicBezTo>
                    <a:lnTo>
                      <a:pt x="1093332" y="16142"/>
                    </a:lnTo>
                    <a:cubicBezTo>
                      <a:pt x="1095994" y="11726"/>
                      <a:pt x="1101905" y="7708"/>
                      <a:pt x="1109311" y="4781"/>
                    </a:cubicBezTo>
                    <a:lnTo>
                      <a:pt x="1134112" y="0"/>
                    </a:lnTo>
                    <a:lnTo>
                      <a:pt x="1262539" y="0"/>
                    </a:lnTo>
                    <a:lnTo>
                      <a:pt x="1278709" y="3819"/>
                    </a:lnTo>
                    <a:cubicBezTo>
                      <a:pt x="1282626" y="6682"/>
                      <a:pt x="1283720" y="10660"/>
                      <a:pt x="1281058" y="15077"/>
                    </a:cubicBezTo>
                    <a:close/>
                    <a:moveTo>
                      <a:pt x="1313287" y="348072"/>
                    </a:moveTo>
                    <a:lnTo>
                      <a:pt x="1210011" y="519463"/>
                    </a:lnTo>
                    <a:cubicBezTo>
                      <a:pt x="1204689" y="528296"/>
                      <a:pt x="1186365" y="535537"/>
                      <a:pt x="1169086" y="535634"/>
                    </a:cubicBezTo>
                    <a:lnTo>
                      <a:pt x="1043936" y="536346"/>
                    </a:lnTo>
                    <a:cubicBezTo>
                      <a:pt x="1026657" y="536444"/>
                      <a:pt x="1016963" y="529363"/>
                      <a:pt x="1022287" y="520529"/>
                    </a:cubicBezTo>
                    <a:lnTo>
                      <a:pt x="1125561" y="349139"/>
                    </a:lnTo>
                    <a:cubicBezTo>
                      <a:pt x="1130884" y="340305"/>
                      <a:pt x="1149207" y="333065"/>
                      <a:pt x="1166486" y="332967"/>
                    </a:cubicBezTo>
                    <a:lnTo>
                      <a:pt x="1291636" y="332257"/>
                    </a:lnTo>
                    <a:cubicBezTo>
                      <a:pt x="1300278" y="332207"/>
                      <a:pt x="1307019" y="333952"/>
                      <a:pt x="1310938" y="336815"/>
                    </a:cubicBezTo>
                    <a:cubicBezTo>
                      <a:pt x="1314856" y="339677"/>
                      <a:pt x="1315948" y="343657"/>
                      <a:pt x="1313287" y="348072"/>
                    </a:cubicBezTo>
                    <a:close/>
                    <a:moveTo>
                      <a:pt x="1333791" y="700528"/>
                    </a:moveTo>
                    <a:lnTo>
                      <a:pt x="1230514" y="871919"/>
                    </a:lnTo>
                    <a:cubicBezTo>
                      <a:pt x="1225192" y="880752"/>
                      <a:pt x="1206869" y="887993"/>
                      <a:pt x="1189589" y="888091"/>
                    </a:cubicBezTo>
                    <a:lnTo>
                      <a:pt x="1064439" y="888801"/>
                    </a:lnTo>
                    <a:cubicBezTo>
                      <a:pt x="1047160" y="888898"/>
                      <a:pt x="1037465" y="881819"/>
                      <a:pt x="1042788" y="872985"/>
                    </a:cubicBezTo>
                    <a:lnTo>
                      <a:pt x="1146065" y="701595"/>
                    </a:lnTo>
                    <a:cubicBezTo>
                      <a:pt x="1151387" y="692761"/>
                      <a:pt x="1169711" y="685521"/>
                      <a:pt x="1186990" y="685422"/>
                    </a:cubicBezTo>
                    <a:lnTo>
                      <a:pt x="1312140" y="684712"/>
                    </a:lnTo>
                    <a:cubicBezTo>
                      <a:pt x="1320779" y="684663"/>
                      <a:pt x="1327522" y="686408"/>
                      <a:pt x="1331441" y="689271"/>
                    </a:cubicBezTo>
                    <a:cubicBezTo>
                      <a:pt x="1335358" y="692133"/>
                      <a:pt x="1336451" y="696111"/>
                      <a:pt x="1333791" y="700528"/>
                    </a:cubicBezTo>
                    <a:close/>
                    <a:moveTo>
                      <a:pt x="1366018" y="1033523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78294" y="1034590"/>
                    </a:lnTo>
                    <a:cubicBezTo>
                      <a:pt x="1183617" y="1025756"/>
                      <a:pt x="1201940" y="1018516"/>
                      <a:pt x="1219219" y="1018419"/>
                    </a:cubicBezTo>
                    <a:lnTo>
                      <a:pt x="1344369" y="1017707"/>
                    </a:lnTo>
                    <a:cubicBezTo>
                      <a:pt x="1353009" y="1017658"/>
                      <a:pt x="1359751" y="1019405"/>
                      <a:pt x="1363669" y="1022267"/>
                    </a:cubicBezTo>
                    <a:cubicBezTo>
                      <a:pt x="1367588" y="1025128"/>
                      <a:pt x="1368680" y="1029107"/>
                      <a:pt x="1366018" y="1033523"/>
                    </a:cubicBezTo>
                    <a:close/>
                    <a:moveTo>
                      <a:pt x="1451499" y="118704"/>
                    </a:moveTo>
                    <a:lnTo>
                      <a:pt x="1348222" y="290095"/>
                    </a:lnTo>
                    <a:cubicBezTo>
                      <a:pt x="1342900" y="298928"/>
                      <a:pt x="1324578" y="306168"/>
                      <a:pt x="1307297" y="306267"/>
                    </a:cubicBezTo>
                    <a:lnTo>
                      <a:pt x="1182147" y="306977"/>
                    </a:lnTo>
                    <a:cubicBezTo>
                      <a:pt x="1164868" y="307076"/>
                      <a:pt x="1155174" y="299994"/>
                      <a:pt x="1160497" y="291161"/>
                    </a:cubicBezTo>
                    <a:lnTo>
                      <a:pt x="1263773" y="119770"/>
                    </a:lnTo>
                    <a:cubicBezTo>
                      <a:pt x="1269095" y="110937"/>
                      <a:pt x="1287418" y="103697"/>
                      <a:pt x="1304698" y="103600"/>
                    </a:cubicBezTo>
                    <a:lnTo>
                      <a:pt x="1429848" y="102888"/>
                    </a:lnTo>
                    <a:cubicBezTo>
                      <a:pt x="1438489" y="102839"/>
                      <a:pt x="1445232" y="104584"/>
                      <a:pt x="1449149" y="107447"/>
                    </a:cubicBezTo>
                    <a:cubicBezTo>
                      <a:pt x="1453069" y="110309"/>
                      <a:pt x="1454161" y="114288"/>
                      <a:pt x="1451499" y="118704"/>
                    </a:cubicBezTo>
                    <a:close/>
                    <a:moveTo>
                      <a:pt x="1472002" y="471160"/>
                    </a:moveTo>
                    <a:lnTo>
                      <a:pt x="1368727" y="642551"/>
                    </a:lnTo>
                    <a:cubicBezTo>
                      <a:pt x="1363403" y="651384"/>
                      <a:pt x="1345082" y="658624"/>
                      <a:pt x="1327800" y="658723"/>
                    </a:cubicBezTo>
                    <a:lnTo>
                      <a:pt x="1202651" y="659433"/>
                    </a:lnTo>
                    <a:cubicBezTo>
                      <a:pt x="1185371" y="659530"/>
                      <a:pt x="1175679" y="652450"/>
                      <a:pt x="1181000" y="643616"/>
                    </a:cubicBezTo>
                    <a:lnTo>
                      <a:pt x="1284276" y="472226"/>
                    </a:lnTo>
                    <a:cubicBezTo>
                      <a:pt x="1289599" y="463392"/>
                      <a:pt x="1307922" y="456152"/>
                      <a:pt x="1325202" y="456054"/>
                    </a:cubicBezTo>
                    <a:lnTo>
                      <a:pt x="1450353" y="455343"/>
                    </a:lnTo>
                    <a:cubicBezTo>
                      <a:pt x="1458991" y="455295"/>
                      <a:pt x="1465735" y="457041"/>
                      <a:pt x="1469653" y="459902"/>
                    </a:cubicBezTo>
                    <a:cubicBezTo>
                      <a:pt x="1473570" y="462764"/>
                      <a:pt x="1474664" y="466744"/>
                      <a:pt x="1472002" y="471160"/>
                    </a:cubicBezTo>
                    <a:close/>
                    <a:moveTo>
                      <a:pt x="1504231" y="804154"/>
                    </a:moveTo>
                    <a:lnTo>
                      <a:pt x="1400955" y="975547"/>
                    </a:lnTo>
                    <a:cubicBezTo>
                      <a:pt x="1395633" y="984379"/>
                      <a:pt x="1377311" y="991619"/>
                      <a:pt x="1360030" y="991718"/>
                    </a:cubicBezTo>
                    <a:lnTo>
                      <a:pt x="1234880" y="992428"/>
                    </a:lnTo>
                    <a:cubicBezTo>
                      <a:pt x="1217601" y="992527"/>
                      <a:pt x="1207907" y="985445"/>
                      <a:pt x="1213229" y="976612"/>
                    </a:cubicBezTo>
                    <a:lnTo>
                      <a:pt x="1316506" y="805221"/>
                    </a:lnTo>
                    <a:cubicBezTo>
                      <a:pt x="1321828" y="796388"/>
                      <a:pt x="1340151" y="789149"/>
                      <a:pt x="1357431" y="789050"/>
                    </a:cubicBezTo>
                    <a:lnTo>
                      <a:pt x="1482581" y="788340"/>
                    </a:lnTo>
                    <a:cubicBezTo>
                      <a:pt x="1491222" y="788291"/>
                      <a:pt x="1497965" y="790036"/>
                      <a:pt x="1501882" y="792898"/>
                    </a:cubicBezTo>
                    <a:cubicBezTo>
                      <a:pt x="1505800" y="795759"/>
                      <a:pt x="1506892" y="799739"/>
                      <a:pt x="1504231" y="804154"/>
                    </a:cubicBezTo>
                    <a:close/>
                    <a:moveTo>
                      <a:pt x="1523026" y="0"/>
                    </a:moveTo>
                    <a:lnTo>
                      <a:pt x="1486434" y="60726"/>
                    </a:lnTo>
                    <a:cubicBezTo>
                      <a:pt x="1481112" y="69560"/>
                      <a:pt x="1462788" y="76800"/>
                      <a:pt x="1445509" y="76898"/>
                    </a:cubicBezTo>
                    <a:lnTo>
                      <a:pt x="1320361" y="77609"/>
                    </a:lnTo>
                    <a:cubicBezTo>
                      <a:pt x="1303080" y="77707"/>
                      <a:pt x="1293387" y="70626"/>
                      <a:pt x="1298710" y="61792"/>
                    </a:cubicBezTo>
                    <a:lnTo>
                      <a:pt x="1335944" y="0"/>
                    </a:lnTo>
                    <a:close/>
                    <a:moveTo>
                      <a:pt x="1610214" y="241791"/>
                    </a:moveTo>
                    <a:lnTo>
                      <a:pt x="1506938" y="413182"/>
                    </a:lnTo>
                    <a:cubicBezTo>
                      <a:pt x="1501615" y="422015"/>
                      <a:pt x="1483293" y="429255"/>
                      <a:pt x="1466012" y="429354"/>
                    </a:cubicBezTo>
                    <a:lnTo>
                      <a:pt x="1340863" y="430064"/>
                    </a:lnTo>
                    <a:cubicBezTo>
                      <a:pt x="1323583" y="430163"/>
                      <a:pt x="1313889" y="423081"/>
                      <a:pt x="1319213" y="414248"/>
                    </a:cubicBezTo>
                    <a:lnTo>
                      <a:pt x="1422489" y="242857"/>
                    </a:lnTo>
                    <a:cubicBezTo>
                      <a:pt x="1427810" y="234024"/>
                      <a:pt x="1446134" y="226784"/>
                      <a:pt x="1463413" y="226685"/>
                    </a:cubicBezTo>
                    <a:lnTo>
                      <a:pt x="1588563" y="225975"/>
                    </a:lnTo>
                    <a:cubicBezTo>
                      <a:pt x="1597204" y="225926"/>
                      <a:pt x="1603947" y="227673"/>
                      <a:pt x="1607865" y="230534"/>
                    </a:cubicBezTo>
                    <a:cubicBezTo>
                      <a:pt x="1611782" y="233396"/>
                      <a:pt x="1612875" y="237375"/>
                      <a:pt x="1610214" y="241791"/>
                    </a:cubicBezTo>
                    <a:close/>
                    <a:moveTo>
                      <a:pt x="1624576" y="911522"/>
                    </a:moveTo>
                    <a:lnTo>
                      <a:pt x="1537060" y="1057618"/>
                    </a:lnTo>
                    <a:lnTo>
                      <a:pt x="1397301" y="1057618"/>
                    </a:lnTo>
                    <a:lnTo>
                      <a:pt x="1475220" y="928308"/>
                    </a:lnTo>
                    <a:cubicBezTo>
                      <a:pt x="1480543" y="919475"/>
                      <a:pt x="1498866" y="912236"/>
                      <a:pt x="1516146" y="912137"/>
                    </a:cubicBezTo>
                    <a:close/>
                    <a:moveTo>
                      <a:pt x="1642442" y="574788"/>
                    </a:moveTo>
                    <a:lnTo>
                      <a:pt x="1539167" y="746177"/>
                    </a:lnTo>
                    <a:cubicBezTo>
                      <a:pt x="1533844" y="755012"/>
                      <a:pt x="1515521" y="762251"/>
                      <a:pt x="1498242" y="762349"/>
                    </a:cubicBezTo>
                    <a:lnTo>
                      <a:pt x="1373092" y="763060"/>
                    </a:lnTo>
                    <a:cubicBezTo>
                      <a:pt x="1355812" y="763158"/>
                      <a:pt x="1346118" y="756077"/>
                      <a:pt x="1351443" y="747243"/>
                    </a:cubicBezTo>
                    <a:lnTo>
                      <a:pt x="1454717" y="575852"/>
                    </a:lnTo>
                    <a:cubicBezTo>
                      <a:pt x="1460040" y="567019"/>
                      <a:pt x="1478363" y="559780"/>
                      <a:pt x="1495642" y="559682"/>
                    </a:cubicBezTo>
                    <a:lnTo>
                      <a:pt x="1620792" y="558970"/>
                    </a:lnTo>
                    <a:cubicBezTo>
                      <a:pt x="1629433" y="558922"/>
                      <a:pt x="1636176" y="560668"/>
                      <a:pt x="1640094" y="563529"/>
                    </a:cubicBezTo>
                    <a:cubicBezTo>
                      <a:pt x="1644012" y="566392"/>
                      <a:pt x="1645105" y="570370"/>
                      <a:pt x="1642442" y="574788"/>
                    </a:cubicBezTo>
                    <a:close/>
                    <a:moveTo>
                      <a:pt x="1748425" y="12423"/>
                    </a:moveTo>
                    <a:lnTo>
                      <a:pt x="1645149" y="183813"/>
                    </a:lnTo>
                    <a:cubicBezTo>
                      <a:pt x="1639828" y="192647"/>
                      <a:pt x="1621505" y="199887"/>
                      <a:pt x="1604225" y="199985"/>
                    </a:cubicBezTo>
                    <a:lnTo>
                      <a:pt x="1479076" y="200696"/>
                    </a:lnTo>
                    <a:cubicBezTo>
                      <a:pt x="1461794" y="200794"/>
                      <a:pt x="1452100" y="193713"/>
                      <a:pt x="1457425" y="184880"/>
                    </a:cubicBezTo>
                    <a:lnTo>
                      <a:pt x="1560701" y="13489"/>
                    </a:lnTo>
                    <a:cubicBezTo>
                      <a:pt x="1563361" y="9073"/>
                      <a:pt x="1569272" y="5054"/>
                      <a:pt x="1576679" y="2128"/>
                    </a:cubicBezTo>
                    <a:lnTo>
                      <a:pt x="1587712" y="0"/>
                    </a:lnTo>
                    <a:lnTo>
                      <a:pt x="1741140" y="0"/>
                    </a:lnTo>
                    <a:lnTo>
                      <a:pt x="1746076" y="1166"/>
                    </a:lnTo>
                    <a:cubicBezTo>
                      <a:pt x="1749995" y="4029"/>
                      <a:pt x="1751087" y="8006"/>
                      <a:pt x="1748425" y="12423"/>
                    </a:cubicBezTo>
                    <a:close/>
                    <a:moveTo>
                      <a:pt x="1761973" y="682157"/>
                    </a:moveTo>
                    <a:lnTo>
                      <a:pt x="1640145" y="885531"/>
                    </a:lnTo>
                    <a:lnTo>
                      <a:pt x="1531807" y="886146"/>
                    </a:lnTo>
                    <a:cubicBezTo>
                      <a:pt x="1514527" y="886245"/>
                      <a:pt x="1504833" y="879164"/>
                      <a:pt x="1510157" y="870332"/>
                    </a:cubicBezTo>
                    <a:lnTo>
                      <a:pt x="1613433" y="698940"/>
                    </a:lnTo>
                    <a:cubicBezTo>
                      <a:pt x="1618754" y="690108"/>
                      <a:pt x="1637078" y="682866"/>
                      <a:pt x="1654357" y="682769"/>
                    </a:cubicBezTo>
                    <a:close/>
                    <a:moveTo>
                      <a:pt x="1780655" y="345419"/>
                    </a:moveTo>
                    <a:lnTo>
                      <a:pt x="1677378" y="516810"/>
                    </a:lnTo>
                    <a:cubicBezTo>
                      <a:pt x="1672056" y="525642"/>
                      <a:pt x="1653734" y="532882"/>
                      <a:pt x="1636453" y="532980"/>
                    </a:cubicBezTo>
                    <a:lnTo>
                      <a:pt x="1511303" y="533691"/>
                    </a:lnTo>
                    <a:cubicBezTo>
                      <a:pt x="1494024" y="533789"/>
                      <a:pt x="1484331" y="526708"/>
                      <a:pt x="1489654" y="517875"/>
                    </a:cubicBezTo>
                    <a:lnTo>
                      <a:pt x="1592930" y="346484"/>
                    </a:lnTo>
                    <a:cubicBezTo>
                      <a:pt x="1598251" y="337652"/>
                      <a:pt x="1616574" y="330412"/>
                      <a:pt x="1633854" y="330313"/>
                    </a:cubicBezTo>
                    <a:lnTo>
                      <a:pt x="1759005" y="329603"/>
                    </a:lnTo>
                    <a:cubicBezTo>
                      <a:pt x="1767645" y="329553"/>
                      <a:pt x="1774388" y="331299"/>
                      <a:pt x="1778305" y="334161"/>
                    </a:cubicBezTo>
                    <a:cubicBezTo>
                      <a:pt x="1782223" y="337024"/>
                      <a:pt x="1783317" y="341002"/>
                      <a:pt x="1780655" y="345419"/>
                    </a:cubicBezTo>
                    <a:close/>
                    <a:moveTo>
                      <a:pt x="1899368" y="452794"/>
                    </a:moveTo>
                    <a:lnTo>
                      <a:pt x="1777541" y="656168"/>
                    </a:lnTo>
                    <a:lnTo>
                      <a:pt x="1670018" y="656778"/>
                    </a:lnTo>
                    <a:cubicBezTo>
                      <a:pt x="1652739" y="656877"/>
                      <a:pt x="1643044" y="649795"/>
                      <a:pt x="1648367" y="640962"/>
                    </a:cubicBezTo>
                    <a:lnTo>
                      <a:pt x="1751643" y="469573"/>
                    </a:lnTo>
                    <a:cubicBezTo>
                      <a:pt x="1756967" y="460739"/>
                      <a:pt x="1775289" y="453499"/>
                      <a:pt x="1792570" y="453400"/>
                    </a:cubicBezTo>
                    <a:close/>
                    <a:moveTo>
                      <a:pt x="1918866" y="116049"/>
                    </a:moveTo>
                    <a:lnTo>
                      <a:pt x="1815590" y="287441"/>
                    </a:lnTo>
                    <a:cubicBezTo>
                      <a:pt x="1810267" y="296275"/>
                      <a:pt x="1791945" y="303515"/>
                      <a:pt x="1774666" y="303612"/>
                    </a:cubicBezTo>
                    <a:lnTo>
                      <a:pt x="1649516" y="304322"/>
                    </a:lnTo>
                    <a:cubicBezTo>
                      <a:pt x="1632236" y="304421"/>
                      <a:pt x="1622543" y="297340"/>
                      <a:pt x="1627866" y="288508"/>
                    </a:cubicBezTo>
                    <a:lnTo>
                      <a:pt x="1731141" y="117117"/>
                    </a:lnTo>
                    <a:cubicBezTo>
                      <a:pt x="1736464" y="108284"/>
                      <a:pt x="1754786" y="101043"/>
                      <a:pt x="1772067" y="100945"/>
                    </a:cubicBezTo>
                    <a:lnTo>
                      <a:pt x="1897216" y="100234"/>
                    </a:lnTo>
                    <a:cubicBezTo>
                      <a:pt x="1905857" y="100185"/>
                      <a:pt x="1912600" y="101931"/>
                      <a:pt x="1916517" y="104794"/>
                    </a:cubicBezTo>
                    <a:cubicBezTo>
                      <a:pt x="1920436" y="107656"/>
                      <a:pt x="1921529" y="111633"/>
                      <a:pt x="1918866" y="116049"/>
                    </a:cubicBezTo>
                    <a:close/>
                    <a:moveTo>
                      <a:pt x="1988796" y="0"/>
                    </a:moveTo>
                    <a:lnTo>
                      <a:pt x="1953803" y="58073"/>
                    </a:lnTo>
                    <a:cubicBezTo>
                      <a:pt x="1948480" y="66906"/>
                      <a:pt x="1930157" y="74147"/>
                      <a:pt x="1912878" y="74244"/>
                    </a:cubicBezTo>
                    <a:lnTo>
                      <a:pt x="1787728" y="74956"/>
                    </a:lnTo>
                    <a:cubicBezTo>
                      <a:pt x="1770447" y="75054"/>
                      <a:pt x="1760755" y="67971"/>
                      <a:pt x="1766077" y="59139"/>
                    </a:cubicBezTo>
                    <a:lnTo>
                      <a:pt x="1801712" y="0"/>
                    </a:lnTo>
                    <a:close/>
                    <a:moveTo>
                      <a:pt x="2036763" y="223431"/>
                    </a:moveTo>
                    <a:lnTo>
                      <a:pt x="1914937" y="426804"/>
                    </a:lnTo>
                    <a:lnTo>
                      <a:pt x="1808231" y="427411"/>
                    </a:lnTo>
                    <a:cubicBezTo>
                      <a:pt x="1790952" y="427508"/>
                      <a:pt x="1781257" y="420427"/>
                      <a:pt x="1786580" y="411595"/>
                    </a:cubicBezTo>
                    <a:lnTo>
                      <a:pt x="1889857" y="240204"/>
                    </a:lnTo>
                    <a:cubicBezTo>
                      <a:pt x="1895177" y="231371"/>
                      <a:pt x="1913503" y="224131"/>
                      <a:pt x="1930781" y="224032"/>
                    </a:cubicBezTo>
                    <a:close/>
                    <a:moveTo>
                      <a:pt x="2170605" y="0"/>
                    </a:moveTo>
                    <a:lnTo>
                      <a:pt x="2052332" y="197441"/>
                    </a:lnTo>
                    <a:lnTo>
                      <a:pt x="1946443" y="198043"/>
                    </a:lnTo>
                    <a:cubicBezTo>
                      <a:pt x="1929162" y="198140"/>
                      <a:pt x="1919469" y="191058"/>
                      <a:pt x="1924792" y="182226"/>
                    </a:cubicBezTo>
                    <a:lnTo>
                      <a:pt x="2028068" y="10835"/>
                    </a:lnTo>
                    <a:lnTo>
                      <a:pt x="204330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BC4163AC-B0FC-660E-23CA-8FBFD7DCDA6F}"/>
                  </a:ext>
                </a:extLst>
              </p:cNvPr>
              <p:cNvSpPr/>
              <p:nvPr/>
            </p:nvSpPr>
            <p:spPr bwMode="auto">
              <a:xfrm rot="16200000">
                <a:off x="2917836" y="3335212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0362C620-249A-1C03-00B8-89E17EB76257}"/>
                  </a:ext>
                </a:extLst>
              </p:cNvPr>
              <p:cNvSpPr/>
              <p:nvPr/>
            </p:nvSpPr>
            <p:spPr bwMode="auto">
              <a:xfrm rot="16200000" flipV="1">
                <a:off x="2961032" y="4977279"/>
                <a:ext cx="1716145" cy="184452"/>
              </a:xfrm>
              <a:custGeom>
                <a:avLst/>
                <a:gdLst>
                  <a:gd name="connsiteX0" fmla="*/ 1716145 w 1716145"/>
                  <a:gd name="connsiteY0" fmla="*/ 0 h 184452"/>
                  <a:gd name="connsiteX1" fmla="*/ 110492 w 1716145"/>
                  <a:gd name="connsiteY1" fmla="*/ 0 h 184452"/>
                  <a:gd name="connsiteX2" fmla="*/ 0 w 1716145"/>
                  <a:gd name="connsiteY2" fmla="*/ 184452 h 184452"/>
                  <a:gd name="connsiteX3" fmla="*/ 1605653 w 1716145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6145" h="184452">
                    <a:moveTo>
                      <a:pt x="1716145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05653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FD4F5A94-4415-6D13-8E11-0186EEBD98D1}"/>
                  </a:ext>
                </a:extLst>
              </p:cNvPr>
              <p:cNvGrpSpPr/>
              <p:nvPr/>
            </p:nvGrpSpPr>
            <p:grpSpPr>
              <a:xfrm>
                <a:off x="2876341" y="3150861"/>
                <a:ext cx="766773" cy="962001"/>
                <a:chOff x="-227562" y="2900947"/>
                <a:chExt cx="1322691" cy="1781052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4F6B29E9-04EF-FB2F-584F-199523DB5CEC}"/>
                    </a:ext>
                  </a:extLst>
                </p:cNvPr>
                <p:cNvSpPr/>
                <p:nvPr/>
              </p:nvSpPr>
              <p:spPr bwMode="auto">
                <a:xfrm>
                  <a:off x="-220435" y="2900947"/>
                  <a:ext cx="1315564" cy="1781052"/>
                </a:xfrm>
                <a:custGeom>
                  <a:avLst/>
                  <a:gdLst>
                    <a:gd name="connsiteX0" fmla="*/ 935438 w 1315564"/>
                    <a:gd name="connsiteY0" fmla="*/ 697016 h 1781052"/>
                    <a:gd name="connsiteX1" fmla="*/ 933114 w 1315564"/>
                    <a:gd name="connsiteY1" fmla="*/ 730855 h 1781052"/>
                    <a:gd name="connsiteX2" fmla="*/ 936523 w 1315564"/>
                    <a:gd name="connsiteY2" fmla="*/ 781453 h 1781052"/>
                    <a:gd name="connsiteX3" fmla="*/ 864211 w 1315564"/>
                    <a:gd name="connsiteY3" fmla="*/ 837436 h 1781052"/>
                    <a:gd name="connsiteX4" fmla="*/ 796435 w 1315564"/>
                    <a:gd name="connsiteY4" fmla="*/ 800631 h 1781052"/>
                    <a:gd name="connsiteX5" fmla="*/ 828531 w 1315564"/>
                    <a:gd name="connsiteY5" fmla="*/ 1276974 h 1781052"/>
                    <a:gd name="connsiteX6" fmla="*/ 870721 w 1315564"/>
                    <a:gd name="connsiteY6" fmla="*/ 1204634 h 1781052"/>
                    <a:gd name="connsiteX7" fmla="*/ 968619 w 1315564"/>
                    <a:gd name="connsiteY7" fmla="*/ 1257796 h 1781052"/>
                    <a:gd name="connsiteX8" fmla="*/ 972028 w 1315564"/>
                    <a:gd name="connsiteY8" fmla="*/ 1308394 h 1781052"/>
                    <a:gd name="connsiteX9" fmla="*/ 1070213 w 1315564"/>
                    <a:gd name="connsiteY9" fmla="*/ 1493625 h 1781052"/>
                    <a:gd name="connsiteX10" fmla="*/ 1133218 w 1315564"/>
                    <a:gd name="connsiteY10" fmla="*/ 1527840 h 1781052"/>
                    <a:gd name="connsiteX11" fmla="*/ 1138315 w 1315564"/>
                    <a:gd name="connsiteY11" fmla="*/ 1529050 h 1781052"/>
                    <a:gd name="connsiteX12" fmla="*/ 1140639 w 1315564"/>
                    <a:gd name="connsiteY12" fmla="*/ 1495209 h 1781052"/>
                    <a:gd name="connsiteX13" fmla="*/ 1137229 w 1315564"/>
                    <a:gd name="connsiteY13" fmla="*/ 1444611 h 1781052"/>
                    <a:gd name="connsiteX14" fmla="*/ 1137204 w 1315564"/>
                    <a:gd name="connsiteY14" fmla="*/ 1444234 h 1781052"/>
                    <a:gd name="connsiteX15" fmla="*/ 1074372 w 1315564"/>
                    <a:gd name="connsiteY15" fmla="*/ 1288568 h 1781052"/>
                    <a:gd name="connsiteX16" fmla="*/ 1040052 w 1315564"/>
                    <a:gd name="connsiteY16" fmla="*/ 1259866 h 1781052"/>
                    <a:gd name="connsiteX17" fmla="*/ 1039813 w 1315564"/>
                    <a:gd name="connsiteY17" fmla="*/ 1259736 h 1781052"/>
                    <a:gd name="connsiteX18" fmla="*/ 1039892 w 1315564"/>
                    <a:gd name="connsiteY18" fmla="*/ 1260908 h 1781052"/>
                    <a:gd name="connsiteX19" fmla="*/ 914224 w 1315564"/>
                    <a:gd name="connsiteY19" fmla="*/ 1192664 h 1781052"/>
                    <a:gd name="connsiteX20" fmla="*/ 902548 w 1315564"/>
                    <a:gd name="connsiteY20" fmla="*/ 1019383 h 1781052"/>
                    <a:gd name="connsiteX21" fmla="*/ 974860 w 1315564"/>
                    <a:gd name="connsiteY21" fmla="*/ 963400 h 1781052"/>
                    <a:gd name="connsiteX22" fmla="*/ 1100528 w 1315564"/>
                    <a:gd name="connsiteY22" fmla="*/ 1031642 h 1781052"/>
                    <a:gd name="connsiteX23" fmla="*/ 1100766 w 1315564"/>
                    <a:gd name="connsiteY23" fmla="*/ 1035180 h 1781052"/>
                    <a:gd name="connsiteX24" fmla="*/ 1101006 w 1315564"/>
                    <a:gd name="connsiteY24" fmla="*/ 1035310 h 1781052"/>
                    <a:gd name="connsiteX25" fmla="*/ 1106325 w 1315564"/>
                    <a:gd name="connsiteY25" fmla="*/ 1036572 h 1781052"/>
                    <a:gd name="connsiteX26" fmla="*/ 1107437 w 1315564"/>
                    <a:gd name="connsiteY26" fmla="*/ 1002444 h 1781052"/>
                    <a:gd name="connsiteX27" fmla="*/ 1105134 w 1315564"/>
                    <a:gd name="connsiteY27" fmla="*/ 968269 h 1781052"/>
                    <a:gd name="connsiteX28" fmla="*/ 1105133 w 1315564"/>
                    <a:gd name="connsiteY28" fmla="*/ 968268 h 1781052"/>
                    <a:gd name="connsiteX29" fmla="*/ 1101724 w 1315564"/>
                    <a:gd name="connsiteY29" fmla="*/ 917670 h 1781052"/>
                    <a:gd name="connsiteX30" fmla="*/ 1003540 w 1315564"/>
                    <a:gd name="connsiteY30" fmla="*/ 732440 h 1781052"/>
                    <a:gd name="connsiteX31" fmla="*/ 940534 w 1315564"/>
                    <a:gd name="connsiteY31" fmla="*/ 698225 h 1781052"/>
                    <a:gd name="connsiteX32" fmla="*/ 448656 w 1315564"/>
                    <a:gd name="connsiteY32" fmla="*/ 433044 h 1781052"/>
                    <a:gd name="connsiteX33" fmla="*/ 447544 w 1315564"/>
                    <a:gd name="connsiteY33" fmla="*/ 467172 h 1781052"/>
                    <a:gd name="connsiteX34" fmla="*/ 486117 w 1315564"/>
                    <a:gd name="connsiteY34" fmla="*/ 1039647 h 1781052"/>
                    <a:gd name="connsiteX35" fmla="*/ 584301 w 1315564"/>
                    <a:gd name="connsiteY35" fmla="*/ 1224877 h 1781052"/>
                    <a:gd name="connsiteX36" fmla="*/ 647307 w 1315564"/>
                    <a:gd name="connsiteY36" fmla="*/ 1259092 h 1781052"/>
                    <a:gd name="connsiteX37" fmla="*/ 652404 w 1315564"/>
                    <a:gd name="connsiteY37" fmla="*/ 1260301 h 1781052"/>
                    <a:gd name="connsiteX38" fmla="*/ 654728 w 1315564"/>
                    <a:gd name="connsiteY38" fmla="*/ 1226462 h 1781052"/>
                    <a:gd name="connsiteX39" fmla="*/ 616154 w 1315564"/>
                    <a:gd name="connsiteY39" fmla="*/ 653986 h 1781052"/>
                    <a:gd name="connsiteX40" fmla="*/ 517970 w 1315564"/>
                    <a:gd name="connsiteY40" fmla="*/ 468756 h 1781052"/>
                    <a:gd name="connsiteX41" fmla="*/ 454965 w 1315564"/>
                    <a:gd name="connsiteY41" fmla="*/ 434541 h 1781052"/>
                    <a:gd name="connsiteX42" fmla="*/ 128687 w 1315564"/>
                    <a:gd name="connsiteY42" fmla="*/ 0 h 1781052"/>
                    <a:gd name="connsiteX43" fmla="*/ 224317 w 1315564"/>
                    <a:gd name="connsiteY43" fmla="*/ 51932 h 1781052"/>
                    <a:gd name="connsiteX44" fmla="*/ 292510 w 1315564"/>
                    <a:gd name="connsiteY44" fmla="*/ 1064000 h 1781052"/>
                    <a:gd name="connsiteX45" fmla="*/ 318303 w 1315564"/>
                    <a:gd name="connsiteY45" fmla="*/ 1078007 h 1781052"/>
                    <a:gd name="connsiteX46" fmla="*/ 273495 w 1315564"/>
                    <a:gd name="connsiteY46" fmla="*/ 413006 h 1781052"/>
                    <a:gd name="connsiteX47" fmla="*/ 284987 w 1315564"/>
                    <a:gd name="connsiteY47" fmla="*/ 305270 h 1781052"/>
                    <a:gd name="connsiteX48" fmla="*/ 295100 w 1315564"/>
                    <a:gd name="connsiteY48" fmla="*/ 286053 h 1781052"/>
                    <a:gd name="connsiteX49" fmla="*/ 294696 w 1315564"/>
                    <a:gd name="connsiteY49" fmla="*/ 283314 h 1781052"/>
                    <a:gd name="connsiteX50" fmla="*/ 353380 w 1315564"/>
                    <a:gd name="connsiteY50" fmla="*/ 213741 h 1781052"/>
                    <a:gd name="connsiteX51" fmla="*/ 401469 w 1315564"/>
                    <a:gd name="connsiteY51" fmla="*/ 191182 h 1781052"/>
                    <a:gd name="connsiteX52" fmla="*/ 403035 w 1315564"/>
                    <a:gd name="connsiteY52" fmla="*/ 189822 h 1781052"/>
                    <a:gd name="connsiteX53" fmla="*/ 405420 w 1315564"/>
                    <a:gd name="connsiteY53" fmla="*/ 189328 h 1781052"/>
                    <a:gd name="connsiteX54" fmla="*/ 415289 w 1315564"/>
                    <a:gd name="connsiteY54" fmla="*/ 184698 h 1781052"/>
                    <a:gd name="connsiteX55" fmla="*/ 433093 w 1315564"/>
                    <a:gd name="connsiteY55" fmla="*/ 183594 h 1781052"/>
                    <a:gd name="connsiteX56" fmla="*/ 443137 w 1315564"/>
                    <a:gd name="connsiteY56" fmla="*/ 181513 h 1781052"/>
                    <a:gd name="connsiteX57" fmla="*/ 490337 w 1315564"/>
                    <a:gd name="connsiteY57" fmla="*/ 196394 h 1781052"/>
                    <a:gd name="connsiteX58" fmla="*/ 604547 w 1315564"/>
                    <a:gd name="connsiteY58" fmla="*/ 258416 h 1781052"/>
                    <a:gd name="connsiteX59" fmla="*/ 763342 w 1315564"/>
                    <a:gd name="connsiteY59" fmla="*/ 490689 h 1781052"/>
                    <a:gd name="connsiteX60" fmla="*/ 775949 w 1315564"/>
                    <a:gd name="connsiteY60" fmla="*/ 558706 h 1781052"/>
                    <a:gd name="connsiteX61" fmla="*/ 789711 w 1315564"/>
                    <a:gd name="connsiteY61" fmla="*/ 532558 h 1781052"/>
                    <a:gd name="connsiteX62" fmla="*/ 791674 w 1315564"/>
                    <a:gd name="connsiteY62" fmla="*/ 530854 h 1781052"/>
                    <a:gd name="connsiteX63" fmla="*/ 794987 w 1315564"/>
                    <a:gd name="connsiteY63" fmla="*/ 523450 h 1781052"/>
                    <a:gd name="connsiteX64" fmla="*/ 843917 w 1315564"/>
                    <a:gd name="connsiteY64" fmla="*/ 475679 h 1781052"/>
                    <a:gd name="connsiteX65" fmla="*/ 885574 w 1315564"/>
                    <a:gd name="connsiteY65" fmla="*/ 456137 h 1781052"/>
                    <a:gd name="connsiteX66" fmla="*/ 888604 w 1315564"/>
                    <a:gd name="connsiteY66" fmla="*/ 453507 h 1781052"/>
                    <a:gd name="connsiteX67" fmla="*/ 893217 w 1315564"/>
                    <a:gd name="connsiteY67" fmla="*/ 452551 h 1781052"/>
                    <a:gd name="connsiteX68" fmla="*/ 905826 w 1315564"/>
                    <a:gd name="connsiteY68" fmla="*/ 446636 h 1781052"/>
                    <a:gd name="connsiteX69" fmla="*/ 928574 w 1315564"/>
                    <a:gd name="connsiteY69" fmla="*/ 445226 h 1781052"/>
                    <a:gd name="connsiteX70" fmla="*/ 928707 w 1315564"/>
                    <a:gd name="connsiteY70" fmla="*/ 445198 h 1781052"/>
                    <a:gd name="connsiteX71" fmla="*/ 928758 w 1315564"/>
                    <a:gd name="connsiteY71" fmla="*/ 445214 h 1781052"/>
                    <a:gd name="connsiteX72" fmla="*/ 929665 w 1315564"/>
                    <a:gd name="connsiteY72" fmla="*/ 445158 h 1781052"/>
                    <a:gd name="connsiteX73" fmla="*/ 931104 w 1315564"/>
                    <a:gd name="connsiteY73" fmla="*/ 445954 h 1781052"/>
                    <a:gd name="connsiteX74" fmla="*/ 975906 w 1315564"/>
                    <a:gd name="connsiteY74" fmla="*/ 460079 h 1781052"/>
                    <a:gd name="connsiteX75" fmla="*/ 1090117 w 1315564"/>
                    <a:gd name="connsiteY75" fmla="*/ 522100 h 1781052"/>
                    <a:gd name="connsiteX76" fmla="*/ 1268094 w 1315564"/>
                    <a:gd name="connsiteY76" fmla="*/ 857864 h 1781052"/>
                    <a:gd name="connsiteX77" fmla="*/ 1274236 w 1315564"/>
                    <a:gd name="connsiteY77" fmla="*/ 949025 h 1781052"/>
                    <a:gd name="connsiteX78" fmla="*/ 1274237 w 1315564"/>
                    <a:gd name="connsiteY78" fmla="*/ 949026 h 1781052"/>
                    <a:gd name="connsiteX79" fmla="*/ 1281485 w 1315564"/>
                    <a:gd name="connsiteY79" fmla="*/ 1056609 h 1781052"/>
                    <a:gd name="connsiteX80" fmla="*/ 1263296 w 1315564"/>
                    <a:gd name="connsiteY80" fmla="*/ 1180424 h 1781052"/>
                    <a:gd name="connsiteX81" fmla="*/ 1251513 w 1315564"/>
                    <a:gd name="connsiteY81" fmla="*/ 1198245 h 1781052"/>
                    <a:gd name="connsiteX82" fmla="*/ 1266684 w 1315564"/>
                    <a:gd name="connsiteY82" fmla="*/ 1230704 h 1781052"/>
                    <a:gd name="connsiteX83" fmla="*/ 1303573 w 1315564"/>
                    <a:gd name="connsiteY83" fmla="*/ 1384428 h 1781052"/>
                    <a:gd name="connsiteX84" fmla="*/ 1310823 w 1315564"/>
                    <a:gd name="connsiteY84" fmla="*/ 1492012 h 1781052"/>
                    <a:gd name="connsiteX85" fmla="*/ 1310822 w 1315564"/>
                    <a:gd name="connsiteY85" fmla="*/ 1492012 h 1781052"/>
                    <a:gd name="connsiteX86" fmla="*/ 1314687 w 1315564"/>
                    <a:gd name="connsiteY86" fmla="*/ 1549374 h 1781052"/>
                    <a:gd name="connsiteX87" fmla="*/ 1231610 w 1315564"/>
                    <a:gd name="connsiteY87" fmla="*/ 1724583 h 1781052"/>
                    <a:gd name="connsiteX88" fmla="*/ 1222175 w 1315564"/>
                    <a:gd name="connsiteY88" fmla="*/ 1723947 h 1781052"/>
                    <a:gd name="connsiteX89" fmla="*/ 1206970 w 1315564"/>
                    <a:gd name="connsiteY89" fmla="*/ 1755210 h 1781052"/>
                    <a:gd name="connsiteX90" fmla="*/ 1097846 w 1315564"/>
                    <a:gd name="connsiteY90" fmla="*/ 1765986 h 1781052"/>
                    <a:gd name="connsiteX91" fmla="*/ 983635 w 1315564"/>
                    <a:gd name="connsiteY91" fmla="*/ 1703964 h 1781052"/>
                    <a:gd name="connsiteX92" fmla="*/ 824840 w 1315564"/>
                    <a:gd name="connsiteY92" fmla="*/ 1471691 h 1781052"/>
                    <a:gd name="connsiteX93" fmla="*/ 810627 w 1315564"/>
                    <a:gd name="connsiteY93" fmla="*/ 1395003 h 1781052"/>
                    <a:gd name="connsiteX94" fmla="*/ 799307 w 1315564"/>
                    <a:gd name="connsiteY94" fmla="*/ 1418277 h 1781052"/>
                    <a:gd name="connsiteX95" fmla="*/ 791905 w 1315564"/>
                    <a:gd name="connsiteY95" fmla="*/ 1434823 h 1781052"/>
                    <a:gd name="connsiteX96" fmla="*/ 742975 w 1315564"/>
                    <a:gd name="connsiteY96" fmla="*/ 1482593 h 1781052"/>
                    <a:gd name="connsiteX97" fmla="*/ 657227 w 1315564"/>
                    <a:gd name="connsiteY97" fmla="*/ 1513114 h 1781052"/>
                    <a:gd name="connsiteX98" fmla="*/ 652316 w 1315564"/>
                    <a:gd name="connsiteY98" fmla="*/ 1510398 h 1781052"/>
                    <a:gd name="connsiteX99" fmla="*/ 644093 w 1315564"/>
                    <a:gd name="connsiteY99" fmla="*/ 1509844 h 1781052"/>
                    <a:gd name="connsiteX100" fmla="*/ 611934 w 1315564"/>
                    <a:gd name="connsiteY100" fmla="*/ 1497238 h 1781052"/>
                    <a:gd name="connsiteX101" fmla="*/ 497724 w 1315564"/>
                    <a:gd name="connsiteY101" fmla="*/ 1435216 h 1781052"/>
                    <a:gd name="connsiteX102" fmla="*/ 378803 w 1315564"/>
                    <a:gd name="connsiteY102" fmla="*/ 1300602 h 1781052"/>
                    <a:gd name="connsiteX103" fmla="*/ 367679 w 1315564"/>
                    <a:gd name="connsiteY103" fmla="*/ 1273357 h 1781052"/>
                    <a:gd name="connsiteX104" fmla="*/ 297553 w 1315564"/>
                    <a:gd name="connsiteY104" fmla="*/ 1330527 h 1781052"/>
                    <a:gd name="connsiteX105" fmla="*/ 70788 w 1315564"/>
                    <a:gd name="connsiteY105" fmla="*/ 1207384 h 1781052"/>
                    <a:gd name="connsiteX106" fmla="*/ 59000 w 1315564"/>
                    <a:gd name="connsiteY106" fmla="*/ 1032445 h 1781052"/>
                    <a:gd name="connsiteX107" fmla="*/ 119806 w 1315564"/>
                    <a:gd name="connsiteY107" fmla="*/ 991852 h 1781052"/>
                    <a:gd name="connsiteX108" fmla="*/ 77355 w 1315564"/>
                    <a:gd name="connsiteY108" fmla="*/ 367350 h 1781052"/>
                    <a:gd name="connsiteX109" fmla="*/ 11787 w 1315564"/>
                    <a:gd name="connsiteY109" fmla="*/ 331744 h 1781052"/>
                    <a:gd name="connsiteX110" fmla="*/ 0 w 1315564"/>
                    <a:gd name="connsiteY110" fmla="*/ 156805 h 1781052"/>
                    <a:gd name="connsiteX111" fmla="*/ 56375 w 1315564"/>
                    <a:gd name="connsiteY111" fmla="*/ 55983 h 178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4" h="1781052">
                      <a:moveTo>
                        <a:pt x="935438" y="697016"/>
                      </a:moveTo>
                      <a:lnTo>
                        <a:pt x="933114" y="730855"/>
                      </a:lnTo>
                      <a:lnTo>
                        <a:pt x="936523" y="781453"/>
                      </a:lnTo>
                      <a:lnTo>
                        <a:pt x="864211" y="837436"/>
                      </a:lnTo>
                      <a:lnTo>
                        <a:pt x="796435" y="800631"/>
                      </a:lnTo>
                      <a:lnTo>
                        <a:pt x="828531" y="1276974"/>
                      </a:lnTo>
                      <a:lnTo>
                        <a:pt x="870721" y="1204634"/>
                      </a:lnTo>
                      <a:lnTo>
                        <a:pt x="968619" y="1257796"/>
                      </a:lnTo>
                      <a:lnTo>
                        <a:pt x="972028" y="1308394"/>
                      </a:lnTo>
                      <a:cubicBezTo>
                        <a:pt x="977123" y="1384015"/>
                        <a:pt x="1021082" y="1466945"/>
                        <a:pt x="1070213" y="1493625"/>
                      </a:cubicBezTo>
                      <a:lnTo>
                        <a:pt x="1133218" y="1527840"/>
                      </a:lnTo>
                      <a:lnTo>
                        <a:pt x="1138315" y="1529050"/>
                      </a:lnTo>
                      <a:lnTo>
                        <a:pt x="1140639" y="1495209"/>
                      </a:lnTo>
                      <a:lnTo>
                        <a:pt x="1137229" y="1444611"/>
                      </a:lnTo>
                      <a:cubicBezTo>
                        <a:pt x="1137221" y="1444485"/>
                        <a:pt x="1137212" y="1444360"/>
                        <a:pt x="1137204" y="1444234"/>
                      </a:cubicBezTo>
                      <a:cubicBezTo>
                        <a:pt x="1133383" y="1387519"/>
                        <a:pt x="1107701" y="1326691"/>
                        <a:pt x="1074372" y="1288568"/>
                      </a:cubicBezTo>
                      <a:lnTo>
                        <a:pt x="1040052" y="1259866"/>
                      </a:lnTo>
                      <a:lnTo>
                        <a:pt x="1039813" y="1259736"/>
                      </a:lnTo>
                      <a:cubicBezTo>
                        <a:pt x="1039839" y="1260127"/>
                        <a:pt x="1039866" y="1260517"/>
                        <a:pt x="1039892" y="1260908"/>
                      </a:cubicBezTo>
                      <a:lnTo>
                        <a:pt x="914224" y="1192664"/>
                      </a:lnTo>
                      <a:lnTo>
                        <a:pt x="902548" y="1019383"/>
                      </a:lnTo>
                      <a:lnTo>
                        <a:pt x="974860" y="963400"/>
                      </a:lnTo>
                      <a:lnTo>
                        <a:pt x="1100528" y="1031642"/>
                      </a:lnTo>
                      <a:cubicBezTo>
                        <a:pt x="1100607" y="1032821"/>
                        <a:pt x="1100687" y="1034001"/>
                        <a:pt x="1100766" y="1035180"/>
                      </a:cubicBezTo>
                      <a:lnTo>
                        <a:pt x="1101006" y="1035310"/>
                      </a:lnTo>
                      <a:lnTo>
                        <a:pt x="1106325" y="1036572"/>
                      </a:lnTo>
                      <a:cubicBezTo>
                        <a:pt x="1106696" y="1025196"/>
                        <a:pt x="1107066" y="1013820"/>
                        <a:pt x="1107437" y="1002444"/>
                      </a:cubicBezTo>
                      <a:lnTo>
                        <a:pt x="1105134" y="968269"/>
                      </a:lnTo>
                      <a:lnTo>
                        <a:pt x="1105133" y="968268"/>
                      </a:lnTo>
                      <a:lnTo>
                        <a:pt x="1101724" y="917670"/>
                      </a:lnTo>
                      <a:cubicBezTo>
                        <a:pt x="1096629" y="842050"/>
                        <a:pt x="1052671" y="759120"/>
                        <a:pt x="1003540" y="732440"/>
                      </a:cubicBezTo>
                      <a:lnTo>
                        <a:pt x="940534" y="698225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6"/>
                        <a:pt x="447544" y="467172"/>
                      </a:cubicBezTo>
                      <a:lnTo>
                        <a:pt x="486117" y="1039647"/>
                      </a:lnTo>
                      <a:cubicBezTo>
                        <a:pt x="491212" y="1115266"/>
                        <a:pt x="535171" y="1198197"/>
                        <a:pt x="584301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4" y="653986"/>
                      </a:lnTo>
                      <a:cubicBezTo>
                        <a:pt x="611059" y="578366"/>
                        <a:pt x="567101" y="495436"/>
                        <a:pt x="517970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5" y="413006"/>
                      </a:lnTo>
                      <a:cubicBezTo>
                        <a:pt x="270609" y="370170"/>
                        <a:pt x="274944" y="333697"/>
                        <a:pt x="284987" y="305270"/>
                      </a:cubicBezTo>
                      <a:lnTo>
                        <a:pt x="295100" y="286053"/>
                      </a:lnTo>
                      <a:lnTo>
                        <a:pt x="294696" y="283314"/>
                      </a:lnTo>
                      <a:cubicBezTo>
                        <a:pt x="298642" y="263594"/>
                        <a:pt x="320916" y="236239"/>
                        <a:pt x="353380" y="213741"/>
                      </a:cubicBezTo>
                      <a:lnTo>
                        <a:pt x="401469" y="191182"/>
                      </a:lnTo>
                      <a:lnTo>
                        <a:pt x="403035" y="189822"/>
                      </a:lnTo>
                      <a:lnTo>
                        <a:pt x="405420" y="189328"/>
                      </a:lnTo>
                      <a:lnTo>
                        <a:pt x="415289" y="184698"/>
                      </a:lnTo>
                      <a:lnTo>
                        <a:pt x="433093" y="183594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7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49" y="558706"/>
                      </a:lnTo>
                      <a:lnTo>
                        <a:pt x="789711" y="532558"/>
                      </a:lnTo>
                      <a:lnTo>
                        <a:pt x="791674" y="530854"/>
                      </a:lnTo>
                      <a:lnTo>
                        <a:pt x="794987" y="523450"/>
                      </a:lnTo>
                      <a:cubicBezTo>
                        <a:pt x="805161" y="507835"/>
                        <a:pt x="822274" y="490678"/>
                        <a:pt x="843917" y="475679"/>
                      </a:cubicBezTo>
                      <a:lnTo>
                        <a:pt x="885574" y="456137"/>
                      </a:lnTo>
                      <a:lnTo>
                        <a:pt x="888604" y="453507"/>
                      </a:lnTo>
                      <a:lnTo>
                        <a:pt x="893217" y="452551"/>
                      </a:lnTo>
                      <a:lnTo>
                        <a:pt x="905826" y="446636"/>
                      </a:lnTo>
                      <a:lnTo>
                        <a:pt x="928574" y="445226"/>
                      </a:lnTo>
                      <a:lnTo>
                        <a:pt x="928707" y="445198"/>
                      </a:lnTo>
                      <a:lnTo>
                        <a:pt x="928758" y="445214"/>
                      </a:lnTo>
                      <a:lnTo>
                        <a:pt x="929665" y="445158"/>
                      </a:lnTo>
                      <a:lnTo>
                        <a:pt x="931104" y="445954"/>
                      </a:lnTo>
                      <a:lnTo>
                        <a:pt x="975906" y="460079"/>
                      </a:lnTo>
                      <a:lnTo>
                        <a:pt x="1090117" y="522100"/>
                      </a:lnTo>
                      <a:cubicBezTo>
                        <a:pt x="1179175" y="570463"/>
                        <a:pt x="1258858" y="720790"/>
                        <a:pt x="1268094" y="857864"/>
                      </a:cubicBezTo>
                      <a:lnTo>
                        <a:pt x="1274236" y="949025"/>
                      </a:lnTo>
                      <a:lnTo>
                        <a:pt x="1274237" y="949026"/>
                      </a:lnTo>
                      <a:lnTo>
                        <a:pt x="1281485" y="1056609"/>
                      </a:lnTo>
                      <a:cubicBezTo>
                        <a:pt x="1284949" y="1108013"/>
                        <a:pt x="1278014" y="1150252"/>
                        <a:pt x="1263296" y="1180424"/>
                      </a:cubicBezTo>
                      <a:lnTo>
                        <a:pt x="1251513" y="1198245"/>
                      </a:lnTo>
                      <a:lnTo>
                        <a:pt x="1266684" y="1230704"/>
                      </a:lnTo>
                      <a:cubicBezTo>
                        <a:pt x="1286740" y="1279758"/>
                        <a:pt x="1300110" y="1333025"/>
                        <a:pt x="1303573" y="1384428"/>
                      </a:cubicBezTo>
                      <a:lnTo>
                        <a:pt x="1310823" y="1492012"/>
                      </a:lnTo>
                      <a:lnTo>
                        <a:pt x="1310822" y="1492012"/>
                      </a:lnTo>
                      <a:lnTo>
                        <a:pt x="1314687" y="1549374"/>
                      </a:lnTo>
                      <a:cubicBezTo>
                        <a:pt x="1321614" y="1652181"/>
                        <a:pt x="1286948" y="1718334"/>
                        <a:pt x="1231610" y="1724583"/>
                      </a:cubicBezTo>
                      <a:lnTo>
                        <a:pt x="1222175" y="1723947"/>
                      </a:lnTo>
                      <a:lnTo>
                        <a:pt x="1206970" y="1755210"/>
                      </a:lnTo>
                      <a:cubicBezTo>
                        <a:pt x="1180816" y="1784278"/>
                        <a:pt x="1142375" y="1790167"/>
                        <a:pt x="1097846" y="1765986"/>
                      </a:cubicBezTo>
                      <a:lnTo>
                        <a:pt x="983635" y="1703964"/>
                      </a:lnTo>
                      <a:cubicBezTo>
                        <a:pt x="916842" y="1667692"/>
                        <a:pt x="855322" y="1574066"/>
                        <a:pt x="824840" y="1471691"/>
                      </a:cubicBezTo>
                      <a:lnTo>
                        <a:pt x="810627" y="1395003"/>
                      </a:lnTo>
                      <a:lnTo>
                        <a:pt x="799307" y="1418277"/>
                      </a:lnTo>
                      <a:lnTo>
                        <a:pt x="791905" y="1434823"/>
                      </a:lnTo>
                      <a:cubicBezTo>
                        <a:pt x="781732" y="1450437"/>
                        <a:pt x="764618" y="1467595"/>
                        <a:pt x="742975" y="1482593"/>
                      </a:cubicBezTo>
                      <a:cubicBezTo>
                        <a:pt x="710511" y="1505092"/>
                        <a:pt x="677077" y="1516343"/>
                        <a:pt x="657227" y="1513114"/>
                      </a:cubicBezTo>
                      <a:lnTo>
                        <a:pt x="652316" y="1510398"/>
                      </a:lnTo>
                      <a:lnTo>
                        <a:pt x="644093" y="1509844"/>
                      </a:lnTo>
                      <a:cubicBezTo>
                        <a:pt x="633819" y="1507449"/>
                        <a:pt x="623067" y="1503284"/>
                        <a:pt x="611934" y="1497238"/>
                      </a:cubicBezTo>
                      <a:lnTo>
                        <a:pt x="497724" y="1435216"/>
                      </a:lnTo>
                      <a:cubicBezTo>
                        <a:pt x="453196" y="1411035"/>
                        <a:pt x="411011" y="1361363"/>
                        <a:pt x="378803" y="1300602"/>
                      </a:cubicBezTo>
                      <a:lnTo>
                        <a:pt x="367679" y="1273357"/>
                      </a:lnTo>
                      <a:lnTo>
                        <a:pt x="297553" y="1330527"/>
                      </a:lnTo>
                      <a:lnTo>
                        <a:pt x="70788" y="1207384"/>
                      </a:lnTo>
                      <a:lnTo>
                        <a:pt x="59000" y="1032445"/>
                      </a:lnTo>
                      <a:lnTo>
                        <a:pt x="119806" y="991852"/>
                      </a:lnTo>
                      <a:lnTo>
                        <a:pt x="77355" y="367350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CF5D2408-2F29-F9BA-AC6B-7F8D1178C57D}"/>
                    </a:ext>
                  </a:extLst>
                </p:cNvPr>
                <p:cNvSpPr/>
                <p:nvPr/>
              </p:nvSpPr>
              <p:spPr bwMode="auto">
                <a:xfrm>
                  <a:off x="-227562" y="2956930"/>
                  <a:ext cx="1243252" cy="1725068"/>
                </a:xfrm>
                <a:custGeom>
                  <a:avLst/>
                  <a:gdLst>
                    <a:gd name="connsiteX0" fmla="*/ 856395 w 1243252"/>
                    <a:gd name="connsiteY0" fmla="*/ 445198 h 1725068"/>
                    <a:gd name="connsiteX1" fmla="*/ 903594 w 1243252"/>
                    <a:gd name="connsiteY1" fmla="*/ 460079 h 1725068"/>
                    <a:gd name="connsiteX2" fmla="*/ 1017805 w 1243252"/>
                    <a:gd name="connsiteY2" fmla="*/ 522100 h 1725068"/>
                    <a:gd name="connsiteX3" fmla="*/ 1195782 w 1243252"/>
                    <a:gd name="connsiteY3" fmla="*/ 857864 h 1725068"/>
                    <a:gd name="connsiteX4" fmla="*/ 1201924 w 1243252"/>
                    <a:gd name="connsiteY4" fmla="*/ 949025 h 1725068"/>
                    <a:gd name="connsiteX5" fmla="*/ 1201925 w 1243252"/>
                    <a:gd name="connsiteY5" fmla="*/ 949026 h 1725068"/>
                    <a:gd name="connsiteX6" fmla="*/ 1209173 w 1243252"/>
                    <a:gd name="connsiteY6" fmla="*/ 1056609 h 1725068"/>
                    <a:gd name="connsiteX7" fmla="*/ 1190984 w 1243252"/>
                    <a:gd name="connsiteY7" fmla="*/ 1180424 h 1725068"/>
                    <a:gd name="connsiteX8" fmla="*/ 1179201 w 1243252"/>
                    <a:gd name="connsiteY8" fmla="*/ 1198245 h 1725068"/>
                    <a:gd name="connsiteX9" fmla="*/ 1194372 w 1243252"/>
                    <a:gd name="connsiteY9" fmla="*/ 1230704 h 1725068"/>
                    <a:gd name="connsiteX10" fmla="*/ 1231261 w 1243252"/>
                    <a:gd name="connsiteY10" fmla="*/ 1384428 h 1725068"/>
                    <a:gd name="connsiteX11" fmla="*/ 1238511 w 1243252"/>
                    <a:gd name="connsiteY11" fmla="*/ 1492012 h 1725068"/>
                    <a:gd name="connsiteX12" fmla="*/ 1238510 w 1243252"/>
                    <a:gd name="connsiteY12" fmla="*/ 1492012 h 1725068"/>
                    <a:gd name="connsiteX13" fmla="*/ 1242375 w 1243252"/>
                    <a:gd name="connsiteY13" fmla="*/ 1549374 h 1725068"/>
                    <a:gd name="connsiteX14" fmla="*/ 1097846 w 1243252"/>
                    <a:gd name="connsiteY14" fmla="*/ 1710003 h 1725068"/>
                    <a:gd name="connsiteX15" fmla="*/ 983635 w 1243252"/>
                    <a:gd name="connsiteY15" fmla="*/ 1647981 h 1725068"/>
                    <a:gd name="connsiteX16" fmla="*/ 805659 w 1243252"/>
                    <a:gd name="connsiteY16" fmla="*/ 1312217 h 1725068"/>
                    <a:gd name="connsiteX17" fmla="*/ 798409 w 1243252"/>
                    <a:gd name="connsiteY17" fmla="*/ 1204634 h 1725068"/>
                    <a:gd name="connsiteX18" fmla="*/ 896307 w 1243252"/>
                    <a:gd name="connsiteY18" fmla="*/ 1257796 h 1725068"/>
                    <a:gd name="connsiteX19" fmla="*/ 899716 w 1243252"/>
                    <a:gd name="connsiteY19" fmla="*/ 1308394 h 1725068"/>
                    <a:gd name="connsiteX20" fmla="*/ 997901 w 1243252"/>
                    <a:gd name="connsiteY20" fmla="*/ 1493625 h 1725068"/>
                    <a:gd name="connsiteX21" fmla="*/ 1060906 w 1243252"/>
                    <a:gd name="connsiteY21" fmla="*/ 1527840 h 1725068"/>
                    <a:gd name="connsiteX22" fmla="*/ 1140639 w 1243252"/>
                    <a:gd name="connsiteY22" fmla="*/ 1439226 h 1725068"/>
                    <a:gd name="connsiteX23" fmla="*/ 1137229 w 1243252"/>
                    <a:gd name="connsiteY23" fmla="*/ 1388628 h 1725068"/>
                    <a:gd name="connsiteX24" fmla="*/ 1137204 w 1243252"/>
                    <a:gd name="connsiteY24" fmla="*/ 1388251 h 1725068"/>
                    <a:gd name="connsiteX25" fmla="*/ 1074372 w 1243252"/>
                    <a:gd name="connsiteY25" fmla="*/ 1232585 h 1725068"/>
                    <a:gd name="connsiteX26" fmla="*/ 1040052 w 1243252"/>
                    <a:gd name="connsiteY26" fmla="*/ 1203883 h 1725068"/>
                    <a:gd name="connsiteX27" fmla="*/ 1039813 w 1243252"/>
                    <a:gd name="connsiteY27" fmla="*/ 1203753 h 1725068"/>
                    <a:gd name="connsiteX28" fmla="*/ 1039892 w 1243252"/>
                    <a:gd name="connsiteY28" fmla="*/ 1204925 h 1725068"/>
                    <a:gd name="connsiteX29" fmla="*/ 914224 w 1243252"/>
                    <a:gd name="connsiteY29" fmla="*/ 1136681 h 1725068"/>
                    <a:gd name="connsiteX30" fmla="*/ 902548 w 1243252"/>
                    <a:gd name="connsiteY30" fmla="*/ 963400 h 1725068"/>
                    <a:gd name="connsiteX31" fmla="*/ 1028216 w 1243252"/>
                    <a:gd name="connsiteY31" fmla="*/ 1031642 h 1725068"/>
                    <a:gd name="connsiteX32" fmla="*/ 1028454 w 1243252"/>
                    <a:gd name="connsiteY32" fmla="*/ 1035180 h 1725068"/>
                    <a:gd name="connsiteX33" fmla="*/ 1028694 w 1243252"/>
                    <a:gd name="connsiteY33" fmla="*/ 1035310 h 1725068"/>
                    <a:gd name="connsiteX34" fmla="*/ 1061606 w 1243252"/>
                    <a:gd name="connsiteY34" fmla="*/ 1043119 h 1725068"/>
                    <a:gd name="connsiteX35" fmla="*/ 1107437 w 1243252"/>
                    <a:gd name="connsiteY35" fmla="*/ 946461 h 1725068"/>
                    <a:gd name="connsiteX36" fmla="*/ 1105134 w 1243252"/>
                    <a:gd name="connsiteY36" fmla="*/ 912286 h 1725068"/>
                    <a:gd name="connsiteX37" fmla="*/ 1105133 w 1243252"/>
                    <a:gd name="connsiteY37" fmla="*/ 912285 h 1725068"/>
                    <a:gd name="connsiteX38" fmla="*/ 1101724 w 1243252"/>
                    <a:gd name="connsiteY38" fmla="*/ 861687 h 1725068"/>
                    <a:gd name="connsiteX39" fmla="*/ 1003540 w 1243252"/>
                    <a:gd name="connsiteY39" fmla="*/ 676457 h 1725068"/>
                    <a:gd name="connsiteX40" fmla="*/ 940534 w 1243252"/>
                    <a:gd name="connsiteY40" fmla="*/ 642242 h 1725068"/>
                    <a:gd name="connsiteX41" fmla="*/ 860802 w 1243252"/>
                    <a:gd name="connsiteY41" fmla="*/ 730855 h 1725068"/>
                    <a:gd name="connsiteX42" fmla="*/ 864211 w 1243252"/>
                    <a:gd name="connsiteY42" fmla="*/ 781453 h 1725068"/>
                    <a:gd name="connsiteX43" fmla="*/ 766314 w 1243252"/>
                    <a:gd name="connsiteY43" fmla="*/ 728291 h 1725068"/>
                    <a:gd name="connsiteX44" fmla="*/ 759065 w 1243252"/>
                    <a:gd name="connsiteY44" fmla="*/ 620707 h 1725068"/>
                    <a:gd name="connsiteX45" fmla="*/ 816292 w 1243252"/>
                    <a:gd name="connsiteY45" fmla="*/ 453507 h 1725068"/>
                    <a:gd name="connsiteX46" fmla="*/ 856395 w 1243252"/>
                    <a:gd name="connsiteY46" fmla="*/ 445198 h 1725068"/>
                    <a:gd name="connsiteX47" fmla="*/ 421063 w 1243252"/>
                    <a:gd name="connsiteY47" fmla="*/ 370514 h 1725068"/>
                    <a:gd name="connsiteX48" fmla="*/ 375232 w 1243252"/>
                    <a:gd name="connsiteY48" fmla="*/ 467172 h 1725068"/>
                    <a:gd name="connsiteX49" fmla="*/ 413805 w 1243252"/>
                    <a:gd name="connsiteY49" fmla="*/ 1039647 h 1725068"/>
                    <a:gd name="connsiteX50" fmla="*/ 511989 w 1243252"/>
                    <a:gd name="connsiteY50" fmla="*/ 1224877 h 1725068"/>
                    <a:gd name="connsiteX51" fmla="*/ 574995 w 1243252"/>
                    <a:gd name="connsiteY51" fmla="*/ 1259092 h 1725068"/>
                    <a:gd name="connsiteX52" fmla="*/ 654728 w 1243252"/>
                    <a:gd name="connsiteY52" fmla="*/ 1170479 h 1725068"/>
                    <a:gd name="connsiteX53" fmla="*/ 616154 w 1243252"/>
                    <a:gd name="connsiteY53" fmla="*/ 598003 h 1725068"/>
                    <a:gd name="connsiteX54" fmla="*/ 517970 w 1243252"/>
                    <a:gd name="connsiteY54" fmla="*/ 412773 h 1725068"/>
                    <a:gd name="connsiteX55" fmla="*/ 454965 w 1243252"/>
                    <a:gd name="connsiteY55" fmla="*/ 378558 h 1725068"/>
                    <a:gd name="connsiteX56" fmla="*/ 421063 w 1243252"/>
                    <a:gd name="connsiteY56" fmla="*/ 370514 h 1725068"/>
                    <a:gd name="connsiteX57" fmla="*/ 370825 w 1243252"/>
                    <a:gd name="connsiteY57" fmla="*/ 181513 h 1725068"/>
                    <a:gd name="connsiteX58" fmla="*/ 418025 w 1243252"/>
                    <a:gd name="connsiteY58" fmla="*/ 196394 h 1725068"/>
                    <a:gd name="connsiteX59" fmla="*/ 532235 w 1243252"/>
                    <a:gd name="connsiteY59" fmla="*/ 258416 h 1725068"/>
                    <a:gd name="connsiteX60" fmla="*/ 710212 w 1243252"/>
                    <a:gd name="connsiteY60" fmla="*/ 594180 h 1725068"/>
                    <a:gd name="connsiteX61" fmla="*/ 756465 w 1243252"/>
                    <a:gd name="connsiteY61" fmla="*/ 1280627 h 1725068"/>
                    <a:gd name="connsiteX62" fmla="*/ 611934 w 1243252"/>
                    <a:gd name="connsiteY62" fmla="*/ 1441255 h 1725068"/>
                    <a:gd name="connsiteX63" fmla="*/ 497724 w 1243252"/>
                    <a:gd name="connsiteY63" fmla="*/ 1379233 h 1725068"/>
                    <a:gd name="connsiteX64" fmla="*/ 319748 w 1243252"/>
                    <a:gd name="connsiteY64" fmla="*/ 1043470 h 1725068"/>
                    <a:gd name="connsiteX65" fmla="*/ 273495 w 1243252"/>
                    <a:gd name="connsiteY65" fmla="*/ 357023 h 1725068"/>
                    <a:gd name="connsiteX66" fmla="*/ 330723 w 1243252"/>
                    <a:gd name="connsiteY66" fmla="*/ 189822 h 1725068"/>
                    <a:gd name="connsiteX67" fmla="*/ 370825 w 1243252"/>
                    <a:gd name="connsiteY67" fmla="*/ 181513 h 1725068"/>
                    <a:gd name="connsiteX68" fmla="*/ 56375 w 1243252"/>
                    <a:gd name="connsiteY68" fmla="*/ 0 h 1725068"/>
                    <a:gd name="connsiteX69" fmla="*/ 152005 w 1243252"/>
                    <a:gd name="connsiteY69" fmla="*/ 51932 h 1725068"/>
                    <a:gd name="connsiteX70" fmla="*/ 220198 w 1243252"/>
                    <a:gd name="connsiteY70" fmla="*/ 1064000 h 1725068"/>
                    <a:gd name="connsiteX71" fmla="*/ 285765 w 1243252"/>
                    <a:gd name="connsiteY71" fmla="*/ 1099606 h 1725068"/>
                    <a:gd name="connsiteX72" fmla="*/ 297553 w 1243252"/>
                    <a:gd name="connsiteY72" fmla="*/ 1274544 h 1725068"/>
                    <a:gd name="connsiteX73" fmla="*/ 70788 w 1243252"/>
                    <a:gd name="connsiteY73" fmla="*/ 1151401 h 1725068"/>
                    <a:gd name="connsiteX74" fmla="*/ 59000 w 1243252"/>
                    <a:gd name="connsiteY74" fmla="*/ 976462 h 1725068"/>
                    <a:gd name="connsiteX75" fmla="*/ 124568 w 1243252"/>
                    <a:gd name="connsiteY75" fmla="*/ 1012069 h 1725068"/>
                    <a:gd name="connsiteX76" fmla="*/ 77355 w 1243252"/>
                    <a:gd name="connsiteY76" fmla="*/ 311367 h 1725068"/>
                    <a:gd name="connsiteX77" fmla="*/ 11787 w 1243252"/>
                    <a:gd name="connsiteY77" fmla="*/ 275761 h 1725068"/>
                    <a:gd name="connsiteX78" fmla="*/ 0 w 1243252"/>
                    <a:gd name="connsiteY78" fmla="*/ 100822 h 1725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43252" h="1725068">
                      <a:moveTo>
                        <a:pt x="856395" y="445198"/>
                      </a:moveTo>
                      <a:cubicBezTo>
                        <a:pt x="871054" y="446172"/>
                        <a:pt x="886896" y="451011"/>
                        <a:pt x="903594" y="460079"/>
                      </a:cubicBezTo>
                      <a:lnTo>
                        <a:pt x="1017805" y="522100"/>
                      </a:lnTo>
                      <a:cubicBezTo>
                        <a:pt x="1106863" y="570463"/>
                        <a:pt x="1186546" y="720790"/>
                        <a:pt x="1195782" y="857864"/>
                      </a:cubicBezTo>
                      <a:lnTo>
                        <a:pt x="1201924" y="949025"/>
                      </a:lnTo>
                      <a:lnTo>
                        <a:pt x="1201925" y="949026"/>
                      </a:lnTo>
                      <a:lnTo>
                        <a:pt x="1209173" y="1056609"/>
                      </a:lnTo>
                      <a:cubicBezTo>
                        <a:pt x="1212637" y="1108013"/>
                        <a:pt x="1205702" y="1150252"/>
                        <a:pt x="1190984" y="1180424"/>
                      </a:cubicBezTo>
                      <a:lnTo>
                        <a:pt x="1179201" y="1198245"/>
                      </a:lnTo>
                      <a:lnTo>
                        <a:pt x="1194372" y="1230704"/>
                      </a:lnTo>
                      <a:cubicBezTo>
                        <a:pt x="1214428" y="1279758"/>
                        <a:pt x="1227798" y="1333025"/>
                        <a:pt x="1231261" y="1384428"/>
                      </a:cubicBezTo>
                      <a:lnTo>
                        <a:pt x="1238511" y="1492012"/>
                      </a:lnTo>
                      <a:lnTo>
                        <a:pt x="1238510" y="1492012"/>
                      </a:lnTo>
                      <a:lnTo>
                        <a:pt x="1242375" y="1549374"/>
                      </a:lnTo>
                      <a:cubicBezTo>
                        <a:pt x="1251611" y="1686449"/>
                        <a:pt x="1186903" y="1758364"/>
                        <a:pt x="1097846" y="1710003"/>
                      </a:cubicBezTo>
                      <a:lnTo>
                        <a:pt x="983635" y="1647981"/>
                      </a:lnTo>
                      <a:cubicBezTo>
                        <a:pt x="894577" y="1599618"/>
                        <a:pt x="814895" y="1449293"/>
                        <a:pt x="805659" y="1312217"/>
                      </a:cubicBezTo>
                      <a:lnTo>
                        <a:pt x="798409" y="1204634"/>
                      </a:lnTo>
                      <a:lnTo>
                        <a:pt x="896307" y="1257796"/>
                      </a:lnTo>
                      <a:lnTo>
                        <a:pt x="899716" y="1308394"/>
                      </a:lnTo>
                      <a:cubicBezTo>
                        <a:pt x="904811" y="1384015"/>
                        <a:pt x="948770" y="1466945"/>
                        <a:pt x="997901" y="1493625"/>
                      </a:cubicBezTo>
                      <a:lnTo>
                        <a:pt x="1060906" y="1527840"/>
                      </a:lnTo>
                      <a:cubicBezTo>
                        <a:pt x="1110036" y="1554520"/>
                        <a:pt x="1145734" y="1514846"/>
                        <a:pt x="1140639" y="1439226"/>
                      </a:cubicBezTo>
                      <a:lnTo>
                        <a:pt x="1137229" y="1388628"/>
                      </a:lnTo>
                      <a:lnTo>
                        <a:pt x="1137204" y="1388251"/>
                      </a:lnTo>
                      <a:cubicBezTo>
                        <a:pt x="1133383" y="1331536"/>
                        <a:pt x="1107701" y="1270708"/>
                        <a:pt x="1074372" y="1232585"/>
                      </a:cubicBezTo>
                      <a:lnTo>
                        <a:pt x="1040052" y="1203883"/>
                      </a:lnTo>
                      <a:lnTo>
                        <a:pt x="1039813" y="1203753"/>
                      </a:lnTo>
                      <a:lnTo>
                        <a:pt x="1039892" y="1204925"/>
                      </a:lnTo>
                      <a:lnTo>
                        <a:pt x="914224" y="1136681"/>
                      </a:lnTo>
                      <a:lnTo>
                        <a:pt x="902548" y="963400"/>
                      </a:lnTo>
                      <a:lnTo>
                        <a:pt x="1028216" y="1031642"/>
                      </a:lnTo>
                      <a:lnTo>
                        <a:pt x="1028454" y="1035180"/>
                      </a:lnTo>
                      <a:lnTo>
                        <a:pt x="1028694" y="1035310"/>
                      </a:lnTo>
                      <a:lnTo>
                        <a:pt x="1061606" y="1043119"/>
                      </a:lnTo>
                      <a:cubicBezTo>
                        <a:pt x="1092134" y="1039672"/>
                        <a:pt x="1111258" y="1003177"/>
                        <a:pt x="1107437" y="946461"/>
                      </a:cubicBezTo>
                      <a:lnTo>
                        <a:pt x="1105134" y="912286"/>
                      </a:lnTo>
                      <a:lnTo>
                        <a:pt x="1105133" y="912285"/>
                      </a:lnTo>
                      <a:lnTo>
                        <a:pt x="1101724" y="861687"/>
                      </a:lnTo>
                      <a:cubicBezTo>
                        <a:pt x="1096629" y="786067"/>
                        <a:pt x="1052671" y="703137"/>
                        <a:pt x="1003540" y="676457"/>
                      </a:cubicBezTo>
                      <a:lnTo>
                        <a:pt x="940534" y="642242"/>
                      </a:lnTo>
                      <a:cubicBezTo>
                        <a:pt x="891404" y="615562"/>
                        <a:pt x="855706" y="655235"/>
                        <a:pt x="860802" y="730855"/>
                      </a:cubicBezTo>
                      <a:lnTo>
                        <a:pt x="864211" y="781453"/>
                      </a:lnTo>
                      <a:lnTo>
                        <a:pt x="766314" y="728291"/>
                      </a:lnTo>
                      <a:lnTo>
                        <a:pt x="759065" y="620707"/>
                      </a:lnTo>
                      <a:cubicBezTo>
                        <a:pt x="753292" y="535035"/>
                        <a:pt x="776404" y="474817"/>
                        <a:pt x="816292" y="453507"/>
                      </a:cubicBezTo>
                      <a:cubicBezTo>
                        <a:pt x="828259" y="447115"/>
                        <a:pt x="841736" y="444224"/>
                        <a:pt x="856395" y="445198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0" y="410457"/>
                        <a:pt x="375232" y="467172"/>
                      </a:cubicBezTo>
                      <a:lnTo>
                        <a:pt x="413805" y="1039647"/>
                      </a:lnTo>
                      <a:cubicBezTo>
                        <a:pt x="418900" y="1115266"/>
                        <a:pt x="462859" y="1198197"/>
                        <a:pt x="511989" y="1224877"/>
                      </a:cubicBezTo>
                      <a:lnTo>
                        <a:pt x="574995" y="1259092"/>
                      </a:lnTo>
                      <a:cubicBezTo>
                        <a:pt x="624126" y="1285772"/>
                        <a:pt x="659823" y="1246098"/>
                        <a:pt x="654728" y="1170479"/>
                      </a:cubicBezTo>
                      <a:lnTo>
                        <a:pt x="616154" y="598003"/>
                      </a:lnTo>
                      <a:cubicBezTo>
                        <a:pt x="611059" y="522383"/>
                        <a:pt x="567101" y="439453"/>
                        <a:pt x="517970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7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7"/>
                      </a:lnTo>
                      <a:cubicBezTo>
                        <a:pt x="765701" y="1417702"/>
                        <a:pt x="700993" y="1489617"/>
                        <a:pt x="611934" y="1441255"/>
                      </a:cubicBezTo>
                      <a:lnTo>
                        <a:pt x="497724" y="1379233"/>
                      </a:lnTo>
                      <a:cubicBezTo>
                        <a:pt x="408667" y="1330871"/>
                        <a:pt x="328984" y="1180544"/>
                        <a:pt x="319748" y="1043470"/>
                      </a:cubicBezTo>
                      <a:lnTo>
                        <a:pt x="273495" y="357023"/>
                      </a:lnTo>
                      <a:cubicBezTo>
                        <a:pt x="267723" y="271351"/>
                        <a:pt x="290835" y="211132"/>
                        <a:pt x="330723" y="189822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3" y="1274544"/>
                      </a:lnTo>
                      <a:lnTo>
                        <a:pt x="70788" y="1151401"/>
                      </a:lnTo>
                      <a:lnTo>
                        <a:pt x="59000" y="976462"/>
                      </a:lnTo>
                      <a:lnTo>
                        <a:pt x="124568" y="1012069"/>
                      </a:lnTo>
                      <a:lnTo>
                        <a:pt x="77355" y="311367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6685B487-58A5-635A-E2F0-D4D9A610E7B6}"/>
                </a:ext>
              </a:extLst>
            </p:cNvPr>
            <p:cNvGrpSpPr/>
            <p:nvPr/>
          </p:nvGrpSpPr>
          <p:grpSpPr>
            <a:xfrm>
              <a:off x="696965" y="2996243"/>
              <a:ext cx="766650" cy="1664424"/>
              <a:chOff x="1127846" y="3231003"/>
              <a:chExt cx="1242070" cy="2696575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D2A20CE-0056-C4FA-B650-2A35D627E5E9}"/>
                  </a:ext>
                </a:extLst>
              </p:cNvPr>
              <p:cNvSpPr/>
              <p:nvPr/>
            </p:nvSpPr>
            <p:spPr bwMode="auto">
              <a:xfrm rot="16200000">
                <a:off x="587786" y="4329900"/>
                <a:ext cx="2137738" cy="1057618"/>
              </a:xfrm>
              <a:custGeom>
                <a:avLst/>
                <a:gdLst>
                  <a:gd name="connsiteX0" fmla="*/ 2137738 w 2137738"/>
                  <a:gd name="connsiteY0" fmla="*/ 0 h 1057618"/>
                  <a:gd name="connsiteX1" fmla="*/ 1504193 w 2137738"/>
                  <a:gd name="connsiteY1" fmla="*/ 1057618 h 1057618"/>
                  <a:gd name="connsiteX2" fmla="*/ 0 w 2137738"/>
                  <a:gd name="connsiteY2" fmla="*/ 1057618 h 1057618"/>
                  <a:gd name="connsiteX3" fmla="*/ 633545 w 213773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7738" h="1057618">
                    <a:moveTo>
                      <a:pt x="2137738" y="0"/>
                    </a:moveTo>
                    <a:lnTo>
                      <a:pt x="150419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33F681E-2EFC-3333-9C96-CAB00EBDA943}"/>
                  </a:ext>
                </a:extLst>
              </p:cNvPr>
              <p:cNvSpPr/>
              <p:nvPr/>
            </p:nvSpPr>
            <p:spPr bwMode="auto">
              <a:xfrm rot="16200000">
                <a:off x="626710" y="4320094"/>
                <a:ext cx="2079138" cy="1038369"/>
              </a:xfrm>
              <a:custGeom>
                <a:avLst/>
                <a:gdLst>
                  <a:gd name="connsiteX0" fmla="*/ 265346 w 2079138"/>
                  <a:gd name="connsiteY0" fmla="*/ 927738 h 1057618"/>
                  <a:gd name="connsiteX1" fmla="*/ 187083 w 2079138"/>
                  <a:gd name="connsiteY1" fmla="*/ 1057618 h 1057618"/>
                  <a:gd name="connsiteX2" fmla="*/ 0 w 2079138"/>
                  <a:gd name="connsiteY2" fmla="*/ 1057618 h 1057618"/>
                  <a:gd name="connsiteX3" fmla="*/ 77619 w 2079138"/>
                  <a:gd name="connsiteY3" fmla="*/ 928803 h 1057618"/>
                  <a:gd name="connsiteX4" fmla="*/ 118547 w 2079138"/>
                  <a:gd name="connsiteY4" fmla="*/ 912632 h 1057618"/>
                  <a:gd name="connsiteX5" fmla="*/ 243695 w 2079138"/>
                  <a:gd name="connsiteY5" fmla="*/ 911920 h 1057618"/>
                  <a:gd name="connsiteX6" fmla="*/ 262997 w 2079138"/>
                  <a:gd name="connsiteY6" fmla="*/ 916480 h 1057618"/>
                  <a:gd name="connsiteX7" fmla="*/ 265346 w 2079138"/>
                  <a:gd name="connsiteY7" fmla="*/ 927738 h 1057618"/>
                  <a:gd name="connsiteX8" fmla="*/ 403557 w 2079138"/>
                  <a:gd name="connsiteY8" fmla="*/ 698369 h 1057618"/>
                  <a:gd name="connsiteX9" fmla="*/ 300282 w 2079138"/>
                  <a:gd name="connsiteY9" fmla="*/ 869760 h 1057618"/>
                  <a:gd name="connsiteX10" fmla="*/ 259356 w 2079138"/>
                  <a:gd name="connsiteY10" fmla="*/ 885931 h 1057618"/>
                  <a:gd name="connsiteX11" fmla="*/ 134206 w 2079138"/>
                  <a:gd name="connsiteY11" fmla="*/ 886641 h 1057618"/>
                  <a:gd name="connsiteX12" fmla="*/ 112555 w 2079138"/>
                  <a:gd name="connsiteY12" fmla="*/ 870825 h 1057618"/>
                  <a:gd name="connsiteX13" fmla="*/ 215831 w 2079138"/>
                  <a:gd name="connsiteY13" fmla="*/ 699436 h 1057618"/>
                  <a:gd name="connsiteX14" fmla="*/ 256758 w 2079138"/>
                  <a:gd name="connsiteY14" fmla="*/ 683264 h 1057618"/>
                  <a:gd name="connsiteX15" fmla="*/ 381907 w 2079138"/>
                  <a:gd name="connsiteY15" fmla="*/ 682553 h 1057618"/>
                  <a:gd name="connsiteX16" fmla="*/ 401208 w 2079138"/>
                  <a:gd name="connsiteY16" fmla="*/ 687111 h 1057618"/>
                  <a:gd name="connsiteX17" fmla="*/ 403557 w 2079138"/>
                  <a:gd name="connsiteY17" fmla="*/ 698369 h 1057618"/>
                  <a:gd name="connsiteX18" fmla="*/ 435783 w 2079138"/>
                  <a:gd name="connsiteY18" fmla="*/ 1031365 h 1057618"/>
                  <a:gd name="connsiteX19" fmla="*/ 419963 w 2079138"/>
                  <a:gd name="connsiteY19" fmla="*/ 1057618 h 1057618"/>
                  <a:gd name="connsiteX20" fmla="*/ 232880 w 2079138"/>
                  <a:gd name="connsiteY20" fmla="*/ 1057618 h 1057618"/>
                  <a:gd name="connsiteX21" fmla="*/ 248057 w 2079138"/>
                  <a:gd name="connsiteY21" fmla="*/ 1032431 h 1057618"/>
                  <a:gd name="connsiteX22" fmla="*/ 288982 w 2079138"/>
                  <a:gd name="connsiteY22" fmla="*/ 1016259 h 1057618"/>
                  <a:gd name="connsiteX23" fmla="*/ 414132 w 2079138"/>
                  <a:gd name="connsiteY23" fmla="*/ 1015548 h 1057618"/>
                  <a:gd name="connsiteX24" fmla="*/ 433434 w 2079138"/>
                  <a:gd name="connsiteY24" fmla="*/ 1020108 h 1057618"/>
                  <a:gd name="connsiteX25" fmla="*/ 435783 w 2079138"/>
                  <a:gd name="connsiteY25" fmla="*/ 1031365 h 1057618"/>
                  <a:gd name="connsiteX26" fmla="*/ 541769 w 2079138"/>
                  <a:gd name="connsiteY26" fmla="*/ 469001 h 1057618"/>
                  <a:gd name="connsiteX27" fmla="*/ 438493 w 2079138"/>
                  <a:gd name="connsiteY27" fmla="*/ 640392 h 1057618"/>
                  <a:gd name="connsiteX28" fmla="*/ 397567 w 2079138"/>
                  <a:gd name="connsiteY28" fmla="*/ 656564 h 1057618"/>
                  <a:gd name="connsiteX29" fmla="*/ 272419 w 2079138"/>
                  <a:gd name="connsiteY29" fmla="*/ 657274 h 1057618"/>
                  <a:gd name="connsiteX30" fmla="*/ 250768 w 2079138"/>
                  <a:gd name="connsiteY30" fmla="*/ 641458 h 1057618"/>
                  <a:gd name="connsiteX31" fmla="*/ 354043 w 2079138"/>
                  <a:gd name="connsiteY31" fmla="*/ 470067 h 1057618"/>
                  <a:gd name="connsiteX32" fmla="*/ 394969 w 2079138"/>
                  <a:gd name="connsiteY32" fmla="*/ 453895 h 1057618"/>
                  <a:gd name="connsiteX33" fmla="*/ 520120 w 2079138"/>
                  <a:gd name="connsiteY33" fmla="*/ 453185 h 1057618"/>
                  <a:gd name="connsiteX34" fmla="*/ 539420 w 2079138"/>
                  <a:gd name="connsiteY34" fmla="*/ 457744 h 1057618"/>
                  <a:gd name="connsiteX35" fmla="*/ 541769 w 2079138"/>
                  <a:gd name="connsiteY35" fmla="*/ 469001 h 1057618"/>
                  <a:gd name="connsiteX36" fmla="*/ 573995 w 2079138"/>
                  <a:gd name="connsiteY36" fmla="*/ 801996 h 1057618"/>
                  <a:gd name="connsiteX37" fmla="*/ 470719 w 2079138"/>
                  <a:gd name="connsiteY37" fmla="*/ 973387 h 1057618"/>
                  <a:gd name="connsiteX38" fmla="*/ 429793 w 2079138"/>
                  <a:gd name="connsiteY38" fmla="*/ 989558 h 1057618"/>
                  <a:gd name="connsiteX39" fmla="*/ 304643 w 2079138"/>
                  <a:gd name="connsiteY39" fmla="*/ 990269 h 1057618"/>
                  <a:gd name="connsiteX40" fmla="*/ 282994 w 2079138"/>
                  <a:gd name="connsiteY40" fmla="*/ 974453 h 1057618"/>
                  <a:gd name="connsiteX41" fmla="*/ 386269 w 2079138"/>
                  <a:gd name="connsiteY41" fmla="*/ 803062 h 1057618"/>
                  <a:gd name="connsiteX42" fmla="*/ 427194 w 2079138"/>
                  <a:gd name="connsiteY42" fmla="*/ 786892 h 1057618"/>
                  <a:gd name="connsiteX43" fmla="*/ 552344 w 2079138"/>
                  <a:gd name="connsiteY43" fmla="*/ 786180 h 1057618"/>
                  <a:gd name="connsiteX44" fmla="*/ 571646 w 2079138"/>
                  <a:gd name="connsiteY44" fmla="*/ 790739 h 1057618"/>
                  <a:gd name="connsiteX45" fmla="*/ 573995 w 2079138"/>
                  <a:gd name="connsiteY45" fmla="*/ 801996 h 1057618"/>
                  <a:gd name="connsiteX46" fmla="*/ 679980 w 2079138"/>
                  <a:gd name="connsiteY46" fmla="*/ 239632 h 1057618"/>
                  <a:gd name="connsiteX47" fmla="*/ 576705 w 2079138"/>
                  <a:gd name="connsiteY47" fmla="*/ 411023 h 1057618"/>
                  <a:gd name="connsiteX48" fmla="*/ 535779 w 2079138"/>
                  <a:gd name="connsiteY48" fmla="*/ 427194 h 1057618"/>
                  <a:gd name="connsiteX49" fmla="*/ 410630 w 2079138"/>
                  <a:gd name="connsiteY49" fmla="*/ 427906 h 1057618"/>
                  <a:gd name="connsiteX50" fmla="*/ 388980 w 2079138"/>
                  <a:gd name="connsiteY50" fmla="*/ 412089 h 1057618"/>
                  <a:gd name="connsiteX51" fmla="*/ 492256 w 2079138"/>
                  <a:gd name="connsiteY51" fmla="*/ 240699 h 1057618"/>
                  <a:gd name="connsiteX52" fmla="*/ 533180 w 2079138"/>
                  <a:gd name="connsiteY52" fmla="*/ 224526 h 1057618"/>
                  <a:gd name="connsiteX53" fmla="*/ 658330 w 2079138"/>
                  <a:gd name="connsiteY53" fmla="*/ 223816 h 1057618"/>
                  <a:gd name="connsiteX54" fmla="*/ 677631 w 2079138"/>
                  <a:gd name="connsiteY54" fmla="*/ 228375 h 1057618"/>
                  <a:gd name="connsiteX55" fmla="*/ 679980 w 2079138"/>
                  <a:gd name="connsiteY55" fmla="*/ 239632 h 1057618"/>
                  <a:gd name="connsiteX56" fmla="*/ 712206 w 2079138"/>
                  <a:gd name="connsiteY56" fmla="*/ 572628 h 1057618"/>
                  <a:gd name="connsiteX57" fmla="*/ 608930 w 2079138"/>
                  <a:gd name="connsiteY57" fmla="*/ 744019 h 1057618"/>
                  <a:gd name="connsiteX58" fmla="*/ 568005 w 2079138"/>
                  <a:gd name="connsiteY58" fmla="*/ 760190 h 1057618"/>
                  <a:gd name="connsiteX59" fmla="*/ 442856 w 2079138"/>
                  <a:gd name="connsiteY59" fmla="*/ 760901 h 1057618"/>
                  <a:gd name="connsiteX60" fmla="*/ 421206 w 2079138"/>
                  <a:gd name="connsiteY60" fmla="*/ 745085 h 1057618"/>
                  <a:gd name="connsiteX61" fmla="*/ 524480 w 2079138"/>
                  <a:gd name="connsiteY61" fmla="*/ 573694 h 1057618"/>
                  <a:gd name="connsiteX62" fmla="*/ 565405 w 2079138"/>
                  <a:gd name="connsiteY62" fmla="*/ 557523 h 1057618"/>
                  <a:gd name="connsiteX63" fmla="*/ 690555 w 2079138"/>
                  <a:gd name="connsiteY63" fmla="*/ 556813 h 1057618"/>
                  <a:gd name="connsiteX64" fmla="*/ 709857 w 2079138"/>
                  <a:gd name="connsiteY64" fmla="*/ 561371 h 1057618"/>
                  <a:gd name="connsiteX65" fmla="*/ 712206 w 2079138"/>
                  <a:gd name="connsiteY65" fmla="*/ 572628 h 1057618"/>
                  <a:gd name="connsiteX66" fmla="*/ 732710 w 2079138"/>
                  <a:gd name="connsiteY66" fmla="*/ 925083 h 1057618"/>
                  <a:gd name="connsiteX67" fmla="*/ 652848 w 2079138"/>
                  <a:gd name="connsiteY67" fmla="*/ 1057618 h 1057618"/>
                  <a:gd name="connsiteX68" fmla="*/ 465764 w 2079138"/>
                  <a:gd name="connsiteY68" fmla="*/ 1057618 h 1057618"/>
                  <a:gd name="connsiteX69" fmla="*/ 544983 w 2079138"/>
                  <a:gd name="connsiteY69" fmla="*/ 926149 h 1057618"/>
                  <a:gd name="connsiteX70" fmla="*/ 585909 w 2079138"/>
                  <a:gd name="connsiteY70" fmla="*/ 909979 h 1057618"/>
                  <a:gd name="connsiteX71" fmla="*/ 711059 w 2079138"/>
                  <a:gd name="connsiteY71" fmla="*/ 909267 h 1057618"/>
                  <a:gd name="connsiteX72" fmla="*/ 730360 w 2079138"/>
                  <a:gd name="connsiteY72" fmla="*/ 913826 h 1057618"/>
                  <a:gd name="connsiteX73" fmla="*/ 732710 w 2079138"/>
                  <a:gd name="connsiteY73" fmla="*/ 925083 h 1057618"/>
                  <a:gd name="connsiteX74" fmla="*/ 818193 w 2079138"/>
                  <a:gd name="connsiteY74" fmla="*/ 10264 h 1057618"/>
                  <a:gd name="connsiteX75" fmla="*/ 714916 w 2079138"/>
                  <a:gd name="connsiteY75" fmla="*/ 181654 h 1057618"/>
                  <a:gd name="connsiteX76" fmla="*/ 673991 w 2079138"/>
                  <a:gd name="connsiteY76" fmla="*/ 197827 h 1057618"/>
                  <a:gd name="connsiteX77" fmla="*/ 548841 w 2079138"/>
                  <a:gd name="connsiteY77" fmla="*/ 198537 h 1057618"/>
                  <a:gd name="connsiteX78" fmla="*/ 527191 w 2079138"/>
                  <a:gd name="connsiteY78" fmla="*/ 182721 h 1057618"/>
                  <a:gd name="connsiteX79" fmla="*/ 630467 w 2079138"/>
                  <a:gd name="connsiteY79" fmla="*/ 11330 h 1057618"/>
                  <a:gd name="connsiteX80" fmla="*/ 646401 w 2079138"/>
                  <a:gd name="connsiteY80" fmla="*/ 0 h 1057618"/>
                  <a:gd name="connsiteX81" fmla="*/ 816051 w 2079138"/>
                  <a:gd name="connsiteY81" fmla="*/ 0 h 1057618"/>
                  <a:gd name="connsiteX82" fmla="*/ 850418 w 2079138"/>
                  <a:gd name="connsiteY82" fmla="*/ 343259 h 1057618"/>
                  <a:gd name="connsiteX83" fmla="*/ 747141 w 2079138"/>
                  <a:gd name="connsiteY83" fmla="*/ 514650 h 1057618"/>
                  <a:gd name="connsiteX84" fmla="*/ 706217 w 2079138"/>
                  <a:gd name="connsiteY84" fmla="*/ 530822 h 1057618"/>
                  <a:gd name="connsiteX85" fmla="*/ 581067 w 2079138"/>
                  <a:gd name="connsiteY85" fmla="*/ 531532 h 1057618"/>
                  <a:gd name="connsiteX86" fmla="*/ 559416 w 2079138"/>
                  <a:gd name="connsiteY86" fmla="*/ 515716 h 1057618"/>
                  <a:gd name="connsiteX87" fmla="*/ 662694 w 2079138"/>
                  <a:gd name="connsiteY87" fmla="*/ 344325 h 1057618"/>
                  <a:gd name="connsiteX88" fmla="*/ 703617 w 2079138"/>
                  <a:gd name="connsiteY88" fmla="*/ 328153 h 1057618"/>
                  <a:gd name="connsiteX89" fmla="*/ 828767 w 2079138"/>
                  <a:gd name="connsiteY89" fmla="*/ 327443 h 1057618"/>
                  <a:gd name="connsiteX90" fmla="*/ 848068 w 2079138"/>
                  <a:gd name="connsiteY90" fmla="*/ 332002 h 1057618"/>
                  <a:gd name="connsiteX91" fmla="*/ 850418 w 2079138"/>
                  <a:gd name="connsiteY91" fmla="*/ 343259 h 1057618"/>
                  <a:gd name="connsiteX92" fmla="*/ 870921 w 2079138"/>
                  <a:gd name="connsiteY92" fmla="*/ 695715 h 1057618"/>
                  <a:gd name="connsiteX93" fmla="*/ 767645 w 2079138"/>
                  <a:gd name="connsiteY93" fmla="*/ 867106 h 1057618"/>
                  <a:gd name="connsiteX94" fmla="*/ 726720 w 2079138"/>
                  <a:gd name="connsiteY94" fmla="*/ 883277 h 1057618"/>
                  <a:gd name="connsiteX95" fmla="*/ 601570 w 2079138"/>
                  <a:gd name="connsiteY95" fmla="*/ 883988 h 1057618"/>
                  <a:gd name="connsiteX96" fmla="*/ 579919 w 2079138"/>
                  <a:gd name="connsiteY96" fmla="*/ 868172 h 1057618"/>
                  <a:gd name="connsiteX97" fmla="*/ 683195 w 2079138"/>
                  <a:gd name="connsiteY97" fmla="*/ 696781 h 1057618"/>
                  <a:gd name="connsiteX98" fmla="*/ 724120 w 2079138"/>
                  <a:gd name="connsiteY98" fmla="*/ 680610 h 1057618"/>
                  <a:gd name="connsiteX99" fmla="*/ 849272 w 2079138"/>
                  <a:gd name="connsiteY99" fmla="*/ 679900 h 1057618"/>
                  <a:gd name="connsiteX100" fmla="*/ 868572 w 2079138"/>
                  <a:gd name="connsiteY100" fmla="*/ 684458 h 1057618"/>
                  <a:gd name="connsiteX101" fmla="*/ 870921 w 2079138"/>
                  <a:gd name="connsiteY101" fmla="*/ 695715 h 1057618"/>
                  <a:gd name="connsiteX102" fmla="*/ 903150 w 2079138"/>
                  <a:gd name="connsiteY102" fmla="*/ 1028711 h 1057618"/>
                  <a:gd name="connsiteX103" fmla="*/ 885731 w 2079138"/>
                  <a:gd name="connsiteY103" fmla="*/ 1057618 h 1057618"/>
                  <a:gd name="connsiteX104" fmla="*/ 698649 w 2079138"/>
                  <a:gd name="connsiteY104" fmla="*/ 1057618 h 1057618"/>
                  <a:gd name="connsiteX105" fmla="*/ 715425 w 2079138"/>
                  <a:gd name="connsiteY105" fmla="*/ 1029776 h 1057618"/>
                  <a:gd name="connsiteX106" fmla="*/ 756350 w 2079138"/>
                  <a:gd name="connsiteY106" fmla="*/ 1013605 h 1057618"/>
                  <a:gd name="connsiteX107" fmla="*/ 881500 w 2079138"/>
                  <a:gd name="connsiteY107" fmla="*/ 1012895 h 1057618"/>
                  <a:gd name="connsiteX108" fmla="*/ 900801 w 2079138"/>
                  <a:gd name="connsiteY108" fmla="*/ 1017454 h 1057618"/>
                  <a:gd name="connsiteX109" fmla="*/ 903150 w 2079138"/>
                  <a:gd name="connsiteY109" fmla="*/ 1028711 h 1057618"/>
                  <a:gd name="connsiteX110" fmla="*/ 988630 w 2079138"/>
                  <a:gd name="connsiteY110" fmla="*/ 113892 h 1057618"/>
                  <a:gd name="connsiteX111" fmla="*/ 885355 w 2079138"/>
                  <a:gd name="connsiteY111" fmla="*/ 285281 h 1057618"/>
                  <a:gd name="connsiteX112" fmla="*/ 844430 w 2079138"/>
                  <a:gd name="connsiteY112" fmla="*/ 301453 h 1057618"/>
                  <a:gd name="connsiteX113" fmla="*/ 719280 w 2079138"/>
                  <a:gd name="connsiteY113" fmla="*/ 302163 h 1057618"/>
                  <a:gd name="connsiteX114" fmla="*/ 697629 w 2079138"/>
                  <a:gd name="connsiteY114" fmla="*/ 286348 h 1057618"/>
                  <a:gd name="connsiteX115" fmla="*/ 800905 w 2079138"/>
                  <a:gd name="connsiteY115" fmla="*/ 114957 h 1057618"/>
                  <a:gd name="connsiteX116" fmla="*/ 841830 w 2079138"/>
                  <a:gd name="connsiteY116" fmla="*/ 98786 h 1057618"/>
                  <a:gd name="connsiteX117" fmla="*/ 966980 w 2079138"/>
                  <a:gd name="connsiteY117" fmla="*/ 98074 h 1057618"/>
                  <a:gd name="connsiteX118" fmla="*/ 986281 w 2079138"/>
                  <a:gd name="connsiteY118" fmla="*/ 102634 h 1057618"/>
                  <a:gd name="connsiteX119" fmla="*/ 988630 w 2079138"/>
                  <a:gd name="connsiteY119" fmla="*/ 113892 h 1057618"/>
                  <a:gd name="connsiteX120" fmla="*/ 1009133 w 2079138"/>
                  <a:gd name="connsiteY120" fmla="*/ 466346 h 1057618"/>
                  <a:gd name="connsiteX121" fmla="*/ 905857 w 2079138"/>
                  <a:gd name="connsiteY121" fmla="*/ 637737 h 1057618"/>
                  <a:gd name="connsiteX122" fmla="*/ 864931 w 2079138"/>
                  <a:gd name="connsiteY122" fmla="*/ 653909 h 1057618"/>
                  <a:gd name="connsiteX123" fmla="*/ 739783 w 2079138"/>
                  <a:gd name="connsiteY123" fmla="*/ 654619 h 1057618"/>
                  <a:gd name="connsiteX124" fmla="*/ 718132 w 2079138"/>
                  <a:gd name="connsiteY124" fmla="*/ 638803 h 1057618"/>
                  <a:gd name="connsiteX125" fmla="*/ 821408 w 2079138"/>
                  <a:gd name="connsiteY125" fmla="*/ 467413 h 1057618"/>
                  <a:gd name="connsiteX126" fmla="*/ 862332 w 2079138"/>
                  <a:gd name="connsiteY126" fmla="*/ 451242 h 1057618"/>
                  <a:gd name="connsiteX127" fmla="*/ 987483 w 2079138"/>
                  <a:gd name="connsiteY127" fmla="*/ 450530 h 1057618"/>
                  <a:gd name="connsiteX128" fmla="*/ 1006784 w 2079138"/>
                  <a:gd name="connsiteY128" fmla="*/ 455089 h 1057618"/>
                  <a:gd name="connsiteX129" fmla="*/ 1009133 w 2079138"/>
                  <a:gd name="connsiteY129" fmla="*/ 466346 h 1057618"/>
                  <a:gd name="connsiteX130" fmla="*/ 1041362 w 2079138"/>
                  <a:gd name="connsiteY130" fmla="*/ 799343 h 1057618"/>
                  <a:gd name="connsiteX131" fmla="*/ 938086 w 2079138"/>
                  <a:gd name="connsiteY131" fmla="*/ 970733 h 1057618"/>
                  <a:gd name="connsiteX132" fmla="*/ 897161 w 2079138"/>
                  <a:gd name="connsiteY132" fmla="*/ 986904 h 1057618"/>
                  <a:gd name="connsiteX133" fmla="*/ 772011 w 2079138"/>
                  <a:gd name="connsiteY133" fmla="*/ 987616 h 1057618"/>
                  <a:gd name="connsiteX134" fmla="*/ 750362 w 2079138"/>
                  <a:gd name="connsiteY134" fmla="*/ 971798 h 1057618"/>
                  <a:gd name="connsiteX135" fmla="*/ 853636 w 2079138"/>
                  <a:gd name="connsiteY135" fmla="*/ 800409 h 1057618"/>
                  <a:gd name="connsiteX136" fmla="*/ 894561 w 2079138"/>
                  <a:gd name="connsiteY136" fmla="*/ 784237 h 1057618"/>
                  <a:gd name="connsiteX137" fmla="*/ 1019711 w 2079138"/>
                  <a:gd name="connsiteY137" fmla="*/ 783526 h 1057618"/>
                  <a:gd name="connsiteX138" fmla="*/ 1039013 w 2079138"/>
                  <a:gd name="connsiteY138" fmla="*/ 788084 h 1057618"/>
                  <a:gd name="connsiteX139" fmla="*/ 1041362 w 2079138"/>
                  <a:gd name="connsiteY139" fmla="*/ 799343 h 1057618"/>
                  <a:gd name="connsiteX140" fmla="*/ 1057258 w 2079138"/>
                  <a:gd name="connsiteY140" fmla="*/ 0 h 1057618"/>
                  <a:gd name="connsiteX141" fmla="*/ 1023566 w 2079138"/>
                  <a:gd name="connsiteY141" fmla="*/ 55914 h 1057618"/>
                  <a:gd name="connsiteX142" fmla="*/ 982641 w 2079138"/>
                  <a:gd name="connsiteY142" fmla="*/ 72085 h 1057618"/>
                  <a:gd name="connsiteX143" fmla="*/ 857491 w 2079138"/>
                  <a:gd name="connsiteY143" fmla="*/ 72797 h 1057618"/>
                  <a:gd name="connsiteX144" fmla="*/ 835840 w 2079138"/>
                  <a:gd name="connsiteY144" fmla="*/ 56979 h 1057618"/>
                  <a:gd name="connsiteX145" fmla="*/ 870174 w 2079138"/>
                  <a:gd name="connsiteY145" fmla="*/ 0 h 1057618"/>
                  <a:gd name="connsiteX146" fmla="*/ 1147345 w 2079138"/>
                  <a:gd name="connsiteY146" fmla="*/ 236979 h 1057618"/>
                  <a:gd name="connsiteX147" fmla="*/ 1044070 w 2079138"/>
                  <a:gd name="connsiteY147" fmla="*/ 408368 h 1057618"/>
                  <a:gd name="connsiteX148" fmla="*/ 1003144 w 2079138"/>
                  <a:gd name="connsiteY148" fmla="*/ 424540 h 1057618"/>
                  <a:gd name="connsiteX149" fmla="*/ 877994 w 2079138"/>
                  <a:gd name="connsiteY149" fmla="*/ 425251 h 1057618"/>
                  <a:gd name="connsiteX150" fmla="*/ 856343 w 2079138"/>
                  <a:gd name="connsiteY150" fmla="*/ 409435 h 1057618"/>
                  <a:gd name="connsiteX151" fmla="*/ 959620 w 2079138"/>
                  <a:gd name="connsiteY151" fmla="*/ 238044 h 1057618"/>
                  <a:gd name="connsiteX152" fmla="*/ 1000545 w 2079138"/>
                  <a:gd name="connsiteY152" fmla="*/ 221873 h 1057618"/>
                  <a:gd name="connsiteX153" fmla="*/ 1125695 w 2079138"/>
                  <a:gd name="connsiteY153" fmla="*/ 221163 h 1057618"/>
                  <a:gd name="connsiteX154" fmla="*/ 1144997 w 2079138"/>
                  <a:gd name="connsiteY154" fmla="*/ 225721 h 1057618"/>
                  <a:gd name="connsiteX155" fmla="*/ 1147345 w 2079138"/>
                  <a:gd name="connsiteY155" fmla="*/ 236979 h 1057618"/>
                  <a:gd name="connsiteX156" fmla="*/ 1179573 w 2079138"/>
                  <a:gd name="connsiteY156" fmla="*/ 569974 h 1057618"/>
                  <a:gd name="connsiteX157" fmla="*/ 1076297 w 2079138"/>
                  <a:gd name="connsiteY157" fmla="*/ 741365 h 1057618"/>
                  <a:gd name="connsiteX158" fmla="*/ 1035372 w 2079138"/>
                  <a:gd name="connsiteY158" fmla="*/ 757536 h 1057618"/>
                  <a:gd name="connsiteX159" fmla="*/ 910224 w 2079138"/>
                  <a:gd name="connsiteY159" fmla="*/ 758247 h 1057618"/>
                  <a:gd name="connsiteX160" fmla="*/ 888573 w 2079138"/>
                  <a:gd name="connsiteY160" fmla="*/ 742431 h 1057618"/>
                  <a:gd name="connsiteX161" fmla="*/ 991849 w 2079138"/>
                  <a:gd name="connsiteY161" fmla="*/ 571040 h 1057618"/>
                  <a:gd name="connsiteX162" fmla="*/ 1032774 w 2079138"/>
                  <a:gd name="connsiteY162" fmla="*/ 554868 h 1057618"/>
                  <a:gd name="connsiteX163" fmla="*/ 1157924 w 2079138"/>
                  <a:gd name="connsiteY163" fmla="*/ 554157 h 1057618"/>
                  <a:gd name="connsiteX164" fmla="*/ 1177224 w 2079138"/>
                  <a:gd name="connsiteY164" fmla="*/ 558717 h 1057618"/>
                  <a:gd name="connsiteX165" fmla="*/ 1179573 w 2079138"/>
                  <a:gd name="connsiteY165" fmla="*/ 569974 h 1057618"/>
                  <a:gd name="connsiteX166" fmla="*/ 1200078 w 2079138"/>
                  <a:gd name="connsiteY166" fmla="*/ 922430 h 1057618"/>
                  <a:gd name="connsiteX167" fmla="*/ 1118616 w 2079138"/>
                  <a:gd name="connsiteY167" fmla="*/ 1057618 h 1057618"/>
                  <a:gd name="connsiteX168" fmla="*/ 931532 w 2079138"/>
                  <a:gd name="connsiteY168" fmla="*/ 1057618 h 1057618"/>
                  <a:gd name="connsiteX169" fmla="*/ 1012352 w 2079138"/>
                  <a:gd name="connsiteY169" fmla="*/ 923496 h 1057618"/>
                  <a:gd name="connsiteX170" fmla="*/ 1053276 w 2079138"/>
                  <a:gd name="connsiteY170" fmla="*/ 907324 h 1057618"/>
                  <a:gd name="connsiteX171" fmla="*/ 1178427 w 2079138"/>
                  <a:gd name="connsiteY171" fmla="*/ 906614 h 1057618"/>
                  <a:gd name="connsiteX172" fmla="*/ 1197728 w 2079138"/>
                  <a:gd name="connsiteY172" fmla="*/ 911173 h 1057618"/>
                  <a:gd name="connsiteX173" fmla="*/ 1200078 w 2079138"/>
                  <a:gd name="connsiteY173" fmla="*/ 922430 h 1057618"/>
                  <a:gd name="connsiteX174" fmla="*/ 1285557 w 2079138"/>
                  <a:gd name="connsiteY174" fmla="*/ 7609 h 1057618"/>
                  <a:gd name="connsiteX175" fmla="*/ 1182281 w 2079138"/>
                  <a:gd name="connsiteY175" fmla="*/ 179001 h 1057618"/>
                  <a:gd name="connsiteX176" fmla="*/ 1141356 w 2079138"/>
                  <a:gd name="connsiteY176" fmla="*/ 195172 h 1057618"/>
                  <a:gd name="connsiteX177" fmla="*/ 1016206 w 2079138"/>
                  <a:gd name="connsiteY177" fmla="*/ 195884 h 1057618"/>
                  <a:gd name="connsiteX178" fmla="*/ 994555 w 2079138"/>
                  <a:gd name="connsiteY178" fmla="*/ 180066 h 1057618"/>
                  <a:gd name="connsiteX179" fmla="*/ 1097831 w 2079138"/>
                  <a:gd name="connsiteY179" fmla="*/ 8675 h 1057618"/>
                  <a:gd name="connsiteX180" fmla="*/ 1110033 w 2079138"/>
                  <a:gd name="connsiteY180" fmla="*/ 0 h 1057618"/>
                  <a:gd name="connsiteX181" fmla="*/ 1283969 w 2079138"/>
                  <a:gd name="connsiteY181" fmla="*/ 0 h 1057618"/>
                  <a:gd name="connsiteX182" fmla="*/ 1317786 w 2079138"/>
                  <a:gd name="connsiteY182" fmla="*/ 340605 h 1057618"/>
                  <a:gd name="connsiteX183" fmla="*/ 1214510 w 2079138"/>
                  <a:gd name="connsiteY183" fmla="*/ 511996 h 1057618"/>
                  <a:gd name="connsiteX184" fmla="*/ 1173585 w 2079138"/>
                  <a:gd name="connsiteY184" fmla="*/ 528167 h 1057618"/>
                  <a:gd name="connsiteX185" fmla="*/ 1048435 w 2079138"/>
                  <a:gd name="connsiteY185" fmla="*/ 528879 h 1057618"/>
                  <a:gd name="connsiteX186" fmla="*/ 1026785 w 2079138"/>
                  <a:gd name="connsiteY186" fmla="*/ 513062 h 1057618"/>
                  <a:gd name="connsiteX187" fmla="*/ 1130060 w 2079138"/>
                  <a:gd name="connsiteY187" fmla="*/ 341672 h 1057618"/>
                  <a:gd name="connsiteX188" fmla="*/ 1170985 w 2079138"/>
                  <a:gd name="connsiteY188" fmla="*/ 325500 h 1057618"/>
                  <a:gd name="connsiteX189" fmla="*/ 1296135 w 2079138"/>
                  <a:gd name="connsiteY189" fmla="*/ 324790 h 1057618"/>
                  <a:gd name="connsiteX190" fmla="*/ 1315437 w 2079138"/>
                  <a:gd name="connsiteY190" fmla="*/ 329348 h 1057618"/>
                  <a:gd name="connsiteX191" fmla="*/ 1317786 w 2079138"/>
                  <a:gd name="connsiteY191" fmla="*/ 340605 h 1057618"/>
                  <a:gd name="connsiteX192" fmla="*/ 1338290 w 2079138"/>
                  <a:gd name="connsiteY192" fmla="*/ 693061 h 1057618"/>
                  <a:gd name="connsiteX193" fmla="*/ 1235013 w 2079138"/>
                  <a:gd name="connsiteY193" fmla="*/ 864452 h 1057618"/>
                  <a:gd name="connsiteX194" fmla="*/ 1194088 w 2079138"/>
                  <a:gd name="connsiteY194" fmla="*/ 880623 h 1057618"/>
                  <a:gd name="connsiteX195" fmla="*/ 1068938 w 2079138"/>
                  <a:gd name="connsiteY195" fmla="*/ 881333 h 1057618"/>
                  <a:gd name="connsiteX196" fmla="*/ 1047287 w 2079138"/>
                  <a:gd name="connsiteY196" fmla="*/ 865518 h 1057618"/>
                  <a:gd name="connsiteX197" fmla="*/ 1150564 w 2079138"/>
                  <a:gd name="connsiteY197" fmla="*/ 694128 h 1057618"/>
                  <a:gd name="connsiteX198" fmla="*/ 1191489 w 2079138"/>
                  <a:gd name="connsiteY198" fmla="*/ 677955 h 1057618"/>
                  <a:gd name="connsiteX199" fmla="*/ 1316639 w 2079138"/>
                  <a:gd name="connsiteY199" fmla="*/ 677245 h 1057618"/>
                  <a:gd name="connsiteX200" fmla="*/ 1335939 w 2079138"/>
                  <a:gd name="connsiteY200" fmla="*/ 681804 h 1057618"/>
                  <a:gd name="connsiteX201" fmla="*/ 1338290 w 2079138"/>
                  <a:gd name="connsiteY201" fmla="*/ 693061 h 1057618"/>
                  <a:gd name="connsiteX202" fmla="*/ 1370517 w 2079138"/>
                  <a:gd name="connsiteY202" fmla="*/ 1026056 h 1057618"/>
                  <a:gd name="connsiteX203" fmla="*/ 1351499 w 2079138"/>
                  <a:gd name="connsiteY203" fmla="*/ 1057618 h 1057618"/>
                  <a:gd name="connsiteX204" fmla="*/ 1164417 w 2079138"/>
                  <a:gd name="connsiteY204" fmla="*/ 1057618 h 1057618"/>
                  <a:gd name="connsiteX205" fmla="*/ 1182793 w 2079138"/>
                  <a:gd name="connsiteY205" fmla="*/ 1027123 h 1057618"/>
                  <a:gd name="connsiteX206" fmla="*/ 1223718 w 2079138"/>
                  <a:gd name="connsiteY206" fmla="*/ 1010952 h 1057618"/>
                  <a:gd name="connsiteX207" fmla="*/ 1348868 w 2079138"/>
                  <a:gd name="connsiteY207" fmla="*/ 1010240 h 1057618"/>
                  <a:gd name="connsiteX208" fmla="*/ 1368168 w 2079138"/>
                  <a:gd name="connsiteY208" fmla="*/ 1014800 h 1057618"/>
                  <a:gd name="connsiteX209" fmla="*/ 1370517 w 2079138"/>
                  <a:gd name="connsiteY209" fmla="*/ 1026056 h 1057618"/>
                  <a:gd name="connsiteX210" fmla="*/ 1455998 w 2079138"/>
                  <a:gd name="connsiteY210" fmla="*/ 111237 h 1057618"/>
                  <a:gd name="connsiteX211" fmla="*/ 1352721 w 2079138"/>
                  <a:gd name="connsiteY211" fmla="*/ 282628 h 1057618"/>
                  <a:gd name="connsiteX212" fmla="*/ 1311796 w 2079138"/>
                  <a:gd name="connsiteY212" fmla="*/ 298800 h 1057618"/>
                  <a:gd name="connsiteX213" fmla="*/ 1186646 w 2079138"/>
                  <a:gd name="connsiteY213" fmla="*/ 299510 h 1057618"/>
                  <a:gd name="connsiteX214" fmla="*/ 1164996 w 2079138"/>
                  <a:gd name="connsiteY214" fmla="*/ 283694 h 1057618"/>
                  <a:gd name="connsiteX215" fmla="*/ 1268272 w 2079138"/>
                  <a:gd name="connsiteY215" fmla="*/ 112303 h 1057618"/>
                  <a:gd name="connsiteX216" fmla="*/ 1309197 w 2079138"/>
                  <a:gd name="connsiteY216" fmla="*/ 96133 h 1057618"/>
                  <a:gd name="connsiteX217" fmla="*/ 1434347 w 2079138"/>
                  <a:gd name="connsiteY217" fmla="*/ 95421 h 1057618"/>
                  <a:gd name="connsiteX218" fmla="*/ 1453648 w 2079138"/>
                  <a:gd name="connsiteY218" fmla="*/ 99980 h 1057618"/>
                  <a:gd name="connsiteX219" fmla="*/ 1455998 w 2079138"/>
                  <a:gd name="connsiteY219" fmla="*/ 111237 h 1057618"/>
                  <a:gd name="connsiteX220" fmla="*/ 1476501 w 2079138"/>
                  <a:gd name="connsiteY220" fmla="*/ 463693 h 1057618"/>
                  <a:gd name="connsiteX221" fmla="*/ 1373226 w 2079138"/>
                  <a:gd name="connsiteY221" fmla="*/ 635084 h 1057618"/>
                  <a:gd name="connsiteX222" fmla="*/ 1332299 w 2079138"/>
                  <a:gd name="connsiteY222" fmla="*/ 651256 h 1057618"/>
                  <a:gd name="connsiteX223" fmla="*/ 1207150 w 2079138"/>
                  <a:gd name="connsiteY223" fmla="*/ 651966 h 1057618"/>
                  <a:gd name="connsiteX224" fmla="*/ 1185499 w 2079138"/>
                  <a:gd name="connsiteY224" fmla="*/ 636149 h 1057618"/>
                  <a:gd name="connsiteX225" fmla="*/ 1288775 w 2079138"/>
                  <a:gd name="connsiteY225" fmla="*/ 464759 h 1057618"/>
                  <a:gd name="connsiteX226" fmla="*/ 1329701 w 2079138"/>
                  <a:gd name="connsiteY226" fmla="*/ 448587 h 1057618"/>
                  <a:gd name="connsiteX227" fmla="*/ 1454851 w 2079138"/>
                  <a:gd name="connsiteY227" fmla="*/ 447876 h 1057618"/>
                  <a:gd name="connsiteX228" fmla="*/ 1474152 w 2079138"/>
                  <a:gd name="connsiteY228" fmla="*/ 452435 h 1057618"/>
                  <a:gd name="connsiteX229" fmla="*/ 1476501 w 2079138"/>
                  <a:gd name="connsiteY229" fmla="*/ 463693 h 1057618"/>
                  <a:gd name="connsiteX230" fmla="*/ 1508730 w 2079138"/>
                  <a:gd name="connsiteY230" fmla="*/ 796687 h 1057618"/>
                  <a:gd name="connsiteX231" fmla="*/ 1405454 w 2079138"/>
                  <a:gd name="connsiteY231" fmla="*/ 968079 h 1057618"/>
                  <a:gd name="connsiteX232" fmla="*/ 1364529 w 2079138"/>
                  <a:gd name="connsiteY232" fmla="*/ 984251 h 1057618"/>
                  <a:gd name="connsiteX233" fmla="*/ 1239379 w 2079138"/>
                  <a:gd name="connsiteY233" fmla="*/ 984961 h 1057618"/>
                  <a:gd name="connsiteX234" fmla="*/ 1217728 w 2079138"/>
                  <a:gd name="connsiteY234" fmla="*/ 969145 h 1057618"/>
                  <a:gd name="connsiteX235" fmla="*/ 1321005 w 2079138"/>
                  <a:gd name="connsiteY235" fmla="*/ 797754 h 1057618"/>
                  <a:gd name="connsiteX236" fmla="*/ 1361930 w 2079138"/>
                  <a:gd name="connsiteY236" fmla="*/ 781583 h 1057618"/>
                  <a:gd name="connsiteX237" fmla="*/ 1487080 w 2079138"/>
                  <a:gd name="connsiteY237" fmla="*/ 780872 h 1057618"/>
                  <a:gd name="connsiteX238" fmla="*/ 1506380 w 2079138"/>
                  <a:gd name="connsiteY238" fmla="*/ 785431 h 1057618"/>
                  <a:gd name="connsiteX239" fmla="*/ 1508730 w 2079138"/>
                  <a:gd name="connsiteY239" fmla="*/ 796687 h 1057618"/>
                  <a:gd name="connsiteX240" fmla="*/ 1523026 w 2079138"/>
                  <a:gd name="connsiteY240" fmla="*/ 0 h 1057618"/>
                  <a:gd name="connsiteX241" fmla="*/ 1490933 w 2079138"/>
                  <a:gd name="connsiteY241" fmla="*/ 53259 h 1057618"/>
                  <a:gd name="connsiteX242" fmla="*/ 1450008 w 2079138"/>
                  <a:gd name="connsiteY242" fmla="*/ 69431 h 1057618"/>
                  <a:gd name="connsiteX243" fmla="*/ 1324860 w 2079138"/>
                  <a:gd name="connsiteY243" fmla="*/ 70142 h 1057618"/>
                  <a:gd name="connsiteX244" fmla="*/ 1303209 w 2079138"/>
                  <a:gd name="connsiteY244" fmla="*/ 54325 h 1057618"/>
                  <a:gd name="connsiteX245" fmla="*/ 1335943 w 2079138"/>
                  <a:gd name="connsiteY245" fmla="*/ 0 h 1057618"/>
                  <a:gd name="connsiteX246" fmla="*/ 1537270 w 2079138"/>
                  <a:gd name="connsiteY246" fmla="*/ 904575 h 1057618"/>
                  <a:gd name="connsiteX247" fmla="*/ 1445593 w 2079138"/>
                  <a:gd name="connsiteY247" fmla="*/ 1057618 h 1057618"/>
                  <a:gd name="connsiteX248" fmla="*/ 1397300 w 2079138"/>
                  <a:gd name="connsiteY248" fmla="*/ 1057618 h 1057618"/>
                  <a:gd name="connsiteX249" fmla="*/ 1479719 w 2079138"/>
                  <a:gd name="connsiteY249" fmla="*/ 920841 h 1057618"/>
                  <a:gd name="connsiteX250" fmla="*/ 1520645 w 2079138"/>
                  <a:gd name="connsiteY250" fmla="*/ 904669 h 1057618"/>
                  <a:gd name="connsiteX251" fmla="*/ 1614713 w 2079138"/>
                  <a:gd name="connsiteY251" fmla="*/ 234324 h 1057618"/>
                  <a:gd name="connsiteX252" fmla="*/ 1511437 w 2079138"/>
                  <a:gd name="connsiteY252" fmla="*/ 405715 h 1057618"/>
                  <a:gd name="connsiteX253" fmla="*/ 1470511 w 2079138"/>
                  <a:gd name="connsiteY253" fmla="*/ 421887 h 1057618"/>
                  <a:gd name="connsiteX254" fmla="*/ 1345362 w 2079138"/>
                  <a:gd name="connsiteY254" fmla="*/ 422597 h 1057618"/>
                  <a:gd name="connsiteX255" fmla="*/ 1323711 w 2079138"/>
                  <a:gd name="connsiteY255" fmla="*/ 406781 h 1057618"/>
                  <a:gd name="connsiteX256" fmla="*/ 1426987 w 2079138"/>
                  <a:gd name="connsiteY256" fmla="*/ 235390 h 1057618"/>
                  <a:gd name="connsiteX257" fmla="*/ 1467912 w 2079138"/>
                  <a:gd name="connsiteY257" fmla="*/ 219218 h 1057618"/>
                  <a:gd name="connsiteX258" fmla="*/ 1593062 w 2079138"/>
                  <a:gd name="connsiteY258" fmla="*/ 218508 h 1057618"/>
                  <a:gd name="connsiteX259" fmla="*/ 1612364 w 2079138"/>
                  <a:gd name="connsiteY259" fmla="*/ 223067 h 1057618"/>
                  <a:gd name="connsiteX260" fmla="*/ 1614713 w 2079138"/>
                  <a:gd name="connsiteY260" fmla="*/ 234324 h 1057618"/>
                  <a:gd name="connsiteX261" fmla="*/ 1646941 w 2079138"/>
                  <a:gd name="connsiteY261" fmla="*/ 567321 h 1057618"/>
                  <a:gd name="connsiteX262" fmla="*/ 1543666 w 2079138"/>
                  <a:gd name="connsiteY262" fmla="*/ 738710 h 1057618"/>
                  <a:gd name="connsiteX263" fmla="*/ 1502741 w 2079138"/>
                  <a:gd name="connsiteY263" fmla="*/ 754882 h 1057618"/>
                  <a:gd name="connsiteX264" fmla="*/ 1377591 w 2079138"/>
                  <a:gd name="connsiteY264" fmla="*/ 755593 h 1057618"/>
                  <a:gd name="connsiteX265" fmla="*/ 1355941 w 2079138"/>
                  <a:gd name="connsiteY265" fmla="*/ 739776 h 1057618"/>
                  <a:gd name="connsiteX266" fmla="*/ 1459216 w 2079138"/>
                  <a:gd name="connsiteY266" fmla="*/ 568385 h 1057618"/>
                  <a:gd name="connsiteX267" fmla="*/ 1500141 w 2079138"/>
                  <a:gd name="connsiteY267" fmla="*/ 552215 h 1057618"/>
                  <a:gd name="connsiteX268" fmla="*/ 1625291 w 2079138"/>
                  <a:gd name="connsiteY268" fmla="*/ 551503 h 1057618"/>
                  <a:gd name="connsiteX269" fmla="*/ 1644593 w 2079138"/>
                  <a:gd name="connsiteY269" fmla="*/ 556062 h 1057618"/>
                  <a:gd name="connsiteX270" fmla="*/ 1646941 w 2079138"/>
                  <a:gd name="connsiteY270" fmla="*/ 567321 h 1057618"/>
                  <a:gd name="connsiteX271" fmla="*/ 1674666 w 2079138"/>
                  <a:gd name="connsiteY271" fmla="*/ 675212 h 1057618"/>
                  <a:gd name="connsiteX272" fmla="*/ 1552839 w 2079138"/>
                  <a:gd name="connsiteY272" fmla="*/ 878585 h 1057618"/>
                  <a:gd name="connsiteX273" fmla="*/ 1536306 w 2079138"/>
                  <a:gd name="connsiteY273" fmla="*/ 878679 h 1057618"/>
                  <a:gd name="connsiteX274" fmla="*/ 1514655 w 2079138"/>
                  <a:gd name="connsiteY274" fmla="*/ 862864 h 1057618"/>
                  <a:gd name="connsiteX275" fmla="*/ 1617931 w 2079138"/>
                  <a:gd name="connsiteY275" fmla="*/ 691473 h 1057618"/>
                  <a:gd name="connsiteX276" fmla="*/ 1658856 w 2079138"/>
                  <a:gd name="connsiteY276" fmla="*/ 675302 h 1057618"/>
                  <a:gd name="connsiteX277" fmla="*/ 1752924 w 2079138"/>
                  <a:gd name="connsiteY277" fmla="*/ 4956 h 1057618"/>
                  <a:gd name="connsiteX278" fmla="*/ 1649648 w 2079138"/>
                  <a:gd name="connsiteY278" fmla="*/ 176346 h 1057618"/>
                  <a:gd name="connsiteX279" fmla="*/ 1608723 w 2079138"/>
                  <a:gd name="connsiteY279" fmla="*/ 192518 h 1057618"/>
                  <a:gd name="connsiteX280" fmla="*/ 1483575 w 2079138"/>
                  <a:gd name="connsiteY280" fmla="*/ 193229 h 1057618"/>
                  <a:gd name="connsiteX281" fmla="*/ 1461924 w 2079138"/>
                  <a:gd name="connsiteY281" fmla="*/ 177413 h 1057618"/>
                  <a:gd name="connsiteX282" fmla="*/ 1565200 w 2079138"/>
                  <a:gd name="connsiteY282" fmla="*/ 6022 h 1057618"/>
                  <a:gd name="connsiteX283" fmla="*/ 1573669 w 2079138"/>
                  <a:gd name="connsiteY283" fmla="*/ 0 h 1057618"/>
                  <a:gd name="connsiteX284" fmla="*/ 1751890 w 2079138"/>
                  <a:gd name="connsiteY284" fmla="*/ 0 h 1057618"/>
                  <a:gd name="connsiteX285" fmla="*/ 1785154 w 2079138"/>
                  <a:gd name="connsiteY285" fmla="*/ 337952 h 1057618"/>
                  <a:gd name="connsiteX286" fmla="*/ 1681877 w 2079138"/>
                  <a:gd name="connsiteY286" fmla="*/ 509343 h 1057618"/>
                  <a:gd name="connsiteX287" fmla="*/ 1640952 w 2079138"/>
                  <a:gd name="connsiteY287" fmla="*/ 525513 h 1057618"/>
                  <a:gd name="connsiteX288" fmla="*/ 1515802 w 2079138"/>
                  <a:gd name="connsiteY288" fmla="*/ 526224 h 1057618"/>
                  <a:gd name="connsiteX289" fmla="*/ 1494152 w 2079138"/>
                  <a:gd name="connsiteY289" fmla="*/ 510408 h 1057618"/>
                  <a:gd name="connsiteX290" fmla="*/ 1597428 w 2079138"/>
                  <a:gd name="connsiteY290" fmla="*/ 339017 h 1057618"/>
                  <a:gd name="connsiteX291" fmla="*/ 1638353 w 2079138"/>
                  <a:gd name="connsiteY291" fmla="*/ 322846 h 1057618"/>
                  <a:gd name="connsiteX292" fmla="*/ 1763503 w 2079138"/>
                  <a:gd name="connsiteY292" fmla="*/ 322136 h 1057618"/>
                  <a:gd name="connsiteX293" fmla="*/ 1782804 w 2079138"/>
                  <a:gd name="connsiteY293" fmla="*/ 326694 h 1057618"/>
                  <a:gd name="connsiteX294" fmla="*/ 1785154 w 2079138"/>
                  <a:gd name="connsiteY294" fmla="*/ 337952 h 1057618"/>
                  <a:gd name="connsiteX295" fmla="*/ 1812062 w 2079138"/>
                  <a:gd name="connsiteY295" fmla="*/ 445848 h 1057618"/>
                  <a:gd name="connsiteX296" fmla="*/ 1690234 w 2079138"/>
                  <a:gd name="connsiteY296" fmla="*/ 649222 h 1057618"/>
                  <a:gd name="connsiteX297" fmla="*/ 1674517 w 2079138"/>
                  <a:gd name="connsiteY297" fmla="*/ 649311 h 1057618"/>
                  <a:gd name="connsiteX298" fmla="*/ 1652866 w 2079138"/>
                  <a:gd name="connsiteY298" fmla="*/ 633495 h 1057618"/>
                  <a:gd name="connsiteX299" fmla="*/ 1756142 w 2079138"/>
                  <a:gd name="connsiteY299" fmla="*/ 462106 h 1057618"/>
                  <a:gd name="connsiteX300" fmla="*/ 1797068 w 2079138"/>
                  <a:gd name="connsiteY300" fmla="*/ 445933 h 1057618"/>
                  <a:gd name="connsiteX301" fmla="*/ 1923365 w 2079138"/>
                  <a:gd name="connsiteY301" fmla="*/ 108582 h 1057618"/>
                  <a:gd name="connsiteX302" fmla="*/ 1820089 w 2079138"/>
                  <a:gd name="connsiteY302" fmla="*/ 279974 h 1057618"/>
                  <a:gd name="connsiteX303" fmla="*/ 1779164 w 2079138"/>
                  <a:gd name="connsiteY303" fmla="*/ 296145 h 1057618"/>
                  <a:gd name="connsiteX304" fmla="*/ 1654014 w 2079138"/>
                  <a:gd name="connsiteY304" fmla="*/ 296855 h 1057618"/>
                  <a:gd name="connsiteX305" fmla="*/ 1632365 w 2079138"/>
                  <a:gd name="connsiteY305" fmla="*/ 281041 h 1057618"/>
                  <a:gd name="connsiteX306" fmla="*/ 1735640 w 2079138"/>
                  <a:gd name="connsiteY306" fmla="*/ 109650 h 1057618"/>
                  <a:gd name="connsiteX307" fmla="*/ 1776566 w 2079138"/>
                  <a:gd name="connsiteY307" fmla="*/ 93478 h 1057618"/>
                  <a:gd name="connsiteX308" fmla="*/ 1901715 w 2079138"/>
                  <a:gd name="connsiteY308" fmla="*/ 92767 h 1057618"/>
                  <a:gd name="connsiteX309" fmla="*/ 1921016 w 2079138"/>
                  <a:gd name="connsiteY309" fmla="*/ 97327 h 1057618"/>
                  <a:gd name="connsiteX310" fmla="*/ 1923365 w 2079138"/>
                  <a:gd name="connsiteY310" fmla="*/ 108582 h 1057618"/>
                  <a:gd name="connsiteX311" fmla="*/ 1949457 w 2079138"/>
                  <a:gd name="connsiteY311" fmla="*/ 216485 h 1057618"/>
                  <a:gd name="connsiteX312" fmla="*/ 1827630 w 2079138"/>
                  <a:gd name="connsiteY312" fmla="*/ 419859 h 1057618"/>
                  <a:gd name="connsiteX313" fmla="*/ 1812729 w 2079138"/>
                  <a:gd name="connsiteY313" fmla="*/ 419944 h 1057618"/>
                  <a:gd name="connsiteX314" fmla="*/ 1791079 w 2079138"/>
                  <a:gd name="connsiteY314" fmla="*/ 404128 h 1057618"/>
                  <a:gd name="connsiteX315" fmla="*/ 1894356 w 2079138"/>
                  <a:gd name="connsiteY315" fmla="*/ 232737 h 1057618"/>
                  <a:gd name="connsiteX316" fmla="*/ 1935279 w 2079138"/>
                  <a:gd name="connsiteY316" fmla="*/ 216565 h 1057618"/>
                  <a:gd name="connsiteX317" fmla="*/ 1988796 w 2079138"/>
                  <a:gd name="connsiteY317" fmla="*/ 0 h 1057618"/>
                  <a:gd name="connsiteX318" fmla="*/ 1958302 w 2079138"/>
                  <a:gd name="connsiteY318" fmla="*/ 50606 h 1057618"/>
                  <a:gd name="connsiteX319" fmla="*/ 1917377 w 2079138"/>
                  <a:gd name="connsiteY319" fmla="*/ 66777 h 1057618"/>
                  <a:gd name="connsiteX320" fmla="*/ 1792227 w 2079138"/>
                  <a:gd name="connsiteY320" fmla="*/ 67489 h 1057618"/>
                  <a:gd name="connsiteX321" fmla="*/ 1770576 w 2079138"/>
                  <a:gd name="connsiteY321" fmla="*/ 51672 h 1057618"/>
                  <a:gd name="connsiteX322" fmla="*/ 1801712 w 2079138"/>
                  <a:gd name="connsiteY322" fmla="*/ 0 h 1057618"/>
                  <a:gd name="connsiteX323" fmla="*/ 2079138 w 2079138"/>
                  <a:gd name="connsiteY323" fmla="*/ 0 h 1057618"/>
                  <a:gd name="connsiteX324" fmla="*/ 1965025 w 2079138"/>
                  <a:gd name="connsiteY324" fmla="*/ 190496 h 1057618"/>
                  <a:gd name="connsiteX325" fmla="*/ 1950942 w 2079138"/>
                  <a:gd name="connsiteY325" fmla="*/ 190576 h 1057618"/>
                  <a:gd name="connsiteX326" fmla="*/ 1929291 w 2079138"/>
                  <a:gd name="connsiteY326" fmla="*/ 174759 h 1057618"/>
                  <a:gd name="connsiteX327" fmla="*/ 2032567 w 2079138"/>
                  <a:gd name="connsiteY327" fmla="*/ 3367 h 1057618"/>
                  <a:gd name="connsiteX328" fmla="*/ 2037303 w 2079138"/>
                  <a:gd name="connsiteY32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</a:cxnLst>
                <a:rect l="l" t="t" r="r" b="b"/>
                <a:pathLst>
                  <a:path w="2079138" h="1057618">
                    <a:moveTo>
                      <a:pt x="265346" y="927738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7619" y="928803"/>
                    </a:lnTo>
                    <a:cubicBezTo>
                      <a:pt x="82944" y="919971"/>
                      <a:pt x="101266" y="912729"/>
                      <a:pt x="118547" y="912632"/>
                    </a:cubicBezTo>
                    <a:lnTo>
                      <a:pt x="243695" y="911920"/>
                    </a:lnTo>
                    <a:cubicBezTo>
                      <a:pt x="252336" y="911872"/>
                      <a:pt x="259079" y="913618"/>
                      <a:pt x="262997" y="916480"/>
                    </a:cubicBezTo>
                    <a:cubicBezTo>
                      <a:pt x="266914" y="919343"/>
                      <a:pt x="268006" y="923321"/>
                      <a:pt x="265346" y="927738"/>
                    </a:cubicBezTo>
                    <a:close/>
                    <a:moveTo>
                      <a:pt x="403557" y="698369"/>
                    </a:moveTo>
                    <a:lnTo>
                      <a:pt x="300282" y="869760"/>
                    </a:lnTo>
                    <a:cubicBezTo>
                      <a:pt x="294958" y="878592"/>
                      <a:pt x="276637" y="885832"/>
                      <a:pt x="259356" y="885931"/>
                    </a:cubicBezTo>
                    <a:lnTo>
                      <a:pt x="134206" y="886641"/>
                    </a:lnTo>
                    <a:cubicBezTo>
                      <a:pt x="116926" y="886740"/>
                      <a:pt x="107234" y="879660"/>
                      <a:pt x="112555" y="870825"/>
                    </a:cubicBezTo>
                    <a:lnTo>
                      <a:pt x="215831" y="699436"/>
                    </a:lnTo>
                    <a:cubicBezTo>
                      <a:pt x="221155" y="690602"/>
                      <a:pt x="239477" y="683362"/>
                      <a:pt x="256758" y="683264"/>
                    </a:cubicBezTo>
                    <a:lnTo>
                      <a:pt x="381907" y="682553"/>
                    </a:lnTo>
                    <a:cubicBezTo>
                      <a:pt x="390546" y="682504"/>
                      <a:pt x="397291" y="684249"/>
                      <a:pt x="401208" y="687111"/>
                    </a:cubicBezTo>
                    <a:cubicBezTo>
                      <a:pt x="405126" y="689974"/>
                      <a:pt x="406218" y="693952"/>
                      <a:pt x="403557" y="698369"/>
                    </a:cubicBezTo>
                    <a:close/>
                    <a:moveTo>
                      <a:pt x="435783" y="1031365"/>
                    </a:moveTo>
                    <a:lnTo>
                      <a:pt x="419963" y="1057618"/>
                    </a:lnTo>
                    <a:lnTo>
                      <a:pt x="232880" y="1057618"/>
                    </a:lnTo>
                    <a:lnTo>
                      <a:pt x="248057" y="1032431"/>
                    </a:lnTo>
                    <a:cubicBezTo>
                      <a:pt x="253380" y="1023598"/>
                      <a:pt x="271703" y="1016357"/>
                      <a:pt x="288982" y="1016259"/>
                    </a:cubicBezTo>
                    <a:lnTo>
                      <a:pt x="414132" y="1015548"/>
                    </a:lnTo>
                    <a:cubicBezTo>
                      <a:pt x="422772" y="1015499"/>
                      <a:pt x="429515" y="1017245"/>
                      <a:pt x="433434" y="1020108"/>
                    </a:cubicBezTo>
                    <a:cubicBezTo>
                      <a:pt x="437352" y="1022970"/>
                      <a:pt x="438444" y="1026947"/>
                      <a:pt x="435783" y="1031365"/>
                    </a:cubicBezTo>
                    <a:close/>
                    <a:moveTo>
                      <a:pt x="541769" y="469001"/>
                    </a:moveTo>
                    <a:lnTo>
                      <a:pt x="438493" y="640392"/>
                    </a:lnTo>
                    <a:cubicBezTo>
                      <a:pt x="433170" y="649225"/>
                      <a:pt x="414847" y="656464"/>
                      <a:pt x="397567" y="656564"/>
                    </a:cubicBezTo>
                    <a:lnTo>
                      <a:pt x="272419" y="657274"/>
                    </a:lnTo>
                    <a:cubicBezTo>
                      <a:pt x="255138" y="657371"/>
                      <a:pt x="245445" y="650290"/>
                      <a:pt x="250768" y="641458"/>
                    </a:cubicBezTo>
                    <a:lnTo>
                      <a:pt x="354043" y="470067"/>
                    </a:lnTo>
                    <a:cubicBezTo>
                      <a:pt x="359366" y="461234"/>
                      <a:pt x="377689" y="453994"/>
                      <a:pt x="394969" y="453895"/>
                    </a:cubicBezTo>
                    <a:lnTo>
                      <a:pt x="520120" y="453185"/>
                    </a:lnTo>
                    <a:cubicBezTo>
                      <a:pt x="528758" y="453136"/>
                      <a:pt x="535502" y="454881"/>
                      <a:pt x="539420" y="457744"/>
                    </a:cubicBezTo>
                    <a:cubicBezTo>
                      <a:pt x="543337" y="460606"/>
                      <a:pt x="544431" y="464584"/>
                      <a:pt x="541769" y="469001"/>
                    </a:cubicBezTo>
                    <a:close/>
                    <a:moveTo>
                      <a:pt x="573995" y="801996"/>
                    </a:moveTo>
                    <a:lnTo>
                      <a:pt x="470719" y="973387"/>
                    </a:lnTo>
                    <a:cubicBezTo>
                      <a:pt x="465396" y="982220"/>
                      <a:pt x="447073" y="989459"/>
                      <a:pt x="429793" y="989558"/>
                    </a:cubicBezTo>
                    <a:lnTo>
                      <a:pt x="304643" y="990269"/>
                    </a:lnTo>
                    <a:cubicBezTo>
                      <a:pt x="287364" y="990368"/>
                      <a:pt x="277671" y="983287"/>
                      <a:pt x="282994" y="974453"/>
                    </a:cubicBezTo>
                    <a:lnTo>
                      <a:pt x="386269" y="803062"/>
                    </a:lnTo>
                    <a:cubicBezTo>
                      <a:pt x="391591" y="794229"/>
                      <a:pt x="409915" y="786989"/>
                      <a:pt x="427194" y="786892"/>
                    </a:cubicBezTo>
                    <a:lnTo>
                      <a:pt x="552344" y="786180"/>
                    </a:lnTo>
                    <a:cubicBezTo>
                      <a:pt x="560984" y="786131"/>
                      <a:pt x="567728" y="787876"/>
                      <a:pt x="571646" y="790739"/>
                    </a:cubicBezTo>
                    <a:cubicBezTo>
                      <a:pt x="575563" y="793601"/>
                      <a:pt x="576655" y="797580"/>
                      <a:pt x="573995" y="801996"/>
                    </a:cubicBezTo>
                    <a:close/>
                    <a:moveTo>
                      <a:pt x="679980" y="239632"/>
                    </a:moveTo>
                    <a:lnTo>
                      <a:pt x="576705" y="411023"/>
                    </a:lnTo>
                    <a:cubicBezTo>
                      <a:pt x="571382" y="419857"/>
                      <a:pt x="553060" y="427097"/>
                      <a:pt x="535779" y="427194"/>
                    </a:cubicBezTo>
                    <a:lnTo>
                      <a:pt x="410630" y="427906"/>
                    </a:lnTo>
                    <a:cubicBezTo>
                      <a:pt x="393349" y="428003"/>
                      <a:pt x="383656" y="420923"/>
                      <a:pt x="388980" y="412089"/>
                    </a:cubicBezTo>
                    <a:lnTo>
                      <a:pt x="492256" y="240699"/>
                    </a:lnTo>
                    <a:cubicBezTo>
                      <a:pt x="497577" y="231865"/>
                      <a:pt x="515901" y="224625"/>
                      <a:pt x="533180" y="224526"/>
                    </a:cubicBezTo>
                    <a:lnTo>
                      <a:pt x="658330" y="223816"/>
                    </a:lnTo>
                    <a:cubicBezTo>
                      <a:pt x="666969" y="223767"/>
                      <a:pt x="673714" y="225514"/>
                      <a:pt x="677631" y="228375"/>
                    </a:cubicBezTo>
                    <a:cubicBezTo>
                      <a:pt x="681549" y="231237"/>
                      <a:pt x="682642" y="235217"/>
                      <a:pt x="679980" y="239632"/>
                    </a:cubicBezTo>
                    <a:close/>
                    <a:moveTo>
                      <a:pt x="712206" y="572628"/>
                    </a:moveTo>
                    <a:lnTo>
                      <a:pt x="608930" y="744019"/>
                    </a:lnTo>
                    <a:cubicBezTo>
                      <a:pt x="603608" y="752851"/>
                      <a:pt x="585284" y="760092"/>
                      <a:pt x="568005" y="760190"/>
                    </a:cubicBezTo>
                    <a:lnTo>
                      <a:pt x="442856" y="760901"/>
                    </a:lnTo>
                    <a:cubicBezTo>
                      <a:pt x="425576" y="760999"/>
                      <a:pt x="415881" y="753918"/>
                      <a:pt x="421206" y="745085"/>
                    </a:cubicBezTo>
                    <a:lnTo>
                      <a:pt x="524480" y="573694"/>
                    </a:lnTo>
                    <a:cubicBezTo>
                      <a:pt x="529803" y="564860"/>
                      <a:pt x="548127" y="557620"/>
                      <a:pt x="565405" y="557523"/>
                    </a:cubicBezTo>
                    <a:lnTo>
                      <a:pt x="690555" y="556813"/>
                    </a:lnTo>
                    <a:cubicBezTo>
                      <a:pt x="699195" y="556762"/>
                      <a:pt x="705938" y="558509"/>
                      <a:pt x="709857" y="561371"/>
                    </a:cubicBezTo>
                    <a:cubicBezTo>
                      <a:pt x="713775" y="564232"/>
                      <a:pt x="714868" y="568212"/>
                      <a:pt x="712206" y="572628"/>
                    </a:cubicBezTo>
                    <a:close/>
                    <a:moveTo>
                      <a:pt x="732710" y="92508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4983" y="926149"/>
                    </a:lnTo>
                    <a:cubicBezTo>
                      <a:pt x="550306" y="917316"/>
                      <a:pt x="568629" y="910076"/>
                      <a:pt x="585909" y="909979"/>
                    </a:cubicBezTo>
                    <a:lnTo>
                      <a:pt x="711059" y="909267"/>
                    </a:lnTo>
                    <a:cubicBezTo>
                      <a:pt x="719698" y="909218"/>
                      <a:pt x="726443" y="910963"/>
                      <a:pt x="730360" y="913826"/>
                    </a:cubicBezTo>
                    <a:cubicBezTo>
                      <a:pt x="734278" y="916688"/>
                      <a:pt x="735370" y="920667"/>
                      <a:pt x="732710" y="925083"/>
                    </a:cubicBezTo>
                    <a:close/>
                    <a:moveTo>
                      <a:pt x="818193" y="10264"/>
                    </a:moveTo>
                    <a:lnTo>
                      <a:pt x="714916" y="181654"/>
                    </a:lnTo>
                    <a:cubicBezTo>
                      <a:pt x="709593" y="190488"/>
                      <a:pt x="691271" y="197728"/>
                      <a:pt x="673991" y="197827"/>
                    </a:cubicBezTo>
                    <a:lnTo>
                      <a:pt x="548841" y="198537"/>
                    </a:lnTo>
                    <a:cubicBezTo>
                      <a:pt x="531561" y="198634"/>
                      <a:pt x="521869" y="191554"/>
                      <a:pt x="527191" y="182721"/>
                    </a:cubicBezTo>
                    <a:lnTo>
                      <a:pt x="630467" y="11330"/>
                    </a:lnTo>
                    <a:lnTo>
                      <a:pt x="646401" y="0"/>
                    </a:lnTo>
                    <a:lnTo>
                      <a:pt x="816051" y="0"/>
                    </a:lnTo>
                    <a:close/>
                    <a:moveTo>
                      <a:pt x="850418" y="343259"/>
                    </a:moveTo>
                    <a:lnTo>
                      <a:pt x="747141" y="514650"/>
                    </a:lnTo>
                    <a:cubicBezTo>
                      <a:pt x="741821" y="523483"/>
                      <a:pt x="723497" y="530724"/>
                      <a:pt x="706217" y="530822"/>
                    </a:cubicBezTo>
                    <a:lnTo>
                      <a:pt x="581067" y="531532"/>
                    </a:lnTo>
                    <a:cubicBezTo>
                      <a:pt x="563788" y="531631"/>
                      <a:pt x="554093" y="524549"/>
                      <a:pt x="559416" y="515716"/>
                    </a:cubicBezTo>
                    <a:lnTo>
                      <a:pt x="662694" y="344325"/>
                    </a:lnTo>
                    <a:cubicBezTo>
                      <a:pt x="668014" y="335492"/>
                      <a:pt x="686338" y="328253"/>
                      <a:pt x="703617" y="328153"/>
                    </a:cubicBezTo>
                    <a:lnTo>
                      <a:pt x="828767" y="327443"/>
                    </a:lnTo>
                    <a:cubicBezTo>
                      <a:pt x="837408" y="327395"/>
                      <a:pt x="844151" y="329140"/>
                      <a:pt x="848068" y="332002"/>
                    </a:cubicBezTo>
                    <a:cubicBezTo>
                      <a:pt x="851986" y="334865"/>
                      <a:pt x="853080" y="338843"/>
                      <a:pt x="850418" y="343259"/>
                    </a:cubicBezTo>
                    <a:close/>
                    <a:moveTo>
                      <a:pt x="870921" y="695715"/>
                    </a:moveTo>
                    <a:lnTo>
                      <a:pt x="767645" y="867106"/>
                    </a:lnTo>
                    <a:cubicBezTo>
                      <a:pt x="762322" y="875939"/>
                      <a:pt x="743999" y="883179"/>
                      <a:pt x="726720" y="883277"/>
                    </a:cubicBezTo>
                    <a:lnTo>
                      <a:pt x="601570" y="883988"/>
                    </a:lnTo>
                    <a:cubicBezTo>
                      <a:pt x="584290" y="884086"/>
                      <a:pt x="574598" y="877005"/>
                      <a:pt x="579919" y="868172"/>
                    </a:cubicBezTo>
                    <a:lnTo>
                      <a:pt x="683195" y="696781"/>
                    </a:lnTo>
                    <a:cubicBezTo>
                      <a:pt x="688517" y="687948"/>
                      <a:pt x="706841" y="680707"/>
                      <a:pt x="724120" y="680610"/>
                    </a:cubicBezTo>
                    <a:lnTo>
                      <a:pt x="849272" y="679900"/>
                    </a:lnTo>
                    <a:cubicBezTo>
                      <a:pt x="857911" y="679849"/>
                      <a:pt x="864654" y="681596"/>
                      <a:pt x="868572" y="684458"/>
                    </a:cubicBezTo>
                    <a:cubicBezTo>
                      <a:pt x="872490" y="687319"/>
                      <a:pt x="873583" y="691299"/>
                      <a:pt x="870921" y="695715"/>
                    </a:cubicBezTo>
                    <a:close/>
                    <a:moveTo>
                      <a:pt x="903150" y="1028711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15425" y="1029776"/>
                    </a:lnTo>
                    <a:cubicBezTo>
                      <a:pt x="720747" y="1020944"/>
                      <a:pt x="739071" y="1013704"/>
                      <a:pt x="756350" y="1013605"/>
                    </a:cubicBezTo>
                    <a:lnTo>
                      <a:pt x="881500" y="1012895"/>
                    </a:lnTo>
                    <a:cubicBezTo>
                      <a:pt x="890141" y="1012846"/>
                      <a:pt x="896884" y="1014591"/>
                      <a:pt x="900801" y="1017454"/>
                    </a:cubicBezTo>
                    <a:cubicBezTo>
                      <a:pt x="904719" y="1020316"/>
                      <a:pt x="905811" y="1024294"/>
                      <a:pt x="903150" y="1028711"/>
                    </a:cubicBezTo>
                    <a:close/>
                    <a:moveTo>
                      <a:pt x="988630" y="113892"/>
                    </a:moveTo>
                    <a:lnTo>
                      <a:pt x="885355" y="285281"/>
                    </a:lnTo>
                    <a:cubicBezTo>
                      <a:pt x="880032" y="294115"/>
                      <a:pt x="861709" y="301355"/>
                      <a:pt x="844430" y="301453"/>
                    </a:cubicBezTo>
                    <a:lnTo>
                      <a:pt x="719280" y="302163"/>
                    </a:lnTo>
                    <a:cubicBezTo>
                      <a:pt x="701999" y="302262"/>
                      <a:pt x="692306" y="295181"/>
                      <a:pt x="697629" y="286348"/>
                    </a:cubicBezTo>
                    <a:lnTo>
                      <a:pt x="800905" y="114957"/>
                    </a:lnTo>
                    <a:cubicBezTo>
                      <a:pt x="806227" y="106125"/>
                      <a:pt x="824551" y="98883"/>
                      <a:pt x="841830" y="98786"/>
                    </a:cubicBezTo>
                    <a:lnTo>
                      <a:pt x="966980" y="98074"/>
                    </a:lnTo>
                    <a:cubicBezTo>
                      <a:pt x="975620" y="98025"/>
                      <a:pt x="982362" y="99772"/>
                      <a:pt x="986281" y="102634"/>
                    </a:cubicBezTo>
                    <a:cubicBezTo>
                      <a:pt x="990200" y="105497"/>
                      <a:pt x="991291" y="109474"/>
                      <a:pt x="988630" y="113892"/>
                    </a:cubicBezTo>
                    <a:close/>
                    <a:moveTo>
                      <a:pt x="1009133" y="466346"/>
                    </a:moveTo>
                    <a:lnTo>
                      <a:pt x="905857" y="637737"/>
                    </a:lnTo>
                    <a:cubicBezTo>
                      <a:pt x="900534" y="646572"/>
                      <a:pt x="882212" y="653811"/>
                      <a:pt x="864931" y="653909"/>
                    </a:cubicBezTo>
                    <a:lnTo>
                      <a:pt x="739783" y="654619"/>
                    </a:lnTo>
                    <a:cubicBezTo>
                      <a:pt x="722502" y="654718"/>
                      <a:pt x="712809" y="647636"/>
                      <a:pt x="718132" y="638803"/>
                    </a:cubicBezTo>
                    <a:lnTo>
                      <a:pt x="821408" y="467413"/>
                    </a:lnTo>
                    <a:cubicBezTo>
                      <a:pt x="826731" y="458581"/>
                      <a:pt x="845053" y="451339"/>
                      <a:pt x="862332" y="451242"/>
                    </a:cubicBezTo>
                    <a:lnTo>
                      <a:pt x="987483" y="450530"/>
                    </a:lnTo>
                    <a:cubicBezTo>
                      <a:pt x="996123" y="450482"/>
                      <a:pt x="1002865" y="452228"/>
                      <a:pt x="1006784" y="455089"/>
                    </a:cubicBezTo>
                    <a:cubicBezTo>
                      <a:pt x="1010701" y="457952"/>
                      <a:pt x="1011795" y="461930"/>
                      <a:pt x="1009133" y="466346"/>
                    </a:cubicBezTo>
                    <a:close/>
                    <a:moveTo>
                      <a:pt x="1041362" y="799343"/>
                    </a:moveTo>
                    <a:lnTo>
                      <a:pt x="938086" y="970733"/>
                    </a:lnTo>
                    <a:cubicBezTo>
                      <a:pt x="932763" y="979567"/>
                      <a:pt x="914441" y="986807"/>
                      <a:pt x="897161" y="986904"/>
                    </a:cubicBezTo>
                    <a:lnTo>
                      <a:pt x="772011" y="987616"/>
                    </a:lnTo>
                    <a:cubicBezTo>
                      <a:pt x="754731" y="987713"/>
                      <a:pt x="745037" y="980633"/>
                      <a:pt x="750362" y="971798"/>
                    </a:cubicBezTo>
                    <a:lnTo>
                      <a:pt x="853636" y="800409"/>
                    </a:lnTo>
                    <a:cubicBezTo>
                      <a:pt x="858960" y="791576"/>
                      <a:pt x="877282" y="784335"/>
                      <a:pt x="894561" y="784237"/>
                    </a:cubicBezTo>
                    <a:lnTo>
                      <a:pt x="1019711" y="783526"/>
                    </a:lnTo>
                    <a:cubicBezTo>
                      <a:pt x="1028352" y="783477"/>
                      <a:pt x="1035095" y="785223"/>
                      <a:pt x="1039013" y="788084"/>
                    </a:cubicBezTo>
                    <a:cubicBezTo>
                      <a:pt x="1042932" y="790947"/>
                      <a:pt x="1044022" y="794927"/>
                      <a:pt x="1041362" y="799343"/>
                    </a:cubicBezTo>
                    <a:close/>
                    <a:moveTo>
                      <a:pt x="1057258" y="0"/>
                    </a:moveTo>
                    <a:lnTo>
                      <a:pt x="1023566" y="55914"/>
                    </a:lnTo>
                    <a:cubicBezTo>
                      <a:pt x="1018243" y="64746"/>
                      <a:pt x="999920" y="71987"/>
                      <a:pt x="982641" y="72085"/>
                    </a:cubicBezTo>
                    <a:lnTo>
                      <a:pt x="857491" y="72797"/>
                    </a:lnTo>
                    <a:cubicBezTo>
                      <a:pt x="840212" y="72894"/>
                      <a:pt x="830519" y="65813"/>
                      <a:pt x="835840" y="56979"/>
                    </a:cubicBezTo>
                    <a:lnTo>
                      <a:pt x="870174" y="0"/>
                    </a:lnTo>
                    <a:close/>
                    <a:moveTo>
                      <a:pt x="1147345" y="236979"/>
                    </a:moveTo>
                    <a:lnTo>
                      <a:pt x="1044070" y="408368"/>
                    </a:lnTo>
                    <a:cubicBezTo>
                      <a:pt x="1038747" y="417202"/>
                      <a:pt x="1020424" y="424442"/>
                      <a:pt x="1003144" y="424540"/>
                    </a:cubicBezTo>
                    <a:lnTo>
                      <a:pt x="877994" y="425251"/>
                    </a:lnTo>
                    <a:cubicBezTo>
                      <a:pt x="860713" y="425349"/>
                      <a:pt x="851021" y="418268"/>
                      <a:pt x="856343" y="409435"/>
                    </a:cubicBezTo>
                    <a:lnTo>
                      <a:pt x="959620" y="238044"/>
                    </a:lnTo>
                    <a:cubicBezTo>
                      <a:pt x="964942" y="229212"/>
                      <a:pt x="983266" y="221972"/>
                      <a:pt x="1000545" y="221873"/>
                    </a:cubicBezTo>
                    <a:lnTo>
                      <a:pt x="1125695" y="221163"/>
                    </a:lnTo>
                    <a:cubicBezTo>
                      <a:pt x="1134334" y="221114"/>
                      <a:pt x="1141077" y="222859"/>
                      <a:pt x="1144997" y="225721"/>
                    </a:cubicBezTo>
                    <a:cubicBezTo>
                      <a:pt x="1148914" y="228582"/>
                      <a:pt x="1150006" y="232562"/>
                      <a:pt x="1147345" y="236979"/>
                    </a:cubicBezTo>
                    <a:close/>
                    <a:moveTo>
                      <a:pt x="1179573" y="569974"/>
                    </a:moveTo>
                    <a:lnTo>
                      <a:pt x="1076297" y="741365"/>
                    </a:lnTo>
                    <a:cubicBezTo>
                      <a:pt x="1070976" y="750198"/>
                      <a:pt x="1052653" y="757437"/>
                      <a:pt x="1035372" y="757536"/>
                    </a:cubicBezTo>
                    <a:lnTo>
                      <a:pt x="910224" y="758247"/>
                    </a:lnTo>
                    <a:cubicBezTo>
                      <a:pt x="892943" y="758344"/>
                      <a:pt x="883250" y="751263"/>
                      <a:pt x="888573" y="742431"/>
                    </a:cubicBezTo>
                    <a:lnTo>
                      <a:pt x="991849" y="571040"/>
                    </a:lnTo>
                    <a:cubicBezTo>
                      <a:pt x="997170" y="562207"/>
                      <a:pt x="1015493" y="554966"/>
                      <a:pt x="1032774" y="554868"/>
                    </a:cubicBezTo>
                    <a:lnTo>
                      <a:pt x="1157924" y="554157"/>
                    </a:lnTo>
                    <a:cubicBezTo>
                      <a:pt x="1166564" y="554109"/>
                      <a:pt x="1173307" y="555854"/>
                      <a:pt x="1177224" y="558717"/>
                    </a:cubicBezTo>
                    <a:cubicBezTo>
                      <a:pt x="1181143" y="561579"/>
                      <a:pt x="1182235" y="565557"/>
                      <a:pt x="1179573" y="569974"/>
                    </a:cubicBezTo>
                    <a:close/>
                    <a:moveTo>
                      <a:pt x="1200078" y="92243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2352" y="923496"/>
                    </a:lnTo>
                    <a:cubicBezTo>
                      <a:pt x="1017673" y="914663"/>
                      <a:pt x="1035997" y="907422"/>
                      <a:pt x="1053276" y="907324"/>
                    </a:cubicBezTo>
                    <a:lnTo>
                      <a:pt x="1178427" y="906614"/>
                    </a:lnTo>
                    <a:cubicBezTo>
                      <a:pt x="1187066" y="906564"/>
                      <a:pt x="1193810" y="908310"/>
                      <a:pt x="1197728" y="911173"/>
                    </a:cubicBezTo>
                    <a:cubicBezTo>
                      <a:pt x="1201645" y="914035"/>
                      <a:pt x="1202738" y="918013"/>
                      <a:pt x="1200078" y="922430"/>
                    </a:cubicBezTo>
                    <a:close/>
                    <a:moveTo>
                      <a:pt x="1285557" y="7609"/>
                    </a:moveTo>
                    <a:lnTo>
                      <a:pt x="1182281" y="179001"/>
                    </a:lnTo>
                    <a:cubicBezTo>
                      <a:pt x="1176958" y="187833"/>
                      <a:pt x="1158635" y="195074"/>
                      <a:pt x="1141356" y="195172"/>
                    </a:cubicBezTo>
                    <a:lnTo>
                      <a:pt x="1016206" y="195884"/>
                    </a:lnTo>
                    <a:cubicBezTo>
                      <a:pt x="998925" y="195981"/>
                      <a:pt x="989232" y="188899"/>
                      <a:pt x="994555" y="180066"/>
                    </a:cubicBezTo>
                    <a:lnTo>
                      <a:pt x="1097831" y="8675"/>
                    </a:lnTo>
                    <a:lnTo>
                      <a:pt x="1110033" y="0"/>
                    </a:lnTo>
                    <a:lnTo>
                      <a:pt x="1283969" y="0"/>
                    </a:lnTo>
                    <a:close/>
                    <a:moveTo>
                      <a:pt x="1317786" y="340605"/>
                    </a:moveTo>
                    <a:lnTo>
                      <a:pt x="1214510" y="511996"/>
                    </a:lnTo>
                    <a:cubicBezTo>
                      <a:pt x="1209188" y="520829"/>
                      <a:pt x="1190864" y="528070"/>
                      <a:pt x="1173585" y="528167"/>
                    </a:cubicBezTo>
                    <a:lnTo>
                      <a:pt x="1048435" y="528879"/>
                    </a:lnTo>
                    <a:cubicBezTo>
                      <a:pt x="1031155" y="528976"/>
                      <a:pt x="1021462" y="521896"/>
                      <a:pt x="1026785" y="513062"/>
                    </a:cubicBezTo>
                    <a:lnTo>
                      <a:pt x="1130060" y="341672"/>
                    </a:lnTo>
                    <a:cubicBezTo>
                      <a:pt x="1135383" y="332838"/>
                      <a:pt x="1153705" y="325598"/>
                      <a:pt x="1170985" y="325500"/>
                    </a:cubicBezTo>
                    <a:lnTo>
                      <a:pt x="1296135" y="324790"/>
                    </a:lnTo>
                    <a:cubicBezTo>
                      <a:pt x="1304776" y="324740"/>
                      <a:pt x="1311518" y="326485"/>
                      <a:pt x="1315437" y="329348"/>
                    </a:cubicBezTo>
                    <a:cubicBezTo>
                      <a:pt x="1319355" y="332210"/>
                      <a:pt x="1320447" y="336190"/>
                      <a:pt x="1317786" y="340605"/>
                    </a:cubicBezTo>
                    <a:close/>
                    <a:moveTo>
                      <a:pt x="1338290" y="693061"/>
                    </a:moveTo>
                    <a:lnTo>
                      <a:pt x="1235013" y="864452"/>
                    </a:lnTo>
                    <a:cubicBezTo>
                      <a:pt x="1229691" y="873285"/>
                      <a:pt x="1211368" y="880526"/>
                      <a:pt x="1194088" y="880623"/>
                    </a:cubicBezTo>
                    <a:lnTo>
                      <a:pt x="1068938" y="881333"/>
                    </a:lnTo>
                    <a:cubicBezTo>
                      <a:pt x="1051658" y="881431"/>
                      <a:pt x="1041963" y="874352"/>
                      <a:pt x="1047287" y="865518"/>
                    </a:cubicBezTo>
                    <a:lnTo>
                      <a:pt x="1150564" y="694128"/>
                    </a:lnTo>
                    <a:cubicBezTo>
                      <a:pt x="1155886" y="685294"/>
                      <a:pt x="1174210" y="678054"/>
                      <a:pt x="1191489" y="677955"/>
                    </a:cubicBezTo>
                    <a:lnTo>
                      <a:pt x="1316639" y="677245"/>
                    </a:lnTo>
                    <a:cubicBezTo>
                      <a:pt x="1325278" y="677196"/>
                      <a:pt x="1332021" y="678941"/>
                      <a:pt x="1335939" y="681804"/>
                    </a:cubicBezTo>
                    <a:cubicBezTo>
                      <a:pt x="1339856" y="684666"/>
                      <a:pt x="1340950" y="688644"/>
                      <a:pt x="1338290" y="693061"/>
                    </a:cubicBezTo>
                    <a:close/>
                    <a:moveTo>
                      <a:pt x="1370517" y="1026056"/>
                    </a:moveTo>
                    <a:lnTo>
                      <a:pt x="1351499" y="1057618"/>
                    </a:lnTo>
                    <a:lnTo>
                      <a:pt x="1164417" y="1057618"/>
                    </a:lnTo>
                    <a:lnTo>
                      <a:pt x="1182793" y="1027123"/>
                    </a:lnTo>
                    <a:cubicBezTo>
                      <a:pt x="1188116" y="1018289"/>
                      <a:pt x="1206438" y="1011049"/>
                      <a:pt x="1223718" y="1010952"/>
                    </a:cubicBezTo>
                    <a:lnTo>
                      <a:pt x="1348868" y="1010240"/>
                    </a:lnTo>
                    <a:cubicBezTo>
                      <a:pt x="1357508" y="1010191"/>
                      <a:pt x="1364250" y="1011938"/>
                      <a:pt x="1368168" y="1014800"/>
                    </a:cubicBezTo>
                    <a:cubicBezTo>
                      <a:pt x="1372087" y="1017661"/>
                      <a:pt x="1373179" y="1021640"/>
                      <a:pt x="1370517" y="1026056"/>
                    </a:cubicBezTo>
                    <a:close/>
                    <a:moveTo>
                      <a:pt x="1455998" y="111237"/>
                    </a:moveTo>
                    <a:lnTo>
                      <a:pt x="1352721" y="282628"/>
                    </a:lnTo>
                    <a:cubicBezTo>
                      <a:pt x="1347399" y="291461"/>
                      <a:pt x="1329076" y="298701"/>
                      <a:pt x="1311796" y="298800"/>
                    </a:cubicBezTo>
                    <a:lnTo>
                      <a:pt x="1186646" y="299510"/>
                    </a:lnTo>
                    <a:cubicBezTo>
                      <a:pt x="1169366" y="299609"/>
                      <a:pt x="1159673" y="292527"/>
                      <a:pt x="1164996" y="283694"/>
                    </a:cubicBezTo>
                    <a:lnTo>
                      <a:pt x="1268272" y="112303"/>
                    </a:lnTo>
                    <a:cubicBezTo>
                      <a:pt x="1273594" y="103470"/>
                      <a:pt x="1291917" y="96230"/>
                      <a:pt x="1309197" y="96133"/>
                    </a:cubicBezTo>
                    <a:lnTo>
                      <a:pt x="1434347" y="95421"/>
                    </a:lnTo>
                    <a:cubicBezTo>
                      <a:pt x="1442988" y="95372"/>
                      <a:pt x="1449731" y="97117"/>
                      <a:pt x="1453648" y="99980"/>
                    </a:cubicBezTo>
                    <a:cubicBezTo>
                      <a:pt x="1457568" y="102842"/>
                      <a:pt x="1458660" y="106821"/>
                      <a:pt x="1455998" y="111237"/>
                    </a:cubicBezTo>
                    <a:close/>
                    <a:moveTo>
                      <a:pt x="1476501" y="463693"/>
                    </a:moveTo>
                    <a:lnTo>
                      <a:pt x="1373226" y="635084"/>
                    </a:lnTo>
                    <a:cubicBezTo>
                      <a:pt x="1367902" y="643917"/>
                      <a:pt x="1349581" y="651157"/>
                      <a:pt x="1332299" y="651256"/>
                    </a:cubicBezTo>
                    <a:lnTo>
                      <a:pt x="1207150" y="651966"/>
                    </a:lnTo>
                    <a:cubicBezTo>
                      <a:pt x="1189869" y="652063"/>
                      <a:pt x="1180177" y="644983"/>
                      <a:pt x="1185499" y="636149"/>
                    </a:cubicBezTo>
                    <a:lnTo>
                      <a:pt x="1288775" y="464759"/>
                    </a:lnTo>
                    <a:cubicBezTo>
                      <a:pt x="1294098" y="455925"/>
                      <a:pt x="1312421" y="448685"/>
                      <a:pt x="1329701" y="448587"/>
                    </a:cubicBezTo>
                    <a:lnTo>
                      <a:pt x="1454851" y="447876"/>
                    </a:lnTo>
                    <a:cubicBezTo>
                      <a:pt x="1463490" y="447828"/>
                      <a:pt x="1470233" y="449573"/>
                      <a:pt x="1474152" y="452435"/>
                    </a:cubicBezTo>
                    <a:cubicBezTo>
                      <a:pt x="1478069" y="455297"/>
                      <a:pt x="1479162" y="459277"/>
                      <a:pt x="1476501" y="463693"/>
                    </a:cubicBezTo>
                    <a:close/>
                    <a:moveTo>
                      <a:pt x="1508730" y="796687"/>
                    </a:moveTo>
                    <a:lnTo>
                      <a:pt x="1405454" y="968079"/>
                    </a:lnTo>
                    <a:cubicBezTo>
                      <a:pt x="1400132" y="976912"/>
                      <a:pt x="1381809" y="984152"/>
                      <a:pt x="1364529" y="984251"/>
                    </a:cubicBezTo>
                    <a:lnTo>
                      <a:pt x="1239379" y="984961"/>
                    </a:lnTo>
                    <a:cubicBezTo>
                      <a:pt x="1222100" y="985060"/>
                      <a:pt x="1212406" y="977978"/>
                      <a:pt x="1217728" y="969145"/>
                    </a:cubicBezTo>
                    <a:lnTo>
                      <a:pt x="1321005" y="797754"/>
                    </a:lnTo>
                    <a:cubicBezTo>
                      <a:pt x="1326327" y="788921"/>
                      <a:pt x="1344649" y="781682"/>
                      <a:pt x="1361930" y="781583"/>
                    </a:cubicBezTo>
                    <a:lnTo>
                      <a:pt x="1487080" y="780872"/>
                    </a:lnTo>
                    <a:cubicBezTo>
                      <a:pt x="1495720" y="780824"/>
                      <a:pt x="1502463" y="782569"/>
                      <a:pt x="1506380" y="785431"/>
                    </a:cubicBezTo>
                    <a:cubicBezTo>
                      <a:pt x="1510299" y="788292"/>
                      <a:pt x="1511391" y="792272"/>
                      <a:pt x="1508730" y="796687"/>
                    </a:cubicBezTo>
                    <a:close/>
                    <a:moveTo>
                      <a:pt x="1523026" y="0"/>
                    </a:moveTo>
                    <a:lnTo>
                      <a:pt x="1490933" y="53259"/>
                    </a:lnTo>
                    <a:cubicBezTo>
                      <a:pt x="1485611" y="62093"/>
                      <a:pt x="1467287" y="69333"/>
                      <a:pt x="1450008" y="69431"/>
                    </a:cubicBezTo>
                    <a:lnTo>
                      <a:pt x="1324860" y="70142"/>
                    </a:lnTo>
                    <a:cubicBezTo>
                      <a:pt x="1307579" y="70240"/>
                      <a:pt x="1297886" y="63159"/>
                      <a:pt x="1303209" y="54325"/>
                    </a:cubicBezTo>
                    <a:lnTo>
                      <a:pt x="1335943" y="0"/>
                    </a:lnTo>
                    <a:close/>
                    <a:moveTo>
                      <a:pt x="1537270" y="904575"/>
                    </a:moveTo>
                    <a:lnTo>
                      <a:pt x="1445593" y="1057618"/>
                    </a:lnTo>
                    <a:lnTo>
                      <a:pt x="1397300" y="1057618"/>
                    </a:lnTo>
                    <a:lnTo>
                      <a:pt x="1479719" y="920841"/>
                    </a:lnTo>
                    <a:cubicBezTo>
                      <a:pt x="1485042" y="912008"/>
                      <a:pt x="1503365" y="904769"/>
                      <a:pt x="1520645" y="904669"/>
                    </a:cubicBezTo>
                    <a:close/>
                    <a:moveTo>
                      <a:pt x="1614713" y="234324"/>
                    </a:moveTo>
                    <a:lnTo>
                      <a:pt x="1511437" y="405715"/>
                    </a:lnTo>
                    <a:cubicBezTo>
                      <a:pt x="1506114" y="414548"/>
                      <a:pt x="1487791" y="421788"/>
                      <a:pt x="1470511" y="421887"/>
                    </a:cubicBezTo>
                    <a:lnTo>
                      <a:pt x="1345362" y="422597"/>
                    </a:lnTo>
                    <a:cubicBezTo>
                      <a:pt x="1328082" y="422696"/>
                      <a:pt x="1318388" y="415614"/>
                      <a:pt x="1323711" y="406781"/>
                    </a:cubicBezTo>
                    <a:lnTo>
                      <a:pt x="1426987" y="235390"/>
                    </a:lnTo>
                    <a:cubicBezTo>
                      <a:pt x="1432309" y="226557"/>
                      <a:pt x="1450633" y="219317"/>
                      <a:pt x="1467912" y="219218"/>
                    </a:cubicBezTo>
                    <a:lnTo>
                      <a:pt x="1593062" y="218508"/>
                    </a:lnTo>
                    <a:cubicBezTo>
                      <a:pt x="1601703" y="218459"/>
                      <a:pt x="1608446" y="220206"/>
                      <a:pt x="1612364" y="223067"/>
                    </a:cubicBezTo>
                    <a:cubicBezTo>
                      <a:pt x="1616281" y="225929"/>
                      <a:pt x="1617373" y="229908"/>
                      <a:pt x="1614713" y="234324"/>
                    </a:cubicBezTo>
                    <a:close/>
                    <a:moveTo>
                      <a:pt x="1646941" y="567321"/>
                    </a:moveTo>
                    <a:lnTo>
                      <a:pt x="1543666" y="738710"/>
                    </a:lnTo>
                    <a:cubicBezTo>
                      <a:pt x="1538343" y="747544"/>
                      <a:pt x="1520020" y="754784"/>
                      <a:pt x="1502741" y="754882"/>
                    </a:cubicBezTo>
                    <a:lnTo>
                      <a:pt x="1377591" y="755593"/>
                    </a:lnTo>
                    <a:cubicBezTo>
                      <a:pt x="1360310" y="755691"/>
                      <a:pt x="1350617" y="748610"/>
                      <a:pt x="1355941" y="739776"/>
                    </a:cubicBezTo>
                    <a:lnTo>
                      <a:pt x="1459216" y="568385"/>
                    </a:lnTo>
                    <a:cubicBezTo>
                      <a:pt x="1464539" y="559552"/>
                      <a:pt x="1482862" y="552312"/>
                      <a:pt x="1500141" y="552215"/>
                    </a:cubicBezTo>
                    <a:lnTo>
                      <a:pt x="1625291" y="551503"/>
                    </a:lnTo>
                    <a:cubicBezTo>
                      <a:pt x="1633931" y="551455"/>
                      <a:pt x="1640674" y="553201"/>
                      <a:pt x="1644593" y="556062"/>
                    </a:cubicBezTo>
                    <a:cubicBezTo>
                      <a:pt x="1648511" y="558924"/>
                      <a:pt x="1649603" y="562903"/>
                      <a:pt x="1646941" y="567321"/>
                    </a:cubicBezTo>
                    <a:close/>
                    <a:moveTo>
                      <a:pt x="1674666" y="675212"/>
                    </a:moveTo>
                    <a:lnTo>
                      <a:pt x="1552839" y="878585"/>
                    </a:lnTo>
                    <a:lnTo>
                      <a:pt x="1536306" y="878679"/>
                    </a:lnTo>
                    <a:cubicBezTo>
                      <a:pt x="1519026" y="878778"/>
                      <a:pt x="1509332" y="871697"/>
                      <a:pt x="1514655" y="862864"/>
                    </a:cubicBezTo>
                    <a:lnTo>
                      <a:pt x="1617931" y="691473"/>
                    </a:lnTo>
                    <a:cubicBezTo>
                      <a:pt x="1623253" y="682641"/>
                      <a:pt x="1641577" y="675399"/>
                      <a:pt x="1658856" y="675302"/>
                    </a:cubicBezTo>
                    <a:close/>
                    <a:moveTo>
                      <a:pt x="1752924" y="4956"/>
                    </a:moveTo>
                    <a:lnTo>
                      <a:pt x="1649648" y="176346"/>
                    </a:lnTo>
                    <a:cubicBezTo>
                      <a:pt x="1644326" y="185180"/>
                      <a:pt x="1626004" y="192420"/>
                      <a:pt x="1608723" y="192518"/>
                    </a:cubicBezTo>
                    <a:lnTo>
                      <a:pt x="1483575" y="193229"/>
                    </a:lnTo>
                    <a:cubicBezTo>
                      <a:pt x="1466293" y="193327"/>
                      <a:pt x="1456599" y="186246"/>
                      <a:pt x="1461924" y="177413"/>
                    </a:cubicBezTo>
                    <a:lnTo>
                      <a:pt x="1565200" y="6022"/>
                    </a:lnTo>
                    <a:lnTo>
                      <a:pt x="1573669" y="0"/>
                    </a:lnTo>
                    <a:lnTo>
                      <a:pt x="1751890" y="0"/>
                    </a:lnTo>
                    <a:close/>
                    <a:moveTo>
                      <a:pt x="1785154" y="337952"/>
                    </a:moveTo>
                    <a:lnTo>
                      <a:pt x="1681877" y="509343"/>
                    </a:lnTo>
                    <a:cubicBezTo>
                      <a:pt x="1676555" y="518175"/>
                      <a:pt x="1658233" y="525415"/>
                      <a:pt x="1640952" y="525513"/>
                    </a:cubicBezTo>
                    <a:lnTo>
                      <a:pt x="1515802" y="526224"/>
                    </a:lnTo>
                    <a:cubicBezTo>
                      <a:pt x="1498523" y="526322"/>
                      <a:pt x="1488829" y="519241"/>
                      <a:pt x="1494152" y="510408"/>
                    </a:cubicBezTo>
                    <a:lnTo>
                      <a:pt x="1597428" y="339017"/>
                    </a:lnTo>
                    <a:cubicBezTo>
                      <a:pt x="1602750" y="330184"/>
                      <a:pt x="1621073" y="322945"/>
                      <a:pt x="1638353" y="322846"/>
                    </a:cubicBezTo>
                    <a:lnTo>
                      <a:pt x="1763503" y="322136"/>
                    </a:lnTo>
                    <a:cubicBezTo>
                      <a:pt x="1772144" y="322085"/>
                      <a:pt x="1778887" y="323832"/>
                      <a:pt x="1782804" y="326694"/>
                    </a:cubicBezTo>
                    <a:cubicBezTo>
                      <a:pt x="1786722" y="329557"/>
                      <a:pt x="1787816" y="333535"/>
                      <a:pt x="1785154" y="337952"/>
                    </a:cubicBezTo>
                    <a:close/>
                    <a:moveTo>
                      <a:pt x="1812062" y="445848"/>
                    </a:moveTo>
                    <a:lnTo>
                      <a:pt x="1690234" y="649222"/>
                    </a:lnTo>
                    <a:lnTo>
                      <a:pt x="1674517" y="649311"/>
                    </a:lnTo>
                    <a:cubicBezTo>
                      <a:pt x="1657238" y="649410"/>
                      <a:pt x="1647543" y="642328"/>
                      <a:pt x="1652866" y="633495"/>
                    </a:cubicBezTo>
                    <a:lnTo>
                      <a:pt x="1756142" y="462106"/>
                    </a:lnTo>
                    <a:cubicBezTo>
                      <a:pt x="1761465" y="453271"/>
                      <a:pt x="1779788" y="446032"/>
                      <a:pt x="1797068" y="445933"/>
                    </a:cubicBezTo>
                    <a:close/>
                    <a:moveTo>
                      <a:pt x="1923365" y="108582"/>
                    </a:moveTo>
                    <a:lnTo>
                      <a:pt x="1820089" y="279974"/>
                    </a:lnTo>
                    <a:cubicBezTo>
                      <a:pt x="1814766" y="288808"/>
                      <a:pt x="1796443" y="296047"/>
                      <a:pt x="1779164" y="296145"/>
                    </a:cubicBezTo>
                    <a:lnTo>
                      <a:pt x="1654014" y="296855"/>
                    </a:lnTo>
                    <a:cubicBezTo>
                      <a:pt x="1636735" y="296954"/>
                      <a:pt x="1627042" y="289873"/>
                      <a:pt x="1632365" y="281041"/>
                    </a:cubicBezTo>
                    <a:lnTo>
                      <a:pt x="1735640" y="109650"/>
                    </a:lnTo>
                    <a:cubicBezTo>
                      <a:pt x="1740963" y="100817"/>
                      <a:pt x="1759285" y="93576"/>
                      <a:pt x="1776566" y="93478"/>
                    </a:cubicBezTo>
                    <a:lnTo>
                      <a:pt x="1901715" y="92767"/>
                    </a:lnTo>
                    <a:cubicBezTo>
                      <a:pt x="1910356" y="92718"/>
                      <a:pt x="1917099" y="94464"/>
                      <a:pt x="1921016" y="97327"/>
                    </a:cubicBezTo>
                    <a:cubicBezTo>
                      <a:pt x="1924935" y="100189"/>
                      <a:pt x="1926028" y="104166"/>
                      <a:pt x="1923365" y="108582"/>
                    </a:cubicBezTo>
                    <a:close/>
                    <a:moveTo>
                      <a:pt x="1949457" y="216485"/>
                    </a:moveTo>
                    <a:lnTo>
                      <a:pt x="1827630" y="419859"/>
                    </a:lnTo>
                    <a:lnTo>
                      <a:pt x="1812729" y="419944"/>
                    </a:lnTo>
                    <a:cubicBezTo>
                      <a:pt x="1795450" y="420041"/>
                      <a:pt x="1785755" y="412960"/>
                      <a:pt x="1791079" y="404128"/>
                    </a:cubicBezTo>
                    <a:lnTo>
                      <a:pt x="1894356" y="232737"/>
                    </a:lnTo>
                    <a:cubicBezTo>
                      <a:pt x="1899676" y="223904"/>
                      <a:pt x="1918002" y="216664"/>
                      <a:pt x="1935279" y="216565"/>
                    </a:cubicBezTo>
                    <a:close/>
                    <a:moveTo>
                      <a:pt x="1988796" y="0"/>
                    </a:moveTo>
                    <a:lnTo>
                      <a:pt x="1958302" y="50606"/>
                    </a:lnTo>
                    <a:cubicBezTo>
                      <a:pt x="1952979" y="59439"/>
                      <a:pt x="1934656" y="66680"/>
                      <a:pt x="1917377" y="66777"/>
                    </a:cubicBezTo>
                    <a:lnTo>
                      <a:pt x="1792227" y="67489"/>
                    </a:lnTo>
                    <a:cubicBezTo>
                      <a:pt x="1774946" y="67586"/>
                      <a:pt x="1765254" y="60504"/>
                      <a:pt x="1770576" y="51672"/>
                    </a:cubicBezTo>
                    <a:lnTo>
                      <a:pt x="1801712" y="0"/>
                    </a:lnTo>
                    <a:close/>
                    <a:moveTo>
                      <a:pt x="2079138" y="0"/>
                    </a:moveTo>
                    <a:lnTo>
                      <a:pt x="1965025" y="190496"/>
                    </a:lnTo>
                    <a:lnTo>
                      <a:pt x="1950942" y="190576"/>
                    </a:lnTo>
                    <a:cubicBezTo>
                      <a:pt x="1933661" y="190673"/>
                      <a:pt x="1923968" y="183591"/>
                      <a:pt x="1929291" y="174759"/>
                    </a:cubicBezTo>
                    <a:lnTo>
                      <a:pt x="2032567" y="3367"/>
                    </a:lnTo>
                    <a:lnTo>
                      <a:pt x="2037303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00093D5-6381-F133-438C-D0DF5A24C37C}"/>
                  </a:ext>
                </a:extLst>
              </p:cNvPr>
              <p:cNvSpPr/>
              <p:nvPr/>
            </p:nvSpPr>
            <p:spPr bwMode="auto">
              <a:xfrm rot="16200000">
                <a:off x="1376421" y="343117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1CDFE879-8636-FCCA-1864-88B7D18472CD}"/>
                  </a:ext>
                </a:extLst>
              </p:cNvPr>
              <p:cNvSpPr/>
              <p:nvPr/>
            </p:nvSpPr>
            <p:spPr bwMode="auto">
              <a:xfrm rot="16200000" flipV="1">
                <a:off x="1467600" y="5025262"/>
                <a:ext cx="1620179" cy="184452"/>
              </a:xfrm>
              <a:custGeom>
                <a:avLst/>
                <a:gdLst>
                  <a:gd name="connsiteX0" fmla="*/ 1620179 w 1620179"/>
                  <a:gd name="connsiteY0" fmla="*/ 0 h 184452"/>
                  <a:gd name="connsiteX1" fmla="*/ 110492 w 1620179"/>
                  <a:gd name="connsiteY1" fmla="*/ 0 h 184452"/>
                  <a:gd name="connsiteX2" fmla="*/ 0 w 1620179"/>
                  <a:gd name="connsiteY2" fmla="*/ 184452 h 184452"/>
                  <a:gd name="connsiteX3" fmla="*/ 1509687 w 1620179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179" h="184452">
                    <a:moveTo>
                      <a:pt x="1620179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50968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C812D6F-1263-A36B-D124-B14D96698F68}"/>
                  </a:ext>
                </a:extLst>
              </p:cNvPr>
              <p:cNvGrpSpPr/>
              <p:nvPr/>
            </p:nvGrpSpPr>
            <p:grpSpPr>
              <a:xfrm>
                <a:off x="1303907" y="3231003"/>
                <a:ext cx="766574" cy="959496"/>
                <a:chOff x="-579920" y="447691"/>
                <a:chExt cx="1322350" cy="1776413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1E300918-85AA-A5D9-55E1-2D6E8593A079}"/>
                    </a:ext>
                  </a:extLst>
                </p:cNvPr>
                <p:cNvSpPr/>
                <p:nvPr/>
              </p:nvSpPr>
              <p:spPr bwMode="auto">
                <a:xfrm>
                  <a:off x="-572793" y="447691"/>
                  <a:ext cx="1315223" cy="1776413"/>
                </a:xfrm>
                <a:custGeom>
                  <a:avLst/>
                  <a:gdLst>
                    <a:gd name="connsiteX0" fmla="*/ 934226 w 1315223"/>
                    <a:gd name="connsiteY0" fmla="*/ 696730 h 1776413"/>
                    <a:gd name="connsiteX1" fmla="*/ 933114 w 1315223"/>
                    <a:gd name="connsiteY1" fmla="*/ 730857 h 1776413"/>
                    <a:gd name="connsiteX2" fmla="*/ 971687 w 1315223"/>
                    <a:gd name="connsiteY2" fmla="*/ 1303333 h 1776413"/>
                    <a:gd name="connsiteX3" fmla="*/ 1069871 w 1315223"/>
                    <a:gd name="connsiteY3" fmla="*/ 1488563 h 1776413"/>
                    <a:gd name="connsiteX4" fmla="*/ 1132877 w 1315223"/>
                    <a:gd name="connsiteY4" fmla="*/ 1522778 h 1776413"/>
                    <a:gd name="connsiteX5" fmla="*/ 1137973 w 1315223"/>
                    <a:gd name="connsiteY5" fmla="*/ 1523987 h 1776413"/>
                    <a:gd name="connsiteX6" fmla="*/ 1140297 w 1315223"/>
                    <a:gd name="connsiteY6" fmla="*/ 1490147 h 1776413"/>
                    <a:gd name="connsiteX7" fmla="*/ 1101724 w 1315223"/>
                    <a:gd name="connsiteY7" fmla="*/ 917672 h 1776413"/>
                    <a:gd name="connsiteX8" fmla="*/ 1003540 w 1315223"/>
                    <a:gd name="connsiteY8" fmla="*/ 732442 h 1776413"/>
                    <a:gd name="connsiteX9" fmla="*/ 940535 w 1315223"/>
                    <a:gd name="connsiteY9" fmla="*/ 698227 h 1776413"/>
                    <a:gd name="connsiteX10" fmla="*/ 448656 w 1315223"/>
                    <a:gd name="connsiteY10" fmla="*/ 433044 h 1776413"/>
                    <a:gd name="connsiteX11" fmla="*/ 447544 w 1315223"/>
                    <a:gd name="connsiteY11" fmla="*/ 467171 h 1776413"/>
                    <a:gd name="connsiteX12" fmla="*/ 486117 w 1315223"/>
                    <a:gd name="connsiteY12" fmla="*/ 1039646 h 1776413"/>
                    <a:gd name="connsiteX13" fmla="*/ 584302 w 1315223"/>
                    <a:gd name="connsiteY13" fmla="*/ 1224877 h 1776413"/>
                    <a:gd name="connsiteX14" fmla="*/ 647307 w 1315223"/>
                    <a:gd name="connsiteY14" fmla="*/ 1259092 h 1776413"/>
                    <a:gd name="connsiteX15" fmla="*/ 652404 w 1315223"/>
                    <a:gd name="connsiteY15" fmla="*/ 1260301 h 1776413"/>
                    <a:gd name="connsiteX16" fmla="*/ 654728 w 1315223"/>
                    <a:gd name="connsiteY16" fmla="*/ 1226462 h 1776413"/>
                    <a:gd name="connsiteX17" fmla="*/ 616155 w 1315223"/>
                    <a:gd name="connsiteY17" fmla="*/ 653986 h 1776413"/>
                    <a:gd name="connsiteX18" fmla="*/ 517971 w 1315223"/>
                    <a:gd name="connsiteY18" fmla="*/ 468756 h 1776413"/>
                    <a:gd name="connsiteX19" fmla="*/ 454965 w 1315223"/>
                    <a:gd name="connsiteY19" fmla="*/ 434541 h 1776413"/>
                    <a:gd name="connsiteX20" fmla="*/ 128687 w 1315223"/>
                    <a:gd name="connsiteY20" fmla="*/ 0 h 1776413"/>
                    <a:gd name="connsiteX21" fmla="*/ 224317 w 1315223"/>
                    <a:gd name="connsiteY21" fmla="*/ 51932 h 1776413"/>
                    <a:gd name="connsiteX22" fmla="*/ 292510 w 1315223"/>
                    <a:gd name="connsiteY22" fmla="*/ 1064000 h 1776413"/>
                    <a:gd name="connsiteX23" fmla="*/ 318303 w 1315223"/>
                    <a:gd name="connsiteY23" fmla="*/ 1078007 h 1776413"/>
                    <a:gd name="connsiteX24" fmla="*/ 273496 w 1315223"/>
                    <a:gd name="connsiteY24" fmla="*/ 413006 h 1776413"/>
                    <a:gd name="connsiteX25" fmla="*/ 304142 w 1315223"/>
                    <a:gd name="connsiteY25" fmla="*/ 268873 h 1776413"/>
                    <a:gd name="connsiteX26" fmla="*/ 306191 w 1315223"/>
                    <a:gd name="connsiteY26" fmla="*/ 267095 h 1776413"/>
                    <a:gd name="connsiteX27" fmla="*/ 309144 w 1315223"/>
                    <a:gd name="connsiteY27" fmla="*/ 260494 h 1776413"/>
                    <a:gd name="connsiteX28" fmla="*/ 358074 w 1315223"/>
                    <a:gd name="connsiteY28" fmla="*/ 212723 h 1776413"/>
                    <a:gd name="connsiteX29" fmla="*/ 398501 w 1315223"/>
                    <a:gd name="connsiteY29" fmla="*/ 193758 h 1776413"/>
                    <a:gd name="connsiteX30" fmla="*/ 403035 w 1315223"/>
                    <a:gd name="connsiteY30" fmla="*/ 189823 h 1776413"/>
                    <a:gd name="connsiteX31" fmla="*/ 409937 w 1315223"/>
                    <a:gd name="connsiteY31" fmla="*/ 188393 h 1776413"/>
                    <a:gd name="connsiteX32" fmla="*/ 419983 w 1315223"/>
                    <a:gd name="connsiteY32" fmla="*/ 183680 h 1776413"/>
                    <a:gd name="connsiteX33" fmla="*/ 438100 w 1315223"/>
                    <a:gd name="connsiteY33" fmla="*/ 182557 h 1776413"/>
                    <a:gd name="connsiteX34" fmla="*/ 443137 w 1315223"/>
                    <a:gd name="connsiteY34" fmla="*/ 181513 h 1776413"/>
                    <a:gd name="connsiteX35" fmla="*/ 490337 w 1315223"/>
                    <a:gd name="connsiteY35" fmla="*/ 196394 h 1776413"/>
                    <a:gd name="connsiteX36" fmla="*/ 604547 w 1315223"/>
                    <a:gd name="connsiteY36" fmla="*/ 258416 h 1776413"/>
                    <a:gd name="connsiteX37" fmla="*/ 763342 w 1315223"/>
                    <a:gd name="connsiteY37" fmla="*/ 490689 h 1776413"/>
                    <a:gd name="connsiteX38" fmla="*/ 775950 w 1315223"/>
                    <a:gd name="connsiteY38" fmla="*/ 558709 h 1776413"/>
                    <a:gd name="connsiteX39" fmla="*/ 789712 w 1315223"/>
                    <a:gd name="connsiteY39" fmla="*/ 532559 h 1776413"/>
                    <a:gd name="connsiteX40" fmla="*/ 803856 w 1315223"/>
                    <a:gd name="connsiteY40" fmla="*/ 520285 h 1776413"/>
                    <a:gd name="connsiteX41" fmla="*/ 822227 w 1315223"/>
                    <a:gd name="connsiteY41" fmla="*/ 498313 h 1776413"/>
                    <a:gd name="connsiteX42" fmla="*/ 850993 w 1315223"/>
                    <a:gd name="connsiteY42" fmla="*/ 474659 h 1776413"/>
                    <a:gd name="connsiteX43" fmla="*/ 879813 w 1315223"/>
                    <a:gd name="connsiteY43" fmla="*/ 461139 h 1776413"/>
                    <a:gd name="connsiteX44" fmla="*/ 888605 w 1315223"/>
                    <a:gd name="connsiteY44" fmla="*/ 453509 h 1776413"/>
                    <a:gd name="connsiteX45" fmla="*/ 901989 w 1315223"/>
                    <a:gd name="connsiteY45" fmla="*/ 450736 h 1776413"/>
                    <a:gd name="connsiteX46" fmla="*/ 912902 w 1315223"/>
                    <a:gd name="connsiteY46" fmla="*/ 445616 h 1776413"/>
                    <a:gd name="connsiteX47" fmla="*/ 951524 w 1315223"/>
                    <a:gd name="connsiteY47" fmla="*/ 452314 h 1776413"/>
                    <a:gd name="connsiteX48" fmla="*/ 951536 w 1315223"/>
                    <a:gd name="connsiteY48" fmla="*/ 452397 h 1776413"/>
                    <a:gd name="connsiteX49" fmla="*/ 975907 w 1315223"/>
                    <a:gd name="connsiteY49" fmla="*/ 460081 h 1776413"/>
                    <a:gd name="connsiteX50" fmla="*/ 1090117 w 1315223"/>
                    <a:gd name="connsiteY50" fmla="*/ 522102 h 1776413"/>
                    <a:gd name="connsiteX51" fmla="*/ 1268094 w 1315223"/>
                    <a:gd name="connsiteY51" fmla="*/ 857866 h 1776413"/>
                    <a:gd name="connsiteX52" fmla="*/ 1314346 w 1315223"/>
                    <a:gd name="connsiteY52" fmla="*/ 1544313 h 1776413"/>
                    <a:gd name="connsiteX53" fmla="*/ 1296157 w 1315223"/>
                    <a:gd name="connsiteY53" fmla="*/ 1668127 h 1776413"/>
                    <a:gd name="connsiteX54" fmla="*/ 1283914 w 1315223"/>
                    <a:gd name="connsiteY54" fmla="*/ 1684032 h 1776413"/>
                    <a:gd name="connsiteX55" fmla="*/ 1277611 w 1315223"/>
                    <a:gd name="connsiteY55" fmla="*/ 1698122 h 1776413"/>
                    <a:gd name="connsiteX56" fmla="*/ 1228681 w 1315223"/>
                    <a:gd name="connsiteY56" fmla="*/ 1745892 h 1776413"/>
                    <a:gd name="connsiteX57" fmla="*/ 1166772 w 1315223"/>
                    <a:gd name="connsiteY57" fmla="*/ 1774935 h 1776413"/>
                    <a:gd name="connsiteX58" fmla="*/ 1159139 w 1315223"/>
                    <a:gd name="connsiteY58" fmla="*/ 1775408 h 1776413"/>
                    <a:gd name="connsiteX59" fmla="*/ 1158958 w 1315223"/>
                    <a:gd name="connsiteY59" fmla="*/ 1775505 h 1776413"/>
                    <a:gd name="connsiteX60" fmla="*/ 1158298 w 1315223"/>
                    <a:gd name="connsiteY60" fmla="*/ 1775461 h 1776413"/>
                    <a:gd name="connsiteX61" fmla="*/ 1142933 w 1315223"/>
                    <a:gd name="connsiteY61" fmla="*/ 1776413 h 1776413"/>
                    <a:gd name="connsiteX62" fmla="*/ 1138838 w 1315223"/>
                    <a:gd name="connsiteY62" fmla="*/ 1774148 h 1776413"/>
                    <a:gd name="connsiteX63" fmla="*/ 1129663 w 1315223"/>
                    <a:gd name="connsiteY63" fmla="*/ 1773530 h 1776413"/>
                    <a:gd name="connsiteX64" fmla="*/ 1097505 w 1315223"/>
                    <a:gd name="connsiteY64" fmla="*/ 1760924 h 1776413"/>
                    <a:gd name="connsiteX65" fmla="*/ 983294 w 1315223"/>
                    <a:gd name="connsiteY65" fmla="*/ 1698903 h 1776413"/>
                    <a:gd name="connsiteX66" fmla="*/ 824499 w 1315223"/>
                    <a:gd name="connsiteY66" fmla="*/ 1466629 h 1776413"/>
                    <a:gd name="connsiteX67" fmla="*/ 811058 w 1315223"/>
                    <a:gd name="connsiteY67" fmla="*/ 1394114 h 1776413"/>
                    <a:gd name="connsiteX68" fmla="*/ 793372 w 1315223"/>
                    <a:gd name="connsiteY68" fmla="*/ 1430479 h 1776413"/>
                    <a:gd name="connsiteX69" fmla="*/ 783449 w 1315223"/>
                    <a:gd name="connsiteY69" fmla="*/ 1435757 h 1776413"/>
                    <a:gd name="connsiteX70" fmla="*/ 766910 w 1315223"/>
                    <a:gd name="connsiteY70" fmla="*/ 1455538 h 1776413"/>
                    <a:gd name="connsiteX71" fmla="*/ 738144 w 1315223"/>
                    <a:gd name="connsiteY71" fmla="*/ 1479192 h 1776413"/>
                    <a:gd name="connsiteX72" fmla="*/ 709199 w 1315223"/>
                    <a:gd name="connsiteY72" fmla="*/ 1492771 h 1776413"/>
                    <a:gd name="connsiteX73" fmla="*/ 673388 w 1315223"/>
                    <a:gd name="connsiteY73" fmla="*/ 1511819 h 1776413"/>
                    <a:gd name="connsiteX74" fmla="*/ 611935 w 1315223"/>
                    <a:gd name="connsiteY74" fmla="*/ 1497238 h 1776413"/>
                    <a:gd name="connsiteX75" fmla="*/ 497725 w 1315223"/>
                    <a:gd name="connsiteY75" fmla="*/ 1435216 h 1776413"/>
                    <a:gd name="connsiteX76" fmla="*/ 378803 w 1315223"/>
                    <a:gd name="connsiteY76" fmla="*/ 1300601 h 1776413"/>
                    <a:gd name="connsiteX77" fmla="*/ 367680 w 1315223"/>
                    <a:gd name="connsiteY77" fmla="*/ 1273359 h 1776413"/>
                    <a:gd name="connsiteX78" fmla="*/ 297552 w 1315223"/>
                    <a:gd name="connsiteY78" fmla="*/ 1330528 h 1776413"/>
                    <a:gd name="connsiteX79" fmla="*/ 70788 w 1315223"/>
                    <a:gd name="connsiteY79" fmla="*/ 1207384 h 1776413"/>
                    <a:gd name="connsiteX80" fmla="*/ 59000 w 1315223"/>
                    <a:gd name="connsiteY80" fmla="*/ 1032446 h 1776413"/>
                    <a:gd name="connsiteX81" fmla="*/ 119805 w 1315223"/>
                    <a:gd name="connsiteY81" fmla="*/ 968039 h 1776413"/>
                    <a:gd name="connsiteX82" fmla="*/ 77355 w 1315223"/>
                    <a:gd name="connsiteY82" fmla="*/ 367349 h 1776413"/>
                    <a:gd name="connsiteX83" fmla="*/ 11788 w 1315223"/>
                    <a:gd name="connsiteY83" fmla="*/ 331744 h 1776413"/>
                    <a:gd name="connsiteX84" fmla="*/ 0 w 1315223"/>
                    <a:gd name="connsiteY84" fmla="*/ 156805 h 1776413"/>
                    <a:gd name="connsiteX85" fmla="*/ 56375 w 1315223"/>
                    <a:gd name="connsiteY85" fmla="*/ 55983 h 177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315223" h="1776413">
                      <a:moveTo>
                        <a:pt x="934226" y="696730"/>
                      </a:moveTo>
                      <a:cubicBezTo>
                        <a:pt x="933855" y="708106"/>
                        <a:pt x="933485" y="719481"/>
                        <a:pt x="933114" y="730857"/>
                      </a:cubicBezTo>
                      <a:lnTo>
                        <a:pt x="971687" y="1303333"/>
                      </a:lnTo>
                      <a:cubicBezTo>
                        <a:pt x="976782" y="1378953"/>
                        <a:pt x="1020741" y="1461883"/>
                        <a:pt x="1069871" y="1488563"/>
                      </a:cubicBezTo>
                      <a:lnTo>
                        <a:pt x="1132877" y="1522778"/>
                      </a:lnTo>
                      <a:lnTo>
                        <a:pt x="1137973" y="1523987"/>
                      </a:lnTo>
                      <a:lnTo>
                        <a:pt x="1140297" y="1490147"/>
                      </a:lnTo>
                      <a:lnTo>
                        <a:pt x="1101724" y="917672"/>
                      </a:lnTo>
                      <a:cubicBezTo>
                        <a:pt x="1096629" y="842053"/>
                        <a:pt x="1052671" y="759122"/>
                        <a:pt x="1003540" y="732442"/>
                      </a:cubicBezTo>
                      <a:lnTo>
                        <a:pt x="940535" y="698227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5"/>
                        <a:pt x="447544" y="467171"/>
                      </a:cubicBezTo>
                      <a:lnTo>
                        <a:pt x="486117" y="1039646"/>
                      </a:lnTo>
                      <a:cubicBezTo>
                        <a:pt x="491213" y="1115267"/>
                        <a:pt x="535171" y="1198197"/>
                        <a:pt x="584302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5" y="653986"/>
                      </a:lnTo>
                      <a:cubicBezTo>
                        <a:pt x="611059" y="578366"/>
                        <a:pt x="567101" y="495436"/>
                        <a:pt x="517971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6" y="413006"/>
                      </a:lnTo>
                      <a:cubicBezTo>
                        <a:pt x="269166" y="348752"/>
                        <a:pt x="281084" y="298815"/>
                        <a:pt x="304142" y="268873"/>
                      </a:cubicBezTo>
                      <a:lnTo>
                        <a:pt x="306191" y="267095"/>
                      </a:lnTo>
                      <a:lnTo>
                        <a:pt x="309144" y="260494"/>
                      </a:lnTo>
                      <a:cubicBezTo>
                        <a:pt x="319318" y="244879"/>
                        <a:pt x="336431" y="227722"/>
                        <a:pt x="358074" y="212723"/>
                      </a:cubicBezTo>
                      <a:lnTo>
                        <a:pt x="398501" y="193758"/>
                      </a:lnTo>
                      <a:lnTo>
                        <a:pt x="403035" y="189823"/>
                      </a:lnTo>
                      <a:lnTo>
                        <a:pt x="409937" y="188393"/>
                      </a:lnTo>
                      <a:lnTo>
                        <a:pt x="419983" y="183680"/>
                      </a:lnTo>
                      <a:lnTo>
                        <a:pt x="438100" y="182557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6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50" y="558709"/>
                      </a:lnTo>
                      <a:lnTo>
                        <a:pt x="789712" y="532559"/>
                      </a:lnTo>
                      <a:lnTo>
                        <a:pt x="803856" y="520285"/>
                      </a:lnTo>
                      <a:lnTo>
                        <a:pt x="822227" y="498313"/>
                      </a:lnTo>
                      <a:cubicBezTo>
                        <a:pt x="830483" y="490197"/>
                        <a:pt x="840172" y="482158"/>
                        <a:pt x="850993" y="474659"/>
                      </a:cubicBezTo>
                      <a:lnTo>
                        <a:pt x="879813" y="461139"/>
                      </a:lnTo>
                      <a:lnTo>
                        <a:pt x="888605" y="453509"/>
                      </a:lnTo>
                      <a:lnTo>
                        <a:pt x="901989" y="450736"/>
                      </a:lnTo>
                      <a:lnTo>
                        <a:pt x="912902" y="445616"/>
                      </a:lnTo>
                      <a:cubicBezTo>
                        <a:pt x="931094" y="441572"/>
                        <a:pt x="945406" y="443486"/>
                        <a:pt x="951524" y="452314"/>
                      </a:cubicBezTo>
                      <a:lnTo>
                        <a:pt x="951536" y="452397"/>
                      </a:lnTo>
                      <a:lnTo>
                        <a:pt x="975907" y="460081"/>
                      </a:lnTo>
                      <a:lnTo>
                        <a:pt x="1090117" y="522102"/>
                      </a:lnTo>
                      <a:cubicBezTo>
                        <a:pt x="1179175" y="570464"/>
                        <a:pt x="1258857" y="720791"/>
                        <a:pt x="1268094" y="857866"/>
                      </a:cubicBezTo>
                      <a:lnTo>
                        <a:pt x="1314346" y="1544313"/>
                      </a:lnTo>
                      <a:cubicBezTo>
                        <a:pt x="1317810" y="1595716"/>
                        <a:pt x="1310875" y="1637956"/>
                        <a:pt x="1296157" y="1668127"/>
                      </a:cubicBezTo>
                      <a:lnTo>
                        <a:pt x="1283914" y="1684032"/>
                      </a:lnTo>
                      <a:lnTo>
                        <a:pt x="1277611" y="1698122"/>
                      </a:lnTo>
                      <a:cubicBezTo>
                        <a:pt x="1267438" y="1713736"/>
                        <a:pt x="1250324" y="1730893"/>
                        <a:pt x="1228681" y="1745892"/>
                      </a:cubicBezTo>
                      <a:cubicBezTo>
                        <a:pt x="1207038" y="1760891"/>
                        <a:pt x="1184965" y="1770892"/>
                        <a:pt x="1166772" y="1774935"/>
                      </a:cubicBezTo>
                      <a:lnTo>
                        <a:pt x="1159139" y="1775408"/>
                      </a:lnTo>
                      <a:lnTo>
                        <a:pt x="1158958" y="1775505"/>
                      </a:lnTo>
                      <a:lnTo>
                        <a:pt x="1158298" y="1775461"/>
                      </a:lnTo>
                      <a:lnTo>
                        <a:pt x="1142933" y="1776413"/>
                      </a:lnTo>
                      <a:lnTo>
                        <a:pt x="1138838" y="1774148"/>
                      </a:lnTo>
                      <a:lnTo>
                        <a:pt x="1129663" y="1773530"/>
                      </a:lnTo>
                      <a:cubicBezTo>
                        <a:pt x="1119389" y="1771135"/>
                        <a:pt x="1108637" y="1766969"/>
                        <a:pt x="1097505" y="1760924"/>
                      </a:cubicBezTo>
                      <a:lnTo>
                        <a:pt x="983294" y="1698903"/>
                      </a:lnTo>
                      <a:cubicBezTo>
                        <a:pt x="916501" y="1662631"/>
                        <a:pt x="854981" y="1569004"/>
                        <a:pt x="824499" y="1466629"/>
                      </a:cubicBezTo>
                      <a:lnTo>
                        <a:pt x="811058" y="1394114"/>
                      </a:lnTo>
                      <a:lnTo>
                        <a:pt x="793372" y="1430479"/>
                      </a:lnTo>
                      <a:lnTo>
                        <a:pt x="783449" y="1435757"/>
                      </a:lnTo>
                      <a:lnTo>
                        <a:pt x="766910" y="1455538"/>
                      </a:lnTo>
                      <a:cubicBezTo>
                        <a:pt x="758654" y="1463654"/>
                        <a:pt x="748965" y="1471693"/>
                        <a:pt x="738144" y="1479192"/>
                      </a:cubicBezTo>
                      <a:lnTo>
                        <a:pt x="709199" y="1492771"/>
                      </a:lnTo>
                      <a:lnTo>
                        <a:pt x="673388" y="1511819"/>
                      </a:lnTo>
                      <a:cubicBezTo>
                        <a:pt x="654942" y="1513902"/>
                        <a:pt x="634200" y="1509329"/>
                        <a:pt x="611935" y="1497238"/>
                      </a:cubicBezTo>
                      <a:lnTo>
                        <a:pt x="497725" y="1435216"/>
                      </a:lnTo>
                      <a:cubicBezTo>
                        <a:pt x="453196" y="1411035"/>
                        <a:pt x="411011" y="1361363"/>
                        <a:pt x="378803" y="1300601"/>
                      </a:cubicBezTo>
                      <a:lnTo>
                        <a:pt x="367680" y="1273359"/>
                      </a:lnTo>
                      <a:lnTo>
                        <a:pt x="297552" y="1330528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9805" y="968039"/>
                      </a:lnTo>
                      <a:lnTo>
                        <a:pt x="77355" y="367349"/>
                      </a:lnTo>
                      <a:lnTo>
                        <a:pt x="11788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ED9E72F8-8789-8D2B-EAF9-550FA4B51A8F}"/>
                    </a:ext>
                  </a:extLst>
                </p:cNvPr>
                <p:cNvSpPr/>
                <p:nvPr/>
              </p:nvSpPr>
              <p:spPr bwMode="auto">
                <a:xfrm>
                  <a:off x="-579920" y="503675"/>
                  <a:ext cx="1242911" cy="1720007"/>
                </a:xfrm>
                <a:custGeom>
                  <a:avLst/>
                  <a:gdLst>
                    <a:gd name="connsiteX0" fmla="*/ 906633 w 1242911"/>
                    <a:gd name="connsiteY0" fmla="*/ 634200 h 1720007"/>
                    <a:gd name="connsiteX1" fmla="*/ 860802 w 1242911"/>
                    <a:gd name="connsiteY1" fmla="*/ 730857 h 1720007"/>
                    <a:gd name="connsiteX2" fmla="*/ 899375 w 1242911"/>
                    <a:gd name="connsiteY2" fmla="*/ 1303333 h 1720007"/>
                    <a:gd name="connsiteX3" fmla="*/ 997559 w 1242911"/>
                    <a:gd name="connsiteY3" fmla="*/ 1488563 h 1720007"/>
                    <a:gd name="connsiteX4" fmla="*/ 1060565 w 1242911"/>
                    <a:gd name="connsiteY4" fmla="*/ 1522778 h 1720007"/>
                    <a:gd name="connsiteX5" fmla="*/ 1140297 w 1242911"/>
                    <a:gd name="connsiteY5" fmla="*/ 1434164 h 1720007"/>
                    <a:gd name="connsiteX6" fmla="*/ 1101724 w 1242911"/>
                    <a:gd name="connsiteY6" fmla="*/ 861689 h 1720007"/>
                    <a:gd name="connsiteX7" fmla="*/ 1003540 w 1242911"/>
                    <a:gd name="connsiteY7" fmla="*/ 676459 h 1720007"/>
                    <a:gd name="connsiteX8" fmla="*/ 940535 w 1242911"/>
                    <a:gd name="connsiteY8" fmla="*/ 642244 h 1720007"/>
                    <a:gd name="connsiteX9" fmla="*/ 906633 w 1242911"/>
                    <a:gd name="connsiteY9" fmla="*/ 634200 h 1720007"/>
                    <a:gd name="connsiteX10" fmla="*/ 856395 w 1242911"/>
                    <a:gd name="connsiteY10" fmla="*/ 445199 h 1720007"/>
                    <a:gd name="connsiteX11" fmla="*/ 903595 w 1242911"/>
                    <a:gd name="connsiteY11" fmla="*/ 460081 h 1720007"/>
                    <a:gd name="connsiteX12" fmla="*/ 1017805 w 1242911"/>
                    <a:gd name="connsiteY12" fmla="*/ 522102 h 1720007"/>
                    <a:gd name="connsiteX13" fmla="*/ 1195782 w 1242911"/>
                    <a:gd name="connsiteY13" fmla="*/ 857866 h 1720007"/>
                    <a:gd name="connsiteX14" fmla="*/ 1242034 w 1242911"/>
                    <a:gd name="connsiteY14" fmla="*/ 1544313 h 1720007"/>
                    <a:gd name="connsiteX15" fmla="*/ 1097505 w 1242911"/>
                    <a:gd name="connsiteY15" fmla="*/ 1704941 h 1720007"/>
                    <a:gd name="connsiteX16" fmla="*/ 983294 w 1242911"/>
                    <a:gd name="connsiteY16" fmla="*/ 1642920 h 1720007"/>
                    <a:gd name="connsiteX17" fmla="*/ 805317 w 1242911"/>
                    <a:gd name="connsiteY17" fmla="*/ 1307156 h 1720007"/>
                    <a:gd name="connsiteX18" fmla="*/ 759065 w 1242911"/>
                    <a:gd name="connsiteY18" fmla="*/ 620709 h 1720007"/>
                    <a:gd name="connsiteX19" fmla="*/ 816293 w 1242911"/>
                    <a:gd name="connsiteY19" fmla="*/ 453509 h 1720007"/>
                    <a:gd name="connsiteX20" fmla="*/ 856395 w 1242911"/>
                    <a:gd name="connsiteY20" fmla="*/ 445199 h 1720007"/>
                    <a:gd name="connsiteX21" fmla="*/ 421063 w 1242911"/>
                    <a:gd name="connsiteY21" fmla="*/ 370514 h 1720007"/>
                    <a:gd name="connsiteX22" fmla="*/ 375232 w 1242911"/>
                    <a:gd name="connsiteY22" fmla="*/ 467171 h 1720007"/>
                    <a:gd name="connsiteX23" fmla="*/ 413805 w 1242911"/>
                    <a:gd name="connsiteY23" fmla="*/ 1039646 h 1720007"/>
                    <a:gd name="connsiteX24" fmla="*/ 511990 w 1242911"/>
                    <a:gd name="connsiteY24" fmla="*/ 1224877 h 1720007"/>
                    <a:gd name="connsiteX25" fmla="*/ 574995 w 1242911"/>
                    <a:gd name="connsiteY25" fmla="*/ 1259092 h 1720007"/>
                    <a:gd name="connsiteX26" fmla="*/ 654728 w 1242911"/>
                    <a:gd name="connsiteY26" fmla="*/ 1170479 h 1720007"/>
                    <a:gd name="connsiteX27" fmla="*/ 616155 w 1242911"/>
                    <a:gd name="connsiteY27" fmla="*/ 598003 h 1720007"/>
                    <a:gd name="connsiteX28" fmla="*/ 517971 w 1242911"/>
                    <a:gd name="connsiteY28" fmla="*/ 412773 h 1720007"/>
                    <a:gd name="connsiteX29" fmla="*/ 454965 w 1242911"/>
                    <a:gd name="connsiteY29" fmla="*/ 378558 h 1720007"/>
                    <a:gd name="connsiteX30" fmla="*/ 421063 w 1242911"/>
                    <a:gd name="connsiteY30" fmla="*/ 370514 h 1720007"/>
                    <a:gd name="connsiteX31" fmla="*/ 370825 w 1242911"/>
                    <a:gd name="connsiteY31" fmla="*/ 181513 h 1720007"/>
                    <a:gd name="connsiteX32" fmla="*/ 418025 w 1242911"/>
                    <a:gd name="connsiteY32" fmla="*/ 196394 h 1720007"/>
                    <a:gd name="connsiteX33" fmla="*/ 532235 w 1242911"/>
                    <a:gd name="connsiteY33" fmla="*/ 258416 h 1720007"/>
                    <a:gd name="connsiteX34" fmla="*/ 710212 w 1242911"/>
                    <a:gd name="connsiteY34" fmla="*/ 594180 h 1720007"/>
                    <a:gd name="connsiteX35" fmla="*/ 756465 w 1242911"/>
                    <a:gd name="connsiteY35" fmla="*/ 1280626 h 1720007"/>
                    <a:gd name="connsiteX36" fmla="*/ 611935 w 1242911"/>
                    <a:gd name="connsiteY36" fmla="*/ 1441255 h 1720007"/>
                    <a:gd name="connsiteX37" fmla="*/ 497725 w 1242911"/>
                    <a:gd name="connsiteY37" fmla="*/ 1379233 h 1720007"/>
                    <a:gd name="connsiteX38" fmla="*/ 319748 w 1242911"/>
                    <a:gd name="connsiteY38" fmla="*/ 1043469 h 1720007"/>
                    <a:gd name="connsiteX39" fmla="*/ 273496 w 1242911"/>
                    <a:gd name="connsiteY39" fmla="*/ 357023 h 1720007"/>
                    <a:gd name="connsiteX40" fmla="*/ 330723 w 1242911"/>
                    <a:gd name="connsiteY40" fmla="*/ 189823 h 1720007"/>
                    <a:gd name="connsiteX41" fmla="*/ 370825 w 1242911"/>
                    <a:gd name="connsiteY41" fmla="*/ 181513 h 1720007"/>
                    <a:gd name="connsiteX42" fmla="*/ 56375 w 1242911"/>
                    <a:gd name="connsiteY42" fmla="*/ 0 h 1720007"/>
                    <a:gd name="connsiteX43" fmla="*/ 152005 w 1242911"/>
                    <a:gd name="connsiteY43" fmla="*/ 51932 h 1720007"/>
                    <a:gd name="connsiteX44" fmla="*/ 220198 w 1242911"/>
                    <a:gd name="connsiteY44" fmla="*/ 1064000 h 1720007"/>
                    <a:gd name="connsiteX45" fmla="*/ 285765 w 1242911"/>
                    <a:gd name="connsiteY45" fmla="*/ 1099606 h 1720007"/>
                    <a:gd name="connsiteX46" fmla="*/ 297552 w 1242911"/>
                    <a:gd name="connsiteY46" fmla="*/ 1274545 h 1720007"/>
                    <a:gd name="connsiteX47" fmla="*/ 70788 w 1242911"/>
                    <a:gd name="connsiteY47" fmla="*/ 1151401 h 1720007"/>
                    <a:gd name="connsiteX48" fmla="*/ 59000 w 1242911"/>
                    <a:gd name="connsiteY48" fmla="*/ 976463 h 1720007"/>
                    <a:gd name="connsiteX49" fmla="*/ 124568 w 1242911"/>
                    <a:gd name="connsiteY49" fmla="*/ 1012069 h 1720007"/>
                    <a:gd name="connsiteX50" fmla="*/ 77355 w 1242911"/>
                    <a:gd name="connsiteY50" fmla="*/ 311366 h 1720007"/>
                    <a:gd name="connsiteX51" fmla="*/ 11788 w 1242911"/>
                    <a:gd name="connsiteY51" fmla="*/ 275761 h 1720007"/>
                    <a:gd name="connsiteX52" fmla="*/ 0 w 1242911"/>
                    <a:gd name="connsiteY52" fmla="*/ 100822 h 172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242911" h="1720007">
                      <a:moveTo>
                        <a:pt x="906633" y="634200"/>
                      </a:moveTo>
                      <a:cubicBezTo>
                        <a:pt x="876105" y="637648"/>
                        <a:pt x="856981" y="674143"/>
                        <a:pt x="860802" y="730857"/>
                      </a:cubicBezTo>
                      <a:lnTo>
                        <a:pt x="899375" y="1303333"/>
                      </a:lnTo>
                      <a:cubicBezTo>
                        <a:pt x="904470" y="1378953"/>
                        <a:pt x="948429" y="1461883"/>
                        <a:pt x="997559" y="1488563"/>
                      </a:cubicBezTo>
                      <a:lnTo>
                        <a:pt x="1060565" y="1522778"/>
                      </a:lnTo>
                      <a:cubicBezTo>
                        <a:pt x="1109695" y="1549458"/>
                        <a:pt x="1145393" y="1509785"/>
                        <a:pt x="1140297" y="1434164"/>
                      </a:cubicBezTo>
                      <a:lnTo>
                        <a:pt x="1101724" y="861689"/>
                      </a:lnTo>
                      <a:cubicBezTo>
                        <a:pt x="1096629" y="786070"/>
                        <a:pt x="1052671" y="703139"/>
                        <a:pt x="1003540" y="676459"/>
                      </a:cubicBezTo>
                      <a:lnTo>
                        <a:pt x="940535" y="642244"/>
                      </a:lnTo>
                      <a:cubicBezTo>
                        <a:pt x="928252" y="635574"/>
                        <a:pt x="916809" y="633051"/>
                        <a:pt x="906633" y="634200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4"/>
                        <a:pt x="886897" y="451013"/>
                        <a:pt x="903595" y="460081"/>
                      </a:cubicBezTo>
                      <a:lnTo>
                        <a:pt x="1017805" y="522102"/>
                      </a:lnTo>
                      <a:cubicBezTo>
                        <a:pt x="1106863" y="570464"/>
                        <a:pt x="1186545" y="720791"/>
                        <a:pt x="1195782" y="857866"/>
                      </a:cubicBezTo>
                      <a:lnTo>
                        <a:pt x="1242034" y="1544313"/>
                      </a:lnTo>
                      <a:cubicBezTo>
                        <a:pt x="1251271" y="1681388"/>
                        <a:pt x="1186562" y="1753303"/>
                        <a:pt x="1097505" y="1704941"/>
                      </a:cubicBezTo>
                      <a:lnTo>
                        <a:pt x="983294" y="1642920"/>
                      </a:lnTo>
                      <a:cubicBezTo>
                        <a:pt x="894237" y="1594557"/>
                        <a:pt x="814554" y="1444230"/>
                        <a:pt x="805317" y="1307156"/>
                      </a:cubicBezTo>
                      <a:lnTo>
                        <a:pt x="759065" y="620709"/>
                      </a:lnTo>
                      <a:cubicBezTo>
                        <a:pt x="753293" y="535037"/>
                        <a:pt x="776405" y="474818"/>
                        <a:pt x="816293" y="453509"/>
                      </a:cubicBezTo>
                      <a:cubicBezTo>
                        <a:pt x="828260" y="447116"/>
                        <a:pt x="841736" y="444225"/>
                        <a:pt x="856395" y="445199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1" y="410457"/>
                        <a:pt x="375232" y="467171"/>
                      </a:cubicBezTo>
                      <a:lnTo>
                        <a:pt x="413805" y="1039646"/>
                      </a:lnTo>
                      <a:cubicBezTo>
                        <a:pt x="418901" y="1115267"/>
                        <a:pt x="462859" y="1198197"/>
                        <a:pt x="511990" y="1224877"/>
                      </a:cubicBezTo>
                      <a:lnTo>
                        <a:pt x="574995" y="1259092"/>
                      </a:lnTo>
                      <a:cubicBezTo>
                        <a:pt x="624125" y="1285772"/>
                        <a:pt x="659823" y="1246099"/>
                        <a:pt x="654728" y="1170479"/>
                      </a:cubicBezTo>
                      <a:lnTo>
                        <a:pt x="616155" y="598003"/>
                      </a:lnTo>
                      <a:cubicBezTo>
                        <a:pt x="611059" y="522383"/>
                        <a:pt x="567101" y="439453"/>
                        <a:pt x="517971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6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6"/>
                      </a:lnTo>
                      <a:cubicBezTo>
                        <a:pt x="765701" y="1417701"/>
                        <a:pt x="700992" y="1489617"/>
                        <a:pt x="611935" y="1441255"/>
                      </a:cubicBezTo>
                      <a:lnTo>
                        <a:pt x="497725" y="1379233"/>
                      </a:lnTo>
                      <a:cubicBezTo>
                        <a:pt x="408667" y="1330871"/>
                        <a:pt x="328984" y="1180544"/>
                        <a:pt x="319748" y="1043469"/>
                      </a:cubicBezTo>
                      <a:lnTo>
                        <a:pt x="273496" y="357023"/>
                      </a:lnTo>
                      <a:cubicBezTo>
                        <a:pt x="267723" y="271351"/>
                        <a:pt x="290835" y="211132"/>
                        <a:pt x="330723" y="189823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5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9"/>
                      </a:lnTo>
                      <a:lnTo>
                        <a:pt x="77355" y="311366"/>
                      </a:lnTo>
                      <a:lnTo>
                        <a:pt x="11788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9D385B1A-D71F-159E-3B84-354E26951FB0}"/>
              </a:ext>
            </a:extLst>
          </p:cNvPr>
          <p:cNvGrpSpPr/>
          <p:nvPr/>
        </p:nvGrpSpPr>
        <p:grpSpPr>
          <a:xfrm>
            <a:off x="3752590" y="3790424"/>
            <a:ext cx="2510561" cy="2573123"/>
            <a:chOff x="4678140" y="278650"/>
            <a:chExt cx="4275474" cy="4382017"/>
          </a:xfrm>
        </p:grpSpPr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DF5CAB4F-174A-AF9B-00D3-34BED7C3D73B}"/>
                </a:ext>
              </a:extLst>
            </p:cNvPr>
            <p:cNvSpPr/>
            <p:nvPr/>
          </p:nvSpPr>
          <p:spPr bwMode="auto">
            <a:xfrm rot="16200000">
              <a:off x="7359542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BEA84431-5821-62FD-A97F-6A18D118E04E}"/>
                </a:ext>
              </a:extLst>
            </p:cNvPr>
            <p:cNvSpPr/>
            <p:nvPr/>
          </p:nvSpPr>
          <p:spPr bwMode="auto">
            <a:xfrm rot="16200000" flipV="1">
              <a:off x="7896655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FE0A0CBB-0D7D-E614-7853-4D58EC3684CB}"/>
                </a:ext>
              </a:extLst>
            </p:cNvPr>
            <p:cNvSpPr/>
            <p:nvPr/>
          </p:nvSpPr>
          <p:spPr bwMode="auto">
            <a:xfrm rot="16200000">
              <a:off x="8340394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77BD76FC-51BA-9C60-7543-073E853CD942}"/>
                </a:ext>
              </a:extLst>
            </p:cNvPr>
            <p:cNvGrpSpPr/>
            <p:nvPr/>
          </p:nvGrpSpPr>
          <p:grpSpPr>
            <a:xfrm>
              <a:off x="8292630" y="278650"/>
              <a:ext cx="473987" cy="603997"/>
              <a:chOff x="3710632" y="4548183"/>
              <a:chExt cx="1324670" cy="1811693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B9AB4493-B03F-838B-F981-926AFBAC9158}"/>
                  </a:ext>
                </a:extLst>
              </p:cNvPr>
              <p:cNvSpPr/>
              <p:nvPr/>
            </p:nvSpPr>
            <p:spPr bwMode="auto">
              <a:xfrm>
                <a:off x="3717759" y="4548183"/>
                <a:ext cx="1317543" cy="1811693"/>
              </a:xfrm>
              <a:custGeom>
                <a:avLst/>
                <a:gdLst>
                  <a:gd name="connsiteX0" fmla="*/ 501268 w 1317543"/>
                  <a:gd name="connsiteY0" fmla="*/ 811991 h 1811693"/>
                  <a:gd name="connsiteX1" fmla="*/ 492522 w 1317543"/>
                  <a:gd name="connsiteY1" fmla="*/ 829975 h 1811693"/>
                  <a:gd name="connsiteX2" fmla="*/ 487677 w 1317543"/>
                  <a:gd name="connsiteY2" fmla="*/ 832552 h 1811693"/>
                  <a:gd name="connsiteX3" fmla="*/ 487497 w 1317543"/>
                  <a:gd name="connsiteY3" fmla="*/ 832954 h 1811693"/>
                  <a:gd name="connsiteX4" fmla="*/ 438567 w 1317543"/>
                  <a:gd name="connsiteY4" fmla="*/ 880724 h 1811693"/>
                  <a:gd name="connsiteX5" fmla="*/ 376658 w 1317543"/>
                  <a:gd name="connsiteY5" fmla="*/ 909767 h 1811693"/>
                  <a:gd name="connsiteX6" fmla="*/ 375286 w 1317543"/>
                  <a:gd name="connsiteY6" fmla="*/ 909852 h 1811693"/>
                  <a:gd name="connsiteX7" fmla="*/ 372538 w 1317543"/>
                  <a:gd name="connsiteY7" fmla="*/ 911314 h 1811693"/>
                  <a:gd name="connsiteX8" fmla="*/ 362561 w 1317543"/>
                  <a:gd name="connsiteY8" fmla="*/ 910641 h 1811693"/>
                  <a:gd name="connsiteX9" fmla="*/ 352819 w 1317543"/>
                  <a:gd name="connsiteY9" fmla="*/ 911245 h 1811693"/>
                  <a:gd name="connsiteX10" fmla="*/ 350222 w 1317543"/>
                  <a:gd name="connsiteY10" fmla="*/ 909809 h 1811693"/>
                  <a:gd name="connsiteX11" fmla="*/ 343244 w 1317543"/>
                  <a:gd name="connsiteY11" fmla="*/ 909338 h 1811693"/>
                  <a:gd name="connsiteX12" fmla="*/ 311085 w 1317543"/>
                  <a:gd name="connsiteY12" fmla="*/ 896732 h 1811693"/>
                  <a:gd name="connsiteX13" fmla="*/ 253979 w 1317543"/>
                  <a:gd name="connsiteY13" fmla="*/ 865721 h 1811693"/>
                  <a:gd name="connsiteX14" fmla="*/ 253953 w 1317543"/>
                  <a:gd name="connsiteY14" fmla="*/ 865322 h 1811693"/>
                  <a:gd name="connsiteX15" fmla="*/ 222450 w 1317543"/>
                  <a:gd name="connsiteY15" fmla="*/ 848214 h 1811693"/>
                  <a:gd name="connsiteX16" fmla="*/ 217353 w 1317543"/>
                  <a:gd name="connsiteY16" fmla="*/ 847005 h 1811693"/>
                  <a:gd name="connsiteX17" fmla="*/ 215029 w 1317543"/>
                  <a:gd name="connsiteY17" fmla="*/ 880845 h 1811693"/>
                  <a:gd name="connsiteX18" fmla="*/ 222555 w 1317543"/>
                  <a:gd name="connsiteY18" fmla="*/ 992544 h 1811693"/>
                  <a:gd name="connsiteX19" fmla="*/ 524482 w 1317543"/>
                  <a:gd name="connsiteY19" fmla="*/ 1156503 h 1811693"/>
                  <a:gd name="connsiteX20" fmla="*/ 655342 w 1317543"/>
                  <a:gd name="connsiteY20" fmla="*/ 519074 h 1811693"/>
                  <a:gd name="connsiteX21" fmla="*/ 654230 w 1317543"/>
                  <a:gd name="connsiteY21" fmla="*/ 553202 h 1811693"/>
                  <a:gd name="connsiteX22" fmla="*/ 692803 w 1317543"/>
                  <a:gd name="connsiteY22" fmla="*/ 1125677 h 1811693"/>
                  <a:gd name="connsiteX23" fmla="*/ 790987 w 1317543"/>
                  <a:gd name="connsiteY23" fmla="*/ 1310907 h 1811693"/>
                  <a:gd name="connsiteX24" fmla="*/ 853993 w 1317543"/>
                  <a:gd name="connsiteY24" fmla="*/ 1345122 h 1811693"/>
                  <a:gd name="connsiteX25" fmla="*/ 859090 w 1317543"/>
                  <a:gd name="connsiteY25" fmla="*/ 1346332 h 1811693"/>
                  <a:gd name="connsiteX26" fmla="*/ 861414 w 1317543"/>
                  <a:gd name="connsiteY26" fmla="*/ 1312492 h 1811693"/>
                  <a:gd name="connsiteX27" fmla="*/ 822841 w 1317543"/>
                  <a:gd name="connsiteY27" fmla="*/ 740017 h 1811693"/>
                  <a:gd name="connsiteX28" fmla="*/ 724656 w 1317543"/>
                  <a:gd name="connsiteY28" fmla="*/ 554787 h 1811693"/>
                  <a:gd name="connsiteX29" fmla="*/ 661651 w 1317543"/>
                  <a:gd name="connsiteY29" fmla="*/ 520571 h 1811693"/>
                  <a:gd name="connsiteX30" fmla="*/ 170519 w 1317543"/>
                  <a:gd name="connsiteY30" fmla="*/ 0 h 1811693"/>
                  <a:gd name="connsiteX31" fmla="*/ 172091 w 1317543"/>
                  <a:gd name="connsiteY31" fmla="*/ 496 h 1811693"/>
                  <a:gd name="connsiteX32" fmla="*/ 172822 w 1317543"/>
                  <a:gd name="connsiteY32" fmla="*/ 450 h 1811693"/>
                  <a:gd name="connsiteX33" fmla="*/ 173983 w 1317543"/>
                  <a:gd name="connsiteY33" fmla="*/ 1092 h 1811693"/>
                  <a:gd name="connsiteX34" fmla="*/ 217719 w 1317543"/>
                  <a:gd name="connsiteY34" fmla="*/ 14882 h 1811693"/>
                  <a:gd name="connsiteX35" fmla="*/ 331929 w 1317543"/>
                  <a:gd name="connsiteY35" fmla="*/ 76904 h 1811693"/>
                  <a:gd name="connsiteX36" fmla="*/ 490724 w 1317543"/>
                  <a:gd name="connsiteY36" fmla="*/ 309177 h 1811693"/>
                  <a:gd name="connsiteX37" fmla="*/ 502228 w 1317543"/>
                  <a:gd name="connsiteY37" fmla="*/ 371244 h 1811693"/>
                  <a:gd name="connsiteX38" fmla="*/ 510828 w 1317543"/>
                  <a:gd name="connsiteY38" fmla="*/ 354903 h 1811693"/>
                  <a:gd name="connsiteX39" fmla="*/ 513630 w 1317543"/>
                  <a:gd name="connsiteY39" fmla="*/ 352472 h 1811693"/>
                  <a:gd name="connsiteX40" fmla="*/ 516775 w 1317543"/>
                  <a:gd name="connsiteY40" fmla="*/ 345442 h 1811693"/>
                  <a:gd name="connsiteX41" fmla="*/ 565705 w 1317543"/>
                  <a:gd name="connsiteY41" fmla="*/ 297671 h 1811693"/>
                  <a:gd name="connsiteX42" fmla="*/ 606789 w 1317543"/>
                  <a:gd name="connsiteY42" fmla="*/ 278398 h 1811693"/>
                  <a:gd name="connsiteX43" fmla="*/ 609721 w 1317543"/>
                  <a:gd name="connsiteY43" fmla="*/ 275853 h 1811693"/>
                  <a:gd name="connsiteX44" fmla="*/ 614185 w 1317543"/>
                  <a:gd name="connsiteY44" fmla="*/ 274928 h 1811693"/>
                  <a:gd name="connsiteX45" fmla="*/ 627614 w 1317543"/>
                  <a:gd name="connsiteY45" fmla="*/ 268628 h 1811693"/>
                  <a:gd name="connsiteX46" fmla="*/ 651453 w 1317543"/>
                  <a:gd name="connsiteY46" fmla="*/ 267150 h 1811693"/>
                  <a:gd name="connsiteX47" fmla="*/ 655266 w 1317543"/>
                  <a:gd name="connsiteY47" fmla="*/ 269259 h 1811693"/>
                  <a:gd name="connsiteX48" fmla="*/ 697023 w 1317543"/>
                  <a:gd name="connsiteY48" fmla="*/ 282424 h 1811693"/>
                  <a:gd name="connsiteX49" fmla="*/ 811233 w 1317543"/>
                  <a:gd name="connsiteY49" fmla="*/ 344446 h 1811693"/>
                  <a:gd name="connsiteX50" fmla="*/ 970029 w 1317543"/>
                  <a:gd name="connsiteY50" fmla="*/ 576720 h 1811693"/>
                  <a:gd name="connsiteX51" fmla="*/ 972991 w 1317543"/>
                  <a:gd name="connsiteY51" fmla="*/ 592702 h 1811693"/>
                  <a:gd name="connsiteX52" fmla="*/ 1004054 w 1317543"/>
                  <a:gd name="connsiteY52" fmla="*/ 537149 h 1811693"/>
                  <a:gd name="connsiteX53" fmla="*/ 1076366 w 1317543"/>
                  <a:gd name="connsiteY53" fmla="*/ 481166 h 1811693"/>
                  <a:gd name="connsiteX54" fmla="*/ 1171995 w 1317543"/>
                  <a:gd name="connsiteY54" fmla="*/ 533098 h 1811693"/>
                  <a:gd name="connsiteX55" fmla="*/ 1240188 w 1317543"/>
                  <a:gd name="connsiteY55" fmla="*/ 1545166 h 1811693"/>
                  <a:gd name="connsiteX56" fmla="*/ 1305755 w 1317543"/>
                  <a:gd name="connsiteY56" fmla="*/ 1580771 h 1811693"/>
                  <a:gd name="connsiteX57" fmla="*/ 1317543 w 1317543"/>
                  <a:gd name="connsiteY57" fmla="*/ 1755710 h 1811693"/>
                  <a:gd name="connsiteX58" fmla="*/ 1245231 w 1317543"/>
                  <a:gd name="connsiteY58" fmla="*/ 1811693 h 1811693"/>
                  <a:gd name="connsiteX59" fmla="*/ 1018466 w 1317543"/>
                  <a:gd name="connsiteY59" fmla="*/ 1688549 h 1811693"/>
                  <a:gd name="connsiteX60" fmla="*/ 1006679 w 1317543"/>
                  <a:gd name="connsiteY60" fmla="*/ 1513611 h 1811693"/>
                  <a:gd name="connsiteX61" fmla="*/ 1067485 w 1317543"/>
                  <a:gd name="connsiteY61" fmla="*/ 1453967 h 1811693"/>
                  <a:gd name="connsiteX62" fmla="*/ 1025033 w 1317543"/>
                  <a:gd name="connsiteY62" fmla="*/ 848515 h 1811693"/>
                  <a:gd name="connsiteX63" fmla="*/ 999621 w 1317543"/>
                  <a:gd name="connsiteY63" fmla="*/ 834715 h 1811693"/>
                  <a:gd name="connsiteX64" fmla="*/ 1035462 w 1317543"/>
                  <a:gd name="connsiteY64" fmla="*/ 1366657 h 1811693"/>
                  <a:gd name="connsiteX65" fmla="*/ 1017273 w 1317543"/>
                  <a:gd name="connsiteY65" fmla="*/ 1490471 h 1811693"/>
                  <a:gd name="connsiteX66" fmla="*/ 1003641 w 1317543"/>
                  <a:gd name="connsiteY66" fmla="*/ 1508181 h 1811693"/>
                  <a:gd name="connsiteX67" fmla="*/ 998106 w 1317543"/>
                  <a:gd name="connsiteY67" fmla="*/ 1520552 h 1811693"/>
                  <a:gd name="connsiteX68" fmla="*/ 949176 w 1317543"/>
                  <a:gd name="connsiteY68" fmla="*/ 1568322 h 1811693"/>
                  <a:gd name="connsiteX69" fmla="*/ 887267 w 1317543"/>
                  <a:gd name="connsiteY69" fmla="*/ 1597365 h 1811693"/>
                  <a:gd name="connsiteX70" fmla="*/ 880154 w 1317543"/>
                  <a:gd name="connsiteY70" fmla="*/ 1597806 h 1811693"/>
                  <a:gd name="connsiteX71" fmla="*/ 880073 w 1317543"/>
                  <a:gd name="connsiteY71" fmla="*/ 1597849 h 1811693"/>
                  <a:gd name="connsiteX72" fmla="*/ 879780 w 1317543"/>
                  <a:gd name="connsiteY72" fmla="*/ 1597829 h 1811693"/>
                  <a:gd name="connsiteX73" fmla="*/ 863428 w 1317543"/>
                  <a:gd name="connsiteY73" fmla="*/ 1598843 h 1811693"/>
                  <a:gd name="connsiteX74" fmla="*/ 859070 w 1317543"/>
                  <a:gd name="connsiteY74" fmla="*/ 1596433 h 1811693"/>
                  <a:gd name="connsiteX75" fmla="*/ 850779 w 1317543"/>
                  <a:gd name="connsiteY75" fmla="*/ 1595874 h 1811693"/>
                  <a:gd name="connsiteX76" fmla="*/ 818620 w 1317543"/>
                  <a:gd name="connsiteY76" fmla="*/ 1583268 h 1811693"/>
                  <a:gd name="connsiteX77" fmla="*/ 704410 w 1317543"/>
                  <a:gd name="connsiteY77" fmla="*/ 1521246 h 1811693"/>
                  <a:gd name="connsiteX78" fmla="*/ 585489 w 1317543"/>
                  <a:gd name="connsiteY78" fmla="*/ 1386632 h 1811693"/>
                  <a:gd name="connsiteX79" fmla="*/ 570558 w 1317543"/>
                  <a:gd name="connsiteY79" fmla="*/ 1350063 h 1811693"/>
                  <a:gd name="connsiteX80" fmla="*/ 504114 w 1317543"/>
                  <a:gd name="connsiteY80" fmla="*/ 1409232 h 1811693"/>
                  <a:gd name="connsiteX81" fmla="*/ 64134 w 1317543"/>
                  <a:gd name="connsiteY81" fmla="*/ 1170303 h 1811693"/>
                  <a:gd name="connsiteX82" fmla="*/ 55392 w 1317543"/>
                  <a:gd name="connsiteY82" fmla="*/ 1040570 h 1811693"/>
                  <a:gd name="connsiteX83" fmla="*/ 52346 w 1317543"/>
                  <a:gd name="connsiteY83" fmla="*/ 995365 h 1811693"/>
                  <a:gd name="connsiteX84" fmla="*/ 40980 w 1317543"/>
                  <a:gd name="connsiteY84" fmla="*/ 826679 h 1811693"/>
                  <a:gd name="connsiteX85" fmla="*/ 59170 w 1317543"/>
                  <a:gd name="connsiteY85" fmla="*/ 702867 h 1811693"/>
                  <a:gd name="connsiteX86" fmla="*/ 69161 w 1317543"/>
                  <a:gd name="connsiteY86" fmla="*/ 689886 h 1811693"/>
                  <a:gd name="connsiteX87" fmla="*/ 76244 w 1317543"/>
                  <a:gd name="connsiteY87" fmla="*/ 674055 h 1811693"/>
                  <a:gd name="connsiteX88" fmla="*/ 125174 w 1317543"/>
                  <a:gd name="connsiteY88" fmla="*/ 626284 h 1811693"/>
                  <a:gd name="connsiteX89" fmla="*/ 187083 w 1317543"/>
                  <a:gd name="connsiteY89" fmla="*/ 597241 h 1811693"/>
                  <a:gd name="connsiteX90" fmla="*/ 193863 w 1317543"/>
                  <a:gd name="connsiteY90" fmla="*/ 596821 h 1811693"/>
                  <a:gd name="connsiteX91" fmla="*/ 196369 w 1317543"/>
                  <a:gd name="connsiteY91" fmla="*/ 595488 h 1811693"/>
                  <a:gd name="connsiteX92" fmla="*/ 205470 w 1317543"/>
                  <a:gd name="connsiteY92" fmla="*/ 596101 h 1811693"/>
                  <a:gd name="connsiteX93" fmla="*/ 210922 w 1317543"/>
                  <a:gd name="connsiteY93" fmla="*/ 595763 h 1811693"/>
                  <a:gd name="connsiteX94" fmla="*/ 212375 w 1317543"/>
                  <a:gd name="connsiteY94" fmla="*/ 596567 h 1811693"/>
                  <a:gd name="connsiteX95" fmla="*/ 225664 w 1317543"/>
                  <a:gd name="connsiteY95" fmla="*/ 597463 h 1811693"/>
                  <a:gd name="connsiteX96" fmla="*/ 257822 w 1317543"/>
                  <a:gd name="connsiteY96" fmla="*/ 610068 h 1811693"/>
                  <a:gd name="connsiteX97" fmla="*/ 314927 w 1317543"/>
                  <a:gd name="connsiteY97" fmla="*/ 641079 h 1811693"/>
                  <a:gd name="connsiteX98" fmla="*/ 314954 w 1317543"/>
                  <a:gd name="connsiteY98" fmla="*/ 641478 h 1811693"/>
                  <a:gd name="connsiteX99" fmla="*/ 346457 w 1317543"/>
                  <a:gd name="connsiteY99" fmla="*/ 658586 h 1811693"/>
                  <a:gd name="connsiteX100" fmla="*/ 351553 w 1317543"/>
                  <a:gd name="connsiteY100" fmla="*/ 659795 h 1811693"/>
                  <a:gd name="connsiteX101" fmla="*/ 353877 w 1317543"/>
                  <a:gd name="connsiteY101" fmla="*/ 625955 h 1811693"/>
                  <a:gd name="connsiteX102" fmla="*/ 343536 w 1317543"/>
                  <a:gd name="connsiteY102" fmla="*/ 472474 h 1811693"/>
                  <a:gd name="connsiteX103" fmla="*/ 245352 w 1317543"/>
                  <a:gd name="connsiteY103" fmla="*/ 287244 h 1811693"/>
                  <a:gd name="connsiteX104" fmla="*/ 182346 w 1317543"/>
                  <a:gd name="connsiteY104" fmla="*/ 253029 h 1811693"/>
                  <a:gd name="connsiteX105" fmla="*/ 177250 w 1317543"/>
                  <a:gd name="connsiteY105" fmla="*/ 251820 h 1811693"/>
                  <a:gd name="connsiteX106" fmla="*/ 174926 w 1317543"/>
                  <a:gd name="connsiteY106" fmla="*/ 285659 h 1811693"/>
                  <a:gd name="connsiteX107" fmla="*/ 185497 w 1317543"/>
                  <a:gd name="connsiteY107" fmla="*/ 442563 h 1811693"/>
                  <a:gd name="connsiteX108" fmla="*/ 113185 w 1317543"/>
                  <a:gd name="connsiteY108" fmla="*/ 498546 h 1811693"/>
                  <a:gd name="connsiteX109" fmla="*/ 15289 w 1317543"/>
                  <a:gd name="connsiteY109" fmla="*/ 445383 h 1811693"/>
                  <a:gd name="connsiteX110" fmla="*/ 877 w 1317543"/>
                  <a:gd name="connsiteY110" fmla="*/ 231493 h 1811693"/>
                  <a:gd name="connsiteX111" fmla="*/ 31523 w 1317543"/>
                  <a:gd name="connsiteY111" fmla="*/ 87360 h 1811693"/>
                  <a:gd name="connsiteX112" fmla="*/ 36043 w 1317543"/>
                  <a:gd name="connsiteY112" fmla="*/ 83438 h 1811693"/>
                  <a:gd name="connsiteX113" fmla="*/ 38144 w 1317543"/>
                  <a:gd name="connsiteY113" fmla="*/ 78742 h 1811693"/>
                  <a:gd name="connsiteX114" fmla="*/ 87074 w 1317543"/>
                  <a:gd name="connsiteY114" fmla="*/ 30971 h 1811693"/>
                  <a:gd name="connsiteX115" fmla="*/ 124575 w 1317543"/>
                  <a:gd name="connsiteY115" fmla="*/ 13379 h 1811693"/>
                  <a:gd name="connsiteX116" fmla="*/ 130417 w 1317543"/>
                  <a:gd name="connsiteY116" fmla="*/ 8309 h 1811693"/>
                  <a:gd name="connsiteX117" fmla="*/ 139308 w 1317543"/>
                  <a:gd name="connsiteY117" fmla="*/ 6467 h 1811693"/>
                  <a:gd name="connsiteX118" fmla="*/ 148983 w 1317543"/>
                  <a:gd name="connsiteY118" fmla="*/ 1928 h 1811693"/>
                  <a:gd name="connsiteX119" fmla="*/ 166436 w 1317543"/>
                  <a:gd name="connsiteY119" fmla="*/ 846 h 181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17543" h="1811693">
                    <a:moveTo>
                      <a:pt x="501268" y="811991"/>
                    </a:moveTo>
                    <a:lnTo>
                      <a:pt x="492522" y="829975"/>
                    </a:lnTo>
                    <a:lnTo>
                      <a:pt x="487677" y="832552"/>
                    </a:lnTo>
                    <a:lnTo>
                      <a:pt x="487497" y="832954"/>
                    </a:lnTo>
                    <a:cubicBezTo>
                      <a:pt x="477324" y="848568"/>
                      <a:pt x="460210" y="865726"/>
                      <a:pt x="438567" y="880724"/>
                    </a:cubicBezTo>
                    <a:cubicBezTo>
                      <a:pt x="416924" y="895723"/>
                      <a:pt x="394851" y="905724"/>
                      <a:pt x="376658" y="909767"/>
                    </a:cubicBezTo>
                    <a:lnTo>
                      <a:pt x="375286" y="909852"/>
                    </a:lnTo>
                    <a:lnTo>
                      <a:pt x="372538" y="911314"/>
                    </a:lnTo>
                    <a:lnTo>
                      <a:pt x="362561" y="910641"/>
                    </a:lnTo>
                    <a:lnTo>
                      <a:pt x="352819" y="911245"/>
                    </a:lnTo>
                    <a:lnTo>
                      <a:pt x="350222" y="909809"/>
                    </a:lnTo>
                    <a:lnTo>
                      <a:pt x="343244" y="909338"/>
                    </a:lnTo>
                    <a:cubicBezTo>
                      <a:pt x="332969" y="906944"/>
                      <a:pt x="322217" y="902778"/>
                      <a:pt x="311085" y="896732"/>
                    </a:cubicBezTo>
                    <a:lnTo>
                      <a:pt x="253979" y="865721"/>
                    </a:lnTo>
                    <a:cubicBezTo>
                      <a:pt x="253970" y="865588"/>
                      <a:pt x="253962" y="865455"/>
                      <a:pt x="253953" y="865322"/>
                    </a:cubicBezTo>
                    <a:lnTo>
                      <a:pt x="222450" y="848214"/>
                    </a:lnTo>
                    <a:lnTo>
                      <a:pt x="217353" y="847005"/>
                    </a:lnTo>
                    <a:lnTo>
                      <a:pt x="215029" y="880845"/>
                    </a:lnTo>
                    <a:lnTo>
                      <a:pt x="222555" y="992544"/>
                    </a:lnTo>
                    <a:lnTo>
                      <a:pt x="524482" y="1156503"/>
                    </a:lnTo>
                    <a:close/>
                    <a:moveTo>
                      <a:pt x="655342" y="519074"/>
                    </a:moveTo>
                    <a:cubicBezTo>
                      <a:pt x="654971" y="530450"/>
                      <a:pt x="654601" y="541826"/>
                      <a:pt x="654230" y="553202"/>
                    </a:cubicBezTo>
                    <a:lnTo>
                      <a:pt x="692803" y="1125677"/>
                    </a:lnTo>
                    <a:cubicBezTo>
                      <a:pt x="697898" y="1201297"/>
                      <a:pt x="741857" y="1284227"/>
                      <a:pt x="790987" y="1310907"/>
                    </a:cubicBezTo>
                    <a:lnTo>
                      <a:pt x="853993" y="1345122"/>
                    </a:lnTo>
                    <a:lnTo>
                      <a:pt x="859090" y="1346332"/>
                    </a:lnTo>
                    <a:lnTo>
                      <a:pt x="861414" y="1312492"/>
                    </a:lnTo>
                    <a:lnTo>
                      <a:pt x="822841" y="740017"/>
                    </a:lnTo>
                    <a:cubicBezTo>
                      <a:pt x="817745" y="664396"/>
                      <a:pt x="773787" y="581466"/>
                      <a:pt x="724656" y="554787"/>
                    </a:cubicBezTo>
                    <a:lnTo>
                      <a:pt x="661651" y="520571"/>
                    </a:lnTo>
                    <a:close/>
                    <a:moveTo>
                      <a:pt x="170519" y="0"/>
                    </a:moveTo>
                    <a:lnTo>
                      <a:pt x="172091" y="496"/>
                    </a:lnTo>
                    <a:lnTo>
                      <a:pt x="172822" y="450"/>
                    </a:lnTo>
                    <a:lnTo>
                      <a:pt x="173983" y="1092"/>
                    </a:lnTo>
                    <a:lnTo>
                      <a:pt x="217719" y="14882"/>
                    </a:lnTo>
                    <a:lnTo>
                      <a:pt x="331929" y="76904"/>
                    </a:lnTo>
                    <a:cubicBezTo>
                      <a:pt x="398723" y="113176"/>
                      <a:pt x="460243" y="206802"/>
                      <a:pt x="490724" y="309177"/>
                    </a:cubicBezTo>
                    <a:lnTo>
                      <a:pt x="502228" y="371244"/>
                    </a:lnTo>
                    <a:lnTo>
                      <a:pt x="510828" y="354903"/>
                    </a:lnTo>
                    <a:lnTo>
                      <a:pt x="513630" y="352472"/>
                    </a:lnTo>
                    <a:lnTo>
                      <a:pt x="516775" y="345442"/>
                    </a:lnTo>
                    <a:cubicBezTo>
                      <a:pt x="526949" y="329827"/>
                      <a:pt x="544063" y="312670"/>
                      <a:pt x="565705" y="297671"/>
                    </a:cubicBezTo>
                    <a:lnTo>
                      <a:pt x="606789" y="278398"/>
                    </a:lnTo>
                    <a:lnTo>
                      <a:pt x="609721" y="275853"/>
                    </a:lnTo>
                    <a:lnTo>
                      <a:pt x="614185" y="274928"/>
                    </a:lnTo>
                    <a:lnTo>
                      <a:pt x="627614" y="268628"/>
                    </a:lnTo>
                    <a:cubicBezTo>
                      <a:pt x="636710" y="266607"/>
                      <a:pt x="644836" y="266074"/>
                      <a:pt x="651453" y="267150"/>
                    </a:cubicBezTo>
                    <a:lnTo>
                      <a:pt x="655266" y="269259"/>
                    </a:lnTo>
                    <a:lnTo>
                      <a:pt x="697023" y="282424"/>
                    </a:lnTo>
                    <a:lnTo>
                      <a:pt x="811233" y="344446"/>
                    </a:lnTo>
                    <a:cubicBezTo>
                      <a:pt x="878027" y="380718"/>
                      <a:pt x="939547" y="474345"/>
                      <a:pt x="970029" y="576720"/>
                    </a:cubicBezTo>
                    <a:lnTo>
                      <a:pt x="972991" y="592702"/>
                    </a:lnTo>
                    <a:lnTo>
                      <a:pt x="1004054" y="537149"/>
                    </a:lnTo>
                    <a:lnTo>
                      <a:pt x="1076366" y="481166"/>
                    </a:lnTo>
                    <a:lnTo>
                      <a:pt x="1171995" y="533098"/>
                    </a:lnTo>
                    <a:lnTo>
                      <a:pt x="1240188" y="1545166"/>
                    </a:lnTo>
                    <a:lnTo>
                      <a:pt x="1305755" y="1580771"/>
                    </a:lnTo>
                    <a:lnTo>
                      <a:pt x="1317543" y="1755710"/>
                    </a:lnTo>
                    <a:lnTo>
                      <a:pt x="1245231" y="1811693"/>
                    </a:lnTo>
                    <a:lnTo>
                      <a:pt x="1018466" y="1688549"/>
                    </a:lnTo>
                    <a:lnTo>
                      <a:pt x="1006679" y="1513611"/>
                    </a:lnTo>
                    <a:lnTo>
                      <a:pt x="1067485" y="1453967"/>
                    </a:lnTo>
                    <a:lnTo>
                      <a:pt x="1025033" y="848515"/>
                    </a:lnTo>
                    <a:lnTo>
                      <a:pt x="999621" y="834715"/>
                    </a:lnTo>
                    <a:lnTo>
                      <a:pt x="1035462" y="1366657"/>
                    </a:lnTo>
                    <a:cubicBezTo>
                      <a:pt x="1038926" y="1418060"/>
                      <a:pt x="1031991" y="1460300"/>
                      <a:pt x="1017273" y="1490471"/>
                    </a:cubicBezTo>
                    <a:lnTo>
                      <a:pt x="1003641" y="1508181"/>
                    </a:lnTo>
                    <a:lnTo>
                      <a:pt x="998106" y="1520552"/>
                    </a:lnTo>
                    <a:cubicBezTo>
                      <a:pt x="987933" y="1536166"/>
                      <a:pt x="970819" y="1553324"/>
                      <a:pt x="949176" y="1568322"/>
                    </a:cubicBezTo>
                    <a:cubicBezTo>
                      <a:pt x="927534" y="1583321"/>
                      <a:pt x="905460" y="1593322"/>
                      <a:pt x="887267" y="1597365"/>
                    </a:cubicBezTo>
                    <a:lnTo>
                      <a:pt x="880154" y="1597806"/>
                    </a:lnTo>
                    <a:lnTo>
                      <a:pt x="880073" y="1597849"/>
                    </a:lnTo>
                    <a:lnTo>
                      <a:pt x="879780" y="1597829"/>
                    </a:lnTo>
                    <a:lnTo>
                      <a:pt x="863428" y="1598843"/>
                    </a:lnTo>
                    <a:lnTo>
                      <a:pt x="859070" y="1596433"/>
                    </a:lnTo>
                    <a:lnTo>
                      <a:pt x="850779" y="1595874"/>
                    </a:lnTo>
                    <a:cubicBezTo>
                      <a:pt x="840504" y="1593479"/>
                      <a:pt x="829752" y="1589313"/>
                      <a:pt x="818620" y="1583268"/>
                    </a:cubicBezTo>
                    <a:lnTo>
                      <a:pt x="704410" y="1521246"/>
                    </a:lnTo>
                    <a:cubicBezTo>
                      <a:pt x="659882" y="1497065"/>
                      <a:pt x="617697" y="1447393"/>
                      <a:pt x="585489" y="1386632"/>
                    </a:cubicBezTo>
                    <a:lnTo>
                      <a:pt x="570558" y="1350063"/>
                    </a:lnTo>
                    <a:lnTo>
                      <a:pt x="504114" y="1409232"/>
                    </a:lnTo>
                    <a:lnTo>
                      <a:pt x="64134" y="1170303"/>
                    </a:lnTo>
                    <a:lnTo>
                      <a:pt x="55392" y="1040570"/>
                    </a:lnTo>
                    <a:lnTo>
                      <a:pt x="52346" y="995365"/>
                    </a:lnTo>
                    <a:lnTo>
                      <a:pt x="40980" y="826679"/>
                    </a:lnTo>
                    <a:cubicBezTo>
                      <a:pt x="37517" y="775277"/>
                      <a:pt x="44452" y="733037"/>
                      <a:pt x="59170" y="702867"/>
                    </a:cubicBezTo>
                    <a:lnTo>
                      <a:pt x="69161" y="689886"/>
                    </a:lnTo>
                    <a:lnTo>
                      <a:pt x="76244" y="674055"/>
                    </a:lnTo>
                    <a:cubicBezTo>
                      <a:pt x="86418" y="658440"/>
                      <a:pt x="103531" y="641283"/>
                      <a:pt x="125174" y="626284"/>
                    </a:cubicBezTo>
                    <a:cubicBezTo>
                      <a:pt x="146817" y="611285"/>
                      <a:pt x="168891" y="601285"/>
                      <a:pt x="187083" y="597241"/>
                    </a:cubicBezTo>
                    <a:lnTo>
                      <a:pt x="193863" y="596821"/>
                    </a:lnTo>
                    <a:lnTo>
                      <a:pt x="196369" y="595488"/>
                    </a:lnTo>
                    <a:lnTo>
                      <a:pt x="205470" y="596101"/>
                    </a:lnTo>
                    <a:lnTo>
                      <a:pt x="210922" y="595763"/>
                    </a:lnTo>
                    <a:lnTo>
                      <a:pt x="212375" y="596567"/>
                    </a:lnTo>
                    <a:lnTo>
                      <a:pt x="225664" y="597463"/>
                    </a:lnTo>
                    <a:cubicBezTo>
                      <a:pt x="235938" y="599857"/>
                      <a:pt x="246690" y="604023"/>
                      <a:pt x="257822" y="610068"/>
                    </a:cubicBezTo>
                    <a:lnTo>
                      <a:pt x="314927" y="641079"/>
                    </a:lnTo>
                    <a:lnTo>
                      <a:pt x="314954" y="641478"/>
                    </a:lnTo>
                    <a:lnTo>
                      <a:pt x="346457" y="658586"/>
                    </a:lnTo>
                    <a:lnTo>
                      <a:pt x="351553" y="659795"/>
                    </a:lnTo>
                    <a:lnTo>
                      <a:pt x="353877" y="625955"/>
                    </a:lnTo>
                    <a:lnTo>
                      <a:pt x="343536" y="472474"/>
                    </a:lnTo>
                    <a:cubicBezTo>
                      <a:pt x="338441" y="396853"/>
                      <a:pt x="294483" y="313923"/>
                      <a:pt x="245352" y="287244"/>
                    </a:cubicBezTo>
                    <a:lnTo>
                      <a:pt x="182346" y="253029"/>
                    </a:lnTo>
                    <a:lnTo>
                      <a:pt x="177250" y="251820"/>
                    </a:lnTo>
                    <a:lnTo>
                      <a:pt x="174926" y="285659"/>
                    </a:lnTo>
                    <a:lnTo>
                      <a:pt x="185497" y="442563"/>
                    </a:lnTo>
                    <a:lnTo>
                      <a:pt x="113185" y="498546"/>
                    </a:lnTo>
                    <a:lnTo>
                      <a:pt x="15289" y="445383"/>
                    </a:lnTo>
                    <a:lnTo>
                      <a:pt x="877" y="231493"/>
                    </a:lnTo>
                    <a:cubicBezTo>
                      <a:pt x="-3453" y="167239"/>
                      <a:pt x="8465" y="117303"/>
                      <a:pt x="31523" y="87360"/>
                    </a:cubicBezTo>
                    <a:lnTo>
                      <a:pt x="36043" y="83438"/>
                    </a:lnTo>
                    <a:lnTo>
                      <a:pt x="38144" y="78742"/>
                    </a:lnTo>
                    <a:cubicBezTo>
                      <a:pt x="48318" y="63127"/>
                      <a:pt x="65431" y="45970"/>
                      <a:pt x="87074" y="30971"/>
                    </a:cubicBezTo>
                    <a:lnTo>
                      <a:pt x="124575" y="13379"/>
                    </a:lnTo>
                    <a:lnTo>
                      <a:pt x="130417" y="8309"/>
                    </a:lnTo>
                    <a:lnTo>
                      <a:pt x="139308" y="6467"/>
                    </a:lnTo>
                    <a:lnTo>
                      <a:pt x="148983" y="1928"/>
                    </a:lnTo>
                    <a:lnTo>
                      <a:pt x="166436" y="846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0C8225E-B05A-4EAC-24FC-C496E3D3CA88}"/>
                  </a:ext>
                </a:extLst>
              </p:cNvPr>
              <p:cNvSpPr/>
              <p:nvPr/>
            </p:nvSpPr>
            <p:spPr bwMode="auto">
              <a:xfrm>
                <a:off x="3710632" y="4603982"/>
                <a:ext cx="1245231" cy="1755894"/>
              </a:xfrm>
              <a:custGeom>
                <a:avLst/>
                <a:gdLst>
                  <a:gd name="connsiteX0" fmla="*/ 1004054 w 1245231"/>
                  <a:gd name="connsiteY0" fmla="*/ 481350 h 1755894"/>
                  <a:gd name="connsiteX1" fmla="*/ 1099683 w 1245231"/>
                  <a:gd name="connsiteY1" fmla="*/ 533282 h 1755894"/>
                  <a:gd name="connsiteX2" fmla="*/ 1167876 w 1245231"/>
                  <a:gd name="connsiteY2" fmla="*/ 1545350 h 1755894"/>
                  <a:gd name="connsiteX3" fmla="*/ 1233443 w 1245231"/>
                  <a:gd name="connsiteY3" fmla="*/ 1580955 h 1755894"/>
                  <a:gd name="connsiteX4" fmla="*/ 1245231 w 1245231"/>
                  <a:gd name="connsiteY4" fmla="*/ 1755894 h 1755894"/>
                  <a:gd name="connsiteX5" fmla="*/ 1018466 w 1245231"/>
                  <a:gd name="connsiteY5" fmla="*/ 1632750 h 1755894"/>
                  <a:gd name="connsiteX6" fmla="*/ 1006679 w 1245231"/>
                  <a:gd name="connsiteY6" fmla="*/ 1457812 h 1755894"/>
                  <a:gd name="connsiteX7" fmla="*/ 1072247 w 1245231"/>
                  <a:gd name="connsiteY7" fmla="*/ 1493418 h 1755894"/>
                  <a:gd name="connsiteX8" fmla="*/ 1025033 w 1245231"/>
                  <a:gd name="connsiteY8" fmla="*/ 792716 h 1755894"/>
                  <a:gd name="connsiteX9" fmla="*/ 959466 w 1245231"/>
                  <a:gd name="connsiteY9" fmla="*/ 757110 h 1755894"/>
                  <a:gd name="connsiteX10" fmla="*/ 947678 w 1245231"/>
                  <a:gd name="connsiteY10" fmla="*/ 582171 h 1755894"/>
                  <a:gd name="connsiteX11" fmla="*/ 627749 w 1245231"/>
                  <a:gd name="connsiteY11" fmla="*/ 456728 h 1755894"/>
                  <a:gd name="connsiteX12" fmla="*/ 581918 w 1245231"/>
                  <a:gd name="connsiteY12" fmla="*/ 553386 h 1755894"/>
                  <a:gd name="connsiteX13" fmla="*/ 620491 w 1245231"/>
                  <a:gd name="connsiteY13" fmla="*/ 1125861 h 1755894"/>
                  <a:gd name="connsiteX14" fmla="*/ 718675 w 1245231"/>
                  <a:gd name="connsiteY14" fmla="*/ 1311091 h 1755894"/>
                  <a:gd name="connsiteX15" fmla="*/ 781681 w 1245231"/>
                  <a:gd name="connsiteY15" fmla="*/ 1345306 h 1755894"/>
                  <a:gd name="connsiteX16" fmla="*/ 861414 w 1245231"/>
                  <a:gd name="connsiteY16" fmla="*/ 1256693 h 1755894"/>
                  <a:gd name="connsiteX17" fmla="*/ 822841 w 1245231"/>
                  <a:gd name="connsiteY17" fmla="*/ 684218 h 1755894"/>
                  <a:gd name="connsiteX18" fmla="*/ 724656 w 1245231"/>
                  <a:gd name="connsiteY18" fmla="*/ 498988 h 1755894"/>
                  <a:gd name="connsiteX19" fmla="*/ 661651 w 1245231"/>
                  <a:gd name="connsiteY19" fmla="*/ 464772 h 1755894"/>
                  <a:gd name="connsiteX20" fmla="*/ 627749 w 1245231"/>
                  <a:gd name="connsiteY20" fmla="*/ 456728 h 1755894"/>
                  <a:gd name="connsiteX21" fmla="*/ 577511 w 1245231"/>
                  <a:gd name="connsiteY21" fmla="*/ 267727 h 1755894"/>
                  <a:gd name="connsiteX22" fmla="*/ 624711 w 1245231"/>
                  <a:gd name="connsiteY22" fmla="*/ 282608 h 1755894"/>
                  <a:gd name="connsiteX23" fmla="*/ 738921 w 1245231"/>
                  <a:gd name="connsiteY23" fmla="*/ 344630 h 1755894"/>
                  <a:gd name="connsiteX24" fmla="*/ 916898 w 1245231"/>
                  <a:gd name="connsiteY24" fmla="*/ 680394 h 1755894"/>
                  <a:gd name="connsiteX25" fmla="*/ 963150 w 1245231"/>
                  <a:gd name="connsiteY25" fmla="*/ 1366841 h 1755894"/>
                  <a:gd name="connsiteX26" fmla="*/ 818620 w 1245231"/>
                  <a:gd name="connsiteY26" fmla="*/ 1527469 h 1755894"/>
                  <a:gd name="connsiteX27" fmla="*/ 704410 w 1245231"/>
                  <a:gd name="connsiteY27" fmla="*/ 1465447 h 1755894"/>
                  <a:gd name="connsiteX28" fmla="*/ 526434 w 1245231"/>
                  <a:gd name="connsiteY28" fmla="*/ 1129684 h 1755894"/>
                  <a:gd name="connsiteX29" fmla="*/ 480181 w 1245231"/>
                  <a:gd name="connsiteY29" fmla="*/ 443236 h 1755894"/>
                  <a:gd name="connsiteX30" fmla="*/ 537409 w 1245231"/>
                  <a:gd name="connsiteY30" fmla="*/ 276037 h 1755894"/>
                  <a:gd name="connsiteX31" fmla="*/ 577511 w 1245231"/>
                  <a:gd name="connsiteY31" fmla="*/ 267727 h 1755894"/>
                  <a:gd name="connsiteX32" fmla="*/ 98207 w 1245231"/>
                  <a:gd name="connsiteY32" fmla="*/ 184 h 1755894"/>
                  <a:gd name="connsiteX33" fmla="*/ 145407 w 1245231"/>
                  <a:gd name="connsiteY33" fmla="*/ 15066 h 1755894"/>
                  <a:gd name="connsiteX34" fmla="*/ 259617 w 1245231"/>
                  <a:gd name="connsiteY34" fmla="*/ 77088 h 1755894"/>
                  <a:gd name="connsiteX35" fmla="*/ 437593 w 1245231"/>
                  <a:gd name="connsiteY35" fmla="*/ 412851 h 1755894"/>
                  <a:gd name="connsiteX36" fmla="*/ 441203 w 1245231"/>
                  <a:gd name="connsiteY36" fmla="*/ 466415 h 1755894"/>
                  <a:gd name="connsiteX37" fmla="*/ 452005 w 1245231"/>
                  <a:gd name="connsiteY37" fmla="*/ 626741 h 1755894"/>
                  <a:gd name="connsiteX38" fmla="*/ 455614 w 1245231"/>
                  <a:gd name="connsiteY38" fmla="*/ 680306 h 1755894"/>
                  <a:gd name="connsiteX39" fmla="*/ 311085 w 1245231"/>
                  <a:gd name="connsiteY39" fmla="*/ 840933 h 1755894"/>
                  <a:gd name="connsiteX40" fmla="*/ 253979 w 1245231"/>
                  <a:gd name="connsiteY40" fmla="*/ 809922 h 1755894"/>
                  <a:gd name="connsiteX41" fmla="*/ 253953 w 1245231"/>
                  <a:gd name="connsiteY41" fmla="*/ 809523 h 1755894"/>
                  <a:gd name="connsiteX42" fmla="*/ 222450 w 1245231"/>
                  <a:gd name="connsiteY42" fmla="*/ 792415 h 1755894"/>
                  <a:gd name="connsiteX43" fmla="*/ 142717 w 1245231"/>
                  <a:gd name="connsiteY43" fmla="*/ 881029 h 1755894"/>
                  <a:gd name="connsiteX44" fmla="*/ 150243 w 1245231"/>
                  <a:gd name="connsiteY44" fmla="*/ 992728 h 1755894"/>
                  <a:gd name="connsiteX45" fmla="*/ 492326 w 1245231"/>
                  <a:gd name="connsiteY45" fmla="*/ 1178494 h 1755894"/>
                  <a:gd name="connsiteX46" fmla="*/ 504114 w 1245231"/>
                  <a:gd name="connsiteY46" fmla="*/ 1353433 h 1755894"/>
                  <a:gd name="connsiteX47" fmla="*/ 64134 w 1245231"/>
                  <a:gd name="connsiteY47" fmla="*/ 1114504 h 1755894"/>
                  <a:gd name="connsiteX48" fmla="*/ 55392 w 1245231"/>
                  <a:gd name="connsiteY48" fmla="*/ 984771 h 1755894"/>
                  <a:gd name="connsiteX49" fmla="*/ 52346 w 1245231"/>
                  <a:gd name="connsiteY49" fmla="*/ 939566 h 1755894"/>
                  <a:gd name="connsiteX50" fmla="*/ 40980 w 1245231"/>
                  <a:gd name="connsiteY50" fmla="*/ 770880 h 1755894"/>
                  <a:gd name="connsiteX51" fmla="*/ 185510 w 1245231"/>
                  <a:gd name="connsiteY51" fmla="*/ 610252 h 1755894"/>
                  <a:gd name="connsiteX52" fmla="*/ 242615 w 1245231"/>
                  <a:gd name="connsiteY52" fmla="*/ 641263 h 1755894"/>
                  <a:gd name="connsiteX53" fmla="*/ 242642 w 1245231"/>
                  <a:gd name="connsiteY53" fmla="*/ 641662 h 1755894"/>
                  <a:gd name="connsiteX54" fmla="*/ 274145 w 1245231"/>
                  <a:gd name="connsiteY54" fmla="*/ 658770 h 1755894"/>
                  <a:gd name="connsiteX55" fmla="*/ 353877 w 1245231"/>
                  <a:gd name="connsiteY55" fmla="*/ 570156 h 1755894"/>
                  <a:gd name="connsiteX56" fmla="*/ 343536 w 1245231"/>
                  <a:gd name="connsiteY56" fmla="*/ 416675 h 1755894"/>
                  <a:gd name="connsiteX57" fmla="*/ 245352 w 1245231"/>
                  <a:gd name="connsiteY57" fmla="*/ 231445 h 1755894"/>
                  <a:gd name="connsiteX58" fmla="*/ 182346 w 1245231"/>
                  <a:gd name="connsiteY58" fmla="*/ 197230 h 1755894"/>
                  <a:gd name="connsiteX59" fmla="*/ 102614 w 1245231"/>
                  <a:gd name="connsiteY59" fmla="*/ 285843 h 1755894"/>
                  <a:gd name="connsiteX60" fmla="*/ 113185 w 1245231"/>
                  <a:gd name="connsiteY60" fmla="*/ 442747 h 1755894"/>
                  <a:gd name="connsiteX61" fmla="*/ 15289 w 1245231"/>
                  <a:gd name="connsiteY61" fmla="*/ 389584 h 1755894"/>
                  <a:gd name="connsiteX62" fmla="*/ 877 w 1245231"/>
                  <a:gd name="connsiteY62" fmla="*/ 175694 h 1755894"/>
                  <a:gd name="connsiteX63" fmla="*/ 58105 w 1245231"/>
                  <a:gd name="connsiteY63" fmla="*/ 8493 h 1755894"/>
                  <a:gd name="connsiteX64" fmla="*/ 98207 w 1245231"/>
                  <a:gd name="connsiteY64" fmla="*/ 184 h 175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45231" h="1755894">
                    <a:moveTo>
                      <a:pt x="1004054" y="481350"/>
                    </a:moveTo>
                    <a:lnTo>
                      <a:pt x="1099683" y="533282"/>
                    </a:lnTo>
                    <a:lnTo>
                      <a:pt x="1167876" y="1545350"/>
                    </a:lnTo>
                    <a:lnTo>
                      <a:pt x="1233443" y="1580955"/>
                    </a:lnTo>
                    <a:lnTo>
                      <a:pt x="1245231" y="1755894"/>
                    </a:lnTo>
                    <a:lnTo>
                      <a:pt x="1018466" y="1632750"/>
                    </a:lnTo>
                    <a:lnTo>
                      <a:pt x="1006679" y="1457812"/>
                    </a:lnTo>
                    <a:lnTo>
                      <a:pt x="1072247" y="1493418"/>
                    </a:lnTo>
                    <a:lnTo>
                      <a:pt x="1025033" y="792716"/>
                    </a:lnTo>
                    <a:lnTo>
                      <a:pt x="959466" y="757110"/>
                    </a:lnTo>
                    <a:lnTo>
                      <a:pt x="947678" y="582171"/>
                    </a:lnTo>
                    <a:close/>
                    <a:moveTo>
                      <a:pt x="627749" y="456728"/>
                    </a:moveTo>
                    <a:cubicBezTo>
                      <a:pt x="597221" y="460175"/>
                      <a:pt x="578097" y="496670"/>
                      <a:pt x="581918" y="553386"/>
                    </a:cubicBezTo>
                    <a:lnTo>
                      <a:pt x="620491" y="1125861"/>
                    </a:lnTo>
                    <a:cubicBezTo>
                      <a:pt x="625586" y="1201481"/>
                      <a:pt x="669545" y="1284411"/>
                      <a:pt x="718675" y="1311091"/>
                    </a:cubicBezTo>
                    <a:lnTo>
                      <a:pt x="781681" y="1345306"/>
                    </a:lnTo>
                    <a:cubicBezTo>
                      <a:pt x="830811" y="1371986"/>
                      <a:pt x="866509" y="1332313"/>
                      <a:pt x="861414" y="1256693"/>
                    </a:cubicBezTo>
                    <a:lnTo>
                      <a:pt x="822841" y="684218"/>
                    </a:lnTo>
                    <a:cubicBezTo>
                      <a:pt x="817745" y="608597"/>
                      <a:pt x="773787" y="525667"/>
                      <a:pt x="724656" y="498988"/>
                    </a:cubicBezTo>
                    <a:lnTo>
                      <a:pt x="661651" y="464772"/>
                    </a:lnTo>
                    <a:cubicBezTo>
                      <a:pt x="649368" y="458102"/>
                      <a:pt x="637925" y="455579"/>
                      <a:pt x="627749" y="456728"/>
                    </a:cubicBezTo>
                    <a:close/>
                    <a:moveTo>
                      <a:pt x="577511" y="267727"/>
                    </a:moveTo>
                    <a:cubicBezTo>
                      <a:pt x="592170" y="268701"/>
                      <a:pt x="608013" y="273541"/>
                      <a:pt x="624711" y="282608"/>
                    </a:cubicBezTo>
                    <a:lnTo>
                      <a:pt x="738921" y="344630"/>
                    </a:lnTo>
                    <a:cubicBezTo>
                      <a:pt x="827979" y="392992"/>
                      <a:pt x="907662" y="543319"/>
                      <a:pt x="916898" y="680394"/>
                    </a:cubicBezTo>
                    <a:lnTo>
                      <a:pt x="963150" y="1366841"/>
                    </a:lnTo>
                    <a:cubicBezTo>
                      <a:pt x="972386" y="1503915"/>
                      <a:pt x="907678" y="1575831"/>
                      <a:pt x="818620" y="1527469"/>
                    </a:cubicBezTo>
                    <a:lnTo>
                      <a:pt x="704410" y="1465447"/>
                    </a:lnTo>
                    <a:cubicBezTo>
                      <a:pt x="615353" y="1417085"/>
                      <a:pt x="535670" y="1266758"/>
                      <a:pt x="526434" y="1129684"/>
                    </a:cubicBezTo>
                    <a:lnTo>
                      <a:pt x="480181" y="443236"/>
                    </a:lnTo>
                    <a:cubicBezTo>
                      <a:pt x="474408" y="357565"/>
                      <a:pt x="497521" y="297346"/>
                      <a:pt x="537409" y="276037"/>
                    </a:cubicBezTo>
                    <a:cubicBezTo>
                      <a:pt x="549376" y="269644"/>
                      <a:pt x="562852" y="266753"/>
                      <a:pt x="577511" y="267727"/>
                    </a:cubicBezTo>
                    <a:close/>
                    <a:moveTo>
                      <a:pt x="98207" y="184"/>
                    </a:moveTo>
                    <a:cubicBezTo>
                      <a:pt x="112866" y="1159"/>
                      <a:pt x="128709" y="5998"/>
                      <a:pt x="145407" y="15066"/>
                    </a:cubicBezTo>
                    <a:lnTo>
                      <a:pt x="259617" y="77088"/>
                    </a:lnTo>
                    <a:cubicBezTo>
                      <a:pt x="348675" y="125450"/>
                      <a:pt x="428358" y="275776"/>
                      <a:pt x="437593" y="412851"/>
                    </a:cubicBezTo>
                    <a:lnTo>
                      <a:pt x="441203" y="466415"/>
                    </a:lnTo>
                    <a:lnTo>
                      <a:pt x="452005" y="626741"/>
                    </a:lnTo>
                    <a:lnTo>
                      <a:pt x="455614" y="680306"/>
                    </a:lnTo>
                    <a:cubicBezTo>
                      <a:pt x="464851" y="817380"/>
                      <a:pt x="400142" y="889296"/>
                      <a:pt x="311085" y="840933"/>
                    </a:cubicBezTo>
                    <a:lnTo>
                      <a:pt x="253979" y="809922"/>
                    </a:lnTo>
                    <a:lnTo>
                      <a:pt x="253953" y="809523"/>
                    </a:lnTo>
                    <a:lnTo>
                      <a:pt x="222450" y="792415"/>
                    </a:lnTo>
                    <a:cubicBezTo>
                      <a:pt x="173319" y="765736"/>
                      <a:pt x="137622" y="805410"/>
                      <a:pt x="142717" y="881029"/>
                    </a:cubicBezTo>
                    <a:lnTo>
                      <a:pt x="150243" y="992728"/>
                    </a:lnTo>
                    <a:lnTo>
                      <a:pt x="492326" y="1178494"/>
                    </a:lnTo>
                    <a:lnTo>
                      <a:pt x="504114" y="1353433"/>
                    </a:lnTo>
                    <a:lnTo>
                      <a:pt x="64134" y="1114504"/>
                    </a:lnTo>
                    <a:lnTo>
                      <a:pt x="55392" y="984771"/>
                    </a:lnTo>
                    <a:lnTo>
                      <a:pt x="52346" y="939566"/>
                    </a:lnTo>
                    <a:lnTo>
                      <a:pt x="40980" y="770880"/>
                    </a:lnTo>
                    <a:cubicBezTo>
                      <a:pt x="31744" y="633806"/>
                      <a:pt x="96452" y="561890"/>
                      <a:pt x="185510" y="610252"/>
                    </a:cubicBezTo>
                    <a:lnTo>
                      <a:pt x="242615" y="641263"/>
                    </a:lnTo>
                    <a:lnTo>
                      <a:pt x="242642" y="641662"/>
                    </a:lnTo>
                    <a:lnTo>
                      <a:pt x="274145" y="658770"/>
                    </a:lnTo>
                    <a:cubicBezTo>
                      <a:pt x="323276" y="685450"/>
                      <a:pt x="358973" y="645777"/>
                      <a:pt x="353877" y="570156"/>
                    </a:cubicBezTo>
                    <a:lnTo>
                      <a:pt x="343536" y="416675"/>
                    </a:lnTo>
                    <a:cubicBezTo>
                      <a:pt x="338441" y="341054"/>
                      <a:pt x="294483" y="258124"/>
                      <a:pt x="245352" y="231445"/>
                    </a:cubicBezTo>
                    <a:lnTo>
                      <a:pt x="182346" y="197230"/>
                    </a:lnTo>
                    <a:cubicBezTo>
                      <a:pt x="133216" y="170549"/>
                      <a:pt x="97518" y="210223"/>
                      <a:pt x="102614" y="285843"/>
                    </a:cubicBezTo>
                    <a:lnTo>
                      <a:pt x="113185" y="442747"/>
                    </a:lnTo>
                    <a:lnTo>
                      <a:pt x="15289" y="389584"/>
                    </a:lnTo>
                    <a:lnTo>
                      <a:pt x="877" y="175694"/>
                    </a:lnTo>
                    <a:cubicBezTo>
                      <a:pt x="-4896" y="90022"/>
                      <a:pt x="18216" y="29803"/>
                      <a:pt x="58105" y="8493"/>
                    </a:cubicBezTo>
                    <a:cubicBezTo>
                      <a:pt x="70072" y="2101"/>
                      <a:pt x="83548" y="-790"/>
                      <a:pt x="98207" y="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36B8EE29-DA80-7258-0659-FBF321700E1A}"/>
                </a:ext>
              </a:extLst>
            </p:cNvPr>
            <p:cNvSpPr/>
            <p:nvPr/>
          </p:nvSpPr>
          <p:spPr bwMode="auto">
            <a:xfrm rot="16200000">
              <a:off x="6896602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C1FD3964-C83B-B5E2-DF30-BCBAC5B9C92A}"/>
                </a:ext>
              </a:extLst>
            </p:cNvPr>
            <p:cNvSpPr/>
            <p:nvPr/>
          </p:nvSpPr>
          <p:spPr bwMode="auto">
            <a:xfrm rot="16200000">
              <a:off x="7638628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3470D17E-72D8-82E7-89D4-5F25AFAF12A0}"/>
                </a:ext>
              </a:extLst>
            </p:cNvPr>
            <p:cNvSpPr/>
            <p:nvPr/>
          </p:nvSpPr>
          <p:spPr bwMode="auto">
            <a:xfrm rot="16200000" flipV="1">
              <a:off x="7439654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DEB1D8B3-9C52-A60E-80F4-CAEDCCC950D1}"/>
                </a:ext>
              </a:extLst>
            </p:cNvPr>
            <p:cNvGrpSpPr/>
            <p:nvPr/>
          </p:nvGrpSpPr>
          <p:grpSpPr>
            <a:xfrm>
              <a:off x="7597578" y="1150219"/>
              <a:ext cx="466107" cy="588525"/>
              <a:chOff x="1786728" y="408459"/>
              <a:chExt cx="1302643" cy="1765287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6B157BB2-B911-FA58-5DFD-9C25015CA2D1}"/>
                  </a:ext>
                </a:extLst>
              </p:cNvPr>
              <p:cNvSpPr/>
              <p:nvPr/>
            </p:nvSpPr>
            <p:spPr bwMode="auto">
              <a:xfrm>
                <a:off x="1793855" y="408459"/>
                <a:ext cx="1295516" cy="1765287"/>
              </a:xfrm>
              <a:custGeom>
                <a:avLst/>
                <a:gdLst>
                  <a:gd name="connsiteX0" fmla="*/ 914518 w 1295516"/>
                  <a:gd name="connsiteY0" fmla="*/ 686028 h 1765287"/>
                  <a:gd name="connsiteX1" fmla="*/ 913406 w 1295516"/>
                  <a:gd name="connsiteY1" fmla="*/ 720155 h 1765287"/>
                  <a:gd name="connsiteX2" fmla="*/ 951980 w 1295516"/>
                  <a:gd name="connsiteY2" fmla="*/ 1292631 h 1765287"/>
                  <a:gd name="connsiteX3" fmla="*/ 1050164 w 1295516"/>
                  <a:gd name="connsiteY3" fmla="*/ 1477861 h 1765287"/>
                  <a:gd name="connsiteX4" fmla="*/ 1113170 w 1295516"/>
                  <a:gd name="connsiteY4" fmla="*/ 1512076 h 1765287"/>
                  <a:gd name="connsiteX5" fmla="*/ 1118266 w 1295516"/>
                  <a:gd name="connsiteY5" fmla="*/ 1513285 h 1765287"/>
                  <a:gd name="connsiteX6" fmla="*/ 1120590 w 1295516"/>
                  <a:gd name="connsiteY6" fmla="*/ 1479446 h 1765287"/>
                  <a:gd name="connsiteX7" fmla="*/ 1082017 w 1295516"/>
                  <a:gd name="connsiteY7" fmla="*/ 906970 h 1765287"/>
                  <a:gd name="connsiteX8" fmla="*/ 983833 w 1295516"/>
                  <a:gd name="connsiteY8" fmla="*/ 721739 h 1765287"/>
                  <a:gd name="connsiteX9" fmla="*/ 920827 w 1295516"/>
                  <a:gd name="connsiteY9" fmla="*/ 687525 h 1765287"/>
                  <a:gd name="connsiteX10" fmla="*/ 128687 w 1295516"/>
                  <a:gd name="connsiteY10" fmla="*/ 0 h 1765287"/>
                  <a:gd name="connsiteX11" fmla="*/ 224317 w 1295516"/>
                  <a:gd name="connsiteY11" fmla="*/ 51931 h 1765287"/>
                  <a:gd name="connsiteX12" fmla="*/ 292510 w 1295516"/>
                  <a:gd name="connsiteY12" fmla="*/ 1064000 h 1765287"/>
                  <a:gd name="connsiteX13" fmla="*/ 311759 w 1295516"/>
                  <a:gd name="connsiteY13" fmla="*/ 1074453 h 1765287"/>
                  <a:gd name="connsiteX14" fmla="*/ 305842 w 1295516"/>
                  <a:gd name="connsiteY14" fmla="*/ 986630 h 1765287"/>
                  <a:gd name="connsiteX15" fmla="*/ 378154 w 1295516"/>
                  <a:gd name="connsiteY15" fmla="*/ 930647 h 1765287"/>
                  <a:gd name="connsiteX16" fmla="*/ 476051 w 1295516"/>
                  <a:gd name="connsiteY16" fmla="*/ 983809 h 1765287"/>
                  <a:gd name="connsiteX17" fmla="*/ 479460 w 1295516"/>
                  <a:gd name="connsiteY17" fmla="*/ 1034408 h 1765287"/>
                  <a:gd name="connsiteX18" fmla="*/ 577644 w 1295516"/>
                  <a:gd name="connsiteY18" fmla="*/ 1219638 h 1765287"/>
                  <a:gd name="connsiteX19" fmla="*/ 640650 w 1295516"/>
                  <a:gd name="connsiteY19" fmla="*/ 1253853 h 1765287"/>
                  <a:gd name="connsiteX20" fmla="*/ 645720 w 1295516"/>
                  <a:gd name="connsiteY20" fmla="*/ 1255451 h 1765287"/>
                  <a:gd name="connsiteX21" fmla="*/ 648032 w 1295516"/>
                  <a:gd name="connsiteY21" fmla="*/ 1221779 h 1765287"/>
                  <a:gd name="connsiteX22" fmla="*/ 633316 w 1295516"/>
                  <a:gd name="connsiteY22" fmla="*/ 1003376 h 1765287"/>
                  <a:gd name="connsiteX23" fmla="*/ 633395 w 1295516"/>
                  <a:gd name="connsiteY23" fmla="*/ 1003418 h 1765287"/>
                  <a:gd name="connsiteX24" fmla="*/ 632507 w 1295516"/>
                  <a:gd name="connsiteY24" fmla="*/ 990248 h 1765287"/>
                  <a:gd name="connsiteX25" fmla="*/ 534323 w 1295516"/>
                  <a:gd name="connsiteY25" fmla="*/ 805017 h 1765287"/>
                  <a:gd name="connsiteX26" fmla="*/ 471318 w 1295516"/>
                  <a:gd name="connsiteY26" fmla="*/ 770803 h 1765287"/>
                  <a:gd name="connsiteX27" fmla="*/ 466248 w 1295516"/>
                  <a:gd name="connsiteY27" fmla="*/ 769204 h 1765287"/>
                  <a:gd name="connsiteX28" fmla="*/ 464381 w 1295516"/>
                  <a:gd name="connsiteY28" fmla="*/ 796381 h 1765287"/>
                  <a:gd name="connsiteX29" fmla="*/ 465780 w 1295516"/>
                  <a:gd name="connsiteY29" fmla="*/ 817144 h 1765287"/>
                  <a:gd name="connsiteX30" fmla="*/ 464784 w 1295516"/>
                  <a:gd name="connsiteY30" fmla="*/ 816603 h 1765287"/>
                  <a:gd name="connsiteX31" fmla="*/ 467307 w 1295516"/>
                  <a:gd name="connsiteY31" fmla="*/ 854032 h 1765287"/>
                  <a:gd name="connsiteX32" fmla="*/ 394995 w 1295516"/>
                  <a:gd name="connsiteY32" fmla="*/ 910015 h 1765287"/>
                  <a:gd name="connsiteX33" fmla="*/ 297097 w 1295516"/>
                  <a:gd name="connsiteY33" fmla="*/ 856852 h 1765287"/>
                  <a:gd name="connsiteX34" fmla="*/ 289848 w 1295516"/>
                  <a:gd name="connsiteY34" fmla="*/ 749268 h 1765287"/>
                  <a:gd name="connsiteX35" fmla="*/ 289754 w 1295516"/>
                  <a:gd name="connsiteY35" fmla="*/ 701216 h 1765287"/>
                  <a:gd name="connsiteX36" fmla="*/ 265165 w 1295516"/>
                  <a:gd name="connsiteY36" fmla="*/ 336281 h 1765287"/>
                  <a:gd name="connsiteX37" fmla="*/ 260231 w 1295516"/>
                  <a:gd name="connsiteY37" fmla="*/ 263051 h 1765287"/>
                  <a:gd name="connsiteX38" fmla="*/ 253378 w 1295516"/>
                  <a:gd name="connsiteY38" fmla="*/ 161343 h 1765287"/>
                  <a:gd name="connsiteX39" fmla="*/ 325690 w 1295516"/>
                  <a:gd name="connsiteY39" fmla="*/ 105360 h 1765287"/>
                  <a:gd name="connsiteX40" fmla="*/ 762407 w 1295516"/>
                  <a:gd name="connsiteY40" fmla="*/ 342517 h 1765287"/>
                  <a:gd name="connsiteX41" fmla="*/ 774194 w 1295516"/>
                  <a:gd name="connsiteY41" fmla="*/ 517455 h 1765287"/>
                  <a:gd name="connsiteX42" fmla="*/ 701882 w 1295516"/>
                  <a:gd name="connsiteY42" fmla="*/ 573438 h 1765287"/>
                  <a:gd name="connsiteX43" fmla="*/ 439769 w 1295516"/>
                  <a:gd name="connsiteY43" fmla="*/ 431099 h 1765287"/>
                  <a:gd name="connsiteX44" fmla="*/ 445631 w 1295516"/>
                  <a:gd name="connsiteY44" fmla="*/ 518103 h 1765287"/>
                  <a:gd name="connsiteX45" fmla="*/ 474532 w 1295516"/>
                  <a:gd name="connsiteY45" fmla="*/ 520051 h 1765287"/>
                  <a:gd name="connsiteX46" fmla="*/ 506690 w 1295516"/>
                  <a:gd name="connsiteY46" fmla="*/ 532656 h 1765287"/>
                  <a:gd name="connsiteX47" fmla="*/ 620900 w 1295516"/>
                  <a:gd name="connsiteY47" fmla="*/ 594678 h 1765287"/>
                  <a:gd name="connsiteX48" fmla="*/ 739822 w 1295516"/>
                  <a:gd name="connsiteY48" fmla="*/ 729293 h 1765287"/>
                  <a:gd name="connsiteX49" fmla="*/ 744375 w 1295516"/>
                  <a:gd name="connsiteY49" fmla="*/ 740444 h 1765287"/>
                  <a:gd name="connsiteX50" fmla="*/ 739358 w 1295516"/>
                  <a:gd name="connsiteY50" fmla="*/ 665989 h 1765287"/>
                  <a:gd name="connsiteX51" fmla="*/ 770004 w 1295516"/>
                  <a:gd name="connsiteY51" fmla="*/ 521857 h 1765287"/>
                  <a:gd name="connsiteX52" fmla="*/ 776130 w 1295516"/>
                  <a:gd name="connsiteY52" fmla="*/ 516541 h 1765287"/>
                  <a:gd name="connsiteX53" fmla="*/ 776185 w 1295516"/>
                  <a:gd name="connsiteY53" fmla="*/ 516419 h 1765287"/>
                  <a:gd name="connsiteX54" fmla="*/ 825115 w 1295516"/>
                  <a:gd name="connsiteY54" fmla="*/ 468648 h 1765287"/>
                  <a:gd name="connsiteX55" fmla="*/ 855599 w 1295516"/>
                  <a:gd name="connsiteY55" fmla="*/ 454347 h 1765287"/>
                  <a:gd name="connsiteX56" fmla="*/ 868897 w 1295516"/>
                  <a:gd name="connsiteY56" fmla="*/ 442807 h 1765287"/>
                  <a:gd name="connsiteX57" fmla="*/ 909000 w 1295516"/>
                  <a:gd name="connsiteY57" fmla="*/ 434497 h 1765287"/>
                  <a:gd name="connsiteX58" fmla="*/ 956200 w 1295516"/>
                  <a:gd name="connsiteY58" fmla="*/ 449378 h 1765287"/>
                  <a:gd name="connsiteX59" fmla="*/ 1070410 w 1295516"/>
                  <a:gd name="connsiteY59" fmla="*/ 511400 h 1765287"/>
                  <a:gd name="connsiteX60" fmla="*/ 1248387 w 1295516"/>
                  <a:gd name="connsiteY60" fmla="*/ 847164 h 1765287"/>
                  <a:gd name="connsiteX61" fmla="*/ 1294639 w 1295516"/>
                  <a:gd name="connsiteY61" fmla="*/ 1533610 h 1765287"/>
                  <a:gd name="connsiteX62" fmla="*/ 1276450 w 1295516"/>
                  <a:gd name="connsiteY62" fmla="*/ 1657424 h 1765287"/>
                  <a:gd name="connsiteX63" fmla="*/ 1269595 w 1295516"/>
                  <a:gd name="connsiteY63" fmla="*/ 1666329 h 1765287"/>
                  <a:gd name="connsiteX64" fmla="*/ 1261257 w 1295516"/>
                  <a:gd name="connsiteY64" fmla="*/ 1684967 h 1765287"/>
                  <a:gd name="connsiteX65" fmla="*/ 1212327 w 1295516"/>
                  <a:gd name="connsiteY65" fmla="*/ 1732737 h 1765287"/>
                  <a:gd name="connsiteX66" fmla="*/ 1150418 w 1295516"/>
                  <a:gd name="connsiteY66" fmla="*/ 1761780 h 1765287"/>
                  <a:gd name="connsiteX67" fmla="*/ 1144208 w 1295516"/>
                  <a:gd name="connsiteY67" fmla="*/ 1762165 h 1765287"/>
                  <a:gd name="connsiteX68" fmla="*/ 1139250 w 1295516"/>
                  <a:gd name="connsiteY68" fmla="*/ 1764802 h 1765287"/>
                  <a:gd name="connsiteX69" fmla="*/ 1077797 w 1295516"/>
                  <a:gd name="connsiteY69" fmla="*/ 1750221 h 1765287"/>
                  <a:gd name="connsiteX70" fmla="*/ 963587 w 1295516"/>
                  <a:gd name="connsiteY70" fmla="*/ 1688200 h 1765287"/>
                  <a:gd name="connsiteX71" fmla="*/ 804792 w 1295516"/>
                  <a:gd name="connsiteY71" fmla="*/ 1455927 h 1765287"/>
                  <a:gd name="connsiteX72" fmla="*/ 796778 w 1295516"/>
                  <a:gd name="connsiteY72" fmla="*/ 1412689 h 1765287"/>
                  <a:gd name="connsiteX73" fmla="*/ 792151 w 1295516"/>
                  <a:gd name="connsiteY73" fmla="*/ 1423030 h 1765287"/>
                  <a:gd name="connsiteX74" fmla="*/ 743221 w 1295516"/>
                  <a:gd name="connsiteY74" fmla="*/ 1470800 h 1765287"/>
                  <a:gd name="connsiteX75" fmla="*/ 681312 w 1295516"/>
                  <a:gd name="connsiteY75" fmla="*/ 1499843 h 1765287"/>
                  <a:gd name="connsiteX76" fmla="*/ 679143 w 1295516"/>
                  <a:gd name="connsiteY76" fmla="*/ 1499978 h 1765287"/>
                  <a:gd name="connsiteX77" fmla="*/ 666730 w 1295516"/>
                  <a:gd name="connsiteY77" fmla="*/ 1506580 h 1765287"/>
                  <a:gd name="connsiteX78" fmla="*/ 605277 w 1295516"/>
                  <a:gd name="connsiteY78" fmla="*/ 1491999 h 1765287"/>
                  <a:gd name="connsiteX79" fmla="*/ 491067 w 1295516"/>
                  <a:gd name="connsiteY79" fmla="*/ 1429977 h 1765287"/>
                  <a:gd name="connsiteX80" fmla="*/ 372146 w 1295516"/>
                  <a:gd name="connsiteY80" fmla="*/ 1295363 h 1765287"/>
                  <a:gd name="connsiteX81" fmla="*/ 361874 w 1295516"/>
                  <a:gd name="connsiteY81" fmla="*/ 1270205 h 1765287"/>
                  <a:gd name="connsiteX82" fmla="*/ 297552 w 1295516"/>
                  <a:gd name="connsiteY82" fmla="*/ 1330527 h 1765287"/>
                  <a:gd name="connsiteX83" fmla="*/ 70788 w 1295516"/>
                  <a:gd name="connsiteY83" fmla="*/ 1207383 h 1765287"/>
                  <a:gd name="connsiteX84" fmla="*/ 59000 w 1295516"/>
                  <a:gd name="connsiteY84" fmla="*/ 1032445 h 1765287"/>
                  <a:gd name="connsiteX85" fmla="*/ 115043 w 1295516"/>
                  <a:gd name="connsiteY85" fmla="*/ 972801 h 1765287"/>
                  <a:gd name="connsiteX86" fmla="*/ 77355 w 1295516"/>
                  <a:gd name="connsiteY86" fmla="*/ 367349 h 1765287"/>
                  <a:gd name="connsiteX87" fmla="*/ 11787 w 1295516"/>
                  <a:gd name="connsiteY87" fmla="*/ 331743 h 1765287"/>
                  <a:gd name="connsiteX88" fmla="*/ 0 w 1295516"/>
                  <a:gd name="connsiteY88" fmla="*/ 156804 h 1765287"/>
                  <a:gd name="connsiteX89" fmla="*/ 56375 w 1295516"/>
                  <a:gd name="connsiteY89" fmla="*/ 55983 h 17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295516" h="1765287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0"/>
                      <a:pt x="1001034" y="1451181"/>
                      <a:pt x="1050164" y="1477861"/>
                    </a:cubicBezTo>
                    <a:lnTo>
                      <a:pt x="1113170" y="1512076"/>
                    </a:lnTo>
                    <a:lnTo>
                      <a:pt x="1118266" y="1513285"/>
                    </a:lnTo>
                    <a:lnTo>
                      <a:pt x="1120590" y="1479446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39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1"/>
                    </a:lnTo>
                    <a:lnTo>
                      <a:pt x="292510" y="1064000"/>
                    </a:lnTo>
                    <a:lnTo>
                      <a:pt x="311759" y="1074453"/>
                    </a:lnTo>
                    <a:lnTo>
                      <a:pt x="305842" y="986630"/>
                    </a:lnTo>
                    <a:lnTo>
                      <a:pt x="378154" y="930647"/>
                    </a:lnTo>
                    <a:lnTo>
                      <a:pt x="476051" y="983809"/>
                    </a:lnTo>
                    <a:lnTo>
                      <a:pt x="479460" y="1034408"/>
                    </a:lnTo>
                    <a:cubicBezTo>
                      <a:pt x="484555" y="1110028"/>
                      <a:pt x="528513" y="1192958"/>
                      <a:pt x="577644" y="1219638"/>
                    </a:cubicBezTo>
                    <a:lnTo>
                      <a:pt x="640650" y="1253853"/>
                    </a:lnTo>
                    <a:lnTo>
                      <a:pt x="645720" y="1255451"/>
                    </a:lnTo>
                    <a:lnTo>
                      <a:pt x="648032" y="1221779"/>
                    </a:lnTo>
                    <a:lnTo>
                      <a:pt x="633316" y="1003376"/>
                    </a:lnTo>
                    <a:lnTo>
                      <a:pt x="633395" y="1003418"/>
                    </a:lnTo>
                    <a:lnTo>
                      <a:pt x="632507" y="990248"/>
                    </a:lnTo>
                    <a:cubicBezTo>
                      <a:pt x="627412" y="914627"/>
                      <a:pt x="583454" y="831698"/>
                      <a:pt x="534323" y="805017"/>
                    </a:cubicBezTo>
                    <a:lnTo>
                      <a:pt x="471318" y="770803"/>
                    </a:lnTo>
                    <a:lnTo>
                      <a:pt x="466248" y="769204"/>
                    </a:lnTo>
                    <a:lnTo>
                      <a:pt x="464381" y="796381"/>
                    </a:lnTo>
                    <a:cubicBezTo>
                      <a:pt x="464847" y="803302"/>
                      <a:pt x="465314" y="810223"/>
                      <a:pt x="465780" y="817144"/>
                    </a:cubicBezTo>
                    <a:lnTo>
                      <a:pt x="464784" y="816603"/>
                    </a:lnTo>
                    <a:lnTo>
                      <a:pt x="467307" y="854032"/>
                    </a:lnTo>
                    <a:lnTo>
                      <a:pt x="394995" y="910015"/>
                    </a:lnTo>
                    <a:lnTo>
                      <a:pt x="297097" y="856852"/>
                    </a:lnTo>
                    <a:lnTo>
                      <a:pt x="289848" y="749268"/>
                    </a:lnTo>
                    <a:cubicBezTo>
                      <a:pt x="289817" y="733251"/>
                      <a:pt x="289785" y="717233"/>
                      <a:pt x="289754" y="701216"/>
                    </a:cubicBezTo>
                    <a:lnTo>
                      <a:pt x="265165" y="336281"/>
                    </a:lnTo>
                    <a:lnTo>
                      <a:pt x="260231" y="263051"/>
                    </a:lnTo>
                    <a:lnTo>
                      <a:pt x="253378" y="161343"/>
                    </a:lnTo>
                    <a:lnTo>
                      <a:pt x="325690" y="105360"/>
                    </a:lnTo>
                    <a:lnTo>
                      <a:pt x="762407" y="342517"/>
                    </a:lnTo>
                    <a:lnTo>
                      <a:pt x="774194" y="517455"/>
                    </a:lnTo>
                    <a:lnTo>
                      <a:pt x="701882" y="573438"/>
                    </a:lnTo>
                    <a:lnTo>
                      <a:pt x="439769" y="431099"/>
                    </a:lnTo>
                    <a:lnTo>
                      <a:pt x="445631" y="518103"/>
                    </a:lnTo>
                    <a:lnTo>
                      <a:pt x="474532" y="520051"/>
                    </a:lnTo>
                    <a:cubicBezTo>
                      <a:pt x="484806" y="522445"/>
                      <a:pt x="495558" y="526611"/>
                      <a:pt x="506690" y="532656"/>
                    </a:cubicBezTo>
                    <a:lnTo>
                      <a:pt x="620900" y="594678"/>
                    </a:lnTo>
                    <a:cubicBezTo>
                      <a:pt x="665429" y="618859"/>
                      <a:pt x="707614" y="668531"/>
                      <a:pt x="739822" y="729293"/>
                    </a:cubicBezTo>
                    <a:lnTo>
                      <a:pt x="744375" y="740444"/>
                    </a:lnTo>
                    <a:lnTo>
                      <a:pt x="739358" y="665989"/>
                    </a:lnTo>
                    <a:cubicBezTo>
                      <a:pt x="735028" y="601736"/>
                      <a:pt x="746946" y="551799"/>
                      <a:pt x="770004" y="521857"/>
                    </a:cubicBezTo>
                    <a:lnTo>
                      <a:pt x="776130" y="516541"/>
                    </a:lnTo>
                    <a:lnTo>
                      <a:pt x="776185" y="516419"/>
                    </a:lnTo>
                    <a:cubicBezTo>
                      <a:pt x="786359" y="500804"/>
                      <a:pt x="803472" y="483647"/>
                      <a:pt x="825115" y="468648"/>
                    </a:cubicBezTo>
                    <a:lnTo>
                      <a:pt x="855599" y="454347"/>
                    </a:lnTo>
                    <a:lnTo>
                      <a:pt x="868897" y="442807"/>
                    </a:lnTo>
                    <a:cubicBezTo>
                      <a:pt x="880864" y="436414"/>
                      <a:pt x="894340" y="433523"/>
                      <a:pt x="909000" y="434497"/>
                    </a:cubicBezTo>
                    <a:cubicBezTo>
                      <a:pt x="923659" y="435471"/>
                      <a:pt x="939502" y="440310"/>
                      <a:pt x="956200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7" y="847164"/>
                    </a:cubicBezTo>
                    <a:lnTo>
                      <a:pt x="1294639" y="1533610"/>
                    </a:lnTo>
                    <a:cubicBezTo>
                      <a:pt x="1298103" y="1585013"/>
                      <a:pt x="1291168" y="1627253"/>
                      <a:pt x="1276450" y="1657424"/>
                    </a:cubicBezTo>
                    <a:lnTo>
                      <a:pt x="1269595" y="1666329"/>
                    </a:lnTo>
                    <a:lnTo>
                      <a:pt x="1261257" y="1684967"/>
                    </a:lnTo>
                    <a:cubicBezTo>
                      <a:pt x="1251084" y="1700581"/>
                      <a:pt x="1233970" y="1717739"/>
                      <a:pt x="1212327" y="1732737"/>
                    </a:cubicBezTo>
                    <a:cubicBezTo>
                      <a:pt x="1190684" y="1747736"/>
                      <a:pt x="1168611" y="1757737"/>
                      <a:pt x="1150418" y="1761780"/>
                    </a:cubicBezTo>
                    <a:lnTo>
                      <a:pt x="1144208" y="1762165"/>
                    </a:lnTo>
                    <a:lnTo>
                      <a:pt x="1139250" y="1764802"/>
                    </a:lnTo>
                    <a:cubicBezTo>
                      <a:pt x="1120804" y="1766885"/>
                      <a:pt x="1100062" y="1762312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8"/>
                      <a:pt x="835274" y="1558301"/>
                      <a:pt x="804792" y="1455927"/>
                    </a:cubicBezTo>
                    <a:lnTo>
                      <a:pt x="796778" y="1412689"/>
                    </a:lnTo>
                    <a:lnTo>
                      <a:pt x="792151" y="1423030"/>
                    </a:lnTo>
                    <a:cubicBezTo>
                      <a:pt x="781978" y="1438644"/>
                      <a:pt x="764864" y="1455801"/>
                      <a:pt x="743221" y="1470800"/>
                    </a:cubicBezTo>
                    <a:cubicBezTo>
                      <a:pt x="721578" y="1485799"/>
                      <a:pt x="699505" y="1495799"/>
                      <a:pt x="681312" y="1499843"/>
                    </a:cubicBezTo>
                    <a:lnTo>
                      <a:pt x="679143" y="1499978"/>
                    </a:lnTo>
                    <a:lnTo>
                      <a:pt x="666730" y="1506580"/>
                    </a:lnTo>
                    <a:cubicBezTo>
                      <a:pt x="648284" y="1508663"/>
                      <a:pt x="627542" y="1504090"/>
                      <a:pt x="605277" y="1491999"/>
                    </a:cubicBezTo>
                    <a:lnTo>
                      <a:pt x="491067" y="1429977"/>
                    </a:lnTo>
                    <a:cubicBezTo>
                      <a:pt x="446538" y="1405796"/>
                      <a:pt x="404353" y="1356124"/>
                      <a:pt x="372146" y="1295363"/>
                    </a:cubicBezTo>
                    <a:lnTo>
                      <a:pt x="361874" y="1270205"/>
                    </a:lnTo>
                    <a:lnTo>
                      <a:pt x="297552" y="1330527"/>
                    </a:lnTo>
                    <a:lnTo>
                      <a:pt x="70788" y="1207383"/>
                    </a:lnTo>
                    <a:lnTo>
                      <a:pt x="59000" y="1032445"/>
                    </a:lnTo>
                    <a:lnTo>
                      <a:pt x="115043" y="972801"/>
                    </a:lnTo>
                    <a:lnTo>
                      <a:pt x="77355" y="367349"/>
                    </a:lnTo>
                    <a:lnTo>
                      <a:pt x="11787" y="331743"/>
                    </a:lnTo>
                    <a:lnTo>
                      <a:pt x="0" y="156804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7B4D2C2E-7B11-1871-8EF2-73805B7583CF}"/>
                  </a:ext>
                </a:extLst>
              </p:cNvPr>
              <p:cNvSpPr/>
              <p:nvPr/>
            </p:nvSpPr>
            <p:spPr bwMode="auto">
              <a:xfrm>
                <a:off x="1786728" y="464442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8 w 1223204"/>
                  <a:gd name="connsiteY4" fmla="*/ 1512076 h 1709304"/>
                  <a:gd name="connsiteX5" fmla="*/ 1120590 w 1223204"/>
                  <a:gd name="connsiteY5" fmla="*/ 1423463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6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8 w 1223204"/>
                  <a:gd name="connsiteY10" fmla="*/ 434497 h 1709304"/>
                  <a:gd name="connsiteX11" fmla="*/ 883888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5 w 1223204"/>
                  <a:gd name="connsiteY13" fmla="*/ 847164 h 1709304"/>
                  <a:gd name="connsiteX14" fmla="*/ 1222327 w 1223204"/>
                  <a:gd name="connsiteY14" fmla="*/ 1533610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3 h 1709304"/>
                  <a:gd name="connsiteX18" fmla="*/ 739358 w 1223204"/>
                  <a:gd name="connsiteY18" fmla="*/ 610006 h 1709304"/>
                  <a:gd name="connsiteX19" fmla="*/ 796585 w 1223204"/>
                  <a:gd name="connsiteY19" fmla="*/ 442807 h 1709304"/>
                  <a:gd name="connsiteX20" fmla="*/ 836688 w 1223204"/>
                  <a:gd name="connsiteY20" fmla="*/ 434497 h 1709304"/>
                  <a:gd name="connsiteX21" fmla="*/ 253378 w 1223204"/>
                  <a:gd name="connsiteY21" fmla="*/ 105360 h 1709304"/>
                  <a:gd name="connsiteX22" fmla="*/ 690095 w 1223204"/>
                  <a:gd name="connsiteY22" fmla="*/ 342517 h 1709304"/>
                  <a:gd name="connsiteX23" fmla="*/ 701882 w 1223204"/>
                  <a:gd name="connsiteY23" fmla="*/ 517455 h 1709304"/>
                  <a:gd name="connsiteX24" fmla="*/ 360795 w 1223204"/>
                  <a:gd name="connsiteY24" fmla="*/ 332230 h 1709304"/>
                  <a:gd name="connsiteX25" fmla="*/ 373319 w 1223204"/>
                  <a:gd name="connsiteY25" fmla="*/ 518103 h 1709304"/>
                  <a:gd name="connsiteX26" fmla="*/ 402220 w 1223204"/>
                  <a:gd name="connsiteY26" fmla="*/ 520051 h 1709304"/>
                  <a:gd name="connsiteX27" fmla="*/ 434378 w 1223204"/>
                  <a:gd name="connsiteY27" fmla="*/ 532656 h 1709304"/>
                  <a:gd name="connsiteX28" fmla="*/ 548588 w 1223204"/>
                  <a:gd name="connsiteY28" fmla="*/ 594678 h 1709304"/>
                  <a:gd name="connsiteX29" fmla="*/ 726565 w 1223204"/>
                  <a:gd name="connsiteY29" fmla="*/ 930442 h 1709304"/>
                  <a:gd name="connsiteX30" fmla="*/ 731292 w 1223204"/>
                  <a:gd name="connsiteY30" fmla="*/ 1000598 h 1709304"/>
                  <a:gd name="connsiteX31" fmla="*/ 733814 w 1223204"/>
                  <a:gd name="connsiteY31" fmla="*/ 1038026 h 1709304"/>
                  <a:gd name="connsiteX32" fmla="*/ 742558 w 1223204"/>
                  <a:gd name="connsiteY32" fmla="*/ 1167804 h 1709304"/>
                  <a:gd name="connsiteX33" fmla="*/ 747446 w 1223204"/>
                  <a:gd name="connsiteY33" fmla="*/ 1240345 h 1709304"/>
                  <a:gd name="connsiteX34" fmla="*/ 749807 w 1223204"/>
                  <a:gd name="connsiteY34" fmla="*/ 1275387 h 1709304"/>
                  <a:gd name="connsiteX35" fmla="*/ 605277 w 1223204"/>
                  <a:gd name="connsiteY35" fmla="*/ 1436016 h 1709304"/>
                  <a:gd name="connsiteX36" fmla="*/ 491067 w 1223204"/>
                  <a:gd name="connsiteY36" fmla="*/ 1373994 h 1709304"/>
                  <a:gd name="connsiteX37" fmla="*/ 313090 w 1223204"/>
                  <a:gd name="connsiteY37" fmla="*/ 1038230 h 1709304"/>
                  <a:gd name="connsiteX38" fmla="*/ 305842 w 1223204"/>
                  <a:gd name="connsiteY38" fmla="*/ 930647 h 1709304"/>
                  <a:gd name="connsiteX39" fmla="*/ 403739 w 1223204"/>
                  <a:gd name="connsiteY39" fmla="*/ 983809 h 1709304"/>
                  <a:gd name="connsiteX40" fmla="*/ 407148 w 1223204"/>
                  <a:gd name="connsiteY40" fmla="*/ 1034408 h 1709304"/>
                  <a:gd name="connsiteX41" fmla="*/ 505332 w 1223204"/>
                  <a:gd name="connsiteY41" fmla="*/ 1219638 h 1709304"/>
                  <a:gd name="connsiteX42" fmla="*/ 568338 w 1223204"/>
                  <a:gd name="connsiteY42" fmla="*/ 1253853 h 1709304"/>
                  <a:gd name="connsiteX43" fmla="*/ 644671 w 1223204"/>
                  <a:gd name="connsiteY43" fmla="*/ 1214740 h 1709304"/>
                  <a:gd name="connsiteX44" fmla="*/ 648032 w 1223204"/>
                  <a:gd name="connsiteY44" fmla="*/ 1165796 h 1709304"/>
                  <a:gd name="connsiteX45" fmla="*/ 633316 w 1223204"/>
                  <a:gd name="connsiteY45" fmla="*/ 947393 h 1709304"/>
                  <a:gd name="connsiteX46" fmla="*/ 633395 w 1223204"/>
                  <a:gd name="connsiteY46" fmla="*/ 947435 h 1709304"/>
                  <a:gd name="connsiteX47" fmla="*/ 632507 w 1223204"/>
                  <a:gd name="connsiteY47" fmla="*/ 934265 h 1709304"/>
                  <a:gd name="connsiteX48" fmla="*/ 534323 w 1223204"/>
                  <a:gd name="connsiteY48" fmla="*/ 749034 h 1709304"/>
                  <a:gd name="connsiteX49" fmla="*/ 471318 w 1223204"/>
                  <a:gd name="connsiteY49" fmla="*/ 714820 h 1709304"/>
                  <a:gd name="connsiteX50" fmla="*/ 394985 w 1223204"/>
                  <a:gd name="connsiteY50" fmla="*/ 753933 h 1709304"/>
                  <a:gd name="connsiteX51" fmla="*/ 392069 w 1223204"/>
                  <a:gd name="connsiteY51" fmla="*/ 796381 h 1709304"/>
                  <a:gd name="connsiteX52" fmla="*/ 393468 w 1223204"/>
                  <a:gd name="connsiteY52" fmla="*/ 817144 h 1709304"/>
                  <a:gd name="connsiteX53" fmla="*/ 392472 w 1223204"/>
                  <a:gd name="connsiteY53" fmla="*/ 816603 h 1709304"/>
                  <a:gd name="connsiteX54" fmla="*/ 394995 w 1223204"/>
                  <a:gd name="connsiteY54" fmla="*/ 854032 h 1709304"/>
                  <a:gd name="connsiteX55" fmla="*/ 297097 w 1223204"/>
                  <a:gd name="connsiteY55" fmla="*/ 800869 h 1709304"/>
                  <a:gd name="connsiteX56" fmla="*/ 289848 w 1223204"/>
                  <a:gd name="connsiteY56" fmla="*/ 693285 h 1709304"/>
                  <a:gd name="connsiteX57" fmla="*/ 289754 w 1223204"/>
                  <a:gd name="connsiteY57" fmla="*/ 645233 h 1709304"/>
                  <a:gd name="connsiteX58" fmla="*/ 265165 w 1223204"/>
                  <a:gd name="connsiteY58" fmla="*/ 280298 h 1709304"/>
                  <a:gd name="connsiteX59" fmla="*/ 260231 w 1223204"/>
                  <a:gd name="connsiteY59" fmla="*/ 207068 h 1709304"/>
                  <a:gd name="connsiteX60" fmla="*/ 56375 w 1223204"/>
                  <a:gd name="connsiteY60" fmla="*/ 0 h 1709304"/>
                  <a:gd name="connsiteX61" fmla="*/ 152005 w 1223204"/>
                  <a:gd name="connsiteY61" fmla="*/ 51931 h 1709304"/>
                  <a:gd name="connsiteX62" fmla="*/ 220198 w 1223204"/>
                  <a:gd name="connsiteY62" fmla="*/ 1064000 h 1709304"/>
                  <a:gd name="connsiteX63" fmla="*/ 285765 w 1223204"/>
                  <a:gd name="connsiteY63" fmla="*/ 1099605 h 1709304"/>
                  <a:gd name="connsiteX64" fmla="*/ 297552 w 1223204"/>
                  <a:gd name="connsiteY64" fmla="*/ 1274544 h 1709304"/>
                  <a:gd name="connsiteX65" fmla="*/ 70788 w 1223204"/>
                  <a:gd name="connsiteY65" fmla="*/ 1151400 h 1709304"/>
                  <a:gd name="connsiteX66" fmla="*/ 59000 w 1223204"/>
                  <a:gd name="connsiteY66" fmla="*/ 976462 h 1709304"/>
                  <a:gd name="connsiteX67" fmla="*/ 124568 w 1223204"/>
                  <a:gd name="connsiteY67" fmla="*/ 1012068 h 1709304"/>
                  <a:gd name="connsiteX68" fmla="*/ 77355 w 1223204"/>
                  <a:gd name="connsiteY68" fmla="*/ 311366 h 1709304"/>
                  <a:gd name="connsiteX69" fmla="*/ 11787 w 1223204"/>
                  <a:gd name="connsiteY69" fmla="*/ 275760 h 1709304"/>
                  <a:gd name="connsiteX70" fmla="*/ 0 w 1223204"/>
                  <a:gd name="connsiteY70" fmla="*/ 100821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0"/>
                      <a:pt x="928722" y="1451181"/>
                      <a:pt x="977852" y="1477861"/>
                    </a:cubicBezTo>
                    <a:lnTo>
                      <a:pt x="1040858" y="1512076"/>
                    </a:lnTo>
                    <a:cubicBezTo>
                      <a:pt x="1089988" y="1538756"/>
                      <a:pt x="1125685" y="1499082"/>
                      <a:pt x="1120590" y="1423463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6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8" y="434497"/>
                    </a:moveTo>
                    <a:cubicBezTo>
                      <a:pt x="851347" y="435471"/>
                      <a:pt x="867190" y="440310"/>
                      <a:pt x="883888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5" y="847164"/>
                    </a:cubicBezTo>
                    <a:lnTo>
                      <a:pt x="1222327" y="1533610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4"/>
                      <a:pt x="794846" y="1433528"/>
                      <a:pt x="785610" y="1296453"/>
                    </a:cubicBezTo>
                    <a:lnTo>
                      <a:pt x="739358" y="610006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8" y="434497"/>
                    </a:cubicBezTo>
                    <a:close/>
                    <a:moveTo>
                      <a:pt x="253378" y="105360"/>
                    </a:moveTo>
                    <a:lnTo>
                      <a:pt x="690095" y="342517"/>
                    </a:lnTo>
                    <a:lnTo>
                      <a:pt x="701882" y="517455"/>
                    </a:lnTo>
                    <a:lnTo>
                      <a:pt x="360795" y="332230"/>
                    </a:lnTo>
                    <a:lnTo>
                      <a:pt x="373319" y="518103"/>
                    </a:lnTo>
                    <a:lnTo>
                      <a:pt x="402220" y="520051"/>
                    </a:lnTo>
                    <a:cubicBezTo>
                      <a:pt x="412494" y="522445"/>
                      <a:pt x="423246" y="526611"/>
                      <a:pt x="434378" y="532656"/>
                    </a:cubicBezTo>
                    <a:lnTo>
                      <a:pt x="548588" y="594678"/>
                    </a:lnTo>
                    <a:cubicBezTo>
                      <a:pt x="637646" y="643040"/>
                      <a:pt x="717329" y="793367"/>
                      <a:pt x="726565" y="930442"/>
                    </a:cubicBezTo>
                    <a:lnTo>
                      <a:pt x="731292" y="1000598"/>
                    </a:lnTo>
                    <a:lnTo>
                      <a:pt x="733814" y="1038026"/>
                    </a:lnTo>
                    <a:lnTo>
                      <a:pt x="742558" y="1167804"/>
                    </a:lnTo>
                    <a:lnTo>
                      <a:pt x="747446" y="1240345"/>
                    </a:lnTo>
                    <a:lnTo>
                      <a:pt x="749807" y="1275387"/>
                    </a:lnTo>
                    <a:cubicBezTo>
                      <a:pt x="759043" y="1412462"/>
                      <a:pt x="694335" y="1484378"/>
                      <a:pt x="605277" y="1436016"/>
                    </a:cubicBezTo>
                    <a:lnTo>
                      <a:pt x="491067" y="1373994"/>
                    </a:lnTo>
                    <a:cubicBezTo>
                      <a:pt x="402009" y="1325632"/>
                      <a:pt x="322327" y="1175306"/>
                      <a:pt x="313090" y="1038230"/>
                    </a:cubicBezTo>
                    <a:lnTo>
                      <a:pt x="305842" y="930647"/>
                    </a:lnTo>
                    <a:lnTo>
                      <a:pt x="403739" y="983809"/>
                    </a:lnTo>
                    <a:lnTo>
                      <a:pt x="407148" y="1034408"/>
                    </a:lnTo>
                    <a:cubicBezTo>
                      <a:pt x="412243" y="1110028"/>
                      <a:pt x="456201" y="1192958"/>
                      <a:pt x="505332" y="1219638"/>
                    </a:cubicBezTo>
                    <a:lnTo>
                      <a:pt x="568338" y="1253853"/>
                    </a:lnTo>
                    <a:cubicBezTo>
                      <a:pt x="605186" y="1273863"/>
                      <a:pt x="634478" y="1256549"/>
                      <a:pt x="644671" y="1214740"/>
                    </a:cubicBezTo>
                    <a:lnTo>
                      <a:pt x="648032" y="1165796"/>
                    </a:lnTo>
                    <a:lnTo>
                      <a:pt x="633316" y="947393"/>
                    </a:lnTo>
                    <a:lnTo>
                      <a:pt x="633395" y="947435"/>
                    </a:lnTo>
                    <a:lnTo>
                      <a:pt x="632507" y="934265"/>
                    </a:lnTo>
                    <a:cubicBezTo>
                      <a:pt x="627412" y="858644"/>
                      <a:pt x="583454" y="775715"/>
                      <a:pt x="534323" y="749034"/>
                    </a:cubicBezTo>
                    <a:lnTo>
                      <a:pt x="471318" y="714820"/>
                    </a:lnTo>
                    <a:cubicBezTo>
                      <a:pt x="434470" y="694809"/>
                      <a:pt x="405178" y="712124"/>
                      <a:pt x="394985" y="753933"/>
                    </a:cubicBezTo>
                    <a:lnTo>
                      <a:pt x="392069" y="796381"/>
                    </a:lnTo>
                    <a:lnTo>
                      <a:pt x="393468" y="817144"/>
                    </a:lnTo>
                    <a:lnTo>
                      <a:pt x="392472" y="816603"/>
                    </a:lnTo>
                    <a:lnTo>
                      <a:pt x="394995" y="854032"/>
                    </a:lnTo>
                    <a:lnTo>
                      <a:pt x="297097" y="800869"/>
                    </a:lnTo>
                    <a:lnTo>
                      <a:pt x="289848" y="693285"/>
                    </a:lnTo>
                    <a:lnTo>
                      <a:pt x="289754" y="645233"/>
                    </a:lnTo>
                    <a:lnTo>
                      <a:pt x="265165" y="280298"/>
                    </a:lnTo>
                    <a:lnTo>
                      <a:pt x="260231" y="207068"/>
                    </a:lnTo>
                    <a:close/>
                    <a:moveTo>
                      <a:pt x="56375" y="0"/>
                    </a:moveTo>
                    <a:lnTo>
                      <a:pt x="152005" y="51931"/>
                    </a:lnTo>
                    <a:lnTo>
                      <a:pt x="220198" y="1064000"/>
                    </a:lnTo>
                    <a:lnTo>
                      <a:pt x="285765" y="1099605"/>
                    </a:lnTo>
                    <a:lnTo>
                      <a:pt x="297552" y="1274544"/>
                    </a:lnTo>
                    <a:lnTo>
                      <a:pt x="70788" y="1151400"/>
                    </a:lnTo>
                    <a:lnTo>
                      <a:pt x="59000" y="976462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0"/>
                    </a:lnTo>
                    <a:lnTo>
                      <a:pt x="0" y="10082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BA04BFEE-5C0A-57DC-21F1-124B1BE5844F}"/>
                </a:ext>
              </a:extLst>
            </p:cNvPr>
            <p:cNvSpPr/>
            <p:nvPr/>
          </p:nvSpPr>
          <p:spPr bwMode="auto">
            <a:xfrm rot="16200000">
              <a:off x="6295623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1C79A7AB-29CC-061F-7CA4-77EDD7EEC436}"/>
                </a:ext>
              </a:extLst>
            </p:cNvPr>
            <p:cNvSpPr/>
            <p:nvPr/>
          </p:nvSpPr>
          <p:spPr bwMode="auto">
            <a:xfrm rot="16200000">
              <a:off x="6936863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FC2AF2EA-EC3A-04CD-98A4-02D55EBD7D3F}"/>
                </a:ext>
              </a:extLst>
            </p:cNvPr>
            <p:cNvSpPr/>
            <p:nvPr/>
          </p:nvSpPr>
          <p:spPr bwMode="auto">
            <a:xfrm rot="16200000" flipV="1">
              <a:off x="6838675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6F4013AD-97FF-0E59-62B4-99E225573042}"/>
                </a:ext>
              </a:extLst>
            </p:cNvPr>
            <p:cNvGrpSpPr/>
            <p:nvPr/>
          </p:nvGrpSpPr>
          <p:grpSpPr>
            <a:xfrm>
              <a:off x="6894838" y="1723799"/>
              <a:ext cx="466106" cy="588936"/>
              <a:chOff x="2331053" y="2453615"/>
              <a:chExt cx="1302643" cy="1766516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18715DC9-8E28-339B-6576-B22DB61ABC4D}"/>
                  </a:ext>
                </a:extLst>
              </p:cNvPr>
              <p:cNvSpPr/>
              <p:nvPr/>
            </p:nvSpPr>
            <p:spPr bwMode="auto">
              <a:xfrm>
                <a:off x="2338180" y="2453615"/>
                <a:ext cx="1295516" cy="1766516"/>
              </a:xfrm>
              <a:custGeom>
                <a:avLst/>
                <a:gdLst>
                  <a:gd name="connsiteX0" fmla="*/ 914518 w 1295516"/>
                  <a:gd name="connsiteY0" fmla="*/ 686028 h 1766516"/>
                  <a:gd name="connsiteX1" fmla="*/ 913406 w 1295516"/>
                  <a:gd name="connsiteY1" fmla="*/ 720155 h 1766516"/>
                  <a:gd name="connsiteX2" fmla="*/ 951980 w 1295516"/>
                  <a:gd name="connsiteY2" fmla="*/ 1292631 h 1766516"/>
                  <a:gd name="connsiteX3" fmla="*/ 1050164 w 1295516"/>
                  <a:gd name="connsiteY3" fmla="*/ 1477861 h 1766516"/>
                  <a:gd name="connsiteX4" fmla="*/ 1113169 w 1295516"/>
                  <a:gd name="connsiteY4" fmla="*/ 1512076 h 1766516"/>
                  <a:gd name="connsiteX5" fmla="*/ 1118266 w 1295516"/>
                  <a:gd name="connsiteY5" fmla="*/ 1513285 h 1766516"/>
                  <a:gd name="connsiteX6" fmla="*/ 1120590 w 1295516"/>
                  <a:gd name="connsiteY6" fmla="*/ 1479445 h 1766516"/>
                  <a:gd name="connsiteX7" fmla="*/ 1082017 w 1295516"/>
                  <a:gd name="connsiteY7" fmla="*/ 906970 h 1766516"/>
                  <a:gd name="connsiteX8" fmla="*/ 983833 w 1295516"/>
                  <a:gd name="connsiteY8" fmla="*/ 721740 h 1766516"/>
                  <a:gd name="connsiteX9" fmla="*/ 920827 w 1295516"/>
                  <a:gd name="connsiteY9" fmla="*/ 687525 h 1766516"/>
                  <a:gd name="connsiteX10" fmla="*/ 128687 w 1295516"/>
                  <a:gd name="connsiteY10" fmla="*/ 0 h 1766516"/>
                  <a:gd name="connsiteX11" fmla="*/ 224317 w 1295516"/>
                  <a:gd name="connsiteY11" fmla="*/ 51932 h 1766516"/>
                  <a:gd name="connsiteX12" fmla="*/ 292510 w 1295516"/>
                  <a:gd name="connsiteY12" fmla="*/ 1064000 h 1766516"/>
                  <a:gd name="connsiteX13" fmla="*/ 311417 w 1295516"/>
                  <a:gd name="connsiteY13" fmla="*/ 1074268 h 1766516"/>
                  <a:gd name="connsiteX14" fmla="*/ 305954 w 1295516"/>
                  <a:gd name="connsiteY14" fmla="*/ 993191 h 1766516"/>
                  <a:gd name="connsiteX15" fmla="*/ 378266 w 1295516"/>
                  <a:gd name="connsiteY15" fmla="*/ 937208 h 1766516"/>
                  <a:gd name="connsiteX16" fmla="*/ 476163 w 1295516"/>
                  <a:gd name="connsiteY16" fmla="*/ 990370 h 1766516"/>
                  <a:gd name="connsiteX17" fmla="*/ 479572 w 1295516"/>
                  <a:gd name="connsiteY17" fmla="*/ 1040968 h 1766516"/>
                  <a:gd name="connsiteX18" fmla="*/ 577757 w 1295516"/>
                  <a:gd name="connsiteY18" fmla="*/ 1226199 h 1766516"/>
                  <a:gd name="connsiteX19" fmla="*/ 640763 w 1295516"/>
                  <a:gd name="connsiteY19" fmla="*/ 1260414 h 1766516"/>
                  <a:gd name="connsiteX20" fmla="*/ 645859 w 1295516"/>
                  <a:gd name="connsiteY20" fmla="*/ 1261623 h 1766516"/>
                  <a:gd name="connsiteX21" fmla="*/ 648183 w 1295516"/>
                  <a:gd name="connsiteY21" fmla="*/ 1227783 h 1766516"/>
                  <a:gd name="connsiteX22" fmla="*/ 644774 w 1295516"/>
                  <a:gd name="connsiteY22" fmla="*/ 1177185 h 1766516"/>
                  <a:gd name="connsiteX23" fmla="*/ 644749 w 1295516"/>
                  <a:gd name="connsiteY23" fmla="*/ 1176808 h 1766516"/>
                  <a:gd name="connsiteX24" fmla="*/ 581917 w 1295516"/>
                  <a:gd name="connsiteY24" fmla="*/ 1021142 h 1766516"/>
                  <a:gd name="connsiteX25" fmla="*/ 547597 w 1295516"/>
                  <a:gd name="connsiteY25" fmla="*/ 992440 h 1766516"/>
                  <a:gd name="connsiteX26" fmla="*/ 547357 w 1295516"/>
                  <a:gd name="connsiteY26" fmla="*/ 992310 h 1766516"/>
                  <a:gd name="connsiteX27" fmla="*/ 547436 w 1295516"/>
                  <a:gd name="connsiteY27" fmla="*/ 993482 h 1766516"/>
                  <a:gd name="connsiteX28" fmla="*/ 421769 w 1295516"/>
                  <a:gd name="connsiteY28" fmla="*/ 925238 h 1766516"/>
                  <a:gd name="connsiteX29" fmla="*/ 410093 w 1295516"/>
                  <a:gd name="connsiteY29" fmla="*/ 751957 h 1766516"/>
                  <a:gd name="connsiteX30" fmla="*/ 482405 w 1295516"/>
                  <a:gd name="connsiteY30" fmla="*/ 695974 h 1766516"/>
                  <a:gd name="connsiteX31" fmla="*/ 608072 w 1295516"/>
                  <a:gd name="connsiteY31" fmla="*/ 764216 h 1766516"/>
                  <a:gd name="connsiteX32" fmla="*/ 608311 w 1295516"/>
                  <a:gd name="connsiteY32" fmla="*/ 767754 h 1766516"/>
                  <a:gd name="connsiteX33" fmla="*/ 608550 w 1295516"/>
                  <a:gd name="connsiteY33" fmla="*/ 767884 h 1766516"/>
                  <a:gd name="connsiteX34" fmla="*/ 613869 w 1295516"/>
                  <a:gd name="connsiteY34" fmla="*/ 769146 h 1766516"/>
                  <a:gd name="connsiteX35" fmla="*/ 614981 w 1295516"/>
                  <a:gd name="connsiteY35" fmla="*/ 735018 h 1766516"/>
                  <a:gd name="connsiteX36" fmla="*/ 612679 w 1295516"/>
                  <a:gd name="connsiteY36" fmla="*/ 700843 h 1766516"/>
                  <a:gd name="connsiteX37" fmla="*/ 612678 w 1295516"/>
                  <a:gd name="connsiteY37" fmla="*/ 700842 h 1766516"/>
                  <a:gd name="connsiteX38" fmla="*/ 609269 w 1295516"/>
                  <a:gd name="connsiteY38" fmla="*/ 650244 h 1766516"/>
                  <a:gd name="connsiteX39" fmla="*/ 511085 w 1295516"/>
                  <a:gd name="connsiteY39" fmla="*/ 465014 h 1766516"/>
                  <a:gd name="connsiteX40" fmla="*/ 448079 w 1295516"/>
                  <a:gd name="connsiteY40" fmla="*/ 430799 h 1766516"/>
                  <a:gd name="connsiteX41" fmla="*/ 442982 w 1295516"/>
                  <a:gd name="connsiteY41" fmla="*/ 429590 h 1766516"/>
                  <a:gd name="connsiteX42" fmla="*/ 440658 w 1295516"/>
                  <a:gd name="connsiteY42" fmla="*/ 463430 h 1766516"/>
                  <a:gd name="connsiteX43" fmla="*/ 444067 w 1295516"/>
                  <a:gd name="connsiteY43" fmla="*/ 514028 h 1766516"/>
                  <a:gd name="connsiteX44" fmla="*/ 371755 w 1295516"/>
                  <a:gd name="connsiteY44" fmla="*/ 570011 h 1766516"/>
                  <a:gd name="connsiteX45" fmla="*/ 273858 w 1295516"/>
                  <a:gd name="connsiteY45" fmla="*/ 516849 h 1766516"/>
                  <a:gd name="connsiteX46" fmla="*/ 266609 w 1295516"/>
                  <a:gd name="connsiteY46" fmla="*/ 409264 h 1766516"/>
                  <a:gd name="connsiteX47" fmla="*/ 278101 w 1295516"/>
                  <a:gd name="connsiteY47" fmla="*/ 301528 h 1766516"/>
                  <a:gd name="connsiteX48" fmla="*/ 289039 w 1295516"/>
                  <a:gd name="connsiteY48" fmla="*/ 280745 h 1766516"/>
                  <a:gd name="connsiteX49" fmla="*/ 288781 w 1295516"/>
                  <a:gd name="connsiteY49" fmla="*/ 278998 h 1766516"/>
                  <a:gd name="connsiteX50" fmla="*/ 347465 w 1295516"/>
                  <a:gd name="connsiteY50" fmla="*/ 209425 h 1766516"/>
                  <a:gd name="connsiteX51" fmla="*/ 394882 w 1295516"/>
                  <a:gd name="connsiteY51" fmla="*/ 187181 h 1766516"/>
                  <a:gd name="connsiteX52" fmla="*/ 396149 w 1295516"/>
                  <a:gd name="connsiteY52" fmla="*/ 186081 h 1766516"/>
                  <a:gd name="connsiteX53" fmla="*/ 398078 w 1295516"/>
                  <a:gd name="connsiteY53" fmla="*/ 185682 h 1766516"/>
                  <a:gd name="connsiteX54" fmla="*/ 409374 w 1295516"/>
                  <a:gd name="connsiteY54" fmla="*/ 180382 h 1766516"/>
                  <a:gd name="connsiteX55" fmla="*/ 429753 w 1295516"/>
                  <a:gd name="connsiteY55" fmla="*/ 179119 h 1766516"/>
                  <a:gd name="connsiteX56" fmla="*/ 436251 w 1295516"/>
                  <a:gd name="connsiteY56" fmla="*/ 177772 h 1766516"/>
                  <a:gd name="connsiteX57" fmla="*/ 483451 w 1295516"/>
                  <a:gd name="connsiteY57" fmla="*/ 192653 h 1766516"/>
                  <a:gd name="connsiteX58" fmla="*/ 597661 w 1295516"/>
                  <a:gd name="connsiteY58" fmla="*/ 254675 h 1766516"/>
                  <a:gd name="connsiteX59" fmla="*/ 756457 w 1295516"/>
                  <a:gd name="connsiteY59" fmla="*/ 486948 h 1766516"/>
                  <a:gd name="connsiteX60" fmla="*/ 764410 w 1295516"/>
                  <a:gd name="connsiteY60" fmla="*/ 529858 h 1766516"/>
                  <a:gd name="connsiteX61" fmla="*/ 772404 w 1295516"/>
                  <a:gd name="connsiteY61" fmla="*/ 511990 h 1766516"/>
                  <a:gd name="connsiteX62" fmla="*/ 821334 w 1295516"/>
                  <a:gd name="connsiteY62" fmla="*/ 464219 h 1766516"/>
                  <a:gd name="connsiteX63" fmla="*/ 907082 w 1295516"/>
                  <a:gd name="connsiteY63" fmla="*/ 433698 h 1766516"/>
                  <a:gd name="connsiteX64" fmla="*/ 908656 w 1295516"/>
                  <a:gd name="connsiteY64" fmla="*/ 434568 h 1766516"/>
                  <a:gd name="connsiteX65" fmla="*/ 908999 w 1295516"/>
                  <a:gd name="connsiteY65" fmla="*/ 434497 h 1766516"/>
                  <a:gd name="connsiteX66" fmla="*/ 956199 w 1295516"/>
                  <a:gd name="connsiteY66" fmla="*/ 449378 h 1766516"/>
                  <a:gd name="connsiteX67" fmla="*/ 1070410 w 1295516"/>
                  <a:gd name="connsiteY67" fmla="*/ 511400 h 1766516"/>
                  <a:gd name="connsiteX68" fmla="*/ 1248386 w 1295516"/>
                  <a:gd name="connsiteY68" fmla="*/ 847164 h 1766516"/>
                  <a:gd name="connsiteX69" fmla="*/ 1294639 w 1295516"/>
                  <a:gd name="connsiteY69" fmla="*/ 1533611 h 1766516"/>
                  <a:gd name="connsiteX70" fmla="*/ 1276450 w 1295516"/>
                  <a:gd name="connsiteY70" fmla="*/ 1657424 h 1766516"/>
                  <a:gd name="connsiteX71" fmla="*/ 1269149 w 1295516"/>
                  <a:gd name="connsiteY71" fmla="*/ 1666910 h 1766516"/>
                  <a:gd name="connsiteX72" fmla="*/ 1259856 w 1295516"/>
                  <a:gd name="connsiteY72" fmla="*/ 1687681 h 1766516"/>
                  <a:gd name="connsiteX73" fmla="*/ 1210926 w 1295516"/>
                  <a:gd name="connsiteY73" fmla="*/ 1735451 h 1766516"/>
                  <a:gd name="connsiteX74" fmla="*/ 1125178 w 1295516"/>
                  <a:gd name="connsiteY74" fmla="*/ 1765972 h 1766516"/>
                  <a:gd name="connsiteX75" fmla="*/ 1120816 w 1295516"/>
                  <a:gd name="connsiteY75" fmla="*/ 1763559 h 1766516"/>
                  <a:gd name="connsiteX76" fmla="*/ 1109956 w 1295516"/>
                  <a:gd name="connsiteY76" fmla="*/ 1762827 h 1766516"/>
                  <a:gd name="connsiteX77" fmla="*/ 1077797 w 1295516"/>
                  <a:gd name="connsiteY77" fmla="*/ 1750221 h 1766516"/>
                  <a:gd name="connsiteX78" fmla="*/ 963587 w 1295516"/>
                  <a:gd name="connsiteY78" fmla="*/ 1688200 h 1766516"/>
                  <a:gd name="connsiteX79" fmla="*/ 804792 w 1295516"/>
                  <a:gd name="connsiteY79" fmla="*/ 1455927 h 1766516"/>
                  <a:gd name="connsiteX80" fmla="*/ 797274 w 1295516"/>
                  <a:gd name="connsiteY80" fmla="*/ 1415366 h 1766516"/>
                  <a:gd name="connsiteX81" fmla="*/ 788369 w 1295516"/>
                  <a:gd name="connsiteY81" fmla="*/ 1435270 h 1766516"/>
                  <a:gd name="connsiteX82" fmla="*/ 739439 w 1295516"/>
                  <a:gd name="connsiteY82" fmla="*/ 1483040 h 1766516"/>
                  <a:gd name="connsiteX83" fmla="*/ 677530 w 1295516"/>
                  <a:gd name="connsiteY83" fmla="*/ 1512083 h 1766516"/>
                  <a:gd name="connsiteX84" fmla="*/ 667683 w 1295516"/>
                  <a:gd name="connsiteY84" fmla="*/ 1512694 h 1766516"/>
                  <a:gd name="connsiteX85" fmla="*/ 666843 w 1295516"/>
                  <a:gd name="connsiteY85" fmla="*/ 1513141 h 1766516"/>
                  <a:gd name="connsiteX86" fmla="*/ 663793 w 1295516"/>
                  <a:gd name="connsiteY86" fmla="*/ 1512935 h 1766516"/>
                  <a:gd name="connsiteX87" fmla="*/ 653691 w 1295516"/>
                  <a:gd name="connsiteY87" fmla="*/ 1513561 h 1766516"/>
                  <a:gd name="connsiteX88" fmla="*/ 650999 w 1295516"/>
                  <a:gd name="connsiteY88" fmla="*/ 1512072 h 1766516"/>
                  <a:gd name="connsiteX89" fmla="*/ 637549 w 1295516"/>
                  <a:gd name="connsiteY89" fmla="*/ 1511165 h 1766516"/>
                  <a:gd name="connsiteX90" fmla="*/ 605390 w 1295516"/>
                  <a:gd name="connsiteY90" fmla="*/ 1498560 h 1766516"/>
                  <a:gd name="connsiteX91" fmla="*/ 491180 w 1295516"/>
                  <a:gd name="connsiteY91" fmla="*/ 1436538 h 1766516"/>
                  <a:gd name="connsiteX92" fmla="*/ 372258 w 1295516"/>
                  <a:gd name="connsiteY92" fmla="*/ 1301924 h 1766516"/>
                  <a:gd name="connsiteX93" fmla="*/ 358577 w 1295516"/>
                  <a:gd name="connsiteY93" fmla="*/ 1268415 h 1766516"/>
                  <a:gd name="connsiteX94" fmla="*/ 297552 w 1295516"/>
                  <a:gd name="connsiteY94" fmla="*/ 1330527 h 1766516"/>
                  <a:gd name="connsiteX95" fmla="*/ 70788 w 1295516"/>
                  <a:gd name="connsiteY95" fmla="*/ 1207384 h 1766516"/>
                  <a:gd name="connsiteX96" fmla="*/ 59000 w 1295516"/>
                  <a:gd name="connsiteY96" fmla="*/ 1032446 h 1766516"/>
                  <a:gd name="connsiteX97" fmla="*/ 115043 w 1295516"/>
                  <a:gd name="connsiteY97" fmla="*/ 968039 h 1766516"/>
                  <a:gd name="connsiteX98" fmla="*/ 77355 w 1295516"/>
                  <a:gd name="connsiteY98" fmla="*/ 367349 h 1766516"/>
                  <a:gd name="connsiteX99" fmla="*/ 11787 w 1295516"/>
                  <a:gd name="connsiteY99" fmla="*/ 331744 h 1766516"/>
                  <a:gd name="connsiteX100" fmla="*/ 0 w 1295516"/>
                  <a:gd name="connsiteY100" fmla="*/ 156805 h 1766516"/>
                  <a:gd name="connsiteX101" fmla="*/ 56375 w 1295516"/>
                  <a:gd name="connsiteY101" fmla="*/ 55983 h 176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1295516" h="1766516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1"/>
                      <a:pt x="1001033" y="1451181"/>
                      <a:pt x="1050164" y="1477861"/>
                    </a:cubicBezTo>
                    <a:lnTo>
                      <a:pt x="1113169" y="1512076"/>
                    </a:lnTo>
                    <a:lnTo>
                      <a:pt x="1118266" y="1513285"/>
                    </a:lnTo>
                    <a:lnTo>
                      <a:pt x="1120590" y="1479445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40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1417" y="1074268"/>
                    </a:lnTo>
                    <a:lnTo>
                      <a:pt x="305954" y="993191"/>
                    </a:lnTo>
                    <a:lnTo>
                      <a:pt x="378266" y="937208"/>
                    </a:lnTo>
                    <a:lnTo>
                      <a:pt x="476163" y="990370"/>
                    </a:lnTo>
                    <a:lnTo>
                      <a:pt x="479572" y="1040968"/>
                    </a:lnTo>
                    <a:cubicBezTo>
                      <a:pt x="484668" y="1116589"/>
                      <a:pt x="528626" y="1199519"/>
                      <a:pt x="577757" y="1226199"/>
                    </a:cubicBezTo>
                    <a:lnTo>
                      <a:pt x="640763" y="1260414"/>
                    </a:lnTo>
                    <a:lnTo>
                      <a:pt x="645859" y="1261623"/>
                    </a:lnTo>
                    <a:lnTo>
                      <a:pt x="648183" y="1227783"/>
                    </a:lnTo>
                    <a:lnTo>
                      <a:pt x="644774" y="1177185"/>
                    </a:lnTo>
                    <a:cubicBezTo>
                      <a:pt x="644766" y="1177059"/>
                      <a:pt x="644757" y="1176934"/>
                      <a:pt x="644749" y="1176808"/>
                    </a:cubicBezTo>
                    <a:cubicBezTo>
                      <a:pt x="640928" y="1120093"/>
                      <a:pt x="615245" y="1059265"/>
                      <a:pt x="581917" y="1021142"/>
                    </a:cubicBezTo>
                    <a:lnTo>
                      <a:pt x="547597" y="992440"/>
                    </a:lnTo>
                    <a:lnTo>
                      <a:pt x="547357" y="992310"/>
                    </a:lnTo>
                    <a:cubicBezTo>
                      <a:pt x="547383" y="992701"/>
                      <a:pt x="547410" y="993091"/>
                      <a:pt x="547436" y="993482"/>
                    </a:cubicBezTo>
                    <a:lnTo>
                      <a:pt x="421769" y="925238"/>
                    </a:lnTo>
                    <a:lnTo>
                      <a:pt x="410093" y="751957"/>
                    </a:lnTo>
                    <a:lnTo>
                      <a:pt x="482405" y="695974"/>
                    </a:lnTo>
                    <a:lnTo>
                      <a:pt x="608072" y="764216"/>
                    </a:lnTo>
                    <a:cubicBezTo>
                      <a:pt x="608152" y="765395"/>
                      <a:pt x="608231" y="766575"/>
                      <a:pt x="608311" y="767754"/>
                    </a:cubicBezTo>
                    <a:lnTo>
                      <a:pt x="608550" y="767884"/>
                    </a:lnTo>
                    <a:lnTo>
                      <a:pt x="613869" y="769146"/>
                    </a:lnTo>
                    <a:cubicBezTo>
                      <a:pt x="614240" y="757770"/>
                      <a:pt x="614610" y="746394"/>
                      <a:pt x="614981" y="735018"/>
                    </a:cubicBezTo>
                    <a:lnTo>
                      <a:pt x="612679" y="700843"/>
                    </a:lnTo>
                    <a:lnTo>
                      <a:pt x="612678" y="700842"/>
                    </a:lnTo>
                    <a:lnTo>
                      <a:pt x="609269" y="650244"/>
                    </a:lnTo>
                    <a:cubicBezTo>
                      <a:pt x="604174" y="574624"/>
                      <a:pt x="560215" y="491694"/>
                      <a:pt x="511085" y="465014"/>
                    </a:cubicBezTo>
                    <a:lnTo>
                      <a:pt x="448079" y="430799"/>
                    </a:lnTo>
                    <a:lnTo>
                      <a:pt x="442982" y="429590"/>
                    </a:lnTo>
                    <a:lnTo>
                      <a:pt x="440658" y="463430"/>
                    </a:lnTo>
                    <a:lnTo>
                      <a:pt x="444067" y="514028"/>
                    </a:lnTo>
                    <a:lnTo>
                      <a:pt x="371755" y="570011"/>
                    </a:lnTo>
                    <a:lnTo>
                      <a:pt x="273858" y="516849"/>
                    </a:lnTo>
                    <a:lnTo>
                      <a:pt x="266609" y="409264"/>
                    </a:lnTo>
                    <a:cubicBezTo>
                      <a:pt x="263723" y="366429"/>
                      <a:pt x="268058" y="329956"/>
                      <a:pt x="278101" y="301528"/>
                    </a:cubicBezTo>
                    <a:lnTo>
                      <a:pt x="289039" y="280745"/>
                    </a:lnTo>
                    <a:lnTo>
                      <a:pt x="288781" y="278998"/>
                    </a:lnTo>
                    <a:cubicBezTo>
                      <a:pt x="292727" y="259278"/>
                      <a:pt x="315001" y="231923"/>
                      <a:pt x="347465" y="209425"/>
                    </a:cubicBezTo>
                    <a:lnTo>
                      <a:pt x="394882" y="187181"/>
                    </a:lnTo>
                    <a:lnTo>
                      <a:pt x="396149" y="186081"/>
                    </a:lnTo>
                    <a:lnTo>
                      <a:pt x="398078" y="185682"/>
                    </a:lnTo>
                    <a:lnTo>
                      <a:pt x="409374" y="180382"/>
                    </a:lnTo>
                    <a:lnTo>
                      <a:pt x="429753" y="179119"/>
                    </a:lnTo>
                    <a:lnTo>
                      <a:pt x="436251" y="177772"/>
                    </a:lnTo>
                    <a:cubicBezTo>
                      <a:pt x="450911" y="178746"/>
                      <a:pt x="466753" y="183586"/>
                      <a:pt x="483451" y="192653"/>
                    </a:cubicBezTo>
                    <a:lnTo>
                      <a:pt x="597661" y="254675"/>
                    </a:lnTo>
                    <a:cubicBezTo>
                      <a:pt x="664455" y="290947"/>
                      <a:pt x="725975" y="384573"/>
                      <a:pt x="756457" y="486948"/>
                    </a:cubicBezTo>
                    <a:lnTo>
                      <a:pt x="764410" y="529858"/>
                    </a:lnTo>
                    <a:lnTo>
                      <a:pt x="772404" y="511990"/>
                    </a:lnTo>
                    <a:cubicBezTo>
                      <a:pt x="782578" y="496375"/>
                      <a:pt x="799691" y="479218"/>
                      <a:pt x="821334" y="464219"/>
                    </a:cubicBezTo>
                    <a:cubicBezTo>
                      <a:pt x="853798" y="441721"/>
                      <a:pt x="887232" y="430469"/>
                      <a:pt x="907082" y="433698"/>
                    </a:cubicBezTo>
                    <a:lnTo>
                      <a:pt x="908656" y="434568"/>
                    </a:lnTo>
                    <a:lnTo>
                      <a:pt x="908999" y="434497"/>
                    </a:lnTo>
                    <a:cubicBezTo>
                      <a:pt x="923659" y="435471"/>
                      <a:pt x="939501" y="440311"/>
                      <a:pt x="956199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6" y="847164"/>
                    </a:cubicBezTo>
                    <a:lnTo>
                      <a:pt x="1294639" y="1533611"/>
                    </a:lnTo>
                    <a:cubicBezTo>
                      <a:pt x="1298103" y="1585014"/>
                      <a:pt x="1291168" y="1627254"/>
                      <a:pt x="1276450" y="1657424"/>
                    </a:cubicBezTo>
                    <a:lnTo>
                      <a:pt x="1269149" y="1666910"/>
                    </a:lnTo>
                    <a:lnTo>
                      <a:pt x="1259856" y="1687681"/>
                    </a:lnTo>
                    <a:cubicBezTo>
                      <a:pt x="1249683" y="1703295"/>
                      <a:pt x="1232569" y="1720453"/>
                      <a:pt x="1210926" y="1735451"/>
                    </a:cubicBezTo>
                    <a:cubicBezTo>
                      <a:pt x="1178462" y="1757950"/>
                      <a:pt x="1145028" y="1769201"/>
                      <a:pt x="1125178" y="1765972"/>
                    </a:cubicBezTo>
                    <a:lnTo>
                      <a:pt x="1120816" y="1763559"/>
                    </a:lnTo>
                    <a:lnTo>
                      <a:pt x="1109956" y="1762827"/>
                    </a:lnTo>
                    <a:cubicBezTo>
                      <a:pt x="1099681" y="1760433"/>
                      <a:pt x="1088929" y="1756267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9"/>
                      <a:pt x="835274" y="1558302"/>
                      <a:pt x="804792" y="1455927"/>
                    </a:cubicBezTo>
                    <a:lnTo>
                      <a:pt x="797274" y="1415366"/>
                    </a:lnTo>
                    <a:lnTo>
                      <a:pt x="788369" y="1435270"/>
                    </a:lnTo>
                    <a:cubicBezTo>
                      <a:pt x="778196" y="1450884"/>
                      <a:pt x="761082" y="1468042"/>
                      <a:pt x="739439" y="1483040"/>
                    </a:cubicBezTo>
                    <a:cubicBezTo>
                      <a:pt x="717796" y="1498039"/>
                      <a:pt x="695723" y="1508040"/>
                      <a:pt x="677530" y="1512083"/>
                    </a:cubicBezTo>
                    <a:lnTo>
                      <a:pt x="667683" y="1512694"/>
                    </a:lnTo>
                    <a:lnTo>
                      <a:pt x="666843" y="1513141"/>
                    </a:lnTo>
                    <a:lnTo>
                      <a:pt x="663793" y="1512935"/>
                    </a:lnTo>
                    <a:lnTo>
                      <a:pt x="653691" y="1513561"/>
                    </a:lnTo>
                    <a:lnTo>
                      <a:pt x="650999" y="1512072"/>
                    </a:lnTo>
                    <a:lnTo>
                      <a:pt x="637549" y="1511165"/>
                    </a:lnTo>
                    <a:cubicBezTo>
                      <a:pt x="627274" y="1508771"/>
                      <a:pt x="616522" y="1504605"/>
                      <a:pt x="605390" y="1498560"/>
                    </a:cubicBezTo>
                    <a:lnTo>
                      <a:pt x="491180" y="1436538"/>
                    </a:lnTo>
                    <a:cubicBezTo>
                      <a:pt x="446651" y="1412357"/>
                      <a:pt x="404466" y="1362685"/>
                      <a:pt x="372258" y="1301924"/>
                    </a:cubicBezTo>
                    <a:lnTo>
                      <a:pt x="358577" y="1268415"/>
                    </a:lnTo>
                    <a:lnTo>
                      <a:pt x="297552" y="1330527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5043" y="968039"/>
                    </a:lnTo>
                    <a:lnTo>
                      <a:pt x="77355" y="367349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04DC0B2E-ADD1-1133-CCE8-A9BD75C4FC81}"/>
                  </a:ext>
                </a:extLst>
              </p:cNvPr>
              <p:cNvSpPr/>
              <p:nvPr/>
            </p:nvSpPr>
            <p:spPr bwMode="auto">
              <a:xfrm>
                <a:off x="2331053" y="2509599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7 w 1223204"/>
                  <a:gd name="connsiteY4" fmla="*/ 1512076 h 1709304"/>
                  <a:gd name="connsiteX5" fmla="*/ 1120590 w 1223204"/>
                  <a:gd name="connsiteY5" fmla="*/ 1423462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7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7 w 1223204"/>
                  <a:gd name="connsiteY10" fmla="*/ 434497 h 1709304"/>
                  <a:gd name="connsiteX11" fmla="*/ 883887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4 w 1223204"/>
                  <a:gd name="connsiteY13" fmla="*/ 847164 h 1709304"/>
                  <a:gd name="connsiteX14" fmla="*/ 1222327 w 1223204"/>
                  <a:gd name="connsiteY14" fmla="*/ 1533611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4 h 1709304"/>
                  <a:gd name="connsiteX18" fmla="*/ 739358 w 1223204"/>
                  <a:gd name="connsiteY18" fmla="*/ 610007 h 1709304"/>
                  <a:gd name="connsiteX19" fmla="*/ 796585 w 1223204"/>
                  <a:gd name="connsiteY19" fmla="*/ 442807 h 1709304"/>
                  <a:gd name="connsiteX20" fmla="*/ 836687 w 1223204"/>
                  <a:gd name="connsiteY20" fmla="*/ 434497 h 1709304"/>
                  <a:gd name="connsiteX21" fmla="*/ 363939 w 1223204"/>
                  <a:gd name="connsiteY21" fmla="*/ 177772 h 1709304"/>
                  <a:gd name="connsiteX22" fmla="*/ 411139 w 1223204"/>
                  <a:gd name="connsiteY22" fmla="*/ 192653 h 1709304"/>
                  <a:gd name="connsiteX23" fmla="*/ 525349 w 1223204"/>
                  <a:gd name="connsiteY23" fmla="*/ 254675 h 1709304"/>
                  <a:gd name="connsiteX24" fmla="*/ 703326 w 1223204"/>
                  <a:gd name="connsiteY24" fmla="*/ 590438 h 1709304"/>
                  <a:gd name="connsiteX25" fmla="*/ 709468 w 1223204"/>
                  <a:gd name="connsiteY25" fmla="*/ 681599 h 1709304"/>
                  <a:gd name="connsiteX26" fmla="*/ 709469 w 1223204"/>
                  <a:gd name="connsiteY26" fmla="*/ 681600 h 1709304"/>
                  <a:gd name="connsiteX27" fmla="*/ 716718 w 1223204"/>
                  <a:gd name="connsiteY27" fmla="*/ 789184 h 1709304"/>
                  <a:gd name="connsiteX28" fmla="*/ 698529 w 1223204"/>
                  <a:gd name="connsiteY28" fmla="*/ 912998 h 1709304"/>
                  <a:gd name="connsiteX29" fmla="*/ 686746 w 1223204"/>
                  <a:gd name="connsiteY29" fmla="*/ 930819 h 1709304"/>
                  <a:gd name="connsiteX30" fmla="*/ 701916 w 1223204"/>
                  <a:gd name="connsiteY30" fmla="*/ 963278 h 1709304"/>
                  <a:gd name="connsiteX31" fmla="*/ 738806 w 1223204"/>
                  <a:gd name="connsiteY31" fmla="*/ 1117002 h 1709304"/>
                  <a:gd name="connsiteX32" fmla="*/ 746055 w 1223204"/>
                  <a:gd name="connsiteY32" fmla="*/ 1224586 h 1709304"/>
                  <a:gd name="connsiteX33" fmla="*/ 746055 w 1223204"/>
                  <a:gd name="connsiteY33" fmla="*/ 1224585 h 1709304"/>
                  <a:gd name="connsiteX34" fmla="*/ 749920 w 1223204"/>
                  <a:gd name="connsiteY34" fmla="*/ 1281948 h 1709304"/>
                  <a:gd name="connsiteX35" fmla="*/ 605390 w 1223204"/>
                  <a:gd name="connsiteY35" fmla="*/ 1442577 h 1709304"/>
                  <a:gd name="connsiteX36" fmla="*/ 491180 w 1223204"/>
                  <a:gd name="connsiteY36" fmla="*/ 1380555 h 1709304"/>
                  <a:gd name="connsiteX37" fmla="*/ 313203 w 1223204"/>
                  <a:gd name="connsiteY37" fmla="*/ 1044791 h 1709304"/>
                  <a:gd name="connsiteX38" fmla="*/ 305954 w 1223204"/>
                  <a:gd name="connsiteY38" fmla="*/ 937208 h 1709304"/>
                  <a:gd name="connsiteX39" fmla="*/ 403851 w 1223204"/>
                  <a:gd name="connsiteY39" fmla="*/ 990370 h 1709304"/>
                  <a:gd name="connsiteX40" fmla="*/ 407260 w 1223204"/>
                  <a:gd name="connsiteY40" fmla="*/ 1040968 h 1709304"/>
                  <a:gd name="connsiteX41" fmla="*/ 505445 w 1223204"/>
                  <a:gd name="connsiteY41" fmla="*/ 1226199 h 1709304"/>
                  <a:gd name="connsiteX42" fmla="*/ 568451 w 1223204"/>
                  <a:gd name="connsiteY42" fmla="*/ 1260414 h 1709304"/>
                  <a:gd name="connsiteX43" fmla="*/ 648183 w 1223204"/>
                  <a:gd name="connsiteY43" fmla="*/ 1171800 h 1709304"/>
                  <a:gd name="connsiteX44" fmla="*/ 644774 w 1223204"/>
                  <a:gd name="connsiteY44" fmla="*/ 1121202 h 1709304"/>
                  <a:gd name="connsiteX45" fmla="*/ 644749 w 1223204"/>
                  <a:gd name="connsiteY45" fmla="*/ 1120825 h 1709304"/>
                  <a:gd name="connsiteX46" fmla="*/ 581917 w 1223204"/>
                  <a:gd name="connsiteY46" fmla="*/ 965159 h 1709304"/>
                  <a:gd name="connsiteX47" fmla="*/ 547597 w 1223204"/>
                  <a:gd name="connsiteY47" fmla="*/ 936457 h 1709304"/>
                  <a:gd name="connsiteX48" fmla="*/ 547357 w 1223204"/>
                  <a:gd name="connsiteY48" fmla="*/ 936327 h 1709304"/>
                  <a:gd name="connsiteX49" fmla="*/ 547436 w 1223204"/>
                  <a:gd name="connsiteY49" fmla="*/ 937499 h 1709304"/>
                  <a:gd name="connsiteX50" fmla="*/ 421769 w 1223204"/>
                  <a:gd name="connsiteY50" fmla="*/ 869255 h 1709304"/>
                  <a:gd name="connsiteX51" fmla="*/ 410093 w 1223204"/>
                  <a:gd name="connsiteY51" fmla="*/ 695974 h 1709304"/>
                  <a:gd name="connsiteX52" fmla="*/ 535760 w 1223204"/>
                  <a:gd name="connsiteY52" fmla="*/ 764216 h 1709304"/>
                  <a:gd name="connsiteX53" fmla="*/ 535999 w 1223204"/>
                  <a:gd name="connsiteY53" fmla="*/ 767754 h 1709304"/>
                  <a:gd name="connsiteX54" fmla="*/ 536238 w 1223204"/>
                  <a:gd name="connsiteY54" fmla="*/ 767884 h 1709304"/>
                  <a:gd name="connsiteX55" fmla="*/ 569150 w 1223204"/>
                  <a:gd name="connsiteY55" fmla="*/ 775693 h 1709304"/>
                  <a:gd name="connsiteX56" fmla="*/ 614981 w 1223204"/>
                  <a:gd name="connsiteY56" fmla="*/ 679035 h 1709304"/>
                  <a:gd name="connsiteX57" fmla="*/ 612679 w 1223204"/>
                  <a:gd name="connsiteY57" fmla="*/ 644860 h 1709304"/>
                  <a:gd name="connsiteX58" fmla="*/ 612678 w 1223204"/>
                  <a:gd name="connsiteY58" fmla="*/ 644859 h 1709304"/>
                  <a:gd name="connsiteX59" fmla="*/ 609269 w 1223204"/>
                  <a:gd name="connsiteY59" fmla="*/ 594261 h 1709304"/>
                  <a:gd name="connsiteX60" fmla="*/ 511085 w 1223204"/>
                  <a:gd name="connsiteY60" fmla="*/ 409031 h 1709304"/>
                  <a:gd name="connsiteX61" fmla="*/ 448079 w 1223204"/>
                  <a:gd name="connsiteY61" fmla="*/ 374816 h 1709304"/>
                  <a:gd name="connsiteX62" fmla="*/ 368346 w 1223204"/>
                  <a:gd name="connsiteY62" fmla="*/ 463430 h 1709304"/>
                  <a:gd name="connsiteX63" fmla="*/ 371755 w 1223204"/>
                  <a:gd name="connsiteY63" fmla="*/ 514028 h 1709304"/>
                  <a:gd name="connsiteX64" fmla="*/ 273858 w 1223204"/>
                  <a:gd name="connsiteY64" fmla="*/ 460866 h 1709304"/>
                  <a:gd name="connsiteX65" fmla="*/ 266609 w 1223204"/>
                  <a:gd name="connsiteY65" fmla="*/ 353281 h 1709304"/>
                  <a:gd name="connsiteX66" fmla="*/ 323837 w 1223204"/>
                  <a:gd name="connsiteY66" fmla="*/ 186081 h 1709304"/>
                  <a:gd name="connsiteX67" fmla="*/ 363939 w 1223204"/>
                  <a:gd name="connsiteY67" fmla="*/ 177772 h 1709304"/>
                  <a:gd name="connsiteX68" fmla="*/ 56375 w 1223204"/>
                  <a:gd name="connsiteY68" fmla="*/ 0 h 1709304"/>
                  <a:gd name="connsiteX69" fmla="*/ 152005 w 1223204"/>
                  <a:gd name="connsiteY69" fmla="*/ 51932 h 1709304"/>
                  <a:gd name="connsiteX70" fmla="*/ 220198 w 1223204"/>
                  <a:gd name="connsiteY70" fmla="*/ 1064000 h 1709304"/>
                  <a:gd name="connsiteX71" fmla="*/ 285765 w 1223204"/>
                  <a:gd name="connsiteY71" fmla="*/ 1099606 h 1709304"/>
                  <a:gd name="connsiteX72" fmla="*/ 297552 w 1223204"/>
                  <a:gd name="connsiteY72" fmla="*/ 1274544 h 1709304"/>
                  <a:gd name="connsiteX73" fmla="*/ 70788 w 1223204"/>
                  <a:gd name="connsiteY73" fmla="*/ 1151401 h 1709304"/>
                  <a:gd name="connsiteX74" fmla="*/ 59000 w 1223204"/>
                  <a:gd name="connsiteY74" fmla="*/ 976463 h 1709304"/>
                  <a:gd name="connsiteX75" fmla="*/ 124568 w 1223204"/>
                  <a:gd name="connsiteY75" fmla="*/ 1012068 h 1709304"/>
                  <a:gd name="connsiteX76" fmla="*/ 77355 w 1223204"/>
                  <a:gd name="connsiteY76" fmla="*/ 311366 h 1709304"/>
                  <a:gd name="connsiteX77" fmla="*/ 11787 w 1223204"/>
                  <a:gd name="connsiteY77" fmla="*/ 275761 h 1709304"/>
                  <a:gd name="connsiteX78" fmla="*/ 0 w 1223204"/>
                  <a:gd name="connsiteY78" fmla="*/ 100822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1"/>
                      <a:pt x="928721" y="1451181"/>
                      <a:pt x="977852" y="1477861"/>
                    </a:cubicBezTo>
                    <a:lnTo>
                      <a:pt x="1040857" y="1512076"/>
                    </a:lnTo>
                    <a:cubicBezTo>
                      <a:pt x="1089988" y="1538756"/>
                      <a:pt x="1125685" y="1499082"/>
                      <a:pt x="1120590" y="1423462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7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7" y="434497"/>
                    </a:moveTo>
                    <a:cubicBezTo>
                      <a:pt x="851347" y="435471"/>
                      <a:pt x="867189" y="440311"/>
                      <a:pt x="883887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4" y="847164"/>
                    </a:cubicBezTo>
                    <a:lnTo>
                      <a:pt x="1222327" y="1533611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5"/>
                      <a:pt x="794846" y="1433528"/>
                      <a:pt x="785610" y="1296454"/>
                    </a:cubicBezTo>
                    <a:lnTo>
                      <a:pt x="739358" y="610007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7" y="434497"/>
                    </a:cubicBezTo>
                    <a:close/>
                    <a:moveTo>
                      <a:pt x="363939" y="177772"/>
                    </a:moveTo>
                    <a:cubicBezTo>
                      <a:pt x="378599" y="178746"/>
                      <a:pt x="394441" y="183586"/>
                      <a:pt x="411139" y="192653"/>
                    </a:cubicBezTo>
                    <a:lnTo>
                      <a:pt x="525349" y="254675"/>
                    </a:lnTo>
                    <a:cubicBezTo>
                      <a:pt x="614407" y="303037"/>
                      <a:pt x="694090" y="453364"/>
                      <a:pt x="703326" y="590438"/>
                    </a:cubicBezTo>
                    <a:lnTo>
                      <a:pt x="709468" y="681599"/>
                    </a:lnTo>
                    <a:lnTo>
                      <a:pt x="709469" y="681600"/>
                    </a:lnTo>
                    <a:lnTo>
                      <a:pt x="716718" y="789184"/>
                    </a:lnTo>
                    <a:cubicBezTo>
                      <a:pt x="720182" y="840587"/>
                      <a:pt x="713246" y="882827"/>
                      <a:pt x="698529" y="912998"/>
                    </a:cubicBezTo>
                    <a:lnTo>
                      <a:pt x="686746" y="930819"/>
                    </a:lnTo>
                    <a:lnTo>
                      <a:pt x="701916" y="963278"/>
                    </a:lnTo>
                    <a:cubicBezTo>
                      <a:pt x="721972" y="1012332"/>
                      <a:pt x="735343" y="1065599"/>
                      <a:pt x="738806" y="1117002"/>
                    </a:cubicBezTo>
                    <a:lnTo>
                      <a:pt x="746055" y="1224586"/>
                    </a:lnTo>
                    <a:lnTo>
                      <a:pt x="746055" y="1224585"/>
                    </a:lnTo>
                    <a:lnTo>
                      <a:pt x="749920" y="1281948"/>
                    </a:lnTo>
                    <a:cubicBezTo>
                      <a:pt x="759156" y="1419023"/>
                      <a:pt x="694448" y="1490938"/>
                      <a:pt x="605390" y="1442577"/>
                    </a:cubicBezTo>
                    <a:lnTo>
                      <a:pt x="491180" y="1380555"/>
                    </a:lnTo>
                    <a:cubicBezTo>
                      <a:pt x="402122" y="1332193"/>
                      <a:pt x="322439" y="1181866"/>
                      <a:pt x="313203" y="1044791"/>
                    </a:cubicBezTo>
                    <a:lnTo>
                      <a:pt x="305954" y="937208"/>
                    </a:lnTo>
                    <a:lnTo>
                      <a:pt x="403851" y="990370"/>
                    </a:lnTo>
                    <a:lnTo>
                      <a:pt x="407260" y="1040968"/>
                    </a:lnTo>
                    <a:cubicBezTo>
                      <a:pt x="412356" y="1116589"/>
                      <a:pt x="456314" y="1199519"/>
                      <a:pt x="505445" y="1226199"/>
                    </a:cubicBezTo>
                    <a:lnTo>
                      <a:pt x="568451" y="1260414"/>
                    </a:lnTo>
                    <a:cubicBezTo>
                      <a:pt x="617581" y="1287094"/>
                      <a:pt x="653278" y="1247420"/>
                      <a:pt x="648183" y="1171800"/>
                    </a:cubicBezTo>
                    <a:lnTo>
                      <a:pt x="644774" y="1121202"/>
                    </a:lnTo>
                    <a:lnTo>
                      <a:pt x="644749" y="1120825"/>
                    </a:lnTo>
                    <a:cubicBezTo>
                      <a:pt x="640928" y="1064110"/>
                      <a:pt x="615245" y="1003282"/>
                      <a:pt x="581917" y="965159"/>
                    </a:cubicBezTo>
                    <a:lnTo>
                      <a:pt x="547597" y="936457"/>
                    </a:lnTo>
                    <a:lnTo>
                      <a:pt x="547357" y="936327"/>
                    </a:lnTo>
                    <a:lnTo>
                      <a:pt x="547436" y="937499"/>
                    </a:lnTo>
                    <a:lnTo>
                      <a:pt x="421769" y="869255"/>
                    </a:lnTo>
                    <a:lnTo>
                      <a:pt x="410093" y="695974"/>
                    </a:lnTo>
                    <a:lnTo>
                      <a:pt x="535760" y="764216"/>
                    </a:lnTo>
                    <a:lnTo>
                      <a:pt x="535999" y="767754"/>
                    </a:lnTo>
                    <a:lnTo>
                      <a:pt x="536238" y="767884"/>
                    </a:lnTo>
                    <a:lnTo>
                      <a:pt x="569150" y="775693"/>
                    </a:lnTo>
                    <a:cubicBezTo>
                      <a:pt x="599678" y="772246"/>
                      <a:pt x="618803" y="735750"/>
                      <a:pt x="614981" y="679035"/>
                    </a:cubicBezTo>
                    <a:lnTo>
                      <a:pt x="612679" y="644860"/>
                    </a:lnTo>
                    <a:lnTo>
                      <a:pt x="612678" y="644859"/>
                    </a:lnTo>
                    <a:lnTo>
                      <a:pt x="609269" y="594261"/>
                    </a:lnTo>
                    <a:cubicBezTo>
                      <a:pt x="604174" y="518641"/>
                      <a:pt x="560215" y="435711"/>
                      <a:pt x="511085" y="409031"/>
                    </a:cubicBezTo>
                    <a:lnTo>
                      <a:pt x="448079" y="374816"/>
                    </a:lnTo>
                    <a:cubicBezTo>
                      <a:pt x="398948" y="348136"/>
                      <a:pt x="363251" y="387810"/>
                      <a:pt x="368346" y="463430"/>
                    </a:cubicBezTo>
                    <a:lnTo>
                      <a:pt x="371755" y="514028"/>
                    </a:lnTo>
                    <a:lnTo>
                      <a:pt x="273858" y="460866"/>
                    </a:lnTo>
                    <a:lnTo>
                      <a:pt x="266609" y="353281"/>
                    </a:lnTo>
                    <a:cubicBezTo>
                      <a:pt x="260837" y="267610"/>
                      <a:pt x="283949" y="207390"/>
                      <a:pt x="323837" y="186081"/>
                    </a:cubicBezTo>
                    <a:cubicBezTo>
                      <a:pt x="335804" y="179689"/>
                      <a:pt x="349280" y="176798"/>
                      <a:pt x="363939" y="177772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4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712233C5-B753-5E22-8E43-60C1E0FABDD2}"/>
                </a:ext>
              </a:extLst>
            </p:cNvPr>
            <p:cNvSpPr/>
            <p:nvPr/>
          </p:nvSpPr>
          <p:spPr bwMode="auto">
            <a:xfrm rot="16200000">
              <a:off x="5706163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A1595F57-3346-04DA-23F8-1704EC94C61E}"/>
                </a:ext>
              </a:extLst>
            </p:cNvPr>
            <p:cNvSpPr/>
            <p:nvPr/>
          </p:nvSpPr>
          <p:spPr bwMode="auto">
            <a:xfrm rot="16200000">
              <a:off x="6235099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5F1761E9-E780-D81B-5361-2E77488390DE}"/>
                </a:ext>
              </a:extLst>
            </p:cNvPr>
            <p:cNvSpPr/>
            <p:nvPr/>
          </p:nvSpPr>
          <p:spPr bwMode="auto">
            <a:xfrm rot="16200000" flipV="1">
              <a:off x="6249215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DB786A9E-1D03-DCA4-A6F3-0279265558BA}"/>
                </a:ext>
              </a:extLst>
            </p:cNvPr>
            <p:cNvGrpSpPr/>
            <p:nvPr/>
          </p:nvGrpSpPr>
          <p:grpSpPr>
            <a:xfrm>
              <a:off x="6227065" y="2299905"/>
              <a:ext cx="473280" cy="593782"/>
              <a:chOff x="1690591" y="4572711"/>
              <a:chExt cx="1322692" cy="1781052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82452B9-E95E-8C47-201B-C4654755A088}"/>
                  </a:ext>
                </a:extLst>
              </p:cNvPr>
              <p:cNvSpPr/>
              <p:nvPr/>
            </p:nvSpPr>
            <p:spPr bwMode="auto">
              <a:xfrm>
                <a:off x="1697718" y="4572711"/>
                <a:ext cx="1315565" cy="1780567"/>
              </a:xfrm>
              <a:custGeom>
                <a:avLst/>
                <a:gdLst>
                  <a:gd name="connsiteX0" fmla="*/ 959943 w 1315565"/>
                  <a:gd name="connsiteY0" fmla="*/ 1078406 h 1780567"/>
                  <a:gd name="connsiteX1" fmla="*/ 958831 w 1315565"/>
                  <a:gd name="connsiteY1" fmla="*/ 1112533 h 1780567"/>
                  <a:gd name="connsiteX2" fmla="*/ 962241 w 1315565"/>
                  <a:gd name="connsiteY2" fmla="*/ 1163132 h 1780567"/>
                  <a:gd name="connsiteX3" fmla="*/ 962012 w 1315565"/>
                  <a:gd name="connsiteY3" fmla="*/ 1163008 h 1780567"/>
                  <a:gd name="connsiteX4" fmla="*/ 968391 w 1315565"/>
                  <a:gd name="connsiteY4" fmla="*/ 1257673 h 1780567"/>
                  <a:gd name="connsiteX5" fmla="*/ 968619 w 1315565"/>
                  <a:gd name="connsiteY5" fmla="*/ 1257797 h 1780567"/>
                  <a:gd name="connsiteX6" fmla="*/ 972028 w 1315565"/>
                  <a:gd name="connsiteY6" fmla="*/ 1308395 h 1780567"/>
                  <a:gd name="connsiteX7" fmla="*/ 1070212 w 1315565"/>
                  <a:gd name="connsiteY7" fmla="*/ 1493625 h 1780567"/>
                  <a:gd name="connsiteX8" fmla="*/ 1133218 w 1315565"/>
                  <a:gd name="connsiteY8" fmla="*/ 1527840 h 1780567"/>
                  <a:gd name="connsiteX9" fmla="*/ 1138288 w 1315565"/>
                  <a:gd name="connsiteY9" fmla="*/ 1529439 h 1780567"/>
                  <a:gd name="connsiteX10" fmla="*/ 1140601 w 1315565"/>
                  <a:gd name="connsiteY10" fmla="*/ 1495767 h 1780567"/>
                  <a:gd name="connsiteX11" fmla="*/ 1127323 w 1315565"/>
                  <a:gd name="connsiteY11" fmla="*/ 1298705 h 1780567"/>
                  <a:gd name="connsiteX12" fmla="*/ 1116860 w 1315565"/>
                  <a:gd name="connsiteY12" fmla="*/ 1242255 h 1780567"/>
                  <a:gd name="connsiteX13" fmla="*/ 1029258 w 1315565"/>
                  <a:gd name="connsiteY13" fmla="*/ 1114118 h 1780567"/>
                  <a:gd name="connsiteX14" fmla="*/ 966252 w 1315565"/>
                  <a:gd name="connsiteY14" fmla="*/ 1079903 h 1780567"/>
                  <a:gd name="connsiteX15" fmla="*/ 935438 w 1315565"/>
                  <a:gd name="connsiteY15" fmla="*/ 697016 h 1780567"/>
                  <a:gd name="connsiteX16" fmla="*/ 933114 w 1315565"/>
                  <a:gd name="connsiteY16" fmla="*/ 730856 h 1780567"/>
                  <a:gd name="connsiteX17" fmla="*/ 936523 w 1315565"/>
                  <a:gd name="connsiteY17" fmla="*/ 781454 h 1780567"/>
                  <a:gd name="connsiteX18" fmla="*/ 936295 w 1315565"/>
                  <a:gd name="connsiteY18" fmla="*/ 781330 h 1780567"/>
                  <a:gd name="connsiteX19" fmla="*/ 939400 w 1315565"/>
                  <a:gd name="connsiteY19" fmla="*/ 827415 h 1780567"/>
                  <a:gd name="connsiteX20" fmla="*/ 940172 w 1315565"/>
                  <a:gd name="connsiteY20" fmla="*/ 827177 h 1780567"/>
                  <a:gd name="connsiteX21" fmla="*/ 1001625 w 1315565"/>
                  <a:gd name="connsiteY21" fmla="*/ 841757 h 1780567"/>
                  <a:gd name="connsiteX22" fmla="*/ 1097283 w 1315565"/>
                  <a:gd name="connsiteY22" fmla="*/ 893703 h 1780567"/>
                  <a:gd name="connsiteX23" fmla="*/ 1091143 w 1315565"/>
                  <a:gd name="connsiteY23" fmla="*/ 860579 h 1780567"/>
                  <a:gd name="connsiteX24" fmla="*/ 1003540 w 1315565"/>
                  <a:gd name="connsiteY24" fmla="*/ 732440 h 1780567"/>
                  <a:gd name="connsiteX25" fmla="*/ 940535 w 1315565"/>
                  <a:gd name="connsiteY25" fmla="*/ 698225 h 1780567"/>
                  <a:gd name="connsiteX26" fmla="*/ 449163 w 1315565"/>
                  <a:gd name="connsiteY26" fmla="*/ 440577 h 1780567"/>
                  <a:gd name="connsiteX27" fmla="*/ 448051 w 1315565"/>
                  <a:gd name="connsiteY27" fmla="*/ 474704 h 1780567"/>
                  <a:gd name="connsiteX28" fmla="*/ 486625 w 1315565"/>
                  <a:gd name="connsiteY28" fmla="*/ 1047180 h 1780567"/>
                  <a:gd name="connsiteX29" fmla="*/ 584809 w 1315565"/>
                  <a:gd name="connsiteY29" fmla="*/ 1232410 h 1780567"/>
                  <a:gd name="connsiteX30" fmla="*/ 647814 w 1315565"/>
                  <a:gd name="connsiteY30" fmla="*/ 1266625 h 1780567"/>
                  <a:gd name="connsiteX31" fmla="*/ 652911 w 1315565"/>
                  <a:gd name="connsiteY31" fmla="*/ 1267835 h 1780567"/>
                  <a:gd name="connsiteX32" fmla="*/ 655235 w 1315565"/>
                  <a:gd name="connsiteY32" fmla="*/ 1233994 h 1780567"/>
                  <a:gd name="connsiteX33" fmla="*/ 616662 w 1315565"/>
                  <a:gd name="connsiteY33" fmla="*/ 661519 h 1780567"/>
                  <a:gd name="connsiteX34" fmla="*/ 518478 w 1315565"/>
                  <a:gd name="connsiteY34" fmla="*/ 476289 h 1780567"/>
                  <a:gd name="connsiteX35" fmla="*/ 455472 w 1315565"/>
                  <a:gd name="connsiteY35" fmla="*/ 442074 h 1780567"/>
                  <a:gd name="connsiteX36" fmla="*/ 128688 w 1315565"/>
                  <a:gd name="connsiteY36" fmla="*/ 0 h 1780567"/>
                  <a:gd name="connsiteX37" fmla="*/ 224317 w 1315565"/>
                  <a:gd name="connsiteY37" fmla="*/ 51932 h 1780567"/>
                  <a:gd name="connsiteX38" fmla="*/ 292510 w 1315565"/>
                  <a:gd name="connsiteY38" fmla="*/ 1064000 h 1780567"/>
                  <a:gd name="connsiteX39" fmla="*/ 318302 w 1315565"/>
                  <a:gd name="connsiteY39" fmla="*/ 1078007 h 1780567"/>
                  <a:gd name="connsiteX40" fmla="*/ 274003 w 1315565"/>
                  <a:gd name="connsiteY40" fmla="*/ 420538 h 1780567"/>
                  <a:gd name="connsiteX41" fmla="*/ 304649 w 1315565"/>
                  <a:gd name="connsiteY41" fmla="*/ 276406 h 1780567"/>
                  <a:gd name="connsiteX42" fmla="*/ 304723 w 1315565"/>
                  <a:gd name="connsiteY42" fmla="*/ 276341 h 1780567"/>
                  <a:gd name="connsiteX43" fmla="*/ 310348 w 1315565"/>
                  <a:gd name="connsiteY43" fmla="*/ 263768 h 1780567"/>
                  <a:gd name="connsiteX44" fmla="*/ 359278 w 1315565"/>
                  <a:gd name="connsiteY44" fmla="*/ 215997 h 1780567"/>
                  <a:gd name="connsiteX45" fmla="*/ 459809 w 1315565"/>
                  <a:gd name="connsiteY45" fmla="*/ 193652 h 1780567"/>
                  <a:gd name="connsiteX46" fmla="*/ 459885 w 1315565"/>
                  <a:gd name="connsiteY46" fmla="*/ 194167 h 1780567"/>
                  <a:gd name="connsiteX47" fmla="*/ 490844 w 1315565"/>
                  <a:gd name="connsiteY47" fmla="*/ 203928 h 1780567"/>
                  <a:gd name="connsiteX48" fmla="*/ 605055 w 1315565"/>
                  <a:gd name="connsiteY48" fmla="*/ 265949 h 1780567"/>
                  <a:gd name="connsiteX49" fmla="*/ 763850 w 1315565"/>
                  <a:gd name="connsiteY49" fmla="*/ 498222 h 1780567"/>
                  <a:gd name="connsiteX50" fmla="*/ 775292 w 1315565"/>
                  <a:gd name="connsiteY50" fmla="*/ 559957 h 1780567"/>
                  <a:gd name="connsiteX51" fmla="*/ 789712 w 1315565"/>
                  <a:gd name="connsiteY51" fmla="*/ 532558 h 1780567"/>
                  <a:gd name="connsiteX52" fmla="*/ 797330 w 1315565"/>
                  <a:gd name="connsiteY52" fmla="*/ 525947 h 1780567"/>
                  <a:gd name="connsiteX53" fmla="*/ 798504 w 1315565"/>
                  <a:gd name="connsiteY53" fmla="*/ 523324 h 1780567"/>
                  <a:gd name="connsiteX54" fmla="*/ 847434 w 1315565"/>
                  <a:gd name="connsiteY54" fmla="*/ 475553 h 1780567"/>
                  <a:gd name="connsiteX55" fmla="*/ 881756 w 1315565"/>
                  <a:gd name="connsiteY55" fmla="*/ 459452 h 1780567"/>
                  <a:gd name="connsiteX56" fmla="*/ 888605 w 1315565"/>
                  <a:gd name="connsiteY56" fmla="*/ 453508 h 1780567"/>
                  <a:gd name="connsiteX57" fmla="*/ 899031 w 1315565"/>
                  <a:gd name="connsiteY57" fmla="*/ 451348 h 1780567"/>
                  <a:gd name="connsiteX58" fmla="*/ 909343 w 1315565"/>
                  <a:gd name="connsiteY58" fmla="*/ 446510 h 1780567"/>
                  <a:gd name="connsiteX59" fmla="*/ 927946 w 1315565"/>
                  <a:gd name="connsiteY59" fmla="*/ 445357 h 1780567"/>
                  <a:gd name="connsiteX60" fmla="*/ 928707 w 1315565"/>
                  <a:gd name="connsiteY60" fmla="*/ 445199 h 1780567"/>
                  <a:gd name="connsiteX61" fmla="*/ 929000 w 1315565"/>
                  <a:gd name="connsiteY61" fmla="*/ 445292 h 1780567"/>
                  <a:gd name="connsiteX62" fmla="*/ 933182 w 1315565"/>
                  <a:gd name="connsiteY62" fmla="*/ 445032 h 1780567"/>
                  <a:gd name="connsiteX63" fmla="*/ 939817 w 1315565"/>
                  <a:gd name="connsiteY63" fmla="*/ 448702 h 1780567"/>
                  <a:gd name="connsiteX64" fmla="*/ 975907 w 1315565"/>
                  <a:gd name="connsiteY64" fmla="*/ 460080 h 1780567"/>
                  <a:gd name="connsiteX65" fmla="*/ 1090117 w 1315565"/>
                  <a:gd name="connsiteY65" fmla="*/ 522101 h 1780567"/>
                  <a:gd name="connsiteX66" fmla="*/ 1268094 w 1315565"/>
                  <a:gd name="connsiteY66" fmla="*/ 857865 h 1780567"/>
                  <a:gd name="connsiteX67" fmla="*/ 1275343 w 1315565"/>
                  <a:gd name="connsiteY67" fmla="*/ 965449 h 1780567"/>
                  <a:gd name="connsiteX68" fmla="*/ 1200793 w 1315565"/>
                  <a:gd name="connsiteY68" fmla="*/ 988213 h 1780567"/>
                  <a:gd name="connsiteX69" fmla="*/ 1234756 w 1315565"/>
                  <a:gd name="connsiteY69" fmla="*/ 1038393 h 1780567"/>
                  <a:gd name="connsiteX70" fmla="*/ 1293811 w 1315565"/>
                  <a:gd name="connsiteY70" fmla="*/ 1239542 h 1780567"/>
                  <a:gd name="connsiteX71" fmla="*/ 1296173 w 1315565"/>
                  <a:gd name="connsiteY71" fmla="*/ 1274585 h 1780567"/>
                  <a:gd name="connsiteX72" fmla="*/ 1301060 w 1315565"/>
                  <a:gd name="connsiteY72" fmla="*/ 1347126 h 1780567"/>
                  <a:gd name="connsiteX73" fmla="*/ 1307439 w 1315565"/>
                  <a:gd name="connsiteY73" fmla="*/ 1441791 h 1780567"/>
                  <a:gd name="connsiteX74" fmla="*/ 1312327 w 1315565"/>
                  <a:gd name="connsiteY74" fmla="*/ 1514332 h 1780567"/>
                  <a:gd name="connsiteX75" fmla="*/ 1314688 w 1315565"/>
                  <a:gd name="connsiteY75" fmla="*/ 1549375 h 1780567"/>
                  <a:gd name="connsiteX76" fmla="*/ 1268911 w 1315565"/>
                  <a:gd name="connsiteY76" fmla="*/ 1709029 h 1780567"/>
                  <a:gd name="connsiteX77" fmla="*/ 1267007 w 1315565"/>
                  <a:gd name="connsiteY77" fmla="*/ 1709823 h 1780567"/>
                  <a:gd name="connsiteX78" fmla="*/ 1253887 w 1315565"/>
                  <a:gd name="connsiteY78" fmla="*/ 1725514 h 1780567"/>
                  <a:gd name="connsiteX79" fmla="*/ 1225121 w 1315565"/>
                  <a:gd name="connsiteY79" fmla="*/ 1749168 h 1780567"/>
                  <a:gd name="connsiteX80" fmla="*/ 1167588 w 1315565"/>
                  <a:gd name="connsiteY80" fmla="*/ 1776158 h 1780567"/>
                  <a:gd name="connsiteX81" fmla="*/ 1159299 w 1315565"/>
                  <a:gd name="connsiteY81" fmla="*/ 1780567 h 1780567"/>
                  <a:gd name="connsiteX82" fmla="*/ 1142971 w 1315565"/>
                  <a:gd name="connsiteY82" fmla="*/ 1779466 h 1780567"/>
                  <a:gd name="connsiteX83" fmla="*/ 1139373 w 1315565"/>
                  <a:gd name="connsiteY83" fmla="*/ 1779689 h 1780567"/>
                  <a:gd name="connsiteX84" fmla="*/ 1138414 w 1315565"/>
                  <a:gd name="connsiteY84" fmla="*/ 1779159 h 1780567"/>
                  <a:gd name="connsiteX85" fmla="*/ 1130005 w 1315565"/>
                  <a:gd name="connsiteY85" fmla="*/ 1778592 h 1780567"/>
                  <a:gd name="connsiteX86" fmla="*/ 1097846 w 1315565"/>
                  <a:gd name="connsiteY86" fmla="*/ 1765986 h 1780567"/>
                  <a:gd name="connsiteX87" fmla="*/ 983636 w 1315565"/>
                  <a:gd name="connsiteY87" fmla="*/ 1703965 h 1780567"/>
                  <a:gd name="connsiteX88" fmla="*/ 824841 w 1315565"/>
                  <a:gd name="connsiteY88" fmla="*/ 1471692 h 1780567"/>
                  <a:gd name="connsiteX89" fmla="*/ 811777 w 1315565"/>
                  <a:gd name="connsiteY89" fmla="*/ 1401211 h 1780567"/>
                  <a:gd name="connsiteX90" fmla="*/ 802752 w 1315565"/>
                  <a:gd name="connsiteY90" fmla="*/ 1419769 h 1780567"/>
                  <a:gd name="connsiteX91" fmla="*/ 802792 w 1315565"/>
                  <a:gd name="connsiteY91" fmla="*/ 1420040 h 1780567"/>
                  <a:gd name="connsiteX92" fmla="*/ 744108 w 1315565"/>
                  <a:gd name="connsiteY92" fmla="*/ 1489612 h 1780567"/>
                  <a:gd name="connsiteX93" fmla="*/ 682199 w 1315565"/>
                  <a:gd name="connsiteY93" fmla="*/ 1518655 h 1780567"/>
                  <a:gd name="connsiteX94" fmla="*/ 674282 w 1315565"/>
                  <a:gd name="connsiteY94" fmla="*/ 1519146 h 1780567"/>
                  <a:gd name="connsiteX95" fmla="*/ 673895 w 1315565"/>
                  <a:gd name="connsiteY95" fmla="*/ 1519352 h 1780567"/>
                  <a:gd name="connsiteX96" fmla="*/ 672488 w 1315565"/>
                  <a:gd name="connsiteY96" fmla="*/ 1519257 h 1780567"/>
                  <a:gd name="connsiteX97" fmla="*/ 658360 w 1315565"/>
                  <a:gd name="connsiteY97" fmla="*/ 1520133 h 1780567"/>
                  <a:gd name="connsiteX98" fmla="*/ 654595 w 1315565"/>
                  <a:gd name="connsiteY98" fmla="*/ 1518051 h 1780567"/>
                  <a:gd name="connsiteX99" fmla="*/ 644601 w 1315565"/>
                  <a:gd name="connsiteY99" fmla="*/ 1517377 h 1780567"/>
                  <a:gd name="connsiteX100" fmla="*/ 612442 w 1315565"/>
                  <a:gd name="connsiteY100" fmla="*/ 1504771 h 1780567"/>
                  <a:gd name="connsiteX101" fmla="*/ 498232 w 1315565"/>
                  <a:gd name="connsiteY101" fmla="*/ 1442749 h 1780567"/>
                  <a:gd name="connsiteX102" fmla="*/ 379310 w 1315565"/>
                  <a:gd name="connsiteY102" fmla="*/ 1308135 h 1780567"/>
                  <a:gd name="connsiteX103" fmla="*/ 364379 w 1315565"/>
                  <a:gd name="connsiteY103" fmla="*/ 1271565 h 1780567"/>
                  <a:gd name="connsiteX104" fmla="*/ 297553 w 1315565"/>
                  <a:gd name="connsiteY104" fmla="*/ 1330527 h 1780567"/>
                  <a:gd name="connsiteX105" fmla="*/ 70788 w 1315565"/>
                  <a:gd name="connsiteY105" fmla="*/ 1207383 h 1780567"/>
                  <a:gd name="connsiteX106" fmla="*/ 59001 w 1315565"/>
                  <a:gd name="connsiteY106" fmla="*/ 1032446 h 1780567"/>
                  <a:gd name="connsiteX107" fmla="*/ 115043 w 1315565"/>
                  <a:gd name="connsiteY107" fmla="*/ 977564 h 1780567"/>
                  <a:gd name="connsiteX108" fmla="*/ 77355 w 1315565"/>
                  <a:gd name="connsiteY108" fmla="*/ 367350 h 1780567"/>
                  <a:gd name="connsiteX109" fmla="*/ 11788 w 1315565"/>
                  <a:gd name="connsiteY109" fmla="*/ 331743 h 1780567"/>
                  <a:gd name="connsiteX110" fmla="*/ 0 w 1315565"/>
                  <a:gd name="connsiteY110" fmla="*/ 156805 h 1780567"/>
                  <a:gd name="connsiteX111" fmla="*/ 56376 w 1315565"/>
                  <a:gd name="connsiteY111" fmla="*/ 55983 h 1780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5" h="1780567">
                    <a:moveTo>
                      <a:pt x="959943" y="1078406"/>
                    </a:moveTo>
                    <a:cubicBezTo>
                      <a:pt x="959572" y="1089782"/>
                      <a:pt x="959202" y="1101157"/>
                      <a:pt x="958831" y="1112533"/>
                    </a:cubicBezTo>
                    <a:lnTo>
                      <a:pt x="962241" y="1163132"/>
                    </a:lnTo>
                    <a:lnTo>
                      <a:pt x="962012" y="1163008"/>
                    </a:lnTo>
                    <a:lnTo>
                      <a:pt x="968391" y="1257673"/>
                    </a:lnTo>
                    <a:lnTo>
                      <a:pt x="968619" y="1257797"/>
                    </a:lnTo>
                    <a:lnTo>
                      <a:pt x="972028" y="1308395"/>
                    </a:lnTo>
                    <a:cubicBezTo>
                      <a:pt x="977124" y="1384015"/>
                      <a:pt x="1021082" y="1466945"/>
                      <a:pt x="1070212" y="1493625"/>
                    </a:cubicBezTo>
                    <a:lnTo>
                      <a:pt x="1133218" y="1527840"/>
                    </a:lnTo>
                    <a:lnTo>
                      <a:pt x="1138288" y="1529439"/>
                    </a:lnTo>
                    <a:lnTo>
                      <a:pt x="1140601" y="1495767"/>
                    </a:lnTo>
                    <a:lnTo>
                      <a:pt x="1127323" y="1298705"/>
                    </a:lnTo>
                    <a:lnTo>
                      <a:pt x="1116860" y="1242255"/>
                    </a:lnTo>
                    <a:cubicBezTo>
                      <a:pt x="1100044" y="1185778"/>
                      <a:pt x="1066106" y="1134128"/>
                      <a:pt x="1029258" y="1114118"/>
                    </a:cubicBezTo>
                    <a:lnTo>
                      <a:pt x="966252" y="1079903"/>
                    </a:lnTo>
                    <a:close/>
                    <a:moveTo>
                      <a:pt x="935438" y="697016"/>
                    </a:moveTo>
                    <a:lnTo>
                      <a:pt x="933114" y="730856"/>
                    </a:lnTo>
                    <a:lnTo>
                      <a:pt x="936523" y="781454"/>
                    </a:lnTo>
                    <a:lnTo>
                      <a:pt x="936295" y="781330"/>
                    </a:lnTo>
                    <a:lnTo>
                      <a:pt x="939400" y="827415"/>
                    </a:lnTo>
                    <a:lnTo>
                      <a:pt x="940172" y="827177"/>
                    </a:lnTo>
                    <a:cubicBezTo>
                      <a:pt x="958618" y="825094"/>
                      <a:pt x="979360" y="829667"/>
                      <a:pt x="1001625" y="841757"/>
                    </a:cubicBezTo>
                    <a:lnTo>
                      <a:pt x="1097283" y="893703"/>
                    </a:lnTo>
                    <a:lnTo>
                      <a:pt x="1091143" y="860579"/>
                    </a:lnTo>
                    <a:cubicBezTo>
                      <a:pt x="1074327" y="804102"/>
                      <a:pt x="1040388" y="752451"/>
                      <a:pt x="1003540" y="732440"/>
                    </a:cubicBezTo>
                    <a:lnTo>
                      <a:pt x="940535" y="698225"/>
                    </a:lnTo>
                    <a:close/>
                    <a:moveTo>
                      <a:pt x="449163" y="440577"/>
                    </a:moveTo>
                    <a:cubicBezTo>
                      <a:pt x="448792" y="451953"/>
                      <a:pt x="448422" y="463328"/>
                      <a:pt x="448051" y="474704"/>
                    </a:cubicBezTo>
                    <a:lnTo>
                      <a:pt x="486625" y="1047180"/>
                    </a:lnTo>
                    <a:cubicBezTo>
                      <a:pt x="491720" y="1122800"/>
                      <a:pt x="535678" y="1205729"/>
                      <a:pt x="584809" y="1232410"/>
                    </a:cubicBezTo>
                    <a:lnTo>
                      <a:pt x="647814" y="1266625"/>
                    </a:lnTo>
                    <a:lnTo>
                      <a:pt x="652911" y="1267835"/>
                    </a:lnTo>
                    <a:lnTo>
                      <a:pt x="655235" y="1233994"/>
                    </a:lnTo>
                    <a:lnTo>
                      <a:pt x="616662" y="661519"/>
                    </a:lnTo>
                    <a:cubicBezTo>
                      <a:pt x="611566" y="585899"/>
                      <a:pt x="567608" y="502969"/>
                      <a:pt x="518478" y="476289"/>
                    </a:cubicBezTo>
                    <a:lnTo>
                      <a:pt x="455472" y="442074"/>
                    </a:lnTo>
                    <a:close/>
                    <a:moveTo>
                      <a:pt x="128688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2" y="1078007"/>
                    </a:lnTo>
                    <a:lnTo>
                      <a:pt x="274003" y="420538"/>
                    </a:lnTo>
                    <a:cubicBezTo>
                      <a:pt x="269673" y="356285"/>
                      <a:pt x="281591" y="306348"/>
                      <a:pt x="304649" y="276406"/>
                    </a:cubicBezTo>
                    <a:lnTo>
                      <a:pt x="304723" y="276341"/>
                    </a:lnTo>
                    <a:lnTo>
                      <a:pt x="310348" y="263768"/>
                    </a:lnTo>
                    <a:cubicBezTo>
                      <a:pt x="320522" y="248153"/>
                      <a:pt x="337635" y="230996"/>
                      <a:pt x="359278" y="215997"/>
                    </a:cubicBezTo>
                    <a:cubicBezTo>
                      <a:pt x="402564" y="185999"/>
                      <a:pt x="447573" y="175996"/>
                      <a:pt x="459809" y="193652"/>
                    </a:cubicBezTo>
                    <a:lnTo>
                      <a:pt x="459885" y="194167"/>
                    </a:lnTo>
                    <a:lnTo>
                      <a:pt x="490844" y="203928"/>
                    </a:lnTo>
                    <a:lnTo>
                      <a:pt x="605055" y="265949"/>
                    </a:lnTo>
                    <a:cubicBezTo>
                      <a:pt x="671848" y="302221"/>
                      <a:pt x="733368" y="395848"/>
                      <a:pt x="763850" y="498222"/>
                    </a:cubicBezTo>
                    <a:lnTo>
                      <a:pt x="775292" y="559957"/>
                    </a:lnTo>
                    <a:lnTo>
                      <a:pt x="789712" y="532558"/>
                    </a:lnTo>
                    <a:lnTo>
                      <a:pt x="797330" y="525947"/>
                    </a:lnTo>
                    <a:lnTo>
                      <a:pt x="798504" y="523324"/>
                    </a:lnTo>
                    <a:cubicBezTo>
                      <a:pt x="808678" y="507709"/>
                      <a:pt x="825791" y="490552"/>
                      <a:pt x="847434" y="475553"/>
                    </a:cubicBezTo>
                    <a:lnTo>
                      <a:pt x="881756" y="459452"/>
                    </a:lnTo>
                    <a:lnTo>
                      <a:pt x="888605" y="453508"/>
                    </a:lnTo>
                    <a:lnTo>
                      <a:pt x="899031" y="451348"/>
                    </a:lnTo>
                    <a:lnTo>
                      <a:pt x="909343" y="446510"/>
                    </a:lnTo>
                    <a:lnTo>
                      <a:pt x="927946" y="445357"/>
                    </a:lnTo>
                    <a:lnTo>
                      <a:pt x="928707" y="445199"/>
                    </a:lnTo>
                    <a:lnTo>
                      <a:pt x="929000" y="445292"/>
                    </a:lnTo>
                    <a:lnTo>
                      <a:pt x="933182" y="445032"/>
                    </a:lnTo>
                    <a:lnTo>
                      <a:pt x="939817" y="448702"/>
                    </a:lnTo>
                    <a:lnTo>
                      <a:pt x="975907" y="460080"/>
                    </a:lnTo>
                    <a:lnTo>
                      <a:pt x="1090117" y="522101"/>
                    </a:lnTo>
                    <a:cubicBezTo>
                      <a:pt x="1179175" y="570464"/>
                      <a:pt x="1258858" y="720791"/>
                      <a:pt x="1268094" y="857865"/>
                    </a:cubicBezTo>
                    <a:lnTo>
                      <a:pt x="1275343" y="965449"/>
                    </a:lnTo>
                    <a:lnTo>
                      <a:pt x="1200793" y="988213"/>
                    </a:lnTo>
                    <a:lnTo>
                      <a:pt x="1234756" y="1038393"/>
                    </a:lnTo>
                    <a:cubicBezTo>
                      <a:pt x="1266963" y="1099154"/>
                      <a:pt x="1289193" y="1171005"/>
                      <a:pt x="1293811" y="1239542"/>
                    </a:cubicBezTo>
                    <a:lnTo>
                      <a:pt x="1296173" y="1274585"/>
                    </a:lnTo>
                    <a:lnTo>
                      <a:pt x="1301060" y="1347126"/>
                    </a:lnTo>
                    <a:lnTo>
                      <a:pt x="1307439" y="1441791"/>
                    </a:lnTo>
                    <a:lnTo>
                      <a:pt x="1312327" y="1514332"/>
                    </a:lnTo>
                    <a:lnTo>
                      <a:pt x="1314688" y="1549375"/>
                    </a:lnTo>
                    <a:cubicBezTo>
                      <a:pt x="1319883" y="1626480"/>
                      <a:pt x="1301682" y="1682968"/>
                      <a:pt x="1268911" y="1709029"/>
                    </a:cubicBezTo>
                    <a:lnTo>
                      <a:pt x="1267007" y="1709823"/>
                    </a:lnTo>
                    <a:lnTo>
                      <a:pt x="1253887" y="1725514"/>
                    </a:lnTo>
                    <a:cubicBezTo>
                      <a:pt x="1245632" y="1733630"/>
                      <a:pt x="1235942" y="1741669"/>
                      <a:pt x="1225121" y="1749168"/>
                    </a:cubicBezTo>
                    <a:lnTo>
                      <a:pt x="1167588" y="1776158"/>
                    </a:lnTo>
                    <a:lnTo>
                      <a:pt x="1159299" y="1780567"/>
                    </a:lnTo>
                    <a:lnTo>
                      <a:pt x="1142971" y="1779466"/>
                    </a:lnTo>
                    <a:lnTo>
                      <a:pt x="1139373" y="1779689"/>
                    </a:lnTo>
                    <a:lnTo>
                      <a:pt x="1138414" y="1779159"/>
                    </a:lnTo>
                    <a:lnTo>
                      <a:pt x="1130005" y="1778592"/>
                    </a:lnTo>
                    <a:cubicBezTo>
                      <a:pt x="1119730" y="1776197"/>
                      <a:pt x="1108978" y="1772032"/>
                      <a:pt x="1097846" y="1765986"/>
                    </a:cubicBezTo>
                    <a:lnTo>
                      <a:pt x="983636" y="1703965"/>
                    </a:lnTo>
                    <a:cubicBezTo>
                      <a:pt x="916843" y="1667693"/>
                      <a:pt x="855323" y="1574067"/>
                      <a:pt x="824841" y="1471692"/>
                    </a:cubicBezTo>
                    <a:lnTo>
                      <a:pt x="811777" y="1401211"/>
                    </a:lnTo>
                    <a:lnTo>
                      <a:pt x="802752" y="1419769"/>
                    </a:lnTo>
                    <a:lnTo>
                      <a:pt x="802792" y="1420040"/>
                    </a:lnTo>
                    <a:cubicBezTo>
                      <a:pt x="798846" y="1439760"/>
                      <a:pt x="776572" y="1467114"/>
                      <a:pt x="744108" y="1489612"/>
                    </a:cubicBezTo>
                    <a:cubicBezTo>
                      <a:pt x="722465" y="1504611"/>
                      <a:pt x="700392" y="1514612"/>
                      <a:pt x="682199" y="1518655"/>
                    </a:cubicBezTo>
                    <a:lnTo>
                      <a:pt x="674282" y="1519146"/>
                    </a:lnTo>
                    <a:lnTo>
                      <a:pt x="673895" y="1519352"/>
                    </a:lnTo>
                    <a:lnTo>
                      <a:pt x="672488" y="1519257"/>
                    </a:lnTo>
                    <a:lnTo>
                      <a:pt x="658360" y="1520133"/>
                    </a:lnTo>
                    <a:lnTo>
                      <a:pt x="654595" y="1518051"/>
                    </a:lnTo>
                    <a:lnTo>
                      <a:pt x="644601" y="1517377"/>
                    </a:lnTo>
                    <a:cubicBezTo>
                      <a:pt x="634326" y="1514982"/>
                      <a:pt x="623574" y="1510817"/>
                      <a:pt x="612442" y="1504771"/>
                    </a:cubicBezTo>
                    <a:lnTo>
                      <a:pt x="498232" y="1442749"/>
                    </a:lnTo>
                    <a:cubicBezTo>
                      <a:pt x="453703" y="1418568"/>
                      <a:pt x="411518" y="1368896"/>
                      <a:pt x="379310" y="1308135"/>
                    </a:cubicBezTo>
                    <a:lnTo>
                      <a:pt x="364379" y="1271565"/>
                    </a:lnTo>
                    <a:lnTo>
                      <a:pt x="297553" y="1330527"/>
                    </a:lnTo>
                    <a:lnTo>
                      <a:pt x="70788" y="1207383"/>
                    </a:lnTo>
                    <a:lnTo>
                      <a:pt x="59001" y="1032446"/>
                    </a:lnTo>
                    <a:lnTo>
                      <a:pt x="115043" y="977564"/>
                    </a:lnTo>
                    <a:lnTo>
                      <a:pt x="77355" y="367350"/>
                    </a:lnTo>
                    <a:lnTo>
                      <a:pt x="11788" y="331743"/>
                    </a:lnTo>
                    <a:lnTo>
                      <a:pt x="0" y="156805"/>
                    </a:lnTo>
                    <a:lnTo>
                      <a:pt x="56376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B16948B-FCEE-EF5F-3BA0-8399EDE33D8C}"/>
                  </a:ext>
                </a:extLst>
              </p:cNvPr>
              <p:cNvSpPr/>
              <p:nvPr/>
            </p:nvSpPr>
            <p:spPr bwMode="auto">
              <a:xfrm>
                <a:off x="1690591" y="4628694"/>
                <a:ext cx="1243253" cy="1725069"/>
              </a:xfrm>
              <a:custGeom>
                <a:avLst/>
                <a:gdLst>
                  <a:gd name="connsiteX0" fmla="*/ 932350 w 1243253"/>
                  <a:gd name="connsiteY0" fmla="*/ 1015876 h 1725069"/>
                  <a:gd name="connsiteX1" fmla="*/ 886519 w 1243253"/>
                  <a:gd name="connsiteY1" fmla="*/ 1112533 h 1725069"/>
                  <a:gd name="connsiteX2" fmla="*/ 889929 w 1243253"/>
                  <a:gd name="connsiteY2" fmla="*/ 1163132 h 1725069"/>
                  <a:gd name="connsiteX3" fmla="*/ 889700 w 1243253"/>
                  <a:gd name="connsiteY3" fmla="*/ 1163008 h 1725069"/>
                  <a:gd name="connsiteX4" fmla="*/ 896079 w 1243253"/>
                  <a:gd name="connsiteY4" fmla="*/ 1257673 h 1725069"/>
                  <a:gd name="connsiteX5" fmla="*/ 896307 w 1243253"/>
                  <a:gd name="connsiteY5" fmla="*/ 1257797 h 1725069"/>
                  <a:gd name="connsiteX6" fmla="*/ 899716 w 1243253"/>
                  <a:gd name="connsiteY6" fmla="*/ 1308395 h 1725069"/>
                  <a:gd name="connsiteX7" fmla="*/ 997900 w 1243253"/>
                  <a:gd name="connsiteY7" fmla="*/ 1493625 h 1725069"/>
                  <a:gd name="connsiteX8" fmla="*/ 1060906 w 1243253"/>
                  <a:gd name="connsiteY8" fmla="*/ 1527840 h 1725069"/>
                  <a:gd name="connsiteX9" fmla="*/ 1137239 w 1243253"/>
                  <a:gd name="connsiteY9" fmla="*/ 1488727 h 1725069"/>
                  <a:gd name="connsiteX10" fmla="*/ 1140601 w 1243253"/>
                  <a:gd name="connsiteY10" fmla="*/ 1439784 h 1725069"/>
                  <a:gd name="connsiteX11" fmla="*/ 1127323 w 1243253"/>
                  <a:gd name="connsiteY11" fmla="*/ 1242722 h 1725069"/>
                  <a:gd name="connsiteX12" fmla="*/ 1116860 w 1243253"/>
                  <a:gd name="connsiteY12" fmla="*/ 1186272 h 1725069"/>
                  <a:gd name="connsiteX13" fmla="*/ 1029258 w 1243253"/>
                  <a:gd name="connsiteY13" fmla="*/ 1058135 h 1725069"/>
                  <a:gd name="connsiteX14" fmla="*/ 966252 w 1243253"/>
                  <a:gd name="connsiteY14" fmla="*/ 1023920 h 1725069"/>
                  <a:gd name="connsiteX15" fmla="*/ 932350 w 1243253"/>
                  <a:gd name="connsiteY15" fmla="*/ 1015876 h 1725069"/>
                  <a:gd name="connsiteX16" fmla="*/ 856395 w 1243253"/>
                  <a:gd name="connsiteY16" fmla="*/ 445199 h 1725069"/>
                  <a:gd name="connsiteX17" fmla="*/ 903595 w 1243253"/>
                  <a:gd name="connsiteY17" fmla="*/ 460080 h 1725069"/>
                  <a:gd name="connsiteX18" fmla="*/ 1017805 w 1243253"/>
                  <a:gd name="connsiteY18" fmla="*/ 522101 h 1725069"/>
                  <a:gd name="connsiteX19" fmla="*/ 1195782 w 1243253"/>
                  <a:gd name="connsiteY19" fmla="*/ 857865 h 1725069"/>
                  <a:gd name="connsiteX20" fmla="*/ 1203031 w 1243253"/>
                  <a:gd name="connsiteY20" fmla="*/ 965449 h 1725069"/>
                  <a:gd name="connsiteX21" fmla="*/ 1105134 w 1243253"/>
                  <a:gd name="connsiteY21" fmla="*/ 912286 h 1725069"/>
                  <a:gd name="connsiteX22" fmla="*/ 1101725 w 1243253"/>
                  <a:gd name="connsiteY22" fmla="*/ 861688 h 1725069"/>
                  <a:gd name="connsiteX23" fmla="*/ 1003540 w 1243253"/>
                  <a:gd name="connsiteY23" fmla="*/ 676457 h 1725069"/>
                  <a:gd name="connsiteX24" fmla="*/ 940535 w 1243253"/>
                  <a:gd name="connsiteY24" fmla="*/ 642242 h 1725069"/>
                  <a:gd name="connsiteX25" fmla="*/ 860802 w 1243253"/>
                  <a:gd name="connsiteY25" fmla="*/ 730856 h 1725069"/>
                  <a:gd name="connsiteX26" fmla="*/ 864211 w 1243253"/>
                  <a:gd name="connsiteY26" fmla="*/ 781454 h 1725069"/>
                  <a:gd name="connsiteX27" fmla="*/ 863983 w 1243253"/>
                  <a:gd name="connsiteY27" fmla="*/ 781330 h 1725069"/>
                  <a:gd name="connsiteX28" fmla="*/ 867088 w 1243253"/>
                  <a:gd name="connsiteY28" fmla="*/ 827415 h 1725069"/>
                  <a:gd name="connsiteX29" fmla="*/ 867860 w 1243253"/>
                  <a:gd name="connsiteY29" fmla="*/ 827177 h 1725069"/>
                  <a:gd name="connsiteX30" fmla="*/ 929313 w 1243253"/>
                  <a:gd name="connsiteY30" fmla="*/ 841757 h 1725069"/>
                  <a:gd name="connsiteX31" fmla="*/ 1043523 w 1243253"/>
                  <a:gd name="connsiteY31" fmla="*/ 903778 h 1725069"/>
                  <a:gd name="connsiteX32" fmla="*/ 1221499 w 1243253"/>
                  <a:gd name="connsiteY32" fmla="*/ 1239542 h 1725069"/>
                  <a:gd name="connsiteX33" fmla="*/ 1223861 w 1243253"/>
                  <a:gd name="connsiteY33" fmla="*/ 1274585 h 1725069"/>
                  <a:gd name="connsiteX34" fmla="*/ 1228748 w 1243253"/>
                  <a:gd name="connsiteY34" fmla="*/ 1347126 h 1725069"/>
                  <a:gd name="connsiteX35" fmla="*/ 1235127 w 1243253"/>
                  <a:gd name="connsiteY35" fmla="*/ 1441791 h 1725069"/>
                  <a:gd name="connsiteX36" fmla="*/ 1240015 w 1243253"/>
                  <a:gd name="connsiteY36" fmla="*/ 1514332 h 1725069"/>
                  <a:gd name="connsiteX37" fmla="*/ 1242376 w 1243253"/>
                  <a:gd name="connsiteY37" fmla="*/ 1549375 h 1725069"/>
                  <a:gd name="connsiteX38" fmla="*/ 1097846 w 1243253"/>
                  <a:gd name="connsiteY38" fmla="*/ 1710003 h 1725069"/>
                  <a:gd name="connsiteX39" fmla="*/ 983636 w 1243253"/>
                  <a:gd name="connsiteY39" fmla="*/ 1647982 h 1725069"/>
                  <a:gd name="connsiteX40" fmla="*/ 805659 w 1243253"/>
                  <a:gd name="connsiteY40" fmla="*/ 1312218 h 1725069"/>
                  <a:gd name="connsiteX41" fmla="*/ 800623 w 1243253"/>
                  <a:gd name="connsiteY41" fmla="*/ 1237479 h 1725069"/>
                  <a:gd name="connsiteX42" fmla="*/ 800622 w 1243253"/>
                  <a:gd name="connsiteY42" fmla="*/ 1237479 h 1725069"/>
                  <a:gd name="connsiteX43" fmla="*/ 763015 w 1243253"/>
                  <a:gd name="connsiteY43" fmla="*/ 679334 h 1725069"/>
                  <a:gd name="connsiteX44" fmla="*/ 763016 w 1243253"/>
                  <a:gd name="connsiteY44" fmla="*/ 679335 h 1725069"/>
                  <a:gd name="connsiteX45" fmla="*/ 759065 w 1243253"/>
                  <a:gd name="connsiteY45" fmla="*/ 620708 h 1725069"/>
                  <a:gd name="connsiteX46" fmla="*/ 816293 w 1243253"/>
                  <a:gd name="connsiteY46" fmla="*/ 453508 h 1725069"/>
                  <a:gd name="connsiteX47" fmla="*/ 856395 w 1243253"/>
                  <a:gd name="connsiteY47" fmla="*/ 445199 h 1725069"/>
                  <a:gd name="connsiteX48" fmla="*/ 421570 w 1243253"/>
                  <a:gd name="connsiteY48" fmla="*/ 378046 h 1725069"/>
                  <a:gd name="connsiteX49" fmla="*/ 375739 w 1243253"/>
                  <a:gd name="connsiteY49" fmla="*/ 474704 h 1725069"/>
                  <a:gd name="connsiteX50" fmla="*/ 414313 w 1243253"/>
                  <a:gd name="connsiteY50" fmla="*/ 1047180 h 1725069"/>
                  <a:gd name="connsiteX51" fmla="*/ 512497 w 1243253"/>
                  <a:gd name="connsiteY51" fmla="*/ 1232410 h 1725069"/>
                  <a:gd name="connsiteX52" fmla="*/ 575502 w 1243253"/>
                  <a:gd name="connsiteY52" fmla="*/ 1266625 h 1725069"/>
                  <a:gd name="connsiteX53" fmla="*/ 655235 w 1243253"/>
                  <a:gd name="connsiteY53" fmla="*/ 1178011 h 1725069"/>
                  <a:gd name="connsiteX54" fmla="*/ 616662 w 1243253"/>
                  <a:gd name="connsiteY54" fmla="*/ 605536 h 1725069"/>
                  <a:gd name="connsiteX55" fmla="*/ 518478 w 1243253"/>
                  <a:gd name="connsiteY55" fmla="*/ 420306 h 1725069"/>
                  <a:gd name="connsiteX56" fmla="*/ 455472 w 1243253"/>
                  <a:gd name="connsiteY56" fmla="*/ 386091 h 1725069"/>
                  <a:gd name="connsiteX57" fmla="*/ 421570 w 1243253"/>
                  <a:gd name="connsiteY57" fmla="*/ 378046 h 1725069"/>
                  <a:gd name="connsiteX58" fmla="*/ 371333 w 1243253"/>
                  <a:gd name="connsiteY58" fmla="*/ 189046 h 1725069"/>
                  <a:gd name="connsiteX59" fmla="*/ 418532 w 1243253"/>
                  <a:gd name="connsiteY59" fmla="*/ 203928 h 1725069"/>
                  <a:gd name="connsiteX60" fmla="*/ 532743 w 1243253"/>
                  <a:gd name="connsiteY60" fmla="*/ 265949 h 1725069"/>
                  <a:gd name="connsiteX61" fmla="*/ 710719 w 1243253"/>
                  <a:gd name="connsiteY61" fmla="*/ 601712 h 1725069"/>
                  <a:gd name="connsiteX62" fmla="*/ 756972 w 1243253"/>
                  <a:gd name="connsiteY62" fmla="*/ 1288159 h 1725069"/>
                  <a:gd name="connsiteX63" fmla="*/ 612442 w 1243253"/>
                  <a:gd name="connsiteY63" fmla="*/ 1448788 h 1725069"/>
                  <a:gd name="connsiteX64" fmla="*/ 498232 w 1243253"/>
                  <a:gd name="connsiteY64" fmla="*/ 1386766 h 1725069"/>
                  <a:gd name="connsiteX65" fmla="*/ 320255 w 1243253"/>
                  <a:gd name="connsiteY65" fmla="*/ 1051003 h 1725069"/>
                  <a:gd name="connsiteX66" fmla="*/ 274003 w 1243253"/>
                  <a:gd name="connsiteY66" fmla="*/ 364555 h 1725069"/>
                  <a:gd name="connsiteX67" fmla="*/ 331230 w 1243253"/>
                  <a:gd name="connsiteY67" fmla="*/ 197355 h 1725069"/>
                  <a:gd name="connsiteX68" fmla="*/ 371333 w 1243253"/>
                  <a:gd name="connsiteY68" fmla="*/ 189046 h 1725069"/>
                  <a:gd name="connsiteX69" fmla="*/ 56376 w 1243253"/>
                  <a:gd name="connsiteY69" fmla="*/ 0 h 1725069"/>
                  <a:gd name="connsiteX70" fmla="*/ 152005 w 1243253"/>
                  <a:gd name="connsiteY70" fmla="*/ 51932 h 1725069"/>
                  <a:gd name="connsiteX71" fmla="*/ 220198 w 1243253"/>
                  <a:gd name="connsiteY71" fmla="*/ 1064000 h 1725069"/>
                  <a:gd name="connsiteX72" fmla="*/ 285766 w 1243253"/>
                  <a:gd name="connsiteY72" fmla="*/ 1099606 h 1725069"/>
                  <a:gd name="connsiteX73" fmla="*/ 297553 w 1243253"/>
                  <a:gd name="connsiteY73" fmla="*/ 1274544 h 1725069"/>
                  <a:gd name="connsiteX74" fmla="*/ 70788 w 1243253"/>
                  <a:gd name="connsiteY74" fmla="*/ 1151400 h 1725069"/>
                  <a:gd name="connsiteX75" fmla="*/ 59001 w 1243253"/>
                  <a:gd name="connsiteY75" fmla="*/ 976463 h 1725069"/>
                  <a:gd name="connsiteX76" fmla="*/ 124568 w 1243253"/>
                  <a:gd name="connsiteY76" fmla="*/ 1012068 h 1725069"/>
                  <a:gd name="connsiteX77" fmla="*/ 77355 w 1243253"/>
                  <a:gd name="connsiteY77" fmla="*/ 311367 h 1725069"/>
                  <a:gd name="connsiteX78" fmla="*/ 11788 w 1243253"/>
                  <a:gd name="connsiteY78" fmla="*/ 275760 h 1725069"/>
                  <a:gd name="connsiteX79" fmla="*/ 0 w 1243253"/>
                  <a:gd name="connsiteY79" fmla="*/ 100822 h 172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43253" h="1725069">
                    <a:moveTo>
                      <a:pt x="932350" y="1015876"/>
                    </a:moveTo>
                    <a:cubicBezTo>
                      <a:pt x="901822" y="1019323"/>
                      <a:pt x="882698" y="1055818"/>
                      <a:pt x="886519" y="1112533"/>
                    </a:cubicBezTo>
                    <a:lnTo>
                      <a:pt x="889929" y="1163132"/>
                    </a:lnTo>
                    <a:lnTo>
                      <a:pt x="889700" y="1163008"/>
                    </a:lnTo>
                    <a:lnTo>
                      <a:pt x="896079" y="1257673"/>
                    </a:lnTo>
                    <a:lnTo>
                      <a:pt x="896307" y="1257797"/>
                    </a:lnTo>
                    <a:lnTo>
                      <a:pt x="899716" y="1308395"/>
                    </a:lnTo>
                    <a:cubicBezTo>
                      <a:pt x="904812" y="1384015"/>
                      <a:pt x="948770" y="1466945"/>
                      <a:pt x="997900" y="1493625"/>
                    </a:cubicBezTo>
                    <a:lnTo>
                      <a:pt x="1060906" y="1527840"/>
                    </a:lnTo>
                    <a:cubicBezTo>
                      <a:pt x="1097754" y="1547850"/>
                      <a:pt x="1127046" y="1530537"/>
                      <a:pt x="1137239" y="1488727"/>
                    </a:cubicBezTo>
                    <a:lnTo>
                      <a:pt x="1140601" y="1439784"/>
                    </a:lnTo>
                    <a:lnTo>
                      <a:pt x="1127323" y="1242722"/>
                    </a:lnTo>
                    <a:lnTo>
                      <a:pt x="1116860" y="1186272"/>
                    </a:lnTo>
                    <a:cubicBezTo>
                      <a:pt x="1100044" y="1129795"/>
                      <a:pt x="1066106" y="1078145"/>
                      <a:pt x="1029258" y="1058135"/>
                    </a:cubicBezTo>
                    <a:lnTo>
                      <a:pt x="966252" y="1023920"/>
                    </a:lnTo>
                    <a:cubicBezTo>
                      <a:pt x="953970" y="1017250"/>
                      <a:pt x="942526" y="1014727"/>
                      <a:pt x="932350" y="1015876"/>
                    </a:cubicBezTo>
                    <a:close/>
                    <a:moveTo>
                      <a:pt x="856395" y="445199"/>
                    </a:moveTo>
                    <a:cubicBezTo>
                      <a:pt x="871054" y="446173"/>
                      <a:pt x="886897" y="451013"/>
                      <a:pt x="903595" y="460080"/>
                    </a:cubicBezTo>
                    <a:lnTo>
                      <a:pt x="1017805" y="522101"/>
                    </a:lnTo>
                    <a:cubicBezTo>
                      <a:pt x="1106863" y="570464"/>
                      <a:pt x="1186546" y="720791"/>
                      <a:pt x="1195782" y="857865"/>
                    </a:cubicBezTo>
                    <a:lnTo>
                      <a:pt x="1203031" y="965449"/>
                    </a:lnTo>
                    <a:lnTo>
                      <a:pt x="1105134" y="912286"/>
                    </a:lnTo>
                    <a:lnTo>
                      <a:pt x="1101725" y="861688"/>
                    </a:lnTo>
                    <a:cubicBezTo>
                      <a:pt x="1096629" y="786068"/>
                      <a:pt x="1052671" y="703138"/>
                      <a:pt x="1003540" y="676457"/>
                    </a:cubicBezTo>
                    <a:lnTo>
                      <a:pt x="940535" y="642242"/>
                    </a:lnTo>
                    <a:cubicBezTo>
                      <a:pt x="891404" y="615562"/>
                      <a:pt x="855707" y="655236"/>
                      <a:pt x="860802" y="730856"/>
                    </a:cubicBezTo>
                    <a:lnTo>
                      <a:pt x="864211" y="781454"/>
                    </a:lnTo>
                    <a:lnTo>
                      <a:pt x="863983" y="781330"/>
                    </a:lnTo>
                    <a:lnTo>
                      <a:pt x="867088" y="827415"/>
                    </a:lnTo>
                    <a:lnTo>
                      <a:pt x="867860" y="827177"/>
                    </a:lnTo>
                    <a:cubicBezTo>
                      <a:pt x="886306" y="825094"/>
                      <a:pt x="907048" y="829667"/>
                      <a:pt x="929313" y="841757"/>
                    </a:cubicBezTo>
                    <a:lnTo>
                      <a:pt x="1043523" y="903778"/>
                    </a:lnTo>
                    <a:cubicBezTo>
                      <a:pt x="1132580" y="952140"/>
                      <a:pt x="1212263" y="1102467"/>
                      <a:pt x="1221499" y="1239542"/>
                    </a:cubicBezTo>
                    <a:lnTo>
                      <a:pt x="1223861" y="1274585"/>
                    </a:lnTo>
                    <a:lnTo>
                      <a:pt x="1228748" y="1347126"/>
                    </a:lnTo>
                    <a:lnTo>
                      <a:pt x="1235127" y="1441791"/>
                    </a:lnTo>
                    <a:lnTo>
                      <a:pt x="1240015" y="1514332"/>
                    </a:lnTo>
                    <a:lnTo>
                      <a:pt x="1242376" y="1549375"/>
                    </a:lnTo>
                    <a:cubicBezTo>
                      <a:pt x="1251612" y="1686450"/>
                      <a:pt x="1186903" y="1758365"/>
                      <a:pt x="1097846" y="1710003"/>
                    </a:cubicBezTo>
                    <a:lnTo>
                      <a:pt x="983636" y="1647982"/>
                    </a:lnTo>
                    <a:cubicBezTo>
                      <a:pt x="894578" y="1599619"/>
                      <a:pt x="814895" y="1449293"/>
                      <a:pt x="805659" y="1312218"/>
                    </a:cubicBezTo>
                    <a:lnTo>
                      <a:pt x="800623" y="1237479"/>
                    </a:lnTo>
                    <a:lnTo>
                      <a:pt x="800622" y="1237479"/>
                    </a:lnTo>
                    <a:lnTo>
                      <a:pt x="763015" y="679334"/>
                    </a:lnTo>
                    <a:lnTo>
                      <a:pt x="763016" y="679335"/>
                    </a:lnTo>
                    <a:lnTo>
                      <a:pt x="759065" y="620708"/>
                    </a:lnTo>
                    <a:cubicBezTo>
                      <a:pt x="753292" y="535036"/>
                      <a:pt x="776405" y="474817"/>
                      <a:pt x="816293" y="453508"/>
                    </a:cubicBezTo>
                    <a:cubicBezTo>
                      <a:pt x="828260" y="447115"/>
                      <a:pt x="841736" y="444224"/>
                      <a:pt x="856395" y="445199"/>
                    </a:cubicBezTo>
                    <a:close/>
                    <a:moveTo>
                      <a:pt x="421570" y="378046"/>
                    </a:moveTo>
                    <a:cubicBezTo>
                      <a:pt x="391042" y="381494"/>
                      <a:pt x="371918" y="417989"/>
                      <a:pt x="375739" y="474704"/>
                    </a:cubicBezTo>
                    <a:lnTo>
                      <a:pt x="414313" y="1047180"/>
                    </a:lnTo>
                    <a:cubicBezTo>
                      <a:pt x="419408" y="1122800"/>
                      <a:pt x="463366" y="1205729"/>
                      <a:pt x="512497" y="1232410"/>
                    </a:cubicBezTo>
                    <a:lnTo>
                      <a:pt x="575502" y="1266625"/>
                    </a:lnTo>
                    <a:cubicBezTo>
                      <a:pt x="624633" y="1293305"/>
                      <a:pt x="660330" y="1253632"/>
                      <a:pt x="655235" y="1178011"/>
                    </a:cubicBezTo>
                    <a:lnTo>
                      <a:pt x="616662" y="605536"/>
                    </a:lnTo>
                    <a:cubicBezTo>
                      <a:pt x="611566" y="529916"/>
                      <a:pt x="567608" y="446986"/>
                      <a:pt x="518478" y="420306"/>
                    </a:cubicBezTo>
                    <a:lnTo>
                      <a:pt x="455472" y="386091"/>
                    </a:lnTo>
                    <a:cubicBezTo>
                      <a:pt x="443189" y="379421"/>
                      <a:pt x="431746" y="376897"/>
                      <a:pt x="421570" y="378046"/>
                    </a:cubicBezTo>
                    <a:close/>
                    <a:moveTo>
                      <a:pt x="371333" y="189046"/>
                    </a:moveTo>
                    <a:cubicBezTo>
                      <a:pt x="385992" y="190020"/>
                      <a:pt x="401834" y="194860"/>
                      <a:pt x="418532" y="203928"/>
                    </a:cubicBezTo>
                    <a:lnTo>
                      <a:pt x="532743" y="265949"/>
                    </a:lnTo>
                    <a:cubicBezTo>
                      <a:pt x="621800" y="314311"/>
                      <a:pt x="701483" y="464638"/>
                      <a:pt x="710719" y="601712"/>
                    </a:cubicBezTo>
                    <a:lnTo>
                      <a:pt x="756972" y="1288159"/>
                    </a:lnTo>
                    <a:cubicBezTo>
                      <a:pt x="766208" y="1425234"/>
                      <a:pt x="701499" y="1497150"/>
                      <a:pt x="612442" y="1448788"/>
                    </a:cubicBezTo>
                    <a:lnTo>
                      <a:pt x="498232" y="1386766"/>
                    </a:lnTo>
                    <a:cubicBezTo>
                      <a:pt x="409174" y="1338404"/>
                      <a:pt x="329491" y="1188077"/>
                      <a:pt x="320255" y="1051003"/>
                    </a:cubicBezTo>
                    <a:lnTo>
                      <a:pt x="274003" y="364555"/>
                    </a:lnTo>
                    <a:cubicBezTo>
                      <a:pt x="268230" y="278884"/>
                      <a:pt x="291342" y="218664"/>
                      <a:pt x="331230" y="197355"/>
                    </a:cubicBezTo>
                    <a:cubicBezTo>
                      <a:pt x="343197" y="190963"/>
                      <a:pt x="356674" y="188072"/>
                      <a:pt x="371333" y="189046"/>
                    </a:cubicBezTo>
                    <a:close/>
                    <a:moveTo>
                      <a:pt x="56376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6" y="1099606"/>
                    </a:lnTo>
                    <a:lnTo>
                      <a:pt x="297553" y="1274544"/>
                    </a:lnTo>
                    <a:lnTo>
                      <a:pt x="70788" y="1151400"/>
                    </a:lnTo>
                    <a:lnTo>
                      <a:pt x="59001" y="976463"/>
                    </a:lnTo>
                    <a:lnTo>
                      <a:pt x="124568" y="1012068"/>
                    </a:lnTo>
                    <a:lnTo>
                      <a:pt x="77355" y="311367"/>
                    </a:lnTo>
                    <a:lnTo>
                      <a:pt x="11788" y="275760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CFCDA052-8BD6-1C68-687B-F4370E935085}"/>
                </a:ext>
              </a:extLst>
            </p:cNvPr>
            <p:cNvSpPr/>
            <p:nvPr/>
          </p:nvSpPr>
          <p:spPr bwMode="auto">
            <a:xfrm rot="16200000">
              <a:off x="5016943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8B03E31B-898C-7585-6375-E9660B77BFB8}"/>
                </a:ext>
              </a:extLst>
            </p:cNvPr>
            <p:cNvSpPr/>
            <p:nvPr/>
          </p:nvSpPr>
          <p:spPr bwMode="auto">
            <a:xfrm rot="16200000">
              <a:off x="5533334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B2CF7D42-FFCB-F185-FC57-17D6C08B1EA1}"/>
                </a:ext>
              </a:extLst>
            </p:cNvPr>
            <p:cNvSpPr/>
            <p:nvPr/>
          </p:nvSpPr>
          <p:spPr bwMode="auto">
            <a:xfrm rot="16200000" flipV="1">
              <a:off x="5559996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4F248F6C-BA95-2613-036E-CECE294BC33C}"/>
                </a:ext>
              </a:extLst>
            </p:cNvPr>
            <p:cNvGrpSpPr/>
            <p:nvPr/>
          </p:nvGrpSpPr>
          <p:grpSpPr>
            <a:xfrm>
              <a:off x="5507722" y="2627025"/>
              <a:ext cx="473280" cy="593782"/>
              <a:chOff x="-227562" y="2900947"/>
              <a:chExt cx="1322691" cy="1781052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DF9B4038-1DCB-B377-8A44-B8B1E798950D}"/>
                  </a:ext>
                </a:extLst>
              </p:cNvPr>
              <p:cNvSpPr/>
              <p:nvPr/>
            </p:nvSpPr>
            <p:spPr bwMode="auto">
              <a:xfrm>
                <a:off x="-220435" y="2900947"/>
                <a:ext cx="1315564" cy="1781052"/>
              </a:xfrm>
              <a:custGeom>
                <a:avLst/>
                <a:gdLst>
                  <a:gd name="connsiteX0" fmla="*/ 935438 w 1315564"/>
                  <a:gd name="connsiteY0" fmla="*/ 697016 h 1781052"/>
                  <a:gd name="connsiteX1" fmla="*/ 933114 w 1315564"/>
                  <a:gd name="connsiteY1" fmla="*/ 730855 h 1781052"/>
                  <a:gd name="connsiteX2" fmla="*/ 936523 w 1315564"/>
                  <a:gd name="connsiteY2" fmla="*/ 781453 h 1781052"/>
                  <a:gd name="connsiteX3" fmla="*/ 864211 w 1315564"/>
                  <a:gd name="connsiteY3" fmla="*/ 837436 h 1781052"/>
                  <a:gd name="connsiteX4" fmla="*/ 796435 w 1315564"/>
                  <a:gd name="connsiteY4" fmla="*/ 800631 h 1781052"/>
                  <a:gd name="connsiteX5" fmla="*/ 828531 w 1315564"/>
                  <a:gd name="connsiteY5" fmla="*/ 1276974 h 1781052"/>
                  <a:gd name="connsiteX6" fmla="*/ 870721 w 1315564"/>
                  <a:gd name="connsiteY6" fmla="*/ 1204634 h 1781052"/>
                  <a:gd name="connsiteX7" fmla="*/ 968619 w 1315564"/>
                  <a:gd name="connsiteY7" fmla="*/ 1257796 h 1781052"/>
                  <a:gd name="connsiteX8" fmla="*/ 972028 w 1315564"/>
                  <a:gd name="connsiteY8" fmla="*/ 1308394 h 1781052"/>
                  <a:gd name="connsiteX9" fmla="*/ 1070213 w 1315564"/>
                  <a:gd name="connsiteY9" fmla="*/ 1493625 h 1781052"/>
                  <a:gd name="connsiteX10" fmla="*/ 1133218 w 1315564"/>
                  <a:gd name="connsiteY10" fmla="*/ 1527840 h 1781052"/>
                  <a:gd name="connsiteX11" fmla="*/ 1138315 w 1315564"/>
                  <a:gd name="connsiteY11" fmla="*/ 1529050 h 1781052"/>
                  <a:gd name="connsiteX12" fmla="*/ 1140639 w 1315564"/>
                  <a:gd name="connsiteY12" fmla="*/ 1495209 h 1781052"/>
                  <a:gd name="connsiteX13" fmla="*/ 1137229 w 1315564"/>
                  <a:gd name="connsiteY13" fmla="*/ 1444611 h 1781052"/>
                  <a:gd name="connsiteX14" fmla="*/ 1137204 w 1315564"/>
                  <a:gd name="connsiteY14" fmla="*/ 1444234 h 1781052"/>
                  <a:gd name="connsiteX15" fmla="*/ 1074372 w 1315564"/>
                  <a:gd name="connsiteY15" fmla="*/ 1288568 h 1781052"/>
                  <a:gd name="connsiteX16" fmla="*/ 1040052 w 1315564"/>
                  <a:gd name="connsiteY16" fmla="*/ 1259866 h 1781052"/>
                  <a:gd name="connsiteX17" fmla="*/ 1039813 w 1315564"/>
                  <a:gd name="connsiteY17" fmla="*/ 1259736 h 1781052"/>
                  <a:gd name="connsiteX18" fmla="*/ 1039892 w 1315564"/>
                  <a:gd name="connsiteY18" fmla="*/ 1260908 h 1781052"/>
                  <a:gd name="connsiteX19" fmla="*/ 914224 w 1315564"/>
                  <a:gd name="connsiteY19" fmla="*/ 1192664 h 1781052"/>
                  <a:gd name="connsiteX20" fmla="*/ 902548 w 1315564"/>
                  <a:gd name="connsiteY20" fmla="*/ 1019383 h 1781052"/>
                  <a:gd name="connsiteX21" fmla="*/ 974860 w 1315564"/>
                  <a:gd name="connsiteY21" fmla="*/ 963400 h 1781052"/>
                  <a:gd name="connsiteX22" fmla="*/ 1100528 w 1315564"/>
                  <a:gd name="connsiteY22" fmla="*/ 1031642 h 1781052"/>
                  <a:gd name="connsiteX23" fmla="*/ 1100766 w 1315564"/>
                  <a:gd name="connsiteY23" fmla="*/ 1035180 h 1781052"/>
                  <a:gd name="connsiteX24" fmla="*/ 1101006 w 1315564"/>
                  <a:gd name="connsiteY24" fmla="*/ 1035310 h 1781052"/>
                  <a:gd name="connsiteX25" fmla="*/ 1106325 w 1315564"/>
                  <a:gd name="connsiteY25" fmla="*/ 1036572 h 1781052"/>
                  <a:gd name="connsiteX26" fmla="*/ 1107437 w 1315564"/>
                  <a:gd name="connsiteY26" fmla="*/ 1002444 h 1781052"/>
                  <a:gd name="connsiteX27" fmla="*/ 1105134 w 1315564"/>
                  <a:gd name="connsiteY27" fmla="*/ 968269 h 1781052"/>
                  <a:gd name="connsiteX28" fmla="*/ 1105133 w 1315564"/>
                  <a:gd name="connsiteY28" fmla="*/ 968268 h 1781052"/>
                  <a:gd name="connsiteX29" fmla="*/ 1101724 w 1315564"/>
                  <a:gd name="connsiteY29" fmla="*/ 917670 h 1781052"/>
                  <a:gd name="connsiteX30" fmla="*/ 1003540 w 1315564"/>
                  <a:gd name="connsiteY30" fmla="*/ 732440 h 1781052"/>
                  <a:gd name="connsiteX31" fmla="*/ 940534 w 1315564"/>
                  <a:gd name="connsiteY31" fmla="*/ 698225 h 1781052"/>
                  <a:gd name="connsiteX32" fmla="*/ 448656 w 1315564"/>
                  <a:gd name="connsiteY32" fmla="*/ 433044 h 1781052"/>
                  <a:gd name="connsiteX33" fmla="*/ 447544 w 1315564"/>
                  <a:gd name="connsiteY33" fmla="*/ 467172 h 1781052"/>
                  <a:gd name="connsiteX34" fmla="*/ 486117 w 1315564"/>
                  <a:gd name="connsiteY34" fmla="*/ 1039647 h 1781052"/>
                  <a:gd name="connsiteX35" fmla="*/ 584301 w 1315564"/>
                  <a:gd name="connsiteY35" fmla="*/ 1224877 h 1781052"/>
                  <a:gd name="connsiteX36" fmla="*/ 647307 w 1315564"/>
                  <a:gd name="connsiteY36" fmla="*/ 1259092 h 1781052"/>
                  <a:gd name="connsiteX37" fmla="*/ 652404 w 1315564"/>
                  <a:gd name="connsiteY37" fmla="*/ 1260301 h 1781052"/>
                  <a:gd name="connsiteX38" fmla="*/ 654728 w 1315564"/>
                  <a:gd name="connsiteY38" fmla="*/ 1226462 h 1781052"/>
                  <a:gd name="connsiteX39" fmla="*/ 616154 w 1315564"/>
                  <a:gd name="connsiteY39" fmla="*/ 653986 h 1781052"/>
                  <a:gd name="connsiteX40" fmla="*/ 517970 w 1315564"/>
                  <a:gd name="connsiteY40" fmla="*/ 468756 h 1781052"/>
                  <a:gd name="connsiteX41" fmla="*/ 454965 w 1315564"/>
                  <a:gd name="connsiteY41" fmla="*/ 434541 h 1781052"/>
                  <a:gd name="connsiteX42" fmla="*/ 128687 w 1315564"/>
                  <a:gd name="connsiteY42" fmla="*/ 0 h 1781052"/>
                  <a:gd name="connsiteX43" fmla="*/ 224317 w 1315564"/>
                  <a:gd name="connsiteY43" fmla="*/ 51932 h 1781052"/>
                  <a:gd name="connsiteX44" fmla="*/ 292510 w 1315564"/>
                  <a:gd name="connsiteY44" fmla="*/ 1064000 h 1781052"/>
                  <a:gd name="connsiteX45" fmla="*/ 318303 w 1315564"/>
                  <a:gd name="connsiteY45" fmla="*/ 1078007 h 1781052"/>
                  <a:gd name="connsiteX46" fmla="*/ 273495 w 1315564"/>
                  <a:gd name="connsiteY46" fmla="*/ 413006 h 1781052"/>
                  <a:gd name="connsiteX47" fmla="*/ 284987 w 1315564"/>
                  <a:gd name="connsiteY47" fmla="*/ 305270 h 1781052"/>
                  <a:gd name="connsiteX48" fmla="*/ 295100 w 1315564"/>
                  <a:gd name="connsiteY48" fmla="*/ 286053 h 1781052"/>
                  <a:gd name="connsiteX49" fmla="*/ 294696 w 1315564"/>
                  <a:gd name="connsiteY49" fmla="*/ 283314 h 1781052"/>
                  <a:gd name="connsiteX50" fmla="*/ 353380 w 1315564"/>
                  <a:gd name="connsiteY50" fmla="*/ 213741 h 1781052"/>
                  <a:gd name="connsiteX51" fmla="*/ 401469 w 1315564"/>
                  <a:gd name="connsiteY51" fmla="*/ 191182 h 1781052"/>
                  <a:gd name="connsiteX52" fmla="*/ 403035 w 1315564"/>
                  <a:gd name="connsiteY52" fmla="*/ 189822 h 1781052"/>
                  <a:gd name="connsiteX53" fmla="*/ 405420 w 1315564"/>
                  <a:gd name="connsiteY53" fmla="*/ 189328 h 1781052"/>
                  <a:gd name="connsiteX54" fmla="*/ 415289 w 1315564"/>
                  <a:gd name="connsiteY54" fmla="*/ 184698 h 1781052"/>
                  <a:gd name="connsiteX55" fmla="*/ 433093 w 1315564"/>
                  <a:gd name="connsiteY55" fmla="*/ 183594 h 1781052"/>
                  <a:gd name="connsiteX56" fmla="*/ 443137 w 1315564"/>
                  <a:gd name="connsiteY56" fmla="*/ 181513 h 1781052"/>
                  <a:gd name="connsiteX57" fmla="*/ 490337 w 1315564"/>
                  <a:gd name="connsiteY57" fmla="*/ 196394 h 1781052"/>
                  <a:gd name="connsiteX58" fmla="*/ 604547 w 1315564"/>
                  <a:gd name="connsiteY58" fmla="*/ 258416 h 1781052"/>
                  <a:gd name="connsiteX59" fmla="*/ 763342 w 1315564"/>
                  <a:gd name="connsiteY59" fmla="*/ 490689 h 1781052"/>
                  <a:gd name="connsiteX60" fmla="*/ 775949 w 1315564"/>
                  <a:gd name="connsiteY60" fmla="*/ 558706 h 1781052"/>
                  <a:gd name="connsiteX61" fmla="*/ 789711 w 1315564"/>
                  <a:gd name="connsiteY61" fmla="*/ 532558 h 1781052"/>
                  <a:gd name="connsiteX62" fmla="*/ 791674 w 1315564"/>
                  <a:gd name="connsiteY62" fmla="*/ 530854 h 1781052"/>
                  <a:gd name="connsiteX63" fmla="*/ 794987 w 1315564"/>
                  <a:gd name="connsiteY63" fmla="*/ 523450 h 1781052"/>
                  <a:gd name="connsiteX64" fmla="*/ 843917 w 1315564"/>
                  <a:gd name="connsiteY64" fmla="*/ 475679 h 1781052"/>
                  <a:gd name="connsiteX65" fmla="*/ 885574 w 1315564"/>
                  <a:gd name="connsiteY65" fmla="*/ 456137 h 1781052"/>
                  <a:gd name="connsiteX66" fmla="*/ 888604 w 1315564"/>
                  <a:gd name="connsiteY66" fmla="*/ 453507 h 1781052"/>
                  <a:gd name="connsiteX67" fmla="*/ 893217 w 1315564"/>
                  <a:gd name="connsiteY67" fmla="*/ 452551 h 1781052"/>
                  <a:gd name="connsiteX68" fmla="*/ 905826 w 1315564"/>
                  <a:gd name="connsiteY68" fmla="*/ 446636 h 1781052"/>
                  <a:gd name="connsiteX69" fmla="*/ 928574 w 1315564"/>
                  <a:gd name="connsiteY69" fmla="*/ 445226 h 1781052"/>
                  <a:gd name="connsiteX70" fmla="*/ 928707 w 1315564"/>
                  <a:gd name="connsiteY70" fmla="*/ 445198 h 1781052"/>
                  <a:gd name="connsiteX71" fmla="*/ 928758 w 1315564"/>
                  <a:gd name="connsiteY71" fmla="*/ 445214 h 1781052"/>
                  <a:gd name="connsiteX72" fmla="*/ 929665 w 1315564"/>
                  <a:gd name="connsiteY72" fmla="*/ 445158 h 1781052"/>
                  <a:gd name="connsiteX73" fmla="*/ 931104 w 1315564"/>
                  <a:gd name="connsiteY73" fmla="*/ 445954 h 1781052"/>
                  <a:gd name="connsiteX74" fmla="*/ 975906 w 1315564"/>
                  <a:gd name="connsiteY74" fmla="*/ 460079 h 1781052"/>
                  <a:gd name="connsiteX75" fmla="*/ 1090117 w 1315564"/>
                  <a:gd name="connsiteY75" fmla="*/ 522100 h 1781052"/>
                  <a:gd name="connsiteX76" fmla="*/ 1268094 w 1315564"/>
                  <a:gd name="connsiteY76" fmla="*/ 857864 h 1781052"/>
                  <a:gd name="connsiteX77" fmla="*/ 1274236 w 1315564"/>
                  <a:gd name="connsiteY77" fmla="*/ 949025 h 1781052"/>
                  <a:gd name="connsiteX78" fmla="*/ 1274237 w 1315564"/>
                  <a:gd name="connsiteY78" fmla="*/ 949026 h 1781052"/>
                  <a:gd name="connsiteX79" fmla="*/ 1281485 w 1315564"/>
                  <a:gd name="connsiteY79" fmla="*/ 1056609 h 1781052"/>
                  <a:gd name="connsiteX80" fmla="*/ 1263296 w 1315564"/>
                  <a:gd name="connsiteY80" fmla="*/ 1180424 h 1781052"/>
                  <a:gd name="connsiteX81" fmla="*/ 1251513 w 1315564"/>
                  <a:gd name="connsiteY81" fmla="*/ 1198245 h 1781052"/>
                  <a:gd name="connsiteX82" fmla="*/ 1266684 w 1315564"/>
                  <a:gd name="connsiteY82" fmla="*/ 1230704 h 1781052"/>
                  <a:gd name="connsiteX83" fmla="*/ 1303573 w 1315564"/>
                  <a:gd name="connsiteY83" fmla="*/ 1384428 h 1781052"/>
                  <a:gd name="connsiteX84" fmla="*/ 1310823 w 1315564"/>
                  <a:gd name="connsiteY84" fmla="*/ 1492012 h 1781052"/>
                  <a:gd name="connsiteX85" fmla="*/ 1310822 w 1315564"/>
                  <a:gd name="connsiteY85" fmla="*/ 1492012 h 1781052"/>
                  <a:gd name="connsiteX86" fmla="*/ 1314687 w 1315564"/>
                  <a:gd name="connsiteY86" fmla="*/ 1549374 h 1781052"/>
                  <a:gd name="connsiteX87" fmla="*/ 1231610 w 1315564"/>
                  <a:gd name="connsiteY87" fmla="*/ 1724583 h 1781052"/>
                  <a:gd name="connsiteX88" fmla="*/ 1222175 w 1315564"/>
                  <a:gd name="connsiteY88" fmla="*/ 1723947 h 1781052"/>
                  <a:gd name="connsiteX89" fmla="*/ 1206970 w 1315564"/>
                  <a:gd name="connsiteY89" fmla="*/ 1755210 h 1781052"/>
                  <a:gd name="connsiteX90" fmla="*/ 1097846 w 1315564"/>
                  <a:gd name="connsiteY90" fmla="*/ 1765986 h 1781052"/>
                  <a:gd name="connsiteX91" fmla="*/ 983635 w 1315564"/>
                  <a:gd name="connsiteY91" fmla="*/ 1703964 h 1781052"/>
                  <a:gd name="connsiteX92" fmla="*/ 824840 w 1315564"/>
                  <a:gd name="connsiteY92" fmla="*/ 1471691 h 1781052"/>
                  <a:gd name="connsiteX93" fmla="*/ 810627 w 1315564"/>
                  <a:gd name="connsiteY93" fmla="*/ 1395003 h 1781052"/>
                  <a:gd name="connsiteX94" fmla="*/ 799307 w 1315564"/>
                  <a:gd name="connsiteY94" fmla="*/ 1418277 h 1781052"/>
                  <a:gd name="connsiteX95" fmla="*/ 791905 w 1315564"/>
                  <a:gd name="connsiteY95" fmla="*/ 1434823 h 1781052"/>
                  <a:gd name="connsiteX96" fmla="*/ 742975 w 1315564"/>
                  <a:gd name="connsiteY96" fmla="*/ 1482593 h 1781052"/>
                  <a:gd name="connsiteX97" fmla="*/ 657227 w 1315564"/>
                  <a:gd name="connsiteY97" fmla="*/ 1513114 h 1781052"/>
                  <a:gd name="connsiteX98" fmla="*/ 652316 w 1315564"/>
                  <a:gd name="connsiteY98" fmla="*/ 1510398 h 1781052"/>
                  <a:gd name="connsiteX99" fmla="*/ 644093 w 1315564"/>
                  <a:gd name="connsiteY99" fmla="*/ 1509844 h 1781052"/>
                  <a:gd name="connsiteX100" fmla="*/ 611934 w 1315564"/>
                  <a:gd name="connsiteY100" fmla="*/ 1497238 h 1781052"/>
                  <a:gd name="connsiteX101" fmla="*/ 497724 w 1315564"/>
                  <a:gd name="connsiteY101" fmla="*/ 1435216 h 1781052"/>
                  <a:gd name="connsiteX102" fmla="*/ 378803 w 1315564"/>
                  <a:gd name="connsiteY102" fmla="*/ 1300602 h 1781052"/>
                  <a:gd name="connsiteX103" fmla="*/ 367679 w 1315564"/>
                  <a:gd name="connsiteY103" fmla="*/ 1273357 h 1781052"/>
                  <a:gd name="connsiteX104" fmla="*/ 297553 w 1315564"/>
                  <a:gd name="connsiteY104" fmla="*/ 1330527 h 1781052"/>
                  <a:gd name="connsiteX105" fmla="*/ 70788 w 1315564"/>
                  <a:gd name="connsiteY105" fmla="*/ 1207384 h 1781052"/>
                  <a:gd name="connsiteX106" fmla="*/ 59000 w 1315564"/>
                  <a:gd name="connsiteY106" fmla="*/ 1032445 h 1781052"/>
                  <a:gd name="connsiteX107" fmla="*/ 119806 w 1315564"/>
                  <a:gd name="connsiteY107" fmla="*/ 991852 h 1781052"/>
                  <a:gd name="connsiteX108" fmla="*/ 77355 w 1315564"/>
                  <a:gd name="connsiteY108" fmla="*/ 367350 h 1781052"/>
                  <a:gd name="connsiteX109" fmla="*/ 11787 w 1315564"/>
                  <a:gd name="connsiteY109" fmla="*/ 331744 h 1781052"/>
                  <a:gd name="connsiteX110" fmla="*/ 0 w 1315564"/>
                  <a:gd name="connsiteY110" fmla="*/ 156805 h 1781052"/>
                  <a:gd name="connsiteX111" fmla="*/ 56375 w 1315564"/>
                  <a:gd name="connsiteY111" fmla="*/ 55983 h 178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4" h="1781052">
                    <a:moveTo>
                      <a:pt x="935438" y="697016"/>
                    </a:moveTo>
                    <a:lnTo>
                      <a:pt x="933114" y="730855"/>
                    </a:lnTo>
                    <a:lnTo>
                      <a:pt x="936523" y="781453"/>
                    </a:lnTo>
                    <a:lnTo>
                      <a:pt x="864211" y="837436"/>
                    </a:lnTo>
                    <a:lnTo>
                      <a:pt x="796435" y="800631"/>
                    </a:lnTo>
                    <a:lnTo>
                      <a:pt x="828531" y="1276974"/>
                    </a:lnTo>
                    <a:lnTo>
                      <a:pt x="870721" y="1204634"/>
                    </a:lnTo>
                    <a:lnTo>
                      <a:pt x="968619" y="1257796"/>
                    </a:lnTo>
                    <a:lnTo>
                      <a:pt x="972028" y="1308394"/>
                    </a:lnTo>
                    <a:cubicBezTo>
                      <a:pt x="977123" y="1384015"/>
                      <a:pt x="1021082" y="1466945"/>
                      <a:pt x="1070213" y="1493625"/>
                    </a:cubicBezTo>
                    <a:lnTo>
                      <a:pt x="1133218" y="1527840"/>
                    </a:lnTo>
                    <a:lnTo>
                      <a:pt x="1138315" y="1529050"/>
                    </a:lnTo>
                    <a:lnTo>
                      <a:pt x="1140639" y="1495209"/>
                    </a:lnTo>
                    <a:lnTo>
                      <a:pt x="1137229" y="1444611"/>
                    </a:lnTo>
                    <a:cubicBezTo>
                      <a:pt x="1137221" y="1444485"/>
                      <a:pt x="1137212" y="1444360"/>
                      <a:pt x="1137204" y="1444234"/>
                    </a:cubicBezTo>
                    <a:cubicBezTo>
                      <a:pt x="1133383" y="1387519"/>
                      <a:pt x="1107701" y="1326691"/>
                      <a:pt x="1074372" y="1288568"/>
                    </a:cubicBezTo>
                    <a:lnTo>
                      <a:pt x="1040052" y="1259866"/>
                    </a:lnTo>
                    <a:lnTo>
                      <a:pt x="1039813" y="1259736"/>
                    </a:lnTo>
                    <a:cubicBezTo>
                      <a:pt x="1039839" y="1260127"/>
                      <a:pt x="1039866" y="1260517"/>
                      <a:pt x="1039892" y="1260908"/>
                    </a:cubicBezTo>
                    <a:lnTo>
                      <a:pt x="914224" y="1192664"/>
                    </a:lnTo>
                    <a:lnTo>
                      <a:pt x="902548" y="1019383"/>
                    </a:lnTo>
                    <a:lnTo>
                      <a:pt x="974860" y="963400"/>
                    </a:lnTo>
                    <a:lnTo>
                      <a:pt x="1100528" y="1031642"/>
                    </a:lnTo>
                    <a:cubicBezTo>
                      <a:pt x="1100607" y="1032821"/>
                      <a:pt x="1100687" y="1034001"/>
                      <a:pt x="1100766" y="1035180"/>
                    </a:cubicBezTo>
                    <a:lnTo>
                      <a:pt x="1101006" y="1035310"/>
                    </a:lnTo>
                    <a:lnTo>
                      <a:pt x="1106325" y="1036572"/>
                    </a:lnTo>
                    <a:cubicBezTo>
                      <a:pt x="1106696" y="1025196"/>
                      <a:pt x="1107066" y="1013820"/>
                      <a:pt x="1107437" y="1002444"/>
                    </a:cubicBezTo>
                    <a:lnTo>
                      <a:pt x="1105134" y="968269"/>
                    </a:lnTo>
                    <a:lnTo>
                      <a:pt x="1105133" y="968268"/>
                    </a:lnTo>
                    <a:lnTo>
                      <a:pt x="1101724" y="917670"/>
                    </a:lnTo>
                    <a:cubicBezTo>
                      <a:pt x="1096629" y="842050"/>
                      <a:pt x="1052671" y="759120"/>
                      <a:pt x="1003540" y="732440"/>
                    </a:cubicBezTo>
                    <a:lnTo>
                      <a:pt x="940534" y="698225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6"/>
                      <a:pt x="447544" y="467172"/>
                    </a:cubicBezTo>
                    <a:lnTo>
                      <a:pt x="486117" y="1039647"/>
                    </a:lnTo>
                    <a:cubicBezTo>
                      <a:pt x="491212" y="1115266"/>
                      <a:pt x="535171" y="1198197"/>
                      <a:pt x="584301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4" y="653986"/>
                    </a:lnTo>
                    <a:cubicBezTo>
                      <a:pt x="611059" y="578366"/>
                      <a:pt x="567101" y="495436"/>
                      <a:pt x="517970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5" y="413006"/>
                    </a:lnTo>
                    <a:cubicBezTo>
                      <a:pt x="270609" y="370170"/>
                      <a:pt x="274944" y="333697"/>
                      <a:pt x="284987" y="305270"/>
                    </a:cubicBezTo>
                    <a:lnTo>
                      <a:pt x="295100" y="286053"/>
                    </a:lnTo>
                    <a:lnTo>
                      <a:pt x="294696" y="283314"/>
                    </a:lnTo>
                    <a:cubicBezTo>
                      <a:pt x="298642" y="263594"/>
                      <a:pt x="320916" y="236239"/>
                      <a:pt x="353380" y="213741"/>
                    </a:cubicBezTo>
                    <a:lnTo>
                      <a:pt x="401469" y="191182"/>
                    </a:lnTo>
                    <a:lnTo>
                      <a:pt x="403035" y="189822"/>
                    </a:lnTo>
                    <a:lnTo>
                      <a:pt x="405420" y="189328"/>
                    </a:lnTo>
                    <a:lnTo>
                      <a:pt x="415289" y="184698"/>
                    </a:lnTo>
                    <a:lnTo>
                      <a:pt x="433093" y="183594"/>
                    </a:lnTo>
                    <a:lnTo>
                      <a:pt x="443137" y="181513"/>
                    </a:lnTo>
                    <a:cubicBezTo>
                      <a:pt x="457797" y="182487"/>
                      <a:pt x="473639" y="187327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49" y="558706"/>
                    </a:lnTo>
                    <a:lnTo>
                      <a:pt x="789711" y="532558"/>
                    </a:lnTo>
                    <a:lnTo>
                      <a:pt x="791674" y="530854"/>
                    </a:lnTo>
                    <a:lnTo>
                      <a:pt x="794987" y="523450"/>
                    </a:lnTo>
                    <a:cubicBezTo>
                      <a:pt x="805161" y="507835"/>
                      <a:pt x="822274" y="490678"/>
                      <a:pt x="843917" y="475679"/>
                    </a:cubicBezTo>
                    <a:lnTo>
                      <a:pt x="885574" y="456137"/>
                    </a:lnTo>
                    <a:lnTo>
                      <a:pt x="888604" y="453507"/>
                    </a:lnTo>
                    <a:lnTo>
                      <a:pt x="893217" y="452551"/>
                    </a:lnTo>
                    <a:lnTo>
                      <a:pt x="905826" y="446636"/>
                    </a:lnTo>
                    <a:lnTo>
                      <a:pt x="928574" y="445226"/>
                    </a:lnTo>
                    <a:lnTo>
                      <a:pt x="928707" y="445198"/>
                    </a:lnTo>
                    <a:lnTo>
                      <a:pt x="928758" y="445214"/>
                    </a:lnTo>
                    <a:lnTo>
                      <a:pt x="929665" y="445158"/>
                    </a:lnTo>
                    <a:lnTo>
                      <a:pt x="931104" y="445954"/>
                    </a:lnTo>
                    <a:lnTo>
                      <a:pt x="975906" y="460079"/>
                    </a:lnTo>
                    <a:lnTo>
                      <a:pt x="1090117" y="522100"/>
                    </a:lnTo>
                    <a:cubicBezTo>
                      <a:pt x="1179175" y="570463"/>
                      <a:pt x="1258858" y="720790"/>
                      <a:pt x="1268094" y="857864"/>
                    </a:cubicBezTo>
                    <a:lnTo>
                      <a:pt x="1274236" y="949025"/>
                    </a:lnTo>
                    <a:lnTo>
                      <a:pt x="1274237" y="949026"/>
                    </a:lnTo>
                    <a:lnTo>
                      <a:pt x="1281485" y="1056609"/>
                    </a:lnTo>
                    <a:cubicBezTo>
                      <a:pt x="1284949" y="1108013"/>
                      <a:pt x="1278014" y="1150252"/>
                      <a:pt x="1263296" y="1180424"/>
                    </a:cubicBezTo>
                    <a:lnTo>
                      <a:pt x="1251513" y="1198245"/>
                    </a:lnTo>
                    <a:lnTo>
                      <a:pt x="1266684" y="1230704"/>
                    </a:lnTo>
                    <a:cubicBezTo>
                      <a:pt x="1286740" y="1279758"/>
                      <a:pt x="1300110" y="1333025"/>
                      <a:pt x="1303573" y="1384428"/>
                    </a:cubicBezTo>
                    <a:lnTo>
                      <a:pt x="1310823" y="1492012"/>
                    </a:lnTo>
                    <a:lnTo>
                      <a:pt x="1310822" y="1492012"/>
                    </a:lnTo>
                    <a:lnTo>
                      <a:pt x="1314687" y="1549374"/>
                    </a:lnTo>
                    <a:cubicBezTo>
                      <a:pt x="1321614" y="1652181"/>
                      <a:pt x="1286948" y="1718334"/>
                      <a:pt x="1231610" y="1724583"/>
                    </a:cubicBezTo>
                    <a:lnTo>
                      <a:pt x="1222175" y="1723947"/>
                    </a:lnTo>
                    <a:lnTo>
                      <a:pt x="1206970" y="1755210"/>
                    </a:lnTo>
                    <a:cubicBezTo>
                      <a:pt x="1180816" y="1784278"/>
                      <a:pt x="1142375" y="1790167"/>
                      <a:pt x="1097846" y="1765986"/>
                    </a:cubicBezTo>
                    <a:lnTo>
                      <a:pt x="983635" y="1703964"/>
                    </a:lnTo>
                    <a:cubicBezTo>
                      <a:pt x="916842" y="1667692"/>
                      <a:pt x="855322" y="1574066"/>
                      <a:pt x="824840" y="1471691"/>
                    </a:cubicBezTo>
                    <a:lnTo>
                      <a:pt x="810627" y="1395003"/>
                    </a:lnTo>
                    <a:lnTo>
                      <a:pt x="799307" y="1418277"/>
                    </a:lnTo>
                    <a:lnTo>
                      <a:pt x="791905" y="1434823"/>
                    </a:lnTo>
                    <a:cubicBezTo>
                      <a:pt x="781732" y="1450437"/>
                      <a:pt x="764618" y="1467595"/>
                      <a:pt x="742975" y="1482593"/>
                    </a:cubicBezTo>
                    <a:cubicBezTo>
                      <a:pt x="710511" y="1505092"/>
                      <a:pt x="677077" y="1516343"/>
                      <a:pt x="657227" y="1513114"/>
                    </a:cubicBezTo>
                    <a:lnTo>
                      <a:pt x="652316" y="1510398"/>
                    </a:lnTo>
                    <a:lnTo>
                      <a:pt x="644093" y="1509844"/>
                    </a:lnTo>
                    <a:cubicBezTo>
                      <a:pt x="633819" y="1507449"/>
                      <a:pt x="623067" y="1503284"/>
                      <a:pt x="611934" y="1497238"/>
                    </a:cubicBezTo>
                    <a:lnTo>
                      <a:pt x="497724" y="1435216"/>
                    </a:lnTo>
                    <a:cubicBezTo>
                      <a:pt x="453196" y="1411035"/>
                      <a:pt x="411011" y="1361363"/>
                      <a:pt x="378803" y="1300602"/>
                    </a:cubicBezTo>
                    <a:lnTo>
                      <a:pt x="367679" y="1273357"/>
                    </a:lnTo>
                    <a:lnTo>
                      <a:pt x="297553" y="1330527"/>
                    </a:lnTo>
                    <a:lnTo>
                      <a:pt x="70788" y="1207384"/>
                    </a:lnTo>
                    <a:lnTo>
                      <a:pt x="59000" y="1032445"/>
                    </a:lnTo>
                    <a:lnTo>
                      <a:pt x="119806" y="991852"/>
                    </a:lnTo>
                    <a:lnTo>
                      <a:pt x="77355" y="367350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4DB2B499-5D13-6778-5947-7710D6CD3BE4}"/>
                  </a:ext>
                </a:extLst>
              </p:cNvPr>
              <p:cNvSpPr/>
              <p:nvPr/>
            </p:nvSpPr>
            <p:spPr bwMode="auto">
              <a:xfrm>
                <a:off x="-227562" y="2956930"/>
                <a:ext cx="1243252" cy="1725068"/>
              </a:xfrm>
              <a:custGeom>
                <a:avLst/>
                <a:gdLst>
                  <a:gd name="connsiteX0" fmla="*/ 856395 w 1243252"/>
                  <a:gd name="connsiteY0" fmla="*/ 445198 h 1725068"/>
                  <a:gd name="connsiteX1" fmla="*/ 903594 w 1243252"/>
                  <a:gd name="connsiteY1" fmla="*/ 460079 h 1725068"/>
                  <a:gd name="connsiteX2" fmla="*/ 1017805 w 1243252"/>
                  <a:gd name="connsiteY2" fmla="*/ 522100 h 1725068"/>
                  <a:gd name="connsiteX3" fmla="*/ 1195782 w 1243252"/>
                  <a:gd name="connsiteY3" fmla="*/ 857864 h 1725068"/>
                  <a:gd name="connsiteX4" fmla="*/ 1201924 w 1243252"/>
                  <a:gd name="connsiteY4" fmla="*/ 949025 h 1725068"/>
                  <a:gd name="connsiteX5" fmla="*/ 1201925 w 1243252"/>
                  <a:gd name="connsiteY5" fmla="*/ 949026 h 1725068"/>
                  <a:gd name="connsiteX6" fmla="*/ 1209173 w 1243252"/>
                  <a:gd name="connsiteY6" fmla="*/ 1056609 h 1725068"/>
                  <a:gd name="connsiteX7" fmla="*/ 1190984 w 1243252"/>
                  <a:gd name="connsiteY7" fmla="*/ 1180424 h 1725068"/>
                  <a:gd name="connsiteX8" fmla="*/ 1179201 w 1243252"/>
                  <a:gd name="connsiteY8" fmla="*/ 1198245 h 1725068"/>
                  <a:gd name="connsiteX9" fmla="*/ 1194372 w 1243252"/>
                  <a:gd name="connsiteY9" fmla="*/ 1230704 h 1725068"/>
                  <a:gd name="connsiteX10" fmla="*/ 1231261 w 1243252"/>
                  <a:gd name="connsiteY10" fmla="*/ 1384428 h 1725068"/>
                  <a:gd name="connsiteX11" fmla="*/ 1238511 w 1243252"/>
                  <a:gd name="connsiteY11" fmla="*/ 1492012 h 1725068"/>
                  <a:gd name="connsiteX12" fmla="*/ 1238510 w 1243252"/>
                  <a:gd name="connsiteY12" fmla="*/ 1492012 h 1725068"/>
                  <a:gd name="connsiteX13" fmla="*/ 1242375 w 1243252"/>
                  <a:gd name="connsiteY13" fmla="*/ 1549374 h 1725068"/>
                  <a:gd name="connsiteX14" fmla="*/ 1097846 w 1243252"/>
                  <a:gd name="connsiteY14" fmla="*/ 1710003 h 1725068"/>
                  <a:gd name="connsiteX15" fmla="*/ 983635 w 1243252"/>
                  <a:gd name="connsiteY15" fmla="*/ 1647981 h 1725068"/>
                  <a:gd name="connsiteX16" fmla="*/ 805659 w 1243252"/>
                  <a:gd name="connsiteY16" fmla="*/ 1312217 h 1725068"/>
                  <a:gd name="connsiteX17" fmla="*/ 798409 w 1243252"/>
                  <a:gd name="connsiteY17" fmla="*/ 1204634 h 1725068"/>
                  <a:gd name="connsiteX18" fmla="*/ 896307 w 1243252"/>
                  <a:gd name="connsiteY18" fmla="*/ 1257796 h 1725068"/>
                  <a:gd name="connsiteX19" fmla="*/ 899716 w 1243252"/>
                  <a:gd name="connsiteY19" fmla="*/ 1308394 h 1725068"/>
                  <a:gd name="connsiteX20" fmla="*/ 997901 w 1243252"/>
                  <a:gd name="connsiteY20" fmla="*/ 1493625 h 1725068"/>
                  <a:gd name="connsiteX21" fmla="*/ 1060906 w 1243252"/>
                  <a:gd name="connsiteY21" fmla="*/ 1527840 h 1725068"/>
                  <a:gd name="connsiteX22" fmla="*/ 1140639 w 1243252"/>
                  <a:gd name="connsiteY22" fmla="*/ 1439226 h 1725068"/>
                  <a:gd name="connsiteX23" fmla="*/ 1137229 w 1243252"/>
                  <a:gd name="connsiteY23" fmla="*/ 1388628 h 1725068"/>
                  <a:gd name="connsiteX24" fmla="*/ 1137204 w 1243252"/>
                  <a:gd name="connsiteY24" fmla="*/ 1388251 h 1725068"/>
                  <a:gd name="connsiteX25" fmla="*/ 1074372 w 1243252"/>
                  <a:gd name="connsiteY25" fmla="*/ 1232585 h 1725068"/>
                  <a:gd name="connsiteX26" fmla="*/ 1040052 w 1243252"/>
                  <a:gd name="connsiteY26" fmla="*/ 1203883 h 1725068"/>
                  <a:gd name="connsiteX27" fmla="*/ 1039813 w 1243252"/>
                  <a:gd name="connsiteY27" fmla="*/ 1203753 h 1725068"/>
                  <a:gd name="connsiteX28" fmla="*/ 1039892 w 1243252"/>
                  <a:gd name="connsiteY28" fmla="*/ 1204925 h 1725068"/>
                  <a:gd name="connsiteX29" fmla="*/ 914224 w 1243252"/>
                  <a:gd name="connsiteY29" fmla="*/ 1136681 h 1725068"/>
                  <a:gd name="connsiteX30" fmla="*/ 902548 w 1243252"/>
                  <a:gd name="connsiteY30" fmla="*/ 963400 h 1725068"/>
                  <a:gd name="connsiteX31" fmla="*/ 1028216 w 1243252"/>
                  <a:gd name="connsiteY31" fmla="*/ 1031642 h 1725068"/>
                  <a:gd name="connsiteX32" fmla="*/ 1028454 w 1243252"/>
                  <a:gd name="connsiteY32" fmla="*/ 1035180 h 1725068"/>
                  <a:gd name="connsiteX33" fmla="*/ 1028694 w 1243252"/>
                  <a:gd name="connsiteY33" fmla="*/ 1035310 h 1725068"/>
                  <a:gd name="connsiteX34" fmla="*/ 1061606 w 1243252"/>
                  <a:gd name="connsiteY34" fmla="*/ 1043119 h 1725068"/>
                  <a:gd name="connsiteX35" fmla="*/ 1107437 w 1243252"/>
                  <a:gd name="connsiteY35" fmla="*/ 946461 h 1725068"/>
                  <a:gd name="connsiteX36" fmla="*/ 1105134 w 1243252"/>
                  <a:gd name="connsiteY36" fmla="*/ 912286 h 1725068"/>
                  <a:gd name="connsiteX37" fmla="*/ 1105133 w 1243252"/>
                  <a:gd name="connsiteY37" fmla="*/ 912285 h 1725068"/>
                  <a:gd name="connsiteX38" fmla="*/ 1101724 w 1243252"/>
                  <a:gd name="connsiteY38" fmla="*/ 861687 h 1725068"/>
                  <a:gd name="connsiteX39" fmla="*/ 1003540 w 1243252"/>
                  <a:gd name="connsiteY39" fmla="*/ 676457 h 1725068"/>
                  <a:gd name="connsiteX40" fmla="*/ 940534 w 1243252"/>
                  <a:gd name="connsiteY40" fmla="*/ 642242 h 1725068"/>
                  <a:gd name="connsiteX41" fmla="*/ 860802 w 1243252"/>
                  <a:gd name="connsiteY41" fmla="*/ 730855 h 1725068"/>
                  <a:gd name="connsiteX42" fmla="*/ 864211 w 1243252"/>
                  <a:gd name="connsiteY42" fmla="*/ 781453 h 1725068"/>
                  <a:gd name="connsiteX43" fmla="*/ 766314 w 1243252"/>
                  <a:gd name="connsiteY43" fmla="*/ 728291 h 1725068"/>
                  <a:gd name="connsiteX44" fmla="*/ 759065 w 1243252"/>
                  <a:gd name="connsiteY44" fmla="*/ 620707 h 1725068"/>
                  <a:gd name="connsiteX45" fmla="*/ 816292 w 1243252"/>
                  <a:gd name="connsiteY45" fmla="*/ 453507 h 1725068"/>
                  <a:gd name="connsiteX46" fmla="*/ 856395 w 1243252"/>
                  <a:gd name="connsiteY46" fmla="*/ 445198 h 1725068"/>
                  <a:gd name="connsiteX47" fmla="*/ 421063 w 1243252"/>
                  <a:gd name="connsiteY47" fmla="*/ 370514 h 1725068"/>
                  <a:gd name="connsiteX48" fmla="*/ 375232 w 1243252"/>
                  <a:gd name="connsiteY48" fmla="*/ 467172 h 1725068"/>
                  <a:gd name="connsiteX49" fmla="*/ 413805 w 1243252"/>
                  <a:gd name="connsiteY49" fmla="*/ 1039647 h 1725068"/>
                  <a:gd name="connsiteX50" fmla="*/ 511989 w 1243252"/>
                  <a:gd name="connsiteY50" fmla="*/ 1224877 h 1725068"/>
                  <a:gd name="connsiteX51" fmla="*/ 574995 w 1243252"/>
                  <a:gd name="connsiteY51" fmla="*/ 1259092 h 1725068"/>
                  <a:gd name="connsiteX52" fmla="*/ 654728 w 1243252"/>
                  <a:gd name="connsiteY52" fmla="*/ 1170479 h 1725068"/>
                  <a:gd name="connsiteX53" fmla="*/ 616154 w 1243252"/>
                  <a:gd name="connsiteY53" fmla="*/ 598003 h 1725068"/>
                  <a:gd name="connsiteX54" fmla="*/ 517970 w 1243252"/>
                  <a:gd name="connsiteY54" fmla="*/ 412773 h 1725068"/>
                  <a:gd name="connsiteX55" fmla="*/ 454965 w 1243252"/>
                  <a:gd name="connsiteY55" fmla="*/ 378558 h 1725068"/>
                  <a:gd name="connsiteX56" fmla="*/ 421063 w 1243252"/>
                  <a:gd name="connsiteY56" fmla="*/ 370514 h 1725068"/>
                  <a:gd name="connsiteX57" fmla="*/ 370825 w 1243252"/>
                  <a:gd name="connsiteY57" fmla="*/ 181513 h 1725068"/>
                  <a:gd name="connsiteX58" fmla="*/ 418025 w 1243252"/>
                  <a:gd name="connsiteY58" fmla="*/ 196394 h 1725068"/>
                  <a:gd name="connsiteX59" fmla="*/ 532235 w 1243252"/>
                  <a:gd name="connsiteY59" fmla="*/ 258416 h 1725068"/>
                  <a:gd name="connsiteX60" fmla="*/ 710212 w 1243252"/>
                  <a:gd name="connsiteY60" fmla="*/ 594180 h 1725068"/>
                  <a:gd name="connsiteX61" fmla="*/ 756465 w 1243252"/>
                  <a:gd name="connsiteY61" fmla="*/ 1280627 h 1725068"/>
                  <a:gd name="connsiteX62" fmla="*/ 611934 w 1243252"/>
                  <a:gd name="connsiteY62" fmla="*/ 1441255 h 1725068"/>
                  <a:gd name="connsiteX63" fmla="*/ 497724 w 1243252"/>
                  <a:gd name="connsiteY63" fmla="*/ 1379233 h 1725068"/>
                  <a:gd name="connsiteX64" fmla="*/ 319748 w 1243252"/>
                  <a:gd name="connsiteY64" fmla="*/ 1043470 h 1725068"/>
                  <a:gd name="connsiteX65" fmla="*/ 273495 w 1243252"/>
                  <a:gd name="connsiteY65" fmla="*/ 357023 h 1725068"/>
                  <a:gd name="connsiteX66" fmla="*/ 330723 w 1243252"/>
                  <a:gd name="connsiteY66" fmla="*/ 189822 h 1725068"/>
                  <a:gd name="connsiteX67" fmla="*/ 370825 w 1243252"/>
                  <a:gd name="connsiteY67" fmla="*/ 181513 h 1725068"/>
                  <a:gd name="connsiteX68" fmla="*/ 56375 w 1243252"/>
                  <a:gd name="connsiteY68" fmla="*/ 0 h 1725068"/>
                  <a:gd name="connsiteX69" fmla="*/ 152005 w 1243252"/>
                  <a:gd name="connsiteY69" fmla="*/ 51932 h 1725068"/>
                  <a:gd name="connsiteX70" fmla="*/ 220198 w 1243252"/>
                  <a:gd name="connsiteY70" fmla="*/ 1064000 h 1725068"/>
                  <a:gd name="connsiteX71" fmla="*/ 285765 w 1243252"/>
                  <a:gd name="connsiteY71" fmla="*/ 1099606 h 1725068"/>
                  <a:gd name="connsiteX72" fmla="*/ 297553 w 1243252"/>
                  <a:gd name="connsiteY72" fmla="*/ 1274544 h 1725068"/>
                  <a:gd name="connsiteX73" fmla="*/ 70788 w 1243252"/>
                  <a:gd name="connsiteY73" fmla="*/ 1151401 h 1725068"/>
                  <a:gd name="connsiteX74" fmla="*/ 59000 w 1243252"/>
                  <a:gd name="connsiteY74" fmla="*/ 976462 h 1725068"/>
                  <a:gd name="connsiteX75" fmla="*/ 124568 w 1243252"/>
                  <a:gd name="connsiteY75" fmla="*/ 1012069 h 1725068"/>
                  <a:gd name="connsiteX76" fmla="*/ 77355 w 1243252"/>
                  <a:gd name="connsiteY76" fmla="*/ 311367 h 1725068"/>
                  <a:gd name="connsiteX77" fmla="*/ 11787 w 1243252"/>
                  <a:gd name="connsiteY77" fmla="*/ 275761 h 1725068"/>
                  <a:gd name="connsiteX78" fmla="*/ 0 w 1243252"/>
                  <a:gd name="connsiteY78" fmla="*/ 100822 h 172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43252" h="1725068">
                    <a:moveTo>
                      <a:pt x="856395" y="445198"/>
                    </a:moveTo>
                    <a:cubicBezTo>
                      <a:pt x="871054" y="446172"/>
                      <a:pt x="886896" y="451011"/>
                      <a:pt x="903594" y="460079"/>
                    </a:cubicBezTo>
                    <a:lnTo>
                      <a:pt x="1017805" y="522100"/>
                    </a:lnTo>
                    <a:cubicBezTo>
                      <a:pt x="1106863" y="570463"/>
                      <a:pt x="1186546" y="720790"/>
                      <a:pt x="1195782" y="857864"/>
                    </a:cubicBezTo>
                    <a:lnTo>
                      <a:pt x="1201924" y="949025"/>
                    </a:lnTo>
                    <a:lnTo>
                      <a:pt x="1201925" y="949026"/>
                    </a:lnTo>
                    <a:lnTo>
                      <a:pt x="1209173" y="1056609"/>
                    </a:lnTo>
                    <a:cubicBezTo>
                      <a:pt x="1212637" y="1108013"/>
                      <a:pt x="1205702" y="1150252"/>
                      <a:pt x="1190984" y="1180424"/>
                    </a:cubicBezTo>
                    <a:lnTo>
                      <a:pt x="1179201" y="1198245"/>
                    </a:lnTo>
                    <a:lnTo>
                      <a:pt x="1194372" y="1230704"/>
                    </a:lnTo>
                    <a:cubicBezTo>
                      <a:pt x="1214428" y="1279758"/>
                      <a:pt x="1227798" y="1333025"/>
                      <a:pt x="1231261" y="1384428"/>
                    </a:cubicBezTo>
                    <a:lnTo>
                      <a:pt x="1238511" y="1492012"/>
                    </a:lnTo>
                    <a:lnTo>
                      <a:pt x="1238510" y="1492012"/>
                    </a:lnTo>
                    <a:lnTo>
                      <a:pt x="1242375" y="1549374"/>
                    </a:lnTo>
                    <a:cubicBezTo>
                      <a:pt x="1251611" y="1686449"/>
                      <a:pt x="1186903" y="1758364"/>
                      <a:pt x="1097846" y="1710003"/>
                    </a:cubicBezTo>
                    <a:lnTo>
                      <a:pt x="983635" y="1647981"/>
                    </a:lnTo>
                    <a:cubicBezTo>
                      <a:pt x="894577" y="1599618"/>
                      <a:pt x="814895" y="1449293"/>
                      <a:pt x="805659" y="1312217"/>
                    </a:cubicBezTo>
                    <a:lnTo>
                      <a:pt x="798409" y="1204634"/>
                    </a:lnTo>
                    <a:lnTo>
                      <a:pt x="896307" y="1257796"/>
                    </a:lnTo>
                    <a:lnTo>
                      <a:pt x="899716" y="1308394"/>
                    </a:lnTo>
                    <a:cubicBezTo>
                      <a:pt x="904811" y="1384015"/>
                      <a:pt x="948770" y="1466945"/>
                      <a:pt x="997901" y="1493625"/>
                    </a:cubicBezTo>
                    <a:lnTo>
                      <a:pt x="1060906" y="1527840"/>
                    </a:lnTo>
                    <a:cubicBezTo>
                      <a:pt x="1110036" y="1554520"/>
                      <a:pt x="1145734" y="1514846"/>
                      <a:pt x="1140639" y="1439226"/>
                    </a:cubicBezTo>
                    <a:lnTo>
                      <a:pt x="1137229" y="1388628"/>
                    </a:lnTo>
                    <a:lnTo>
                      <a:pt x="1137204" y="1388251"/>
                    </a:lnTo>
                    <a:cubicBezTo>
                      <a:pt x="1133383" y="1331536"/>
                      <a:pt x="1107701" y="1270708"/>
                      <a:pt x="1074372" y="1232585"/>
                    </a:cubicBezTo>
                    <a:lnTo>
                      <a:pt x="1040052" y="1203883"/>
                    </a:lnTo>
                    <a:lnTo>
                      <a:pt x="1039813" y="1203753"/>
                    </a:lnTo>
                    <a:lnTo>
                      <a:pt x="1039892" y="1204925"/>
                    </a:lnTo>
                    <a:lnTo>
                      <a:pt x="914224" y="1136681"/>
                    </a:lnTo>
                    <a:lnTo>
                      <a:pt x="902548" y="963400"/>
                    </a:lnTo>
                    <a:lnTo>
                      <a:pt x="1028216" y="1031642"/>
                    </a:lnTo>
                    <a:lnTo>
                      <a:pt x="1028454" y="1035180"/>
                    </a:lnTo>
                    <a:lnTo>
                      <a:pt x="1028694" y="1035310"/>
                    </a:lnTo>
                    <a:lnTo>
                      <a:pt x="1061606" y="1043119"/>
                    </a:lnTo>
                    <a:cubicBezTo>
                      <a:pt x="1092134" y="1039672"/>
                      <a:pt x="1111258" y="1003177"/>
                      <a:pt x="1107437" y="946461"/>
                    </a:cubicBezTo>
                    <a:lnTo>
                      <a:pt x="1105134" y="912286"/>
                    </a:lnTo>
                    <a:lnTo>
                      <a:pt x="1105133" y="912285"/>
                    </a:lnTo>
                    <a:lnTo>
                      <a:pt x="1101724" y="861687"/>
                    </a:lnTo>
                    <a:cubicBezTo>
                      <a:pt x="1096629" y="786067"/>
                      <a:pt x="1052671" y="703137"/>
                      <a:pt x="1003540" y="676457"/>
                    </a:cubicBezTo>
                    <a:lnTo>
                      <a:pt x="940534" y="642242"/>
                    </a:lnTo>
                    <a:cubicBezTo>
                      <a:pt x="891404" y="615562"/>
                      <a:pt x="855706" y="655235"/>
                      <a:pt x="860802" y="730855"/>
                    </a:cubicBezTo>
                    <a:lnTo>
                      <a:pt x="864211" y="781453"/>
                    </a:lnTo>
                    <a:lnTo>
                      <a:pt x="766314" y="728291"/>
                    </a:lnTo>
                    <a:lnTo>
                      <a:pt x="759065" y="620707"/>
                    </a:lnTo>
                    <a:cubicBezTo>
                      <a:pt x="753292" y="535035"/>
                      <a:pt x="776404" y="474817"/>
                      <a:pt x="816292" y="453507"/>
                    </a:cubicBezTo>
                    <a:cubicBezTo>
                      <a:pt x="828259" y="447115"/>
                      <a:pt x="841736" y="444224"/>
                      <a:pt x="856395" y="445198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0" y="410457"/>
                      <a:pt x="375232" y="467172"/>
                    </a:cubicBezTo>
                    <a:lnTo>
                      <a:pt x="413805" y="1039647"/>
                    </a:lnTo>
                    <a:cubicBezTo>
                      <a:pt x="418900" y="1115266"/>
                      <a:pt x="462859" y="1198197"/>
                      <a:pt x="511989" y="1224877"/>
                    </a:cubicBezTo>
                    <a:lnTo>
                      <a:pt x="574995" y="1259092"/>
                    </a:lnTo>
                    <a:cubicBezTo>
                      <a:pt x="624126" y="1285772"/>
                      <a:pt x="659823" y="1246098"/>
                      <a:pt x="654728" y="1170479"/>
                    </a:cubicBezTo>
                    <a:lnTo>
                      <a:pt x="616154" y="598003"/>
                    </a:lnTo>
                    <a:cubicBezTo>
                      <a:pt x="611059" y="522383"/>
                      <a:pt x="567101" y="439453"/>
                      <a:pt x="517970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7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7"/>
                    </a:lnTo>
                    <a:cubicBezTo>
                      <a:pt x="765701" y="1417702"/>
                      <a:pt x="700993" y="1489617"/>
                      <a:pt x="611934" y="1441255"/>
                    </a:cubicBezTo>
                    <a:lnTo>
                      <a:pt x="497724" y="1379233"/>
                    </a:lnTo>
                    <a:cubicBezTo>
                      <a:pt x="408667" y="1330871"/>
                      <a:pt x="328984" y="1180544"/>
                      <a:pt x="319748" y="1043470"/>
                    </a:cubicBezTo>
                    <a:lnTo>
                      <a:pt x="273495" y="357023"/>
                    </a:lnTo>
                    <a:cubicBezTo>
                      <a:pt x="267723" y="271351"/>
                      <a:pt x="290835" y="211132"/>
                      <a:pt x="330723" y="189822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3" y="1274544"/>
                    </a:lnTo>
                    <a:lnTo>
                      <a:pt x="70788" y="1151401"/>
                    </a:lnTo>
                    <a:lnTo>
                      <a:pt x="59000" y="976462"/>
                    </a:lnTo>
                    <a:lnTo>
                      <a:pt x="124568" y="1012069"/>
                    </a:lnTo>
                    <a:lnTo>
                      <a:pt x="77355" y="311367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8DA7920C-280C-F0D8-C82C-990B435373F8}"/>
                </a:ext>
              </a:extLst>
            </p:cNvPr>
            <p:cNvSpPr/>
            <p:nvPr/>
          </p:nvSpPr>
          <p:spPr bwMode="auto">
            <a:xfrm rot="16200000">
              <a:off x="4344795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F8108384-AFA2-DC5B-8834-0D3ED67DF41D}"/>
                </a:ext>
              </a:extLst>
            </p:cNvPr>
            <p:cNvSpPr/>
            <p:nvPr/>
          </p:nvSpPr>
          <p:spPr bwMode="auto">
            <a:xfrm rot="16200000">
              <a:off x="4831569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E1D4D984-DA96-0D89-0F3D-574856220B2F}"/>
                </a:ext>
              </a:extLst>
            </p:cNvPr>
            <p:cNvSpPr/>
            <p:nvPr/>
          </p:nvSpPr>
          <p:spPr bwMode="auto">
            <a:xfrm rot="16200000" flipV="1">
              <a:off x="4887848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5726128-5717-EAEF-21B8-5AE69A2D997B}"/>
                </a:ext>
              </a:extLst>
            </p:cNvPr>
            <p:cNvGrpSpPr/>
            <p:nvPr/>
          </p:nvGrpSpPr>
          <p:grpSpPr>
            <a:xfrm>
              <a:off x="4786811" y="2996243"/>
              <a:ext cx="473157" cy="592236"/>
              <a:chOff x="-579920" y="447691"/>
              <a:chExt cx="1322350" cy="1776413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9871211-D2B8-3DFC-79FD-51E970C47C4A}"/>
                  </a:ext>
                </a:extLst>
              </p:cNvPr>
              <p:cNvSpPr/>
              <p:nvPr/>
            </p:nvSpPr>
            <p:spPr bwMode="auto">
              <a:xfrm>
                <a:off x="-572793" y="447691"/>
                <a:ext cx="1315223" cy="1776413"/>
              </a:xfrm>
              <a:custGeom>
                <a:avLst/>
                <a:gdLst>
                  <a:gd name="connsiteX0" fmla="*/ 934226 w 1315223"/>
                  <a:gd name="connsiteY0" fmla="*/ 696730 h 1776413"/>
                  <a:gd name="connsiteX1" fmla="*/ 933114 w 1315223"/>
                  <a:gd name="connsiteY1" fmla="*/ 730857 h 1776413"/>
                  <a:gd name="connsiteX2" fmla="*/ 971687 w 1315223"/>
                  <a:gd name="connsiteY2" fmla="*/ 1303333 h 1776413"/>
                  <a:gd name="connsiteX3" fmla="*/ 1069871 w 1315223"/>
                  <a:gd name="connsiteY3" fmla="*/ 1488563 h 1776413"/>
                  <a:gd name="connsiteX4" fmla="*/ 1132877 w 1315223"/>
                  <a:gd name="connsiteY4" fmla="*/ 1522778 h 1776413"/>
                  <a:gd name="connsiteX5" fmla="*/ 1137973 w 1315223"/>
                  <a:gd name="connsiteY5" fmla="*/ 1523987 h 1776413"/>
                  <a:gd name="connsiteX6" fmla="*/ 1140297 w 1315223"/>
                  <a:gd name="connsiteY6" fmla="*/ 1490147 h 1776413"/>
                  <a:gd name="connsiteX7" fmla="*/ 1101724 w 1315223"/>
                  <a:gd name="connsiteY7" fmla="*/ 917672 h 1776413"/>
                  <a:gd name="connsiteX8" fmla="*/ 1003540 w 1315223"/>
                  <a:gd name="connsiteY8" fmla="*/ 732442 h 1776413"/>
                  <a:gd name="connsiteX9" fmla="*/ 940535 w 1315223"/>
                  <a:gd name="connsiteY9" fmla="*/ 698227 h 1776413"/>
                  <a:gd name="connsiteX10" fmla="*/ 448656 w 1315223"/>
                  <a:gd name="connsiteY10" fmla="*/ 433044 h 1776413"/>
                  <a:gd name="connsiteX11" fmla="*/ 447544 w 1315223"/>
                  <a:gd name="connsiteY11" fmla="*/ 467171 h 1776413"/>
                  <a:gd name="connsiteX12" fmla="*/ 486117 w 1315223"/>
                  <a:gd name="connsiteY12" fmla="*/ 1039646 h 1776413"/>
                  <a:gd name="connsiteX13" fmla="*/ 584302 w 1315223"/>
                  <a:gd name="connsiteY13" fmla="*/ 1224877 h 1776413"/>
                  <a:gd name="connsiteX14" fmla="*/ 647307 w 1315223"/>
                  <a:gd name="connsiteY14" fmla="*/ 1259092 h 1776413"/>
                  <a:gd name="connsiteX15" fmla="*/ 652404 w 1315223"/>
                  <a:gd name="connsiteY15" fmla="*/ 1260301 h 1776413"/>
                  <a:gd name="connsiteX16" fmla="*/ 654728 w 1315223"/>
                  <a:gd name="connsiteY16" fmla="*/ 1226462 h 1776413"/>
                  <a:gd name="connsiteX17" fmla="*/ 616155 w 1315223"/>
                  <a:gd name="connsiteY17" fmla="*/ 653986 h 1776413"/>
                  <a:gd name="connsiteX18" fmla="*/ 517971 w 1315223"/>
                  <a:gd name="connsiteY18" fmla="*/ 468756 h 1776413"/>
                  <a:gd name="connsiteX19" fmla="*/ 454965 w 1315223"/>
                  <a:gd name="connsiteY19" fmla="*/ 434541 h 1776413"/>
                  <a:gd name="connsiteX20" fmla="*/ 128687 w 1315223"/>
                  <a:gd name="connsiteY20" fmla="*/ 0 h 1776413"/>
                  <a:gd name="connsiteX21" fmla="*/ 224317 w 1315223"/>
                  <a:gd name="connsiteY21" fmla="*/ 51932 h 1776413"/>
                  <a:gd name="connsiteX22" fmla="*/ 292510 w 1315223"/>
                  <a:gd name="connsiteY22" fmla="*/ 1064000 h 1776413"/>
                  <a:gd name="connsiteX23" fmla="*/ 318303 w 1315223"/>
                  <a:gd name="connsiteY23" fmla="*/ 1078007 h 1776413"/>
                  <a:gd name="connsiteX24" fmla="*/ 273496 w 1315223"/>
                  <a:gd name="connsiteY24" fmla="*/ 413006 h 1776413"/>
                  <a:gd name="connsiteX25" fmla="*/ 304142 w 1315223"/>
                  <a:gd name="connsiteY25" fmla="*/ 268873 h 1776413"/>
                  <a:gd name="connsiteX26" fmla="*/ 306191 w 1315223"/>
                  <a:gd name="connsiteY26" fmla="*/ 267095 h 1776413"/>
                  <a:gd name="connsiteX27" fmla="*/ 309144 w 1315223"/>
                  <a:gd name="connsiteY27" fmla="*/ 260494 h 1776413"/>
                  <a:gd name="connsiteX28" fmla="*/ 358074 w 1315223"/>
                  <a:gd name="connsiteY28" fmla="*/ 212723 h 1776413"/>
                  <a:gd name="connsiteX29" fmla="*/ 398501 w 1315223"/>
                  <a:gd name="connsiteY29" fmla="*/ 193758 h 1776413"/>
                  <a:gd name="connsiteX30" fmla="*/ 403035 w 1315223"/>
                  <a:gd name="connsiteY30" fmla="*/ 189823 h 1776413"/>
                  <a:gd name="connsiteX31" fmla="*/ 409937 w 1315223"/>
                  <a:gd name="connsiteY31" fmla="*/ 188393 h 1776413"/>
                  <a:gd name="connsiteX32" fmla="*/ 419983 w 1315223"/>
                  <a:gd name="connsiteY32" fmla="*/ 183680 h 1776413"/>
                  <a:gd name="connsiteX33" fmla="*/ 438100 w 1315223"/>
                  <a:gd name="connsiteY33" fmla="*/ 182557 h 1776413"/>
                  <a:gd name="connsiteX34" fmla="*/ 443137 w 1315223"/>
                  <a:gd name="connsiteY34" fmla="*/ 181513 h 1776413"/>
                  <a:gd name="connsiteX35" fmla="*/ 490337 w 1315223"/>
                  <a:gd name="connsiteY35" fmla="*/ 196394 h 1776413"/>
                  <a:gd name="connsiteX36" fmla="*/ 604547 w 1315223"/>
                  <a:gd name="connsiteY36" fmla="*/ 258416 h 1776413"/>
                  <a:gd name="connsiteX37" fmla="*/ 763342 w 1315223"/>
                  <a:gd name="connsiteY37" fmla="*/ 490689 h 1776413"/>
                  <a:gd name="connsiteX38" fmla="*/ 775950 w 1315223"/>
                  <a:gd name="connsiteY38" fmla="*/ 558709 h 1776413"/>
                  <a:gd name="connsiteX39" fmla="*/ 789712 w 1315223"/>
                  <a:gd name="connsiteY39" fmla="*/ 532559 h 1776413"/>
                  <a:gd name="connsiteX40" fmla="*/ 803856 w 1315223"/>
                  <a:gd name="connsiteY40" fmla="*/ 520285 h 1776413"/>
                  <a:gd name="connsiteX41" fmla="*/ 822227 w 1315223"/>
                  <a:gd name="connsiteY41" fmla="*/ 498313 h 1776413"/>
                  <a:gd name="connsiteX42" fmla="*/ 850993 w 1315223"/>
                  <a:gd name="connsiteY42" fmla="*/ 474659 h 1776413"/>
                  <a:gd name="connsiteX43" fmla="*/ 879813 w 1315223"/>
                  <a:gd name="connsiteY43" fmla="*/ 461139 h 1776413"/>
                  <a:gd name="connsiteX44" fmla="*/ 888605 w 1315223"/>
                  <a:gd name="connsiteY44" fmla="*/ 453509 h 1776413"/>
                  <a:gd name="connsiteX45" fmla="*/ 901989 w 1315223"/>
                  <a:gd name="connsiteY45" fmla="*/ 450736 h 1776413"/>
                  <a:gd name="connsiteX46" fmla="*/ 912902 w 1315223"/>
                  <a:gd name="connsiteY46" fmla="*/ 445616 h 1776413"/>
                  <a:gd name="connsiteX47" fmla="*/ 951524 w 1315223"/>
                  <a:gd name="connsiteY47" fmla="*/ 452314 h 1776413"/>
                  <a:gd name="connsiteX48" fmla="*/ 951536 w 1315223"/>
                  <a:gd name="connsiteY48" fmla="*/ 452397 h 1776413"/>
                  <a:gd name="connsiteX49" fmla="*/ 975907 w 1315223"/>
                  <a:gd name="connsiteY49" fmla="*/ 460081 h 1776413"/>
                  <a:gd name="connsiteX50" fmla="*/ 1090117 w 1315223"/>
                  <a:gd name="connsiteY50" fmla="*/ 522102 h 1776413"/>
                  <a:gd name="connsiteX51" fmla="*/ 1268094 w 1315223"/>
                  <a:gd name="connsiteY51" fmla="*/ 857866 h 1776413"/>
                  <a:gd name="connsiteX52" fmla="*/ 1314346 w 1315223"/>
                  <a:gd name="connsiteY52" fmla="*/ 1544313 h 1776413"/>
                  <a:gd name="connsiteX53" fmla="*/ 1296157 w 1315223"/>
                  <a:gd name="connsiteY53" fmla="*/ 1668127 h 1776413"/>
                  <a:gd name="connsiteX54" fmla="*/ 1283914 w 1315223"/>
                  <a:gd name="connsiteY54" fmla="*/ 1684032 h 1776413"/>
                  <a:gd name="connsiteX55" fmla="*/ 1277611 w 1315223"/>
                  <a:gd name="connsiteY55" fmla="*/ 1698122 h 1776413"/>
                  <a:gd name="connsiteX56" fmla="*/ 1228681 w 1315223"/>
                  <a:gd name="connsiteY56" fmla="*/ 1745892 h 1776413"/>
                  <a:gd name="connsiteX57" fmla="*/ 1166772 w 1315223"/>
                  <a:gd name="connsiteY57" fmla="*/ 1774935 h 1776413"/>
                  <a:gd name="connsiteX58" fmla="*/ 1159139 w 1315223"/>
                  <a:gd name="connsiteY58" fmla="*/ 1775408 h 1776413"/>
                  <a:gd name="connsiteX59" fmla="*/ 1158958 w 1315223"/>
                  <a:gd name="connsiteY59" fmla="*/ 1775505 h 1776413"/>
                  <a:gd name="connsiteX60" fmla="*/ 1158298 w 1315223"/>
                  <a:gd name="connsiteY60" fmla="*/ 1775461 h 1776413"/>
                  <a:gd name="connsiteX61" fmla="*/ 1142933 w 1315223"/>
                  <a:gd name="connsiteY61" fmla="*/ 1776413 h 1776413"/>
                  <a:gd name="connsiteX62" fmla="*/ 1138838 w 1315223"/>
                  <a:gd name="connsiteY62" fmla="*/ 1774148 h 1776413"/>
                  <a:gd name="connsiteX63" fmla="*/ 1129663 w 1315223"/>
                  <a:gd name="connsiteY63" fmla="*/ 1773530 h 1776413"/>
                  <a:gd name="connsiteX64" fmla="*/ 1097505 w 1315223"/>
                  <a:gd name="connsiteY64" fmla="*/ 1760924 h 1776413"/>
                  <a:gd name="connsiteX65" fmla="*/ 983294 w 1315223"/>
                  <a:gd name="connsiteY65" fmla="*/ 1698903 h 1776413"/>
                  <a:gd name="connsiteX66" fmla="*/ 824499 w 1315223"/>
                  <a:gd name="connsiteY66" fmla="*/ 1466629 h 1776413"/>
                  <a:gd name="connsiteX67" fmla="*/ 811058 w 1315223"/>
                  <a:gd name="connsiteY67" fmla="*/ 1394114 h 1776413"/>
                  <a:gd name="connsiteX68" fmla="*/ 793372 w 1315223"/>
                  <a:gd name="connsiteY68" fmla="*/ 1430479 h 1776413"/>
                  <a:gd name="connsiteX69" fmla="*/ 783449 w 1315223"/>
                  <a:gd name="connsiteY69" fmla="*/ 1435757 h 1776413"/>
                  <a:gd name="connsiteX70" fmla="*/ 766910 w 1315223"/>
                  <a:gd name="connsiteY70" fmla="*/ 1455538 h 1776413"/>
                  <a:gd name="connsiteX71" fmla="*/ 738144 w 1315223"/>
                  <a:gd name="connsiteY71" fmla="*/ 1479192 h 1776413"/>
                  <a:gd name="connsiteX72" fmla="*/ 709199 w 1315223"/>
                  <a:gd name="connsiteY72" fmla="*/ 1492771 h 1776413"/>
                  <a:gd name="connsiteX73" fmla="*/ 673388 w 1315223"/>
                  <a:gd name="connsiteY73" fmla="*/ 1511819 h 1776413"/>
                  <a:gd name="connsiteX74" fmla="*/ 611935 w 1315223"/>
                  <a:gd name="connsiteY74" fmla="*/ 1497238 h 1776413"/>
                  <a:gd name="connsiteX75" fmla="*/ 497725 w 1315223"/>
                  <a:gd name="connsiteY75" fmla="*/ 1435216 h 1776413"/>
                  <a:gd name="connsiteX76" fmla="*/ 378803 w 1315223"/>
                  <a:gd name="connsiteY76" fmla="*/ 1300601 h 1776413"/>
                  <a:gd name="connsiteX77" fmla="*/ 367680 w 1315223"/>
                  <a:gd name="connsiteY77" fmla="*/ 1273359 h 1776413"/>
                  <a:gd name="connsiteX78" fmla="*/ 297552 w 1315223"/>
                  <a:gd name="connsiteY78" fmla="*/ 1330528 h 1776413"/>
                  <a:gd name="connsiteX79" fmla="*/ 70788 w 1315223"/>
                  <a:gd name="connsiteY79" fmla="*/ 1207384 h 1776413"/>
                  <a:gd name="connsiteX80" fmla="*/ 59000 w 1315223"/>
                  <a:gd name="connsiteY80" fmla="*/ 1032446 h 1776413"/>
                  <a:gd name="connsiteX81" fmla="*/ 119805 w 1315223"/>
                  <a:gd name="connsiteY81" fmla="*/ 968039 h 1776413"/>
                  <a:gd name="connsiteX82" fmla="*/ 77355 w 1315223"/>
                  <a:gd name="connsiteY82" fmla="*/ 367349 h 1776413"/>
                  <a:gd name="connsiteX83" fmla="*/ 11788 w 1315223"/>
                  <a:gd name="connsiteY83" fmla="*/ 331744 h 1776413"/>
                  <a:gd name="connsiteX84" fmla="*/ 0 w 1315223"/>
                  <a:gd name="connsiteY84" fmla="*/ 156805 h 1776413"/>
                  <a:gd name="connsiteX85" fmla="*/ 56375 w 1315223"/>
                  <a:gd name="connsiteY85" fmla="*/ 55983 h 17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315223" h="1776413">
                    <a:moveTo>
                      <a:pt x="934226" y="696730"/>
                    </a:moveTo>
                    <a:cubicBezTo>
                      <a:pt x="933855" y="708106"/>
                      <a:pt x="933485" y="719481"/>
                      <a:pt x="933114" y="730857"/>
                    </a:cubicBezTo>
                    <a:lnTo>
                      <a:pt x="971687" y="1303333"/>
                    </a:lnTo>
                    <a:cubicBezTo>
                      <a:pt x="976782" y="1378953"/>
                      <a:pt x="1020741" y="1461883"/>
                      <a:pt x="1069871" y="1488563"/>
                    </a:cubicBezTo>
                    <a:lnTo>
                      <a:pt x="1132877" y="1522778"/>
                    </a:lnTo>
                    <a:lnTo>
                      <a:pt x="1137973" y="1523987"/>
                    </a:lnTo>
                    <a:lnTo>
                      <a:pt x="1140297" y="1490147"/>
                    </a:lnTo>
                    <a:lnTo>
                      <a:pt x="1101724" y="917672"/>
                    </a:lnTo>
                    <a:cubicBezTo>
                      <a:pt x="1096629" y="842053"/>
                      <a:pt x="1052671" y="759122"/>
                      <a:pt x="1003540" y="732442"/>
                    </a:cubicBezTo>
                    <a:lnTo>
                      <a:pt x="940535" y="698227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5"/>
                      <a:pt x="447544" y="467171"/>
                    </a:cubicBezTo>
                    <a:lnTo>
                      <a:pt x="486117" y="1039646"/>
                    </a:lnTo>
                    <a:cubicBezTo>
                      <a:pt x="491213" y="1115267"/>
                      <a:pt x="535171" y="1198197"/>
                      <a:pt x="584302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5" y="653986"/>
                    </a:lnTo>
                    <a:cubicBezTo>
                      <a:pt x="611059" y="578366"/>
                      <a:pt x="567101" y="495436"/>
                      <a:pt x="517971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6" y="413006"/>
                    </a:lnTo>
                    <a:cubicBezTo>
                      <a:pt x="269166" y="348752"/>
                      <a:pt x="281084" y="298815"/>
                      <a:pt x="304142" y="268873"/>
                    </a:cubicBezTo>
                    <a:lnTo>
                      <a:pt x="306191" y="267095"/>
                    </a:lnTo>
                    <a:lnTo>
                      <a:pt x="309144" y="260494"/>
                    </a:lnTo>
                    <a:cubicBezTo>
                      <a:pt x="319318" y="244879"/>
                      <a:pt x="336431" y="227722"/>
                      <a:pt x="358074" y="212723"/>
                    </a:cubicBezTo>
                    <a:lnTo>
                      <a:pt x="398501" y="193758"/>
                    </a:lnTo>
                    <a:lnTo>
                      <a:pt x="403035" y="189823"/>
                    </a:lnTo>
                    <a:lnTo>
                      <a:pt x="409937" y="188393"/>
                    </a:lnTo>
                    <a:lnTo>
                      <a:pt x="419983" y="183680"/>
                    </a:lnTo>
                    <a:lnTo>
                      <a:pt x="438100" y="182557"/>
                    </a:lnTo>
                    <a:lnTo>
                      <a:pt x="443137" y="181513"/>
                    </a:lnTo>
                    <a:cubicBezTo>
                      <a:pt x="457797" y="182487"/>
                      <a:pt x="473639" y="187326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50" y="558709"/>
                    </a:lnTo>
                    <a:lnTo>
                      <a:pt x="789712" y="532559"/>
                    </a:lnTo>
                    <a:lnTo>
                      <a:pt x="803856" y="520285"/>
                    </a:lnTo>
                    <a:lnTo>
                      <a:pt x="822227" y="498313"/>
                    </a:lnTo>
                    <a:cubicBezTo>
                      <a:pt x="830483" y="490197"/>
                      <a:pt x="840172" y="482158"/>
                      <a:pt x="850993" y="474659"/>
                    </a:cubicBezTo>
                    <a:lnTo>
                      <a:pt x="879813" y="461139"/>
                    </a:lnTo>
                    <a:lnTo>
                      <a:pt x="888605" y="453509"/>
                    </a:lnTo>
                    <a:lnTo>
                      <a:pt x="901989" y="450736"/>
                    </a:lnTo>
                    <a:lnTo>
                      <a:pt x="912902" y="445616"/>
                    </a:lnTo>
                    <a:cubicBezTo>
                      <a:pt x="931094" y="441572"/>
                      <a:pt x="945406" y="443486"/>
                      <a:pt x="951524" y="452314"/>
                    </a:cubicBezTo>
                    <a:lnTo>
                      <a:pt x="951536" y="452397"/>
                    </a:lnTo>
                    <a:lnTo>
                      <a:pt x="975907" y="460081"/>
                    </a:lnTo>
                    <a:lnTo>
                      <a:pt x="1090117" y="522102"/>
                    </a:lnTo>
                    <a:cubicBezTo>
                      <a:pt x="1179175" y="570464"/>
                      <a:pt x="1258857" y="720791"/>
                      <a:pt x="1268094" y="857866"/>
                    </a:cubicBezTo>
                    <a:lnTo>
                      <a:pt x="1314346" y="1544313"/>
                    </a:lnTo>
                    <a:cubicBezTo>
                      <a:pt x="1317810" y="1595716"/>
                      <a:pt x="1310875" y="1637956"/>
                      <a:pt x="1296157" y="1668127"/>
                    </a:cubicBezTo>
                    <a:lnTo>
                      <a:pt x="1283914" y="1684032"/>
                    </a:lnTo>
                    <a:lnTo>
                      <a:pt x="1277611" y="1698122"/>
                    </a:lnTo>
                    <a:cubicBezTo>
                      <a:pt x="1267438" y="1713736"/>
                      <a:pt x="1250324" y="1730893"/>
                      <a:pt x="1228681" y="1745892"/>
                    </a:cubicBezTo>
                    <a:cubicBezTo>
                      <a:pt x="1207038" y="1760891"/>
                      <a:pt x="1184965" y="1770892"/>
                      <a:pt x="1166772" y="1774935"/>
                    </a:cubicBezTo>
                    <a:lnTo>
                      <a:pt x="1159139" y="1775408"/>
                    </a:lnTo>
                    <a:lnTo>
                      <a:pt x="1158958" y="1775505"/>
                    </a:lnTo>
                    <a:lnTo>
                      <a:pt x="1158298" y="1775461"/>
                    </a:lnTo>
                    <a:lnTo>
                      <a:pt x="1142933" y="1776413"/>
                    </a:lnTo>
                    <a:lnTo>
                      <a:pt x="1138838" y="1774148"/>
                    </a:lnTo>
                    <a:lnTo>
                      <a:pt x="1129663" y="1773530"/>
                    </a:lnTo>
                    <a:cubicBezTo>
                      <a:pt x="1119389" y="1771135"/>
                      <a:pt x="1108637" y="1766969"/>
                      <a:pt x="1097505" y="1760924"/>
                    </a:cubicBezTo>
                    <a:lnTo>
                      <a:pt x="983294" y="1698903"/>
                    </a:lnTo>
                    <a:cubicBezTo>
                      <a:pt x="916501" y="1662631"/>
                      <a:pt x="854981" y="1569004"/>
                      <a:pt x="824499" y="1466629"/>
                    </a:cubicBezTo>
                    <a:lnTo>
                      <a:pt x="811058" y="1394114"/>
                    </a:lnTo>
                    <a:lnTo>
                      <a:pt x="793372" y="1430479"/>
                    </a:lnTo>
                    <a:lnTo>
                      <a:pt x="783449" y="1435757"/>
                    </a:lnTo>
                    <a:lnTo>
                      <a:pt x="766910" y="1455538"/>
                    </a:lnTo>
                    <a:cubicBezTo>
                      <a:pt x="758654" y="1463654"/>
                      <a:pt x="748965" y="1471693"/>
                      <a:pt x="738144" y="1479192"/>
                    </a:cubicBezTo>
                    <a:lnTo>
                      <a:pt x="709199" y="1492771"/>
                    </a:lnTo>
                    <a:lnTo>
                      <a:pt x="673388" y="1511819"/>
                    </a:lnTo>
                    <a:cubicBezTo>
                      <a:pt x="654942" y="1513902"/>
                      <a:pt x="634200" y="1509329"/>
                      <a:pt x="611935" y="1497238"/>
                    </a:cubicBezTo>
                    <a:lnTo>
                      <a:pt x="497725" y="1435216"/>
                    </a:lnTo>
                    <a:cubicBezTo>
                      <a:pt x="453196" y="1411035"/>
                      <a:pt x="411011" y="1361363"/>
                      <a:pt x="378803" y="1300601"/>
                    </a:cubicBezTo>
                    <a:lnTo>
                      <a:pt x="367680" y="1273359"/>
                    </a:lnTo>
                    <a:lnTo>
                      <a:pt x="297552" y="1330528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9805" y="968039"/>
                    </a:lnTo>
                    <a:lnTo>
                      <a:pt x="77355" y="367349"/>
                    </a:lnTo>
                    <a:lnTo>
                      <a:pt x="11788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862165F-CC37-6716-9C00-8C310F2A5854}"/>
                  </a:ext>
                </a:extLst>
              </p:cNvPr>
              <p:cNvSpPr/>
              <p:nvPr/>
            </p:nvSpPr>
            <p:spPr bwMode="auto">
              <a:xfrm>
                <a:off x="-579920" y="503675"/>
                <a:ext cx="1242911" cy="1720007"/>
              </a:xfrm>
              <a:custGeom>
                <a:avLst/>
                <a:gdLst>
                  <a:gd name="connsiteX0" fmla="*/ 906633 w 1242911"/>
                  <a:gd name="connsiteY0" fmla="*/ 634200 h 1720007"/>
                  <a:gd name="connsiteX1" fmla="*/ 860802 w 1242911"/>
                  <a:gd name="connsiteY1" fmla="*/ 730857 h 1720007"/>
                  <a:gd name="connsiteX2" fmla="*/ 899375 w 1242911"/>
                  <a:gd name="connsiteY2" fmla="*/ 1303333 h 1720007"/>
                  <a:gd name="connsiteX3" fmla="*/ 997559 w 1242911"/>
                  <a:gd name="connsiteY3" fmla="*/ 1488563 h 1720007"/>
                  <a:gd name="connsiteX4" fmla="*/ 1060565 w 1242911"/>
                  <a:gd name="connsiteY4" fmla="*/ 1522778 h 1720007"/>
                  <a:gd name="connsiteX5" fmla="*/ 1140297 w 1242911"/>
                  <a:gd name="connsiteY5" fmla="*/ 1434164 h 1720007"/>
                  <a:gd name="connsiteX6" fmla="*/ 1101724 w 1242911"/>
                  <a:gd name="connsiteY6" fmla="*/ 861689 h 1720007"/>
                  <a:gd name="connsiteX7" fmla="*/ 1003540 w 1242911"/>
                  <a:gd name="connsiteY7" fmla="*/ 676459 h 1720007"/>
                  <a:gd name="connsiteX8" fmla="*/ 940535 w 1242911"/>
                  <a:gd name="connsiteY8" fmla="*/ 642244 h 1720007"/>
                  <a:gd name="connsiteX9" fmla="*/ 906633 w 1242911"/>
                  <a:gd name="connsiteY9" fmla="*/ 634200 h 1720007"/>
                  <a:gd name="connsiteX10" fmla="*/ 856395 w 1242911"/>
                  <a:gd name="connsiteY10" fmla="*/ 445199 h 1720007"/>
                  <a:gd name="connsiteX11" fmla="*/ 903595 w 1242911"/>
                  <a:gd name="connsiteY11" fmla="*/ 460081 h 1720007"/>
                  <a:gd name="connsiteX12" fmla="*/ 1017805 w 1242911"/>
                  <a:gd name="connsiteY12" fmla="*/ 522102 h 1720007"/>
                  <a:gd name="connsiteX13" fmla="*/ 1195782 w 1242911"/>
                  <a:gd name="connsiteY13" fmla="*/ 857866 h 1720007"/>
                  <a:gd name="connsiteX14" fmla="*/ 1242034 w 1242911"/>
                  <a:gd name="connsiteY14" fmla="*/ 1544313 h 1720007"/>
                  <a:gd name="connsiteX15" fmla="*/ 1097505 w 1242911"/>
                  <a:gd name="connsiteY15" fmla="*/ 1704941 h 1720007"/>
                  <a:gd name="connsiteX16" fmla="*/ 983294 w 1242911"/>
                  <a:gd name="connsiteY16" fmla="*/ 1642920 h 1720007"/>
                  <a:gd name="connsiteX17" fmla="*/ 805317 w 1242911"/>
                  <a:gd name="connsiteY17" fmla="*/ 1307156 h 1720007"/>
                  <a:gd name="connsiteX18" fmla="*/ 759065 w 1242911"/>
                  <a:gd name="connsiteY18" fmla="*/ 620709 h 1720007"/>
                  <a:gd name="connsiteX19" fmla="*/ 816293 w 1242911"/>
                  <a:gd name="connsiteY19" fmla="*/ 453509 h 1720007"/>
                  <a:gd name="connsiteX20" fmla="*/ 856395 w 1242911"/>
                  <a:gd name="connsiteY20" fmla="*/ 445199 h 1720007"/>
                  <a:gd name="connsiteX21" fmla="*/ 421063 w 1242911"/>
                  <a:gd name="connsiteY21" fmla="*/ 370514 h 1720007"/>
                  <a:gd name="connsiteX22" fmla="*/ 375232 w 1242911"/>
                  <a:gd name="connsiteY22" fmla="*/ 467171 h 1720007"/>
                  <a:gd name="connsiteX23" fmla="*/ 413805 w 1242911"/>
                  <a:gd name="connsiteY23" fmla="*/ 1039646 h 1720007"/>
                  <a:gd name="connsiteX24" fmla="*/ 511990 w 1242911"/>
                  <a:gd name="connsiteY24" fmla="*/ 1224877 h 1720007"/>
                  <a:gd name="connsiteX25" fmla="*/ 574995 w 1242911"/>
                  <a:gd name="connsiteY25" fmla="*/ 1259092 h 1720007"/>
                  <a:gd name="connsiteX26" fmla="*/ 654728 w 1242911"/>
                  <a:gd name="connsiteY26" fmla="*/ 1170479 h 1720007"/>
                  <a:gd name="connsiteX27" fmla="*/ 616155 w 1242911"/>
                  <a:gd name="connsiteY27" fmla="*/ 598003 h 1720007"/>
                  <a:gd name="connsiteX28" fmla="*/ 517971 w 1242911"/>
                  <a:gd name="connsiteY28" fmla="*/ 412773 h 1720007"/>
                  <a:gd name="connsiteX29" fmla="*/ 454965 w 1242911"/>
                  <a:gd name="connsiteY29" fmla="*/ 378558 h 1720007"/>
                  <a:gd name="connsiteX30" fmla="*/ 421063 w 1242911"/>
                  <a:gd name="connsiteY30" fmla="*/ 370514 h 1720007"/>
                  <a:gd name="connsiteX31" fmla="*/ 370825 w 1242911"/>
                  <a:gd name="connsiteY31" fmla="*/ 181513 h 1720007"/>
                  <a:gd name="connsiteX32" fmla="*/ 418025 w 1242911"/>
                  <a:gd name="connsiteY32" fmla="*/ 196394 h 1720007"/>
                  <a:gd name="connsiteX33" fmla="*/ 532235 w 1242911"/>
                  <a:gd name="connsiteY33" fmla="*/ 258416 h 1720007"/>
                  <a:gd name="connsiteX34" fmla="*/ 710212 w 1242911"/>
                  <a:gd name="connsiteY34" fmla="*/ 594180 h 1720007"/>
                  <a:gd name="connsiteX35" fmla="*/ 756465 w 1242911"/>
                  <a:gd name="connsiteY35" fmla="*/ 1280626 h 1720007"/>
                  <a:gd name="connsiteX36" fmla="*/ 611935 w 1242911"/>
                  <a:gd name="connsiteY36" fmla="*/ 1441255 h 1720007"/>
                  <a:gd name="connsiteX37" fmla="*/ 497725 w 1242911"/>
                  <a:gd name="connsiteY37" fmla="*/ 1379233 h 1720007"/>
                  <a:gd name="connsiteX38" fmla="*/ 319748 w 1242911"/>
                  <a:gd name="connsiteY38" fmla="*/ 1043469 h 1720007"/>
                  <a:gd name="connsiteX39" fmla="*/ 273496 w 1242911"/>
                  <a:gd name="connsiteY39" fmla="*/ 357023 h 1720007"/>
                  <a:gd name="connsiteX40" fmla="*/ 330723 w 1242911"/>
                  <a:gd name="connsiteY40" fmla="*/ 189823 h 1720007"/>
                  <a:gd name="connsiteX41" fmla="*/ 370825 w 1242911"/>
                  <a:gd name="connsiteY41" fmla="*/ 181513 h 1720007"/>
                  <a:gd name="connsiteX42" fmla="*/ 56375 w 1242911"/>
                  <a:gd name="connsiteY42" fmla="*/ 0 h 1720007"/>
                  <a:gd name="connsiteX43" fmla="*/ 152005 w 1242911"/>
                  <a:gd name="connsiteY43" fmla="*/ 51932 h 1720007"/>
                  <a:gd name="connsiteX44" fmla="*/ 220198 w 1242911"/>
                  <a:gd name="connsiteY44" fmla="*/ 1064000 h 1720007"/>
                  <a:gd name="connsiteX45" fmla="*/ 285765 w 1242911"/>
                  <a:gd name="connsiteY45" fmla="*/ 1099606 h 1720007"/>
                  <a:gd name="connsiteX46" fmla="*/ 297552 w 1242911"/>
                  <a:gd name="connsiteY46" fmla="*/ 1274545 h 1720007"/>
                  <a:gd name="connsiteX47" fmla="*/ 70788 w 1242911"/>
                  <a:gd name="connsiteY47" fmla="*/ 1151401 h 1720007"/>
                  <a:gd name="connsiteX48" fmla="*/ 59000 w 1242911"/>
                  <a:gd name="connsiteY48" fmla="*/ 976463 h 1720007"/>
                  <a:gd name="connsiteX49" fmla="*/ 124568 w 1242911"/>
                  <a:gd name="connsiteY49" fmla="*/ 1012069 h 1720007"/>
                  <a:gd name="connsiteX50" fmla="*/ 77355 w 1242911"/>
                  <a:gd name="connsiteY50" fmla="*/ 311366 h 1720007"/>
                  <a:gd name="connsiteX51" fmla="*/ 11788 w 1242911"/>
                  <a:gd name="connsiteY51" fmla="*/ 275761 h 1720007"/>
                  <a:gd name="connsiteX52" fmla="*/ 0 w 1242911"/>
                  <a:gd name="connsiteY52" fmla="*/ 100822 h 172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42911" h="1720007">
                    <a:moveTo>
                      <a:pt x="906633" y="634200"/>
                    </a:moveTo>
                    <a:cubicBezTo>
                      <a:pt x="876105" y="637648"/>
                      <a:pt x="856981" y="674143"/>
                      <a:pt x="860802" y="730857"/>
                    </a:cubicBezTo>
                    <a:lnTo>
                      <a:pt x="899375" y="1303333"/>
                    </a:lnTo>
                    <a:cubicBezTo>
                      <a:pt x="904470" y="1378953"/>
                      <a:pt x="948429" y="1461883"/>
                      <a:pt x="997559" y="1488563"/>
                    </a:cubicBezTo>
                    <a:lnTo>
                      <a:pt x="1060565" y="1522778"/>
                    </a:lnTo>
                    <a:cubicBezTo>
                      <a:pt x="1109695" y="1549458"/>
                      <a:pt x="1145393" y="1509785"/>
                      <a:pt x="1140297" y="1434164"/>
                    </a:cubicBezTo>
                    <a:lnTo>
                      <a:pt x="1101724" y="861689"/>
                    </a:lnTo>
                    <a:cubicBezTo>
                      <a:pt x="1096629" y="786070"/>
                      <a:pt x="1052671" y="703139"/>
                      <a:pt x="1003540" y="676459"/>
                    </a:cubicBezTo>
                    <a:lnTo>
                      <a:pt x="940535" y="642244"/>
                    </a:lnTo>
                    <a:cubicBezTo>
                      <a:pt x="928252" y="635574"/>
                      <a:pt x="916809" y="633051"/>
                      <a:pt x="906633" y="634200"/>
                    </a:cubicBezTo>
                    <a:close/>
                    <a:moveTo>
                      <a:pt x="856395" y="445199"/>
                    </a:moveTo>
                    <a:cubicBezTo>
                      <a:pt x="871054" y="446174"/>
                      <a:pt x="886897" y="451013"/>
                      <a:pt x="903595" y="460081"/>
                    </a:cubicBezTo>
                    <a:lnTo>
                      <a:pt x="1017805" y="522102"/>
                    </a:lnTo>
                    <a:cubicBezTo>
                      <a:pt x="1106863" y="570464"/>
                      <a:pt x="1186545" y="720791"/>
                      <a:pt x="1195782" y="857866"/>
                    </a:cubicBezTo>
                    <a:lnTo>
                      <a:pt x="1242034" y="1544313"/>
                    </a:lnTo>
                    <a:cubicBezTo>
                      <a:pt x="1251271" y="1681388"/>
                      <a:pt x="1186562" y="1753303"/>
                      <a:pt x="1097505" y="1704941"/>
                    </a:cubicBezTo>
                    <a:lnTo>
                      <a:pt x="983294" y="1642920"/>
                    </a:lnTo>
                    <a:cubicBezTo>
                      <a:pt x="894237" y="1594557"/>
                      <a:pt x="814554" y="1444230"/>
                      <a:pt x="805317" y="1307156"/>
                    </a:cubicBezTo>
                    <a:lnTo>
                      <a:pt x="759065" y="620709"/>
                    </a:lnTo>
                    <a:cubicBezTo>
                      <a:pt x="753293" y="535037"/>
                      <a:pt x="776405" y="474818"/>
                      <a:pt x="816293" y="453509"/>
                    </a:cubicBezTo>
                    <a:cubicBezTo>
                      <a:pt x="828260" y="447116"/>
                      <a:pt x="841736" y="444225"/>
                      <a:pt x="856395" y="445199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1" y="410457"/>
                      <a:pt x="375232" y="467171"/>
                    </a:cubicBezTo>
                    <a:lnTo>
                      <a:pt x="413805" y="1039646"/>
                    </a:lnTo>
                    <a:cubicBezTo>
                      <a:pt x="418901" y="1115267"/>
                      <a:pt x="462859" y="1198197"/>
                      <a:pt x="511990" y="1224877"/>
                    </a:cubicBezTo>
                    <a:lnTo>
                      <a:pt x="574995" y="1259092"/>
                    </a:lnTo>
                    <a:cubicBezTo>
                      <a:pt x="624125" y="1285772"/>
                      <a:pt x="659823" y="1246099"/>
                      <a:pt x="654728" y="1170479"/>
                    </a:cubicBezTo>
                    <a:lnTo>
                      <a:pt x="616155" y="598003"/>
                    </a:lnTo>
                    <a:cubicBezTo>
                      <a:pt x="611059" y="522383"/>
                      <a:pt x="567101" y="439453"/>
                      <a:pt x="517971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6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6"/>
                    </a:lnTo>
                    <a:cubicBezTo>
                      <a:pt x="765701" y="1417701"/>
                      <a:pt x="700992" y="1489617"/>
                      <a:pt x="611935" y="1441255"/>
                    </a:cubicBezTo>
                    <a:lnTo>
                      <a:pt x="497725" y="1379233"/>
                    </a:lnTo>
                    <a:cubicBezTo>
                      <a:pt x="408667" y="1330871"/>
                      <a:pt x="328984" y="1180544"/>
                      <a:pt x="319748" y="1043469"/>
                    </a:cubicBezTo>
                    <a:lnTo>
                      <a:pt x="273496" y="357023"/>
                    </a:lnTo>
                    <a:cubicBezTo>
                      <a:pt x="267723" y="271351"/>
                      <a:pt x="290835" y="211132"/>
                      <a:pt x="330723" y="189823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5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9"/>
                    </a:lnTo>
                    <a:lnTo>
                      <a:pt x="77355" y="311366"/>
                    </a:lnTo>
                    <a:lnTo>
                      <a:pt x="11788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393F3627-3286-DD60-46A8-D236C4AD77F1}"/>
              </a:ext>
            </a:extLst>
          </p:cNvPr>
          <p:cNvGrpSpPr/>
          <p:nvPr/>
        </p:nvGrpSpPr>
        <p:grpSpPr>
          <a:xfrm>
            <a:off x="6740266" y="3803125"/>
            <a:ext cx="2510561" cy="2573123"/>
            <a:chOff x="8707216" y="278651"/>
            <a:chExt cx="4275474" cy="4382017"/>
          </a:xfrm>
        </p:grpSpPr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27799AA2-9EC8-1CD3-0AA8-43EE55648A63}"/>
                </a:ext>
              </a:extLst>
            </p:cNvPr>
            <p:cNvSpPr/>
            <p:nvPr/>
          </p:nvSpPr>
          <p:spPr bwMode="auto">
            <a:xfrm rot="16200000">
              <a:off x="11388618" y="1445927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E53D8EEE-A100-324C-5D8D-D123974938E7}"/>
                </a:ext>
              </a:extLst>
            </p:cNvPr>
            <p:cNvSpPr/>
            <p:nvPr/>
          </p:nvSpPr>
          <p:spPr bwMode="auto">
            <a:xfrm rot="16200000" flipV="1">
              <a:off x="11925731" y="1869189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34DAE626-CCD4-D4A3-6060-34EF3D6F2D96}"/>
                </a:ext>
              </a:extLst>
            </p:cNvPr>
            <p:cNvSpPr/>
            <p:nvPr/>
          </p:nvSpPr>
          <p:spPr bwMode="auto">
            <a:xfrm rot="16200000">
              <a:off x="12369470" y="38524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B0703CFE-B8F2-13B7-FAE8-F8960166AC3A}"/>
                </a:ext>
              </a:extLst>
            </p:cNvPr>
            <p:cNvGrpSpPr/>
            <p:nvPr/>
          </p:nvGrpSpPr>
          <p:grpSpPr>
            <a:xfrm>
              <a:off x="12321706" y="278651"/>
              <a:ext cx="473987" cy="603997"/>
              <a:chOff x="3710632" y="4548183"/>
              <a:chExt cx="1324670" cy="1811693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7AB4F9A-F89A-85DE-B933-DE50A4CCDB63}"/>
                  </a:ext>
                </a:extLst>
              </p:cNvPr>
              <p:cNvSpPr/>
              <p:nvPr/>
            </p:nvSpPr>
            <p:spPr bwMode="auto">
              <a:xfrm>
                <a:off x="3717759" y="4548183"/>
                <a:ext cx="1317543" cy="1811693"/>
              </a:xfrm>
              <a:custGeom>
                <a:avLst/>
                <a:gdLst>
                  <a:gd name="connsiteX0" fmla="*/ 501268 w 1317543"/>
                  <a:gd name="connsiteY0" fmla="*/ 811991 h 1811693"/>
                  <a:gd name="connsiteX1" fmla="*/ 492522 w 1317543"/>
                  <a:gd name="connsiteY1" fmla="*/ 829975 h 1811693"/>
                  <a:gd name="connsiteX2" fmla="*/ 487677 w 1317543"/>
                  <a:gd name="connsiteY2" fmla="*/ 832552 h 1811693"/>
                  <a:gd name="connsiteX3" fmla="*/ 487497 w 1317543"/>
                  <a:gd name="connsiteY3" fmla="*/ 832954 h 1811693"/>
                  <a:gd name="connsiteX4" fmla="*/ 438567 w 1317543"/>
                  <a:gd name="connsiteY4" fmla="*/ 880724 h 1811693"/>
                  <a:gd name="connsiteX5" fmla="*/ 376658 w 1317543"/>
                  <a:gd name="connsiteY5" fmla="*/ 909767 h 1811693"/>
                  <a:gd name="connsiteX6" fmla="*/ 375286 w 1317543"/>
                  <a:gd name="connsiteY6" fmla="*/ 909852 h 1811693"/>
                  <a:gd name="connsiteX7" fmla="*/ 372538 w 1317543"/>
                  <a:gd name="connsiteY7" fmla="*/ 911314 h 1811693"/>
                  <a:gd name="connsiteX8" fmla="*/ 362561 w 1317543"/>
                  <a:gd name="connsiteY8" fmla="*/ 910641 h 1811693"/>
                  <a:gd name="connsiteX9" fmla="*/ 352819 w 1317543"/>
                  <a:gd name="connsiteY9" fmla="*/ 911245 h 1811693"/>
                  <a:gd name="connsiteX10" fmla="*/ 350222 w 1317543"/>
                  <a:gd name="connsiteY10" fmla="*/ 909809 h 1811693"/>
                  <a:gd name="connsiteX11" fmla="*/ 343244 w 1317543"/>
                  <a:gd name="connsiteY11" fmla="*/ 909338 h 1811693"/>
                  <a:gd name="connsiteX12" fmla="*/ 311085 w 1317543"/>
                  <a:gd name="connsiteY12" fmla="*/ 896732 h 1811693"/>
                  <a:gd name="connsiteX13" fmla="*/ 253979 w 1317543"/>
                  <a:gd name="connsiteY13" fmla="*/ 865721 h 1811693"/>
                  <a:gd name="connsiteX14" fmla="*/ 253953 w 1317543"/>
                  <a:gd name="connsiteY14" fmla="*/ 865322 h 1811693"/>
                  <a:gd name="connsiteX15" fmla="*/ 222450 w 1317543"/>
                  <a:gd name="connsiteY15" fmla="*/ 848214 h 1811693"/>
                  <a:gd name="connsiteX16" fmla="*/ 217353 w 1317543"/>
                  <a:gd name="connsiteY16" fmla="*/ 847005 h 1811693"/>
                  <a:gd name="connsiteX17" fmla="*/ 215029 w 1317543"/>
                  <a:gd name="connsiteY17" fmla="*/ 880845 h 1811693"/>
                  <a:gd name="connsiteX18" fmla="*/ 222555 w 1317543"/>
                  <a:gd name="connsiteY18" fmla="*/ 992544 h 1811693"/>
                  <a:gd name="connsiteX19" fmla="*/ 524482 w 1317543"/>
                  <a:gd name="connsiteY19" fmla="*/ 1156503 h 1811693"/>
                  <a:gd name="connsiteX20" fmla="*/ 655342 w 1317543"/>
                  <a:gd name="connsiteY20" fmla="*/ 519074 h 1811693"/>
                  <a:gd name="connsiteX21" fmla="*/ 654230 w 1317543"/>
                  <a:gd name="connsiteY21" fmla="*/ 553202 h 1811693"/>
                  <a:gd name="connsiteX22" fmla="*/ 692803 w 1317543"/>
                  <a:gd name="connsiteY22" fmla="*/ 1125677 h 1811693"/>
                  <a:gd name="connsiteX23" fmla="*/ 790987 w 1317543"/>
                  <a:gd name="connsiteY23" fmla="*/ 1310907 h 1811693"/>
                  <a:gd name="connsiteX24" fmla="*/ 853993 w 1317543"/>
                  <a:gd name="connsiteY24" fmla="*/ 1345122 h 1811693"/>
                  <a:gd name="connsiteX25" fmla="*/ 859090 w 1317543"/>
                  <a:gd name="connsiteY25" fmla="*/ 1346332 h 1811693"/>
                  <a:gd name="connsiteX26" fmla="*/ 861414 w 1317543"/>
                  <a:gd name="connsiteY26" fmla="*/ 1312492 h 1811693"/>
                  <a:gd name="connsiteX27" fmla="*/ 822841 w 1317543"/>
                  <a:gd name="connsiteY27" fmla="*/ 740017 h 1811693"/>
                  <a:gd name="connsiteX28" fmla="*/ 724656 w 1317543"/>
                  <a:gd name="connsiteY28" fmla="*/ 554787 h 1811693"/>
                  <a:gd name="connsiteX29" fmla="*/ 661651 w 1317543"/>
                  <a:gd name="connsiteY29" fmla="*/ 520571 h 1811693"/>
                  <a:gd name="connsiteX30" fmla="*/ 170519 w 1317543"/>
                  <a:gd name="connsiteY30" fmla="*/ 0 h 1811693"/>
                  <a:gd name="connsiteX31" fmla="*/ 172091 w 1317543"/>
                  <a:gd name="connsiteY31" fmla="*/ 496 h 1811693"/>
                  <a:gd name="connsiteX32" fmla="*/ 172822 w 1317543"/>
                  <a:gd name="connsiteY32" fmla="*/ 450 h 1811693"/>
                  <a:gd name="connsiteX33" fmla="*/ 173983 w 1317543"/>
                  <a:gd name="connsiteY33" fmla="*/ 1092 h 1811693"/>
                  <a:gd name="connsiteX34" fmla="*/ 217719 w 1317543"/>
                  <a:gd name="connsiteY34" fmla="*/ 14882 h 1811693"/>
                  <a:gd name="connsiteX35" fmla="*/ 331929 w 1317543"/>
                  <a:gd name="connsiteY35" fmla="*/ 76904 h 1811693"/>
                  <a:gd name="connsiteX36" fmla="*/ 490724 w 1317543"/>
                  <a:gd name="connsiteY36" fmla="*/ 309177 h 1811693"/>
                  <a:gd name="connsiteX37" fmla="*/ 502228 w 1317543"/>
                  <a:gd name="connsiteY37" fmla="*/ 371244 h 1811693"/>
                  <a:gd name="connsiteX38" fmla="*/ 510828 w 1317543"/>
                  <a:gd name="connsiteY38" fmla="*/ 354903 h 1811693"/>
                  <a:gd name="connsiteX39" fmla="*/ 513630 w 1317543"/>
                  <a:gd name="connsiteY39" fmla="*/ 352472 h 1811693"/>
                  <a:gd name="connsiteX40" fmla="*/ 516775 w 1317543"/>
                  <a:gd name="connsiteY40" fmla="*/ 345442 h 1811693"/>
                  <a:gd name="connsiteX41" fmla="*/ 565705 w 1317543"/>
                  <a:gd name="connsiteY41" fmla="*/ 297671 h 1811693"/>
                  <a:gd name="connsiteX42" fmla="*/ 606789 w 1317543"/>
                  <a:gd name="connsiteY42" fmla="*/ 278398 h 1811693"/>
                  <a:gd name="connsiteX43" fmla="*/ 609721 w 1317543"/>
                  <a:gd name="connsiteY43" fmla="*/ 275853 h 1811693"/>
                  <a:gd name="connsiteX44" fmla="*/ 614185 w 1317543"/>
                  <a:gd name="connsiteY44" fmla="*/ 274928 h 1811693"/>
                  <a:gd name="connsiteX45" fmla="*/ 627614 w 1317543"/>
                  <a:gd name="connsiteY45" fmla="*/ 268628 h 1811693"/>
                  <a:gd name="connsiteX46" fmla="*/ 651453 w 1317543"/>
                  <a:gd name="connsiteY46" fmla="*/ 267150 h 1811693"/>
                  <a:gd name="connsiteX47" fmla="*/ 655266 w 1317543"/>
                  <a:gd name="connsiteY47" fmla="*/ 269259 h 1811693"/>
                  <a:gd name="connsiteX48" fmla="*/ 697023 w 1317543"/>
                  <a:gd name="connsiteY48" fmla="*/ 282424 h 1811693"/>
                  <a:gd name="connsiteX49" fmla="*/ 811233 w 1317543"/>
                  <a:gd name="connsiteY49" fmla="*/ 344446 h 1811693"/>
                  <a:gd name="connsiteX50" fmla="*/ 970029 w 1317543"/>
                  <a:gd name="connsiteY50" fmla="*/ 576720 h 1811693"/>
                  <a:gd name="connsiteX51" fmla="*/ 972991 w 1317543"/>
                  <a:gd name="connsiteY51" fmla="*/ 592702 h 1811693"/>
                  <a:gd name="connsiteX52" fmla="*/ 1004054 w 1317543"/>
                  <a:gd name="connsiteY52" fmla="*/ 537149 h 1811693"/>
                  <a:gd name="connsiteX53" fmla="*/ 1076366 w 1317543"/>
                  <a:gd name="connsiteY53" fmla="*/ 481166 h 1811693"/>
                  <a:gd name="connsiteX54" fmla="*/ 1171995 w 1317543"/>
                  <a:gd name="connsiteY54" fmla="*/ 533098 h 1811693"/>
                  <a:gd name="connsiteX55" fmla="*/ 1240188 w 1317543"/>
                  <a:gd name="connsiteY55" fmla="*/ 1545166 h 1811693"/>
                  <a:gd name="connsiteX56" fmla="*/ 1305755 w 1317543"/>
                  <a:gd name="connsiteY56" fmla="*/ 1580771 h 1811693"/>
                  <a:gd name="connsiteX57" fmla="*/ 1317543 w 1317543"/>
                  <a:gd name="connsiteY57" fmla="*/ 1755710 h 1811693"/>
                  <a:gd name="connsiteX58" fmla="*/ 1245231 w 1317543"/>
                  <a:gd name="connsiteY58" fmla="*/ 1811693 h 1811693"/>
                  <a:gd name="connsiteX59" fmla="*/ 1018466 w 1317543"/>
                  <a:gd name="connsiteY59" fmla="*/ 1688549 h 1811693"/>
                  <a:gd name="connsiteX60" fmla="*/ 1006679 w 1317543"/>
                  <a:gd name="connsiteY60" fmla="*/ 1513611 h 1811693"/>
                  <a:gd name="connsiteX61" fmla="*/ 1067485 w 1317543"/>
                  <a:gd name="connsiteY61" fmla="*/ 1453967 h 1811693"/>
                  <a:gd name="connsiteX62" fmla="*/ 1025033 w 1317543"/>
                  <a:gd name="connsiteY62" fmla="*/ 848515 h 1811693"/>
                  <a:gd name="connsiteX63" fmla="*/ 999621 w 1317543"/>
                  <a:gd name="connsiteY63" fmla="*/ 834715 h 1811693"/>
                  <a:gd name="connsiteX64" fmla="*/ 1035462 w 1317543"/>
                  <a:gd name="connsiteY64" fmla="*/ 1366657 h 1811693"/>
                  <a:gd name="connsiteX65" fmla="*/ 1017273 w 1317543"/>
                  <a:gd name="connsiteY65" fmla="*/ 1490471 h 1811693"/>
                  <a:gd name="connsiteX66" fmla="*/ 1003641 w 1317543"/>
                  <a:gd name="connsiteY66" fmla="*/ 1508181 h 1811693"/>
                  <a:gd name="connsiteX67" fmla="*/ 998106 w 1317543"/>
                  <a:gd name="connsiteY67" fmla="*/ 1520552 h 1811693"/>
                  <a:gd name="connsiteX68" fmla="*/ 949176 w 1317543"/>
                  <a:gd name="connsiteY68" fmla="*/ 1568322 h 1811693"/>
                  <a:gd name="connsiteX69" fmla="*/ 887267 w 1317543"/>
                  <a:gd name="connsiteY69" fmla="*/ 1597365 h 1811693"/>
                  <a:gd name="connsiteX70" fmla="*/ 880154 w 1317543"/>
                  <a:gd name="connsiteY70" fmla="*/ 1597806 h 1811693"/>
                  <a:gd name="connsiteX71" fmla="*/ 880073 w 1317543"/>
                  <a:gd name="connsiteY71" fmla="*/ 1597849 h 1811693"/>
                  <a:gd name="connsiteX72" fmla="*/ 879780 w 1317543"/>
                  <a:gd name="connsiteY72" fmla="*/ 1597829 h 1811693"/>
                  <a:gd name="connsiteX73" fmla="*/ 863428 w 1317543"/>
                  <a:gd name="connsiteY73" fmla="*/ 1598843 h 1811693"/>
                  <a:gd name="connsiteX74" fmla="*/ 859070 w 1317543"/>
                  <a:gd name="connsiteY74" fmla="*/ 1596433 h 1811693"/>
                  <a:gd name="connsiteX75" fmla="*/ 850779 w 1317543"/>
                  <a:gd name="connsiteY75" fmla="*/ 1595874 h 1811693"/>
                  <a:gd name="connsiteX76" fmla="*/ 818620 w 1317543"/>
                  <a:gd name="connsiteY76" fmla="*/ 1583268 h 1811693"/>
                  <a:gd name="connsiteX77" fmla="*/ 704410 w 1317543"/>
                  <a:gd name="connsiteY77" fmla="*/ 1521246 h 1811693"/>
                  <a:gd name="connsiteX78" fmla="*/ 585489 w 1317543"/>
                  <a:gd name="connsiteY78" fmla="*/ 1386632 h 1811693"/>
                  <a:gd name="connsiteX79" fmla="*/ 570558 w 1317543"/>
                  <a:gd name="connsiteY79" fmla="*/ 1350063 h 1811693"/>
                  <a:gd name="connsiteX80" fmla="*/ 504114 w 1317543"/>
                  <a:gd name="connsiteY80" fmla="*/ 1409232 h 1811693"/>
                  <a:gd name="connsiteX81" fmla="*/ 64134 w 1317543"/>
                  <a:gd name="connsiteY81" fmla="*/ 1170303 h 1811693"/>
                  <a:gd name="connsiteX82" fmla="*/ 55392 w 1317543"/>
                  <a:gd name="connsiteY82" fmla="*/ 1040570 h 1811693"/>
                  <a:gd name="connsiteX83" fmla="*/ 52346 w 1317543"/>
                  <a:gd name="connsiteY83" fmla="*/ 995365 h 1811693"/>
                  <a:gd name="connsiteX84" fmla="*/ 40980 w 1317543"/>
                  <a:gd name="connsiteY84" fmla="*/ 826679 h 1811693"/>
                  <a:gd name="connsiteX85" fmla="*/ 59170 w 1317543"/>
                  <a:gd name="connsiteY85" fmla="*/ 702867 h 1811693"/>
                  <a:gd name="connsiteX86" fmla="*/ 69161 w 1317543"/>
                  <a:gd name="connsiteY86" fmla="*/ 689886 h 1811693"/>
                  <a:gd name="connsiteX87" fmla="*/ 76244 w 1317543"/>
                  <a:gd name="connsiteY87" fmla="*/ 674055 h 1811693"/>
                  <a:gd name="connsiteX88" fmla="*/ 125174 w 1317543"/>
                  <a:gd name="connsiteY88" fmla="*/ 626284 h 1811693"/>
                  <a:gd name="connsiteX89" fmla="*/ 187083 w 1317543"/>
                  <a:gd name="connsiteY89" fmla="*/ 597241 h 1811693"/>
                  <a:gd name="connsiteX90" fmla="*/ 193863 w 1317543"/>
                  <a:gd name="connsiteY90" fmla="*/ 596821 h 1811693"/>
                  <a:gd name="connsiteX91" fmla="*/ 196369 w 1317543"/>
                  <a:gd name="connsiteY91" fmla="*/ 595488 h 1811693"/>
                  <a:gd name="connsiteX92" fmla="*/ 205470 w 1317543"/>
                  <a:gd name="connsiteY92" fmla="*/ 596101 h 1811693"/>
                  <a:gd name="connsiteX93" fmla="*/ 210922 w 1317543"/>
                  <a:gd name="connsiteY93" fmla="*/ 595763 h 1811693"/>
                  <a:gd name="connsiteX94" fmla="*/ 212375 w 1317543"/>
                  <a:gd name="connsiteY94" fmla="*/ 596567 h 1811693"/>
                  <a:gd name="connsiteX95" fmla="*/ 225664 w 1317543"/>
                  <a:gd name="connsiteY95" fmla="*/ 597463 h 1811693"/>
                  <a:gd name="connsiteX96" fmla="*/ 257822 w 1317543"/>
                  <a:gd name="connsiteY96" fmla="*/ 610068 h 1811693"/>
                  <a:gd name="connsiteX97" fmla="*/ 314927 w 1317543"/>
                  <a:gd name="connsiteY97" fmla="*/ 641079 h 1811693"/>
                  <a:gd name="connsiteX98" fmla="*/ 314954 w 1317543"/>
                  <a:gd name="connsiteY98" fmla="*/ 641478 h 1811693"/>
                  <a:gd name="connsiteX99" fmla="*/ 346457 w 1317543"/>
                  <a:gd name="connsiteY99" fmla="*/ 658586 h 1811693"/>
                  <a:gd name="connsiteX100" fmla="*/ 351553 w 1317543"/>
                  <a:gd name="connsiteY100" fmla="*/ 659795 h 1811693"/>
                  <a:gd name="connsiteX101" fmla="*/ 353877 w 1317543"/>
                  <a:gd name="connsiteY101" fmla="*/ 625955 h 1811693"/>
                  <a:gd name="connsiteX102" fmla="*/ 343536 w 1317543"/>
                  <a:gd name="connsiteY102" fmla="*/ 472474 h 1811693"/>
                  <a:gd name="connsiteX103" fmla="*/ 245352 w 1317543"/>
                  <a:gd name="connsiteY103" fmla="*/ 287244 h 1811693"/>
                  <a:gd name="connsiteX104" fmla="*/ 182346 w 1317543"/>
                  <a:gd name="connsiteY104" fmla="*/ 253029 h 1811693"/>
                  <a:gd name="connsiteX105" fmla="*/ 177250 w 1317543"/>
                  <a:gd name="connsiteY105" fmla="*/ 251820 h 1811693"/>
                  <a:gd name="connsiteX106" fmla="*/ 174926 w 1317543"/>
                  <a:gd name="connsiteY106" fmla="*/ 285659 h 1811693"/>
                  <a:gd name="connsiteX107" fmla="*/ 185497 w 1317543"/>
                  <a:gd name="connsiteY107" fmla="*/ 442563 h 1811693"/>
                  <a:gd name="connsiteX108" fmla="*/ 113185 w 1317543"/>
                  <a:gd name="connsiteY108" fmla="*/ 498546 h 1811693"/>
                  <a:gd name="connsiteX109" fmla="*/ 15289 w 1317543"/>
                  <a:gd name="connsiteY109" fmla="*/ 445383 h 1811693"/>
                  <a:gd name="connsiteX110" fmla="*/ 877 w 1317543"/>
                  <a:gd name="connsiteY110" fmla="*/ 231493 h 1811693"/>
                  <a:gd name="connsiteX111" fmla="*/ 31523 w 1317543"/>
                  <a:gd name="connsiteY111" fmla="*/ 87360 h 1811693"/>
                  <a:gd name="connsiteX112" fmla="*/ 36043 w 1317543"/>
                  <a:gd name="connsiteY112" fmla="*/ 83438 h 1811693"/>
                  <a:gd name="connsiteX113" fmla="*/ 38144 w 1317543"/>
                  <a:gd name="connsiteY113" fmla="*/ 78742 h 1811693"/>
                  <a:gd name="connsiteX114" fmla="*/ 87074 w 1317543"/>
                  <a:gd name="connsiteY114" fmla="*/ 30971 h 1811693"/>
                  <a:gd name="connsiteX115" fmla="*/ 124575 w 1317543"/>
                  <a:gd name="connsiteY115" fmla="*/ 13379 h 1811693"/>
                  <a:gd name="connsiteX116" fmla="*/ 130417 w 1317543"/>
                  <a:gd name="connsiteY116" fmla="*/ 8309 h 1811693"/>
                  <a:gd name="connsiteX117" fmla="*/ 139308 w 1317543"/>
                  <a:gd name="connsiteY117" fmla="*/ 6467 h 1811693"/>
                  <a:gd name="connsiteX118" fmla="*/ 148983 w 1317543"/>
                  <a:gd name="connsiteY118" fmla="*/ 1928 h 1811693"/>
                  <a:gd name="connsiteX119" fmla="*/ 166436 w 1317543"/>
                  <a:gd name="connsiteY119" fmla="*/ 846 h 181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17543" h="1811693">
                    <a:moveTo>
                      <a:pt x="501268" y="811991"/>
                    </a:moveTo>
                    <a:lnTo>
                      <a:pt x="492522" y="829975"/>
                    </a:lnTo>
                    <a:lnTo>
                      <a:pt x="487677" y="832552"/>
                    </a:lnTo>
                    <a:lnTo>
                      <a:pt x="487497" y="832954"/>
                    </a:lnTo>
                    <a:cubicBezTo>
                      <a:pt x="477324" y="848568"/>
                      <a:pt x="460210" y="865726"/>
                      <a:pt x="438567" y="880724"/>
                    </a:cubicBezTo>
                    <a:cubicBezTo>
                      <a:pt x="416924" y="895723"/>
                      <a:pt x="394851" y="905724"/>
                      <a:pt x="376658" y="909767"/>
                    </a:cubicBezTo>
                    <a:lnTo>
                      <a:pt x="375286" y="909852"/>
                    </a:lnTo>
                    <a:lnTo>
                      <a:pt x="372538" y="911314"/>
                    </a:lnTo>
                    <a:lnTo>
                      <a:pt x="362561" y="910641"/>
                    </a:lnTo>
                    <a:lnTo>
                      <a:pt x="352819" y="911245"/>
                    </a:lnTo>
                    <a:lnTo>
                      <a:pt x="350222" y="909809"/>
                    </a:lnTo>
                    <a:lnTo>
                      <a:pt x="343244" y="909338"/>
                    </a:lnTo>
                    <a:cubicBezTo>
                      <a:pt x="332969" y="906944"/>
                      <a:pt x="322217" y="902778"/>
                      <a:pt x="311085" y="896732"/>
                    </a:cubicBezTo>
                    <a:lnTo>
                      <a:pt x="253979" y="865721"/>
                    </a:lnTo>
                    <a:cubicBezTo>
                      <a:pt x="253970" y="865588"/>
                      <a:pt x="253962" y="865455"/>
                      <a:pt x="253953" y="865322"/>
                    </a:cubicBezTo>
                    <a:lnTo>
                      <a:pt x="222450" y="848214"/>
                    </a:lnTo>
                    <a:lnTo>
                      <a:pt x="217353" y="847005"/>
                    </a:lnTo>
                    <a:lnTo>
                      <a:pt x="215029" y="880845"/>
                    </a:lnTo>
                    <a:lnTo>
                      <a:pt x="222555" y="992544"/>
                    </a:lnTo>
                    <a:lnTo>
                      <a:pt x="524482" y="1156503"/>
                    </a:lnTo>
                    <a:close/>
                    <a:moveTo>
                      <a:pt x="655342" y="519074"/>
                    </a:moveTo>
                    <a:cubicBezTo>
                      <a:pt x="654971" y="530450"/>
                      <a:pt x="654601" y="541826"/>
                      <a:pt x="654230" y="553202"/>
                    </a:cubicBezTo>
                    <a:lnTo>
                      <a:pt x="692803" y="1125677"/>
                    </a:lnTo>
                    <a:cubicBezTo>
                      <a:pt x="697898" y="1201297"/>
                      <a:pt x="741857" y="1284227"/>
                      <a:pt x="790987" y="1310907"/>
                    </a:cubicBezTo>
                    <a:lnTo>
                      <a:pt x="853993" y="1345122"/>
                    </a:lnTo>
                    <a:lnTo>
                      <a:pt x="859090" y="1346332"/>
                    </a:lnTo>
                    <a:lnTo>
                      <a:pt x="861414" y="1312492"/>
                    </a:lnTo>
                    <a:lnTo>
                      <a:pt x="822841" y="740017"/>
                    </a:lnTo>
                    <a:cubicBezTo>
                      <a:pt x="817745" y="664396"/>
                      <a:pt x="773787" y="581466"/>
                      <a:pt x="724656" y="554787"/>
                    </a:cubicBezTo>
                    <a:lnTo>
                      <a:pt x="661651" y="520571"/>
                    </a:lnTo>
                    <a:close/>
                    <a:moveTo>
                      <a:pt x="170519" y="0"/>
                    </a:moveTo>
                    <a:lnTo>
                      <a:pt x="172091" y="496"/>
                    </a:lnTo>
                    <a:lnTo>
                      <a:pt x="172822" y="450"/>
                    </a:lnTo>
                    <a:lnTo>
                      <a:pt x="173983" y="1092"/>
                    </a:lnTo>
                    <a:lnTo>
                      <a:pt x="217719" y="14882"/>
                    </a:lnTo>
                    <a:lnTo>
                      <a:pt x="331929" y="76904"/>
                    </a:lnTo>
                    <a:cubicBezTo>
                      <a:pt x="398723" y="113176"/>
                      <a:pt x="460243" y="206802"/>
                      <a:pt x="490724" y="309177"/>
                    </a:cubicBezTo>
                    <a:lnTo>
                      <a:pt x="502228" y="371244"/>
                    </a:lnTo>
                    <a:lnTo>
                      <a:pt x="510828" y="354903"/>
                    </a:lnTo>
                    <a:lnTo>
                      <a:pt x="513630" y="352472"/>
                    </a:lnTo>
                    <a:lnTo>
                      <a:pt x="516775" y="345442"/>
                    </a:lnTo>
                    <a:cubicBezTo>
                      <a:pt x="526949" y="329827"/>
                      <a:pt x="544063" y="312670"/>
                      <a:pt x="565705" y="297671"/>
                    </a:cubicBezTo>
                    <a:lnTo>
                      <a:pt x="606789" y="278398"/>
                    </a:lnTo>
                    <a:lnTo>
                      <a:pt x="609721" y="275853"/>
                    </a:lnTo>
                    <a:lnTo>
                      <a:pt x="614185" y="274928"/>
                    </a:lnTo>
                    <a:lnTo>
                      <a:pt x="627614" y="268628"/>
                    </a:lnTo>
                    <a:cubicBezTo>
                      <a:pt x="636710" y="266607"/>
                      <a:pt x="644836" y="266074"/>
                      <a:pt x="651453" y="267150"/>
                    </a:cubicBezTo>
                    <a:lnTo>
                      <a:pt x="655266" y="269259"/>
                    </a:lnTo>
                    <a:lnTo>
                      <a:pt x="697023" y="282424"/>
                    </a:lnTo>
                    <a:lnTo>
                      <a:pt x="811233" y="344446"/>
                    </a:lnTo>
                    <a:cubicBezTo>
                      <a:pt x="878027" y="380718"/>
                      <a:pt x="939547" y="474345"/>
                      <a:pt x="970029" y="576720"/>
                    </a:cubicBezTo>
                    <a:lnTo>
                      <a:pt x="972991" y="592702"/>
                    </a:lnTo>
                    <a:lnTo>
                      <a:pt x="1004054" y="537149"/>
                    </a:lnTo>
                    <a:lnTo>
                      <a:pt x="1076366" y="481166"/>
                    </a:lnTo>
                    <a:lnTo>
                      <a:pt x="1171995" y="533098"/>
                    </a:lnTo>
                    <a:lnTo>
                      <a:pt x="1240188" y="1545166"/>
                    </a:lnTo>
                    <a:lnTo>
                      <a:pt x="1305755" y="1580771"/>
                    </a:lnTo>
                    <a:lnTo>
                      <a:pt x="1317543" y="1755710"/>
                    </a:lnTo>
                    <a:lnTo>
                      <a:pt x="1245231" y="1811693"/>
                    </a:lnTo>
                    <a:lnTo>
                      <a:pt x="1018466" y="1688549"/>
                    </a:lnTo>
                    <a:lnTo>
                      <a:pt x="1006679" y="1513611"/>
                    </a:lnTo>
                    <a:lnTo>
                      <a:pt x="1067485" y="1453967"/>
                    </a:lnTo>
                    <a:lnTo>
                      <a:pt x="1025033" y="848515"/>
                    </a:lnTo>
                    <a:lnTo>
                      <a:pt x="999621" y="834715"/>
                    </a:lnTo>
                    <a:lnTo>
                      <a:pt x="1035462" y="1366657"/>
                    </a:lnTo>
                    <a:cubicBezTo>
                      <a:pt x="1038926" y="1418060"/>
                      <a:pt x="1031991" y="1460300"/>
                      <a:pt x="1017273" y="1490471"/>
                    </a:cubicBezTo>
                    <a:lnTo>
                      <a:pt x="1003641" y="1508181"/>
                    </a:lnTo>
                    <a:lnTo>
                      <a:pt x="998106" y="1520552"/>
                    </a:lnTo>
                    <a:cubicBezTo>
                      <a:pt x="987933" y="1536166"/>
                      <a:pt x="970819" y="1553324"/>
                      <a:pt x="949176" y="1568322"/>
                    </a:cubicBezTo>
                    <a:cubicBezTo>
                      <a:pt x="927534" y="1583321"/>
                      <a:pt x="905460" y="1593322"/>
                      <a:pt x="887267" y="1597365"/>
                    </a:cubicBezTo>
                    <a:lnTo>
                      <a:pt x="880154" y="1597806"/>
                    </a:lnTo>
                    <a:lnTo>
                      <a:pt x="880073" y="1597849"/>
                    </a:lnTo>
                    <a:lnTo>
                      <a:pt x="879780" y="1597829"/>
                    </a:lnTo>
                    <a:lnTo>
                      <a:pt x="863428" y="1598843"/>
                    </a:lnTo>
                    <a:lnTo>
                      <a:pt x="859070" y="1596433"/>
                    </a:lnTo>
                    <a:lnTo>
                      <a:pt x="850779" y="1595874"/>
                    </a:lnTo>
                    <a:cubicBezTo>
                      <a:pt x="840504" y="1593479"/>
                      <a:pt x="829752" y="1589313"/>
                      <a:pt x="818620" y="1583268"/>
                    </a:cubicBezTo>
                    <a:lnTo>
                      <a:pt x="704410" y="1521246"/>
                    </a:lnTo>
                    <a:cubicBezTo>
                      <a:pt x="659882" y="1497065"/>
                      <a:pt x="617697" y="1447393"/>
                      <a:pt x="585489" y="1386632"/>
                    </a:cubicBezTo>
                    <a:lnTo>
                      <a:pt x="570558" y="1350063"/>
                    </a:lnTo>
                    <a:lnTo>
                      <a:pt x="504114" y="1409232"/>
                    </a:lnTo>
                    <a:lnTo>
                      <a:pt x="64134" y="1170303"/>
                    </a:lnTo>
                    <a:lnTo>
                      <a:pt x="55392" y="1040570"/>
                    </a:lnTo>
                    <a:lnTo>
                      <a:pt x="52346" y="995365"/>
                    </a:lnTo>
                    <a:lnTo>
                      <a:pt x="40980" y="826679"/>
                    </a:lnTo>
                    <a:cubicBezTo>
                      <a:pt x="37517" y="775277"/>
                      <a:pt x="44452" y="733037"/>
                      <a:pt x="59170" y="702867"/>
                    </a:cubicBezTo>
                    <a:lnTo>
                      <a:pt x="69161" y="689886"/>
                    </a:lnTo>
                    <a:lnTo>
                      <a:pt x="76244" y="674055"/>
                    </a:lnTo>
                    <a:cubicBezTo>
                      <a:pt x="86418" y="658440"/>
                      <a:pt x="103531" y="641283"/>
                      <a:pt x="125174" y="626284"/>
                    </a:cubicBezTo>
                    <a:cubicBezTo>
                      <a:pt x="146817" y="611285"/>
                      <a:pt x="168891" y="601285"/>
                      <a:pt x="187083" y="597241"/>
                    </a:cubicBezTo>
                    <a:lnTo>
                      <a:pt x="193863" y="596821"/>
                    </a:lnTo>
                    <a:lnTo>
                      <a:pt x="196369" y="595488"/>
                    </a:lnTo>
                    <a:lnTo>
                      <a:pt x="205470" y="596101"/>
                    </a:lnTo>
                    <a:lnTo>
                      <a:pt x="210922" y="595763"/>
                    </a:lnTo>
                    <a:lnTo>
                      <a:pt x="212375" y="596567"/>
                    </a:lnTo>
                    <a:lnTo>
                      <a:pt x="225664" y="597463"/>
                    </a:lnTo>
                    <a:cubicBezTo>
                      <a:pt x="235938" y="599857"/>
                      <a:pt x="246690" y="604023"/>
                      <a:pt x="257822" y="610068"/>
                    </a:cubicBezTo>
                    <a:lnTo>
                      <a:pt x="314927" y="641079"/>
                    </a:lnTo>
                    <a:lnTo>
                      <a:pt x="314954" y="641478"/>
                    </a:lnTo>
                    <a:lnTo>
                      <a:pt x="346457" y="658586"/>
                    </a:lnTo>
                    <a:lnTo>
                      <a:pt x="351553" y="659795"/>
                    </a:lnTo>
                    <a:lnTo>
                      <a:pt x="353877" y="625955"/>
                    </a:lnTo>
                    <a:lnTo>
                      <a:pt x="343536" y="472474"/>
                    </a:lnTo>
                    <a:cubicBezTo>
                      <a:pt x="338441" y="396853"/>
                      <a:pt x="294483" y="313923"/>
                      <a:pt x="245352" y="287244"/>
                    </a:cubicBezTo>
                    <a:lnTo>
                      <a:pt x="182346" y="253029"/>
                    </a:lnTo>
                    <a:lnTo>
                      <a:pt x="177250" y="251820"/>
                    </a:lnTo>
                    <a:lnTo>
                      <a:pt x="174926" y="285659"/>
                    </a:lnTo>
                    <a:lnTo>
                      <a:pt x="185497" y="442563"/>
                    </a:lnTo>
                    <a:lnTo>
                      <a:pt x="113185" y="498546"/>
                    </a:lnTo>
                    <a:lnTo>
                      <a:pt x="15289" y="445383"/>
                    </a:lnTo>
                    <a:lnTo>
                      <a:pt x="877" y="231493"/>
                    </a:lnTo>
                    <a:cubicBezTo>
                      <a:pt x="-3453" y="167239"/>
                      <a:pt x="8465" y="117303"/>
                      <a:pt x="31523" y="87360"/>
                    </a:cubicBezTo>
                    <a:lnTo>
                      <a:pt x="36043" y="83438"/>
                    </a:lnTo>
                    <a:lnTo>
                      <a:pt x="38144" y="78742"/>
                    </a:lnTo>
                    <a:cubicBezTo>
                      <a:pt x="48318" y="63127"/>
                      <a:pt x="65431" y="45970"/>
                      <a:pt x="87074" y="30971"/>
                    </a:cubicBezTo>
                    <a:lnTo>
                      <a:pt x="124575" y="13379"/>
                    </a:lnTo>
                    <a:lnTo>
                      <a:pt x="130417" y="8309"/>
                    </a:lnTo>
                    <a:lnTo>
                      <a:pt x="139308" y="6467"/>
                    </a:lnTo>
                    <a:lnTo>
                      <a:pt x="148983" y="1928"/>
                    </a:lnTo>
                    <a:lnTo>
                      <a:pt x="166436" y="846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2B3C944B-690B-4E46-3107-7A4590D3DCD4}"/>
                  </a:ext>
                </a:extLst>
              </p:cNvPr>
              <p:cNvSpPr/>
              <p:nvPr/>
            </p:nvSpPr>
            <p:spPr bwMode="auto">
              <a:xfrm>
                <a:off x="3710632" y="4603982"/>
                <a:ext cx="1245231" cy="1755894"/>
              </a:xfrm>
              <a:custGeom>
                <a:avLst/>
                <a:gdLst>
                  <a:gd name="connsiteX0" fmla="*/ 1004054 w 1245231"/>
                  <a:gd name="connsiteY0" fmla="*/ 481350 h 1755894"/>
                  <a:gd name="connsiteX1" fmla="*/ 1099683 w 1245231"/>
                  <a:gd name="connsiteY1" fmla="*/ 533282 h 1755894"/>
                  <a:gd name="connsiteX2" fmla="*/ 1167876 w 1245231"/>
                  <a:gd name="connsiteY2" fmla="*/ 1545350 h 1755894"/>
                  <a:gd name="connsiteX3" fmla="*/ 1233443 w 1245231"/>
                  <a:gd name="connsiteY3" fmla="*/ 1580955 h 1755894"/>
                  <a:gd name="connsiteX4" fmla="*/ 1245231 w 1245231"/>
                  <a:gd name="connsiteY4" fmla="*/ 1755894 h 1755894"/>
                  <a:gd name="connsiteX5" fmla="*/ 1018466 w 1245231"/>
                  <a:gd name="connsiteY5" fmla="*/ 1632750 h 1755894"/>
                  <a:gd name="connsiteX6" fmla="*/ 1006679 w 1245231"/>
                  <a:gd name="connsiteY6" fmla="*/ 1457812 h 1755894"/>
                  <a:gd name="connsiteX7" fmla="*/ 1072247 w 1245231"/>
                  <a:gd name="connsiteY7" fmla="*/ 1493418 h 1755894"/>
                  <a:gd name="connsiteX8" fmla="*/ 1025033 w 1245231"/>
                  <a:gd name="connsiteY8" fmla="*/ 792716 h 1755894"/>
                  <a:gd name="connsiteX9" fmla="*/ 959466 w 1245231"/>
                  <a:gd name="connsiteY9" fmla="*/ 757110 h 1755894"/>
                  <a:gd name="connsiteX10" fmla="*/ 947678 w 1245231"/>
                  <a:gd name="connsiteY10" fmla="*/ 582171 h 1755894"/>
                  <a:gd name="connsiteX11" fmla="*/ 627749 w 1245231"/>
                  <a:gd name="connsiteY11" fmla="*/ 456728 h 1755894"/>
                  <a:gd name="connsiteX12" fmla="*/ 581918 w 1245231"/>
                  <a:gd name="connsiteY12" fmla="*/ 553386 h 1755894"/>
                  <a:gd name="connsiteX13" fmla="*/ 620491 w 1245231"/>
                  <a:gd name="connsiteY13" fmla="*/ 1125861 h 1755894"/>
                  <a:gd name="connsiteX14" fmla="*/ 718675 w 1245231"/>
                  <a:gd name="connsiteY14" fmla="*/ 1311091 h 1755894"/>
                  <a:gd name="connsiteX15" fmla="*/ 781681 w 1245231"/>
                  <a:gd name="connsiteY15" fmla="*/ 1345306 h 1755894"/>
                  <a:gd name="connsiteX16" fmla="*/ 861414 w 1245231"/>
                  <a:gd name="connsiteY16" fmla="*/ 1256693 h 1755894"/>
                  <a:gd name="connsiteX17" fmla="*/ 822841 w 1245231"/>
                  <a:gd name="connsiteY17" fmla="*/ 684218 h 1755894"/>
                  <a:gd name="connsiteX18" fmla="*/ 724656 w 1245231"/>
                  <a:gd name="connsiteY18" fmla="*/ 498988 h 1755894"/>
                  <a:gd name="connsiteX19" fmla="*/ 661651 w 1245231"/>
                  <a:gd name="connsiteY19" fmla="*/ 464772 h 1755894"/>
                  <a:gd name="connsiteX20" fmla="*/ 627749 w 1245231"/>
                  <a:gd name="connsiteY20" fmla="*/ 456728 h 1755894"/>
                  <a:gd name="connsiteX21" fmla="*/ 577511 w 1245231"/>
                  <a:gd name="connsiteY21" fmla="*/ 267727 h 1755894"/>
                  <a:gd name="connsiteX22" fmla="*/ 624711 w 1245231"/>
                  <a:gd name="connsiteY22" fmla="*/ 282608 h 1755894"/>
                  <a:gd name="connsiteX23" fmla="*/ 738921 w 1245231"/>
                  <a:gd name="connsiteY23" fmla="*/ 344630 h 1755894"/>
                  <a:gd name="connsiteX24" fmla="*/ 916898 w 1245231"/>
                  <a:gd name="connsiteY24" fmla="*/ 680394 h 1755894"/>
                  <a:gd name="connsiteX25" fmla="*/ 963150 w 1245231"/>
                  <a:gd name="connsiteY25" fmla="*/ 1366841 h 1755894"/>
                  <a:gd name="connsiteX26" fmla="*/ 818620 w 1245231"/>
                  <a:gd name="connsiteY26" fmla="*/ 1527469 h 1755894"/>
                  <a:gd name="connsiteX27" fmla="*/ 704410 w 1245231"/>
                  <a:gd name="connsiteY27" fmla="*/ 1465447 h 1755894"/>
                  <a:gd name="connsiteX28" fmla="*/ 526434 w 1245231"/>
                  <a:gd name="connsiteY28" fmla="*/ 1129684 h 1755894"/>
                  <a:gd name="connsiteX29" fmla="*/ 480181 w 1245231"/>
                  <a:gd name="connsiteY29" fmla="*/ 443236 h 1755894"/>
                  <a:gd name="connsiteX30" fmla="*/ 537409 w 1245231"/>
                  <a:gd name="connsiteY30" fmla="*/ 276037 h 1755894"/>
                  <a:gd name="connsiteX31" fmla="*/ 577511 w 1245231"/>
                  <a:gd name="connsiteY31" fmla="*/ 267727 h 1755894"/>
                  <a:gd name="connsiteX32" fmla="*/ 98207 w 1245231"/>
                  <a:gd name="connsiteY32" fmla="*/ 184 h 1755894"/>
                  <a:gd name="connsiteX33" fmla="*/ 145407 w 1245231"/>
                  <a:gd name="connsiteY33" fmla="*/ 15066 h 1755894"/>
                  <a:gd name="connsiteX34" fmla="*/ 259617 w 1245231"/>
                  <a:gd name="connsiteY34" fmla="*/ 77088 h 1755894"/>
                  <a:gd name="connsiteX35" fmla="*/ 437593 w 1245231"/>
                  <a:gd name="connsiteY35" fmla="*/ 412851 h 1755894"/>
                  <a:gd name="connsiteX36" fmla="*/ 441203 w 1245231"/>
                  <a:gd name="connsiteY36" fmla="*/ 466415 h 1755894"/>
                  <a:gd name="connsiteX37" fmla="*/ 452005 w 1245231"/>
                  <a:gd name="connsiteY37" fmla="*/ 626741 h 1755894"/>
                  <a:gd name="connsiteX38" fmla="*/ 455614 w 1245231"/>
                  <a:gd name="connsiteY38" fmla="*/ 680306 h 1755894"/>
                  <a:gd name="connsiteX39" fmla="*/ 311085 w 1245231"/>
                  <a:gd name="connsiteY39" fmla="*/ 840933 h 1755894"/>
                  <a:gd name="connsiteX40" fmla="*/ 253979 w 1245231"/>
                  <a:gd name="connsiteY40" fmla="*/ 809922 h 1755894"/>
                  <a:gd name="connsiteX41" fmla="*/ 253953 w 1245231"/>
                  <a:gd name="connsiteY41" fmla="*/ 809523 h 1755894"/>
                  <a:gd name="connsiteX42" fmla="*/ 222450 w 1245231"/>
                  <a:gd name="connsiteY42" fmla="*/ 792415 h 1755894"/>
                  <a:gd name="connsiteX43" fmla="*/ 142717 w 1245231"/>
                  <a:gd name="connsiteY43" fmla="*/ 881029 h 1755894"/>
                  <a:gd name="connsiteX44" fmla="*/ 150243 w 1245231"/>
                  <a:gd name="connsiteY44" fmla="*/ 992728 h 1755894"/>
                  <a:gd name="connsiteX45" fmla="*/ 492326 w 1245231"/>
                  <a:gd name="connsiteY45" fmla="*/ 1178494 h 1755894"/>
                  <a:gd name="connsiteX46" fmla="*/ 504114 w 1245231"/>
                  <a:gd name="connsiteY46" fmla="*/ 1353433 h 1755894"/>
                  <a:gd name="connsiteX47" fmla="*/ 64134 w 1245231"/>
                  <a:gd name="connsiteY47" fmla="*/ 1114504 h 1755894"/>
                  <a:gd name="connsiteX48" fmla="*/ 55392 w 1245231"/>
                  <a:gd name="connsiteY48" fmla="*/ 984771 h 1755894"/>
                  <a:gd name="connsiteX49" fmla="*/ 52346 w 1245231"/>
                  <a:gd name="connsiteY49" fmla="*/ 939566 h 1755894"/>
                  <a:gd name="connsiteX50" fmla="*/ 40980 w 1245231"/>
                  <a:gd name="connsiteY50" fmla="*/ 770880 h 1755894"/>
                  <a:gd name="connsiteX51" fmla="*/ 185510 w 1245231"/>
                  <a:gd name="connsiteY51" fmla="*/ 610252 h 1755894"/>
                  <a:gd name="connsiteX52" fmla="*/ 242615 w 1245231"/>
                  <a:gd name="connsiteY52" fmla="*/ 641263 h 1755894"/>
                  <a:gd name="connsiteX53" fmla="*/ 242642 w 1245231"/>
                  <a:gd name="connsiteY53" fmla="*/ 641662 h 1755894"/>
                  <a:gd name="connsiteX54" fmla="*/ 274145 w 1245231"/>
                  <a:gd name="connsiteY54" fmla="*/ 658770 h 1755894"/>
                  <a:gd name="connsiteX55" fmla="*/ 353877 w 1245231"/>
                  <a:gd name="connsiteY55" fmla="*/ 570156 h 1755894"/>
                  <a:gd name="connsiteX56" fmla="*/ 343536 w 1245231"/>
                  <a:gd name="connsiteY56" fmla="*/ 416675 h 1755894"/>
                  <a:gd name="connsiteX57" fmla="*/ 245352 w 1245231"/>
                  <a:gd name="connsiteY57" fmla="*/ 231445 h 1755894"/>
                  <a:gd name="connsiteX58" fmla="*/ 182346 w 1245231"/>
                  <a:gd name="connsiteY58" fmla="*/ 197230 h 1755894"/>
                  <a:gd name="connsiteX59" fmla="*/ 102614 w 1245231"/>
                  <a:gd name="connsiteY59" fmla="*/ 285843 h 1755894"/>
                  <a:gd name="connsiteX60" fmla="*/ 113185 w 1245231"/>
                  <a:gd name="connsiteY60" fmla="*/ 442747 h 1755894"/>
                  <a:gd name="connsiteX61" fmla="*/ 15289 w 1245231"/>
                  <a:gd name="connsiteY61" fmla="*/ 389584 h 1755894"/>
                  <a:gd name="connsiteX62" fmla="*/ 877 w 1245231"/>
                  <a:gd name="connsiteY62" fmla="*/ 175694 h 1755894"/>
                  <a:gd name="connsiteX63" fmla="*/ 58105 w 1245231"/>
                  <a:gd name="connsiteY63" fmla="*/ 8493 h 1755894"/>
                  <a:gd name="connsiteX64" fmla="*/ 98207 w 1245231"/>
                  <a:gd name="connsiteY64" fmla="*/ 184 h 175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45231" h="1755894">
                    <a:moveTo>
                      <a:pt x="1004054" y="481350"/>
                    </a:moveTo>
                    <a:lnTo>
                      <a:pt x="1099683" y="533282"/>
                    </a:lnTo>
                    <a:lnTo>
                      <a:pt x="1167876" y="1545350"/>
                    </a:lnTo>
                    <a:lnTo>
                      <a:pt x="1233443" y="1580955"/>
                    </a:lnTo>
                    <a:lnTo>
                      <a:pt x="1245231" y="1755894"/>
                    </a:lnTo>
                    <a:lnTo>
                      <a:pt x="1018466" y="1632750"/>
                    </a:lnTo>
                    <a:lnTo>
                      <a:pt x="1006679" y="1457812"/>
                    </a:lnTo>
                    <a:lnTo>
                      <a:pt x="1072247" y="1493418"/>
                    </a:lnTo>
                    <a:lnTo>
                      <a:pt x="1025033" y="792716"/>
                    </a:lnTo>
                    <a:lnTo>
                      <a:pt x="959466" y="757110"/>
                    </a:lnTo>
                    <a:lnTo>
                      <a:pt x="947678" y="582171"/>
                    </a:lnTo>
                    <a:close/>
                    <a:moveTo>
                      <a:pt x="627749" y="456728"/>
                    </a:moveTo>
                    <a:cubicBezTo>
                      <a:pt x="597221" y="460175"/>
                      <a:pt x="578097" y="496670"/>
                      <a:pt x="581918" y="553386"/>
                    </a:cubicBezTo>
                    <a:lnTo>
                      <a:pt x="620491" y="1125861"/>
                    </a:lnTo>
                    <a:cubicBezTo>
                      <a:pt x="625586" y="1201481"/>
                      <a:pt x="669545" y="1284411"/>
                      <a:pt x="718675" y="1311091"/>
                    </a:cubicBezTo>
                    <a:lnTo>
                      <a:pt x="781681" y="1345306"/>
                    </a:lnTo>
                    <a:cubicBezTo>
                      <a:pt x="830811" y="1371986"/>
                      <a:pt x="866509" y="1332313"/>
                      <a:pt x="861414" y="1256693"/>
                    </a:cubicBezTo>
                    <a:lnTo>
                      <a:pt x="822841" y="684218"/>
                    </a:lnTo>
                    <a:cubicBezTo>
                      <a:pt x="817745" y="608597"/>
                      <a:pt x="773787" y="525667"/>
                      <a:pt x="724656" y="498988"/>
                    </a:cubicBezTo>
                    <a:lnTo>
                      <a:pt x="661651" y="464772"/>
                    </a:lnTo>
                    <a:cubicBezTo>
                      <a:pt x="649368" y="458102"/>
                      <a:pt x="637925" y="455579"/>
                      <a:pt x="627749" y="456728"/>
                    </a:cubicBezTo>
                    <a:close/>
                    <a:moveTo>
                      <a:pt x="577511" y="267727"/>
                    </a:moveTo>
                    <a:cubicBezTo>
                      <a:pt x="592170" y="268701"/>
                      <a:pt x="608013" y="273541"/>
                      <a:pt x="624711" y="282608"/>
                    </a:cubicBezTo>
                    <a:lnTo>
                      <a:pt x="738921" y="344630"/>
                    </a:lnTo>
                    <a:cubicBezTo>
                      <a:pt x="827979" y="392992"/>
                      <a:pt x="907662" y="543319"/>
                      <a:pt x="916898" y="680394"/>
                    </a:cubicBezTo>
                    <a:lnTo>
                      <a:pt x="963150" y="1366841"/>
                    </a:lnTo>
                    <a:cubicBezTo>
                      <a:pt x="972386" y="1503915"/>
                      <a:pt x="907678" y="1575831"/>
                      <a:pt x="818620" y="1527469"/>
                    </a:cubicBezTo>
                    <a:lnTo>
                      <a:pt x="704410" y="1465447"/>
                    </a:lnTo>
                    <a:cubicBezTo>
                      <a:pt x="615353" y="1417085"/>
                      <a:pt x="535670" y="1266758"/>
                      <a:pt x="526434" y="1129684"/>
                    </a:cubicBezTo>
                    <a:lnTo>
                      <a:pt x="480181" y="443236"/>
                    </a:lnTo>
                    <a:cubicBezTo>
                      <a:pt x="474408" y="357565"/>
                      <a:pt x="497521" y="297346"/>
                      <a:pt x="537409" y="276037"/>
                    </a:cubicBezTo>
                    <a:cubicBezTo>
                      <a:pt x="549376" y="269644"/>
                      <a:pt x="562852" y="266753"/>
                      <a:pt x="577511" y="267727"/>
                    </a:cubicBezTo>
                    <a:close/>
                    <a:moveTo>
                      <a:pt x="98207" y="184"/>
                    </a:moveTo>
                    <a:cubicBezTo>
                      <a:pt x="112866" y="1159"/>
                      <a:pt x="128709" y="5998"/>
                      <a:pt x="145407" y="15066"/>
                    </a:cubicBezTo>
                    <a:lnTo>
                      <a:pt x="259617" y="77088"/>
                    </a:lnTo>
                    <a:cubicBezTo>
                      <a:pt x="348675" y="125450"/>
                      <a:pt x="428358" y="275776"/>
                      <a:pt x="437593" y="412851"/>
                    </a:cubicBezTo>
                    <a:lnTo>
                      <a:pt x="441203" y="466415"/>
                    </a:lnTo>
                    <a:lnTo>
                      <a:pt x="452005" y="626741"/>
                    </a:lnTo>
                    <a:lnTo>
                      <a:pt x="455614" y="680306"/>
                    </a:lnTo>
                    <a:cubicBezTo>
                      <a:pt x="464851" y="817380"/>
                      <a:pt x="400142" y="889296"/>
                      <a:pt x="311085" y="840933"/>
                    </a:cubicBezTo>
                    <a:lnTo>
                      <a:pt x="253979" y="809922"/>
                    </a:lnTo>
                    <a:lnTo>
                      <a:pt x="253953" y="809523"/>
                    </a:lnTo>
                    <a:lnTo>
                      <a:pt x="222450" y="792415"/>
                    </a:lnTo>
                    <a:cubicBezTo>
                      <a:pt x="173319" y="765736"/>
                      <a:pt x="137622" y="805410"/>
                      <a:pt x="142717" y="881029"/>
                    </a:cubicBezTo>
                    <a:lnTo>
                      <a:pt x="150243" y="992728"/>
                    </a:lnTo>
                    <a:lnTo>
                      <a:pt x="492326" y="1178494"/>
                    </a:lnTo>
                    <a:lnTo>
                      <a:pt x="504114" y="1353433"/>
                    </a:lnTo>
                    <a:lnTo>
                      <a:pt x="64134" y="1114504"/>
                    </a:lnTo>
                    <a:lnTo>
                      <a:pt x="55392" y="984771"/>
                    </a:lnTo>
                    <a:lnTo>
                      <a:pt x="52346" y="939566"/>
                    </a:lnTo>
                    <a:lnTo>
                      <a:pt x="40980" y="770880"/>
                    </a:lnTo>
                    <a:cubicBezTo>
                      <a:pt x="31744" y="633806"/>
                      <a:pt x="96452" y="561890"/>
                      <a:pt x="185510" y="610252"/>
                    </a:cubicBezTo>
                    <a:lnTo>
                      <a:pt x="242615" y="641263"/>
                    </a:lnTo>
                    <a:lnTo>
                      <a:pt x="242642" y="641662"/>
                    </a:lnTo>
                    <a:lnTo>
                      <a:pt x="274145" y="658770"/>
                    </a:lnTo>
                    <a:cubicBezTo>
                      <a:pt x="323276" y="685450"/>
                      <a:pt x="358973" y="645777"/>
                      <a:pt x="353877" y="570156"/>
                    </a:cubicBezTo>
                    <a:lnTo>
                      <a:pt x="343536" y="416675"/>
                    </a:lnTo>
                    <a:cubicBezTo>
                      <a:pt x="338441" y="341054"/>
                      <a:pt x="294483" y="258124"/>
                      <a:pt x="245352" y="231445"/>
                    </a:cubicBezTo>
                    <a:lnTo>
                      <a:pt x="182346" y="197230"/>
                    </a:lnTo>
                    <a:cubicBezTo>
                      <a:pt x="133216" y="170549"/>
                      <a:pt x="97518" y="210223"/>
                      <a:pt x="102614" y="285843"/>
                    </a:cubicBezTo>
                    <a:lnTo>
                      <a:pt x="113185" y="442747"/>
                    </a:lnTo>
                    <a:lnTo>
                      <a:pt x="15289" y="389584"/>
                    </a:lnTo>
                    <a:lnTo>
                      <a:pt x="877" y="175694"/>
                    </a:lnTo>
                    <a:cubicBezTo>
                      <a:pt x="-4896" y="90022"/>
                      <a:pt x="18216" y="29803"/>
                      <a:pt x="58105" y="8493"/>
                    </a:cubicBezTo>
                    <a:cubicBezTo>
                      <a:pt x="70072" y="2101"/>
                      <a:pt x="83548" y="-790"/>
                      <a:pt x="98207" y="18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70FE5349-55D7-E772-90C0-7FD34B8FEF86}"/>
                </a:ext>
              </a:extLst>
            </p:cNvPr>
            <p:cNvSpPr/>
            <p:nvPr/>
          </p:nvSpPr>
          <p:spPr bwMode="auto">
            <a:xfrm rot="16200000">
              <a:off x="10925678" y="2066898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2DAB30A8-37F7-FC77-D8AE-89925F6226EC}"/>
                </a:ext>
              </a:extLst>
            </p:cNvPr>
            <p:cNvSpPr/>
            <p:nvPr/>
          </p:nvSpPr>
          <p:spPr bwMode="auto">
            <a:xfrm rot="16200000">
              <a:off x="11667704" y="125692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930C1E12-16B2-D6BC-24CE-73FEE3CB867E}"/>
                </a:ext>
              </a:extLst>
            </p:cNvPr>
            <p:cNvSpPr/>
            <p:nvPr/>
          </p:nvSpPr>
          <p:spPr bwMode="auto">
            <a:xfrm rot="16200000" flipV="1">
              <a:off x="11468730" y="2496101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2707A38F-782E-C3CC-59EA-87C3AFF8D1DB}"/>
                </a:ext>
              </a:extLst>
            </p:cNvPr>
            <p:cNvGrpSpPr/>
            <p:nvPr/>
          </p:nvGrpSpPr>
          <p:grpSpPr>
            <a:xfrm>
              <a:off x="11626654" y="1150220"/>
              <a:ext cx="466107" cy="588525"/>
              <a:chOff x="1786728" y="408459"/>
              <a:chExt cx="1302643" cy="1765287"/>
            </a:xfrm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38BF5B0-A3DD-8EAA-AC96-1389A3EF0F73}"/>
                  </a:ext>
                </a:extLst>
              </p:cNvPr>
              <p:cNvSpPr/>
              <p:nvPr/>
            </p:nvSpPr>
            <p:spPr bwMode="auto">
              <a:xfrm>
                <a:off x="1793855" y="408459"/>
                <a:ext cx="1295516" cy="1765287"/>
              </a:xfrm>
              <a:custGeom>
                <a:avLst/>
                <a:gdLst>
                  <a:gd name="connsiteX0" fmla="*/ 914518 w 1295516"/>
                  <a:gd name="connsiteY0" fmla="*/ 686028 h 1765287"/>
                  <a:gd name="connsiteX1" fmla="*/ 913406 w 1295516"/>
                  <a:gd name="connsiteY1" fmla="*/ 720155 h 1765287"/>
                  <a:gd name="connsiteX2" fmla="*/ 951980 w 1295516"/>
                  <a:gd name="connsiteY2" fmla="*/ 1292631 h 1765287"/>
                  <a:gd name="connsiteX3" fmla="*/ 1050164 w 1295516"/>
                  <a:gd name="connsiteY3" fmla="*/ 1477861 h 1765287"/>
                  <a:gd name="connsiteX4" fmla="*/ 1113170 w 1295516"/>
                  <a:gd name="connsiteY4" fmla="*/ 1512076 h 1765287"/>
                  <a:gd name="connsiteX5" fmla="*/ 1118266 w 1295516"/>
                  <a:gd name="connsiteY5" fmla="*/ 1513285 h 1765287"/>
                  <a:gd name="connsiteX6" fmla="*/ 1120590 w 1295516"/>
                  <a:gd name="connsiteY6" fmla="*/ 1479446 h 1765287"/>
                  <a:gd name="connsiteX7" fmla="*/ 1082017 w 1295516"/>
                  <a:gd name="connsiteY7" fmla="*/ 906970 h 1765287"/>
                  <a:gd name="connsiteX8" fmla="*/ 983833 w 1295516"/>
                  <a:gd name="connsiteY8" fmla="*/ 721739 h 1765287"/>
                  <a:gd name="connsiteX9" fmla="*/ 920827 w 1295516"/>
                  <a:gd name="connsiteY9" fmla="*/ 687525 h 1765287"/>
                  <a:gd name="connsiteX10" fmla="*/ 128687 w 1295516"/>
                  <a:gd name="connsiteY10" fmla="*/ 0 h 1765287"/>
                  <a:gd name="connsiteX11" fmla="*/ 224317 w 1295516"/>
                  <a:gd name="connsiteY11" fmla="*/ 51931 h 1765287"/>
                  <a:gd name="connsiteX12" fmla="*/ 292510 w 1295516"/>
                  <a:gd name="connsiteY12" fmla="*/ 1064000 h 1765287"/>
                  <a:gd name="connsiteX13" fmla="*/ 311759 w 1295516"/>
                  <a:gd name="connsiteY13" fmla="*/ 1074453 h 1765287"/>
                  <a:gd name="connsiteX14" fmla="*/ 305842 w 1295516"/>
                  <a:gd name="connsiteY14" fmla="*/ 986630 h 1765287"/>
                  <a:gd name="connsiteX15" fmla="*/ 378154 w 1295516"/>
                  <a:gd name="connsiteY15" fmla="*/ 930647 h 1765287"/>
                  <a:gd name="connsiteX16" fmla="*/ 476051 w 1295516"/>
                  <a:gd name="connsiteY16" fmla="*/ 983809 h 1765287"/>
                  <a:gd name="connsiteX17" fmla="*/ 479460 w 1295516"/>
                  <a:gd name="connsiteY17" fmla="*/ 1034408 h 1765287"/>
                  <a:gd name="connsiteX18" fmla="*/ 577644 w 1295516"/>
                  <a:gd name="connsiteY18" fmla="*/ 1219638 h 1765287"/>
                  <a:gd name="connsiteX19" fmla="*/ 640650 w 1295516"/>
                  <a:gd name="connsiteY19" fmla="*/ 1253853 h 1765287"/>
                  <a:gd name="connsiteX20" fmla="*/ 645720 w 1295516"/>
                  <a:gd name="connsiteY20" fmla="*/ 1255451 h 1765287"/>
                  <a:gd name="connsiteX21" fmla="*/ 648032 w 1295516"/>
                  <a:gd name="connsiteY21" fmla="*/ 1221779 h 1765287"/>
                  <a:gd name="connsiteX22" fmla="*/ 633316 w 1295516"/>
                  <a:gd name="connsiteY22" fmla="*/ 1003376 h 1765287"/>
                  <a:gd name="connsiteX23" fmla="*/ 633395 w 1295516"/>
                  <a:gd name="connsiteY23" fmla="*/ 1003418 h 1765287"/>
                  <a:gd name="connsiteX24" fmla="*/ 632507 w 1295516"/>
                  <a:gd name="connsiteY24" fmla="*/ 990248 h 1765287"/>
                  <a:gd name="connsiteX25" fmla="*/ 534323 w 1295516"/>
                  <a:gd name="connsiteY25" fmla="*/ 805017 h 1765287"/>
                  <a:gd name="connsiteX26" fmla="*/ 471318 w 1295516"/>
                  <a:gd name="connsiteY26" fmla="*/ 770803 h 1765287"/>
                  <a:gd name="connsiteX27" fmla="*/ 466248 w 1295516"/>
                  <a:gd name="connsiteY27" fmla="*/ 769204 h 1765287"/>
                  <a:gd name="connsiteX28" fmla="*/ 464381 w 1295516"/>
                  <a:gd name="connsiteY28" fmla="*/ 796381 h 1765287"/>
                  <a:gd name="connsiteX29" fmla="*/ 465780 w 1295516"/>
                  <a:gd name="connsiteY29" fmla="*/ 817144 h 1765287"/>
                  <a:gd name="connsiteX30" fmla="*/ 464784 w 1295516"/>
                  <a:gd name="connsiteY30" fmla="*/ 816603 h 1765287"/>
                  <a:gd name="connsiteX31" fmla="*/ 467307 w 1295516"/>
                  <a:gd name="connsiteY31" fmla="*/ 854032 h 1765287"/>
                  <a:gd name="connsiteX32" fmla="*/ 394995 w 1295516"/>
                  <a:gd name="connsiteY32" fmla="*/ 910015 h 1765287"/>
                  <a:gd name="connsiteX33" fmla="*/ 297097 w 1295516"/>
                  <a:gd name="connsiteY33" fmla="*/ 856852 h 1765287"/>
                  <a:gd name="connsiteX34" fmla="*/ 289848 w 1295516"/>
                  <a:gd name="connsiteY34" fmla="*/ 749268 h 1765287"/>
                  <a:gd name="connsiteX35" fmla="*/ 289754 w 1295516"/>
                  <a:gd name="connsiteY35" fmla="*/ 701216 h 1765287"/>
                  <a:gd name="connsiteX36" fmla="*/ 265165 w 1295516"/>
                  <a:gd name="connsiteY36" fmla="*/ 336281 h 1765287"/>
                  <a:gd name="connsiteX37" fmla="*/ 260231 w 1295516"/>
                  <a:gd name="connsiteY37" fmla="*/ 263051 h 1765287"/>
                  <a:gd name="connsiteX38" fmla="*/ 253378 w 1295516"/>
                  <a:gd name="connsiteY38" fmla="*/ 161343 h 1765287"/>
                  <a:gd name="connsiteX39" fmla="*/ 325690 w 1295516"/>
                  <a:gd name="connsiteY39" fmla="*/ 105360 h 1765287"/>
                  <a:gd name="connsiteX40" fmla="*/ 762407 w 1295516"/>
                  <a:gd name="connsiteY40" fmla="*/ 342517 h 1765287"/>
                  <a:gd name="connsiteX41" fmla="*/ 774194 w 1295516"/>
                  <a:gd name="connsiteY41" fmla="*/ 517455 h 1765287"/>
                  <a:gd name="connsiteX42" fmla="*/ 701882 w 1295516"/>
                  <a:gd name="connsiteY42" fmla="*/ 573438 h 1765287"/>
                  <a:gd name="connsiteX43" fmla="*/ 439769 w 1295516"/>
                  <a:gd name="connsiteY43" fmla="*/ 431099 h 1765287"/>
                  <a:gd name="connsiteX44" fmla="*/ 445631 w 1295516"/>
                  <a:gd name="connsiteY44" fmla="*/ 518103 h 1765287"/>
                  <a:gd name="connsiteX45" fmla="*/ 474532 w 1295516"/>
                  <a:gd name="connsiteY45" fmla="*/ 520051 h 1765287"/>
                  <a:gd name="connsiteX46" fmla="*/ 506690 w 1295516"/>
                  <a:gd name="connsiteY46" fmla="*/ 532656 h 1765287"/>
                  <a:gd name="connsiteX47" fmla="*/ 620900 w 1295516"/>
                  <a:gd name="connsiteY47" fmla="*/ 594678 h 1765287"/>
                  <a:gd name="connsiteX48" fmla="*/ 739822 w 1295516"/>
                  <a:gd name="connsiteY48" fmla="*/ 729293 h 1765287"/>
                  <a:gd name="connsiteX49" fmla="*/ 744375 w 1295516"/>
                  <a:gd name="connsiteY49" fmla="*/ 740444 h 1765287"/>
                  <a:gd name="connsiteX50" fmla="*/ 739358 w 1295516"/>
                  <a:gd name="connsiteY50" fmla="*/ 665989 h 1765287"/>
                  <a:gd name="connsiteX51" fmla="*/ 770004 w 1295516"/>
                  <a:gd name="connsiteY51" fmla="*/ 521857 h 1765287"/>
                  <a:gd name="connsiteX52" fmla="*/ 776130 w 1295516"/>
                  <a:gd name="connsiteY52" fmla="*/ 516541 h 1765287"/>
                  <a:gd name="connsiteX53" fmla="*/ 776185 w 1295516"/>
                  <a:gd name="connsiteY53" fmla="*/ 516419 h 1765287"/>
                  <a:gd name="connsiteX54" fmla="*/ 825115 w 1295516"/>
                  <a:gd name="connsiteY54" fmla="*/ 468648 h 1765287"/>
                  <a:gd name="connsiteX55" fmla="*/ 855599 w 1295516"/>
                  <a:gd name="connsiteY55" fmla="*/ 454347 h 1765287"/>
                  <a:gd name="connsiteX56" fmla="*/ 868897 w 1295516"/>
                  <a:gd name="connsiteY56" fmla="*/ 442807 h 1765287"/>
                  <a:gd name="connsiteX57" fmla="*/ 909000 w 1295516"/>
                  <a:gd name="connsiteY57" fmla="*/ 434497 h 1765287"/>
                  <a:gd name="connsiteX58" fmla="*/ 956200 w 1295516"/>
                  <a:gd name="connsiteY58" fmla="*/ 449378 h 1765287"/>
                  <a:gd name="connsiteX59" fmla="*/ 1070410 w 1295516"/>
                  <a:gd name="connsiteY59" fmla="*/ 511400 h 1765287"/>
                  <a:gd name="connsiteX60" fmla="*/ 1248387 w 1295516"/>
                  <a:gd name="connsiteY60" fmla="*/ 847164 h 1765287"/>
                  <a:gd name="connsiteX61" fmla="*/ 1294639 w 1295516"/>
                  <a:gd name="connsiteY61" fmla="*/ 1533610 h 1765287"/>
                  <a:gd name="connsiteX62" fmla="*/ 1276450 w 1295516"/>
                  <a:gd name="connsiteY62" fmla="*/ 1657424 h 1765287"/>
                  <a:gd name="connsiteX63" fmla="*/ 1269595 w 1295516"/>
                  <a:gd name="connsiteY63" fmla="*/ 1666329 h 1765287"/>
                  <a:gd name="connsiteX64" fmla="*/ 1261257 w 1295516"/>
                  <a:gd name="connsiteY64" fmla="*/ 1684967 h 1765287"/>
                  <a:gd name="connsiteX65" fmla="*/ 1212327 w 1295516"/>
                  <a:gd name="connsiteY65" fmla="*/ 1732737 h 1765287"/>
                  <a:gd name="connsiteX66" fmla="*/ 1150418 w 1295516"/>
                  <a:gd name="connsiteY66" fmla="*/ 1761780 h 1765287"/>
                  <a:gd name="connsiteX67" fmla="*/ 1144208 w 1295516"/>
                  <a:gd name="connsiteY67" fmla="*/ 1762165 h 1765287"/>
                  <a:gd name="connsiteX68" fmla="*/ 1139250 w 1295516"/>
                  <a:gd name="connsiteY68" fmla="*/ 1764802 h 1765287"/>
                  <a:gd name="connsiteX69" fmla="*/ 1077797 w 1295516"/>
                  <a:gd name="connsiteY69" fmla="*/ 1750221 h 1765287"/>
                  <a:gd name="connsiteX70" fmla="*/ 963587 w 1295516"/>
                  <a:gd name="connsiteY70" fmla="*/ 1688200 h 1765287"/>
                  <a:gd name="connsiteX71" fmla="*/ 804792 w 1295516"/>
                  <a:gd name="connsiteY71" fmla="*/ 1455927 h 1765287"/>
                  <a:gd name="connsiteX72" fmla="*/ 796778 w 1295516"/>
                  <a:gd name="connsiteY72" fmla="*/ 1412689 h 1765287"/>
                  <a:gd name="connsiteX73" fmla="*/ 792151 w 1295516"/>
                  <a:gd name="connsiteY73" fmla="*/ 1423030 h 1765287"/>
                  <a:gd name="connsiteX74" fmla="*/ 743221 w 1295516"/>
                  <a:gd name="connsiteY74" fmla="*/ 1470800 h 1765287"/>
                  <a:gd name="connsiteX75" fmla="*/ 681312 w 1295516"/>
                  <a:gd name="connsiteY75" fmla="*/ 1499843 h 1765287"/>
                  <a:gd name="connsiteX76" fmla="*/ 679143 w 1295516"/>
                  <a:gd name="connsiteY76" fmla="*/ 1499978 h 1765287"/>
                  <a:gd name="connsiteX77" fmla="*/ 666730 w 1295516"/>
                  <a:gd name="connsiteY77" fmla="*/ 1506580 h 1765287"/>
                  <a:gd name="connsiteX78" fmla="*/ 605277 w 1295516"/>
                  <a:gd name="connsiteY78" fmla="*/ 1491999 h 1765287"/>
                  <a:gd name="connsiteX79" fmla="*/ 491067 w 1295516"/>
                  <a:gd name="connsiteY79" fmla="*/ 1429977 h 1765287"/>
                  <a:gd name="connsiteX80" fmla="*/ 372146 w 1295516"/>
                  <a:gd name="connsiteY80" fmla="*/ 1295363 h 1765287"/>
                  <a:gd name="connsiteX81" fmla="*/ 361874 w 1295516"/>
                  <a:gd name="connsiteY81" fmla="*/ 1270205 h 1765287"/>
                  <a:gd name="connsiteX82" fmla="*/ 297552 w 1295516"/>
                  <a:gd name="connsiteY82" fmla="*/ 1330527 h 1765287"/>
                  <a:gd name="connsiteX83" fmla="*/ 70788 w 1295516"/>
                  <a:gd name="connsiteY83" fmla="*/ 1207383 h 1765287"/>
                  <a:gd name="connsiteX84" fmla="*/ 59000 w 1295516"/>
                  <a:gd name="connsiteY84" fmla="*/ 1032445 h 1765287"/>
                  <a:gd name="connsiteX85" fmla="*/ 115043 w 1295516"/>
                  <a:gd name="connsiteY85" fmla="*/ 972801 h 1765287"/>
                  <a:gd name="connsiteX86" fmla="*/ 77355 w 1295516"/>
                  <a:gd name="connsiteY86" fmla="*/ 367349 h 1765287"/>
                  <a:gd name="connsiteX87" fmla="*/ 11787 w 1295516"/>
                  <a:gd name="connsiteY87" fmla="*/ 331743 h 1765287"/>
                  <a:gd name="connsiteX88" fmla="*/ 0 w 1295516"/>
                  <a:gd name="connsiteY88" fmla="*/ 156804 h 1765287"/>
                  <a:gd name="connsiteX89" fmla="*/ 56375 w 1295516"/>
                  <a:gd name="connsiteY89" fmla="*/ 55983 h 17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295516" h="1765287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0"/>
                      <a:pt x="1001034" y="1451181"/>
                      <a:pt x="1050164" y="1477861"/>
                    </a:cubicBezTo>
                    <a:lnTo>
                      <a:pt x="1113170" y="1512076"/>
                    </a:lnTo>
                    <a:lnTo>
                      <a:pt x="1118266" y="1513285"/>
                    </a:lnTo>
                    <a:lnTo>
                      <a:pt x="1120590" y="1479446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39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1"/>
                    </a:lnTo>
                    <a:lnTo>
                      <a:pt x="292510" y="1064000"/>
                    </a:lnTo>
                    <a:lnTo>
                      <a:pt x="311759" y="1074453"/>
                    </a:lnTo>
                    <a:lnTo>
                      <a:pt x="305842" y="986630"/>
                    </a:lnTo>
                    <a:lnTo>
                      <a:pt x="378154" y="930647"/>
                    </a:lnTo>
                    <a:lnTo>
                      <a:pt x="476051" y="983809"/>
                    </a:lnTo>
                    <a:lnTo>
                      <a:pt x="479460" y="1034408"/>
                    </a:lnTo>
                    <a:cubicBezTo>
                      <a:pt x="484555" y="1110028"/>
                      <a:pt x="528513" y="1192958"/>
                      <a:pt x="577644" y="1219638"/>
                    </a:cubicBezTo>
                    <a:lnTo>
                      <a:pt x="640650" y="1253853"/>
                    </a:lnTo>
                    <a:lnTo>
                      <a:pt x="645720" y="1255451"/>
                    </a:lnTo>
                    <a:lnTo>
                      <a:pt x="648032" y="1221779"/>
                    </a:lnTo>
                    <a:lnTo>
                      <a:pt x="633316" y="1003376"/>
                    </a:lnTo>
                    <a:lnTo>
                      <a:pt x="633395" y="1003418"/>
                    </a:lnTo>
                    <a:lnTo>
                      <a:pt x="632507" y="990248"/>
                    </a:lnTo>
                    <a:cubicBezTo>
                      <a:pt x="627412" y="914627"/>
                      <a:pt x="583454" y="831698"/>
                      <a:pt x="534323" y="805017"/>
                    </a:cubicBezTo>
                    <a:lnTo>
                      <a:pt x="471318" y="770803"/>
                    </a:lnTo>
                    <a:lnTo>
                      <a:pt x="466248" y="769204"/>
                    </a:lnTo>
                    <a:lnTo>
                      <a:pt x="464381" y="796381"/>
                    </a:lnTo>
                    <a:cubicBezTo>
                      <a:pt x="464847" y="803302"/>
                      <a:pt x="465314" y="810223"/>
                      <a:pt x="465780" y="817144"/>
                    </a:cubicBezTo>
                    <a:lnTo>
                      <a:pt x="464784" y="816603"/>
                    </a:lnTo>
                    <a:lnTo>
                      <a:pt x="467307" y="854032"/>
                    </a:lnTo>
                    <a:lnTo>
                      <a:pt x="394995" y="910015"/>
                    </a:lnTo>
                    <a:lnTo>
                      <a:pt x="297097" y="856852"/>
                    </a:lnTo>
                    <a:lnTo>
                      <a:pt x="289848" y="749268"/>
                    </a:lnTo>
                    <a:cubicBezTo>
                      <a:pt x="289817" y="733251"/>
                      <a:pt x="289785" y="717233"/>
                      <a:pt x="289754" y="701216"/>
                    </a:cubicBezTo>
                    <a:lnTo>
                      <a:pt x="265165" y="336281"/>
                    </a:lnTo>
                    <a:lnTo>
                      <a:pt x="260231" y="263051"/>
                    </a:lnTo>
                    <a:lnTo>
                      <a:pt x="253378" y="161343"/>
                    </a:lnTo>
                    <a:lnTo>
                      <a:pt x="325690" y="105360"/>
                    </a:lnTo>
                    <a:lnTo>
                      <a:pt x="762407" y="342517"/>
                    </a:lnTo>
                    <a:lnTo>
                      <a:pt x="774194" y="517455"/>
                    </a:lnTo>
                    <a:lnTo>
                      <a:pt x="701882" y="573438"/>
                    </a:lnTo>
                    <a:lnTo>
                      <a:pt x="439769" y="431099"/>
                    </a:lnTo>
                    <a:lnTo>
                      <a:pt x="445631" y="518103"/>
                    </a:lnTo>
                    <a:lnTo>
                      <a:pt x="474532" y="520051"/>
                    </a:lnTo>
                    <a:cubicBezTo>
                      <a:pt x="484806" y="522445"/>
                      <a:pt x="495558" y="526611"/>
                      <a:pt x="506690" y="532656"/>
                    </a:cubicBezTo>
                    <a:lnTo>
                      <a:pt x="620900" y="594678"/>
                    </a:lnTo>
                    <a:cubicBezTo>
                      <a:pt x="665429" y="618859"/>
                      <a:pt x="707614" y="668531"/>
                      <a:pt x="739822" y="729293"/>
                    </a:cubicBezTo>
                    <a:lnTo>
                      <a:pt x="744375" y="740444"/>
                    </a:lnTo>
                    <a:lnTo>
                      <a:pt x="739358" y="665989"/>
                    </a:lnTo>
                    <a:cubicBezTo>
                      <a:pt x="735028" y="601736"/>
                      <a:pt x="746946" y="551799"/>
                      <a:pt x="770004" y="521857"/>
                    </a:cubicBezTo>
                    <a:lnTo>
                      <a:pt x="776130" y="516541"/>
                    </a:lnTo>
                    <a:lnTo>
                      <a:pt x="776185" y="516419"/>
                    </a:lnTo>
                    <a:cubicBezTo>
                      <a:pt x="786359" y="500804"/>
                      <a:pt x="803472" y="483647"/>
                      <a:pt x="825115" y="468648"/>
                    </a:cubicBezTo>
                    <a:lnTo>
                      <a:pt x="855599" y="454347"/>
                    </a:lnTo>
                    <a:lnTo>
                      <a:pt x="868897" y="442807"/>
                    </a:lnTo>
                    <a:cubicBezTo>
                      <a:pt x="880864" y="436414"/>
                      <a:pt x="894340" y="433523"/>
                      <a:pt x="909000" y="434497"/>
                    </a:cubicBezTo>
                    <a:cubicBezTo>
                      <a:pt x="923659" y="435471"/>
                      <a:pt x="939502" y="440310"/>
                      <a:pt x="956200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7" y="847164"/>
                    </a:cubicBezTo>
                    <a:lnTo>
                      <a:pt x="1294639" y="1533610"/>
                    </a:lnTo>
                    <a:cubicBezTo>
                      <a:pt x="1298103" y="1585013"/>
                      <a:pt x="1291168" y="1627253"/>
                      <a:pt x="1276450" y="1657424"/>
                    </a:cubicBezTo>
                    <a:lnTo>
                      <a:pt x="1269595" y="1666329"/>
                    </a:lnTo>
                    <a:lnTo>
                      <a:pt x="1261257" y="1684967"/>
                    </a:lnTo>
                    <a:cubicBezTo>
                      <a:pt x="1251084" y="1700581"/>
                      <a:pt x="1233970" y="1717739"/>
                      <a:pt x="1212327" y="1732737"/>
                    </a:cubicBezTo>
                    <a:cubicBezTo>
                      <a:pt x="1190684" y="1747736"/>
                      <a:pt x="1168611" y="1757737"/>
                      <a:pt x="1150418" y="1761780"/>
                    </a:cubicBezTo>
                    <a:lnTo>
                      <a:pt x="1144208" y="1762165"/>
                    </a:lnTo>
                    <a:lnTo>
                      <a:pt x="1139250" y="1764802"/>
                    </a:lnTo>
                    <a:cubicBezTo>
                      <a:pt x="1120804" y="1766885"/>
                      <a:pt x="1100062" y="1762312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8"/>
                      <a:pt x="835274" y="1558301"/>
                      <a:pt x="804792" y="1455927"/>
                    </a:cubicBezTo>
                    <a:lnTo>
                      <a:pt x="796778" y="1412689"/>
                    </a:lnTo>
                    <a:lnTo>
                      <a:pt x="792151" y="1423030"/>
                    </a:lnTo>
                    <a:cubicBezTo>
                      <a:pt x="781978" y="1438644"/>
                      <a:pt x="764864" y="1455801"/>
                      <a:pt x="743221" y="1470800"/>
                    </a:cubicBezTo>
                    <a:cubicBezTo>
                      <a:pt x="721578" y="1485799"/>
                      <a:pt x="699505" y="1495799"/>
                      <a:pt x="681312" y="1499843"/>
                    </a:cubicBezTo>
                    <a:lnTo>
                      <a:pt x="679143" y="1499978"/>
                    </a:lnTo>
                    <a:lnTo>
                      <a:pt x="666730" y="1506580"/>
                    </a:lnTo>
                    <a:cubicBezTo>
                      <a:pt x="648284" y="1508663"/>
                      <a:pt x="627542" y="1504090"/>
                      <a:pt x="605277" y="1491999"/>
                    </a:cubicBezTo>
                    <a:lnTo>
                      <a:pt x="491067" y="1429977"/>
                    </a:lnTo>
                    <a:cubicBezTo>
                      <a:pt x="446538" y="1405796"/>
                      <a:pt x="404353" y="1356124"/>
                      <a:pt x="372146" y="1295363"/>
                    </a:cubicBezTo>
                    <a:lnTo>
                      <a:pt x="361874" y="1270205"/>
                    </a:lnTo>
                    <a:lnTo>
                      <a:pt x="297552" y="1330527"/>
                    </a:lnTo>
                    <a:lnTo>
                      <a:pt x="70788" y="1207383"/>
                    </a:lnTo>
                    <a:lnTo>
                      <a:pt x="59000" y="1032445"/>
                    </a:lnTo>
                    <a:lnTo>
                      <a:pt x="115043" y="972801"/>
                    </a:lnTo>
                    <a:lnTo>
                      <a:pt x="77355" y="367349"/>
                    </a:lnTo>
                    <a:lnTo>
                      <a:pt x="11787" y="331743"/>
                    </a:lnTo>
                    <a:lnTo>
                      <a:pt x="0" y="156804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330B72C-0F77-28AF-FD7D-0D2014080A63}"/>
                  </a:ext>
                </a:extLst>
              </p:cNvPr>
              <p:cNvSpPr/>
              <p:nvPr/>
            </p:nvSpPr>
            <p:spPr bwMode="auto">
              <a:xfrm>
                <a:off x="1786728" y="464442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8 w 1223204"/>
                  <a:gd name="connsiteY4" fmla="*/ 1512076 h 1709304"/>
                  <a:gd name="connsiteX5" fmla="*/ 1120590 w 1223204"/>
                  <a:gd name="connsiteY5" fmla="*/ 1423463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6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8 w 1223204"/>
                  <a:gd name="connsiteY10" fmla="*/ 434497 h 1709304"/>
                  <a:gd name="connsiteX11" fmla="*/ 883888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5 w 1223204"/>
                  <a:gd name="connsiteY13" fmla="*/ 847164 h 1709304"/>
                  <a:gd name="connsiteX14" fmla="*/ 1222327 w 1223204"/>
                  <a:gd name="connsiteY14" fmla="*/ 1533610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3 h 1709304"/>
                  <a:gd name="connsiteX18" fmla="*/ 739358 w 1223204"/>
                  <a:gd name="connsiteY18" fmla="*/ 610006 h 1709304"/>
                  <a:gd name="connsiteX19" fmla="*/ 796585 w 1223204"/>
                  <a:gd name="connsiteY19" fmla="*/ 442807 h 1709304"/>
                  <a:gd name="connsiteX20" fmla="*/ 836688 w 1223204"/>
                  <a:gd name="connsiteY20" fmla="*/ 434497 h 1709304"/>
                  <a:gd name="connsiteX21" fmla="*/ 253378 w 1223204"/>
                  <a:gd name="connsiteY21" fmla="*/ 105360 h 1709304"/>
                  <a:gd name="connsiteX22" fmla="*/ 690095 w 1223204"/>
                  <a:gd name="connsiteY22" fmla="*/ 342517 h 1709304"/>
                  <a:gd name="connsiteX23" fmla="*/ 701882 w 1223204"/>
                  <a:gd name="connsiteY23" fmla="*/ 517455 h 1709304"/>
                  <a:gd name="connsiteX24" fmla="*/ 360795 w 1223204"/>
                  <a:gd name="connsiteY24" fmla="*/ 332230 h 1709304"/>
                  <a:gd name="connsiteX25" fmla="*/ 373319 w 1223204"/>
                  <a:gd name="connsiteY25" fmla="*/ 518103 h 1709304"/>
                  <a:gd name="connsiteX26" fmla="*/ 402220 w 1223204"/>
                  <a:gd name="connsiteY26" fmla="*/ 520051 h 1709304"/>
                  <a:gd name="connsiteX27" fmla="*/ 434378 w 1223204"/>
                  <a:gd name="connsiteY27" fmla="*/ 532656 h 1709304"/>
                  <a:gd name="connsiteX28" fmla="*/ 548588 w 1223204"/>
                  <a:gd name="connsiteY28" fmla="*/ 594678 h 1709304"/>
                  <a:gd name="connsiteX29" fmla="*/ 726565 w 1223204"/>
                  <a:gd name="connsiteY29" fmla="*/ 930442 h 1709304"/>
                  <a:gd name="connsiteX30" fmla="*/ 731292 w 1223204"/>
                  <a:gd name="connsiteY30" fmla="*/ 1000598 h 1709304"/>
                  <a:gd name="connsiteX31" fmla="*/ 733814 w 1223204"/>
                  <a:gd name="connsiteY31" fmla="*/ 1038026 h 1709304"/>
                  <a:gd name="connsiteX32" fmla="*/ 742558 w 1223204"/>
                  <a:gd name="connsiteY32" fmla="*/ 1167804 h 1709304"/>
                  <a:gd name="connsiteX33" fmla="*/ 747446 w 1223204"/>
                  <a:gd name="connsiteY33" fmla="*/ 1240345 h 1709304"/>
                  <a:gd name="connsiteX34" fmla="*/ 749807 w 1223204"/>
                  <a:gd name="connsiteY34" fmla="*/ 1275387 h 1709304"/>
                  <a:gd name="connsiteX35" fmla="*/ 605277 w 1223204"/>
                  <a:gd name="connsiteY35" fmla="*/ 1436016 h 1709304"/>
                  <a:gd name="connsiteX36" fmla="*/ 491067 w 1223204"/>
                  <a:gd name="connsiteY36" fmla="*/ 1373994 h 1709304"/>
                  <a:gd name="connsiteX37" fmla="*/ 313090 w 1223204"/>
                  <a:gd name="connsiteY37" fmla="*/ 1038230 h 1709304"/>
                  <a:gd name="connsiteX38" fmla="*/ 305842 w 1223204"/>
                  <a:gd name="connsiteY38" fmla="*/ 930647 h 1709304"/>
                  <a:gd name="connsiteX39" fmla="*/ 403739 w 1223204"/>
                  <a:gd name="connsiteY39" fmla="*/ 983809 h 1709304"/>
                  <a:gd name="connsiteX40" fmla="*/ 407148 w 1223204"/>
                  <a:gd name="connsiteY40" fmla="*/ 1034408 h 1709304"/>
                  <a:gd name="connsiteX41" fmla="*/ 505332 w 1223204"/>
                  <a:gd name="connsiteY41" fmla="*/ 1219638 h 1709304"/>
                  <a:gd name="connsiteX42" fmla="*/ 568338 w 1223204"/>
                  <a:gd name="connsiteY42" fmla="*/ 1253853 h 1709304"/>
                  <a:gd name="connsiteX43" fmla="*/ 644671 w 1223204"/>
                  <a:gd name="connsiteY43" fmla="*/ 1214740 h 1709304"/>
                  <a:gd name="connsiteX44" fmla="*/ 648032 w 1223204"/>
                  <a:gd name="connsiteY44" fmla="*/ 1165796 h 1709304"/>
                  <a:gd name="connsiteX45" fmla="*/ 633316 w 1223204"/>
                  <a:gd name="connsiteY45" fmla="*/ 947393 h 1709304"/>
                  <a:gd name="connsiteX46" fmla="*/ 633395 w 1223204"/>
                  <a:gd name="connsiteY46" fmla="*/ 947435 h 1709304"/>
                  <a:gd name="connsiteX47" fmla="*/ 632507 w 1223204"/>
                  <a:gd name="connsiteY47" fmla="*/ 934265 h 1709304"/>
                  <a:gd name="connsiteX48" fmla="*/ 534323 w 1223204"/>
                  <a:gd name="connsiteY48" fmla="*/ 749034 h 1709304"/>
                  <a:gd name="connsiteX49" fmla="*/ 471318 w 1223204"/>
                  <a:gd name="connsiteY49" fmla="*/ 714820 h 1709304"/>
                  <a:gd name="connsiteX50" fmla="*/ 394985 w 1223204"/>
                  <a:gd name="connsiteY50" fmla="*/ 753933 h 1709304"/>
                  <a:gd name="connsiteX51" fmla="*/ 392069 w 1223204"/>
                  <a:gd name="connsiteY51" fmla="*/ 796381 h 1709304"/>
                  <a:gd name="connsiteX52" fmla="*/ 393468 w 1223204"/>
                  <a:gd name="connsiteY52" fmla="*/ 817144 h 1709304"/>
                  <a:gd name="connsiteX53" fmla="*/ 392472 w 1223204"/>
                  <a:gd name="connsiteY53" fmla="*/ 816603 h 1709304"/>
                  <a:gd name="connsiteX54" fmla="*/ 394995 w 1223204"/>
                  <a:gd name="connsiteY54" fmla="*/ 854032 h 1709304"/>
                  <a:gd name="connsiteX55" fmla="*/ 297097 w 1223204"/>
                  <a:gd name="connsiteY55" fmla="*/ 800869 h 1709304"/>
                  <a:gd name="connsiteX56" fmla="*/ 289848 w 1223204"/>
                  <a:gd name="connsiteY56" fmla="*/ 693285 h 1709304"/>
                  <a:gd name="connsiteX57" fmla="*/ 289754 w 1223204"/>
                  <a:gd name="connsiteY57" fmla="*/ 645233 h 1709304"/>
                  <a:gd name="connsiteX58" fmla="*/ 265165 w 1223204"/>
                  <a:gd name="connsiteY58" fmla="*/ 280298 h 1709304"/>
                  <a:gd name="connsiteX59" fmla="*/ 260231 w 1223204"/>
                  <a:gd name="connsiteY59" fmla="*/ 207068 h 1709304"/>
                  <a:gd name="connsiteX60" fmla="*/ 56375 w 1223204"/>
                  <a:gd name="connsiteY60" fmla="*/ 0 h 1709304"/>
                  <a:gd name="connsiteX61" fmla="*/ 152005 w 1223204"/>
                  <a:gd name="connsiteY61" fmla="*/ 51931 h 1709304"/>
                  <a:gd name="connsiteX62" fmla="*/ 220198 w 1223204"/>
                  <a:gd name="connsiteY62" fmla="*/ 1064000 h 1709304"/>
                  <a:gd name="connsiteX63" fmla="*/ 285765 w 1223204"/>
                  <a:gd name="connsiteY63" fmla="*/ 1099605 h 1709304"/>
                  <a:gd name="connsiteX64" fmla="*/ 297552 w 1223204"/>
                  <a:gd name="connsiteY64" fmla="*/ 1274544 h 1709304"/>
                  <a:gd name="connsiteX65" fmla="*/ 70788 w 1223204"/>
                  <a:gd name="connsiteY65" fmla="*/ 1151400 h 1709304"/>
                  <a:gd name="connsiteX66" fmla="*/ 59000 w 1223204"/>
                  <a:gd name="connsiteY66" fmla="*/ 976462 h 1709304"/>
                  <a:gd name="connsiteX67" fmla="*/ 124568 w 1223204"/>
                  <a:gd name="connsiteY67" fmla="*/ 1012068 h 1709304"/>
                  <a:gd name="connsiteX68" fmla="*/ 77355 w 1223204"/>
                  <a:gd name="connsiteY68" fmla="*/ 311366 h 1709304"/>
                  <a:gd name="connsiteX69" fmla="*/ 11787 w 1223204"/>
                  <a:gd name="connsiteY69" fmla="*/ 275760 h 1709304"/>
                  <a:gd name="connsiteX70" fmla="*/ 0 w 1223204"/>
                  <a:gd name="connsiteY70" fmla="*/ 100821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0"/>
                      <a:pt x="928722" y="1451181"/>
                      <a:pt x="977852" y="1477861"/>
                    </a:cubicBezTo>
                    <a:lnTo>
                      <a:pt x="1040858" y="1512076"/>
                    </a:lnTo>
                    <a:cubicBezTo>
                      <a:pt x="1089988" y="1538756"/>
                      <a:pt x="1125685" y="1499082"/>
                      <a:pt x="1120590" y="1423463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6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8" y="434497"/>
                    </a:moveTo>
                    <a:cubicBezTo>
                      <a:pt x="851347" y="435471"/>
                      <a:pt x="867190" y="440310"/>
                      <a:pt x="883888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5" y="847164"/>
                    </a:cubicBezTo>
                    <a:lnTo>
                      <a:pt x="1222327" y="1533610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4"/>
                      <a:pt x="794846" y="1433528"/>
                      <a:pt x="785610" y="1296453"/>
                    </a:cubicBezTo>
                    <a:lnTo>
                      <a:pt x="739358" y="610006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8" y="434497"/>
                    </a:cubicBezTo>
                    <a:close/>
                    <a:moveTo>
                      <a:pt x="253378" y="105360"/>
                    </a:moveTo>
                    <a:lnTo>
                      <a:pt x="690095" y="342517"/>
                    </a:lnTo>
                    <a:lnTo>
                      <a:pt x="701882" y="517455"/>
                    </a:lnTo>
                    <a:lnTo>
                      <a:pt x="360795" y="332230"/>
                    </a:lnTo>
                    <a:lnTo>
                      <a:pt x="373319" y="518103"/>
                    </a:lnTo>
                    <a:lnTo>
                      <a:pt x="402220" y="520051"/>
                    </a:lnTo>
                    <a:cubicBezTo>
                      <a:pt x="412494" y="522445"/>
                      <a:pt x="423246" y="526611"/>
                      <a:pt x="434378" y="532656"/>
                    </a:cubicBezTo>
                    <a:lnTo>
                      <a:pt x="548588" y="594678"/>
                    </a:lnTo>
                    <a:cubicBezTo>
                      <a:pt x="637646" y="643040"/>
                      <a:pt x="717329" y="793367"/>
                      <a:pt x="726565" y="930442"/>
                    </a:cubicBezTo>
                    <a:lnTo>
                      <a:pt x="731292" y="1000598"/>
                    </a:lnTo>
                    <a:lnTo>
                      <a:pt x="733814" y="1038026"/>
                    </a:lnTo>
                    <a:lnTo>
                      <a:pt x="742558" y="1167804"/>
                    </a:lnTo>
                    <a:lnTo>
                      <a:pt x="747446" y="1240345"/>
                    </a:lnTo>
                    <a:lnTo>
                      <a:pt x="749807" y="1275387"/>
                    </a:lnTo>
                    <a:cubicBezTo>
                      <a:pt x="759043" y="1412462"/>
                      <a:pt x="694335" y="1484378"/>
                      <a:pt x="605277" y="1436016"/>
                    </a:cubicBezTo>
                    <a:lnTo>
                      <a:pt x="491067" y="1373994"/>
                    </a:lnTo>
                    <a:cubicBezTo>
                      <a:pt x="402009" y="1325632"/>
                      <a:pt x="322327" y="1175306"/>
                      <a:pt x="313090" y="1038230"/>
                    </a:cubicBezTo>
                    <a:lnTo>
                      <a:pt x="305842" y="930647"/>
                    </a:lnTo>
                    <a:lnTo>
                      <a:pt x="403739" y="983809"/>
                    </a:lnTo>
                    <a:lnTo>
                      <a:pt x="407148" y="1034408"/>
                    </a:lnTo>
                    <a:cubicBezTo>
                      <a:pt x="412243" y="1110028"/>
                      <a:pt x="456201" y="1192958"/>
                      <a:pt x="505332" y="1219638"/>
                    </a:cubicBezTo>
                    <a:lnTo>
                      <a:pt x="568338" y="1253853"/>
                    </a:lnTo>
                    <a:cubicBezTo>
                      <a:pt x="605186" y="1273863"/>
                      <a:pt x="634478" y="1256549"/>
                      <a:pt x="644671" y="1214740"/>
                    </a:cubicBezTo>
                    <a:lnTo>
                      <a:pt x="648032" y="1165796"/>
                    </a:lnTo>
                    <a:lnTo>
                      <a:pt x="633316" y="947393"/>
                    </a:lnTo>
                    <a:lnTo>
                      <a:pt x="633395" y="947435"/>
                    </a:lnTo>
                    <a:lnTo>
                      <a:pt x="632507" y="934265"/>
                    </a:lnTo>
                    <a:cubicBezTo>
                      <a:pt x="627412" y="858644"/>
                      <a:pt x="583454" y="775715"/>
                      <a:pt x="534323" y="749034"/>
                    </a:cubicBezTo>
                    <a:lnTo>
                      <a:pt x="471318" y="714820"/>
                    </a:lnTo>
                    <a:cubicBezTo>
                      <a:pt x="434470" y="694809"/>
                      <a:pt x="405178" y="712124"/>
                      <a:pt x="394985" y="753933"/>
                    </a:cubicBezTo>
                    <a:lnTo>
                      <a:pt x="392069" y="796381"/>
                    </a:lnTo>
                    <a:lnTo>
                      <a:pt x="393468" y="817144"/>
                    </a:lnTo>
                    <a:lnTo>
                      <a:pt x="392472" y="816603"/>
                    </a:lnTo>
                    <a:lnTo>
                      <a:pt x="394995" y="854032"/>
                    </a:lnTo>
                    <a:lnTo>
                      <a:pt x="297097" y="800869"/>
                    </a:lnTo>
                    <a:lnTo>
                      <a:pt x="289848" y="693285"/>
                    </a:lnTo>
                    <a:lnTo>
                      <a:pt x="289754" y="645233"/>
                    </a:lnTo>
                    <a:lnTo>
                      <a:pt x="265165" y="280298"/>
                    </a:lnTo>
                    <a:lnTo>
                      <a:pt x="260231" y="207068"/>
                    </a:lnTo>
                    <a:close/>
                    <a:moveTo>
                      <a:pt x="56375" y="0"/>
                    </a:moveTo>
                    <a:lnTo>
                      <a:pt x="152005" y="51931"/>
                    </a:lnTo>
                    <a:lnTo>
                      <a:pt x="220198" y="1064000"/>
                    </a:lnTo>
                    <a:lnTo>
                      <a:pt x="285765" y="1099605"/>
                    </a:lnTo>
                    <a:lnTo>
                      <a:pt x="297552" y="1274544"/>
                    </a:lnTo>
                    <a:lnTo>
                      <a:pt x="70788" y="1151400"/>
                    </a:lnTo>
                    <a:lnTo>
                      <a:pt x="59000" y="976462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0"/>
                    </a:lnTo>
                    <a:lnTo>
                      <a:pt x="0" y="1008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32334123-809D-85FF-5707-3693DCF82FFA}"/>
                </a:ext>
              </a:extLst>
            </p:cNvPr>
            <p:cNvSpPr/>
            <p:nvPr/>
          </p:nvSpPr>
          <p:spPr bwMode="auto">
            <a:xfrm rot="16200000">
              <a:off x="10324699" y="2549831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BCCE07D-54A8-11AD-84F6-AC855B1CFA9D}"/>
                </a:ext>
              </a:extLst>
            </p:cNvPr>
            <p:cNvSpPr/>
            <p:nvPr/>
          </p:nvSpPr>
          <p:spPr bwMode="auto">
            <a:xfrm rot="16200000">
              <a:off x="10965939" y="184064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35BA2527-4DFF-A8F5-E1A6-E2C23B8495AD}"/>
                </a:ext>
              </a:extLst>
            </p:cNvPr>
            <p:cNvSpPr/>
            <p:nvPr/>
          </p:nvSpPr>
          <p:spPr bwMode="auto">
            <a:xfrm rot="16200000" flipV="1">
              <a:off x="10867751" y="2979032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6B22092-E4AC-E562-B0B9-FAE117EB5362}"/>
                </a:ext>
              </a:extLst>
            </p:cNvPr>
            <p:cNvGrpSpPr/>
            <p:nvPr/>
          </p:nvGrpSpPr>
          <p:grpSpPr>
            <a:xfrm>
              <a:off x="10923914" y="1723800"/>
              <a:ext cx="466106" cy="588936"/>
              <a:chOff x="2331053" y="2453615"/>
              <a:chExt cx="1302643" cy="1766516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477537C-EC4E-A1E2-99B9-52D02DBA65B4}"/>
                  </a:ext>
                </a:extLst>
              </p:cNvPr>
              <p:cNvSpPr/>
              <p:nvPr/>
            </p:nvSpPr>
            <p:spPr bwMode="auto">
              <a:xfrm>
                <a:off x="2338180" y="2453615"/>
                <a:ext cx="1295516" cy="1766516"/>
              </a:xfrm>
              <a:custGeom>
                <a:avLst/>
                <a:gdLst>
                  <a:gd name="connsiteX0" fmla="*/ 914518 w 1295516"/>
                  <a:gd name="connsiteY0" fmla="*/ 686028 h 1766516"/>
                  <a:gd name="connsiteX1" fmla="*/ 913406 w 1295516"/>
                  <a:gd name="connsiteY1" fmla="*/ 720155 h 1766516"/>
                  <a:gd name="connsiteX2" fmla="*/ 951980 w 1295516"/>
                  <a:gd name="connsiteY2" fmla="*/ 1292631 h 1766516"/>
                  <a:gd name="connsiteX3" fmla="*/ 1050164 w 1295516"/>
                  <a:gd name="connsiteY3" fmla="*/ 1477861 h 1766516"/>
                  <a:gd name="connsiteX4" fmla="*/ 1113169 w 1295516"/>
                  <a:gd name="connsiteY4" fmla="*/ 1512076 h 1766516"/>
                  <a:gd name="connsiteX5" fmla="*/ 1118266 w 1295516"/>
                  <a:gd name="connsiteY5" fmla="*/ 1513285 h 1766516"/>
                  <a:gd name="connsiteX6" fmla="*/ 1120590 w 1295516"/>
                  <a:gd name="connsiteY6" fmla="*/ 1479445 h 1766516"/>
                  <a:gd name="connsiteX7" fmla="*/ 1082017 w 1295516"/>
                  <a:gd name="connsiteY7" fmla="*/ 906970 h 1766516"/>
                  <a:gd name="connsiteX8" fmla="*/ 983833 w 1295516"/>
                  <a:gd name="connsiteY8" fmla="*/ 721740 h 1766516"/>
                  <a:gd name="connsiteX9" fmla="*/ 920827 w 1295516"/>
                  <a:gd name="connsiteY9" fmla="*/ 687525 h 1766516"/>
                  <a:gd name="connsiteX10" fmla="*/ 128687 w 1295516"/>
                  <a:gd name="connsiteY10" fmla="*/ 0 h 1766516"/>
                  <a:gd name="connsiteX11" fmla="*/ 224317 w 1295516"/>
                  <a:gd name="connsiteY11" fmla="*/ 51932 h 1766516"/>
                  <a:gd name="connsiteX12" fmla="*/ 292510 w 1295516"/>
                  <a:gd name="connsiteY12" fmla="*/ 1064000 h 1766516"/>
                  <a:gd name="connsiteX13" fmla="*/ 311417 w 1295516"/>
                  <a:gd name="connsiteY13" fmla="*/ 1074268 h 1766516"/>
                  <a:gd name="connsiteX14" fmla="*/ 305954 w 1295516"/>
                  <a:gd name="connsiteY14" fmla="*/ 993191 h 1766516"/>
                  <a:gd name="connsiteX15" fmla="*/ 378266 w 1295516"/>
                  <a:gd name="connsiteY15" fmla="*/ 937208 h 1766516"/>
                  <a:gd name="connsiteX16" fmla="*/ 476163 w 1295516"/>
                  <a:gd name="connsiteY16" fmla="*/ 990370 h 1766516"/>
                  <a:gd name="connsiteX17" fmla="*/ 479572 w 1295516"/>
                  <a:gd name="connsiteY17" fmla="*/ 1040968 h 1766516"/>
                  <a:gd name="connsiteX18" fmla="*/ 577757 w 1295516"/>
                  <a:gd name="connsiteY18" fmla="*/ 1226199 h 1766516"/>
                  <a:gd name="connsiteX19" fmla="*/ 640763 w 1295516"/>
                  <a:gd name="connsiteY19" fmla="*/ 1260414 h 1766516"/>
                  <a:gd name="connsiteX20" fmla="*/ 645859 w 1295516"/>
                  <a:gd name="connsiteY20" fmla="*/ 1261623 h 1766516"/>
                  <a:gd name="connsiteX21" fmla="*/ 648183 w 1295516"/>
                  <a:gd name="connsiteY21" fmla="*/ 1227783 h 1766516"/>
                  <a:gd name="connsiteX22" fmla="*/ 644774 w 1295516"/>
                  <a:gd name="connsiteY22" fmla="*/ 1177185 h 1766516"/>
                  <a:gd name="connsiteX23" fmla="*/ 644749 w 1295516"/>
                  <a:gd name="connsiteY23" fmla="*/ 1176808 h 1766516"/>
                  <a:gd name="connsiteX24" fmla="*/ 581917 w 1295516"/>
                  <a:gd name="connsiteY24" fmla="*/ 1021142 h 1766516"/>
                  <a:gd name="connsiteX25" fmla="*/ 547597 w 1295516"/>
                  <a:gd name="connsiteY25" fmla="*/ 992440 h 1766516"/>
                  <a:gd name="connsiteX26" fmla="*/ 547357 w 1295516"/>
                  <a:gd name="connsiteY26" fmla="*/ 992310 h 1766516"/>
                  <a:gd name="connsiteX27" fmla="*/ 547436 w 1295516"/>
                  <a:gd name="connsiteY27" fmla="*/ 993482 h 1766516"/>
                  <a:gd name="connsiteX28" fmla="*/ 421769 w 1295516"/>
                  <a:gd name="connsiteY28" fmla="*/ 925238 h 1766516"/>
                  <a:gd name="connsiteX29" fmla="*/ 410093 w 1295516"/>
                  <a:gd name="connsiteY29" fmla="*/ 751957 h 1766516"/>
                  <a:gd name="connsiteX30" fmla="*/ 482405 w 1295516"/>
                  <a:gd name="connsiteY30" fmla="*/ 695974 h 1766516"/>
                  <a:gd name="connsiteX31" fmla="*/ 608072 w 1295516"/>
                  <a:gd name="connsiteY31" fmla="*/ 764216 h 1766516"/>
                  <a:gd name="connsiteX32" fmla="*/ 608311 w 1295516"/>
                  <a:gd name="connsiteY32" fmla="*/ 767754 h 1766516"/>
                  <a:gd name="connsiteX33" fmla="*/ 608550 w 1295516"/>
                  <a:gd name="connsiteY33" fmla="*/ 767884 h 1766516"/>
                  <a:gd name="connsiteX34" fmla="*/ 613869 w 1295516"/>
                  <a:gd name="connsiteY34" fmla="*/ 769146 h 1766516"/>
                  <a:gd name="connsiteX35" fmla="*/ 614981 w 1295516"/>
                  <a:gd name="connsiteY35" fmla="*/ 735018 h 1766516"/>
                  <a:gd name="connsiteX36" fmla="*/ 612679 w 1295516"/>
                  <a:gd name="connsiteY36" fmla="*/ 700843 h 1766516"/>
                  <a:gd name="connsiteX37" fmla="*/ 612678 w 1295516"/>
                  <a:gd name="connsiteY37" fmla="*/ 700842 h 1766516"/>
                  <a:gd name="connsiteX38" fmla="*/ 609269 w 1295516"/>
                  <a:gd name="connsiteY38" fmla="*/ 650244 h 1766516"/>
                  <a:gd name="connsiteX39" fmla="*/ 511085 w 1295516"/>
                  <a:gd name="connsiteY39" fmla="*/ 465014 h 1766516"/>
                  <a:gd name="connsiteX40" fmla="*/ 448079 w 1295516"/>
                  <a:gd name="connsiteY40" fmla="*/ 430799 h 1766516"/>
                  <a:gd name="connsiteX41" fmla="*/ 442982 w 1295516"/>
                  <a:gd name="connsiteY41" fmla="*/ 429590 h 1766516"/>
                  <a:gd name="connsiteX42" fmla="*/ 440658 w 1295516"/>
                  <a:gd name="connsiteY42" fmla="*/ 463430 h 1766516"/>
                  <a:gd name="connsiteX43" fmla="*/ 444067 w 1295516"/>
                  <a:gd name="connsiteY43" fmla="*/ 514028 h 1766516"/>
                  <a:gd name="connsiteX44" fmla="*/ 371755 w 1295516"/>
                  <a:gd name="connsiteY44" fmla="*/ 570011 h 1766516"/>
                  <a:gd name="connsiteX45" fmla="*/ 273858 w 1295516"/>
                  <a:gd name="connsiteY45" fmla="*/ 516849 h 1766516"/>
                  <a:gd name="connsiteX46" fmla="*/ 266609 w 1295516"/>
                  <a:gd name="connsiteY46" fmla="*/ 409264 h 1766516"/>
                  <a:gd name="connsiteX47" fmla="*/ 278101 w 1295516"/>
                  <a:gd name="connsiteY47" fmla="*/ 301528 h 1766516"/>
                  <a:gd name="connsiteX48" fmla="*/ 289039 w 1295516"/>
                  <a:gd name="connsiteY48" fmla="*/ 280745 h 1766516"/>
                  <a:gd name="connsiteX49" fmla="*/ 288781 w 1295516"/>
                  <a:gd name="connsiteY49" fmla="*/ 278998 h 1766516"/>
                  <a:gd name="connsiteX50" fmla="*/ 347465 w 1295516"/>
                  <a:gd name="connsiteY50" fmla="*/ 209425 h 1766516"/>
                  <a:gd name="connsiteX51" fmla="*/ 394882 w 1295516"/>
                  <a:gd name="connsiteY51" fmla="*/ 187181 h 1766516"/>
                  <a:gd name="connsiteX52" fmla="*/ 396149 w 1295516"/>
                  <a:gd name="connsiteY52" fmla="*/ 186081 h 1766516"/>
                  <a:gd name="connsiteX53" fmla="*/ 398078 w 1295516"/>
                  <a:gd name="connsiteY53" fmla="*/ 185682 h 1766516"/>
                  <a:gd name="connsiteX54" fmla="*/ 409374 w 1295516"/>
                  <a:gd name="connsiteY54" fmla="*/ 180382 h 1766516"/>
                  <a:gd name="connsiteX55" fmla="*/ 429753 w 1295516"/>
                  <a:gd name="connsiteY55" fmla="*/ 179119 h 1766516"/>
                  <a:gd name="connsiteX56" fmla="*/ 436251 w 1295516"/>
                  <a:gd name="connsiteY56" fmla="*/ 177772 h 1766516"/>
                  <a:gd name="connsiteX57" fmla="*/ 483451 w 1295516"/>
                  <a:gd name="connsiteY57" fmla="*/ 192653 h 1766516"/>
                  <a:gd name="connsiteX58" fmla="*/ 597661 w 1295516"/>
                  <a:gd name="connsiteY58" fmla="*/ 254675 h 1766516"/>
                  <a:gd name="connsiteX59" fmla="*/ 756457 w 1295516"/>
                  <a:gd name="connsiteY59" fmla="*/ 486948 h 1766516"/>
                  <a:gd name="connsiteX60" fmla="*/ 764410 w 1295516"/>
                  <a:gd name="connsiteY60" fmla="*/ 529858 h 1766516"/>
                  <a:gd name="connsiteX61" fmla="*/ 772404 w 1295516"/>
                  <a:gd name="connsiteY61" fmla="*/ 511990 h 1766516"/>
                  <a:gd name="connsiteX62" fmla="*/ 821334 w 1295516"/>
                  <a:gd name="connsiteY62" fmla="*/ 464219 h 1766516"/>
                  <a:gd name="connsiteX63" fmla="*/ 907082 w 1295516"/>
                  <a:gd name="connsiteY63" fmla="*/ 433698 h 1766516"/>
                  <a:gd name="connsiteX64" fmla="*/ 908656 w 1295516"/>
                  <a:gd name="connsiteY64" fmla="*/ 434568 h 1766516"/>
                  <a:gd name="connsiteX65" fmla="*/ 908999 w 1295516"/>
                  <a:gd name="connsiteY65" fmla="*/ 434497 h 1766516"/>
                  <a:gd name="connsiteX66" fmla="*/ 956199 w 1295516"/>
                  <a:gd name="connsiteY66" fmla="*/ 449378 h 1766516"/>
                  <a:gd name="connsiteX67" fmla="*/ 1070410 w 1295516"/>
                  <a:gd name="connsiteY67" fmla="*/ 511400 h 1766516"/>
                  <a:gd name="connsiteX68" fmla="*/ 1248386 w 1295516"/>
                  <a:gd name="connsiteY68" fmla="*/ 847164 h 1766516"/>
                  <a:gd name="connsiteX69" fmla="*/ 1294639 w 1295516"/>
                  <a:gd name="connsiteY69" fmla="*/ 1533611 h 1766516"/>
                  <a:gd name="connsiteX70" fmla="*/ 1276450 w 1295516"/>
                  <a:gd name="connsiteY70" fmla="*/ 1657424 h 1766516"/>
                  <a:gd name="connsiteX71" fmla="*/ 1269149 w 1295516"/>
                  <a:gd name="connsiteY71" fmla="*/ 1666910 h 1766516"/>
                  <a:gd name="connsiteX72" fmla="*/ 1259856 w 1295516"/>
                  <a:gd name="connsiteY72" fmla="*/ 1687681 h 1766516"/>
                  <a:gd name="connsiteX73" fmla="*/ 1210926 w 1295516"/>
                  <a:gd name="connsiteY73" fmla="*/ 1735451 h 1766516"/>
                  <a:gd name="connsiteX74" fmla="*/ 1125178 w 1295516"/>
                  <a:gd name="connsiteY74" fmla="*/ 1765972 h 1766516"/>
                  <a:gd name="connsiteX75" fmla="*/ 1120816 w 1295516"/>
                  <a:gd name="connsiteY75" fmla="*/ 1763559 h 1766516"/>
                  <a:gd name="connsiteX76" fmla="*/ 1109956 w 1295516"/>
                  <a:gd name="connsiteY76" fmla="*/ 1762827 h 1766516"/>
                  <a:gd name="connsiteX77" fmla="*/ 1077797 w 1295516"/>
                  <a:gd name="connsiteY77" fmla="*/ 1750221 h 1766516"/>
                  <a:gd name="connsiteX78" fmla="*/ 963587 w 1295516"/>
                  <a:gd name="connsiteY78" fmla="*/ 1688200 h 1766516"/>
                  <a:gd name="connsiteX79" fmla="*/ 804792 w 1295516"/>
                  <a:gd name="connsiteY79" fmla="*/ 1455927 h 1766516"/>
                  <a:gd name="connsiteX80" fmla="*/ 797274 w 1295516"/>
                  <a:gd name="connsiteY80" fmla="*/ 1415366 h 1766516"/>
                  <a:gd name="connsiteX81" fmla="*/ 788369 w 1295516"/>
                  <a:gd name="connsiteY81" fmla="*/ 1435270 h 1766516"/>
                  <a:gd name="connsiteX82" fmla="*/ 739439 w 1295516"/>
                  <a:gd name="connsiteY82" fmla="*/ 1483040 h 1766516"/>
                  <a:gd name="connsiteX83" fmla="*/ 677530 w 1295516"/>
                  <a:gd name="connsiteY83" fmla="*/ 1512083 h 1766516"/>
                  <a:gd name="connsiteX84" fmla="*/ 667683 w 1295516"/>
                  <a:gd name="connsiteY84" fmla="*/ 1512694 h 1766516"/>
                  <a:gd name="connsiteX85" fmla="*/ 666843 w 1295516"/>
                  <a:gd name="connsiteY85" fmla="*/ 1513141 h 1766516"/>
                  <a:gd name="connsiteX86" fmla="*/ 663793 w 1295516"/>
                  <a:gd name="connsiteY86" fmla="*/ 1512935 h 1766516"/>
                  <a:gd name="connsiteX87" fmla="*/ 653691 w 1295516"/>
                  <a:gd name="connsiteY87" fmla="*/ 1513561 h 1766516"/>
                  <a:gd name="connsiteX88" fmla="*/ 650999 w 1295516"/>
                  <a:gd name="connsiteY88" fmla="*/ 1512072 h 1766516"/>
                  <a:gd name="connsiteX89" fmla="*/ 637549 w 1295516"/>
                  <a:gd name="connsiteY89" fmla="*/ 1511165 h 1766516"/>
                  <a:gd name="connsiteX90" fmla="*/ 605390 w 1295516"/>
                  <a:gd name="connsiteY90" fmla="*/ 1498560 h 1766516"/>
                  <a:gd name="connsiteX91" fmla="*/ 491180 w 1295516"/>
                  <a:gd name="connsiteY91" fmla="*/ 1436538 h 1766516"/>
                  <a:gd name="connsiteX92" fmla="*/ 372258 w 1295516"/>
                  <a:gd name="connsiteY92" fmla="*/ 1301924 h 1766516"/>
                  <a:gd name="connsiteX93" fmla="*/ 358577 w 1295516"/>
                  <a:gd name="connsiteY93" fmla="*/ 1268415 h 1766516"/>
                  <a:gd name="connsiteX94" fmla="*/ 297552 w 1295516"/>
                  <a:gd name="connsiteY94" fmla="*/ 1330527 h 1766516"/>
                  <a:gd name="connsiteX95" fmla="*/ 70788 w 1295516"/>
                  <a:gd name="connsiteY95" fmla="*/ 1207384 h 1766516"/>
                  <a:gd name="connsiteX96" fmla="*/ 59000 w 1295516"/>
                  <a:gd name="connsiteY96" fmla="*/ 1032446 h 1766516"/>
                  <a:gd name="connsiteX97" fmla="*/ 115043 w 1295516"/>
                  <a:gd name="connsiteY97" fmla="*/ 968039 h 1766516"/>
                  <a:gd name="connsiteX98" fmla="*/ 77355 w 1295516"/>
                  <a:gd name="connsiteY98" fmla="*/ 367349 h 1766516"/>
                  <a:gd name="connsiteX99" fmla="*/ 11787 w 1295516"/>
                  <a:gd name="connsiteY99" fmla="*/ 331744 h 1766516"/>
                  <a:gd name="connsiteX100" fmla="*/ 0 w 1295516"/>
                  <a:gd name="connsiteY100" fmla="*/ 156805 h 1766516"/>
                  <a:gd name="connsiteX101" fmla="*/ 56375 w 1295516"/>
                  <a:gd name="connsiteY101" fmla="*/ 55983 h 176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1295516" h="1766516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1"/>
                      <a:pt x="1001033" y="1451181"/>
                      <a:pt x="1050164" y="1477861"/>
                    </a:cubicBezTo>
                    <a:lnTo>
                      <a:pt x="1113169" y="1512076"/>
                    </a:lnTo>
                    <a:lnTo>
                      <a:pt x="1118266" y="1513285"/>
                    </a:lnTo>
                    <a:lnTo>
                      <a:pt x="1120590" y="1479445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40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1417" y="1074268"/>
                    </a:lnTo>
                    <a:lnTo>
                      <a:pt x="305954" y="993191"/>
                    </a:lnTo>
                    <a:lnTo>
                      <a:pt x="378266" y="937208"/>
                    </a:lnTo>
                    <a:lnTo>
                      <a:pt x="476163" y="990370"/>
                    </a:lnTo>
                    <a:lnTo>
                      <a:pt x="479572" y="1040968"/>
                    </a:lnTo>
                    <a:cubicBezTo>
                      <a:pt x="484668" y="1116589"/>
                      <a:pt x="528626" y="1199519"/>
                      <a:pt x="577757" y="1226199"/>
                    </a:cubicBezTo>
                    <a:lnTo>
                      <a:pt x="640763" y="1260414"/>
                    </a:lnTo>
                    <a:lnTo>
                      <a:pt x="645859" y="1261623"/>
                    </a:lnTo>
                    <a:lnTo>
                      <a:pt x="648183" y="1227783"/>
                    </a:lnTo>
                    <a:lnTo>
                      <a:pt x="644774" y="1177185"/>
                    </a:lnTo>
                    <a:cubicBezTo>
                      <a:pt x="644766" y="1177059"/>
                      <a:pt x="644757" y="1176934"/>
                      <a:pt x="644749" y="1176808"/>
                    </a:cubicBezTo>
                    <a:cubicBezTo>
                      <a:pt x="640928" y="1120093"/>
                      <a:pt x="615245" y="1059265"/>
                      <a:pt x="581917" y="1021142"/>
                    </a:cubicBezTo>
                    <a:lnTo>
                      <a:pt x="547597" y="992440"/>
                    </a:lnTo>
                    <a:lnTo>
                      <a:pt x="547357" y="992310"/>
                    </a:lnTo>
                    <a:cubicBezTo>
                      <a:pt x="547383" y="992701"/>
                      <a:pt x="547410" y="993091"/>
                      <a:pt x="547436" y="993482"/>
                    </a:cubicBezTo>
                    <a:lnTo>
                      <a:pt x="421769" y="925238"/>
                    </a:lnTo>
                    <a:lnTo>
                      <a:pt x="410093" y="751957"/>
                    </a:lnTo>
                    <a:lnTo>
                      <a:pt x="482405" y="695974"/>
                    </a:lnTo>
                    <a:lnTo>
                      <a:pt x="608072" y="764216"/>
                    </a:lnTo>
                    <a:cubicBezTo>
                      <a:pt x="608152" y="765395"/>
                      <a:pt x="608231" y="766575"/>
                      <a:pt x="608311" y="767754"/>
                    </a:cubicBezTo>
                    <a:lnTo>
                      <a:pt x="608550" y="767884"/>
                    </a:lnTo>
                    <a:lnTo>
                      <a:pt x="613869" y="769146"/>
                    </a:lnTo>
                    <a:cubicBezTo>
                      <a:pt x="614240" y="757770"/>
                      <a:pt x="614610" y="746394"/>
                      <a:pt x="614981" y="735018"/>
                    </a:cubicBezTo>
                    <a:lnTo>
                      <a:pt x="612679" y="700843"/>
                    </a:lnTo>
                    <a:lnTo>
                      <a:pt x="612678" y="700842"/>
                    </a:lnTo>
                    <a:lnTo>
                      <a:pt x="609269" y="650244"/>
                    </a:lnTo>
                    <a:cubicBezTo>
                      <a:pt x="604174" y="574624"/>
                      <a:pt x="560215" y="491694"/>
                      <a:pt x="511085" y="465014"/>
                    </a:cubicBezTo>
                    <a:lnTo>
                      <a:pt x="448079" y="430799"/>
                    </a:lnTo>
                    <a:lnTo>
                      <a:pt x="442982" y="429590"/>
                    </a:lnTo>
                    <a:lnTo>
                      <a:pt x="440658" y="463430"/>
                    </a:lnTo>
                    <a:lnTo>
                      <a:pt x="444067" y="514028"/>
                    </a:lnTo>
                    <a:lnTo>
                      <a:pt x="371755" y="570011"/>
                    </a:lnTo>
                    <a:lnTo>
                      <a:pt x="273858" y="516849"/>
                    </a:lnTo>
                    <a:lnTo>
                      <a:pt x="266609" y="409264"/>
                    </a:lnTo>
                    <a:cubicBezTo>
                      <a:pt x="263723" y="366429"/>
                      <a:pt x="268058" y="329956"/>
                      <a:pt x="278101" y="301528"/>
                    </a:cubicBezTo>
                    <a:lnTo>
                      <a:pt x="289039" y="280745"/>
                    </a:lnTo>
                    <a:lnTo>
                      <a:pt x="288781" y="278998"/>
                    </a:lnTo>
                    <a:cubicBezTo>
                      <a:pt x="292727" y="259278"/>
                      <a:pt x="315001" y="231923"/>
                      <a:pt x="347465" y="209425"/>
                    </a:cubicBezTo>
                    <a:lnTo>
                      <a:pt x="394882" y="187181"/>
                    </a:lnTo>
                    <a:lnTo>
                      <a:pt x="396149" y="186081"/>
                    </a:lnTo>
                    <a:lnTo>
                      <a:pt x="398078" y="185682"/>
                    </a:lnTo>
                    <a:lnTo>
                      <a:pt x="409374" y="180382"/>
                    </a:lnTo>
                    <a:lnTo>
                      <a:pt x="429753" y="179119"/>
                    </a:lnTo>
                    <a:lnTo>
                      <a:pt x="436251" y="177772"/>
                    </a:lnTo>
                    <a:cubicBezTo>
                      <a:pt x="450911" y="178746"/>
                      <a:pt x="466753" y="183586"/>
                      <a:pt x="483451" y="192653"/>
                    </a:cubicBezTo>
                    <a:lnTo>
                      <a:pt x="597661" y="254675"/>
                    </a:lnTo>
                    <a:cubicBezTo>
                      <a:pt x="664455" y="290947"/>
                      <a:pt x="725975" y="384573"/>
                      <a:pt x="756457" y="486948"/>
                    </a:cubicBezTo>
                    <a:lnTo>
                      <a:pt x="764410" y="529858"/>
                    </a:lnTo>
                    <a:lnTo>
                      <a:pt x="772404" y="511990"/>
                    </a:lnTo>
                    <a:cubicBezTo>
                      <a:pt x="782578" y="496375"/>
                      <a:pt x="799691" y="479218"/>
                      <a:pt x="821334" y="464219"/>
                    </a:cubicBezTo>
                    <a:cubicBezTo>
                      <a:pt x="853798" y="441721"/>
                      <a:pt x="887232" y="430469"/>
                      <a:pt x="907082" y="433698"/>
                    </a:cubicBezTo>
                    <a:lnTo>
                      <a:pt x="908656" y="434568"/>
                    </a:lnTo>
                    <a:lnTo>
                      <a:pt x="908999" y="434497"/>
                    </a:lnTo>
                    <a:cubicBezTo>
                      <a:pt x="923659" y="435471"/>
                      <a:pt x="939501" y="440311"/>
                      <a:pt x="956199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6" y="847164"/>
                    </a:cubicBezTo>
                    <a:lnTo>
                      <a:pt x="1294639" y="1533611"/>
                    </a:lnTo>
                    <a:cubicBezTo>
                      <a:pt x="1298103" y="1585014"/>
                      <a:pt x="1291168" y="1627254"/>
                      <a:pt x="1276450" y="1657424"/>
                    </a:cubicBezTo>
                    <a:lnTo>
                      <a:pt x="1269149" y="1666910"/>
                    </a:lnTo>
                    <a:lnTo>
                      <a:pt x="1259856" y="1687681"/>
                    </a:lnTo>
                    <a:cubicBezTo>
                      <a:pt x="1249683" y="1703295"/>
                      <a:pt x="1232569" y="1720453"/>
                      <a:pt x="1210926" y="1735451"/>
                    </a:cubicBezTo>
                    <a:cubicBezTo>
                      <a:pt x="1178462" y="1757950"/>
                      <a:pt x="1145028" y="1769201"/>
                      <a:pt x="1125178" y="1765972"/>
                    </a:cubicBezTo>
                    <a:lnTo>
                      <a:pt x="1120816" y="1763559"/>
                    </a:lnTo>
                    <a:lnTo>
                      <a:pt x="1109956" y="1762827"/>
                    </a:lnTo>
                    <a:cubicBezTo>
                      <a:pt x="1099681" y="1760433"/>
                      <a:pt x="1088929" y="1756267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9"/>
                      <a:pt x="835274" y="1558302"/>
                      <a:pt x="804792" y="1455927"/>
                    </a:cubicBezTo>
                    <a:lnTo>
                      <a:pt x="797274" y="1415366"/>
                    </a:lnTo>
                    <a:lnTo>
                      <a:pt x="788369" y="1435270"/>
                    </a:lnTo>
                    <a:cubicBezTo>
                      <a:pt x="778196" y="1450884"/>
                      <a:pt x="761082" y="1468042"/>
                      <a:pt x="739439" y="1483040"/>
                    </a:cubicBezTo>
                    <a:cubicBezTo>
                      <a:pt x="717796" y="1498039"/>
                      <a:pt x="695723" y="1508040"/>
                      <a:pt x="677530" y="1512083"/>
                    </a:cubicBezTo>
                    <a:lnTo>
                      <a:pt x="667683" y="1512694"/>
                    </a:lnTo>
                    <a:lnTo>
                      <a:pt x="666843" y="1513141"/>
                    </a:lnTo>
                    <a:lnTo>
                      <a:pt x="663793" y="1512935"/>
                    </a:lnTo>
                    <a:lnTo>
                      <a:pt x="653691" y="1513561"/>
                    </a:lnTo>
                    <a:lnTo>
                      <a:pt x="650999" y="1512072"/>
                    </a:lnTo>
                    <a:lnTo>
                      <a:pt x="637549" y="1511165"/>
                    </a:lnTo>
                    <a:cubicBezTo>
                      <a:pt x="627274" y="1508771"/>
                      <a:pt x="616522" y="1504605"/>
                      <a:pt x="605390" y="1498560"/>
                    </a:cubicBezTo>
                    <a:lnTo>
                      <a:pt x="491180" y="1436538"/>
                    </a:lnTo>
                    <a:cubicBezTo>
                      <a:pt x="446651" y="1412357"/>
                      <a:pt x="404466" y="1362685"/>
                      <a:pt x="372258" y="1301924"/>
                    </a:cubicBezTo>
                    <a:lnTo>
                      <a:pt x="358577" y="1268415"/>
                    </a:lnTo>
                    <a:lnTo>
                      <a:pt x="297552" y="1330527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5043" y="968039"/>
                    </a:lnTo>
                    <a:lnTo>
                      <a:pt x="77355" y="367349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5BB94B1-CAC1-EE7C-A593-290CC39EF0B3}"/>
                  </a:ext>
                </a:extLst>
              </p:cNvPr>
              <p:cNvSpPr/>
              <p:nvPr/>
            </p:nvSpPr>
            <p:spPr bwMode="auto">
              <a:xfrm>
                <a:off x="2331053" y="2509599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7 w 1223204"/>
                  <a:gd name="connsiteY4" fmla="*/ 1512076 h 1709304"/>
                  <a:gd name="connsiteX5" fmla="*/ 1120590 w 1223204"/>
                  <a:gd name="connsiteY5" fmla="*/ 1423462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7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7 w 1223204"/>
                  <a:gd name="connsiteY10" fmla="*/ 434497 h 1709304"/>
                  <a:gd name="connsiteX11" fmla="*/ 883887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4 w 1223204"/>
                  <a:gd name="connsiteY13" fmla="*/ 847164 h 1709304"/>
                  <a:gd name="connsiteX14" fmla="*/ 1222327 w 1223204"/>
                  <a:gd name="connsiteY14" fmla="*/ 1533611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4 h 1709304"/>
                  <a:gd name="connsiteX18" fmla="*/ 739358 w 1223204"/>
                  <a:gd name="connsiteY18" fmla="*/ 610007 h 1709304"/>
                  <a:gd name="connsiteX19" fmla="*/ 796585 w 1223204"/>
                  <a:gd name="connsiteY19" fmla="*/ 442807 h 1709304"/>
                  <a:gd name="connsiteX20" fmla="*/ 836687 w 1223204"/>
                  <a:gd name="connsiteY20" fmla="*/ 434497 h 1709304"/>
                  <a:gd name="connsiteX21" fmla="*/ 363939 w 1223204"/>
                  <a:gd name="connsiteY21" fmla="*/ 177772 h 1709304"/>
                  <a:gd name="connsiteX22" fmla="*/ 411139 w 1223204"/>
                  <a:gd name="connsiteY22" fmla="*/ 192653 h 1709304"/>
                  <a:gd name="connsiteX23" fmla="*/ 525349 w 1223204"/>
                  <a:gd name="connsiteY23" fmla="*/ 254675 h 1709304"/>
                  <a:gd name="connsiteX24" fmla="*/ 703326 w 1223204"/>
                  <a:gd name="connsiteY24" fmla="*/ 590438 h 1709304"/>
                  <a:gd name="connsiteX25" fmla="*/ 709468 w 1223204"/>
                  <a:gd name="connsiteY25" fmla="*/ 681599 h 1709304"/>
                  <a:gd name="connsiteX26" fmla="*/ 709469 w 1223204"/>
                  <a:gd name="connsiteY26" fmla="*/ 681600 h 1709304"/>
                  <a:gd name="connsiteX27" fmla="*/ 716718 w 1223204"/>
                  <a:gd name="connsiteY27" fmla="*/ 789184 h 1709304"/>
                  <a:gd name="connsiteX28" fmla="*/ 698529 w 1223204"/>
                  <a:gd name="connsiteY28" fmla="*/ 912998 h 1709304"/>
                  <a:gd name="connsiteX29" fmla="*/ 686746 w 1223204"/>
                  <a:gd name="connsiteY29" fmla="*/ 930819 h 1709304"/>
                  <a:gd name="connsiteX30" fmla="*/ 701916 w 1223204"/>
                  <a:gd name="connsiteY30" fmla="*/ 963278 h 1709304"/>
                  <a:gd name="connsiteX31" fmla="*/ 738806 w 1223204"/>
                  <a:gd name="connsiteY31" fmla="*/ 1117002 h 1709304"/>
                  <a:gd name="connsiteX32" fmla="*/ 746055 w 1223204"/>
                  <a:gd name="connsiteY32" fmla="*/ 1224586 h 1709304"/>
                  <a:gd name="connsiteX33" fmla="*/ 746055 w 1223204"/>
                  <a:gd name="connsiteY33" fmla="*/ 1224585 h 1709304"/>
                  <a:gd name="connsiteX34" fmla="*/ 749920 w 1223204"/>
                  <a:gd name="connsiteY34" fmla="*/ 1281948 h 1709304"/>
                  <a:gd name="connsiteX35" fmla="*/ 605390 w 1223204"/>
                  <a:gd name="connsiteY35" fmla="*/ 1442577 h 1709304"/>
                  <a:gd name="connsiteX36" fmla="*/ 491180 w 1223204"/>
                  <a:gd name="connsiteY36" fmla="*/ 1380555 h 1709304"/>
                  <a:gd name="connsiteX37" fmla="*/ 313203 w 1223204"/>
                  <a:gd name="connsiteY37" fmla="*/ 1044791 h 1709304"/>
                  <a:gd name="connsiteX38" fmla="*/ 305954 w 1223204"/>
                  <a:gd name="connsiteY38" fmla="*/ 937208 h 1709304"/>
                  <a:gd name="connsiteX39" fmla="*/ 403851 w 1223204"/>
                  <a:gd name="connsiteY39" fmla="*/ 990370 h 1709304"/>
                  <a:gd name="connsiteX40" fmla="*/ 407260 w 1223204"/>
                  <a:gd name="connsiteY40" fmla="*/ 1040968 h 1709304"/>
                  <a:gd name="connsiteX41" fmla="*/ 505445 w 1223204"/>
                  <a:gd name="connsiteY41" fmla="*/ 1226199 h 1709304"/>
                  <a:gd name="connsiteX42" fmla="*/ 568451 w 1223204"/>
                  <a:gd name="connsiteY42" fmla="*/ 1260414 h 1709304"/>
                  <a:gd name="connsiteX43" fmla="*/ 648183 w 1223204"/>
                  <a:gd name="connsiteY43" fmla="*/ 1171800 h 1709304"/>
                  <a:gd name="connsiteX44" fmla="*/ 644774 w 1223204"/>
                  <a:gd name="connsiteY44" fmla="*/ 1121202 h 1709304"/>
                  <a:gd name="connsiteX45" fmla="*/ 644749 w 1223204"/>
                  <a:gd name="connsiteY45" fmla="*/ 1120825 h 1709304"/>
                  <a:gd name="connsiteX46" fmla="*/ 581917 w 1223204"/>
                  <a:gd name="connsiteY46" fmla="*/ 965159 h 1709304"/>
                  <a:gd name="connsiteX47" fmla="*/ 547597 w 1223204"/>
                  <a:gd name="connsiteY47" fmla="*/ 936457 h 1709304"/>
                  <a:gd name="connsiteX48" fmla="*/ 547357 w 1223204"/>
                  <a:gd name="connsiteY48" fmla="*/ 936327 h 1709304"/>
                  <a:gd name="connsiteX49" fmla="*/ 547436 w 1223204"/>
                  <a:gd name="connsiteY49" fmla="*/ 937499 h 1709304"/>
                  <a:gd name="connsiteX50" fmla="*/ 421769 w 1223204"/>
                  <a:gd name="connsiteY50" fmla="*/ 869255 h 1709304"/>
                  <a:gd name="connsiteX51" fmla="*/ 410093 w 1223204"/>
                  <a:gd name="connsiteY51" fmla="*/ 695974 h 1709304"/>
                  <a:gd name="connsiteX52" fmla="*/ 535760 w 1223204"/>
                  <a:gd name="connsiteY52" fmla="*/ 764216 h 1709304"/>
                  <a:gd name="connsiteX53" fmla="*/ 535999 w 1223204"/>
                  <a:gd name="connsiteY53" fmla="*/ 767754 h 1709304"/>
                  <a:gd name="connsiteX54" fmla="*/ 536238 w 1223204"/>
                  <a:gd name="connsiteY54" fmla="*/ 767884 h 1709304"/>
                  <a:gd name="connsiteX55" fmla="*/ 569150 w 1223204"/>
                  <a:gd name="connsiteY55" fmla="*/ 775693 h 1709304"/>
                  <a:gd name="connsiteX56" fmla="*/ 614981 w 1223204"/>
                  <a:gd name="connsiteY56" fmla="*/ 679035 h 1709304"/>
                  <a:gd name="connsiteX57" fmla="*/ 612679 w 1223204"/>
                  <a:gd name="connsiteY57" fmla="*/ 644860 h 1709304"/>
                  <a:gd name="connsiteX58" fmla="*/ 612678 w 1223204"/>
                  <a:gd name="connsiteY58" fmla="*/ 644859 h 1709304"/>
                  <a:gd name="connsiteX59" fmla="*/ 609269 w 1223204"/>
                  <a:gd name="connsiteY59" fmla="*/ 594261 h 1709304"/>
                  <a:gd name="connsiteX60" fmla="*/ 511085 w 1223204"/>
                  <a:gd name="connsiteY60" fmla="*/ 409031 h 1709304"/>
                  <a:gd name="connsiteX61" fmla="*/ 448079 w 1223204"/>
                  <a:gd name="connsiteY61" fmla="*/ 374816 h 1709304"/>
                  <a:gd name="connsiteX62" fmla="*/ 368346 w 1223204"/>
                  <a:gd name="connsiteY62" fmla="*/ 463430 h 1709304"/>
                  <a:gd name="connsiteX63" fmla="*/ 371755 w 1223204"/>
                  <a:gd name="connsiteY63" fmla="*/ 514028 h 1709304"/>
                  <a:gd name="connsiteX64" fmla="*/ 273858 w 1223204"/>
                  <a:gd name="connsiteY64" fmla="*/ 460866 h 1709304"/>
                  <a:gd name="connsiteX65" fmla="*/ 266609 w 1223204"/>
                  <a:gd name="connsiteY65" fmla="*/ 353281 h 1709304"/>
                  <a:gd name="connsiteX66" fmla="*/ 323837 w 1223204"/>
                  <a:gd name="connsiteY66" fmla="*/ 186081 h 1709304"/>
                  <a:gd name="connsiteX67" fmla="*/ 363939 w 1223204"/>
                  <a:gd name="connsiteY67" fmla="*/ 177772 h 1709304"/>
                  <a:gd name="connsiteX68" fmla="*/ 56375 w 1223204"/>
                  <a:gd name="connsiteY68" fmla="*/ 0 h 1709304"/>
                  <a:gd name="connsiteX69" fmla="*/ 152005 w 1223204"/>
                  <a:gd name="connsiteY69" fmla="*/ 51932 h 1709304"/>
                  <a:gd name="connsiteX70" fmla="*/ 220198 w 1223204"/>
                  <a:gd name="connsiteY70" fmla="*/ 1064000 h 1709304"/>
                  <a:gd name="connsiteX71" fmla="*/ 285765 w 1223204"/>
                  <a:gd name="connsiteY71" fmla="*/ 1099606 h 1709304"/>
                  <a:gd name="connsiteX72" fmla="*/ 297552 w 1223204"/>
                  <a:gd name="connsiteY72" fmla="*/ 1274544 h 1709304"/>
                  <a:gd name="connsiteX73" fmla="*/ 70788 w 1223204"/>
                  <a:gd name="connsiteY73" fmla="*/ 1151401 h 1709304"/>
                  <a:gd name="connsiteX74" fmla="*/ 59000 w 1223204"/>
                  <a:gd name="connsiteY74" fmla="*/ 976463 h 1709304"/>
                  <a:gd name="connsiteX75" fmla="*/ 124568 w 1223204"/>
                  <a:gd name="connsiteY75" fmla="*/ 1012068 h 1709304"/>
                  <a:gd name="connsiteX76" fmla="*/ 77355 w 1223204"/>
                  <a:gd name="connsiteY76" fmla="*/ 311366 h 1709304"/>
                  <a:gd name="connsiteX77" fmla="*/ 11787 w 1223204"/>
                  <a:gd name="connsiteY77" fmla="*/ 275761 h 1709304"/>
                  <a:gd name="connsiteX78" fmla="*/ 0 w 1223204"/>
                  <a:gd name="connsiteY78" fmla="*/ 100822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1"/>
                      <a:pt x="928721" y="1451181"/>
                      <a:pt x="977852" y="1477861"/>
                    </a:cubicBezTo>
                    <a:lnTo>
                      <a:pt x="1040857" y="1512076"/>
                    </a:lnTo>
                    <a:cubicBezTo>
                      <a:pt x="1089988" y="1538756"/>
                      <a:pt x="1125685" y="1499082"/>
                      <a:pt x="1120590" y="1423462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7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7" y="434497"/>
                    </a:moveTo>
                    <a:cubicBezTo>
                      <a:pt x="851347" y="435471"/>
                      <a:pt x="867189" y="440311"/>
                      <a:pt x="883887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4" y="847164"/>
                    </a:cubicBezTo>
                    <a:lnTo>
                      <a:pt x="1222327" y="1533611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5"/>
                      <a:pt x="794846" y="1433528"/>
                      <a:pt x="785610" y="1296454"/>
                    </a:cubicBezTo>
                    <a:lnTo>
                      <a:pt x="739358" y="610007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7" y="434497"/>
                    </a:cubicBezTo>
                    <a:close/>
                    <a:moveTo>
                      <a:pt x="363939" y="177772"/>
                    </a:moveTo>
                    <a:cubicBezTo>
                      <a:pt x="378599" y="178746"/>
                      <a:pt x="394441" y="183586"/>
                      <a:pt x="411139" y="192653"/>
                    </a:cubicBezTo>
                    <a:lnTo>
                      <a:pt x="525349" y="254675"/>
                    </a:lnTo>
                    <a:cubicBezTo>
                      <a:pt x="614407" y="303037"/>
                      <a:pt x="694090" y="453364"/>
                      <a:pt x="703326" y="590438"/>
                    </a:cubicBezTo>
                    <a:lnTo>
                      <a:pt x="709468" y="681599"/>
                    </a:lnTo>
                    <a:lnTo>
                      <a:pt x="709469" y="681600"/>
                    </a:lnTo>
                    <a:lnTo>
                      <a:pt x="716718" y="789184"/>
                    </a:lnTo>
                    <a:cubicBezTo>
                      <a:pt x="720182" y="840587"/>
                      <a:pt x="713246" y="882827"/>
                      <a:pt x="698529" y="912998"/>
                    </a:cubicBezTo>
                    <a:lnTo>
                      <a:pt x="686746" y="930819"/>
                    </a:lnTo>
                    <a:lnTo>
                      <a:pt x="701916" y="963278"/>
                    </a:lnTo>
                    <a:cubicBezTo>
                      <a:pt x="721972" y="1012332"/>
                      <a:pt x="735343" y="1065599"/>
                      <a:pt x="738806" y="1117002"/>
                    </a:cubicBezTo>
                    <a:lnTo>
                      <a:pt x="746055" y="1224586"/>
                    </a:lnTo>
                    <a:lnTo>
                      <a:pt x="746055" y="1224585"/>
                    </a:lnTo>
                    <a:lnTo>
                      <a:pt x="749920" y="1281948"/>
                    </a:lnTo>
                    <a:cubicBezTo>
                      <a:pt x="759156" y="1419023"/>
                      <a:pt x="694448" y="1490938"/>
                      <a:pt x="605390" y="1442577"/>
                    </a:cubicBezTo>
                    <a:lnTo>
                      <a:pt x="491180" y="1380555"/>
                    </a:lnTo>
                    <a:cubicBezTo>
                      <a:pt x="402122" y="1332193"/>
                      <a:pt x="322439" y="1181866"/>
                      <a:pt x="313203" y="1044791"/>
                    </a:cubicBezTo>
                    <a:lnTo>
                      <a:pt x="305954" y="937208"/>
                    </a:lnTo>
                    <a:lnTo>
                      <a:pt x="403851" y="990370"/>
                    </a:lnTo>
                    <a:lnTo>
                      <a:pt x="407260" y="1040968"/>
                    </a:lnTo>
                    <a:cubicBezTo>
                      <a:pt x="412356" y="1116589"/>
                      <a:pt x="456314" y="1199519"/>
                      <a:pt x="505445" y="1226199"/>
                    </a:cubicBezTo>
                    <a:lnTo>
                      <a:pt x="568451" y="1260414"/>
                    </a:lnTo>
                    <a:cubicBezTo>
                      <a:pt x="617581" y="1287094"/>
                      <a:pt x="653278" y="1247420"/>
                      <a:pt x="648183" y="1171800"/>
                    </a:cubicBezTo>
                    <a:lnTo>
                      <a:pt x="644774" y="1121202"/>
                    </a:lnTo>
                    <a:lnTo>
                      <a:pt x="644749" y="1120825"/>
                    </a:lnTo>
                    <a:cubicBezTo>
                      <a:pt x="640928" y="1064110"/>
                      <a:pt x="615245" y="1003282"/>
                      <a:pt x="581917" y="965159"/>
                    </a:cubicBezTo>
                    <a:lnTo>
                      <a:pt x="547597" y="936457"/>
                    </a:lnTo>
                    <a:lnTo>
                      <a:pt x="547357" y="936327"/>
                    </a:lnTo>
                    <a:lnTo>
                      <a:pt x="547436" y="937499"/>
                    </a:lnTo>
                    <a:lnTo>
                      <a:pt x="421769" y="869255"/>
                    </a:lnTo>
                    <a:lnTo>
                      <a:pt x="410093" y="695974"/>
                    </a:lnTo>
                    <a:lnTo>
                      <a:pt x="535760" y="764216"/>
                    </a:lnTo>
                    <a:lnTo>
                      <a:pt x="535999" y="767754"/>
                    </a:lnTo>
                    <a:lnTo>
                      <a:pt x="536238" y="767884"/>
                    </a:lnTo>
                    <a:lnTo>
                      <a:pt x="569150" y="775693"/>
                    </a:lnTo>
                    <a:cubicBezTo>
                      <a:pt x="599678" y="772246"/>
                      <a:pt x="618803" y="735750"/>
                      <a:pt x="614981" y="679035"/>
                    </a:cubicBezTo>
                    <a:lnTo>
                      <a:pt x="612679" y="644860"/>
                    </a:lnTo>
                    <a:lnTo>
                      <a:pt x="612678" y="644859"/>
                    </a:lnTo>
                    <a:lnTo>
                      <a:pt x="609269" y="594261"/>
                    </a:lnTo>
                    <a:cubicBezTo>
                      <a:pt x="604174" y="518641"/>
                      <a:pt x="560215" y="435711"/>
                      <a:pt x="511085" y="409031"/>
                    </a:cubicBezTo>
                    <a:lnTo>
                      <a:pt x="448079" y="374816"/>
                    </a:lnTo>
                    <a:cubicBezTo>
                      <a:pt x="398948" y="348136"/>
                      <a:pt x="363251" y="387810"/>
                      <a:pt x="368346" y="463430"/>
                    </a:cubicBezTo>
                    <a:lnTo>
                      <a:pt x="371755" y="514028"/>
                    </a:lnTo>
                    <a:lnTo>
                      <a:pt x="273858" y="460866"/>
                    </a:lnTo>
                    <a:lnTo>
                      <a:pt x="266609" y="353281"/>
                    </a:lnTo>
                    <a:cubicBezTo>
                      <a:pt x="260837" y="267610"/>
                      <a:pt x="283949" y="207390"/>
                      <a:pt x="323837" y="186081"/>
                    </a:cubicBezTo>
                    <a:cubicBezTo>
                      <a:pt x="335804" y="179689"/>
                      <a:pt x="349280" y="176798"/>
                      <a:pt x="363939" y="177772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4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0643F0D2-05B6-DAD0-1D7C-48BCC2E0B57B}"/>
                </a:ext>
              </a:extLst>
            </p:cNvPr>
            <p:cNvSpPr/>
            <p:nvPr/>
          </p:nvSpPr>
          <p:spPr bwMode="auto">
            <a:xfrm rot="16200000">
              <a:off x="9735239" y="2985490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D78BB5B1-A6F1-915E-C508-360B35AF8643}"/>
                </a:ext>
              </a:extLst>
            </p:cNvPr>
            <p:cNvSpPr/>
            <p:nvPr/>
          </p:nvSpPr>
          <p:spPr bwMode="auto">
            <a:xfrm rot="16200000">
              <a:off x="10264175" y="238860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2634F2D6-190E-790B-8B48-6468D1F9E8FB}"/>
                </a:ext>
              </a:extLst>
            </p:cNvPr>
            <p:cNvSpPr/>
            <p:nvPr/>
          </p:nvSpPr>
          <p:spPr bwMode="auto">
            <a:xfrm rot="16200000" flipV="1">
              <a:off x="10278291" y="3414692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C0DC345A-3EA5-353F-0F4D-065FFAF2D08C}"/>
                </a:ext>
              </a:extLst>
            </p:cNvPr>
            <p:cNvGrpSpPr/>
            <p:nvPr/>
          </p:nvGrpSpPr>
          <p:grpSpPr>
            <a:xfrm>
              <a:off x="10256141" y="2299906"/>
              <a:ext cx="473280" cy="593782"/>
              <a:chOff x="1690591" y="4572711"/>
              <a:chExt cx="1322692" cy="1781052"/>
            </a:xfrm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2983A813-3AA7-C2BB-5CB4-D74B0274EDD4}"/>
                  </a:ext>
                </a:extLst>
              </p:cNvPr>
              <p:cNvSpPr/>
              <p:nvPr/>
            </p:nvSpPr>
            <p:spPr bwMode="auto">
              <a:xfrm>
                <a:off x="1697718" y="4572711"/>
                <a:ext cx="1315565" cy="1780567"/>
              </a:xfrm>
              <a:custGeom>
                <a:avLst/>
                <a:gdLst>
                  <a:gd name="connsiteX0" fmla="*/ 959943 w 1315565"/>
                  <a:gd name="connsiteY0" fmla="*/ 1078406 h 1780567"/>
                  <a:gd name="connsiteX1" fmla="*/ 958831 w 1315565"/>
                  <a:gd name="connsiteY1" fmla="*/ 1112533 h 1780567"/>
                  <a:gd name="connsiteX2" fmla="*/ 962241 w 1315565"/>
                  <a:gd name="connsiteY2" fmla="*/ 1163132 h 1780567"/>
                  <a:gd name="connsiteX3" fmla="*/ 962012 w 1315565"/>
                  <a:gd name="connsiteY3" fmla="*/ 1163008 h 1780567"/>
                  <a:gd name="connsiteX4" fmla="*/ 968391 w 1315565"/>
                  <a:gd name="connsiteY4" fmla="*/ 1257673 h 1780567"/>
                  <a:gd name="connsiteX5" fmla="*/ 968619 w 1315565"/>
                  <a:gd name="connsiteY5" fmla="*/ 1257797 h 1780567"/>
                  <a:gd name="connsiteX6" fmla="*/ 972028 w 1315565"/>
                  <a:gd name="connsiteY6" fmla="*/ 1308395 h 1780567"/>
                  <a:gd name="connsiteX7" fmla="*/ 1070212 w 1315565"/>
                  <a:gd name="connsiteY7" fmla="*/ 1493625 h 1780567"/>
                  <a:gd name="connsiteX8" fmla="*/ 1133218 w 1315565"/>
                  <a:gd name="connsiteY8" fmla="*/ 1527840 h 1780567"/>
                  <a:gd name="connsiteX9" fmla="*/ 1138288 w 1315565"/>
                  <a:gd name="connsiteY9" fmla="*/ 1529439 h 1780567"/>
                  <a:gd name="connsiteX10" fmla="*/ 1140601 w 1315565"/>
                  <a:gd name="connsiteY10" fmla="*/ 1495767 h 1780567"/>
                  <a:gd name="connsiteX11" fmla="*/ 1127323 w 1315565"/>
                  <a:gd name="connsiteY11" fmla="*/ 1298705 h 1780567"/>
                  <a:gd name="connsiteX12" fmla="*/ 1116860 w 1315565"/>
                  <a:gd name="connsiteY12" fmla="*/ 1242255 h 1780567"/>
                  <a:gd name="connsiteX13" fmla="*/ 1029258 w 1315565"/>
                  <a:gd name="connsiteY13" fmla="*/ 1114118 h 1780567"/>
                  <a:gd name="connsiteX14" fmla="*/ 966252 w 1315565"/>
                  <a:gd name="connsiteY14" fmla="*/ 1079903 h 1780567"/>
                  <a:gd name="connsiteX15" fmla="*/ 935438 w 1315565"/>
                  <a:gd name="connsiteY15" fmla="*/ 697016 h 1780567"/>
                  <a:gd name="connsiteX16" fmla="*/ 933114 w 1315565"/>
                  <a:gd name="connsiteY16" fmla="*/ 730856 h 1780567"/>
                  <a:gd name="connsiteX17" fmla="*/ 936523 w 1315565"/>
                  <a:gd name="connsiteY17" fmla="*/ 781454 h 1780567"/>
                  <a:gd name="connsiteX18" fmla="*/ 936295 w 1315565"/>
                  <a:gd name="connsiteY18" fmla="*/ 781330 h 1780567"/>
                  <a:gd name="connsiteX19" fmla="*/ 939400 w 1315565"/>
                  <a:gd name="connsiteY19" fmla="*/ 827415 h 1780567"/>
                  <a:gd name="connsiteX20" fmla="*/ 940172 w 1315565"/>
                  <a:gd name="connsiteY20" fmla="*/ 827177 h 1780567"/>
                  <a:gd name="connsiteX21" fmla="*/ 1001625 w 1315565"/>
                  <a:gd name="connsiteY21" fmla="*/ 841757 h 1780567"/>
                  <a:gd name="connsiteX22" fmla="*/ 1097283 w 1315565"/>
                  <a:gd name="connsiteY22" fmla="*/ 893703 h 1780567"/>
                  <a:gd name="connsiteX23" fmla="*/ 1091143 w 1315565"/>
                  <a:gd name="connsiteY23" fmla="*/ 860579 h 1780567"/>
                  <a:gd name="connsiteX24" fmla="*/ 1003540 w 1315565"/>
                  <a:gd name="connsiteY24" fmla="*/ 732440 h 1780567"/>
                  <a:gd name="connsiteX25" fmla="*/ 940535 w 1315565"/>
                  <a:gd name="connsiteY25" fmla="*/ 698225 h 1780567"/>
                  <a:gd name="connsiteX26" fmla="*/ 449163 w 1315565"/>
                  <a:gd name="connsiteY26" fmla="*/ 440577 h 1780567"/>
                  <a:gd name="connsiteX27" fmla="*/ 448051 w 1315565"/>
                  <a:gd name="connsiteY27" fmla="*/ 474704 h 1780567"/>
                  <a:gd name="connsiteX28" fmla="*/ 486625 w 1315565"/>
                  <a:gd name="connsiteY28" fmla="*/ 1047180 h 1780567"/>
                  <a:gd name="connsiteX29" fmla="*/ 584809 w 1315565"/>
                  <a:gd name="connsiteY29" fmla="*/ 1232410 h 1780567"/>
                  <a:gd name="connsiteX30" fmla="*/ 647814 w 1315565"/>
                  <a:gd name="connsiteY30" fmla="*/ 1266625 h 1780567"/>
                  <a:gd name="connsiteX31" fmla="*/ 652911 w 1315565"/>
                  <a:gd name="connsiteY31" fmla="*/ 1267835 h 1780567"/>
                  <a:gd name="connsiteX32" fmla="*/ 655235 w 1315565"/>
                  <a:gd name="connsiteY32" fmla="*/ 1233994 h 1780567"/>
                  <a:gd name="connsiteX33" fmla="*/ 616662 w 1315565"/>
                  <a:gd name="connsiteY33" fmla="*/ 661519 h 1780567"/>
                  <a:gd name="connsiteX34" fmla="*/ 518478 w 1315565"/>
                  <a:gd name="connsiteY34" fmla="*/ 476289 h 1780567"/>
                  <a:gd name="connsiteX35" fmla="*/ 455472 w 1315565"/>
                  <a:gd name="connsiteY35" fmla="*/ 442074 h 1780567"/>
                  <a:gd name="connsiteX36" fmla="*/ 128688 w 1315565"/>
                  <a:gd name="connsiteY36" fmla="*/ 0 h 1780567"/>
                  <a:gd name="connsiteX37" fmla="*/ 224317 w 1315565"/>
                  <a:gd name="connsiteY37" fmla="*/ 51932 h 1780567"/>
                  <a:gd name="connsiteX38" fmla="*/ 292510 w 1315565"/>
                  <a:gd name="connsiteY38" fmla="*/ 1064000 h 1780567"/>
                  <a:gd name="connsiteX39" fmla="*/ 318302 w 1315565"/>
                  <a:gd name="connsiteY39" fmla="*/ 1078007 h 1780567"/>
                  <a:gd name="connsiteX40" fmla="*/ 274003 w 1315565"/>
                  <a:gd name="connsiteY40" fmla="*/ 420538 h 1780567"/>
                  <a:gd name="connsiteX41" fmla="*/ 304649 w 1315565"/>
                  <a:gd name="connsiteY41" fmla="*/ 276406 h 1780567"/>
                  <a:gd name="connsiteX42" fmla="*/ 304723 w 1315565"/>
                  <a:gd name="connsiteY42" fmla="*/ 276341 h 1780567"/>
                  <a:gd name="connsiteX43" fmla="*/ 310348 w 1315565"/>
                  <a:gd name="connsiteY43" fmla="*/ 263768 h 1780567"/>
                  <a:gd name="connsiteX44" fmla="*/ 359278 w 1315565"/>
                  <a:gd name="connsiteY44" fmla="*/ 215997 h 1780567"/>
                  <a:gd name="connsiteX45" fmla="*/ 459809 w 1315565"/>
                  <a:gd name="connsiteY45" fmla="*/ 193652 h 1780567"/>
                  <a:gd name="connsiteX46" fmla="*/ 459885 w 1315565"/>
                  <a:gd name="connsiteY46" fmla="*/ 194167 h 1780567"/>
                  <a:gd name="connsiteX47" fmla="*/ 490844 w 1315565"/>
                  <a:gd name="connsiteY47" fmla="*/ 203928 h 1780567"/>
                  <a:gd name="connsiteX48" fmla="*/ 605055 w 1315565"/>
                  <a:gd name="connsiteY48" fmla="*/ 265949 h 1780567"/>
                  <a:gd name="connsiteX49" fmla="*/ 763850 w 1315565"/>
                  <a:gd name="connsiteY49" fmla="*/ 498222 h 1780567"/>
                  <a:gd name="connsiteX50" fmla="*/ 775292 w 1315565"/>
                  <a:gd name="connsiteY50" fmla="*/ 559957 h 1780567"/>
                  <a:gd name="connsiteX51" fmla="*/ 789712 w 1315565"/>
                  <a:gd name="connsiteY51" fmla="*/ 532558 h 1780567"/>
                  <a:gd name="connsiteX52" fmla="*/ 797330 w 1315565"/>
                  <a:gd name="connsiteY52" fmla="*/ 525947 h 1780567"/>
                  <a:gd name="connsiteX53" fmla="*/ 798504 w 1315565"/>
                  <a:gd name="connsiteY53" fmla="*/ 523324 h 1780567"/>
                  <a:gd name="connsiteX54" fmla="*/ 847434 w 1315565"/>
                  <a:gd name="connsiteY54" fmla="*/ 475553 h 1780567"/>
                  <a:gd name="connsiteX55" fmla="*/ 881756 w 1315565"/>
                  <a:gd name="connsiteY55" fmla="*/ 459452 h 1780567"/>
                  <a:gd name="connsiteX56" fmla="*/ 888605 w 1315565"/>
                  <a:gd name="connsiteY56" fmla="*/ 453508 h 1780567"/>
                  <a:gd name="connsiteX57" fmla="*/ 899031 w 1315565"/>
                  <a:gd name="connsiteY57" fmla="*/ 451348 h 1780567"/>
                  <a:gd name="connsiteX58" fmla="*/ 909343 w 1315565"/>
                  <a:gd name="connsiteY58" fmla="*/ 446510 h 1780567"/>
                  <a:gd name="connsiteX59" fmla="*/ 927946 w 1315565"/>
                  <a:gd name="connsiteY59" fmla="*/ 445357 h 1780567"/>
                  <a:gd name="connsiteX60" fmla="*/ 928707 w 1315565"/>
                  <a:gd name="connsiteY60" fmla="*/ 445199 h 1780567"/>
                  <a:gd name="connsiteX61" fmla="*/ 929000 w 1315565"/>
                  <a:gd name="connsiteY61" fmla="*/ 445292 h 1780567"/>
                  <a:gd name="connsiteX62" fmla="*/ 933182 w 1315565"/>
                  <a:gd name="connsiteY62" fmla="*/ 445032 h 1780567"/>
                  <a:gd name="connsiteX63" fmla="*/ 939817 w 1315565"/>
                  <a:gd name="connsiteY63" fmla="*/ 448702 h 1780567"/>
                  <a:gd name="connsiteX64" fmla="*/ 975907 w 1315565"/>
                  <a:gd name="connsiteY64" fmla="*/ 460080 h 1780567"/>
                  <a:gd name="connsiteX65" fmla="*/ 1090117 w 1315565"/>
                  <a:gd name="connsiteY65" fmla="*/ 522101 h 1780567"/>
                  <a:gd name="connsiteX66" fmla="*/ 1268094 w 1315565"/>
                  <a:gd name="connsiteY66" fmla="*/ 857865 h 1780567"/>
                  <a:gd name="connsiteX67" fmla="*/ 1275343 w 1315565"/>
                  <a:gd name="connsiteY67" fmla="*/ 965449 h 1780567"/>
                  <a:gd name="connsiteX68" fmla="*/ 1200793 w 1315565"/>
                  <a:gd name="connsiteY68" fmla="*/ 988213 h 1780567"/>
                  <a:gd name="connsiteX69" fmla="*/ 1234756 w 1315565"/>
                  <a:gd name="connsiteY69" fmla="*/ 1038393 h 1780567"/>
                  <a:gd name="connsiteX70" fmla="*/ 1293811 w 1315565"/>
                  <a:gd name="connsiteY70" fmla="*/ 1239542 h 1780567"/>
                  <a:gd name="connsiteX71" fmla="*/ 1296173 w 1315565"/>
                  <a:gd name="connsiteY71" fmla="*/ 1274585 h 1780567"/>
                  <a:gd name="connsiteX72" fmla="*/ 1301060 w 1315565"/>
                  <a:gd name="connsiteY72" fmla="*/ 1347126 h 1780567"/>
                  <a:gd name="connsiteX73" fmla="*/ 1307439 w 1315565"/>
                  <a:gd name="connsiteY73" fmla="*/ 1441791 h 1780567"/>
                  <a:gd name="connsiteX74" fmla="*/ 1312327 w 1315565"/>
                  <a:gd name="connsiteY74" fmla="*/ 1514332 h 1780567"/>
                  <a:gd name="connsiteX75" fmla="*/ 1314688 w 1315565"/>
                  <a:gd name="connsiteY75" fmla="*/ 1549375 h 1780567"/>
                  <a:gd name="connsiteX76" fmla="*/ 1268911 w 1315565"/>
                  <a:gd name="connsiteY76" fmla="*/ 1709029 h 1780567"/>
                  <a:gd name="connsiteX77" fmla="*/ 1267007 w 1315565"/>
                  <a:gd name="connsiteY77" fmla="*/ 1709823 h 1780567"/>
                  <a:gd name="connsiteX78" fmla="*/ 1253887 w 1315565"/>
                  <a:gd name="connsiteY78" fmla="*/ 1725514 h 1780567"/>
                  <a:gd name="connsiteX79" fmla="*/ 1225121 w 1315565"/>
                  <a:gd name="connsiteY79" fmla="*/ 1749168 h 1780567"/>
                  <a:gd name="connsiteX80" fmla="*/ 1167588 w 1315565"/>
                  <a:gd name="connsiteY80" fmla="*/ 1776158 h 1780567"/>
                  <a:gd name="connsiteX81" fmla="*/ 1159299 w 1315565"/>
                  <a:gd name="connsiteY81" fmla="*/ 1780567 h 1780567"/>
                  <a:gd name="connsiteX82" fmla="*/ 1142971 w 1315565"/>
                  <a:gd name="connsiteY82" fmla="*/ 1779466 h 1780567"/>
                  <a:gd name="connsiteX83" fmla="*/ 1139373 w 1315565"/>
                  <a:gd name="connsiteY83" fmla="*/ 1779689 h 1780567"/>
                  <a:gd name="connsiteX84" fmla="*/ 1138414 w 1315565"/>
                  <a:gd name="connsiteY84" fmla="*/ 1779159 h 1780567"/>
                  <a:gd name="connsiteX85" fmla="*/ 1130005 w 1315565"/>
                  <a:gd name="connsiteY85" fmla="*/ 1778592 h 1780567"/>
                  <a:gd name="connsiteX86" fmla="*/ 1097846 w 1315565"/>
                  <a:gd name="connsiteY86" fmla="*/ 1765986 h 1780567"/>
                  <a:gd name="connsiteX87" fmla="*/ 983636 w 1315565"/>
                  <a:gd name="connsiteY87" fmla="*/ 1703965 h 1780567"/>
                  <a:gd name="connsiteX88" fmla="*/ 824841 w 1315565"/>
                  <a:gd name="connsiteY88" fmla="*/ 1471692 h 1780567"/>
                  <a:gd name="connsiteX89" fmla="*/ 811777 w 1315565"/>
                  <a:gd name="connsiteY89" fmla="*/ 1401211 h 1780567"/>
                  <a:gd name="connsiteX90" fmla="*/ 802752 w 1315565"/>
                  <a:gd name="connsiteY90" fmla="*/ 1419769 h 1780567"/>
                  <a:gd name="connsiteX91" fmla="*/ 802792 w 1315565"/>
                  <a:gd name="connsiteY91" fmla="*/ 1420040 h 1780567"/>
                  <a:gd name="connsiteX92" fmla="*/ 744108 w 1315565"/>
                  <a:gd name="connsiteY92" fmla="*/ 1489612 h 1780567"/>
                  <a:gd name="connsiteX93" fmla="*/ 682199 w 1315565"/>
                  <a:gd name="connsiteY93" fmla="*/ 1518655 h 1780567"/>
                  <a:gd name="connsiteX94" fmla="*/ 674282 w 1315565"/>
                  <a:gd name="connsiteY94" fmla="*/ 1519146 h 1780567"/>
                  <a:gd name="connsiteX95" fmla="*/ 673895 w 1315565"/>
                  <a:gd name="connsiteY95" fmla="*/ 1519352 h 1780567"/>
                  <a:gd name="connsiteX96" fmla="*/ 672488 w 1315565"/>
                  <a:gd name="connsiteY96" fmla="*/ 1519257 h 1780567"/>
                  <a:gd name="connsiteX97" fmla="*/ 658360 w 1315565"/>
                  <a:gd name="connsiteY97" fmla="*/ 1520133 h 1780567"/>
                  <a:gd name="connsiteX98" fmla="*/ 654595 w 1315565"/>
                  <a:gd name="connsiteY98" fmla="*/ 1518051 h 1780567"/>
                  <a:gd name="connsiteX99" fmla="*/ 644601 w 1315565"/>
                  <a:gd name="connsiteY99" fmla="*/ 1517377 h 1780567"/>
                  <a:gd name="connsiteX100" fmla="*/ 612442 w 1315565"/>
                  <a:gd name="connsiteY100" fmla="*/ 1504771 h 1780567"/>
                  <a:gd name="connsiteX101" fmla="*/ 498232 w 1315565"/>
                  <a:gd name="connsiteY101" fmla="*/ 1442749 h 1780567"/>
                  <a:gd name="connsiteX102" fmla="*/ 379310 w 1315565"/>
                  <a:gd name="connsiteY102" fmla="*/ 1308135 h 1780567"/>
                  <a:gd name="connsiteX103" fmla="*/ 364379 w 1315565"/>
                  <a:gd name="connsiteY103" fmla="*/ 1271565 h 1780567"/>
                  <a:gd name="connsiteX104" fmla="*/ 297553 w 1315565"/>
                  <a:gd name="connsiteY104" fmla="*/ 1330527 h 1780567"/>
                  <a:gd name="connsiteX105" fmla="*/ 70788 w 1315565"/>
                  <a:gd name="connsiteY105" fmla="*/ 1207383 h 1780567"/>
                  <a:gd name="connsiteX106" fmla="*/ 59001 w 1315565"/>
                  <a:gd name="connsiteY106" fmla="*/ 1032446 h 1780567"/>
                  <a:gd name="connsiteX107" fmla="*/ 115043 w 1315565"/>
                  <a:gd name="connsiteY107" fmla="*/ 977564 h 1780567"/>
                  <a:gd name="connsiteX108" fmla="*/ 77355 w 1315565"/>
                  <a:gd name="connsiteY108" fmla="*/ 367350 h 1780567"/>
                  <a:gd name="connsiteX109" fmla="*/ 11788 w 1315565"/>
                  <a:gd name="connsiteY109" fmla="*/ 331743 h 1780567"/>
                  <a:gd name="connsiteX110" fmla="*/ 0 w 1315565"/>
                  <a:gd name="connsiteY110" fmla="*/ 156805 h 1780567"/>
                  <a:gd name="connsiteX111" fmla="*/ 56376 w 1315565"/>
                  <a:gd name="connsiteY111" fmla="*/ 55983 h 1780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5" h="1780567">
                    <a:moveTo>
                      <a:pt x="959943" y="1078406"/>
                    </a:moveTo>
                    <a:cubicBezTo>
                      <a:pt x="959572" y="1089782"/>
                      <a:pt x="959202" y="1101157"/>
                      <a:pt x="958831" y="1112533"/>
                    </a:cubicBezTo>
                    <a:lnTo>
                      <a:pt x="962241" y="1163132"/>
                    </a:lnTo>
                    <a:lnTo>
                      <a:pt x="962012" y="1163008"/>
                    </a:lnTo>
                    <a:lnTo>
                      <a:pt x="968391" y="1257673"/>
                    </a:lnTo>
                    <a:lnTo>
                      <a:pt x="968619" y="1257797"/>
                    </a:lnTo>
                    <a:lnTo>
                      <a:pt x="972028" y="1308395"/>
                    </a:lnTo>
                    <a:cubicBezTo>
                      <a:pt x="977124" y="1384015"/>
                      <a:pt x="1021082" y="1466945"/>
                      <a:pt x="1070212" y="1493625"/>
                    </a:cubicBezTo>
                    <a:lnTo>
                      <a:pt x="1133218" y="1527840"/>
                    </a:lnTo>
                    <a:lnTo>
                      <a:pt x="1138288" y="1529439"/>
                    </a:lnTo>
                    <a:lnTo>
                      <a:pt x="1140601" y="1495767"/>
                    </a:lnTo>
                    <a:lnTo>
                      <a:pt x="1127323" y="1298705"/>
                    </a:lnTo>
                    <a:lnTo>
                      <a:pt x="1116860" y="1242255"/>
                    </a:lnTo>
                    <a:cubicBezTo>
                      <a:pt x="1100044" y="1185778"/>
                      <a:pt x="1066106" y="1134128"/>
                      <a:pt x="1029258" y="1114118"/>
                    </a:cubicBezTo>
                    <a:lnTo>
                      <a:pt x="966252" y="1079903"/>
                    </a:lnTo>
                    <a:close/>
                    <a:moveTo>
                      <a:pt x="935438" y="697016"/>
                    </a:moveTo>
                    <a:lnTo>
                      <a:pt x="933114" y="730856"/>
                    </a:lnTo>
                    <a:lnTo>
                      <a:pt x="936523" y="781454"/>
                    </a:lnTo>
                    <a:lnTo>
                      <a:pt x="936295" y="781330"/>
                    </a:lnTo>
                    <a:lnTo>
                      <a:pt x="939400" y="827415"/>
                    </a:lnTo>
                    <a:lnTo>
                      <a:pt x="940172" y="827177"/>
                    </a:lnTo>
                    <a:cubicBezTo>
                      <a:pt x="958618" y="825094"/>
                      <a:pt x="979360" y="829667"/>
                      <a:pt x="1001625" y="841757"/>
                    </a:cubicBezTo>
                    <a:lnTo>
                      <a:pt x="1097283" y="893703"/>
                    </a:lnTo>
                    <a:lnTo>
                      <a:pt x="1091143" y="860579"/>
                    </a:lnTo>
                    <a:cubicBezTo>
                      <a:pt x="1074327" y="804102"/>
                      <a:pt x="1040388" y="752451"/>
                      <a:pt x="1003540" y="732440"/>
                    </a:cubicBezTo>
                    <a:lnTo>
                      <a:pt x="940535" y="698225"/>
                    </a:lnTo>
                    <a:close/>
                    <a:moveTo>
                      <a:pt x="449163" y="440577"/>
                    </a:moveTo>
                    <a:cubicBezTo>
                      <a:pt x="448792" y="451953"/>
                      <a:pt x="448422" y="463328"/>
                      <a:pt x="448051" y="474704"/>
                    </a:cubicBezTo>
                    <a:lnTo>
                      <a:pt x="486625" y="1047180"/>
                    </a:lnTo>
                    <a:cubicBezTo>
                      <a:pt x="491720" y="1122800"/>
                      <a:pt x="535678" y="1205729"/>
                      <a:pt x="584809" y="1232410"/>
                    </a:cubicBezTo>
                    <a:lnTo>
                      <a:pt x="647814" y="1266625"/>
                    </a:lnTo>
                    <a:lnTo>
                      <a:pt x="652911" y="1267835"/>
                    </a:lnTo>
                    <a:lnTo>
                      <a:pt x="655235" y="1233994"/>
                    </a:lnTo>
                    <a:lnTo>
                      <a:pt x="616662" y="661519"/>
                    </a:lnTo>
                    <a:cubicBezTo>
                      <a:pt x="611566" y="585899"/>
                      <a:pt x="567608" y="502969"/>
                      <a:pt x="518478" y="476289"/>
                    </a:cubicBezTo>
                    <a:lnTo>
                      <a:pt x="455472" y="442074"/>
                    </a:lnTo>
                    <a:close/>
                    <a:moveTo>
                      <a:pt x="128688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2" y="1078007"/>
                    </a:lnTo>
                    <a:lnTo>
                      <a:pt x="274003" y="420538"/>
                    </a:lnTo>
                    <a:cubicBezTo>
                      <a:pt x="269673" y="356285"/>
                      <a:pt x="281591" y="306348"/>
                      <a:pt x="304649" y="276406"/>
                    </a:cubicBezTo>
                    <a:lnTo>
                      <a:pt x="304723" y="276341"/>
                    </a:lnTo>
                    <a:lnTo>
                      <a:pt x="310348" y="263768"/>
                    </a:lnTo>
                    <a:cubicBezTo>
                      <a:pt x="320522" y="248153"/>
                      <a:pt x="337635" y="230996"/>
                      <a:pt x="359278" y="215997"/>
                    </a:cubicBezTo>
                    <a:cubicBezTo>
                      <a:pt x="402564" y="185999"/>
                      <a:pt x="447573" y="175996"/>
                      <a:pt x="459809" y="193652"/>
                    </a:cubicBezTo>
                    <a:lnTo>
                      <a:pt x="459885" y="194167"/>
                    </a:lnTo>
                    <a:lnTo>
                      <a:pt x="490844" y="203928"/>
                    </a:lnTo>
                    <a:lnTo>
                      <a:pt x="605055" y="265949"/>
                    </a:lnTo>
                    <a:cubicBezTo>
                      <a:pt x="671848" y="302221"/>
                      <a:pt x="733368" y="395848"/>
                      <a:pt x="763850" y="498222"/>
                    </a:cubicBezTo>
                    <a:lnTo>
                      <a:pt x="775292" y="559957"/>
                    </a:lnTo>
                    <a:lnTo>
                      <a:pt x="789712" y="532558"/>
                    </a:lnTo>
                    <a:lnTo>
                      <a:pt x="797330" y="525947"/>
                    </a:lnTo>
                    <a:lnTo>
                      <a:pt x="798504" y="523324"/>
                    </a:lnTo>
                    <a:cubicBezTo>
                      <a:pt x="808678" y="507709"/>
                      <a:pt x="825791" y="490552"/>
                      <a:pt x="847434" y="475553"/>
                    </a:cubicBezTo>
                    <a:lnTo>
                      <a:pt x="881756" y="459452"/>
                    </a:lnTo>
                    <a:lnTo>
                      <a:pt x="888605" y="453508"/>
                    </a:lnTo>
                    <a:lnTo>
                      <a:pt x="899031" y="451348"/>
                    </a:lnTo>
                    <a:lnTo>
                      <a:pt x="909343" y="446510"/>
                    </a:lnTo>
                    <a:lnTo>
                      <a:pt x="927946" y="445357"/>
                    </a:lnTo>
                    <a:lnTo>
                      <a:pt x="928707" y="445199"/>
                    </a:lnTo>
                    <a:lnTo>
                      <a:pt x="929000" y="445292"/>
                    </a:lnTo>
                    <a:lnTo>
                      <a:pt x="933182" y="445032"/>
                    </a:lnTo>
                    <a:lnTo>
                      <a:pt x="939817" y="448702"/>
                    </a:lnTo>
                    <a:lnTo>
                      <a:pt x="975907" y="460080"/>
                    </a:lnTo>
                    <a:lnTo>
                      <a:pt x="1090117" y="522101"/>
                    </a:lnTo>
                    <a:cubicBezTo>
                      <a:pt x="1179175" y="570464"/>
                      <a:pt x="1258858" y="720791"/>
                      <a:pt x="1268094" y="857865"/>
                    </a:cubicBezTo>
                    <a:lnTo>
                      <a:pt x="1275343" y="965449"/>
                    </a:lnTo>
                    <a:lnTo>
                      <a:pt x="1200793" y="988213"/>
                    </a:lnTo>
                    <a:lnTo>
                      <a:pt x="1234756" y="1038393"/>
                    </a:lnTo>
                    <a:cubicBezTo>
                      <a:pt x="1266963" y="1099154"/>
                      <a:pt x="1289193" y="1171005"/>
                      <a:pt x="1293811" y="1239542"/>
                    </a:cubicBezTo>
                    <a:lnTo>
                      <a:pt x="1296173" y="1274585"/>
                    </a:lnTo>
                    <a:lnTo>
                      <a:pt x="1301060" y="1347126"/>
                    </a:lnTo>
                    <a:lnTo>
                      <a:pt x="1307439" y="1441791"/>
                    </a:lnTo>
                    <a:lnTo>
                      <a:pt x="1312327" y="1514332"/>
                    </a:lnTo>
                    <a:lnTo>
                      <a:pt x="1314688" y="1549375"/>
                    </a:lnTo>
                    <a:cubicBezTo>
                      <a:pt x="1319883" y="1626480"/>
                      <a:pt x="1301682" y="1682968"/>
                      <a:pt x="1268911" y="1709029"/>
                    </a:cubicBezTo>
                    <a:lnTo>
                      <a:pt x="1267007" y="1709823"/>
                    </a:lnTo>
                    <a:lnTo>
                      <a:pt x="1253887" y="1725514"/>
                    </a:lnTo>
                    <a:cubicBezTo>
                      <a:pt x="1245632" y="1733630"/>
                      <a:pt x="1235942" y="1741669"/>
                      <a:pt x="1225121" y="1749168"/>
                    </a:cubicBezTo>
                    <a:lnTo>
                      <a:pt x="1167588" y="1776158"/>
                    </a:lnTo>
                    <a:lnTo>
                      <a:pt x="1159299" y="1780567"/>
                    </a:lnTo>
                    <a:lnTo>
                      <a:pt x="1142971" y="1779466"/>
                    </a:lnTo>
                    <a:lnTo>
                      <a:pt x="1139373" y="1779689"/>
                    </a:lnTo>
                    <a:lnTo>
                      <a:pt x="1138414" y="1779159"/>
                    </a:lnTo>
                    <a:lnTo>
                      <a:pt x="1130005" y="1778592"/>
                    </a:lnTo>
                    <a:cubicBezTo>
                      <a:pt x="1119730" y="1776197"/>
                      <a:pt x="1108978" y="1772032"/>
                      <a:pt x="1097846" y="1765986"/>
                    </a:cubicBezTo>
                    <a:lnTo>
                      <a:pt x="983636" y="1703965"/>
                    </a:lnTo>
                    <a:cubicBezTo>
                      <a:pt x="916843" y="1667693"/>
                      <a:pt x="855323" y="1574067"/>
                      <a:pt x="824841" y="1471692"/>
                    </a:cubicBezTo>
                    <a:lnTo>
                      <a:pt x="811777" y="1401211"/>
                    </a:lnTo>
                    <a:lnTo>
                      <a:pt x="802752" y="1419769"/>
                    </a:lnTo>
                    <a:lnTo>
                      <a:pt x="802792" y="1420040"/>
                    </a:lnTo>
                    <a:cubicBezTo>
                      <a:pt x="798846" y="1439760"/>
                      <a:pt x="776572" y="1467114"/>
                      <a:pt x="744108" y="1489612"/>
                    </a:cubicBezTo>
                    <a:cubicBezTo>
                      <a:pt x="722465" y="1504611"/>
                      <a:pt x="700392" y="1514612"/>
                      <a:pt x="682199" y="1518655"/>
                    </a:cubicBezTo>
                    <a:lnTo>
                      <a:pt x="674282" y="1519146"/>
                    </a:lnTo>
                    <a:lnTo>
                      <a:pt x="673895" y="1519352"/>
                    </a:lnTo>
                    <a:lnTo>
                      <a:pt x="672488" y="1519257"/>
                    </a:lnTo>
                    <a:lnTo>
                      <a:pt x="658360" y="1520133"/>
                    </a:lnTo>
                    <a:lnTo>
                      <a:pt x="654595" y="1518051"/>
                    </a:lnTo>
                    <a:lnTo>
                      <a:pt x="644601" y="1517377"/>
                    </a:lnTo>
                    <a:cubicBezTo>
                      <a:pt x="634326" y="1514982"/>
                      <a:pt x="623574" y="1510817"/>
                      <a:pt x="612442" y="1504771"/>
                    </a:cubicBezTo>
                    <a:lnTo>
                      <a:pt x="498232" y="1442749"/>
                    </a:lnTo>
                    <a:cubicBezTo>
                      <a:pt x="453703" y="1418568"/>
                      <a:pt x="411518" y="1368896"/>
                      <a:pt x="379310" y="1308135"/>
                    </a:cubicBezTo>
                    <a:lnTo>
                      <a:pt x="364379" y="1271565"/>
                    </a:lnTo>
                    <a:lnTo>
                      <a:pt x="297553" y="1330527"/>
                    </a:lnTo>
                    <a:lnTo>
                      <a:pt x="70788" y="1207383"/>
                    </a:lnTo>
                    <a:lnTo>
                      <a:pt x="59001" y="1032446"/>
                    </a:lnTo>
                    <a:lnTo>
                      <a:pt x="115043" y="977564"/>
                    </a:lnTo>
                    <a:lnTo>
                      <a:pt x="77355" y="367350"/>
                    </a:lnTo>
                    <a:lnTo>
                      <a:pt x="11788" y="331743"/>
                    </a:lnTo>
                    <a:lnTo>
                      <a:pt x="0" y="156805"/>
                    </a:lnTo>
                    <a:lnTo>
                      <a:pt x="56376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4AE6634A-270F-7583-425C-1D9D98967EE4}"/>
                  </a:ext>
                </a:extLst>
              </p:cNvPr>
              <p:cNvSpPr/>
              <p:nvPr/>
            </p:nvSpPr>
            <p:spPr bwMode="auto">
              <a:xfrm>
                <a:off x="1690591" y="4628694"/>
                <a:ext cx="1243253" cy="1725069"/>
              </a:xfrm>
              <a:custGeom>
                <a:avLst/>
                <a:gdLst>
                  <a:gd name="connsiteX0" fmla="*/ 932350 w 1243253"/>
                  <a:gd name="connsiteY0" fmla="*/ 1015876 h 1725069"/>
                  <a:gd name="connsiteX1" fmla="*/ 886519 w 1243253"/>
                  <a:gd name="connsiteY1" fmla="*/ 1112533 h 1725069"/>
                  <a:gd name="connsiteX2" fmla="*/ 889929 w 1243253"/>
                  <a:gd name="connsiteY2" fmla="*/ 1163132 h 1725069"/>
                  <a:gd name="connsiteX3" fmla="*/ 889700 w 1243253"/>
                  <a:gd name="connsiteY3" fmla="*/ 1163008 h 1725069"/>
                  <a:gd name="connsiteX4" fmla="*/ 896079 w 1243253"/>
                  <a:gd name="connsiteY4" fmla="*/ 1257673 h 1725069"/>
                  <a:gd name="connsiteX5" fmla="*/ 896307 w 1243253"/>
                  <a:gd name="connsiteY5" fmla="*/ 1257797 h 1725069"/>
                  <a:gd name="connsiteX6" fmla="*/ 899716 w 1243253"/>
                  <a:gd name="connsiteY6" fmla="*/ 1308395 h 1725069"/>
                  <a:gd name="connsiteX7" fmla="*/ 997900 w 1243253"/>
                  <a:gd name="connsiteY7" fmla="*/ 1493625 h 1725069"/>
                  <a:gd name="connsiteX8" fmla="*/ 1060906 w 1243253"/>
                  <a:gd name="connsiteY8" fmla="*/ 1527840 h 1725069"/>
                  <a:gd name="connsiteX9" fmla="*/ 1137239 w 1243253"/>
                  <a:gd name="connsiteY9" fmla="*/ 1488727 h 1725069"/>
                  <a:gd name="connsiteX10" fmla="*/ 1140601 w 1243253"/>
                  <a:gd name="connsiteY10" fmla="*/ 1439784 h 1725069"/>
                  <a:gd name="connsiteX11" fmla="*/ 1127323 w 1243253"/>
                  <a:gd name="connsiteY11" fmla="*/ 1242722 h 1725069"/>
                  <a:gd name="connsiteX12" fmla="*/ 1116860 w 1243253"/>
                  <a:gd name="connsiteY12" fmla="*/ 1186272 h 1725069"/>
                  <a:gd name="connsiteX13" fmla="*/ 1029258 w 1243253"/>
                  <a:gd name="connsiteY13" fmla="*/ 1058135 h 1725069"/>
                  <a:gd name="connsiteX14" fmla="*/ 966252 w 1243253"/>
                  <a:gd name="connsiteY14" fmla="*/ 1023920 h 1725069"/>
                  <a:gd name="connsiteX15" fmla="*/ 932350 w 1243253"/>
                  <a:gd name="connsiteY15" fmla="*/ 1015876 h 1725069"/>
                  <a:gd name="connsiteX16" fmla="*/ 856395 w 1243253"/>
                  <a:gd name="connsiteY16" fmla="*/ 445199 h 1725069"/>
                  <a:gd name="connsiteX17" fmla="*/ 903595 w 1243253"/>
                  <a:gd name="connsiteY17" fmla="*/ 460080 h 1725069"/>
                  <a:gd name="connsiteX18" fmla="*/ 1017805 w 1243253"/>
                  <a:gd name="connsiteY18" fmla="*/ 522101 h 1725069"/>
                  <a:gd name="connsiteX19" fmla="*/ 1195782 w 1243253"/>
                  <a:gd name="connsiteY19" fmla="*/ 857865 h 1725069"/>
                  <a:gd name="connsiteX20" fmla="*/ 1203031 w 1243253"/>
                  <a:gd name="connsiteY20" fmla="*/ 965449 h 1725069"/>
                  <a:gd name="connsiteX21" fmla="*/ 1105134 w 1243253"/>
                  <a:gd name="connsiteY21" fmla="*/ 912286 h 1725069"/>
                  <a:gd name="connsiteX22" fmla="*/ 1101725 w 1243253"/>
                  <a:gd name="connsiteY22" fmla="*/ 861688 h 1725069"/>
                  <a:gd name="connsiteX23" fmla="*/ 1003540 w 1243253"/>
                  <a:gd name="connsiteY23" fmla="*/ 676457 h 1725069"/>
                  <a:gd name="connsiteX24" fmla="*/ 940535 w 1243253"/>
                  <a:gd name="connsiteY24" fmla="*/ 642242 h 1725069"/>
                  <a:gd name="connsiteX25" fmla="*/ 860802 w 1243253"/>
                  <a:gd name="connsiteY25" fmla="*/ 730856 h 1725069"/>
                  <a:gd name="connsiteX26" fmla="*/ 864211 w 1243253"/>
                  <a:gd name="connsiteY26" fmla="*/ 781454 h 1725069"/>
                  <a:gd name="connsiteX27" fmla="*/ 863983 w 1243253"/>
                  <a:gd name="connsiteY27" fmla="*/ 781330 h 1725069"/>
                  <a:gd name="connsiteX28" fmla="*/ 867088 w 1243253"/>
                  <a:gd name="connsiteY28" fmla="*/ 827415 h 1725069"/>
                  <a:gd name="connsiteX29" fmla="*/ 867860 w 1243253"/>
                  <a:gd name="connsiteY29" fmla="*/ 827177 h 1725069"/>
                  <a:gd name="connsiteX30" fmla="*/ 929313 w 1243253"/>
                  <a:gd name="connsiteY30" fmla="*/ 841757 h 1725069"/>
                  <a:gd name="connsiteX31" fmla="*/ 1043523 w 1243253"/>
                  <a:gd name="connsiteY31" fmla="*/ 903778 h 1725069"/>
                  <a:gd name="connsiteX32" fmla="*/ 1221499 w 1243253"/>
                  <a:gd name="connsiteY32" fmla="*/ 1239542 h 1725069"/>
                  <a:gd name="connsiteX33" fmla="*/ 1223861 w 1243253"/>
                  <a:gd name="connsiteY33" fmla="*/ 1274585 h 1725069"/>
                  <a:gd name="connsiteX34" fmla="*/ 1228748 w 1243253"/>
                  <a:gd name="connsiteY34" fmla="*/ 1347126 h 1725069"/>
                  <a:gd name="connsiteX35" fmla="*/ 1235127 w 1243253"/>
                  <a:gd name="connsiteY35" fmla="*/ 1441791 h 1725069"/>
                  <a:gd name="connsiteX36" fmla="*/ 1240015 w 1243253"/>
                  <a:gd name="connsiteY36" fmla="*/ 1514332 h 1725069"/>
                  <a:gd name="connsiteX37" fmla="*/ 1242376 w 1243253"/>
                  <a:gd name="connsiteY37" fmla="*/ 1549375 h 1725069"/>
                  <a:gd name="connsiteX38" fmla="*/ 1097846 w 1243253"/>
                  <a:gd name="connsiteY38" fmla="*/ 1710003 h 1725069"/>
                  <a:gd name="connsiteX39" fmla="*/ 983636 w 1243253"/>
                  <a:gd name="connsiteY39" fmla="*/ 1647982 h 1725069"/>
                  <a:gd name="connsiteX40" fmla="*/ 805659 w 1243253"/>
                  <a:gd name="connsiteY40" fmla="*/ 1312218 h 1725069"/>
                  <a:gd name="connsiteX41" fmla="*/ 800623 w 1243253"/>
                  <a:gd name="connsiteY41" fmla="*/ 1237479 h 1725069"/>
                  <a:gd name="connsiteX42" fmla="*/ 800622 w 1243253"/>
                  <a:gd name="connsiteY42" fmla="*/ 1237479 h 1725069"/>
                  <a:gd name="connsiteX43" fmla="*/ 763015 w 1243253"/>
                  <a:gd name="connsiteY43" fmla="*/ 679334 h 1725069"/>
                  <a:gd name="connsiteX44" fmla="*/ 763016 w 1243253"/>
                  <a:gd name="connsiteY44" fmla="*/ 679335 h 1725069"/>
                  <a:gd name="connsiteX45" fmla="*/ 759065 w 1243253"/>
                  <a:gd name="connsiteY45" fmla="*/ 620708 h 1725069"/>
                  <a:gd name="connsiteX46" fmla="*/ 816293 w 1243253"/>
                  <a:gd name="connsiteY46" fmla="*/ 453508 h 1725069"/>
                  <a:gd name="connsiteX47" fmla="*/ 856395 w 1243253"/>
                  <a:gd name="connsiteY47" fmla="*/ 445199 h 1725069"/>
                  <a:gd name="connsiteX48" fmla="*/ 421570 w 1243253"/>
                  <a:gd name="connsiteY48" fmla="*/ 378046 h 1725069"/>
                  <a:gd name="connsiteX49" fmla="*/ 375739 w 1243253"/>
                  <a:gd name="connsiteY49" fmla="*/ 474704 h 1725069"/>
                  <a:gd name="connsiteX50" fmla="*/ 414313 w 1243253"/>
                  <a:gd name="connsiteY50" fmla="*/ 1047180 h 1725069"/>
                  <a:gd name="connsiteX51" fmla="*/ 512497 w 1243253"/>
                  <a:gd name="connsiteY51" fmla="*/ 1232410 h 1725069"/>
                  <a:gd name="connsiteX52" fmla="*/ 575502 w 1243253"/>
                  <a:gd name="connsiteY52" fmla="*/ 1266625 h 1725069"/>
                  <a:gd name="connsiteX53" fmla="*/ 655235 w 1243253"/>
                  <a:gd name="connsiteY53" fmla="*/ 1178011 h 1725069"/>
                  <a:gd name="connsiteX54" fmla="*/ 616662 w 1243253"/>
                  <a:gd name="connsiteY54" fmla="*/ 605536 h 1725069"/>
                  <a:gd name="connsiteX55" fmla="*/ 518478 w 1243253"/>
                  <a:gd name="connsiteY55" fmla="*/ 420306 h 1725069"/>
                  <a:gd name="connsiteX56" fmla="*/ 455472 w 1243253"/>
                  <a:gd name="connsiteY56" fmla="*/ 386091 h 1725069"/>
                  <a:gd name="connsiteX57" fmla="*/ 421570 w 1243253"/>
                  <a:gd name="connsiteY57" fmla="*/ 378046 h 1725069"/>
                  <a:gd name="connsiteX58" fmla="*/ 371333 w 1243253"/>
                  <a:gd name="connsiteY58" fmla="*/ 189046 h 1725069"/>
                  <a:gd name="connsiteX59" fmla="*/ 418532 w 1243253"/>
                  <a:gd name="connsiteY59" fmla="*/ 203928 h 1725069"/>
                  <a:gd name="connsiteX60" fmla="*/ 532743 w 1243253"/>
                  <a:gd name="connsiteY60" fmla="*/ 265949 h 1725069"/>
                  <a:gd name="connsiteX61" fmla="*/ 710719 w 1243253"/>
                  <a:gd name="connsiteY61" fmla="*/ 601712 h 1725069"/>
                  <a:gd name="connsiteX62" fmla="*/ 756972 w 1243253"/>
                  <a:gd name="connsiteY62" fmla="*/ 1288159 h 1725069"/>
                  <a:gd name="connsiteX63" fmla="*/ 612442 w 1243253"/>
                  <a:gd name="connsiteY63" fmla="*/ 1448788 h 1725069"/>
                  <a:gd name="connsiteX64" fmla="*/ 498232 w 1243253"/>
                  <a:gd name="connsiteY64" fmla="*/ 1386766 h 1725069"/>
                  <a:gd name="connsiteX65" fmla="*/ 320255 w 1243253"/>
                  <a:gd name="connsiteY65" fmla="*/ 1051003 h 1725069"/>
                  <a:gd name="connsiteX66" fmla="*/ 274003 w 1243253"/>
                  <a:gd name="connsiteY66" fmla="*/ 364555 h 1725069"/>
                  <a:gd name="connsiteX67" fmla="*/ 331230 w 1243253"/>
                  <a:gd name="connsiteY67" fmla="*/ 197355 h 1725069"/>
                  <a:gd name="connsiteX68" fmla="*/ 371333 w 1243253"/>
                  <a:gd name="connsiteY68" fmla="*/ 189046 h 1725069"/>
                  <a:gd name="connsiteX69" fmla="*/ 56376 w 1243253"/>
                  <a:gd name="connsiteY69" fmla="*/ 0 h 1725069"/>
                  <a:gd name="connsiteX70" fmla="*/ 152005 w 1243253"/>
                  <a:gd name="connsiteY70" fmla="*/ 51932 h 1725069"/>
                  <a:gd name="connsiteX71" fmla="*/ 220198 w 1243253"/>
                  <a:gd name="connsiteY71" fmla="*/ 1064000 h 1725069"/>
                  <a:gd name="connsiteX72" fmla="*/ 285766 w 1243253"/>
                  <a:gd name="connsiteY72" fmla="*/ 1099606 h 1725069"/>
                  <a:gd name="connsiteX73" fmla="*/ 297553 w 1243253"/>
                  <a:gd name="connsiteY73" fmla="*/ 1274544 h 1725069"/>
                  <a:gd name="connsiteX74" fmla="*/ 70788 w 1243253"/>
                  <a:gd name="connsiteY74" fmla="*/ 1151400 h 1725069"/>
                  <a:gd name="connsiteX75" fmla="*/ 59001 w 1243253"/>
                  <a:gd name="connsiteY75" fmla="*/ 976463 h 1725069"/>
                  <a:gd name="connsiteX76" fmla="*/ 124568 w 1243253"/>
                  <a:gd name="connsiteY76" fmla="*/ 1012068 h 1725069"/>
                  <a:gd name="connsiteX77" fmla="*/ 77355 w 1243253"/>
                  <a:gd name="connsiteY77" fmla="*/ 311367 h 1725069"/>
                  <a:gd name="connsiteX78" fmla="*/ 11788 w 1243253"/>
                  <a:gd name="connsiteY78" fmla="*/ 275760 h 1725069"/>
                  <a:gd name="connsiteX79" fmla="*/ 0 w 1243253"/>
                  <a:gd name="connsiteY79" fmla="*/ 100822 h 172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43253" h="1725069">
                    <a:moveTo>
                      <a:pt x="932350" y="1015876"/>
                    </a:moveTo>
                    <a:cubicBezTo>
                      <a:pt x="901822" y="1019323"/>
                      <a:pt x="882698" y="1055818"/>
                      <a:pt x="886519" y="1112533"/>
                    </a:cubicBezTo>
                    <a:lnTo>
                      <a:pt x="889929" y="1163132"/>
                    </a:lnTo>
                    <a:lnTo>
                      <a:pt x="889700" y="1163008"/>
                    </a:lnTo>
                    <a:lnTo>
                      <a:pt x="896079" y="1257673"/>
                    </a:lnTo>
                    <a:lnTo>
                      <a:pt x="896307" y="1257797"/>
                    </a:lnTo>
                    <a:lnTo>
                      <a:pt x="899716" y="1308395"/>
                    </a:lnTo>
                    <a:cubicBezTo>
                      <a:pt x="904812" y="1384015"/>
                      <a:pt x="948770" y="1466945"/>
                      <a:pt x="997900" y="1493625"/>
                    </a:cubicBezTo>
                    <a:lnTo>
                      <a:pt x="1060906" y="1527840"/>
                    </a:lnTo>
                    <a:cubicBezTo>
                      <a:pt x="1097754" y="1547850"/>
                      <a:pt x="1127046" y="1530537"/>
                      <a:pt x="1137239" y="1488727"/>
                    </a:cubicBezTo>
                    <a:lnTo>
                      <a:pt x="1140601" y="1439784"/>
                    </a:lnTo>
                    <a:lnTo>
                      <a:pt x="1127323" y="1242722"/>
                    </a:lnTo>
                    <a:lnTo>
                      <a:pt x="1116860" y="1186272"/>
                    </a:lnTo>
                    <a:cubicBezTo>
                      <a:pt x="1100044" y="1129795"/>
                      <a:pt x="1066106" y="1078145"/>
                      <a:pt x="1029258" y="1058135"/>
                    </a:cubicBezTo>
                    <a:lnTo>
                      <a:pt x="966252" y="1023920"/>
                    </a:lnTo>
                    <a:cubicBezTo>
                      <a:pt x="953970" y="1017250"/>
                      <a:pt x="942526" y="1014727"/>
                      <a:pt x="932350" y="1015876"/>
                    </a:cubicBezTo>
                    <a:close/>
                    <a:moveTo>
                      <a:pt x="856395" y="445199"/>
                    </a:moveTo>
                    <a:cubicBezTo>
                      <a:pt x="871054" y="446173"/>
                      <a:pt x="886897" y="451013"/>
                      <a:pt x="903595" y="460080"/>
                    </a:cubicBezTo>
                    <a:lnTo>
                      <a:pt x="1017805" y="522101"/>
                    </a:lnTo>
                    <a:cubicBezTo>
                      <a:pt x="1106863" y="570464"/>
                      <a:pt x="1186546" y="720791"/>
                      <a:pt x="1195782" y="857865"/>
                    </a:cubicBezTo>
                    <a:lnTo>
                      <a:pt x="1203031" y="965449"/>
                    </a:lnTo>
                    <a:lnTo>
                      <a:pt x="1105134" y="912286"/>
                    </a:lnTo>
                    <a:lnTo>
                      <a:pt x="1101725" y="861688"/>
                    </a:lnTo>
                    <a:cubicBezTo>
                      <a:pt x="1096629" y="786068"/>
                      <a:pt x="1052671" y="703138"/>
                      <a:pt x="1003540" y="676457"/>
                    </a:cubicBezTo>
                    <a:lnTo>
                      <a:pt x="940535" y="642242"/>
                    </a:lnTo>
                    <a:cubicBezTo>
                      <a:pt x="891404" y="615562"/>
                      <a:pt x="855707" y="655236"/>
                      <a:pt x="860802" y="730856"/>
                    </a:cubicBezTo>
                    <a:lnTo>
                      <a:pt x="864211" y="781454"/>
                    </a:lnTo>
                    <a:lnTo>
                      <a:pt x="863983" y="781330"/>
                    </a:lnTo>
                    <a:lnTo>
                      <a:pt x="867088" y="827415"/>
                    </a:lnTo>
                    <a:lnTo>
                      <a:pt x="867860" y="827177"/>
                    </a:lnTo>
                    <a:cubicBezTo>
                      <a:pt x="886306" y="825094"/>
                      <a:pt x="907048" y="829667"/>
                      <a:pt x="929313" y="841757"/>
                    </a:cubicBezTo>
                    <a:lnTo>
                      <a:pt x="1043523" y="903778"/>
                    </a:lnTo>
                    <a:cubicBezTo>
                      <a:pt x="1132580" y="952140"/>
                      <a:pt x="1212263" y="1102467"/>
                      <a:pt x="1221499" y="1239542"/>
                    </a:cubicBezTo>
                    <a:lnTo>
                      <a:pt x="1223861" y="1274585"/>
                    </a:lnTo>
                    <a:lnTo>
                      <a:pt x="1228748" y="1347126"/>
                    </a:lnTo>
                    <a:lnTo>
                      <a:pt x="1235127" y="1441791"/>
                    </a:lnTo>
                    <a:lnTo>
                      <a:pt x="1240015" y="1514332"/>
                    </a:lnTo>
                    <a:lnTo>
                      <a:pt x="1242376" y="1549375"/>
                    </a:lnTo>
                    <a:cubicBezTo>
                      <a:pt x="1251612" y="1686450"/>
                      <a:pt x="1186903" y="1758365"/>
                      <a:pt x="1097846" y="1710003"/>
                    </a:cubicBezTo>
                    <a:lnTo>
                      <a:pt x="983636" y="1647982"/>
                    </a:lnTo>
                    <a:cubicBezTo>
                      <a:pt x="894578" y="1599619"/>
                      <a:pt x="814895" y="1449293"/>
                      <a:pt x="805659" y="1312218"/>
                    </a:cubicBezTo>
                    <a:lnTo>
                      <a:pt x="800623" y="1237479"/>
                    </a:lnTo>
                    <a:lnTo>
                      <a:pt x="800622" y="1237479"/>
                    </a:lnTo>
                    <a:lnTo>
                      <a:pt x="763015" y="679334"/>
                    </a:lnTo>
                    <a:lnTo>
                      <a:pt x="763016" y="679335"/>
                    </a:lnTo>
                    <a:lnTo>
                      <a:pt x="759065" y="620708"/>
                    </a:lnTo>
                    <a:cubicBezTo>
                      <a:pt x="753292" y="535036"/>
                      <a:pt x="776405" y="474817"/>
                      <a:pt x="816293" y="453508"/>
                    </a:cubicBezTo>
                    <a:cubicBezTo>
                      <a:pt x="828260" y="447115"/>
                      <a:pt x="841736" y="444224"/>
                      <a:pt x="856395" y="445199"/>
                    </a:cubicBezTo>
                    <a:close/>
                    <a:moveTo>
                      <a:pt x="421570" y="378046"/>
                    </a:moveTo>
                    <a:cubicBezTo>
                      <a:pt x="391042" y="381494"/>
                      <a:pt x="371918" y="417989"/>
                      <a:pt x="375739" y="474704"/>
                    </a:cubicBezTo>
                    <a:lnTo>
                      <a:pt x="414313" y="1047180"/>
                    </a:lnTo>
                    <a:cubicBezTo>
                      <a:pt x="419408" y="1122800"/>
                      <a:pt x="463366" y="1205729"/>
                      <a:pt x="512497" y="1232410"/>
                    </a:cubicBezTo>
                    <a:lnTo>
                      <a:pt x="575502" y="1266625"/>
                    </a:lnTo>
                    <a:cubicBezTo>
                      <a:pt x="624633" y="1293305"/>
                      <a:pt x="660330" y="1253632"/>
                      <a:pt x="655235" y="1178011"/>
                    </a:cubicBezTo>
                    <a:lnTo>
                      <a:pt x="616662" y="605536"/>
                    </a:lnTo>
                    <a:cubicBezTo>
                      <a:pt x="611566" y="529916"/>
                      <a:pt x="567608" y="446986"/>
                      <a:pt x="518478" y="420306"/>
                    </a:cubicBezTo>
                    <a:lnTo>
                      <a:pt x="455472" y="386091"/>
                    </a:lnTo>
                    <a:cubicBezTo>
                      <a:pt x="443189" y="379421"/>
                      <a:pt x="431746" y="376897"/>
                      <a:pt x="421570" y="378046"/>
                    </a:cubicBezTo>
                    <a:close/>
                    <a:moveTo>
                      <a:pt x="371333" y="189046"/>
                    </a:moveTo>
                    <a:cubicBezTo>
                      <a:pt x="385992" y="190020"/>
                      <a:pt x="401834" y="194860"/>
                      <a:pt x="418532" y="203928"/>
                    </a:cubicBezTo>
                    <a:lnTo>
                      <a:pt x="532743" y="265949"/>
                    </a:lnTo>
                    <a:cubicBezTo>
                      <a:pt x="621800" y="314311"/>
                      <a:pt x="701483" y="464638"/>
                      <a:pt x="710719" y="601712"/>
                    </a:cubicBezTo>
                    <a:lnTo>
                      <a:pt x="756972" y="1288159"/>
                    </a:lnTo>
                    <a:cubicBezTo>
                      <a:pt x="766208" y="1425234"/>
                      <a:pt x="701499" y="1497150"/>
                      <a:pt x="612442" y="1448788"/>
                    </a:cubicBezTo>
                    <a:lnTo>
                      <a:pt x="498232" y="1386766"/>
                    </a:lnTo>
                    <a:cubicBezTo>
                      <a:pt x="409174" y="1338404"/>
                      <a:pt x="329491" y="1188077"/>
                      <a:pt x="320255" y="1051003"/>
                    </a:cubicBezTo>
                    <a:lnTo>
                      <a:pt x="274003" y="364555"/>
                    </a:lnTo>
                    <a:cubicBezTo>
                      <a:pt x="268230" y="278884"/>
                      <a:pt x="291342" y="218664"/>
                      <a:pt x="331230" y="197355"/>
                    </a:cubicBezTo>
                    <a:cubicBezTo>
                      <a:pt x="343197" y="190963"/>
                      <a:pt x="356674" y="188072"/>
                      <a:pt x="371333" y="189046"/>
                    </a:cubicBezTo>
                    <a:close/>
                    <a:moveTo>
                      <a:pt x="56376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6" y="1099606"/>
                    </a:lnTo>
                    <a:lnTo>
                      <a:pt x="297553" y="1274544"/>
                    </a:lnTo>
                    <a:lnTo>
                      <a:pt x="70788" y="1151400"/>
                    </a:lnTo>
                    <a:lnTo>
                      <a:pt x="59001" y="976463"/>
                    </a:lnTo>
                    <a:lnTo>
                      <a:pt x="124568" y="1012068"/>
                    </a:lnTo>
                    <a:lnTo>
                      <a:pt x="77355" y="311367"/>
                    </a:lnTo>
                    <a:lnTo>
                      <a:pt x="11788" y="275760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12656F77-AEBE-0A40-0DC4-E116BF3D2B6E}"/>
                </a:ext>
              </a:extLst>
            </p:cNvPr>
            <p:cNvSpPr/>
            <p:nvPr/>
          </p:nvSpPr>
          <p:spPr bwMode="auto">
            <a:xfrm rot="16200000">
              <a:off x="9046019" y="3325155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07F7E1E4-1843-F430-92EC-7F7AA3A8ADCC}"/>
                </a:ext>
              </a:extLst>
            </p:cNvPr>
            <p:cNvSpPr/>
            <p:nvPr/>
          </p:nvSpPr>
          <p:spPr bwMode="auto">
            <a:xfrm rot="16200000">
              <a:off x="9562410" y="274081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0A9D671E-C073-5DBE-8621-913BFA8F7452}"/>
                </a:ext>
              </a:extLst>
            </p:cNvPr>
            <p:cNvSpPr/>
            <p:nvPr/>
          </p:nvSpPr>
          <p:spPr bwMode="auto">
            <a:xfrm rot="16200000" flipV="1">
              <a:off x="9589072" y="3754357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129144D7-B5DA-DFEE-98EA-CC4C817A7285}"/>
                </a:ext>
              </a:extLst>
            </p:cNvPr>
            <p:cNvGrpSpPr/>
            <p:nvPr/>
          </p:nvGrpSpPr>
          <p:grpSpPr>
            <a:xfrm>
              <a:off x="9536798" y="2627026"/>
              <a:ext cx="473280" cy="593782"/>
              <a:chOff x="-227562" y="2900947"/>
              <a:chExt cx="1322691" cy="1781052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542F7C60-4783-2994-A7DF-CD287D47784E}"/>
                  </a:ext>
                </a:extLst>
              </p:cNvPr>
              <p:cNvSpPr/>
              <p:nvPr/>
            </p:nvSpPr>
            <p:spPr bwMode="auto">
              <a:xfrm>
                <a:off x="-220435" y="2900947"/>
                <a:ext cx="1315564" cy="1781052"/>
              </a:xfrm>
              <a:custGeom>
                <a:avLst/>
                <a:gdLst>
                  <a:gd name="connsiteX0" fmla="*/ 935438 w 1315564"/>
                  <a:gd name="connsiteY0" fmla="*/ 697016 h 1781052"/>
                  <a:gd name="connsiteX1" fmla="*/ 933114 w 1315564"/>
                  <a:gd name="connsiteY1" fmla="*/ 730855 h 1781052"/>
                  <a:gd name="connsiteX2" fmla="*/ 936523 w 1315564"/>
                  <a:gd name="connsiteY2" fmla="*/ 781453 h 1781052"/>
                  <a:gd name="connsiteX3" fmla="*/ 864211 w 1315564"/>
                  <a:gd name="connsiteY3" fmla="*/ 837436 h 1781052"/>
                  <a:gd name="connsiteX4" fmla="*/ 796435 w 1315564"/>
                  <a:gd name="connsiteY4" fmla="*/ 800631 h 1781052"/>
                  <a:gd name="connsiteX5" fmla="*/ 828531 w 1315564"/>
                  <a:gd name="connsiteY5" fmla="*/ 1276974 h 1781052"/>
                  <a:gd name="connsiteX6" fmla="*/ 870721 w 1315564"/>
                  <a:gd name="connsiteY6" fmla="*/ 1204634 h 1781052"/>
                  <a:gd name="connsiteX7" fmla="*/ 968619 w 1315564"/>
                  <a:gd name="connsiteY7" fmla="*/ 1257796 h 1781052"/>
                  <a:gd name="connsiteX8" fmla="*/ 972028 w 1315564"/>
                  <a:gd name="connsiteY8" fmla="*/ 1308394 h 1781052"/>
                  <a:gd name="connsiteX9" fmla="*/ 1070213 w 1315564"/>
                  <a:gd name="connsiteY9" fmla="*/ 1493625 h 1781052"/>
                  <a:gd name="connsiteX10" fmla="*/ 1133218 w 1315564"/>
                  <a:gd name="connsiteY10" fmla="*/ 1527840 h 1781052"/>
                  <a:gd name="connsiteX11" fmla="*/ 1138315 w 1315564"/>
                  <a:gd name="connsiteY11" fmla="*/ 1529050 h 1781052"/>
                  <a:gd name="connsiteX12" fmla="*/ 1140639 w 1315564"/>
                  <a:gd name="connsiteY12" fmla="*/ 1495209 h 1781052"/>
                  <a:gd name="connsiteX13" fmla="*/ 1137229 w 1315564"/>
                  <a:gd name="connsiteY13" fmla="*/ 1444611 h 1781052"/>
                  <a:gd name="connsiteX14" fmla="*/ 1137204 w 1315564"/>
                  <a:gd name="connsiteY14" fmla="*/ 1444234 h 1781052"/>
                  <a:gd name="connsiteX15" fmla="*/ 1074372 w 1315564"/>
                  <a:gd name="connsiteY15" fmla="*/ 1288568 h 1781052"/>
                  <a:gd name="connsiteX16" fmla="*/ 1040052 w 1315564"/>
                  <a:gd name="connsiteY16" fmla="*/ 1259866 h 1781052"/>
                  <a:gd name="connsiteX17" fmla="*/ 1039813 w 1315564"/>
                  <a:gd name="connsiteY17" fmla="*/ 1259736 h 1781052"/>
                  <a:gd name="connsiteX18" fmla="*/ 1039892 w 1315564"/>
                  <a:gd name="connsiteY18" fmla="*/ 1260908 h 1781052"/>
                  <a:gd name="connsiteX19" fmla="*/ 914224 w 1315564"/>
                  <a:gd name="connsiteY19" fmla="*/ 1192664 h 1781052"/>
                  <a:gd name="connsiteX20" fmla="*/ 902548 w 1315564"/>
                  <a:gd name="connsiteY20" fmla="*/ 1019383 h 1781052"/>
                  <a:gd name="connsiteX21" fmla="*/ 974860 w 1315564"/>
                  <a:gd name="connsiteY21" fmla="*/ 963400 h 1781052"/>
                  <a:gd name="connsiteX22" fmla="*/ 1100528 w 1315564"/>
                  <a:gd name="connsiteY22" fmla="*/ 1031642 h 1781052"/>
                  <a:gd name="connsiteX23" fmla="*/ 1100766 w 1315564"/>
                  <a:gd name="connsiteY23" fmla="*/ 1035180 h 1781052"/>
                  <a:gd name="connsiteX24" fmla="*/ 1101006 w 1315564"/>
                  <a:gd name="connsiteY24" fmla="*/ 1035310 h 1781052"/>
                  <a:gd name="connsiteX25" fmla="*/ 1106325 w 1315564"/>
                  <a:gd name="connsiteY25" fmla="*/ 1036572 h 1781052"/>
                  <a:gd name="connsiteX26" fmla="*/ 1107437 w 1315564"/>
                  <a:gd name="connsiteY26" fmla="*/ 1002444 h 1781052"/>
                  <a:gd name="connsiteX27" fmla="*/ 1105134 w 1315564"/>
                  <a:gd name="connsiteY27" fmla="*/ 968269 h 1781052"/>
                  <a:gd name="connsiteX28" fmla="*/ 1105133 w 1315564"/>
                  <a:gd name="connsiteY28" fmla="*/ 968268 h 1781052"/>
                  <a:gd name="connsiteX29" fmla="*/ 1101724 w 1315564"/>
                  <a:gd name="connsiteY29" fmla="*/ 917670 h 1781052"/>
                  <a:gd name="connsiteX30" fmla="*/ 1003540 w 1315564"/>
                  <a:gd name="connsiteY30" fmla="*/ 732440 h 1781052"/>
                  <a:gd name="connsiteX31" fmla="*/ 940534 w 1315564"/>
                  <a:gd name="connsiteY31" fmla="*/ 698225 h 1781052"/>
                  <a:gd name="connsiteX32" fmla="*/ 448656 w 1315564"/>
                  <a:gd name="connsiteY32" fmla="*/ 433044 h 1781052"/>
                  <a:gd name="connsiteX33" fmla="*/ 447544 w 1315564"/>
                  <a:gd name="connsiteY33" fmla="*/ 467172 h 1781052"/>
                  <a:gd name="connsiteX34" fmla="*/ 486117 w 1315564"/>
                  <a:gd name="connsiteY34" fmla="*/ 1039647 h 1781052"/>
                  <a:gd name="connsiteX35" fmla="*/ 584301 w 1315564"/>
                  <a:gd name="connsiteY35" fmla="*/ 1224877 h 1781052"/>
                  <a:gd name="connsiteX36" fmla="*/ 647307 w 1315564"/>
                  <a:gd name="connsiteY36" fmla="*/ 1259092 h 1781052"/>
                  <a:gd name="connsiteX37" fmla="*/ 652404 w 1315564"/>
                  <a:gd name="connsiteY37" fmla="*/ 1260301 h 1781052"/>
                  <a:gd name="connsiteX38" fmla="*/ 654728 w 1315564"/>
                  <a:gd name="connsiteY38" fmla="*/ 1226462 h 1781052"/>
                  <a:gd name="connsiteX39" fmla="*/ 616154 w 1315564"/>
                  <a:gd name="connsiteY39" fmla="*/ 653986 h 1781052"/>
                  <a:gd name="connsiteX40" fmla="*/ 517970 w 1315564"/>
                  <a:gd name="connsiteY40" fmla="*/ 468756 h 1781052"/>
                  <a:gd name="connsiteX41" fmla="*/ 454965 w 1315564"/>
                  <a:gd name="connsiteY41" fmla="*/ 434541 h 1781052"/>
                  <a:gd name="connsiteX42" fmla="*/ 128687 w 1315564"/>
                  <a:gd name="connsiteY42" fmla="*/ 0 h 1781052"/>
                  <a:gd name="connsiteX43" fmla="*/ 224317 w 1315564"/>
                  <a:gd name="connsiteY43" fmla="*/ 51932 h 1781052"/>
                  <a:gd name="connsiteX44" fmla="*/ 292510 w 1315564"/>
                  <a:gd name="connsiteY44" fmla="*/ 1064000 h 1781052"/>
                  <a:gd name="connsiteX45" fmla="*/ 318303 w 1315564"/>
                  <a:gd name="connsiteY45" fmla="*/ 1078007 h 1781052"/>
                  <a:gd name="connsiteX46" fmla="*/ 273495 w 1315564"/>
                  <a:gd name="connsiteY46" fmla="*/ 413006 h 1781052"/>
                  <a:gd name="connsiteX47" fmla="*/ 284987 w 1315564"/>
                  <a:gd name="connsiteY47" fmla="*/ 305270 h 1781052"/>
                  <a:gd name="connsiteX48" fmla="*/ 295100 w 1315564"/>
                  <a:gd name="connsiteY48" fmla="*/ 286053 h 1781052"/>
                  <a:gd name="connsiteX49" fmla="*/ 294696 w 1315564"/>
                  <a:gd name="connsiteY49" fmla="*/ 283314 h 1781052"/>
                  <a:gd name="connsiteX50" fmla="*/ 353380 w 1315564"/>
                  <a:gd name="connsiteY50" fmla="*/ 213741 h 1781052"/>
                  <a:gd name="connsiteX51" fmla="*/ 401469 w 1315564"/>
                  <a:gd name="connsiteY51" fmla="*/ 191182 h 1781052"/>
                  <a:gd name="connsiteX52" fmla="*/ 403035 w 1315564"/>
                  <a:gd name="connsiteY52" fmla="*/ 189822 h 1781052"/>
                  <a:gd name="connsiteX53" fmla="*/ 405420 w 1315564"/>
                  <a:gd name="connsiteY53" fmla="*/ 189328 h 1781052"/>
                  <a:gd name="connsiteX54" fmla="*/ 415289 w 1315564"/>
                  <a:gd name="connsiteY54" fmla="*/ 184698 h 1781052"/>
                  <a:gd name="connsiteX55" fmla="*/ 433093 w 1315564"/>
                  <a:gd name="connsiteY55" fmla="*/ 183594 h 1781052"/>
                  <a:gd name="connsiteX56" fmla="*/ 443137 w 1315564"/>
                  <a:gd name="connsiteY56" fmla="*/ 181513 h 1781052"/>
                  <a:gd name="connsiteX57" fmla="*/ 490337 w 1315564"/>
                  <a:gd name="connsiteY57" fmla="*/ 196394 h 1781052"/>
                  <a:gd name="connsiteX58" fmla="*/ 604547 w 1315564"/>
                  <a:gd name="connsiteY58" fmla="*/ 258416 h 1781052"/>
                  <a:gd name="connsiteX59" fmla="*/ 763342 w 1315564"/>
                  <a:gd name="connsiteY59" fmla="*/ 490689 h 1781052"/>
                  <a:gd name="connsiteX60" fmla="*/ 775949 w 1315564"/>
                  <a:gd name="connsiteY60" fmla="*/ 558706 h 1781052"/>
                  <a:gd name="connsiteX61" fmla="*/ 789711 w 1315564"/>
                  <a:gd name="connsiteY61" fmla="*/ 532558 h 1781052"/>
                  <a:gd name="connsiteX62" fmla="*/ 791674 w 1315564"/>
                  <a:gd name="connsiteY62" fmla="*/ 530854 h 1781052"/>
                  <a:gd name="connsiteX63" fmla="*/ 794987 w 1315564"/>
                  <a:gd name="connsiteY63" fmla="*/ 523450 h 1781052"/>
                  <a:gd name="connsiteX64" fmla="*/ 843917 w 1315564"/>
                  <a:gd name="connsiteY64" fmla="*/ 475679 h 1781052"/>
                  <a:gd name="connsiteX65" fmla="*/ 885574 w 1315564"/>
                  <a:gd name="connsiteY65" fmla="*/ 456137 h 1781052"/>
                  <a:gd name="connsiteX66" fmla="*/ 888604 w 1315564"/>
                  <a:gd name="connsiteY66" fmla="*/ 453507 h 1781052"/>
                  <a:gd name="connsiteX67" fmla="*/ 893217 w 1315564"/>
                  <a:gd name="connsiteY67" fmla="*/ 452551 h 1781052"/>
                  <a:gd name="connsiteX68" fmla="*/ 905826 w 1315564"/>
                  <a:gd name="connsiteY68" fmla="*/ 446636 h 1781052"/>
                  <a:gd name="connsiteX69" fmla="*/ 928574 w 1315564"/>
                  <a:gd name="connsiteY69" fmla="*/ 445226 h 1781052"/>
                  <a:gd name="connsiteX70" fmla="*/ 928707 w 1315564"/>
                  <a:gd name="connsiteY70" fmla="*/ 445198 h 1781052"/>
                  <a:gd name="connsiteX71" fmla="*/ 928758 w 1315564"/>
                  <a:gd name="connsiteY71" fmla="*/ 445214 h 1781052"/>
                  <a:gd name="connsiteX72" fmla="*/ 929665 w 1315564"/>
                  <a:gd name="connsiteY72" fmla="*/ 445158 h 1781052"/>
                  <a:gd name="connsiteX73" fmla="*/ 931104 w 1315564"/>
                  <a:gd name="connsiteY73" fmla="*/ 445954 h 1781052"/>
                  <a:gd name="connsiteX74" fmla="*/ 975906 w 1315564"/>
                  <a:gd name="connsiteY74" fmla="*/ 460079 h 1781052"/>
                  <a:gd name="connsiteX75" fmla="*/ 1090117 w 1315564"/>
                  <a:gd name="connsiteY75" fmla="*/ 522100 h 1781052"/>
                  <a:gd name="connsiteX76" fmla="*/ 1268094 w 1315564"/>
                  <a:gd name="connsiteY76" fmla="*/ 857864 h 1781052"/>
                  <a:gd name="connsiteX77" fmla="*/ 1274236 w 1315564"/>
                  <a:gd name="connsiteY77" fmla="*/ 949025 h 1781052"/>
                  <a:gd name="connsiteX78" fmla="*/ 1274237 w 1315564"/>
                  <a:gd name="connsiteY78" fmla="*/ 949026 h 1781052"/>
                  <a:gd name="connsiteX79" fmla="*/ 1281485 w 1315564"/>
                  <a:gd name="connsiteY79" fmla="*/ 1056609 h 1781052"/>
                  <a:gd name="connsiteX80" fmla="*/ 1263296 w 1315564"/>
                  <a:gd name="connsiteY80" fmla="*/ 1180424 h 1781052"/>
                  <a:gd name="connsiteX81" fmla="*/ 1251513 w 1315564"/>
                  <a:gd name="connsiteY81" fmla="*/ 1198245 h 1781052"/>
                  <a:gd name="connsiteX82" fmla="*/ 1266684 w 1315564"/>
                  <a:gd name="connsiteY82" fmla="*/ 1230704 h 1781052"/>
                  <a:gd name="connsiteX83" fmla="*/ 1303573 w 1315564"/>
                  <a:gd name="connsiteY83" fmla="*/ 1384428 h 1781052"/>
                  <a:gd name="connsiteX84" fmla="*/ 1310823 w 1315564"/>
                  <a:gd name="connsiteY84" fmla="*/ 1492012 h 1781052"/>
                  <a:gd name="connsiteX85" fmla="*/ 1310822 w 1315564"/>
                  <a:gd name="connsiteY85" fmla="*/ 1492012 h 1781052"/>
                  <a:gd name="connsiteX86" fmla="*/ 1314687 w 1315564"/>
                  <a:gd name="connsiteY86" fmla="*/ 1549374 h 1781052"/>
                  <a:gd name="connsiteX87" fmla="*/ 1231610 w 1315564"/>
                  <a:gd name="connsiteY87" fmla="*/ 1724583 h 1781052"/>
                  <a:gd name="connsiteX88" fmla="*/ 1222175 w 1315564"/>
                  <a:gd name="connsiteY88" fmla="*/ 1723947 h 1781052"/>
                  <a:gd name="connsiteX89" fmla="*/ 1206970 w 1315564"/>
                  <a:gd name="connsiteY89" fmla="*/ 1755210 h 1781052"/>
                  <a:gd name="connsiteX90" fmla="*/ 1097846 w 1315564"/>
                  <a:gd name="connsiteY90" fmla="*/ 1765986 h 1781052"/>
                  <a:gd name="connsiteX91" fmla="*/ 983635 w 1315564"/>
                  <a:gd name="connsiteY91" fmla="*/ 1703964 h 1781052"/>
                  <a:gd name="connsiteX92" fmla="*/ 824840 w 1315564"/>
                  <a:gd name="connsiteY92" fmla="*/ 1471691 h 1781052"/>
                  <a:gd name="connsiteX93" fmla="*/ 810627 w 1315564"/>
                  <a:gd name="connsiteY93" fmla="*/ 1395003 h 1781052"/>
                  <a:gd name="connsiteX94" fmla="*/ 799307 w 1315564"/>
                  <a:gd name="connsiteY94" fmla="*/ 1418277 h 1781052"/>
                  <a:gd name="connsiteX95" fmla="*/ 791905 w 1315564"/>
                  <a:gd name="connsiteY95" fmla="*/ 1434823 h 1781052"/>
                  <a:gd name="connsiteX96" fmla="*/ 742975 w 1315564"/>
                  <a:gd name="connsiteY96" fmla="*/ 1482593 h 1781052"/>
                  <a:gd name="connsiteX97" fmla="*/ 657227 w 1315564"/>
                  <a:gd name="connsiteY97" fmla="*/ 1513114 h 1781052"/>
                  <a:gd name="connsiteX98" fmla="*/ 652316 w 1315564"/>
                  <a:gd name="connsiteY98" fmla="*/ 1510398 h 1781052"/>
                  <a:gd name="connsiteX99" fmla="*/ 644093 w 1315564"/>
                  <a:gd name="connsiteY99" fmla="*/ 1509844 h 1781052"/>
                  <a:gd name="connsiteX100" fmla="*/ 611934 w 1315564"/>
                  <a:gd name="connsiteY100" fmla="*/ 1497238 h 1781052"/>
                  <a:gd name="connsiteX101" fmla="*/ 497724 w 1315564"/>
                  <a:gd name="connsiteY101" fmla="*/ 1435216 h 1781052"/>
                  <a:gd name="connsiteX102" fmla="*/ 378803 w 1315564"/>
                  <a:gd name="connsiteY102" fmla="*/ 1300602 h 1781052"/>
                  <a:gd name="connsiteX103" fmla="*/ 367679 w 1315564"/>
                  <a:gd name="connsiteY103" fmla="*/ 1273357 h 1781052"/>
                  <a:gd name="connsiteX104" fmla="*/ 297553 w 1315564"/>
                  <a:gd name="connsiteY104" fmla="*/ 1330527 h 1781052"/>
                  <a:gd name="connsiteX105" fmla="*/ 70788 w 1315564"/>
                  <a:gd name="connsiteY105" fmla="*/ 1207384 h 1781052"/>
                  <a:gd name="connsiteX106" fmla="*/ 59000 w 1315564"/>
                  <a:gd name="connsiteY106" fmla="*/ 1032445 h 1781052"/>
                  <a:gd name="connsiteX107" fmla="*/ 119806 w 1315564"/>
                  <a:gd name="connsiteY107" fmla="*/ 991852 h 1781052"/>
                  <a:gd name="connsiteX108" fmla="*/ 77355 w 1315564"/>
                  <a:gd name="connsiteY108" fmla="*/ 367350 h 1781052"/>
                  <a:gd name="connsiteX109" fmla="*/ 11787 w 1315564"/>
                  <a:gd name="connsiteY109" fmla="*/ 331744 h 1781052"/>
                  <a:gd name="connsiteX110" fmla="*/ 0 w 1315564"/>
                  <a:gd name="connsiteY110" fmla="*/ 156805 h 1781052"/>
                  <a:gd name="connsiteX111" fmla="*/ 56375 w 1315564"/>
                  <a:gd name="connsiteY111" fmla="*/ 55983 h 178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4" h="1781052">
                    <a:moveTo>
                      <a:pt x="935438" y="697016"/>
                    </a:moveTo>
                    <a:lnTo>
                      <a:pt x="933114" y="730855"/>
                    </a:lnTo>
                    <a:lnTo>
                      <a:pt x="936523" y="781453"/>
                    </a:lnTo>
                    <a:lnTo>
                      <a:pt x="864211" y="837436"/>
                    </a:lnTo>
                    <a:lnTo>
                      <a:pt x="796435" y="800631"/>
                    </a:lnTo>
                    <a:lnTo>
                      <a:pt x="828531" y="1276974"/>
                    </a:lnTo>
                    <a:lnTo>
                      <a:pt x="870721" y="1204634"/>
                    </a:lnTo>
                    <a:lnTo>
                      <a:pt x="968619" y="1257796"/>
                    </a:lnTo>
                    <a:lnTo>
                      <a:pt x="972028" y="1308394"/>
                    </a:lnTo>
                    <a:cubicBezTo>
                      <a:pt x="977123" y="1384015"/>
                      <a:pt x="1021082" y="1466945"/>
                      <a:pt x="1070213" y="1493625"/>
                    </a:cubicBezTo>
                    <a:lnTo>
                      <a:pt x="1133218" y="1527840"/>
                    </a:lnTo>
                    <a:lnTo>
                      <a:pt x="1138315" y="1529050"/>
                    </a:lnTo>
                    <a:lnTo>
                      <a:pt x="1140639" y="1495209"/>
                    </a:lnTo>
                    <a:lnTo>
                      <a:pt x="1137229" y="1444611"/>
                    </a:lnTo>
                    <a:cubicBezTo>
                      <a:pt x="1137221" y="1444485"/>
                      <a:pt x="1137212" y="1444360"/>
                      <a:pt x="1137204" y="1444234"/>
                    </a:cubicBezTo>
                    <a:cubicBezTo>
                      <a:pt x="1133383" y="1387519"/>
                      <a:pt x="1107701" y="1326691"/>
                      <a:pt x="1074372" y="1288568"/>
                    </a:cubicBezTo>
                    <a:lnTo>
                      <a:pt x="1040052" y="1259866"/>
                    </a:lnTo>
                    <a:lnTo>
                      <a:pt x="1039813" y="1259736"/>
                    </a:lnTo>
                    <a:cubicBezTo>
                      <a:pt x="1039839" y="1260127"/>
                      <a:pt x="1039866" y="1260517"/>
                      <a:pt x="1039892" y="1260908"/>
                    </a:cubicBezTo>
                    <a:lnTo>
                      <a:pt x="914224" y="1192664"/>
                    </a:lnTo>
                    <a:lnTo>
                      <a:pt x="902548" y="1019383"/>
                    </a:lnTo>
                    <a:lnTo>
                      <a:pt x="974860" y="963400"/>
                    </a:lnTo>
                    <a:lnTo>
                      <a:pt x="1100528" y="1031642"/>
                    </a:lnTo>
                    <a:cubicBezTo>
                      <a:pt x="1100607" y="1032821"/>
                      <a:pt x="1100687" y="1034001"/>
                      <a:pt x="1100766" y="1035180"/>
                    </a:cubicBezTo>
                    <a:lnTo>
                      <a:pt x="1101006" y="1035310"/>
                    </a:lnTo>
                    <a:lnTo>
                      <a:pt x="1106325" y="1036572"/>
                    </a:lnTo>
                    <a:cubicBezTo>
                      <a:pt x="1106696" y="1025196"/>
                      <a:pt x="1107066" y="1013820"/>
                      <a:pt x="1107437" y="1002444"/>
                    </a:cubicBezTo>
                    <a:lnTo>
                      <a:pt x="1105134" y="968269"/>
                    </a:lnTo>
                    <a:lnTo>
                      <a:pt x="1105133" y="968268"/>
                    </a:lnTo>
                    <a:lnTo>
                      <a:pt x="1101724" y="917670"/>
                    </a:lnTo>
                    <a:cubicBezTo>
                      <a:pt x="1096629" y="842050"/>
                      <a:pt x="1052671" y="759120"/>
                      <a:pt x="1003540" y="732440"/>
                    </a:cubicBezTo>
                    <a:lnTo>
                      <a:pt x="940534" y="698225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6"/>
                      <a:pt x="447544" y="467172"/>
                    </a:cubicBezTo>
                    <a:lnTo>
                      <a:pt x="486117" y="1039647"/>
                    </a:lnTo>
                    <a:cubicBezTo>
                      <a:pt x="491212" y="1115266"/>
                      <a:pt x="535171" y="1198197"/>
                      <a:pt x="584301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4" y="653986"/>
                    </a:lnTo>
                    <a:cubicBezTo>
                      <a:pt x="611059" y="578366"/>
                      <a:pt x="567101" y="495436"/>
                      <a:pt x="517970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5" y="413006"/>
                    </a:lnTo>
                    <a:cubicBezTo>
                      <a:pt x="270609" y="370170"/>
                      <a:pt x="274944" y="333697"/>
                      <a:pt x="284987" y="305270"/>
                    </a:cubicBezTo>
                    <a:lnTo>
                      <a:pt x="295100" y="286053"/>
                    </a:lnTo>
                    <a:lnTo>
                      <a:pt x="294696" y="283314"/>
                    </a:lnTo>
                    <a:cubicBezTo>
                      <a:pt x="298642" y="263594"/>
                      <a:pt x="320916" y="236239"/>
                      <a:pt x="353380" y="213741"/>
                    </a:cubicBezTo>
                    <a:lnTo>
                      <a:pt x="401469" y="191182"/>
                    </a:lnTo>
                    <a:lnTo>
                      <a:pt x="403035" y="189822"/>
                    </a:lnTo>
                    <a:lnTo>
                      <a:pt x="405420" y="189328"/>
                    </a:lnTo>
                    <a:lnTo>
                      <a:pt x="415289" y="184698"/>
                    </a:lnTo>
                    <a:lnTo>
                      <a:pt x="433093" y="183594"/>
                    </a:lnTo>
                    <a:lnTo>
                      <a:pt x="443137" y="181513"/>
                    </a:lnTo>
                    <a:cubicBezTo>
                      <a:pt x="457797" y="182487"/>
                      <a:pt x="473639" y="187327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49" y="558706"/>
                    </a:lnTo>
                    <a:lnTo>
                      <a:pt x="789711" y="532558"/>
                    </a:lnTo>
                    <a:lnTo>
                      <a:pt x="791674" y="530854"/>
                    </a:lnTo>
                    <a:lnTo>
                      <a:pt x="794987" y="523450"/>
                    </a:lnTo>
                    <a:cubicBezTo>
                      <a:pt x="805161" y="507835"/>
                      <a:pt x="822274" y="490678"/>
                      <a:pt x="843917" y="475679"/>
                    </a:cubicBezTo>
                    <a:lnTo>
                      <a:pt x="885574" y="456137"/>
                    </a:lnTo>
                    <a:lnTo>
                      <a:pt x="888604" y="453507"/>
                    </a:lnTo>
                    <a:lnTo>
                      <a:pt x="893217" y="452551"/>
                    </a:lnTo>
                    <a:lnTo>
                      <a:pt x="905826" y="446636"/>
                    </a:lnTo>
                    <a:lnTo>
                      <a:pt x="928574" y="445226"/>
                    </a:lnTo>
                    <a:lnTo>
                      <a:pt x="928707" y="445198"/>
                    </a:lnTo>
                    <a:lnTo>
                      <a:pt x="928758" y="445214"/>
                    </a:lnTo>
                    <a:lnTo>
                      <a:pt x="929665" y="445158"/>
                    </a:lnTo>
                    <a:lnTo>
                      <a:pt x="931104" y="445954"/>
                    </a:lnTo>
                    <a:lnTo>
                      <a:pt x="975906" y="460079"/>
                    </a:lnTo>
                    <a:lnTo>
                      <a:pt x="1090117" y="522100"/>
                    </a:lnTo>
                    <a:cubicBezTo>
                      <a:pt x="1179175" y="570463"/>
                      <a:pt x="1258858" y="720790"/>
                      <a:pt x="1268094" y="857864"/>
                    </a:cubicBezTo>
                    <a:lnTo>
                      <a:pt x="1274236" y="949025"/>
                    </a:lnTo>
                    <a:lnTo>
                      <a:pt x="1274237" y="949026"/>
                    </a:lnTo>
                    <a:lnTo>
                      <a:pt x="1281485" y="1056609"/>
                    </a:lnTo>
                    <a:cubicBezTo>
                      <a:pt x="1284949" y="1108013"/>
                      <a:pt x="1278014" y="1150252"/>
                      <a:pt x="1263296" y="1180424"/>
                    </a:cubicBezTo>
                    <a:lnTo>
                      <a:pt x="1251513" y="1198245"/>
                    </a:lnTo>
                    <a:lnTo>
                      <a:pt x="1266684" y="1230704"/>
                    </a:lnTo>
                    <a:cubicBezTo>
                      <a:pt x="1286740" y="1279758"/>
                      <a:pt x="1300110" y="1333025"/>
                      <a:pt x="1303573" y="1384428"/>
                    </a:cubicBezTo>
                    <a:lnTo>
                      <a:pt x="1310823" y="1492012"/>
                    </a:lnTo>
                    <a:lnTo>
                      <a:pt x="1310822" y="1492012"/>
                    </a:lnTo>
                    <a:lnTo>
                      <a:pt x="1314687" y="1549374"/>
                    </a:lnTo>
                    <a:cubicBezTo>
                      <a:pt x="1321614" y="1652181"/>
                      <a:pt x="1286948" y="1718334"/>
                      <a:pt x="1231610" y="1724583"/>
                    </a:cubicBezTo>
                    <a:lnTo>
                      <a:pt x="1222175" y="1723947"/>
                    </a:lnTo>
                    <a:lnTo>
                      <a:pt x="1206970" y="1755210"/>
                    </a:lnTo>
                    <a:cubicBezTo>
                      <a:pt x="1180816" y="1784278"/>
                      <a:pt x="1142375" y="1790167"/>
                      <a:pt x="1097846" y="1765986"/>
                    </a:cubicBezTo>
                    <a:lnTo>
                      <a:pt x="983635" y="1703964"/>
                    </a:lnTo>
                    <a:cubicBezTo>
                      <a:pt x="916842" y="1667692"/>
                      <a:pt x="855322" y="1574066"/>
                      <a:pt x="824840" y="1471691"/>
                    </a:cubicBezTo>
                    <a:lnTo>
                      <a:pt x="810627" y="1395003"/>
                    </a:lnTo>
                    <a:lnTo>
                      <a:pt x="799307" y="1418277"/>
                    </a:lnTo>
                    <a:lnTo>
                      <a:pt x="791905" y="1434823"/>
                    </a:lnTo>
                    <a:cubicBezTo>
                      <a:pt x="781732" y="1450437"/>
                      <a:pt x="764618" y="1467595"/>
                      <a:pt x="742975" y="1482593"/>
                    </a:cubicBezTo>
                    <a:cubicBezTo>
                      <a:pt x="710511" y="1505092"/>
                      <a:pt x="677077" y="1516343"/>
                      <a:pt x="657227" y="1513114"/>
                    </a:cubicBezTo>
                    <a:lnTo>
                      <a:pt x="652316" y="1510398"/>
                    </a:lnTo>
                    <a:lnTo>
                      <a:pt x="644093" y="1509844"/>
                    </a:lnTo>
                    <a:cubicBezTo>
                      <a:pt x="633819" y="1507449"/>
                      <a:pt x="623067" y="1503284"/>
                      <a:pt x="611934" y="1497238"/>
                    </a:cubicBezTo>
                    <a:lnTo>
                      <a:pt x="497724" y="1435216"/>
                    </a:lnTo>
                    <a:cubicBezTo>
                      <a:pt x="453196" y="1411035"/>
                      <a:pt x="411011" y="1361363"/>
                      <a:pt x="378803" y="1300602"/>
                    </a:cubicBezTo>
                    <a:lnTo>
                      <a:pt x="367679" y="1273357"/>
                    </a:lnTo>
                    <a:lnTo>
                      <a:pt x="297553" y="1330527"/>
                    </a:lnTo>
                    <a:lnTo>
                      <a:pt x="70788" y="1207384"/>
                    </a:lnTo>
                    <a:lnTo>
                      <a:pt x="59000" y="1032445"/>
                    </a:lnTo>
                    <a:lnTo>
                      <a:pt x="119806" y="991852"/>
                    </a:lnTo>
                    <a:lnTo>
                      <a:pt x="77355" y="367350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02E42D6A-849E-EADB-B07B-1DCE615F4111}"/>
                  </a:ext>
                </a:extLst>
              </p:cNvPr>
              <p:cNvSpPr/>
              <p:nvPr/>
            </p:nvSpPr>
            <p:spPr bwMode="auto">
              <a:xfrm>
                <a:off x="-227562" y="2956930"/>
                <a:ext cx="1243252" cy="1725068"/>
              </a:xfrm>
              <a:custGeom>
                <a:avLst/>
                <a:gdLst>
                  <a:gd name="connsiteX0" fmla="*/ 856395 w 1243252"/>
                  <a:gd name="connsiteY0" fmla="*/ 445198 h 1725068"/>
                  <a:gd name="connsiteX1" fmla="*/ 903594 w 1243252"/>
                  <a:gd name="connsiteY1" fmla="*/ 460079 h 1725068"/>
                  <a:gd name="connsiteX2" fmla="*/ 1017805 w 1243252"/>
                  <a:gd name="connsiteY2" fmla="*/ 522100 h 1725068"/>
                  <a:gd name="connsiteX3" fmla="*/ 1195782 w 1243252"/>
                  <a:gd name="connsiteY3" fmla="*/ 857864 h 1725068"/>
                  <a:gd name="connsiteX4" fmla="*/ 1201924 w 1243252"/>
                  <a:gd name="connsiteY4" fmla="*/ 949025 h 1725068"/>
                  <a:gd name="connsiteX5" fmla="*/ 1201925 w 1243252"/>
                  <a:gd name="connsiteY5" fmla="*/ 949026 h 1725068"/>
                  <a:gd name="connsiteX6" fmla="*/ 1209173 w 1243252"/>
                  <a:gd name="connsiteY6" fmla="*/ 1056609 h 1725068"/>
                  <a:gd name="connsiteX7" fmla="*/ 1190984 w 1243252"/>
                  <a:gd name="connsiteY7" fmla="*/ 1180424 h 1725068"/>
                  <a:gd name="connsiteX8" fmla="*/ 1179201 w 1243252"/>
                  <a:gd name="connsiteY8" fmla="*/ 1198245 h 1725068"/>
                  <a:gd name="connsiteX9" fmla="*/ 1194372 w 1243252"/>
                  <a:gd name="connsiteY9" fmla="*/ 1230704 h 1725068"/>
                  <a:gd name="connsiteX10" fmla="*/ 1231261 w 1243252"/>
                  <a:gd name="connsiteY10" fmla="*/ 1384428 h 1725068"/>
                  <a:gd name="connsiteX11" fmla="*/ 1238511 w 1243252"/>
                  <a:gd name="connsiteY11" fmla="*/ 1492012 h 1725068"/>
                  <a:gd name="connsiteX12" fmla="*/ 1238510 w 1243252"/>
                  <a:gd name="connsiteY12" fmla="*/ 1492012 h 1725068"/>
                  <a:gd name="connsiteX13" fmla="*/ 1242375 w 1243252"/>
                  <a:gd name="connsiteY13" fmla="*/ 1549374 h 1725068"/>
                  <a:gd name="connsiteX14" fmla="*/ 1097846 w 1243252"/>
                  <a:gd name="connsiteY14" fmla="*/ 1710003 h 1725068"/>
                  <a:gd name="connsiteX15" fmla="*/ 983635 w 1243252"/>
                  <a:gd name="connsiteY15" fmla="*/ 1647981 h 1725068"/>
                  <a:gd name="connsiteX16" fmla="*/ 805659 w 1243252"/>
                  <a:gd name="connsiteY16" fmla="*/ 1312217 h 1725068"/>
                  <a:gd name="connsiteX17" fmla="*/ 798409 w 1243252"/>
                  <a:gd name="connsiteY17" fmla="*/ 1204634 h 1725068"/>
                  <a:gd name="connsiteX18" fmla="*/ 896307 w 1243252"/>
                  <a:gd name="connsiteY18" fmla="*/ 1257796 h 1725068"/>
                  <a:gd name="connsiteX19" fmla="*/ 899716 w 1243252"/>
                  <a:gd name="connsiteY19" fmla="*/ 1308394 h 1725068"/>
                  <a:gd name="connsiteX20" fmla="*/ 997901 w 1243252"/>
                  <a:gd name="connsiteY20" fmla="*/ 1493625 h 1725068"/>
                  <a:gd name="connsiteX21" fmla="*/ 1060906 w 1243252"/>
                  <a:gd name="connsiteY21" fmla="*/ 1527840 h 1725068"/>
                  <a:gd name="connsiteX22" fmla="*/ 1140639 w 1243252"/>
                  <a:gd name="connsiteY22" fmla="*/ 1439226 h 1725068"/>
                  <a:gd name="connsiteX23" fmla="*/ 1137229 w 1243252"/>
                  <a:gd name="connsiteY23" fmla="*/ 1388628 h 1725068"/>
                  <a:gd name="connsiteX24" fmla="*/ 1137204 w 1243252"/>
                  <a:gd name="connsiteY24" fmla="*/ 1388251 h 1725068"/>
                  <a:gd name="connsiteX25" fmla="*/ 1074372 w 1243252"/>
                  <a:gd name="connsiteY25" fmla="*/ 1232585 h 1725068"/>
                  <a:gd name="connsiteX26" fmla="*/ 1040052 w 1243252"/>
                  <a:gd name="connsiteY26" fmla="*/ 1203883 h 1725068"/>
                  <a:gd name="connsiteX27" fmla="*/ 1039813 w 1243252"/>
                  <a:gd name="connsiteY27" fmla="*/ 1203753 h 1725068"/>
                  <a:gd name="connsiteX28" fmla="*/ 1039892 w 1243252"/>
                  <a:gd name="connsiteY28" fmla="*/ 1204925 h 1725068"/>
                  <a:gd name="connsiteX29" fmla="*/ 914224 w 1243252"/>
                  <a:gd name="connsiteY29" fmla="*/ 1136681 h 1725068"/>
                  <a:gd name="connsiteX30" fmla="*/ 902548 w 1243252"/>
                  <a:gd name="connsiteY30" fmla="*/ 963400 h 1725068"/>
                  <a:gd name="connsiteX31" fmla="*/ 1028216 w 1243252"/>
                  <a:gd name="connsiteY31" fmla="*/ 1031642 h 1725068"/>
                  <a:gd name="connsiteX32" fmla="*/ 1028454 w 1243252"/>
                  <a:gd name="connsiteY32" fmla="*/ 1035180 h 1725068"/>
                  <a:gd name="connsiteX33" fmla="*/ 1028694 w 1243252"/>
                  <a:gd name="connsiteY33" fmla="*/ 1035310 h 1725068"/>
                  <a:gd name="connsiteX34" fmla="*/ 1061606 w 1243252"/>
                  <a:gd name="connsiteY34" fmla="*/ 1043119 h 1725068"/>
                  <a:gd name="connsiteX35" fmla="*/ 1107437 w 1243252"/>
                  <a:gd name="connsiteY35" fmla="*/ 946461 h 1725068"/>
                  <a:gd name="connsiteX36" fmla="*/ 1105134 w 1243252"/>
                  <a:gd name="connsiteY36" fmla="*/ 912286 h 1725068"/>
                  <a:gd name="connsiteX37" fmla="*/ 1105133 w 1243252"/>
                  <a:gd name="connsiteY37" fmla="*/ 912285 h 1725068"/>
                  <a:gd name="connsiteX38" fmla="*/ 1101724 w 1243252"/>
                  <a:gd name="connsiteY38" fmla="*/ 861687 h 1725068"/>
                  <a:gd name="connsiteX39" fmla="*/ 1003540 w 1243252"/>
                  <a:gd name="connsiteY39" fmla="*/ 676457 h 1725068"/>
                  <a:gd name="connsiteX40" fmla="*/ 940534 w 1243252"/>
                  <a:gd name="connsiteY40" fmla="*/ 642242 h 1725068"/>
                  <a:gd name="connsiteX41" fmla="*/ 860802 w 1243252"/>
                  <a:gd name="connsiteY41" fmla="*/ 730855 h 1725068"/>
                  <a:gd name="connsiteX42" fmla="*/ 864211 w 1243252"/>
                  <a:gd name="connsiteY42" fmla="*/ 781453 h 1725068"/>
                  <a:gd name="connsiteX43" fmla="*/ 766314 w 1243252"/>
                  <a:gd name="connsiteY43" fmla="*/ 728291 h 1725068"/>
                  <a:gd name="connsiteX44" fmla="*/ 759065 w 1243252"/>
                  <a:gd name="connsiteY44" fmla="*/ 620707 h 1725068"/>
                  <a:gd name="connsiteX45" fmla="*/ 816292 w 1243252"/>
                  <a:gd name="connsiteY45" fmla="*/ 453507 h 1725068"/>
                  <a:gd name="connsiteX46" fmla="*/ 856395 w 1243252"/>
                  <a:gd name="connsiteY46" fmla="*/ 445198 h 1725068"/>
                  <a:gd name="connsiteX47" fmla="*/ 421063 w 1243252"/>
                  <a:gd name="connsiteY47" fmla="*/ 370514 h 1725068"/>
                  <a:gd name="connsiteX48" fmla="*/ 375232 w 1243252"/>
                  <a:gd name="connsiteY48" fmla="*/ 467172 h 1725068"/>
                  <a:gd name="connsiteX49" fmla="*/ 413805 w 1243252"/>
                  <a:gd name="connsiteY49" fmla="*/ 1039647 h 1725068"/>
                  <a:gd name="connsiteX50" fmla="*/ 511989 w 1243252"/>
                  <a:gd name="connsiteY50" fmla="*/ 1224877 h 1725068"/>
                  <a:gd name="connsiteX51" fmla="*/ 574995 w 1243252"/>
                  <a:gd name="connsiteY51" fmla="*/ 1259092 h 1725068"/>
                  <a:gd name="connsiteX52" fmla="*/ 654728 w 1243252"/>
                  <a:gd name="connsiteY52" fmla="*/ 1170479 h 1725068"/>
                  <a:gd name="connsiteX53" fmla="*/ 616154 w 1243252"/>
                  <a:gd name="connsiteY53" fmla="*/ 598003 h 1725068"/>
                  <a:gd name="connsiteX54" fmla="*/ 517970 w 1243252"/>
                  <a:gd name="connsiteY54" fmla="*/ 412773 h 1725068"/>
                  <a:gd name="connsiteX55" fmla="*/ 454965 w 1243252"/>
                  <a:gd name="connsiteY55" fmla="*/ 378558 h 1725068"/>
                  <a:gd name="connsiteX56" fmla="*/ 421063 w 1243252"/>
                  <a:gd name="connsiteY56" fmla="*/ 370514 h 1725068"/>
                  <a:gd name="connsiteX57" fmla="*/ 370825 w 1243252"/>
                  <a:gd name="connsiteY57" fmla="*/ 181513 h 1725068"/>
                  <a:gd name="connsiteX58" fmla="*/ 418025 w 1243252"/>
                  <a:gd name="connsiteY58" fmla="*/ 196394 h 1725068"/>
                  <a:gd name="connsiteX59" fmla="*/ 532235 w 1243252"/>
                  <a:gd name="connsiteY59" fmla="*/ 258416 h 1725068"/>
                  <a:gd name="connsiteX60" fmla="*/ 710212 w 1243252"/>
                  <a:gd name="connsiteY60" fmla="*/ 594180 h 1725068"/>
                  <a:gd name="connsiteX61" fmla="*/ 756465 w 1243252"/>
                  <a:gd name="connsiteY61" fmla="*/ 1280627 h 1725068"/>
                  <a:gd name="connsiteX62" fmla="*/ 611934 w 1243252"/>
                  <a:gd name="connsiteY62" fmla="*/ 1441255 h 1725068"/>
                  <a:gd name="connsiteX63" fmla="*/ 497724 w 1243252"/>
                  <a:gd name="connsiteY63" fmla="*/ 1379233 h 1725068"/>
                  <a:gd name="connsiteX64" fmla="*/ 319748 w 1243252"/>
                  <a:gd name="connsiteY64" fmla="*/ 1043470 h 1725068"/>
                  <a:gd name="connsiteX65" fmla="*/ 273495 w 1243252"/>
                  <a:gd name="connsiteY65" fmla="*/ 357023 h 1725068"/>
                  <a:gd name="connsiteX66" fmla="*/ 330723 w 1243252"/>
                  <a:gd name="connsiteY66" fmla="*/ 189822 h 1725068"/>
                  <a:gd name="connsiteX67" fmla="*/ 370825 w 1243252"/>
                  <a:gd name="connsiteY67" fmla="*/ 181513 h 1725068"/>
                  <a:gd name="connsiteX68" fmla="*/ 56375 w 1243252"/>
                  <a:gd name="connsiteY68" fmla="*/ 0 h 1725068"/>
                  <a:gd name="connsiteX69" fmla="*/ 152005 w 1243252"/>
                  <a:gd name="connsiteY69" fmla="*/ 51932 h 1725068"/>
                  <a:gd name="connsiteX70" fmla="*/ 220198 w 1243252"/>
                  <a:gd name="connsiteY70" fmla="*/ 1064000 h 1725068"/>
                  <a:gd name="connsiteX71" fmla="*/ 285765 w 1243252"/>
                  <a:gd name="connsiteY71" fmla="*/ 1099606 h 1725068"/>
                  <a:gd name="connsiteX72" fmla="*/ 297553 w 1243252"/>
                  <a:gd name="connsiteY72" fmla="*/ 1274544 h 1725068"/>
                  <a:gd name="connsiteX73" fmla="*/ 70788 w 1243252"/>
                  <a:gd name="connsiteY73" fmla="*/ 1151401 h 1725068"/>
                  <a:gd name="connsiteX74" fmla="*/ 59000 w 1243252"/>
                  <a:gd name="connsiteY74" fmla="*/ 976462 h 1725068"/>
                  <a:gd name="connsiteX75" fmla="*/ 124568 w 1243252"/>
                  <a:gd name="connsiteY75" fmla="*/ 1012069 h 1725068"/>
                  <a:gd name="connsiteX76" fmla="*/ 77355 w 1243252"/>
                  <a:gd name="connsiteY76" fmla="*/ 311367 h 1725068"/>
                  <a:gd name="connsiteX77" fmla="*/ 11787 w 1243252"/>
                  <a:gd name="connsiteY77" fmla="*/ 275761 h 1725068"/>
                  <a:gd name="connsiteX78" fmla="*/ 0 w 1243252"/>
                  <a:gd name="connsiteY78" fmla="*/ 100822 h 172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43252" h="1725068">
                    <a:moveTo>
                      <a:pt x="856395" y="445198"/>
                    </a:moveTo>
                    <a:cubicBezTo>
                      <a:pt x="871054" y="446172"/>
                      <a:pt x="886896" y="451011"/>
                      <a:pt x="903594" y="460079"/>
                    </a:cubicBezTo>
                    <a:lnTo>
                      <a:pt x="1017805" y="522100"/>
                    </a:lnTo>
                    <a:cubicBezTo>
                      <a:pt x="1106863" y="570463"/>
                      <a:pt x="1186546" y="720790"/>
                      <a:pt x="1195782" y="857864"/>
                    </a:cubicBezTo>
                    <a:lnTo>
                      <a:pt x="1201924" y="949025"/>
                    </a:lnTo>
                    <a:lnTo>
                      <a:pt x="1201925" y="949026"/>
                    </a:lnTo>
                    <a:lnTo>
                      <a:pt x="1209173" y="1056609"/>
                    </a:lnTo>
                    <a:cubicBezTo>
                      <a:pt x="1212637" y="1108013"/>
                      <a:pt x="1205702" y="1150252"/>
                      <a:pt x="1190984" y="1180424"/>
                    </a:cubicBezTo>
                    <a:lnTo>
                      <a:pt x="1179201" y="1198245"/>
                    </a:lnTo>
                    <a:lnTo>
                      <a:pt x="1194372" y="1230704"/>
                    </a:lnTo>
                    <a:cubicBezTo>
                      <a:pt x="1214428" y="1279758"/>
                      <a:pt x="1227798" y="1333025"/>
                      <a:pt x="1231261" y="1384428"/>
                    </a:cubicBezTo>
                    <a:lnTo>
                      <a:pt x="1238511" y="1492012"/>
                    </a:lnTo>
                    <a:lnTo>
                      <a:pt x="1238510" y="1492012"/>
                    </a:lnTo>
                    <a:lnTo>
                      <a:pt x="1242375" y="1549374"/>
                    </a:lnTo>
                    <a:cubicBezTo>
                      <a:pt x="1251611" y="1686449"/>
                      <a:pt x="1186903" y="1758364"/>
                      <a:pt x="1097846" y="1710003"/>
                    </a:cubicBezTo>
                    <a:lnTo>
                      <a:pt x="983635" y="1647981"/>
                    </a:lnTo>
                    <a:cubicBezTo>
                      <a:pt x="894577" y="1599618"/>
                      <a:pt x="814895" y="1449293"/>
                      <a:pt x="805659" y="1312217"/>
                    </a:cubicBezTo>
                    <a:lnTo>
                      <a:pt x="798409" y="1204634"/>
                    </a:lnTo>
                    <a:lnTo>
                      <a:pt x="896307" y="1257796"/>
                    </a:lnTo>
                    <a:lnTo>
                      <a:pt x="899716" y="1308394"/>
                    </a:lnTo>
                    <a:cubicBezTo>
                      <a:pt x="904811" y="1384015"/>
                      <a:pt x="948770" y="1466945"/>
                      <a:pt x="997901" y="1493625"/>
                    </a:cubicBezTo>
                    <a:lnTo>
                      <a:pt x="1060906" y="1527840"/>
                    </a:lnTo>
                    <a:cubicBezTo>
                      <a:pt x="1110036" y="1554520"/>
                      <a:pt x="1145734" y="1514846"/>
                      <a:pt x="1140639" y="1439226"/>
                    </a:cubicBezTo>
                    <a:lnTo>
                      <a:pt x="1137229" y="1388628"/>
                    </a:lnTo>
                    <a:lnTo>
                      <a:pt x="1137204" y="1388251"/>
                    </a:lnTo>
                    <a:cubicBezTo>
                      <a:pt x="1133383" y="1331536"/>
                      <a:pt x="1107701" y="1270708"/>
                      <a:pt x="1074372" y="1232585"/>
                    </a:cubicBezTo>
                    <a:lnTo>
                      <a:pt x="1040052" y="1203883"/>
                    </a:lnTo>
                    <a:lnTo>
                      <a:pt x="1039813" y="1203753"/>
                    </a:lnTo>
                    <a:lnTo>
                      <a:pt x="1039892" y="1204925"/>
                    </a:lnTo>
                    <a:lnTo>
                      <a:pt x="914224" y="1136681"/>
                    </a:lnTo>
                    <a:lnTo>
                      <a:pt x="902548" y="963400"/>
                    </a:lnTo>
                    <a:lnTo>
                      <a:pt x="1028216" y="1031642"/>
                    </a:lnTo>
                    <a:lnTo>
                      <a:pt x="1028454" y="1035180"/>
                    </a:lnTo>
                    <a:lnTo>
                      <a:pt x="1028694" y="1035310"/>
                    </a:lnTo>
                    <a:lnTo>
                      <a:pt x="1061606" y="1043119"/>
                    </a:lnTo>
                    <a:cubicBezTo>
                      <a:pt x="1092134" y="1039672"/>
                      <a:pt x="1111258" y="1003177"/>
                      <a:pt x="1107437" y="946461"/>
                    </a:cubicBezTo>
                    <a:lnTo>
                      <a:pt x="1105134" y="912286"/>
                    </a:lnTo>
                    <a:lnTo>
                      <a:pt x="1105133" y="912285"/>
                    </a:lnTo>
                    <a:lnTo>
                      <a:pt x="1101724" y="861687"/>
                    </a:lnTo>
                    <a:cubicBezTo>
                      <a:pt x="1096629" y="786067"/>
                      <a:pt x="1052671" y="703137"/>
                      <a:pt x="1003540" y="676457"/>
                    </a:cubicBezTo>
                    <a:lnTo>
                      <a:pt x="940534" y="642242"/>
                    </a:lnTo>
                    <a:cubicBezTo>
                      <a:pt x="891404" y="615562"/>
                      <a:pt x="855706" y="655235"/>
                      <a:pt x="860802" y="730855"/>
                    </a:cubicBezTo>
                    <a:lnTo>
                      <a:pt x="864211" y="781453"/>
                    </a:lnTo>
                    <a:lnTo>
                      <a:pt x="766314" y="728291"/>
                    </a:lnTo>
                    <a:lnTo>
                      <a:pt x="759065" y="620707"/>
                    </a:lnTo>
                    <a:cubicBezTo>
                      <a:pt x="753292" y="535035"/>
                      <a:pt x="776404" y="474817"/>
                      <a:pt x="816292" y="453507"/>
                    </a:cubicBezTo>
                    <a:cubicBezTo>
                      <a:pt x="828259" y="447115"/>
                      <a:pt x="841736" y="444224"/>
                      <a:pt x="856395" y="445198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0" y="410457"/>
                      <a:pt x="375232" y="467172"/>
                    </a:cubicBezTo>
                    <a:lnTo>
                      <a:pt x="413805" y="1039647"/>
                    </a:lnTo>
                    <a:cubicBezTo>
                      <a:pt x="418900" y="1115266"/>
                      <a:pt x="462859" y="1198197"/>
                      <a:pt x="511989" y="1224877"/>
                    </a:cubicBezTo>
                    <a:lnTo>
                      <a:pt x="574995" y="1259092"/>
                    </a:lnTo>
                    <a:cubicBezTo>
                      <a:pt x="624126" y="1285772"/>
                      <a:pt x="659823" y="1246098"/>
                      <a:pt x="654728" y="1170479"/>
                    </a:cubicBezTo>
                    <a:lnTo>
                      <a:pt x="616154" y="598003"/>
                    </a:lnTo>
                    <a:cubicBezTo>
                      <a:pt x="611059" y="522383"/>
                      <a:pt x="567101" y="439453"/>
                      <a:pt x="517970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7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7"/>
                    </a:lnTo>
                    <a:cubicBezTo>
                      <a:pt x="765701" y="1417702"/>
                      <a:pt x="700993" y="1489617"/>
                      <a:pt x="611934" y="1441255"/>
                    </a:cubicBezTo>
                    <a:lnTo>
                      <a:pt x="497724" y="1379233"/>
                    </a:lnTo>
                    <a:cubicBezTo>
                      <a:pt x="408667" y="1330871"/>
                      <a:pt x="328984" y="1180544"/>
                      <a:pt x="319748" y="1043470"/>
                    </a:cubicBezTo>
                    <a:lnTo>
                      <a:pt x="273495" y="357023"/>
                    </a:lnTo>
                    <a:cubicBezTo>
                      <a:pt x="267723" y="271351"/>
                      <a:pt x="290835" y="211132"/>
                      <a:pt x="330723" y="189822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3" y="1274544"/>
                    </a:lnTo>
                    <a:lnTo>
                      <a:pt x="70788" y="1151401"/>
                    </a:lnTo>
                    <a:lnTo>
                      <a:pt x="59000" y="976462"/>
                    </a:lnTo>
                    <a:lnTo>
                      <a:pt x="124568" y="1012069"/>
                    </a:lnTo>
                    <a:lnTo>
                      <a:pt x="77355" y="311367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422DDFA0-2235-019C-C5A5-598AAF06C242}"/>
                </a:ext>
              </a:extLst>
            </p:cNvPr>
            <p:cNvSpPr/>
            <p:nvPr/>
          </p:nvSpPr>
          <p:spPr bwMode="auto">
            <a:xfrm rot="16200000">
              <a:off x="8373871" y="3674523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34AC19DC-6404-3C50-F8C3-3D386B2D1559}"/>
                </a:ext>
              </a:extLst>
            </p:cNvPr>
            <p:cNvSpPr/>
            <p:nvPr/>
          </p:nvSpPr>
          <p:spPr bwMode="auto">
            <a:xfrm rot="16200000">
              <a:off x="8860645" y="311980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1911CD35-5605-DED4-C1CE-EF3382E7B1BB}"/>
                </a:ext>
              </a:extLst>
            </p:cNvPr>
            <p:cNvSpPr/>
            <p:nvPr/>
          </p:nvSpPr>
          <p:spPr bwMode="auto">
            <a:xfrm rot="16200000" flipV="1">
              <a:off x="8916924" y="4103726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38100">
              <a:noFill/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A8DAE7E6-0760-7AB0-BA47-B49429E1A94A}"/>
                </a:ext>
              </a:extLst>
            </p:cNvPr>
            <p:cNvGrpSpPr/>
            <p:nvPr/>
          </p:nvGrpSpPr>
          <p:grpSpPr>
            <a:xfrm>
              <a:off x="8815887" y="2996244"/>
              <a:ext cx="473157" cy="592236"/>
              <a:chOff x="-579920" y="447691"/>
              <a:chExt cx="1322350" cy="1776413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EBE5DF2-DCB0-CF77-66FC-EAB3A709EC56}"/>
                  </a:ext>
                </a:extLst>
              </p:cNvPr>
              <p:cNvSpPr/>
              <p:nvPr/>
            </p:nvSpPr>
            <p:spPr bwMode="auto">
              <a:xfrm>
                <a:off x="-572793" y="447691"/>
                <a:ext cx="1315223" cy="1776413"/>
              </a:xfrm>
              <a:custGeom>
                <a:avLst/>
                <a:gdLst>
                  <a:gd name="connsiteX0" fmla="*/ 934226 w 1315223"/>
                  <a:gd name="connsiteY0" fmla="*/ 696730 h 1776413"/>
                  <a:gd name="connsiteX1" fmla="*/ 933114 w 1315223"/>
                  <a:gd name="connsiteY1" fmla="*/ 730857 h 1776413"/>
                  <a:gd name="connsiteX2" fmla="*/ 971687 w 1315223"/>
                  <a:gd name="connsiteY2" fmla="*/ 1303333 h 1776413"/>
                  <a:gd name="connsiteX3" fmla="*/ 1069871 w 1315223"/>
                  <a:gd name="connsiteY3" fmla="*/ 1488563 h 1776413"/>
                  <a:gd name="connsiteX4" fmla="*/ 1132877 w 1315223"/>
                  <a:gd name="connsiteY4" fmla="*/ 1522778 h 1776413"/>
                  <a:gd name="connsiteX5" fmla="*/ 1137973 w 1315223"/>
                  <a:gd name="connsiteY5" fmla="*/ 1523987 h 1776413"/>
                  <a:gd name="connsiteX6" fmla="*/ 1140297 w 1315223"/>
                  <a:gd name="connsiteY6" fmla="*/ 1490147 h 1776413"/>
                  <a:gd name="connsiteX7" fmla="*/ 1101724 w 1315223"/>
                  <a:gd name="connsiteY7" fmla="*/ 917672 h 1776413"/>
                  <a:gd name="connsiteX8" fmla="*/ 1003540 w 1315223"/>
                  <a:gd name="connsiteY8" fmla="*/ 732442 h 1776413"/>
                  <a:gd name="connsiteX9" fmla="*/ 940535 w 1315223"/>
                  <a:gd name="connsiteY9" fmla="*/ 698227 h 1776413"/>
                  <a:gd name="connsiteX10" fmla="*/ 448656 w 1315223"/>
                  <a:gd name="connsiteY10" fmla="*/ 433044 h 1776413"/>
                  <a:gd name="connsiteX11" fmla="*/ 447544 w 1315223"/>
                  <a:gd name="connsiteY11" fmla="*/ 467171 h 1776413"/>
                  <a:gd name="connsiteX12" fmla="*/ 486117 w 1315223"/>
                  <a:gd name="connsiteY12" fmla="*/ 1039646 h 1776413"/>
                  <a:gd name="connsiteX13" fmla="*/ 584302 w 1315223"/>
                  <a:gd name="connsiteY13" fmla="*/ 1224877 h 1776413"/>
                  <a:gd name="connsiteX14" fmla="*/ 647307 w 1315223"/>
                  <a:gd name="connsiteY14" fmla="*/ 1259092 h 1776413"/>
                  <a:gd name="connsiteX15" fmla="*/ 652404 w 1315223"/>
                  <a:gd name="connsiteY15" fmla="*/ 1260301 h 1776413"/>
                  <a:gd name="connsiteX16" fmla="*/ 654728 w 1315223"/>
                  <a:gd name="connsiteY16" fmla="*/ 1226462 h 1776413"/>
                  <a:gd name="connsiteX17" fmla="*/ 616155 w 1315223"/>
                  <a:gd name="connsiteY17" fmla="*/ 653986 h 1776413"/>
                  <a:gd name="connsiteX18" fmla="*/ 517971 w 1315223"/>
                  <a:gd name="connsiteY18" fmla="*/ 468756 h 1776413"/>
                  <a:gd name="connsiteX19" fmla="*/ 454965 w 1315223"/>
                  <a:gd name="connsiteY19" fmla="*/ 434541 h 1776413"/>
                  <a:gd name="connsiteX20" fmla="*/ 128687 w 1315223"/>
                  <a:gd name="connsiteY20" fmla="*/ 0 h 1776413"/>
                  <a:gd name="connsiteX21" fmla="*/ 224317 w 1315223"/>
                  <a:gd name="connsiteY21" fmla="*/ 51932 h 1776413"/>
                  <a:gd name="connsiteX22" fmla="*/ 292510 w 1315223"/>
                  <a:gd name="connsiteY22" fmla="*/ 1064000 h 1776413"/>
                  <a:gd name="connsiteX23" fmla="*/ 318303 w 1315223"/>
                  <a:gd name="connsiteY23" fmla="*/ 1078007 h 1776413"/>
                  <a:gd name="connsiteX24" fmla="*/ 273496 w 1315223"/>
                  <a:gd name="connsiteY24" fmla="*/ 413006 h 1776413"/>
                  <a:gd name="connsiteX25" fmla="*/ 304142 w 1315223"/>
                  <a:gd name="connsiteY25" fmla="*/ 268873 h 1776413"/>
                  <a:gd name="connsiteX26" fmla="*/ 306191 w 1315223"/>
                  <a:gd name="connsiteY26" fmla="*/ 267095 h 1776413"/>
                  <a:gd name="connsiteX27" fmla="*/ 309144 w 1315223"/>
                  <a:gd name="connsiteY27" fmla="*/ 260494 h 1776413"/>
                  <a:gd name="connsiteX28" fmla="*/ 358074 w 1315223"/>
                  <a:gd name="connsiteY28" fmla="*/ 212723 h 1776413"/>
                  <a:gd name="connsiteX29" fmla="*/ 398501 w 1315223"/>
                  <a:gd name="connsiteY29" fmla="*/ 193758 h 1776413"/>
                  <a:gd name="connsiteX30" fmla="*/ 403035 w 1315223"/>
                  <a:gd name="connsiteY30" fmla="*/ 189823 h 1776413"/>
                  <a:gd name="connsiteX31" fmla="*/ 409937 w 1315223"/>
                  <a:gd name="connsiteY31" fmla="*/ 188393 h 1776413"/>
                  <a:gd name="connsiteX32" fmla="*/ 419983 w 1315223"/>
                  <a:gd name="connsiteY32" fmla="*/ 183680 h 1776413"/>
                  <a:gd name="connsiteX33" fmla="*/ 438100 w 1315223"/>
                  <a:gd name="connsiteY33" fmla="*/ 182557 h 1776413"/>
                  <a:gd name="connsiteX34" fmla="*/ 443137 w 1315223"/>
                  <a:gd name="connsiteY34" fmla="*/ 181513 h 1776413"/>
                  <a:gd name="connsiteX35" fmla="*/ 490337 w 1315223"/>
                  <a:gd name="connsiteY35" fmla="*/ 196394 h 1776413"/>
                  <a:gd name="connsiteX36" fmla="*/ 604547 w 1315223"/>
                  <a:gd name="connsiteY36" fmla="*/ 258416 h 1776413"/>
                  <a:gd name="connsiteX37" fmla="*/ 763342 w 1315223"/>
                  <a:gd name="connsiteY37" fmla="*/ 490689 h 1776413"/>
                  <a:gd name="connsiteX38" fmla="*/ 775950 w 1315223"/>
                  <a:gd name="connsiteY38" fmla="*/ 558709 h 1776413"/>
                  <a:gd name="connsiteX39" fmla="*/ 789712 w 1315223"/>
                  <a:gd name="connsiteY39" fmla="*/ 532559 h 1776413"/>
                  <a:gd name="connsiteX40" fmla="*/ 803856 w 1315223"/>
                  <a:gd name="connsiteY40" fmla="*/ 520285 h 1776413"/>
                  <a:gd name="connsiteX41" fmla="*/ 822227 w 1315223"/>
                  <a:gd name="connsiteY41" fmla="*/ 498313 h 1776413"/>
                  <a:gd name="connsiteX42" fmla="*/ 850993 w 1315223"/>
                  <a:gd name="connsiteY42" fmla="*/ 474659 h 1776413"/>
                  <a:gd name="connsiteX43" fmla="*/ 879813 w 1315223"/>
                  <a:gd name="connsiteY43" fmla="*/ 461139 h 1776413"/>
                  <a:gd name="connsiteX44" fmla="*/ 888605 w 1315223"/>
                  <a:gd name="connsiteY44" fmla="*/ 453509 h 1776413"/>
                  <a:gd name="connsiteX45" fmla="*/ 901989 w 1315223"/>
                  <a:gd name="connsiteY45" fmla="*/ 450736 h 1776413"/>
                  <a:gd name="connsiteX46" fmla="*/ 912902 w 1315223"/>
                  <a:gd name="connsiteY46" fmla="*/ 445616 h 1776413"/>
                  <a:gd name="connsiteX47" fmla="*/ 951524 w 1315223"/>
                  <a:gd name="connsiteY47" fmla="*/ 452314 h 1776413"/>
                  <a:gd name="connsiteX48" fmla="*/ 951536 w 1315223"/>
                  <a:gd name="connsiteY48" fmla="*/ 452397 h 1776413"/>
                  <a:gd name="connsiteX49" fmla="*/ 975907 w 1315223"/>
                  <a:gd name="connsiteY49" fmla="*/ 460081 h 1776413"/>
                  <a:gd name="connsiteX50" fmla="*/ 1090117 w 1315223"/>
                  <a:gd name="connsiteY50" fmla="*/ 522102 h 1776413"/>
                  <a:gd name="connsiteX51" fmla="*/ 1268094 w 1315223"/>
                  <a:gd name="connsiteY51" fmla="*/ 857866 h 1776413"/>
                  <a:gd name="connsiteX52" fmla="*/ 1314346 w 1315223"/>
                  <a:gd name="connsiteY52" fmla="*/ 1544313 h 1776413"/>
                  <a:gd name="connsiteX53" fmla="*/ 1296157 w 1315223"/>
                  <a:gd name="connsiteY53" fmla="*/ 1668127 h 1776413"/>
                  <a:gd name="connsiteX54" fmla="*/ 1283914 w 1315223"/>
                  <a:gd name="connsiteY54" fmla="*/ 1684032 h 1776413"/>
                  <a:gd name="connsiteX55" fmla="*/ 1277611 w 1315223"/>
                  <a:gd name="connsiteY55" fmla="*/ 1698122 h 1776413"/>
                  <a:gd name="connsiteX56" fmla="*/ 1228681 w 1315223"/>
                  <a:gd name="connsiteY56" fmla="*/ 1745892 h 1776413"/>
                  <a:gd name="connsiteX57" fmla="*/ 1166772 w 1315223"/>
                  <a:gd name="connsiteY57" fmla="*/ 1774935 h 1776413"/>
                  <a:gd name="connsiteX58" fmla="*/ 1159139 w 1315223"/>
                  <a:gd name="connsiteY58" fmla="*/ 1775408 h 1776413"/>
                  <a:gd name="connsiteX59" fmla="*/ 1158958 w 1315223"/>
                  <a:gd name="connsiteY59" fmla="*/ 1775505 h 1776413"/>
                  <a:gd name="connsiteX60" fmla="*/ 1158298 w 1315223"/>
                  <a:gd name="connsiteY60" fmla="*/ 1775461 h 1776413"/>
                  <a:gd name="connsiteX61" fmla="*/ 1142933 w 1315223"/>
                  <a:gd name="connsiteY61" fmla="*/ 1776413 h 1776413"/>
                  <a:gd name="connsiteX62" fmla="*/ 1138838 w 1315223"/>
                  <a:gd name="connsiteY62" fmla="*/ 1774148 h 1776413"/>
                  <a:gd name="connsiteX63" fmla="*/ 1129663 w 1315223"/>
                  <a:gd name="connsiteY63" fmla="*/ 1773530 h 1776413"/>
                  <a:gd name="connsiteX64" fmla="*/ 1097505 w 1315223"/>
                  <a:gd name="connsiteY64" fmla="*/ 1760924 h 1776413"/>
                  <a:gd name="connsiteX65" fmla="*/ 983294 w 1315223"/>
                  <a:gd name="connsiteY65" fmla="*/ 1698903 h 1776413"/>
                  <a:gd name="connsiteX66" fmla="*/ 824499 w 1315223"/>
                  <a:gd name="connsiteY66" fmla="*/ 1466629 h 1776413"/>
                  <a:gd name="connsiteX67" fmla="*/ 811058 w 1315223"/>
                  <a:gd name="connsiteY67" fmla="*/ 1394114 h 1776413"/>
                  <a:gd name="connsiteX68" fmla="*/ 793372 w 1315223"/>
                  <a:gd name="connsiteY68" fmla="*/ 1430479 h 1776413"/>
                  <a:gd name="connsiteX69" fmla="*/ 783449 w 1315223"/>
                  <a:gd name="connsiteY69" fmla="*/ 1435757 h 1776413"/>
                  <a:gd name="connsiteX70" fmla="*/ 766910 w 1315223"/>
                  <a:gd name="connsiteY70" fmla="*/ 1455538 h 1776413"/>
                  <a:gd name="connsiteX71" fmla="*/ 738144 w 1315223"/>
                  <a:gd name="connsiteY71" fmla="*/ 1479192 h 1776413"/>
                  <a:gd name="connsiteX72" fmla="*/ 709199 w 1315223"/>
                  <a:gd name="connsiteY72" fmla="*/ 1492771 h 1776413"/>
                  <a:gd name="connsiteX73" fmla="*/ 673388 w 1315223"/>
                  <a:gd name="connsiteY73" fmla="*/ 1511819 h 1776413"/>
                  <a:gd name="connsiteX74" fmla="*/ 611935 w 1315223"/>
                  <a:gd name="connsiteY74" fmla="*/ 1497238 h 1776413"/>
                  <a:gd name="connsiteX75" fmla="*/ 497725 w 1315223"/>
                  <a:gd name="connsiteY75" fmla="*/ 1435216 h 1776413"/>
                  <a:gd name="connsiteX76" fmla="*/ 378803 w 1315223"/>
                  <a:gd name="connsiteY76" fmla="*/ 1300601 h 1776413"/>
                  <a:gd name="connsiteX77" fmla="*/ 367680 w 1315223"/>
                  <a:gd name="connsiteY77" fmla="*/ 1273359 h 1776413"/>
                  <a:gd name="connsiteX78" fmla="*/ 297552 w 1315223"/>
                  <a:gd name="connsiteY78" fmla="*/ 1330528 h 1776413"/>
                  <a:gd name="connsiteX79" fmla="*/ 70788 w 1315223"/>
                  <a:gd name="connsiteY79" fmla="*/ 1207384 h 1776413"/>
                  <a:gd name="connsiteX80" fmla="*/ 59000 w 1315223"/>
                  <a:gd name="connsiteY80" fmla="*/ 1032446 h 1776413"/>
                  <a:gd name="connsiteX81" fmla="*/ 119805 w 1315223"/>
                  <a:gd name="connsiteY81" fmla="*/ 968039 h 1776413"/>
                  <a:gd name="connsiteX82" fmla="*/ 77355 w 1315223"/>
                  <a:gd name="connsiteY82" fmla="*/ 367349 h 1776413"/>
                  <a:gd name="connsiteX83" fmla="*/ 11788 w 1315223"/>
                  <a:gd name="connsiteY83" fmla="*/ 331744 h 1776413"/>
                  <a:gd name="connsiteX84" fmla="*/ 0 w 1315223"/>
                  <a:gd name="connsiteY84" fmla="*/ 156805 h 1776413"/>
                  <a:gd name="connsiteX85" fmla="*/ 56375 w 1315223"/>
                  <a:gd name="connsiteY85" fmla="*/ 55983 h 17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315223" h="1776413">
                    <a:moveTo>
                      <a:pt x="934226" y="696730"/>
                    </a:moveTo>
                    <a:cubicBezTo>
                      <a:pt x="933855" y="708106"/>
                      <a:pt x="933485" y="719481"/>
                      <a:pt x="933114" y="730857"/>
                    </a:cubicBezTo>
                    <a:lnTo>
                      <a:pt x="971687" y="1303333"/>
                    </a:lnTo>
                    <a:cubicBezTo>
                      <a:pt x="976782" y="1378953"/>
                      <a:pt x="1020741" y="1461883"/>
                      <a:pt x="1069871" y="1488563"/>
                    </a:cubicBezTo>
                    <a:lnTo>
                      <a:pt x="1132877" y="1522778"/>
                    </a:lnTo>
                    <a:lnTo>
                      <a:pt x="1137973" y="1523987"/>
                    </a:lnTo>
                    <a:lnTo>
                      <a:pt x="1140297" y="1490147"/>
                    </a:lnTo>
                    <a:lnTo>
                      <a:pt x="1101724" y="917672"/>
                    </a:lnTo>
                    <a:cubicBezTo>
                      <a:pt x="1096629" y="842053"/>
                      <a:pt x="1052671" y="759122"/>
                      <a:pt x="1003540" y="732442"/>
                    </a:cubicBezTo>
                    <a:lnTo>
                      <a:pt x="940535" y="698227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5"/>
                      <a:pt x="447544" y="467171"/>
                    </a:cubicBezTo>
                    <a:lnTo>
                      <a:pt x="486117" y="1039646"/>
                    </a:lnTo>
                    <a:cubicBezTo>
                      <a:pt x="491213" y="1115267"/>
                      <a:pt x="535171" y="1198197"/>
                      <a:pt x="584302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5" y="653986"/>
                    </a:lnTo>
                    <a:cubicBezTo>
                      <a:pt x="611059" y="578366"/>
                      <a:pt x="567101" y="495436"/>
                      <a:pt x="517971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6" y="413006"/>
                    </a:lnTo>
                    <a:cubicBezTo>
                      <a:pt x="269166" y="348752"/>
                      <a:pt x="281084" y="298815"/>
                      <a:pt x="304142" y="268873"/>
                    </a:cubicBezTo>
                    <a:lnTo>
                      <a:pt x="306191" y="267095"/>
                    </a:lnTo>
                    <a:lnTo>
                      <a:pt x="309144" y="260494"/>
                    </a:lnTo>
                    <a:cubicBezTo>
                      <a:pt x="319318" y="244879"/>
                      <a:pt x="336431" y="227722"/>
                      <a:pt x="358074" y="212723"/>
                    </a:cubicBezTo>
                    <a:lnTo>
                      <a:pt x="398501" y="193758"/>
                    </a:lnTo>
                    <a:lnTo>
                      <a:pt x="403035" y="189823"/>
                    </a:lnTo>
                    <a:lnTo>
                      <a:pt x="409937" y="188393"/>
                    </a:lnTo>
                    <a:lnTo>
                      <a:pt x="419983" y="183680"/>
                    </a:lnTo>
                    <a:lnTo>
                      <a:pt x="438100" y="182557"/>
                    </a:lnTo>
                    <a:lnTo>
                      <a:pt x="443137" y="181513"/>
                    </a:lnTo>
                    <a:cubicBezTo>
                      <a:pt x="457797" y="182487"/>
                      <a:pt x="473639" y="187326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50" y="558709"/>
                    </a:lnTo>
                    <a:lnTo>
                      <a:pt x="789712" y="532559"/>
                    </a:lnTo>
                    <a:lnTo>
                      <a:pt x="803856" y="520285"/>
                    </a:lnTo>
                    <a:lnTo>
                      <a:pt x="822227" y="498313"/>
                    </a:lnTo>
                    <a:cubicBezTo>
                      <a:pt x="830483" y="490197"/>
                      <a:pt x="840172" y="482158"/>
                      <a:pt x="850993" y="474659"/>
                    </a:cubicBezTo>
                    <a:lnTo>
                      <a:pt x="879813" y="461139"/>
                    </a:lnTo>
                    <a:lnTo>
                      <a:pt x="888605" y="453509"/>
                    </a:lnTo>
                    <a:lnTo>
                      <a:pt x="901989" y="450736"/>
                    </a:lnTo>
                    <a:lnTo>
                      <a:pt x="912902" y="445616"/>
                    </a:lnTo>
                    <a:cubicBezTo>
                      <a:pt x="931094" y="441572"/>
                      <a:pt x="945406" y="443486"/>
                      <a:pt x="951524" y="452314"/>
                    </a:cubicBezTo>
                    <a:lnTo>
                      <a:pt x="951536" y="452397"/>
                    </a:lnTo>
                    <a:lnTo>
                      <a:pt x="975907" y="460081"/>
                    </a:lnTo>
                    <a:lnTo>
                      <a:pt x="1090117" y="522102"/>
                    </a:lnTo>
                    <a:cubicBezTo>
                      <a:pt x="1179175" y="570464"/>
                      <a:pt x="1258857" y="720791"/>
                      <a:pt x="1268094" y="857866"/>
                    </a:cubicBezTo>
                    <a:lnTo>
                      <a:pt x="1314346" y="1544313"/>
                    </a:lnTo>
                    <a:cubicBezTo>
                      <a:pt x="1317810" y="1595716"/>
                      <a:pt x="1310875" y="1637956"/>
                      <a:pt x="1296157" y="1668127"/>
                    </a:cubicBezTo>
                    <a:lnTo>
                      <a:pt x="1283914" y="1684032"/>
                    </a:lnTo>
                    <a:lnTo>
                      <a:pt x="1277611" y="1698122"/>
                    </a:lnTo>
                    <a:cubicBezTo>
                      <a:pt x="1267438" y="1713736"/>
                      <a:pt x="1250324" y="1730893"/>
                      <a:pt x="1228681" y="1745892"/>
                    </a:cubicBezTo>
                    <a:cubicBezTo>
                      <a:pt x="1207038" y="1760891"/>
                      <a:pt x="1184965" y="1770892"/>
                      <a:pt x="1166772" y="1774935"/>
                    </a:cubicBezTo>
                    <a:lnTo>
                      <a:pt x="1159139" y="1775408"/>
                    </a:lnTo>
                    <a:lnTo>
                      <a:pt x="1158958" y="1775505"/>
                    </a:lnTo>
                    <a:lnTo>
                      <a:pt x="1158298" y="1775461"/>
                    </a:lnTo>
                    <a:lnTo>
                      <a:pt x="1142933" y="1776413"/>
                    </a:lnTo>
                    <a:lnTo>
                      <a:pt x="1138838" y="1774148"/>
                    </a:lnTo>
                    <a:lnTo>
                      <a:pt x="1129663" y="1773530"/>
                    </a:lnTo>
                    <a:cubicBezTo>
                      <a:pt x="1119389" y="1771135"/>
                      <a:pt x="1108637" y="1766969"/>
                      <a:pt x="1097505" y="1760924"/>
                    </a:cubicBezTo>
                    <a:lnTo>
                      <a:pt x="983294" y="1698903"/>
                    </a:lnTo>
                    <a:cubicBezTo>
                      <a:pt x="916501" y="1662631"/>
                      <a:pt x="854981" y="1569004"/>
                      <a:pt x="824499" y="1466629"/>
                    </a:cubicBezTo>
                    <a:lnTo>
                      <a:pt x="811058" y="1394114"/>
                    </a:lnTo>
                    <a:lnTo>
                      <a:pt x="793372" y="1430479"/>
                    </a:lnTo>
                    <a:lnTo>
                      <a:pt x="783449" y="1435757"/>
                    </a:lnTo>
                    <a:lnTo>
                      <a:pt x="766910" y="1455538"/>
                    </a:lnTo>
                    <a:cubicBezTo>
                      <a:pt x="758654" y="1463654"/>
                      <a:pt x="748965" y="1471693"/>
                      <a:pt x="738144" y="1479192"/>
                    </a:cubicBezTo>
                    <a:lnTo>
                      <a:pt x="709199" y="1492771"/>
                    </a:lnTo>
                    <a:lnTo>
                      <a:pt x="673388" y="1511819"/>
                    </a:lnTo>
                    <a:cubicBezTo>
                      <a:pt x="654942" y="1513902"/>
                      <a:pt x="634200" y="1509329"/>
                      <a:pt x="611935" y="1497238"/>
                    </a:cubicBezTo>
                    <a:lnTo>
                      <a:pt x="497725" y="1435216"/>
                    </a:lnTo>
                    <a:cubicBezTo>
                      <a:pt x="453196" y="1411035"/>
                      <a:pt x="411011" y="1361363"/>
                      <a:pt x="378803" y="1300601"/>
                    </a:cubicBezTo>
                    <a:lnTo>
                      <a:pt x="367680" y="1273359"/>
                    </a:lnTo>
                    <a:lnTo>
                      <a:pt x="297552" y="1330528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9805" y="968039"/>
                    </a:lnTo>
                    <a:lnTo>
                      <a:pt x="77355" y="367349"/>
                    </a:lnTo>
                    <a:lnTo>
                      <a:pt x="11788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92592B98-9E86-0D26-07BE-133DB9D62285}"/>
                  </a:ext>
                </a:extLst>
              </p:cNvPr>
              <p:cNvSpPr/>
              <p:nvPr/>
            </p:nvSpPr>
            <p:spPr bwMode="auto">
              <a:xfrm>
                <a:off x="-579920" y="503675"/>
                <a:ext cx="1242911" cy="1720007"/>
              </a:xfrm>
              <a:custGeom>
                <a:avLst/>
                <a:gdLst>
                  <a:gd name="connsiteX0" fmla="*/ 906633 w 1242911"/>
                  <a:gd name="connsiteY0" fmla="*/ 634200 h 1720007"/>
                  <a:gd name="connsiteX1" fmla="*/ 860802 w 1242911"/>
                  <a:gd name="connsiteY1" fmla="*/ 730857 h 1720007"/>
                  <a:gd name="connsiteX2" fmla="*/ 899375 w 1242911"/>
                  <a:gd name="connsiteY2" fmla="*/ 1303333 h 1720007"/>
                  <a:gd name="connsiteX3" fmla="*/ 997559 w 1242911"/>
                  <a:gd name="connsiteY3" fmla="*/ 1488563 h 1720007"/>
                  <a:gd name="connsiteX4" fmla="*/ 1060565 w 1242911"/>
                  <a:gd name="connsiteY4" fmla="*/ 1522778 h 1720007"/>
                  <a:gd name="connsiteX5" fmla="*/ 1140297 w 1242911"/>
                  <a:gd name="connsiteY5" fmla="*/ 1434164 h 1720007"/>
                  <a:gd name="connsiteX6" fmla="*/ 1101724 w 1242911"/>
                  <a:gd name="connsiteY6" fmla="*/ 861689 h 1720007"/>
                  <a:gd name="connsiteX7" fmla="*/ 1003540 w 1242911"/>
                  <a:gd name="connsiteY7" fmla="*/ 676459 h 1720007"/>
                  <a:gd name="connsiteX8" fmla="*/ 940535 w 1242911"/>
                  <a:gd name="connsiteY8" fmla="*/ 642244 h 1720007"/>
                  <a:gd name="connsiteX9" fmla="*/ 906633 w 1242911"/>
                  <a:gd name="connsiteY9" fmla="*/ 634200 h 1720007"/>
                  <a:gd name="connsiteX10" fmla="*/ 856395 w 1242911"/>
                  <a:gd name="connsiteY10" fmla="*/ 445199 h 1720007"/>
                  <a:gd name="connsiteX11" fmla="*/ 903595 w 1242911"/>
                  <a:gd name="connsiteY11" fmla="*/ 460081 h 1720007"/>
                  <a:gd name="connsiteX12" fmla="*/ 1017805 w 1242911"/>
                  <a:gd name="connsiteY12" fmla="*/ 522102 h 1720007"/>
                  <a:gd name="connsiteX13" fmla="*/ 1195782 w 1242911"/>
                  <a:gd name="connsiteY13" fmla="*/ 857866 h 1720007"/>
                  <a:gd name="connsiteX14" fmla="*/ 1242034 w 1242911"/>
                  <a:gd name="connsiteY14" fmla="*/ 1544313 h 1720007"/>
                  <a:gd name="connsiteX15" fmla="*/ 1097505 w 1242911"/>
                  <a:gd name="connsiteY15" fmla="*/ 1704941 h 1720007"/>
                  <a:gd name="connsiteX16" fmla="*/ 983294 w 1242911"/>
                  <a:gd name="connsiteY16" fmla="*/ 1642920 h 1720007"/>
                  <a:gd name="connsiteX17" fmla="*/ 805317 w 1242911"/>
                  <a:gd name="connsiteY17" fmla="*/ 1307156 h 1720007"/>
                  <a:gd name="connsiteX18" fmla="*/ 759065 w 1242911"/>
                  <a:gd name="connsiteY18" fmla="*/ 620709 h 1720007"/>
                  <a:gd name="connsiteX19" fmla="*/ 816293 w 1242911"/>
                  <a:gd name="connsiteY19" fmla="*/ 453509 h 1720007"/>
                  <a:gd name="connsiteX20" fmla="*/ 856395 w 1242911"/>
                  <a:gd name="connsiteY20" fmla="*/ 445199 h 1720007"/>
                  <a:gd name="connsiteX21" fmla="*/ 421063 w 1242911"/>
                  <a:gd name="connsiteY21" fmla="*/ 370514 h 1720007"/>
                  <a:gd name="connsiteX22" fmla="*/ 375232 w 1242911"/>
                  <a:gd name="connsiteY22" fmla="*/ 467171 h 1720007"/>
                  <a:gd name="connsiteX23" fmla="*/ 413805 w 1242911"/>
                  <a:gd name="connsiteY23" fmla="*/ 1039646 h 1720007"/>
                  <a:gd name="connsiteX24" fmla="*/ 511990 w 1242911"/>
                  <a:gd name="connsiteY24" fmla="*/ 1224877 h 1720007"/>
                  <a:gd name="connsiteX25" fmla="*/ 574995 w 1242911"/>
                  <a:gd name="connsiteY25" fmla="*/ 1259092 h 1720007"/>
                  <a:gd name="connsiteX26" fmla="*/ 654728 w 1242911"/>
                  <a:gd name="connsiteY26" fmla="*/ 1170479 h 1720007"/>
                  <a:gd name="connsiteX27" fmla="*/ 616155 w 1242911"/>
                  <a:gd name="connsiteY27" fmla="*/ 598003 h 1720007"/>
                  <a:gd name="connsiteX28" fmla="*/ 517971 w 1242911"/>
                  <a:gd name="connsiteY28" fmla="*/ 412773 h 1720007"/>
                  <a:gd name="connsiteX29" fmla="*/ 454965 w 1242911"/>
                  <a:gd name="connsiteY29" fmla="*/ 378558 h 1720007"/>
                  <a:gd name="connsiteX30" fmla="*/ 421063 w 1242911"/>
                  <a:gd name="connsiteY30" fmla="*/ 370514 h 1720007"/>
                  <a:gd name="connsiteX31" fmla="*/ 370825 w 1242911"/>
                  <a:gd name="connsiteY31" fmla="*/ 181513 h 1720007"/>
                  <a:gd name="connsiteX32" fmla="*/ 418025 w 1242911"/>
                  <a:gd name="connsiteY32" fmla="*/ 196394 h 1720007"/>
                  <a:gd name="connsiteX33" fmla="*/ 532235 w 1242911"/>
                  <a:gd name="connsiteY33" fmla="*/ 258416 h 1720007"/>
                  <a:gd name="connsiteX34" fmla="*/ 710212 w 1242911"/>
                  <a:gd name="connsiteY34" fmla="*/ 594180 h 1720007"/>
                  <a:gd name="connsiteX35" fmla="*/ 756465 w 1242911"/>
                  <a:gd name="connsiteY35" fmla="*/ 1280626 h 1720007"/>
                  <a:gd name="connsiteX36" fmla="*/ 611935 w 1242911"/>
                  <a:gd name="connsiteY36" fmla="*/ 1441255 h 1720007"/>
                  <a:gd name="connsiteX37" fmla="*/ 497725 w 1242911"/>
                  <a:gd name="connsiteY37" fmla="*/ 1379233 h 1720007"/>
                  <a:gd name="connsiteX38" fmla="*/ 319748 w 1242911"/>
                  <a:gd name="connsiteY38" fmla="*/ 1043469 h 1720007"/>
                  <a:gd name="connsiteX39" fmla="*/ 273496 w 1242911"/>
                  <a:gd name="connsiteY39" fmla="*/ 357023 h 1720007"/>
                  <a:gd name="connsiteX40" fmla="*/ 330723 w 1242911"/>
                  <a:gd name="connsiteY40" fmla="*/ 189823 h 1720007"/>
                  <a:gd name="connsiteX41" fmla="*/ 370825 w 1242911"/>
                  <a:gd name="connsiteY41" fmla="*/ 181513 h 1720007"/>
                  <a:gd name="connsiteX42" fmla="*/ 56375 w 1242911"/>
                  <a:gd name="connsiteY42" fmla="*/ 0 h 1720007"/>
                  <a:gd name="connsiteX43" fmla="*/ 152005 w 1242911"/>
                  <a:gd name="connsiteY43" fmla="*/ 51932 h 1720007"/>
                  <a:gd name="connsiteX44" fmla="*/ 220198 w 1242911"/>
                  <a:gd name="connsiteY44" fmla="*/ 1064000 h 1720007"/>
                  <a:gd name="connsiteX45" fmla="*/ 285765 w 1242911"/>
                  <a:gd name="connsiteY45" fmla="*/ 1099606 h 1720007"/>
                  <a:gd name="connsiteX46" fmla="*/ 297552 w 1242911"/>
                  <a:gd name="connsiteY46" fmla="*/ 1274545 h 1720007"/>
                  <a:gd name="connsiteX47" fmla="*/ 70788 w 1242911"/>
                  <a:gd name="connsiteY47" fmla="*/ 1151401 h 1720007"/>
                  <a:gd name="connsiteX48" fmla="*/ 59000 w 1242911"/>
                  <a:gd name="connsiteY48" fmla="*/ 976463 h 1720007"/>
                  <a:gd name="connsiteX49" fmla="*/ 124568 w 1242911"/>
                  <a:gd name="connsiteY49" fmla="*/ 1012069 h 1720007"/>
                  <a:gd name="connsiteX50" fmla="*/ 77355 w 1242911"/>
                  <a:gd name="connsiteY50" fmla="*/ 311366 h 1720007"/>
                  <a:gd name="connsiteX51" fmla="*/ 11788 w 1242911"/>
                  <a:gd name="connsiteY51" fmla="*/ 275761 h 1720007"/>
                  <a:gd name="connsiteX52" fmla="*/ 0 w 1242911"/>
                  <a:gd name="connsiteY52" fmla="*/ 100822 h 172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42911" h="1720007">
                    <a:moveTo>
                      <a:pt x="906633" y="634200"/>
                    </a:moveTo>
                    <a:cubicBezTo>
                      <a:pt x="876105" y="637648"/>
                      <a:pt x="856981" y="674143"/>
                      <a:pt x="860802" y="730857"/>
                    </a:cubicBezTo>
                    <a:lnTo>
                      <a:pt x="899375" y="1303333"/>
                    </a:lnTo>
                    <a:cubicBezTo>
                      <a:pt x="904470" y="1378953"/>
                      <a:pt x="948429" y="1461883"/>
                      <a:pt x="997559" y="1488563"/>
                    </a:cubicBezTo>
                    <a:lnTo>
                      <a:pt x="1060565" y="1522778"/>
                    </a:lnTo>
                    <a:cubicBezTo>
                      <a:pt x="1109695" y="1549458"/>
                      <a:pt x="1145393" y="1509785"/>
                      <a:pt x="1140297" y="1434164"/>
                    </a:cubicBezTo>
                    <a:lnTo>
                      <a:pt x="1101724" y="861689"/>
                    </a:lnTo>
                    <a:cubicBezTo>
                      <a:pt x="1096629" y="786070"/>
                      <a:pt x="1052671" y="703139"/>
                      <a:pt x="1003540" y="676459"/>
                    </a:cubicBezTo>
                    <a:lnTo>
                      <a:pt x="940535" y="642244"/>
                    </a:lnTo>
                    <a:cubicBezTo>
                      <a:pt x="928252" y="635574"/>
                      <a:pt x="916809" y="633051"/>
                      <a:pt x="906633" y="634200"/>
                    </a:cubicBezTo>
                    <a:close/>
                    <a:moveTo>
                      <a:pt x="856395" y="445199"/>
                    </a:moveTo>
                    <a:cubicBezTo>
                      <a:pt x="871054" y="446174"/>
                      <a:pt x="886897" y="451013"/>
                      <a:pt x="903595" y="460081"/>
                    </a:cubicBezTo>
                    <a:lnTo>
                      <a:pt x="1017805" y="522102"/>
                    </a:lnTo>
                    <a:cubicBezTo>
                      <a:pt x="1106863" y="570464"/>
                      <a:pt x="1186545" y="720791"/>
                      <a:pt x="1195782" y="857866"/>
                    </a:cubicBezTo>
                    <a:lnTo>
                      <a:pt x="1242034" y="1544313"/>
                    </a:lnTo>
                    <a:cubicBezTo>
                      <a:pt x="1251271" y="1681388"/>
                      <a:pt x="1186562" y="1753303"/>
                      <a:pt x="1097505" y="1704941"/>
                    </a:cubicBezTo>
                    <a:lnTo>
                      <a:pt x="983294" y="1642920"/>
                    </a:lnTo>
                    <a:cubicBezTo>
                      <a:pt x="894237" y="1594557"/>
                      <a:pt x="814554" y="1444230"/>
                      <a:pt x="805317" y="1307156"/>
                    </a:cubicBezTo>
                    <a:lnTo>
                      <a:pt x="759065" y="620709"/>
                    </a:lnTo>
                    <a:cubicBezTo>
                      <a:pt x="753293" y="535037"/>
                      <a:pt x="776405" y="474818"/>
                      <a:pt x="816293" y="453509"/>
                    </a:cubicBezTo>
                    <a:cubicBezTo>
                      <a:pt x="828260" y="447116"/>
                      <a:pt x="841736" y="444225"/>
                      <a:pt x="856395" y="445199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1" y="410457"/>
                      <a:pt x="375232" y="467171"/>
                    </a:cubicBezTo>
                    <a:lnTo>
                      <a:pt x="413805" y="1039646"/>
                    </a:lnTo>
                    <a:cubicBezTo>
                      <a:pt x="418901" y="1115267"/>
                      <a:pt x="462859" y="1198197"/>
                      <a:pt x="511990" y="1224877"/>
                    </a:cubicBezTo>
                    <a:lnTo>
                      <a:pt x="574995" y="1259092"/>
                    </a:lnTo>
                    <a:cubicBezTo>
                      <a:pt x="624125" y="1285772"/>
                      <a:pt x="659823" y="1246099"/>
                      <a:pt x="654728" y="1170479"/>
                    </a:cubicBezTo>
                    <a:lnTo>
                      <a:pt x="616155" y="598003"/>
                    </a:lnTo>
                    <a:cubicBezTo>
                      <a:pt x="611059" y="522383"/>
                      <a:pt x="567101" y="439453"/>
                      <a:pt x="517971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6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6"/>
                    </a:lnTo>
                    <a:cubicBezTo>
                      <a:pt x="765701" y="1417701"/>
                      <a:pt x="700992" y="1489617"/>
                      <a:pt x="611935" y="1441255"/>
                    </a:cubicBezTo>
                    <a:lnTo>
                      <a:pt x="497725" y="1379233"/>
                    </a:lnTo>
                    <a:cubicBezTo>
                      <a:pt x="408667" y="1330871"/>
                      <a:pt x="328984" y="1180544"/>
                      <a:pt x="319748" y="1043469"/>
                    </a:cubicBezTo>
                    <a:lnTo>
                      <a:pt x="273496" y="357023"/>
                    </a:lnTo>
                    <a:cubicBezTo>
                      <a:pt x="267723" y="271351"/>
                      <a:pt x="290835" y="211132"/>
                      <a:pt x="330723" y="189823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5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9"/>
                    </a:lnTo>
                    <a:lnTo>
                      <a:pt x="77355" y="311366"/>
                    </a:lnTo>
                    <a:lnTo>
                      <a:pt x="11788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171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40EF6-E036-CA81-F392-E944F0854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3FBEBA-E1AA-D635-0EF6-CB4E34ACB39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年収の壁のイラストの使用例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4B410532-CCEF-4F03-D395-AFA84C4BADA9}"/>
              </a:ext>
            </a:extLst>
          </p:cNvPr>
          <p:cNvGrpSpPr/>
          <p:nvPr/>
        </p:nvGrpSpPr>
        <p:grpSpPr>
          <a:xfrm>
            <a:off x="839160" y="910979"/>
            <a:ext cx="2739310" cy="2640990"/>
            <a:chOff x="342384" y="538646"/>
            <a:chExt cx="4275474" cy="4122022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576AE9D4-8C3F-7838-6694-60B1846BF044}"/>
                </a:ext>
              </a:extLst>
            </p:cNvPr>
            <p:cNvSpPr/>
            <p:nvPr/>
          </p:nvSpPr>
          <p:spPr bwMode="auto">
            <a:xfrm rot="16200000">
              <a:off x="3023786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E788E705-69F5-5746-4FCA-2CF5F21D52BB}"/>
                </a:ext>
              </a:extLst>
            </p:cNvPr>
            <p:cNvSpPr/>
            <p:nvPr/>
          </p:nvSpPr>
          <p:spPr bwMode="auto">
            <a:xfrm rot="16200000">
              <a:off x="3038408" y="1425516"/>
              <a:ext cx="2278402" cy="652800"/>
            </a:xfrm>
            <a:custGeom>
              <a:avLst/>
              <a:gdLst>
                <a:gd name="connsiteX0" fmla="*/ 247992 w 3691297"/>
                <a:gd name="connsiteY0" fmla="*/ 956540 h 1057618"/>
                <a:gd name="connsiteX1" fmla="*/ 187084 w 3691297"/>
                <a:gd name="connsiteY1" fmla="*/ 1057618 h 1057618"/>
                <a:gd name="connsiteX2" fmla="*/ 0 w 3691297"/>
                <a:gd name="connsiteY2" fmla="*/ 1057618 h 1057618"/>
                <a:gd name="connsiteX3" fmla="*/ 60265 w 3691297"/>
                <a:gd name="connsiteY3" fmla="*/ 957605 h 1057618"/>
                <a:gd name="connsiteX4" fmla="*/ 101193 w 3691297"/>
                <a:gd name="connsiteY4" fmla="*/ 941434 h 1057618"/>
                <a:gd name="connsiteX5" fmla="*/ 226341 w 3691297"/>
                <a:gd name="connsiteY5" fmla="*/ 940722 h 1057618"/>
                <a:gd name="connsiteX6" fmla="*/ 245643 w 3691297"/>
                <a:gd name="connsiteY6" fmla="*/ 945282 h 1057618"/>
                <a:gd name="connsiteX7" fmla="*/ 247992 w 3691297"/>
                <a:gd name="connsiteY7" fmla="*/ 956540 h 1057618"/>
                <a:gd name="connsiteX8" fmla="*/ 386203 w 3691297"/>
                <a:gd name="connsiteY8" fmla="*/ 727171 h 1057618"/>
                <a:gd name="connsiteX9" fmla="*/ 282929 w 3691297"/>
                <a:gd name="connsiteY9" fmla="*/ 898561 h 1057618"/>
                <a:gd name="connsiteX10" fmla="*/ 242002 w 3691297"/>
                <a:gd name="connsiteY10" fmla="*/ 914733 h 1057618"/>
                <a:gd name="connsiteX11" fmla="*/ 116852 w 3691297"/>
                <a:gd name="connsiteY11" fmla="*/ 915443 h 1057618"/>
                <a:gd name="connsiteX12" fmla="*/ 95201 w 3691297"/>
                <a:gd name="connsiteY12" fmla="*/ 899627 h 1057618"/>
                <a:gd name="connsiteX13" fmla="*/ 198477 w 3691297"/>
                <a:gd name="connsiteY13" fmla="*/ 728238 h 1057618"/>
                <a:gd name="connsiteX14" fmla="*/ 239404 w 3691297"/>
                <a:gd name="connsiteY14" fmla="*/ 712066 h 1057618"/>
                <a:gd name="connsiteX15" fmla="*/ 364554 w 3691297"/>
                <a:gd name="connsiteY15" fmla="*/ 711355 h 1057618"/>
                <a:gd name="connsiteX16" fmla="*/ 383854 w 3691297"/>
                <a:gd name="connsiteY16" fmla="*/ 715913 h 1057618"/>
                <a:gd name="connsiteX17" fmla="*/ 386203 w 3691297"/>
                <a:gd name="connsiteY17" fmla="*/ 727171 h 1057618"/>
                <a:gd name="connsiteX18" fmla="*/ 417897 w 3691297"/>
                <a:gd name="connsiteY18" fmla="*/ 1057618 h 1057618"/>
                <a:gd name="connsiteX19" fmla="*/ 235787 w 3691297"/>
                <a:gd name="connsiteY19" fmla="*/ 1057618 h 1057618"/>
                <a:gd name="connsiteX20" fmla="*/ 246682 w 3691297"/>
                <a:gd name="connsiteY20" fmla="*/ 1049871 h 1057618"/>
                <a:gd name="connsiteX21" fmla="*/ 271628 w 3691297"/>
                <a:gd name="connsiteY21" fmla="*/ 1045061 h 1057618"/>
                <a:gd name="connsiteX22" fmla="*/ 396778 w 3691297"/>
                <a:gd name="connsiteY22" fmla="*/ 1044350 h 1057618"/>
                <a:gd name="connsiteX23" fmla="*/ 416080 w 3691297"/>
                <a:gd name="connsiteY23" fmla="*/ 1048910 h 1057618"/>
                <a:gd name="connsiteX24" fmla="*/ 524416 w 3691297"/>
                <a:gd name="connsiteY24" fmla="*/ 497803 h 1057618"/>
                <a:gd name="connsiteX25" fmla="*/ 421140 w 3691297"/>
                <a:gd name="connsiteY25" fmla="*/ 669194 h 1057618"/>
                <a:gd name="connsiteX26" fmla="*/ 380213 w 3691297"/>
                <a:gd name="connsiteY26" fmla="*/ 685365 h 1057618"/>
                <a:gd name="connsiteX27" fmla="*/ 255065 w 3691297"/>
                <a:gd name="connsiteY27" fmla="*/ 686075 h 1057618"/>
                <a:gd name="connsiteX28" fmla="*/ 233414 w 3691297"/>
                <a:gd name="connsiteY28" fmla="*/ 670260 h 1057618"/>
                <a:gd name="connsiteX29" fmla="*/ 336690 w 3691297"/>
                <a:gd name="connsiteY29" fmla="*/ 498869 h 1057618"/>
                <a:gd name="connsiteX30" fmla="*/ 377616 w 3691297"/>
                <a:gd name="connsiteY30" fmla="*/ 482697 h 1057618"/>
                <a:gd name="connsiteX31" fmla="*/ 502766 w 3691297"/>
                <a:gd name="connsiteY31" fmla="*/ 481987 h 1057618"/>
                <a:gd name="connsiteX32" fmla="*/ 522066 w 3691297"/>
                <a:gd name="connsiteY32" fmla="*/ 486546 h 1057618"/>
                <a:gd name="connsiteX33" fmla="*/ 524416 w 3691297"/>
                <a:gd name="connsiteY33" fmla="*/ 497803 h 1057618"/>
                <a:gd name="connsiteX34" fmla="*/ 556642 w 3691297"/>
                <a:gd name="connsiteY34" fmla="*/ 830798 h 1057618"/>
                <a:gd name="connsiteX35" fmla="*/ 453366 w 3691297"/>
                <a:gd name="connsiteY35" fmla="*/ 1002189 h 1057618"/>
                <a:gd name="connsiteX36" fmla="*/ 412439 w 3691297"/>
                <a:gd name="connsiteY36" fmla="*/ 1018361 h 1057618"/>
                <a:gd name="connsiteX37" fmla="*/ 287289 w 3691297"/>
                <a:gd name="connsiteY37" fmla="*/ 1019071 h 1057618"/>
                <a:gd name="connsiteX38" fmla="*/ 265640 w 3691297"/>
                <a:gd name="connsiteY38" fmla="*/ 1003255 h 1057618"/>
                <a:gd name="connsiteX39" fmla="*/ 368916 w 3691297"/>
                <a:gd name="connsiteY39" fmla="*/ 831864 h 1057618"/>
                <a:gd name="connsiteX40" fmla="*/ 409841 w 3691297"/>
                <a:gd name="connsiteY40" fmla="*/ 815694 h 1057618"/>
                <a:gd name="connsiteX41" fmla="*/ 534991 w 3691297"/>
                <a:gd name="connsiteY41" fmla="*/ 814982 h 1057618"/>
                <a:gd name="connsiteX42" fmla="*/ 554292 w 3691297"/>
                <a:gd name="connsiteY42" fmla="*/ 819541 h 1057618"/>
                <a:gd name="connsiteX43" fmla="*/ 556642 w 3691297"/>
                <a:gd name="connsiteY43" fmla="*/ 830798 h 1057618"/>
                <a:gd name="connsiteX44" fmla="*/ 662626 w 3691297"/>
                <a:gd name="connsiteY44" fmla="*/ 268434 h 1057618"/>
                <a:gd name="connsiteX45" fmla="*/ 559352 w 3691297"/>
                <a:gd name="connsiteY45" fmla="*/ 439825 h 1057618"/>
                <a:gd name="connsiteX46" fmla="*/ 518426 w 3691297"/>
                <a:gd name="connsiteY46" fmla="*/ 455996 h 1057618"/>
                <a:gd name="connsiteX47" fmla="*/ 393277 w 3691297"/>
                <a:gd name="connsiteY47" fmla="*/ 456708 h 1057618"/>
                <a:gd name="connsiteX48" fmla="*/ 371626 w 3691297"/>
                <a:gd name="connsiteY48" fmla="*/ 440891 h 1057618"/>
                <a:gd name="connsiteX49" fmla="*/ 474902 w 3691297"/>
                <a:gd name="connsiteY49" fmla="*/ 269501 h 1057618"/>
                <a:gd name="connsiteX50" fmla="*/ 515827 w 3691297"/>
                <a:gd name="connsiteY50" fmla="*/ 253328 h 1057618"/>
                <a:gd name="connsiteX51" fmla="*/ 640977 w 3691297"/>
                <a:gd name="connsiteY51" fmla="*/ 252618 h 1057618"/>
                <a:gd name="connsiteX52" fmla="*/ 660277 w 3691297"/>
                <a:gd name="connsiteY52" fmla="*/ 257176 h 1057618"/>
                <a:gd name="connsiteX53" fmla="*/ 662626 w 3691297"/>
                <a:gd name="connsiteY53" fmla="*/ 268434 h 1057618"/>
                <a:gd name="connsiteX54" fmla="*/ 694852 w 3691297"/>
                <a:gd name="connsiteY54" fmla="*/ 601430 h 1057618"/>
                <a:gd name="connsiteX55" fmla="*/ 591576 w 3691297"/>
                <a:gd name="connsiteY55" fmla="*/ 772821 h 1057618"/>
                <a:gd name="connsiteX56" fmla="*/ 550652 w 3691297"/>
                <a:gd name="connsiteY56" fmla="*/ 788992 h 1057618"/>
                <a:gd name="connsiteX57" fmla="*/ 425503 w 3691297"/>
                <a:gd name="connsiteY57" fmla="*/ 789703 h 1057618"/>
                <a:gd name="connsiteX58" fmla="*/ 403852 w 3691297"/>
                <a:gd name="connsiteY58" fmla="*/ 773887 h 1057618"/>
                <a:gd name="connsiteX59" fmla="*/ 507127 w 3691297"/>
                <a:gd name="connsiteY59" fmla="*/ 602496 h 1057618"/>
                <a:gd name="connsiteX60" fmla="*/ 548051 w 3691297"/>
                <a:gd name="connsiteY60" fmla="*/ 586324 h 1057618"/>
                <a:gd name="connsiteX61" fmla="*/ 673202 w 3691297"/>
                <a:gd name="connsiteY61" fmla="*/ 585614 h 1057618"/>
                <a:gd name="connsiteX62" fmla="*/ 692503 w 3691297"/>
                <a:gd name="connsiteY62" fmla="*/ 590173 h 1057618"/>
                <a:gd name="connsiteX63" fmla="*/ 694852 w 3691297"/>
                <a:gd name="connsiteY63" fmla="*/ 601430 h 1057618"/>
                <a:gd name="connsiteX64" fmla="*/ 715357 w 3691297"/>
                <a:gd name="connsiteY64" fmla="*/ 953885 h 1057618"/>
                <a:gd name="connsiteX65" fmla="*/ 652850 w 3691297"/>
                <a:gd name="connsiteY65" fmla="*/ 1057618 h 1057618"/>
                <a:gd name="connsiteX66" fmla="*/ 465765 w 3691297"/>
                <a:gd name="connsiteY66" fmla="*/ 1057618 h 1057618"/>
                <a:gd name="connsiteX67" fmla="*/ 527629 w 3691297"/>
                <a:gd name="connsiteY67" fmla="*/ 954951 h 1057618"/>
                <a:gd name="connsiteX68" fmla="*/ 568556 w 3691297"/>
                <a:gd name="connsiteY68" fmla="*/ 938781 h 1057618"/>
                <a:gd name="connsiteX69" fmla="*/ 693706 w 3691297"/>
                <a:gd name="connsiteY69" fmla="*/ 938069 h 1057618"/>
                <a:gd name="connsiteX70" fmla="*/ 713006 w 3691297"/>
                <a:gd name="connsiteY70" fmla="*/ 942628 h 1057618"/>
                <a:gd name="connsiteX71" fmla="*/ 715357 w 3691297"/>
                <a:gd name="connsiteY71" fmla="*/ 953885 h 1057618"/>
                <a:gd name="connsiteX72" fmla="*/ 800839 w 3691297"/>
                <a:gd name="connsiteY72" fmla="*/ 39066 h 1057618"/>
                <a:gd name="connsiteX73" fmla="*/ 697563 w 3691297"/>
                <a:gd name="connsiteY73" fmla="*/ 210456 h 1057618"/>
                <a:gd name="connsiteX74" fmla="*/ 656638 w 3691297"/>
                <a:gd name="connsiteY74" fmla="*/ 226629 h 1057618"/>
                <a:gd name="connsiteX75" fmla="*/ 531488 w 3691297"/>
                <a:gd name="connsiteY75" fmla="*/ 227339 h 1057618"/>
                <a:gd name="connsiteX76" fmla="*/ 509837 w 3691297"/>
                <a:gd name="connsiteY76" fmla="*/ 211523 h 1057618"/>
                <a:gd name="connsiteX77" fmla="*/ 613113 w 3691297"/>
                <a:gd name="connsiteY77" fmla="*/ 40132 h 1057618"/>
                <a:gd name="connsiteX78" fmla="*/ 654038 w 3691297"/>
                <a:gd name="connsiteY78" fmla="*/ 23960 h 1057618"/>
                <a:gd name="connsiteX79" fmla="*/ 779188 w 3691297"/>
                <a:gd name="connsiteY79" fmla="*/ 23250 h 1057618"/>
                <a:gd name="connsiteX80" fmla="*/ 798490 w 3691297"/>
                <a:gd name="connsiteY80" fmla="*/ 27809 h 1057618"/>
                <a:gd name="connsiteX81" fmla="*/ 800839 w 3691297"/>
                <a:gd name="connsiteY81" fmla="*/ 39066 h 1057618"/>
                <a:gd name="connsiteX82" fmla="*/ 833065 w 3691297"/>
                <a:gd name="connsiteY82" fmla="*/ 372061 h 1057618"/>
                <a:gd name="connsiteX83" fmla="*/ 729787 w 3691297"/>
                <a:gd name="connsiteY83" fmla="*/ 543452 h 1057618"/>
                <a:gd name="connsiteX84" fmla="*/ 688864 w 3691297"/>
                <a:gd name="connsiteY84" fmla="*/ 559624 h 1057618"/>
                <a:gd name="connsiteX85" fmla="*/ 563714 w 3691297"/>
                <a:gd name="connsiteY85" fmla="*/ 560334 h 1057618"/>
                <a:gd name="connsiteX86" fmla="*/ 542063 w 3691297"/>
                <a:gd name="connsiteY86" fmla="*/ 544518 h 1057618"/>
                <a:gd name="connsiteX87" fmla="*/ 645340 w 3691297"/>
                <a:gd name="connsiteY87" fmla="*/ 373127 h 1057618"/>
                <a:gd name="connsiteX88" fmla="*/ 686264 w 3691297"/>
                <a:gd name="connsiteY88" fmla="*/ 356955 h 1057618"/>
                <a:gd name="connsiteX89" fmla="*/ 811414 w 3691297"/>
                <a:gd name="connsiteY89" fmla="*/ 356245 h 1057618"/>
                <a:gd name="connsiteX90" fmla="*/ 830714 w 3691297"/>
                <a:gd name="connsiteY90" fmla="*/ 360804 h 1057618"/>
                <a:gd name="connsiteX91" fmla="*/ 833065 w 3691297"/>
                <a:gd name="connsiteY91" fmla="*/ 372061 h 1057618"/>
                <a:gd name="connsiteX92" fmla="*/ 853568 w 3691297"/>
                <a:gd name="connsiteY92" fmla="*/ 724517 h 1057618"/>
                <a:gd name="connsiteX93" fmla="*/ 750292 w 3691297"/>
                <a:gd name="connsiteY93" fmla="*/ 895908 h 1057618"/>
                <a:gd name="connsiteX94" fmla="*/ 709367 w 3691297"/>
                <a:gd name="connsiteY94" fmla="*/ 912079 h 1057618"/>
                <a:gd name="connsiteX95" fmla="*/ 584217 w 3691297"/>
                <a:gd name="connsiteY95" fmla="*/ 912790 h 1057618"/>
                <a:gd name="connsiteX96" fmla="*/ 562566 w 3691297"/>
                <a:gd name="connsiteY96" fmla="*/ 896974 h 1057618"/>
                <a:gd name="connsiteX97" fmla="*/ 665842 w 3691297"/>
                <a:gd name="connsiteY97" fmla="*/ 725583 h 1057618"/>
                <a:gd name="connsiteX98" fmla="*/ 706767 w 3691297"/>
                <a:gd name="connsiteY98" fmla="*/ 709411 h 1057618"/>
                <a:gd name="connsiteX99" fmla="*/ 831918 w 3691297"/>
                <a:gd name="connsiteY99" fmla="*/ 708701 h 1057618"/>
                <a:gd name="connsiteX100" fmla="*/ 851219 w 3691297"/>
                <a:gd name="connsiteY100" fmla="*/ 713260 h 1057618"/>
                <a:gd name="connsiteX101" fmla="*/ 853568 w 3691297"/>
                <a:gd name="connsiteY101" fmla="*/ 724517 h 1057618"/>
                <a:gd name="connsiteX102" fmla="*/ 885796 w 3691297"/>
                <a:gd name="connsiteY102" fmla="*/ 1057513 h 1057618"/>
                <a:gd name="connsiteX103" fmla="*/ 885733 w 3691297"/>
                <a:gd name="connsiteY103" fmla="*/ 1057618 h 1057618"/>
                <a:gd name="connsiteX104" fmla="*/ 699422 w 3691297"/>
                <a:gd name="connsiteY104" fmla="*/ 1057618 h 1057618"/>
                <a:gd name="connsiteX105" fmla="*/ 714050 w 3691297"/>
                <a:gd name="connsiteY105" fmla="*/ 1047217 h 1057618"/>
                <a:gd name="connsiteX106" fmla="*/ 738997 w 3691297"/>
                <a:gd name="connsiteY106" fmla="*/ 1042407 h 1057618"/>
                <a:gd name="connsiteX107" fmla="*/ 864147 w 3691297"/>
                <a:gd name="connsiteY107" fmla="*/ 1041697 h 1057618"/>
                <a:gd name="connsiteX108" fmla="*/ 883447 w 3691297"/>
                <a:gd name="connsiteY108" fmla="*/ 1046255 h 1057618"/>
                <a:gd name="connsiteX109" fmla="*/ 885796 w 3691297"/>
                <a:gd name="connsiteY109" fmla="*/ 1057513 h 1057618"/>
                <a:gd name="connsiteX110" fmla="*/ 971276 w 3691297"/>
                <a:gd name="connsiteY110" fmla="*/ 142693 h 1057618"/>
                <a:gd name="connsiteX111" fmla="*/ 868001 w 3691297"/>
                <a:gd name="connsiteY111" fmla="*/ 314083 h 1057618"/>
                <a:gd name="connsiteX112" fmla="*/ 827076 w 3691297"/>
                <a:gd name="connsiteY112" fmla="*/ 330255 h 1057618"/>
                <a:gd name="connsiteX113" fmla="*/ 701926 w 3691297"/>
                <a:gd name="connsiteY113" fmla="*/ 330965 h 1057618"/>
                <a:gd name="connsiteX114" fmla="*/ 680275 w 3691297"/>
                <a:gd name="connsiteY114" fmla="*/ 315150 h 1057618"/>
                <a:gd name="connsiteX115" fmla="*/ 783551 w 3691297"/>
                <a:gd name="connsiteY115" fmla="*/ 143759 h 1057618"/>
                <a:gd name="connsiteX116" fmla="*/ 824476 w 3691297"/>
                <a:gd name="connsiteY116" fmla="*/ 127588 h 1057618"/>
                <a:gd name="connsiteX117" fmla="*/ 949626 w 3691297"/>
                <a:gd name="connsiteY117" fmla="*/ 126876 h 1057618"/>
                <a:gd name="connsiteX118" fmla="*/ 968927 w 3691297"/>
                <a:gd name="connsiteY118" fmla="*/ 131436 h 1057618"/>
                <a:gd name="connsiteX119" fmla="*/ 971276 w 3691297"/>
                <a:gd name="connsiteY119" fmla="*/ 142693 h 1057618"/>
                <a:gd name="connsiteX120" fmla="*/ 991780 w 3691297"/>
                <a:gd name="connsiteY120" fmla="*/ 495148 h 1057618"/>
                <a:gd name="connsiteX121" fmla="*/ 888504 w 3691297"/>
                <a:gd name="connsiteY121" fmla="*/ 666539 h 1057618"/>
                <a:gd name="connsiteX122" fmla="*/ 847578 w 3691297"/>
                <a:gd name="connsiteY122" fmla="*/ 682711 h 1057618"/>
                <a:gd name="connsiteX123" fmla="*/ 722429 w 3691297"/>
                <a:gd name="connsiteY123" fmla="*/ 683421 h 1057618"/>
                <a:gd name="connsiteX124" fmla="*/ 700778 w 3691297"/>
                <a:gd name="connsiteY124" fmla="*/ 667605 h 1057618"/>
                <a:gd name="connsiteX125" fmla="*/ 804054 w 3691297"/>
                <a:gd name="connsiteY125" fmla="*/ 496215 h 1057618"/>
                <a:gd name="connsiteX126" fmla="*/ 844979 w 3691297"/>
                <a:gd name="connsiteY126" fmla="*/ 480044 h 1057618"/>
                <a:gd name="connsiteX127" fmla="*/ 970129 w 3691297"/>
                <a:gd name="connsiteY127" fmla="*/ 479332 h 1057618"/>
                <a:gd name="connsiteX128" fmla="*/ 989431 w 3691297"/>
                <a:gd name="connsiteY128" fmla="*/ 483891 h 1057618"/>
                <a:gd name="connsiteX129" fmla="*/ 991780 w 3691297"/>
                <a:gd name="connsiteY129" fmla="*/ 495148 h 1057618"/>
                <a:gd name="connsiteX130" fmla="*/ 1024009 w 3691297"/>
                <a:gd name="connsiteY130" fmla="*/ 828145 h 1057618"/>
                <a:gd name="connsiteX131" fmla="*/ 920733 w 3691297"/>
                <a:gd name="connsiteY131" fmla="*/ 999535 h 1057618"/>
                <a:gd name="connsiteX132" fmla="*/ 879808 w 3691297"/>
                <a:gd name="connsiteY132" fmla="*/ 1015706 h 1057618"/>
                <a:gd name="connsiteX133" fmla="*/ 754658 w 3691297"/>
                <a:gd name="connsiteY133" fmla="*/ 1016417 h 1057618"/>
                <a:gd name="connsiteX134" fmla="*/ 733008 w 3691297"/>
                <a:gd name="connsiteY134" fmla="*/ 1000600 h 1057618"/>
                <a:gd name="connsiteX135" fmla="*/ 836283 w 3691297"/>
                <a:gd name="connsiteY135" fmla="*/ 829211 h 1057618"/>
                <a:gd name="connsiteX136" fmla="*/ 877208 w 3691297"/>
                <a:gd name="connsiteY136" fmla="*/ 813039 h 1057618"/>
                <a:gd name="connsiteX137" fmla="*/ 1002358 w 3691297"/>
                <a:gd name="connsiteY137" fmla="*/ 812328 h 1057618"/>
                <a:gd name="connsiteX138" fmla="*/ 1021660 w 3691297"/>
                <a:gd name="connsiteY138" fmla="*/ 816886 h 1057618"/>
                <a:gd name="connsiteX139" fmla="*/ 1024009 w 3691297"/>
                <a:gd name="connsiteY139" fmla="*/ 828145 h 1057618"/>
                <a:gd name="connsiteX140" fmla="*/ 1057259 w 3691297"/>
                <a:gd name="connsiteY140" fmla="*/ 0 h 1057618"/>
                <a:gd name="connsiteX141" fmla="*/ 1006212 w 3691297"/>
                <a:gd name="connsiteY141" fmla="*/ 84715 h 1057618"/>
                <a:gd name="connsiteX142" fmla="*/ 965287 w 3691297"/>
                <a:gd name="connsiteY142" fmla="*/ 100887 h 1057618"/>
                <a:gd name="connsiteX143" fmla="*/ 840137 w 3691297"/>
                <a:gd name="connsiteY143" fmla="*/ 101598 h 1057618"/>
                <a:gd name="connsiteX144" fmla="*/ 818486 w 3691297"/>
                <a:gd name="connsiteY144" fmla="*/ 85781 h 1057618"/>
                <a:gd name="connsiteX145" fmla="*/ 870176 w 3691297"/>
                <a:gd name="connsiteY145" fmla="*/ 0 h 1057618"/>
                <a:gd name="connsiteX146" fmla="*/ 1129991 w 3691297"/>
                <a:gd name="connsiteY146" fmla="*/ 265781 h 1057618"/>
                <a:gd name="connsiteX147" fmla="*/ 1026716 w 3691297"/>
                <a:gd name="connsiteY147" fmla="*/ 437170 h 1057618"/>
                <a:gd name="connsiteX148" fmla="*/ 985790 w 3691297"/>
                <a:gd name="connsiteY148" fmla="*/ 453342 h 1057618"/>
                <a:gd name="connsiteX149" fmla="*/ 860640 w 3691297"/>
                <a:gd name="connsiteY149" fmla="*/ 454053 h 1057618"/>
                <a:gd name="connsiteX150" fmla="*/ 838989 w 3691297"/>
                <a:gd name="connsiteY150" fmla="*/ 438237 h 1057618"/>
                <a:gd name="connsiteX151" fmla="*/ 942266 w 3691297"/>
                <a:gd name="connsiteY151" fmla="*/ 266846 h 1057618"/>
                <a:gd name="connsiteX152" fmla="*/ 983191 w 3691297"/>
                <a:gd name="connsiteY152" fmla="*/ 250675 h 1057618"/>
                <a:gd name="connsiteX153" fmla="*/ 1108341 w 3691297"/>
                <a:gd name="connsiteY153" fmla="*/ 249965 h 1057618"/>
                <a:gd name="connsiteX154" fmla="*/ 1127643 w 3691297"/>
                <a:gd name="connsiteY154" fmla="*/ 254523 h 1057618"/>
                <a:gd name="connsiteX155" fmla="*/ 1129991 w 3691297"/>
                <a:gd name="connsiteY155" fmla="*/ 265781 h 1057618"/>
                <a:gd name="connsiteX156" fmla="*/ 1162220 w 3691297"/>
                <a:gd name="connsiteY156" fmla="*/ 598776 h 1057618"/>
                <a:gd name="connsiteX157" fmla="*/ 1058944 w 3691297"/>
                <a:gd name="connsiteY157" fmla="*/ 770167 h 1057618"/>
                <a:gd name="connsiteX158" fmla="*/ 1018019 w 3691297"/>
                <a:gd name="connsiteY158" fmla="*/ 786338 h 1057618"/>
                <a:gd name="connsiteX159" fmla="*/ 892870 w 3691297"/>
                <a:gd name="connsiteY159" fmla="*/ 787048 h 1057618"/>
                <a:gd name="connsiteX160" fmla="*/ 871219 w 3691297"/>
                <a:gd name="connsiteY160" fmla="*/ 771233 h 1057618"/>
                <a:gd name="connsiteX161" fmla="*/ 974495 w 3691297"/>
                <a:gd name="connsiteY161" fmla="*/ 599841 h 1057618"/>
                <a:gd name="connsiteX162" fmla="*/ 1015420 w 3691297"/>
                <a:gd name="connsiteY162" fmla="*/ 583670 h 1057618"/>
                <a:gd name="connsiteX163" fmla="*/ 1140570 w 3691297"/>
                <a:gd name="connsiteY163" fmla="*/ 582959 h 1057618"/>
                <a:gd name="connsiteX164" fmla="*/ 1159870 w 3691297"/>
                <a:gd name="connsiteY164" fmla="*/ 587519 h 1057618"/>
                <a:gd name="connsiteX165" fmla="*/ 1162220 w 3691297"/>
                <a:gd name="connsiteY165" fmla="*/ 598776 h 1057618"/>
                <a:gd name="connsiteX166" fmla="*/ 1182724 w 3691297"/>
                <a:gd name="connsiteY166" fmla="*/ 951232 h 1057618"/>
                <a:gd name="connsiteX167" fmla="*/ 1118618 w 3691297"/>
                <a:gd name="connsiteY167" fmla="*/ 1057618 h 1057618"/>
                <a:gd name="connsiteX168" fmla="*/ 931534 w 3691297"/>
                <a:gd name="connsiteY168" fmla="*/ 1057618 h 1057618"/>
                <a:gd name="connsiteX169" fmla="*/ 994998 w 3691297"/>
                <a:gd name="connsiteY169" fmla="*/ 952297 h 1057618"/>
                <a:gd name="connsiteX170" fmla="*/ 1035923 w 3691297"/>
                <a:gd name="connsiteY170" fmla="*/ 936126 h 1057618"/>
                <a:gd name="connsiteX171" fmla="*/ 1161073 w 3691297"/>
                <a:gd name="connsiteY171" fmla="*/ 935416 h 1057618"/>
                <a:gd name="connsiteX172" fmla="*/ 1180375 w 3691297"/>
                <a:gd name="connsiteY172" fmla="*/ 939975 h 1057618"/>
                <a:gd name="connsiteX173" fmla="*/ 1182724 w 3691297"/>
                <a:gd name="connsiteY173" fmla="*/ 951232 h 1057618"/>
                <a:gd name="connsiteX174" fmla="*/ 1268203 w 3691297"/>
                <a:gd name="connsiteY174" fmla="*/ 36411 h 1057618"/>
                <a:gd name="connsiteX175" fmla="*/ 1164927 w 3691297"/>
                <a:gd name="connsiteY175" fmla="*/ 207802 h 1057618"/>
                <a:gd name="connsiteX176" fmla="*/ 1124002 w 3691297"/>
                <a:gd name="connsiteY176" fmla="*/ 223974 h 1057618"/>
                <a:gd name="connsiteX177" fmla="*/ 998852 w 3691297"/>
                <a:gd name="connsiteY177" fmla="*/ 224685 h 1057618"/>
                <a:gd name="connsiteX178" fmla="*/ 977201 w 3691297"/>
                <a:gd name="connsiteY178" fmla="*/ 208868 h 1057618"/>
                <a:gd name="connsiteX179" fmla="*/ 1080477 w 3691297"/>
                <a:gd name="connsiteY179" fmla="*/ 37477 h 1057618"/>
                <a:gd name="connsiteX180" fmla="*/ 1121402 w 3691297"/>
                <a:gd name="connsiteY180" fmla="*/ 21307 h 1057618"/>
                <a:gd name="connsiteX181" fmla="*/ 1246554 w 3691297"/>
                <a:gd name="connsiteY181" fmla="*/ 20596 h 1057618"/>
                <a:gd name="connsiteX182" fmla="*/ 1265854 w 3691297"/>
                <a:gd name="connsiteY182" fmla="*/ 25154 h 1057618"/>
                <a:gd name="connsiteX183" fmla="*/ 1268203 w 3691297"/>
                <a:gd name="connsiteY183" fmla="*/ 36411 h 1057618"/>
                <a:gd name="connsiteX184" fmla="*/ 1300432 w 3691297"/>
                <a:gd name="connsiteY184" fmla="*/ 369407 h 1057618"/>
                <a:gd name="connsiteX185" fmla="*/ 1197156 w 3691297"/>
                <a:gd name="connsiteY185" fmla="*/ 540798 h 1057618"/>
                <a:gd name="connsiteX186" fmla="*/ 1156231 w 3691297"/>
                <a:gd name="connsiteY186" fmla="*/ 556969 h 1057618"/>
                <a:gd name="connsiteX187" fmla="*/ 1031081 w 3691297"/>
                <a:gd name="connsiteY187" fmla="*/ 557681 h 1057618"/>
                <a:gd name="connsiteX188" fmla="*/ 1009432 w 3691297"/>
                <a:gd name="connsiteY188" fmla="*/ 541863 h 1057618"/>
                <a:gd name="connsiteX189" fmla="*/ 1112706 w 3691297"/>
                <a:gd name="connsiteY189" fmla="*/ 370474 h 1057618"/>
                <a:gd name="connsiteX190" fmla="*/ 1153631 w 3691297"/>
                <a:gd name="connsiteY190" fmla="*/ 354302 h 1057618"/>
                <a:gd name="connsiteX191" fmla="*/ 1278781 w 3691297"/>
                <a:gd name="connsiteY191" fmla="*/ 353592 h 1057618"/>
                <a:gd name="connsiteX192" fmla="*/ 1298083 w 3691297"/>
                <a:gd name="connsiteY192" fmla="*/ 358149 h 1057618"/>
                <a:gd name="connsiteX193" fmla="*/ 1300432 w 3691297"/>
                <a:gd name="connsiteY193" fmla="*/ 369407 h 1057618"/>
                <a:gd name="connsiteX194" fmla="*/ 1320936 w 3691297"/>
                <a:gd name="connsiteY194" fmla="*/ 721863 h 1057618"/>
                <a:gd name="connsiteX195" fmla="*/ 1217659 w 3691297"/>
                <a:gd name="connsiteY195" fmla="*/ 893254 h 1057618"/>
                <a:gd name="connsiteX196" fmla="*/ 1176734 w 3691297"/>
                <a:gd name="connsiteY196" fmla="*/ 909425 h 1057618"/>
                <a:gd name="connsiteX197" fmla="*/ 1051584 w 3691297"/>
                <a:gd name="connsiteY197" fmla="*/ 910135 h 1057618"/>
                <a:gd name="connsiteX198" fmla="*/ 1029933 w 3691297"/>
                <a:gd name="connsiteY198" fmla="*/ 894319 h 1057618"/>
                <a:gd name="connsiteX199" fmla="*/ 1133210 w 3691297"/>
                <a:gd name="connsiteY199" fmla="*/ 722930 h 1057618"/>
                <a:gd name="connsiteX200" fmla="*/ 1174135 w 3691297"/>
                <a:gd name="connsiteY200" fmla="*/ 706757 h 1057618"/>
                <a:gd name="connsiteX201" fmla="*/ 1299285 w 3691297"/>
                <a:gd name="connsiteY201" fmla="*/ 706047 h 1057618"/>
                <a:gd name="connsiteX202" fmla="*/ 1318586 w 3691297"/>
                <a:gd name="connsiteY202" fmla="*/ 710605 h 1057618"/>
                <a:gd name="connsiteX203" fmla="*/ 1320936 w 3691297"/>
                <a:gd name="connsiteY203" fmla="*/ 721863 h 1057618"/>
                <a:gd name="connsiteX204" fmla="*/ 1353163 w 3691297"/>
                <a:gd name="connsiteY204" fmla="*/ 1054858 h 1057618"/>
                <a:gd name="connsiteX205" fmla="*/ 1351500 w 3691297"/>
                <a:gd name="connsiteY205" fmla="*/ 1057618 h 1057618"/>
                <a:gd name="connsiteX206" fmla="*/ 1164419 w 3691297"/>
                <a:gd name="connsiteY206" fmla="*/ 1057618 h 1057618"/>
                <a:gd name="connsiteX207" fmla="*/ 1165439 w 3691297"/>
                <a:gd name="connsiteY207" fmla="*/ 1055925 h 1057618"/>
                <a:gd name="connsiteX208" fmla="*/ 1206364 w 3691297"/>
                <a:gd name="connsiteY208" fmla="*/ 1039753 h 1057618"/>
                <a:gd name="connsiteX209" fmla="*/ 1331514 w 3691297"/>
                <a:gd name="connsiteY209" fmla="*/ 1039042 h 1057618"/>
                <a:gd name="connsiteX210" fmla="*/ 1350814 w 3691297"/>
                <a:gd name="connsiteY210" fmla="*/ 1043602 h 1057618"/>
                <a:gd name="connsiteX211" fmla="*/ 1353163 w 3691297"/>
                <a:gd name="connsiteY211" fmla="*/ 1054858 h 1057618"/>
                <a:gd name="connsiteX212" fmla="*/ 1438644 w 3691297"/>
                <a:gd name="connsiteY212" fmla="*/ 140039 h 1057618"/>
                <a:gd name="connsiteX213" fmla="*/ 1335367 w 3691297"/>
                <a:gd name="connsiteY213" fmla="*/ 311430 h 1057618"/>
                <a:gd name="connsiteX214" fmla="*/ 1294442 w 3691297"/>
                <a:gd name="connsiteY214" fmla="*/ 327602 h 1057618"/>
                <a:gd name="connsiteX215" fmla="*/ 1169292 w 3691297"/>
                <a:gd name="connsiteY215" fmla="*/ 328312 h 1057618"/>
                <a:gd name="connsiteX216" fmla="*/ 1147642 w 3691297"/>
                <a:gd name="connsiteY216" fmla="*/ 312496 h 1057618"/>
                <a:gd name="connsiteX217" fmla="*/ 1250918 w 3691297"/>
                <a:gd name="connsiteY217" fmla="*/ 141105 h 1057618"/>
                <a:gd name="connsiteX218" fmla="*/ 1291843 w 3691297"/>
                <a:gd name="connsiteY218" fmla="*/ 124934 h 1057618"/>
                <a:gd name="connsiteX219" fmla="*/ 1416993 w 3691297"/>
                <a:gd name="connsiteY219" fmla="*/ 124223 h 1057618"/>
                <a:gd name="connsiteX220" fmla="*/ 1436294 w 3691297"/>
                <a:gd name="connsiteY220" fmla="*/ 128782 h 1057618"/>
                <a:gd name="connsiteX221" fmla="*/ 1438644 w 3691297"/>
                <a:gd name="connsiteY221" fmla="*/ 140039 h 1057618"/>
                <a:gd name="connsiteX222" fmla="*/ 1459147 w 3691297"/>
                <a:gd name="connsiteY222" fmla="*/ 492495 h 1057618"/>
                <a:gd name="connsiteX223" fmla="*/ 1355872 w 3691297"/>
                <a:gd name="connsiteY223" fmla="*/ 663886 h 1057618"/>
                <a:gd name="connsiteX224" fmla="*/ 1314945 w 3691297"/>
                <a:gd name="connsiteY224" fmla="*/ 680058 h 1057618"/>
                <a:gd name="connsiteX225" fmla="*/ 1189796 w 3691297"/>
                <a:gd name="connsiteY225" fmla="*/ 680768 h 1057618"/>
                <a:gd name="connsiteX226" fmla="*/ 1168145 w 3691297"/>
                <a:gd name="connsiteY226" fmla="*/ 664950 h 1057618"/>
                <a:gd name="connsiteX227" fmla="*/ 1271421 w 3691297"/>
                <a:gd name="connsiteY227" fmla="*/ 493561 h 1057618"/>
                <a:gd name="connsiteX228" fmla="*/ 1312347 w 3691297"/>
                <a:gd name="connsiteY228" fmla="*/ 477389 h 1057618"/>
                <a:gd name="connsiteX229" fmla="*/ 1437498 w 3691297"/>
                <a:gd name="connsiteY229" fmla="*/ 476678 h 1057618"/>
                <a:gd name="connsiteX230" fmla="*/ 1456798 w 3691297"/>
                <a:gd name="connsiteY230" fmla="*/ 481236 h 1057618"/>
                <a:gd name="connsiteX231" fmla="*/ 1459147 w 3691297"/>
                <a:gd name="connsiteY231" fmla="*/ 492495 h 1057618"/>
                <a:gd name="connsiteX232" fmla="*/ 1491376 w 3691297"/>
                <a:gd name="connsiteY232" fmla="*/ 825489 h 1057618"/>
                <a:gd name="connsiteX233" fmla="*/ 1388100 w 3691297"/>
                <a:gd name="connsiteY233" fmla="*/ 996881 h 1057618"/>
                <a:gd name="connsiteX234" fmla="*/ 1347175 w 3691297"/>
                <a:gd name="connsiteY234" fmla="*/ 1013053 h 1057618"/>
                <a:gd name="connsiteX235" fmla="*/ 1222025 w 3691297"/>
                <a:gd name="connsiteY235" fmla="*/ 1013763 h 1057618"/>
                <a:gd name="connsiteX236" fmla="*/ 1200374 w 3691297"/>
                <a:gd name="connsiteY236" fmla="*/ 997947 h 1057618"/>
                <a:gd name="connsiteX237" fmla="*/ 1303651 w 3691297"/>
                <a:gd name="connsiteY237" fmla="*/ 826556 h 1057618"/>
                <a:gd name="connsiteX238" fmla="*/ 1344576 w 3691297"/>
                <a:gd name="connsiteY238" fmla="*/ 810384 h 1057618"/>
                <a:gd name="connsiteX239" fmla="*/ 1469726 w 3691297"/>
                <a:gd name="connsiteY239" fmla="*/ 809674 h 1057618"/>
                <a:gd name="connsiteX240" fmla="*/ 1489027 w 3691297"/>
                <a:gd name="connsiteY240" fmla="*/ 814233 h 1057618"/>
                <a:gd name="connsiteX241" fmla="*/ 1491376 w 3691297"/>
                <a:gd name="connsiteY241" fmla="*/ 825489 h 1057618"/>
                <a:gd name="connsiteX242" fmla="*/ 1523027 w 3691297"/>
                <a:gd name="connsiteY242" fmla="*/ 0 h 1057618"/>
                <a:gd name="connsiteX243" fmla="*/ 1473579 w 3691297"/>
                <a:gd name="connsiteY243" fmla="*/ 82061 h 1057618"/>
                <a:gd name="connsiteX244" fmla="*/ 1432654 w 3691297"/>
                <a:gd name="connsiteY244" fmla="*/ 98232 h 1057618"/>
                <a:gd name="connsiteX245" fmla="*/ 1307506 w 3691297"/>
                <a:gd name="connsiteY245" fmla="*/ 98944 h 1057618"/>
                <a:gd name="connsiteX246" fmla="*/ 1285855 w 3691297"/>
                <a:gd name="connsiteY246" fmla="*/ 83127 h 1057618"/>
                <a:gd name="connsiteX247" fmla="*/ 1335945 w 3691297"/>
                <a:gd name="connsiteY247" fmla="*/ 0 h 1057618"/>
                <a:gd name="connsiteX248" fmla="*/ 1597359 w 3691297"/>
                <a:gd name="connsiteY248" fmla="*/ 263126 h 1057618"/>
                <a:gd name="connsiteX249" fmla="*/ 1494083 w 3691297"/>
                <a:gd name="connsiteY249" fmla="*/ 434517 h 1057618"/>
                <a:gd name="connsiteX250" fmla="*/ 1453157 w 3691297"/>
                <a:gd name="connsiteY250" fmla="*/ 450689 h 1057618"/>
                <a:gd name="connsiteX251" fmla="*/ 1328008 w 3691297"/>
                <a:gd name="connsiteY251" fmla="*/ 451399 h 1057618"/>
                <a:gd name="connsiteX252" fmla="*/ 1306358 w 3691297"/>
                <a:gd name="connsiteY252" fmla="*/ 435583 h 1057618"/>
                <a:gd name="connsiteX253" fmla="*/ 1409634 w 3691297"/>
                <a:gd name="connsiteY253" fmla="*/ 264192 h 1057618"/>
                <a:gd name="connsiteX254" fmla="*/ 1450558 w 3691297"/>
                <a:gd name="connsiteY254" fmla="*/ 248020 h 1057618"/>
                <a:gd name="connsiteX255" fmla="*/ 1575708 w 3691297"/>
                <a:gd name="connsiteY255" fmla="*/ 247310 h 1057618"/>
                <a:gd name="connsiteX256" fmla="*/ 1595010 w 3691297"/>
                <a:gd name="connsiteY256" fmla="*/ 251869 h 1057618"/>
                <a:gd name="connsiteX257" fmla="*/ 1597359 w 3691297"/>
                <a:gd name="connsiteY257" fmla="*/ 263126 h 1057618"/>
                <a:gd name="connsiteX258" fmla="*/ 1629587 w 3691297"/>
                <a:gd name="connsiteY258" fmla="*/ 596123 h 1057618"/>
                <a:gd name="connsiteX259" fmla="*/ 1526312 w 3691297"/>
                <a:gd name="connsiteY259" fmla="*/ 767512 h 1057618"/>
                <a:gd name="connsiteX260" fmla="*/ 1485387 w 3691297"/>
                <a:gd name="connsiteY260" fmla="*/ 783684 h 1057618"/>
                <a:gd name="connsiteX261" fmla="*/ 1360237 w 3691297"/>
                <a:gd name="connsiteY261" fmla="*/ 784395 h 1057618"/>
                <a:gd name="connsiteX262" fmla="*/ 1338588 w 3691297"/>
                <a:gd name="connsiteY262" fmla="*/ 768578 h 1057618"/>
                <a:gd name="connsiteX263" fmla="*/ 1441862 w 3691297"/>
                <a:gd name="connsiteY263" fmla="*/ 597187 h 1057618"/>
                <a:gd name="connsiteX264" fmla="*/ 1482787 w 3691297"/>
                <a:gd name="connsiteY264" fmla="*/ 581017 h 1057618"/>
                <a:gd name="connsiteX265" fmla="*/ 1607937 w 3691297"/>
                <a:gd name="connsiteY265" fmla="*/ 580305 h 1057618"/>
                <a:gd name="connsiteX266" fmla="*/ 1627239 w 3691297"/>
                <a:gd name="connsiteY266" fmla="*/ 584864 h 1057618"/>
                <a:gd name="connsiteX267" fmla="*/ 1629587 w 3691297"/>
                <a:gd name="connsiteY267" fmla="*/ 596123 h 1057618"/>
                <a:gd name="connsiteX268" fmla="*/ 1650091 w 3691297"/>
                <a:gd name="connsiteY268" fmla="*/ 948577 h 1057618"/>
                <a:gd name="connsiteX269" fmla="*/ 1584386 w 3691297"/>
                <a:gd name="connsiteY269" fmla="*/ 1057618 h 1057618"/>
                <a:gd name="connsiteX270" fmla="*/ 1397302 w 3691297"/>
                <a:gd name="connsiteY270" fmla="*/ 1057618 h 1057618"/>
                <a:gd name="connsiteX271" fmla="*/ 1462365 w 3691297"/>
                <a:gd name="connsiteY271" fmla="*/ 949643 h 1057618"/>
                <a:gd name="connsiteX272" fmla="*/ 1503291 w 3691297"/>
                <a:gd name="connsiteY272" fmla="*/ 933471 h 1057618"/>
                <a:gd name="connsiteX273" fmla="*/ 1628442 w 3691297"/>
                <a:gd name="connsiteY273" fmla="*/ 932761 h 1057618"/>
                <a:gd name="connsiteX274" fmla="*/ 1647742 w 3691297"/>
                <a:gd name="connsiteY274" fmla="*/ 937320 h 1057618"/>
                <a:gd name="connsiteX275" fmla="*/ 1650091 w 3691297"/>
                <a:gd name="connsiteY275" fmla="*/ 948577 h 1057618"/>
                <a:gd name="connsiteX276" fmla="*/ 1735570 w 3691297"/>
                <a:gd name="connsiteY276" fmla="*/ 33758 h 1057618"/>
                <a:gd name="connsiteX277" fmla="*/ 1632294 w 3691297"/>
                <a:gd name="connsiteY277" fmla="*/ 205148 h 1057618"/>
                <a:gd name="connsiteX278" fmla="*/ 1591370 w 3691297"/>
                <a:gd name="connsiteY278" fmla="*/ 221319 h 1057618"/>
                <a:gd name="connsiteX279" fmla="*/ 1466221 w 3691297"/>
                <a:gd name="connsiteY279" fmla="*/ 222031 h 1057618"/>
                <a:gd name="connsiteX280" fmla="*/ 1444570 w 3691297"/>
                <a:gd name="connsiteY280" fmla="*/ 206215 h 1057618"/>
                <a:gd name="connsiteX281" fmla="*/ 1547846 w 3691297"/>
                <a:gd name="connsiteY281" fmla="*/ 34824 h 1057618"/>
                <a:gd name="connsiteX282" fmla="*/ 1588769 w 3691297"/>
                <a:gd name="connsiteY282" fmla="*/ 18652 h 1057618"/>
                <a:gd name="connsiteX283" fmla="*/ 1713921 w 3691297"/>
                <a:gd name="connsiteY283" fmla="*/ 17942 h 1057618"/>
                <a:gd name="connsiteX284" fmla="*/ 1733221 w 3691297"/>
                <a:gd name="connsiteY284" fmla="*/ 22501 h 1057618"/>
                <a:gd name="connsiteX285" fmla="*/ 1735570 w 3691297"/>
                <a:gd name="connsiteY285" fmla="*/ 33758 h 1057618"/>
                <a:gd name="connsiteX286" fmla="*/ 1767800 w 3691297"/>
                <a:gd name="connsiteY286" fmla="*/ 366753 h 1057618"/>
                <a:gd name="connsiteX287" fmla="*/ 1664523 w 3691297"/>
                <a:gd name="connsiteY287" fmla="*/ 538145 h 1057618"/>
                <a:gd name="connsiteX288" fmla="*/ 1623598 w 3691297"/>
                <a:gd name="connsiteY288" fmla="*/ 554315 h 1057618"/>
                <a:gd name="connsiteX289" fmla="*/ 1498448 w 3691297"/>
                <a:gd name="connsiteY289" fmla="*/ 555026 h 1057618"/>
                <a:gd name="connsiteX290" fmla="*/ 1476799 w 3691297"/>
                <a:gd name="connsiteY290" fmla="*/ 539210 h 1057618"/>
                <a:gd name="connsiteX291" fmla="*/ 1580075 w 3691297"/>
                <a:gd name="connsiteY291" fmla="*/ 367819 h 1057618"/>
                <a:gd name="connsiteX292" fmla="*/ 1620999 w 3691297"/>
                <a:gd name="connsiteY292" fmla="*/ 351648 h 1057618"/>
                <a:gd name="connsiteX293" fmla="*/ 1746150 w 3691297"/>
                <a:gd name="connsiteY293" fmla="*/ 350938 h 1057618"/>
                <a:gd name="connsiteX294" fmla="*/ 1765450 w 3691297"/>
                <a:gd name="connsiteY294" fmla="*/ 355496 h 1057618"/>
                <a:gd name="connsiteX295" fmla="*/ 1767800 w 3691297"/>
                <a:gd name="connsiteY295" fmla="*/ 366753 h 1057618"/>
                <a:gd name="connsiteX296" fmla="*/ 1788303 w 3691297"/>
                <a:gd name="connsiteY296" fmla="*/ 719210 h 1057618"/>
                <a:gd name="connsiteX297" fmla="*/ 1685027 w 3691297"/>
                <a:gd name="connsiteY297" fmla="*/ 890599 h 1057618"/>
                <a:gd name="connsiteX298" fmla="*/ 1644101 w 3691297"/>
                <a:gd name="connsiteY298" fmla="*/ 906771 h 1057618"/>
                <a:gd name="connsiteX299" fmla="*/ 1518952 w 3691297"/>
                <a:gd name="connsiteY299" fmla="*/ 907481 h 1057618"/>
                <a:gd name="connsiteX300" fmla="*/ 1497302 w 3691297"/>
                <a:gd name="connsiteY300" fmla="*/ 891666 h 1057618"/>
                <a:gd name="connsiteX301" fmla="*/ 1600578 w 3691297"/>
                <a:gd name="connsiteY301" fmla="*/ 720275 h 1057618"/>
                <a:gd name="connsiteX302" fmla="*/ 1641502 w 3691297"/>
                <a:gd name="connsiteY302" fmla="*/ 704104 h 1057618"/>
                <a:gd name="connsiteX303" fmla="*/ 1766652 w 3691297"/>
                <a:gd name="connsiteY303" fmla="*/ 703392 h 1057618"/>
                <a:gd name="connsiteX304" fmla="*/ 1785954 w 3691297"/>
                <a:gd name="connsiteY304" fmla="*/ 707952 h 1057618"/>
                <a:gd name="connsiteX305" fmla="*/ 1788303 w 3691297"/>
                <a:gd name="connsiteY305" fmla="*/ 719210 h 1057618"/>
                <a:gd name="connsiteX306" fmla="*/ 1820532 w 3691297"/>
                <a:gd name="connsiteY306" fmla="*/ 1052205 h 1057618"/>
                <a:gd name="connsiteX307" fmla="*/ 1817270 w 3691297"/>
                <a:gd name="connsiteY307" fmla="*/ 1057618 h 1057618"/>
                <a:gd name="connsiteX308" fmla="*/ 1630187 w 3691297"/>
                <a:gd name="connsiteY308" fmla="*/ 1057618 h 1057618"/>
                <a:gd name="connsiteX309" fmla="*/ 1632806 w 3691297"/>
                <a:gd name="connsiteY309" fmla="*/ 1053271 h 1057618"/>
                <a:gd name="connsiteX310" fmla="*/ 1673731 w 3691297"/>
                <a:gd name="connsiteY310" fmla="*/ 1037099 h 1057618"/>
                <a:gd name="connsiteX311" fmla="*/ 1798881 w 3691297"/>
                <a:gd name="connsiteY311" fmla="*/ 1036387 h 1057618"/>
                <a:gd name="connsiteX312" fmla="*/ 1818183 w 3691297"/>
                <a:gd name="connsiteY312" fmla="*/ 1040948 h 1057618"/>
                <a:gd name="connsiteX313" fmla="*/ 1820532 w 3691297"/>
                <a:gd name="connsiteY313" fmla="*/ 1052205 h 1057618"/>
                <a:gd name="connsiteX314" fmla="*/ 1906011 w 3691297"/>
                <a:gd name="connsiteY314" fmla="*/ 137384 h 1057618"/>
                <a:gd name="connsiteX315" fmla="*/ 1802735 w 3691297"/>
                <a:gd name="connsiteY315" fmla="*/ 308775 h 1057618"/>
                <a:gd name="connsiteX316" fmla="*/ 1761811 w 3691297"/>
                <a:gd name="connsiteY316" fmla="*/ 324947 h 1057618"/>
                <a:gd name="connsiteX317" fmla="*/ 1636661 w 3691297"/>
                <a:gd name="connsiteY317" fmla="*/ 325657 h 1057618"/>
                <a:gd name="connsiteX318" fmla="*/ 1615011 w 3691297"/>
                <a:gd name="connsiteY318" fmla="*/ 309843 h 1057618"/>
                <a:gd name="connsiteX319" fmla="*/ 1718286 w 3691297"/>
                <a:gd name="connsiteY319" fmla="*/ 138451 h 1057618"/>
                <a:gd name="connsiteX320" fmla="*/ 1759212 w 3691297"/>
                <a:gd name="connsiteY320" fmla="*/ 122280 h 1057618"/>
                <a:gd name="connsiteX321" fmla="*/ 1884361 w 3691297"/>
                <a:gd name="connsiteY321" fmla="*/ 121568 h 1057618"/>
                <a:gd name="connsiteX322" fmla="*/ 1903662 w 3691297"/>
                <a:gd name="connsiteY322" fmla="*/ 126129 h 1057618"/>
                <a:gd name="connsiteX323" fmla="*/ 1906011 w 3691297"/>
                <a:gd name="connsiteY323" fmla="*/ 137384 h 1057618"/>
                <a:gd name="connsiteX324" fmla="*/ 1926516 w 3691297"/>
                <a:gd name="connsiteY324" fmla="*/ 489840 h 1057618"/>
                <a:gd name="connsiteX325" fmla="*/ 1823238 w 3691297"/>
                <a:gd name="connsiteY325" fmla="*/ 661231 h 1057618"/>
                <a:gd name="connsiteX326" fmla="*/ 1782313 w 3691297"/>
                <a:gd name="connsiteY326" fmla="*/ 677403 h 1057618"/>
                <a:gd name="connsiteX327" fmla="*/ 1657163 w 3691297"/>
                <a:gd name="connsiteY327" fmla="*/ 678113 h 1057618"/>
                <a:gd name="connsiteX328" fmla="*/ 1635512 w 3691297"/>
                <a:gd name="connsiteY328" fmla="*/ 662297 h 1057618"/>
                <a:gd name="connsiteX329" fmla="*/ 1738788 w 3691297"/>
                <a:gd name="connsiteY329" fmla="*/ 490908 h 1057618"/>
                <a:gd name="connsiteX330" fmla="*/ 1779715 w 3691297"/>
                <a:gd name="connsiteY330" fmla="*/ 474735 h 1057618"/>
                <a:gd name="connsiteX331" fmla="*/ 1904865 w 3691297"/>
                <a:gd name="connsiteY331" fmla="*/ 474025 h 1057618"/>
                <a:gd name="connsiteX332" fmla="*/ 1924165 w 3691297"/>
                <a:gd name="connsiteY332" fmla="*/ 478583 h 1057618"/>
                <a:gd name="connsiteX333" fmla="*/ 1926516 w 3691297"/>
                <a:gd name="connsiteY333" fmla="*/ 489840 h 1057618"/>
                <a:gd name="connsiteX334" fmla="*/ 1958744 w 3691297"/>
                <a:gd name="connsiteY334" fmla="*/ 822836 h 1057618"/>
                <a:gd name="connsiteX335" fmla="*/ 1855467 w 3691297"/>
                <a:gd name="connsiteY335" fmla="*/ 994227 h 1057618"/>
                <a:gd name="connsiteX336" fmla="*/ 1814544 w 3691297"/>
                <a:gd name="connsiteY336" fmla="*/ 1010398 h 1057618"/>
                <a:gd name="connsiteX337" fmla="*/ 1689392 w 3691297"/>
                <a:gd name="connsiteY337" fmla="*/ 1011108 h 1057618"/>
                <a:gd name="connsiteX338" fmla="*/ 1667743 w 3691297"/>
                <a:gd name="connsiteY338" fmla="*/ 995293 h 1057618"/>
                <a:gd name="connsiteX339" fmla="*/ 1771019 w 3691297"/>
                <a:gd name="connsiteY339" fmla="*/ 823903 h 1057618"/>
                <a:gd name="connsiteX340" fmla="*/ 1811943 w 3691297"/>
                <a:gd name="connsiteY340" fmla="*/ 807731 h 1057618"/>
                <a:gd name="connsiteX341" fmla="*/ 1937094 w 3691297"/>
                <a:gd name="connsiteY341" fmla="*/ 807020 h 1057618"/>
                <a:gd name="connsiteX342" fmla="*/ 1956395 w 3691297"/>
                <a:gd name="connsiteY342" fmla="*/ 811579 h 1057618"/>
                <a:gd name="connsiteX343" fmla="*/ 1958744 w 3691297"/>
                <a:gd name="connsiteY343" fmla="*/ 822836 h 1057618"/>
                <a:gd name="connsiteX344" fmla="*/ 1988797 w 3691297"/>
                <a:gd name="connsiteY344" fmla="*/ 0 h 1057618"/>
                <a:gd name="connsiteX345" fmla="*/ 1940948 w 3691297"/>
                <a:gd name="connsiteY345" fmla="*/ 79408 h 1057618"/>
                <a:gd name="connsiteX346" fmla="*/ 1900023 w 3691297"/>
                <a:gd name="connsiteY346" fmla="*/ 95579 h 1057618"/>
                <a:gd name="connsiteX347" fmla="*/ 1774873 w 3691297"/>
                <a:gd name="connsiteY347" fmla="*/ 96291 h 1057618"/>
                <a:gd name="connsiteX348" fmla="*/ 1753222 w 3691297"/>
                <a:gd name="connsiteY348" fmla="*/ 80473 h 1057618"/>
                <a:gd name="connsiteX349" fmla="*/ 1801713 w 3691297"/>
                <a:gd name="connsiteY349" fmla="*/ 0 h 1057618"/>
                <a:gd name="connsiteX350" fmla="*/ 2064727 w 3691297"/>
                <a:gd name="connsiteY350" fmla="*/ 260473 h 1057618"/>
                <a:gd name="connsiteX351" fmla="*/ 1961451 w 3691297"/>
                <a:gd name="connsiteY351" fmla="*/ 431862 h 1057618"/>
                <a:gd name="connsiteX352" fmla="*/ 1920526 w 3691297"/>
                <a:gd name="connsiteY352" fmla="*/ 448034 h 1057618"/>
                <a:gd name="connsiteX353" fmla="*/ 1795376 w 3691297"/>
                <a:gd name="connsiteY353" fmla="*/ 448745 h 1057618"/>
                <a:gd name="connsiteX354" fmla="*/ 1773725 w 3691297"/>
                <a:gd name="connsiteY354" fmla="*/ 432930 h 1057618"/>
                <a:gd name="connsiteX355" fmla="*/ 1877002 w 3691297"/>
                <a:gd name="connsiteY355" fmla="*/ 261538 h 1057618"/>
                <a:gd name="connsiteX356" fmla="*/ 1917926 w 3691297"/>
                <a:gd name="connsiteY356" fmla="*/ 245367 h 1057618"/>
                <a:gd name="connsiteX357" fmla="*/ 2043076 w 3691297"/>
                <a:gd name="connsiteY357" fmla="*/ 244657 h 1057618"/>
                <a:gd name="connsiteX358" fmla="*/ 2062378 w 3691297"/>
                <a:gd name="connsiteY358" fmla="*/ 249216 h 1057618"/>
                <a:gd name="connsiteX359" fmla="*/ 2064727 w 3691297"/>
                <a:gd name="connsiteY359" fmla="*/ 260473 h 1057618"/>
                <a:gd name="connsiteX360" fmla="*/ 2096955 w 3691297"/>
                <a:gd name="connsiteY360" fmla="*/ 593468 h 1057618"/>
                <a:gd name="connsiteX361" fmla="*/ 1993679 w 3691297"/>
                <a:gd name="connsiteY361" fmla="*/ 764858 h 1057618"/>
                <a:gd name="connsiteX362" fmla="*/ 1952755 w 3691297"/>
                <a:gd name="connsiteY362" fmla="*/ 781029 h 1057618"/>
                <a:gd name="connsiteX363" fmla="*/ 1827604 w 3691297"/>
                <a:gd name="connsiteY363" fmla="*/ 781741 h 1057618"/>
                <a:gd name="connsiteX364" fmla="*/ 1805955 w 3691297"/>
                <a:gd name="connsiteY364" fmla="*/ 765925 h 1057618"/>
                <a:gd name="connsiteX365" fmla="*/ 1909231 w 3691297"/>
                <a:gd name="connsiteY365" fmla="*/ 594534 h 1057618"/>
                <a:gd name="connsiteX366" fmla="*/ 1950156 w 3691297"/>
                <a:gd name="connsiteY366" fmla="*/ 578362 h 1057618"/>
                <a:gd name="connsiteX367" fmla="*/ 2075304 w 3691297"/>
                <a:gd name="connsiteY367" fmla="*/ 577651 h 1057618"/>
                <a:gd name="connsiteX368" fmla="*/ 2094606 w 3691297"/>
                <a:gd name="connsiteY368" fmla="*/ 582211 h 1057618"/>
                <a:gd name="connsiteX369" fmla="*/ 2096955 w 3691297"/>
                <a:gd name="connsiteY369" fmla="*/ 593468 h 1057618"/>
                <a:gd name="connsiteX370" fmla="*/ 2117460 w 3691297"/>
                <a:gd name="connsiteY370" fmla="*/ 945923 h 1057618"/>
                <a:gd name="connsiteX371" fmla="*/ 2050155 w 3691297"/>
                <a:gd name="connsiteY371" fmla="*/ 1057618 h 1057618"/>
                <a:gd name="connsiteX372" fmla="*/ 1863071 w 3691297"/>
                <a:gd name="connsiteY372" fmla="*/ 1057618 h 1057618"/>
                <a:gd name="connsiteX373" fmla="*/ 1929734 w 3691297"/>
                <a:gd name="connsiteY373" fmla="*/ 946990 h 1057618"/>
                <a:gd name="connsiteX374" fmla="*/ 1970659 w 3691297"/>
                <a:gd name="connsiteY374" fmla="*/ 930818 h 1057618"/>
                <a:gd name="connsiteX375" fmla="*/ 2095809 w 3691297"/>
                <a:gd name="connsiteY375" fmla="*/ 930107 h 1057618"/>
                <a:gd name="connsiteX376" fmla="*/ 2115111 w 3691297"/>
                <a:gd name="connsiteY376" fmla="*/ 934665 h 1057618"/>
                <a:gd name="connsiteX377" fmla="*/ 2117460 w 3691297"/>
                <a:gd name="connsiteY377" fmla="*/ 945923 h 1057618"/>
                <a:gd name="connsiteX378" fmla="*/ 2202939 w 3691297"/>
                <a:gd name="connsiteY378" fmla="*/ 31104 h 1057618"/>
                <a:gd name="connsiteX379" fmla="*/ 2099662 w 3691297"/>
                <a:gd name="connsiteY379" fmla="*/ 202495 h 1057618"/>
                <a:gd name="connsiteX380" fmla="*/ 2058738 w 3691297"/>
                <a:gd name="connsiteY380" fmla="*/ 218666 h 1057618"/>
                <a:gd name="connsiteX381" fmla="*/ 1933588 w 3691297"/>
                <a:gd name="connsiteY381" fmla="*/ 219378 h 1057618"/>
                <a:gd name="connsiteX382" fmla="*/ 1911937 w 3691297"/>
                <a:gd name="connsiteY382" fmla="*/ 203560 h 1057618"/>
                <a:gd name="connsiteX383" fmla="*/ 2015213 w 3691297"/>
                <a:gd name="connsiteY383" fmla="*/ 32169 h 1057618"/>
                <a:gd name="connsiteX384" fmla="*/ 2056138 w 3691297"/>
                <a:gd name="connsiteY384" fmla="*/ 15998 h 1057618"/>
                <a:gd name="connsiteX385" fmla="*/ 2181288 w 3691297"/>
                <a:gd name="connsiteY385" fmla="*/ 15288 h 1057618"/>
                <a:gd name="connsiteX386" fmla="*/ 2200588 w 3691297"/>
                <a:gd name="connsiteY386" fmla="*/ 19846 h 1057618"/>
                <a:gd name="connsiteX387" fmla="*/ 2202939 w 3691297"/>
                <a:gd name="connsiteY387" fmla="*/ 31104 h 1057618"/>
                <a:gd name="connsiteX388" fmla="*/ 2235168 w 3691297"/>
                <a:gd name="connsiteY388" fmla="*/ 364099 h 1057618"/>
                <a:gd name="connsiteX389" fmla="*/ 2131892 w 3691297"/>
                <a:gd name="connsiteY389" fmla="*/ 535490 h 1057618"/>
                <a:gd name="connsiteX390" fmla="*/ 2090967 w 3691297"/>
                <a:gd name="connsiteY390" fmla="*/ 551661 h 1057618"/>
                <a:gd name="connsiteX391" fmla="*/ 1965817 w 3691297"/>
                <a:gd name="connsiteY391" fmla="*/ 552373 h 1057618"/>
                <a:gd name="connsiteX392" fmla="*/ 1944166 w 3691297"/>
                <a:gd name="connsiteY392" fmla="*/ 536556 h 1057618"/>
                <a:gd name="connsiteX393" fmla="*/ 2047442 w 3691297"/>
                <a:gd name="connsiteY393" fmla="*/ 365166 h 1057618"/>
                <a:gd name="connsiteX394" fmla="*/ 2088368 w 3691297"/>
                <a:gd name="connsiteY394" fmla="*/ 348994 h 1057618"/>
                <a:gd name="connsiteX395" fmla="*/ 2213517 w 3691297"/>
                <a:gd name="connsiteY395" fmla="*/ 348283 h 1057618"/>
                <a:gd name="connsiteX396" fmla="*/ 2232817 w 3691297"/>
                <a:gd name="connsiteY396" fmla="*/ 352842 h 1057618"/>
                <a:gd name="connsiteX397" fmla="*/ 2235168 w 3691297"/>
                <a:gd name="connsiteY397" fmla="*/ 364099 h 1057618"/>
                <a:gd name="connsiteX398" fmla="*/ 2255671 w 3691297"/>
                <a:gd name="connsiteY398" fmla="*/ 716555 h 1057618"/>
                <a:gd name="connsiteX399" fmla="*/ 2152395 w 3691297"/>
                <a:gd name="connsiteY399" fmla="*/ 887946 h 1057618"/>
                <a:gd name="connsiteX400" fmla="*/ 2111470 w 3691297"/>
                <a:gd name="connsiteY400" fmla="*/ 904118 h 1057618"/>
                <a:gd name="connsiteX401" fmla="*/ 1986320 w 3691297"/>
                <a:gd name="connsiteY401" fmla="*/ 904828 h 1057618"/>
                <a:gd name="connsiteX402" fmla="*/ 1964670 w 3691297"/>
                <a:gd name="connsiteY402" fmla="*/ 889012 h 1057618"/>
                <a:gd name="connsiteX403" fmla="*/ 2067945 w 3691297"/>
                <a:gd name="connsiteY403" fmla="*/ 717621 h 1057618"/>
                <a:gd name="connsiteX404" fmla="*/ 2108871 w 3691297"/>
                <a:gd name="connsiteY404" fmla="*/ 701449 h 1057618"/>
                <a:gd name="connsiteX405" fmla="*/ 2234021 w 3691297"/>
                <a:gd name="connsiteY405" fmla="*/ 700739 h 1057618"/>
                <a:gd name="connsiteX406" fmla="*/ 2253321 w 3691297"/>
                <a:gd name="connsiteY406" fmla="*/ 705298 h 1057618"/>
                <a:gd name="connsiteX407" fmla="*/ 2255671 w 3691297"/>
                <a:gd name="connsiteY407" fmla="*/ 716555 h 1057618"/>
                <a:gd name="connsiteX408" fmla="*/ 2287901 w 3691297"/>
                <a:gd name="connsiteY408" fmla="*/ 1049550 h 1057618"/>
                <a:gd name="connsiteX409" fmla="*/ 2283039 w 3691297"/>
                <a:gd name="connsiteY409" fmla="*/ 1057618 h 1057618"/>
                <a:gd name="connsiteX410" fmla="*/ 2095956 w 3691297"/>
                <a:gd name="connsiteY410" fmla="*/ 1057618 h 1057618"/>
                <a:gd name="connsiteX411" fmla="*/ 2100175 w 3691297"/>
                <a:gd name="connsiteY411" fmla="*/ 1050617 h 1057618"/>
                <a:gd name="connsiteX412" fmla="*/ 2141100 w 3691297"/>
                <a:gd name="connsiteY412" fmla="*/ 1034446 h 1057618"/>
                <a:gd name="connsiteX413" fmla="*/ 2266248 w 3691297"/>
                <a:gd name="connsiteY413" fmla="*/ 1033734 h 1057618"/>
                <a:gd name="connsiteX414" fmla="*/ 2285550 w 3691297"/>
                <a:gd name="connsiteY414" fmla="*/ 1038293 h 1057618"/>
                <a:gd name="connsiteX415" fmla="*/ 2287901 w 3691297"/>
                <a:gd name="connsiteY415" fmla="*/ 1049550 h 1057618"/>
                <a:gd name="connsiteX416" fmla="*/ 2373380 w 3691297"/>
                <a:gd name="connsiteY416" fmla="*/ 134731 h 1057618"/>
                <a:gd name="connsiteX417" fmla="*/ 2270104 w 3691297"/>
                <a:gd name="connsiteY417" fmla="*/ 306122 h 1057618"/>
                <a:gd name="connsiteX418" fmla="*/ 2229178 w 3691297"/>
                <a:gd name="connsiteY418" fmla="*/ 322294 h 1057618"/>
                <a:gd name="connsiteX419" fmla="*/ 2104028 w 3691297"/>
                <a:gd name="connsiteY419" fmla="*/ 323004 h 1057618"/>
                <a:gd name="connsiteX420" fmla="*/ 2082377 w 3691297"/>
                <a:gd name="connsiteY420" fmla="*/ 307188 h 1057618"/>
                <a:gd name="connsiteX421" fmla="*/ 2185654 w 3691297"/>
                <a:gd name="connsiteY421" fmla="*/ 135797 h 1057618"/>
                <a:gd name="connsiteX422" fmla="*/ 2226580 w 3691297"/>
                <a:gd name="connsiteY422" fmla="*/ 119625 h 1057618"/>
                <a:gd name="connsiteX423" fmla="*/ 2351729 w 3691297"/>
                <a:gd name="connsiteY423" fmla="*/ 118914 h 1057618"/>
                <a:gd name="connsiteX424" fmla="*/ 2371031 w 3691297"/>
                <a:gd name="connsiteY424" fmla="*/ 123474 h 1057618"/>
                <a:gd name="connsiteX425" fmla="*/ 2373380 w 3691297"/>
                <a:gd name="connsiteY425" fmla="*/ 134731 h 1057618"/>
                <a:gd name="connsiteX426" fmla="*/ 2393881 w 3691297"/>
                <a:gd name="connsiteY426" fmla="*/ 487187 h 1057618"/>
                <a:gd name="connsiteX427" fmla="*/ 2290607 w 3691297"/>
                <a:gd name="connsiteY427" fmla="*/ 658578 h 1057618"/>
                <a:gd name="connsiteX428" fmla="*/ 2249682 w 3691297"/>
                <a:gd name="connsiteY428" fmla="*/ 674749 h 1057618"/>
                <a:gd name="connsiteX429" fmla="*/ 2124532 w 3691297"/>
                <a:gd name="connsiteY429" fmla="*/ 675460 h 1057618"/>
                <a:gd name="connsiteX430" fmla="*/ 2102881 w 3691297"/>
                <a:gd name="connsiteY430" fmla="*/ 659644 h 1057618"/>
                <a:gd name="connsiteX431" fmla="*/ 2206157 w 3691297"/>
                <a:gd name="connsiteY431" fmla="*/ 488253 h 1057618"/>
                <a:gd name="connsiteX432" fmla="*/ 2247082 w 3691297"/>
                <a:gd name="connsiteY432" fmla="*/ 472081 h 1057618"/>
                <a:gd name="connsiteX433" fmla="*/ 2372232 w 3691297"/>
                <a:gd name="connsiteY433" fmla="*/ 471370 h 1057618"/>
                <a:gd name="connsiteX434" fmla="*/ 2391534 w 3691297"/>
                <a:gd name="connsiteY434" fmla="*/ 475929 h 1057618"/>
                <a:gd name="connsiteX435" fmla="*/ 2393881 w 3691297"/>
                <a:gd name="connsiteY435" fmla="*/ 487187 h 1057618"/>
                <a:gd name="connsiteX436" fmla="*/ 2426111 w 3691297"/>
                <a:gd name="connsiteY436" fmla="*/ 820181 h 1057618"/>
                <a:gd name="connsiteX437" fmla="*/ 2322836 w 3691297"/>
                <a:gd name="connsiteY437" fmla="*/ 991574 h 1057618"/>
                <a:gd name="connsiteX438" fmla="*/ 2281911 w 3691297"/>
                <a:gd name="connsiteY438" fmla="*/ 1007745 h 1057618"/>
                <a:gd name="connsiteX439" fmla="*/ 2156759 w 3691297"/>
                <a:gd name="connsiteY439" fmla="*/ 1008455 h 1057618"/>
                <a:gd name="connsiteX440" fmla="*/ 2135110 w 3691297"/>
                <a:gd name="connsiteY440" fmla="*/ 992639 h 1057618"/>
                <a:gd name="connsiteX441" fmla="*/ 2238387 w 3691297"/>
                <a:gd name="connsiteY441" fmla="*/ 821248 h 1057618"/>
                <a:gd name="connsiteX442" fmla="*/ 2279312 w 3691297"/>
                <a:gd name="connsiteY442" fmla="*/ 805077 h 1057618"/>
                <a:gd name="connsiteX443" fmla="*/ 2404460 w 3691297"/>
                <a:gd name="connsiteY443" fmla="*/ 804367 h 1057618"/>
                <a:gd name="connsiteX444" fmla="*/ 2423762 w 3691297"/>
                <a:gd name="connsiteY444" fmla="*/ 808925 h 1057618"/>
                <a:gd name="connsiteX445" fmla="*/ 2426111 w 3691297"/>
                <a:gd name="connsiteY445" fmla="*/ 820181 h 1057618"/>
                <a:gd name="connsiteX446" fmla="*/ 2454565 w 3691297"/>
                <a:gd name="connsiteY446" fmla="*/ 0 h 1057618"/>
                <a:gd name="connsiteX447" fmla="*/ 2408315 w 3691297"/>
                <a:gd name="connsiteY447" fmla="*/ 76753 h 1057618"/>
                <a:gd name="connsiteX448" fmla="*/ 2367390 w 3691297"/>
                <a:gd name="connsiteY448" fmla="*/ 92925 h 1057618"/>
                <a:gd name="connsiteX449" fmla="*/ 2242240 w 3691297"/>
                <a:gd name="connsiteY449" fmla="*/ 93635 h 1057618"/>
                <a:gd name="connsiteX450" fmla="*/ 2220591 w 3691297"/>
                <a:gd name="connsiteY450" fmla="*/ 77819 h 1057618"/>
                <a:gd name="connsiteX451" fmla="*/ 2267482 w 3691297"/>
                <a:gd name="connsiteY451" fmla="*/ 0 h 1057618"/>
                <a:gd name="connsiteX452" fmla="*/ 2532094 w 3691297"/>
                <a:gd name="connsiteY452" fmla="*/ 257818 h 1057618"/>
                <a:gd name="connsiteX453" fmla="*/ 2428818 w 3691297"/>
                <a:gd name="connsiteY453" fmla="*/ 429209 h 1057618"/>
                <a:gd name="connsiteX454" fmla="*/ 2387893 w 3691297"/>
                <a:gd name="connsiteY454" fmla="*/ 445381 h 1057618"/>
                <a:gd name="connsiteX455" fmla="*/ 2262743 w 3691297"/>
                <a:gd name="connsiteY455" fmla="*/ 446091 h 1057618"/>
                <a:gd name="connsiteX456" fmla="*/ 2241093 w 3691297"/>
                <a:gd name="connsiteY456" fmla="*/ 430275 h 1057618"/>
                <a:gd name="connsiteX457" fmla="*/ 2344368 w 3691297"/>
                <a:gd name="connsiteY457" fmla="*/ 258884 h 1057618"/>
                <a:gd name="connsiteX458" fmla="*/ 2385294 w 3691297"/>
                <a:gd name="connsiteY458" fmla="*/ 242712 h 1057618"/>
                <a:gd name="connsiteX459" fmla="*/ 2510444 w 3691297"/>
                <a:gd name="connsiteY459" fmla="*/ 242001 h 1057618"/>
                <a:gd name="connsiteX460" fmla="*/ 2529745 w 3691297"/>
                <a:gd name="connsiteY460" fmla="*/ 246561 h 1057618"/>
                <a:gd name="connsiteX461" fmla="*/ 2532094 w 3691297"/>
                <a:gd name="connsiteY461" fmla="*/ 257818 h 1057618"/>
                <a:gd name="connsiteX462" fmla="*/ 2564324 w 3691297"/>
                <a:gd name="connsiteY462" fmla="*/ 590813 h 1057618"/>
                <a:gd name="connsiteX463" fmla="*/ 2461048 w 3691297"/>
                <a:gd name="connsiteY463" fmla="*/ 762205 h 1057618"/>
                <a:gd name="connsiteX464" fmla="*/ 2420123 w 3691297"/>
                <a:gd name="connsiteY464" fmla="*/ 778376 h 1057618"/>
                <a:gd name="connsiteX465" fmla="*/ 2294973 w 3691297"/>
                <a:gd name="connsiteY465" fmla="*/ 779087 h 1057618"/>
                <a:gd name="connsiteX466" fmla="*/ 2273322 w 3691297"/>
                <a:gd name="connsiteY466" fmla="*/ 763270 h 1057618"/>
                <a:gd name="connsiteX467" fmla="*/ 2376598 w 3691297"/>
                <a:gd name="connsiteY467" fmla="*/ 591879 h 1057618"/>
                <a:gd name="connsiteX468" fmla="*/ 2417523 w 3691297"/>
                <a:gd name="connsiteY468" fmla="*/ 575708 h 1057618"/>
                <a:gd name="connsiteX469" fmla="*/ 2542671 w 3691297"/>
                <a:gd name="connsiteY469" fmla="*/ 574997 h 1057618"/>
                <a:gd name="connsiteX470" fmla="*/ 2561973 w 3691297"/>
                <a:gd name="connsiteY470" fmla="*/ 579556 h 1057618"/>
                <a:gd name="connsiteX471" fmla="*/ 2564324 w 3691297"/>
                <a:gd name="connsiteY471" fmla="*/ 590813 h 1057618"/>
                <a:gd name="connsiteX472" fmla="*/ 2584827 w 3691297"/>
                <a:gd name="connsiteY472" fmla="*/ 943269 h 1057618"/>
                <a:gd name="connsiteX473" fmla="*/ 2515923 w 3691297"/>
                <a:gd name="connsiteY473" fmla="*/ 1057618 h 1057618"/>
                <a:gd name="connsiteX474" fmla="*/ 2328840 w 3691297"/>
                <a:gd name="connsiteY474" fmla="*/ 1057618 h 1057618"/>
                <a:gd name="connsiteX475" fmla="*/ 2397102 w 3691297"/>
                <a:gd name="connsiteY475" fmla="*/ 944335 h 1057618"/>
                <a:gd name="connsiteX476" fmla="*/ 2438027 w 3691297"/>
                <a:gd name="connsiteY476" fmla="*/ 928164 h 1057618"/>
                <a:gd name="connsiteX477" fmla="*/ 2563177 w 3691297"/>
                <a:gd name="connsiteY477" fmla="*/ 927454 h 1057618"/>
                <a:gd name="connsiteX478" fmla="*/ 2582478 w 3691297"/>
                <a:gd name="connsiteY478" fmla="*/ 932012 h 1057618"/>
                <a:gd name="connsiteX479" fmla="*/ 2584827 w 3691297"/>
                <a:gd name="connsiteY479" fmla="*/ 943269 h 1057618"/>
                <a:gd name="connsiteX480" fmla="*/ 2670306 w 3691297"/>
                <a:gd name="connsiteY480" fmla="*/ 28449 h 1057618"/>
                <a:gd name="connsiteX481" fmla="*/ 2567030 w 3691297"/>
                <a:gd name="connsiteY481" fmla="*/ 199840 h 1057618"/>
                <a:gd name="connsiteX482" fmla="*/ 2526105 w 3691297"/>
                <a:gd name="connsiteY482" fmla="*/ 216012 h 1057618"/>
                <a:gd name="connsiteX483" fmla="*/ 2400955 w 3691297"/>
                <a:gd name="connsiteY483" fmla="*/ 216723 h 1057618"/>
                <a:gd name="connsiteX484" fmla="*/ 2379304 w 3691297"/>
                <a:gd name="connsiteY484" fmla="*/ 200907 h 1057618"/>
                <a:gd name="connsiteX485" fmla="*/ 2482580 w 3691297"/>
                <a:gd name="connsiteY485" fmla="*/ 29516 h 1057618"/>
                <a:gd name="connsiteX486" fmla="*/ 2523505 w 3691297"/>
                <a:gd name="connsiteY486" fmla="*/ 13345 h 1057618"/>
                <a:gd name="connsiteX487" fmla="*/ 2648655 w 3691297"/>
                <a:gd name="connsiteY487" fmla="*/ 12635 h 1057618"/>
                <a:gd name="connsiteX488" fmla="*/ 2667957 w 3691297"/>
                <a:gd name="connsiteY488" fmla="*/ 17192 h 1057618"/>
                <a:gd name="connsiteX489" fmla="*/ 2670306 w 3691297"/>
                <a:gd name="connsiteY489" fmla="*/ 28449 h 1057618"/>
                <a:gd name="connsiteX490" fmla="*/ 2702535 w 3691297"/>
                <a:gd name="connsiteY490" fmla="*/ 361446 h 1057618"/>
                <a:gd name="connsiteX491" fmla="*/ 2599259 w 3691297"/>
                <a:gd name="connsiteY491" fmla="*/ 532835 h 1057618"/>
                <a:gd name="connsiteX492" fmla="*/ 2558334 w 3691297"/>
                <a:gd name="connsiteY492" fmla="*/ 549007 h 1057618"/>
                <a:gd name="connsiteX493" fmla="*/ 2433184 w 3691297"/>
                <a:gd name="connsiteY493" fmla="*/ 549718 h 1057618"/>
                <a:gd name="connsiteX494" fmla="*/ 2411533 w 3691297"/>
                <a:gd name="connsiteY494" fmla="*/ 533903 h 1057618"/>
                <a:gd name="connsiteX495" fmla="*/ 2514809 w 3691297"/>
                <a:gd name="connsiteY495" fmla="*/ 362511 h 1057618"/>
                <a:gd name="connsiteX496" fmla="*/ 2555735 w 3691297"/>
                <a:gd name="connsiteY496" fmla="*/ 346340 h 1057618"/>
                <a:gd name="connsiteX497" fmla="*/ 2680884 w 3691297"/>
                <a:gd name="connsiteY497" fmla="*/ 345628 h 1057618"/>
                <a:gd name="connsiteX498" fmla="*/ 2700186 w 3691297"/>
                <a:gd name="connsiteY498" fmla="*/ 350189 h 1057618"/>
                <a:gd name="connsiteX499" fmla="*/ 2702535 w 3691297"/>
                <a:gd name="connsiteY499" fmla="*/ 361446 h 1057618"/>
                <a:gd name="connsiteX500" fmla="*/ 2723038 w 3691297"/>
                <a:gd name="connsiteY500" fmla="*/ 713902 h 1057618"/>
                <a:gd name="connsiteX501" fmla="*/ 2619763 w 3691297"/>
                <a:gd name="connsiteY501" fmla="*/ 885291 h 1057618"/>
                <a:gd name="connsiteX502" fmla="*/ 2578837 w 3691297"/>
                <a:gd name="connsiteY502" fmla="*/ 901463 h 1057618"/>
                <a:gd name="connsiteX503" fmla="*/ 2453688 w 3691297"/>
                <a:gd name="connsiteY503" fmla="*/ 902173 h 1057618"/>
                <a:gd name="connsiteX504" fmla="*/ 2432037 w 3691297"/>
                <a:gd name="connsiteY504" fmla="*/ 886359 h 1057618"/>
                <a:gd name="connsiteX505" fmla="*/ 2535313 w 3691297"/>
                <a:gd name="connsiteY505" fmla="*/ 714967 h 1057618"/>
                <a:gd name="connsiteX506" fmla="*/ 2576238 w 3691297"/>
                <a:gd name="connsiteY506" fmla="*/ 698795 h 1057618"/>
                <a:gd name="connsiteX507" fmla="*/ 2701388 w 3691297"/>
                <a:gd name="connsiteY507" fmla="*/ 698085 h 1057618"/>
                <a:gd name="connsiteX508" fmla="*/ 2720690 w 3691297"/>
                <a:gd name="connsiteY508" fmla="*/ 702645 h 1057618"/>
                <a:gd name="connsiteX509" fmla="*/ 2723038 w 3691297"/>
                <a:gd name="connsiteY509" fmla="*/ 713902 h 1057618"/>
                <a:gd name="connsiteX510" fmla="*/ 2755266 w 3691297"/>
                <a:gd name="connsiteY510" fmla="*/ 1046897 h 1057618"/>
                <a:gd name="connsiteX511" fmla="*/ 2748806 w 3691297"/>
                <a:gd name="connsiteY511" fmla="*/ 1057618 h 1057618"/>
                <a:gd name="connsiteX512" fmla="*/ 2561724 w 3691297"/>
                <a:gd name="connsiteY512" fmla="*/ 1057618 h 1057618"/>
                <a:gd name="connsiteX513" fmla="*/ 2567542 w 3691297"/>
                <a:gd name="connsiteY513" fmla="*/ 1047963 h 1057618"/>
                <a:gd name="connsiteX514" fmla="*/ 2608467 w 3691297"/>
                <a:gd name="connsiteY514" fmla="*/ 1031791 h 1057618"/>
                <a:gd name="connsiteX515" fmla="*/ 2733617 w 3691297"/>
                <a:gd name="connsiteY515" fmla="*/ 1031080 h 1057618"/>
                <a:gd name="connsiteX516" fmla="*/ 2752919 w 3691297"/>
                <a:gd name="connsiteY516" fmla="*/ 1035640 h 1057618"/>
                <a:gd name="connsiteX517" fmla="*/ 2755266 w 3691297"/>
                <a:gd name="connsiteY517" fmla="*/ 1046897 h 1057618"/>
                <a:gd name="connsiteX518" fmla="*/ 2840747 w 3691297"/>
                <a:gd name="connsiteY518" fmla="*/ 132077 h 1057618"/>
                <a:gd name="connsiteX519" fmla="*/ 2737471 w 3691297"/>
                <a:gd name="connsiteY519" fmla="*/ 303468 h 1057618"/>
                <a:gd name="connsiteX520" fmla="*/ 2696546 w 3691297"/>
                <a:gd name="connsiteY520" fmla="*/ 319639 h 1057618"/>
                <a:gd name="connsiteX521" fmla="*/ 2571396 w 3691297"/>
                <a:gd name="connsiteY521" fmla="*/ 320349 h 1057618"/>
                <a:gd name="connsiteX522" fmla="*/ 2549745 w 3691297"/>
                <a:gd name="connsiteY522" fmla="*/ 304533 h 1057618"/>
                <a:gd name="connsiteX523" fmla="*/ 2653021 w 3691297"/>
                <a:gd name="connsiteY523" fmla="*/ 133144 h 1057618"/>
                <a:gd name="connsiteX524" fmla="*/ 2693947 w 3691297"/>
                <a:gd name="connsiteY524" fmla="*/ 116972 h 1057618"/>
                <a:gd name="connsiteX525" fmla="*/ 2819096 w 3691297"/>
                <a:gd name="connsiteY525" fmla="*/ 116261 h 1057618"/>
                <a:gd name="connsiteX526" fmla="*/ 2838398 w 3691297"/>
                <a:gd name="connsiteY526" fmla="*/ 120819 h 1057618"/>
                <a:gd name="connsiteX527" fmla="*/ 2840747 w 3691297"/>
                <a:gd name="connsiteY527" fmla="*/ 132077 h 1057618"/>
                <a:gd name="connsiteX528" fmla="*/ 2861250 w 3691297"/>
                <a:gd name="connsiteY528" fmla="*/ 484533 h 1057618"/>
                <a:gd name="connsiteX529" fmla="*/ 2757974 w 3691297"/>
                <a:gd name="connsiteY529" fmla="*/ 655924 h 1057618"/>
                <a:gd name="connsiteX530" fmla="*/ 2717049 w 3691297"/>
                <a:gd name="connsiteY530" fmla="*/ 672095 h 1057618"/>
                <a:gd name="connsiteX531" fmla="*/ 2591899 w 3691297"/>
                <a:gd name="connsiteY531" fmla="*/ 672805 h 1057618"/>
                <a:gd name="connsiteX532" fmla="*/ 2570249 w 3691297"/>
                <a:gd name="connsiteY532" fmla="*/ 656989 h 1057618"/>
                <a:gd name="connsiteX533" fmla="*/ 2673525 w 3691297"/>
                <a:gd name="connsiteY533" fmla="*/ 485598 h 1057618"/>
                <a:gd name="connsiteX534" fmla="*/ 2714451 w 3691297"/>
                <a:gd name="connsiteY534" fmla="*/ 469427 h 1057618"/>
                <a:gd name="connsiteX535" fmla="*/ 2839600 w 3691297"/>
                <a:gd name="connsiteY535" fmla="*/ 468717 h 1057618"/>
                <a:gd name="connsiteX536" fmla="*/ 2858901 w 3691297"/>
                <a:gd name="connsiteY536" fmla="*/ 473275 h 1057618"/>
                <a:gd name="connsiteX537" fmla="*/ 2861250 w 3691297"/>
                <a:gd name="connsiteY537" fmla="*/ 484533 h 1057618"/>
                <a:gd name="connsiteX538" fmla="*/ 2893479 w 3691297"/>
                <a:gd name="connsiteY538" fmla="*/ 817528 h 1057618"/>
                <a:gd name="connsiteX539" fmla="*/ 2790203 w 3691297"/>
                <a:gd name="connsiteY539" fmla="*/ 988919 h 1057618"/>
                <a:gd name="connsiteX540" fmla="*/ 2749278 w 3691297"/>
                <a:gd name="connsiteY540" fmla="*/ 1005091 h 1057618"/>
                <a:gd name="connsiteX541" fmla="*/ 2624128 w 3691297"/>
                <a:gd name="connsiteY541" fmla="*/ 1005801 h 1057618"/>
                <a:gd name="connsiteX542" fmla="*/ 2602478 w 3691297"/>
                <a:gd name="connsiteY542" fmla="*/ 989985 h 1057618"/>
                <a:gd name="connsiteX543" fmla="*/ 2705753 w 3691297"/>
                <a:gd name="connsiteY543" fmla="*/ 818594 h 1057618"/>
                <a:gd name="connsiteX544" fmla="*/ 2746679 w 3691297"/>
                <a:gd name="connsiteY544" fmla="*/ 802423 h 1057618"/>
                <a:gd name="connsiteX545" fmla="*/ 2871829 w 3691297"/>
                <a:gd name="connsiteY545" fmla="*/ 801712 h 1057618"/>
                <a:gd name="connsiteX546" fmla="*/ 2891130 w 3691297"/>
                <a:gd name="connsiteY546" fmla="*/ 806271 h 1057618"/>
                <a:gd name="connsiteX547" fmla="*/ 2893479 w 3691297"/>
                <a:gd name="connsiteY547" fmla="*/ 817528 h 1057618"/>
                <a:gd name="connsiteX548" fmla="*/ 2920334 w 3691297"/>
                <a:gd name="connsiteY548" fmla="*/ 0 h 1057618"/>
                <a:gd name="connsiteX549" fmla="*/ 2875684 w 3691297"/>
                <a:gd name="connsiteY549" fmla="*/ 74100 h 1057618"/>
                <a:gd name="connsiteX550" fmla="*/ 2834757 w 3691297"/>
                <a:gd name="connsiteY550" fmla="*/ 90272 h 1057618"/>
                <a:gd name="connsiteX551" fmla="*/ 2709607 w 3691297"/>
                <a:gd name="connsiteY551" fmla="*/ 90982 h 1057618"/>
                <a:gd name="connsiteX552" fmla="*/ 2687956 w 3691297"/>
                <a:gd name="connsiteY552" fmla="*/ 75166 h 1057618"/>
                <a:gd name="connsiteX553" fmla="*/ 2733250 w 3691297"/>
                <a:gd name="connsiteY553" fmla="*/ 0 h 1057618"/>
                <a:gd name="connsiteX554" fmla="*/ 2999461 w 3691297"/>
                <a:gd name="connsiteY554" fmla="*/ 255165 h 1057618"/>
                <a:gd name="connsiteX555" fmla="*/ 2896186 w 3691297"/>
                <a:gd name="connsiteY555" fmla="*/ 426555 h 1057618"/>
                <a:gd name="connsiteX556" fmla="*/ 2855261 w 3691297"/>
                <a:gd name="connsiteY556" fmla="*/ 442726 h 1057618"/>
                <a:gd name="connsiteX557" fmla="*/ 2730111 w 3691297"/>
                <a:gd name="connsiteY557" fmla="*/ 443438 h 1057618"/>
                <a:gd name="connsiteX558" fmla="*/ 2708461 w 3691297"/>
                <a:gd name="connsiteY558" fmla="*/ 427620 h 1057618"/>
                <a:gd name="connsiteX559" fmla="*/ 2811736 w 3691297"/>
                <a:gd name="connsiteY559" fmla="*/ 256229 h 1057618"/>
                <a:gd name="connsiteX560" fmla="*/ 2852661 w 3691297"/>
                <a:gd name="connsiteY560" fmla="*/ 240059 h 1057618"/>
                <a:gd name="connsiteX561" fmla="*/ 2977811 w 3691297"/>
                <a:gd name="connsiteY561" fmla="*/ 239348 h 1057618"/>
                <a:gd name="connsiteX562" fmla="*/ 2997113 w 3691297"/>
                <a:gd name="connsiteY562" fmla="*/ 243906 h 1057618"/>
                <a:gd name="connsiteX563" fmla="*/ 2999461 w 3691297"/>
                <a:gd name="connsiteY563" fmla="*/ 255165 h 1057618"/>
                <a:gd name="connsiteX564" fmla="*/ 3031691 w 3691297"/>
                <a:gd name="connsiteY564" fmla="*/ 588160 h 1057618"/>
                <a:gd name="connsiteX565" fmla="*/ 2928415 w 3691297"/>
                <a:gd name="connsiteY565" fmla="*/ 759550 h 1057618"/>
                <a:gd name="connsiteX566" fmla="*/ 2887490 w 3691297"/>
                <a:gd name="connsiteY566" fmla="*/ 775721 h 1057618"/>
                <a:gd name="connsiteX567" fmla="*/ 2762340 w 3691297"/>
                <a:gd name="connsiteY567" fmla="*/ 776433 h 1057618"/>
                <a:gd name="connsiteX568" fmla="*/ 2740689 w 3691297"/>
                <a:gd name="connsiteY568" fmla="*/ 760617 h 1057618"/>
                <a:gd name="connsiteX569" fmla="*/ 2843965 w 3691297"/>
                <a:gd name="connsiteY569" fmla="*/ 589226 h 1057618"/>
                <a:gd name="connsiteX570" fmla="*/ 2884891 w 3691297"/>
                <a:gd name="connsiteY570" fmla="*/ 573054 h 1057618"/>
                <a:gd name="connsiteX571" fmla="*/ 3010040 w 3691297"/>
                <a:gd name="connsiteY571" fmla="*/ 572343 h 1057618"/>
                <a:gd name="connsiteX572" fmla="*/ 3029340 w 3691297"/>
                <a:gd name="connsiteY572" fmla="*/ 576902 h 1057618"/>
                <a:gd name="connsiteX573" fmla="*/ 3031691 w 3691297"/>
                <a:gd name="connsiteY573" fmla="*/ 588160 h 1057618"/>
                <a:gd name="connsiteX574" fmla="*/ 3052194 w 3691297"/>
                <a:gd name="connsiteY574" fmla="*/ 940615 h 1057618"/>
                <a:gd name="connsiteX575" fmla="*/ 2981691 w 3691297"/>
                <a:gd name="connsiteY575" fmla="*/ 1057618 h 1057618"/>
                <a:gd name="connsiteX576" fmla="*/ 2794609 w 3691297"/>
                <a:gd name="connsiteY576" fmla="*/ 1057618 h 1057618"/>
                <a:gd name="connsiteX577" fmla="*/ 2864469 w 3691297"/>
                <a:gd name="connsiteY577" fmla="*/ 941682 h 1057618"/>
                <a:gd name="connsiteX578" fmla="*/ 2905393 w 3691297"/>
                <a:gd name="connsiteY578" fmla="*/ 925511 h 1057618"/>
                <a:gd name="connsiteX579" fmla="*/ 3030543 w 3691297"/>
                <a:gd name="connsiteY579" fmla="*/ 924799 h 1057618"/>
                <a:gd name="connsiteX580" fmla="*/ 3049845 w 3691297"/>
                <a:gd name="connsiteY580" fmla="*/ 929358 h 1057618"/>
                <a:gd name="connsiteX581" fmla="*/ 3052194 w 3691297"/>
                <a:gd name="connsiteY581" fmla="*/ 940615 h 1057618"/>
                <a:gd name="connsiteX582" fmla="*/ 3074679 w 3691297"/>
                <a:gd name="connsiteY582" fmla="*/ 1029360 h 1057618"/>
                <a:gd name="connsiteX583" fmla="*/ 3057752 w 3691297"/>
                <a:gd name="connsiteY583" fmla="*/ 1057618 h 1057618"/>
                <a:gd name="connsiteX584" fmla="*/ 3027492 w 3691297"/>
                <a:gd name="connsiteY584" fmla="*/ 1057618 h 1057618"/>
                <a:gd name="connsiteX585" fmla="*/ 3034909 w 3691297"/>
                <a:gd name="connsiteY585" fmla="*/ 1045308 h 1057618"/>
                <a:gd name="connsiteX586" fmla="*/ 3050888 w 3691297"/>
                <a:gd name="connsiteY586" fmla="*/ 1033947 h 1057618"/>
                <a:gd name="connsiteX587" fmla="*/ 3137673 w 3691297"/>
                <a:gd name="connsiteY587" fmla="*/ 25796 h 1057618"/>
                <a:gd name="connsiteX588" fmla="*/ 3034397 w 3691297"/>
                <a:gd name="connsiteY588" fmla="*/ 197187 h 1057618"/>
                <a:gd name="connsiteX589" fmla="*/ 2993472 w 3691297"/>
                <a:gd name="connsiteY589" fmla="*/ 213357 h 1057618"/>
                <a:gd name="connsiteX590" fmla="*/ 2868322 w 3691297"/>
                <a:gd name="connsiteY590" fmla="*/ 214069 h 1057618"/>
                <a:gd name="connsiteX591" fmla="*/ 2846673 w 3691297"/>
                <a:gd name="connsiteY591" fmla="*/ 198253 h 1057618"/>
                <a:gd name="connsiteX592" fmla="*/ 2949949 w 3691297"/>
                <a:gd name="connsiteY592" fmla="*/ 26862 h 1057618"/>
                <a:gd name="connsiteX593" fmla="*/ 2990874 w 3691297"/>
                <a:gd name="connsiteY593" fmla="*/ 10690 h 1057618"/>
                <a:gd name="connsiteX594" fmla="*/ 3116024 w 3691297"/>
                <a:gd name="connsiteY594" fmla="*/ 9980 h 1057618"/>
                <a:gd name="connsiteX595" fmla="*/ 3135324 w 3691297"/>
                <a:gd name="connsiteY595" fmla="*/ 14539 h 1057618"/>
                <a:gd name="connsiteX596" fmla="*/ 3137673 w 3691297"/>
                <a:gd name="connsiteY596" fmla="*/ 25796 h 1057618"/>
                <a:gd name="connsiteX597" fmla="*/ 3169903 w 3691297"/>
                <a:gd name="connsiteY597" fmla="*/ 358791 h 1057618"/>
                <a:gd name="connsiteX598" fmla="*/ 3066627 w 3691297"/>
                <a:gd name="connsiteY598" fmla="*/ 530182 h 1057618"/>
                <a:gd name="connsiteX599" fmla="*/ 3025701 w 3691297"/>
                <a:gd name="connsiteY599" fmla="*/ 546354 h 1057618"/>
                <a:gd name="connsiteX600" fmla="*/ 2900551 w 3691297"/>
                <a:gd name="connsiteY600" fmla="*/ 547064 h 1057618"/>
                <a:gd name="connsiteX601" fmla="*/ 2878901 w 3691297"/>
                <a:gd name="connsiteY601" fmla="*/ 531248 h 1057618"/>
                <a:gd name="connsiteX602" fmla="*/ 2982176 w 3691297"/>
                <a:gd name="connsiteY602" fmla="*/ 359857 h 1057618"/>
                <a:gd name="connsiteX603" fmla="*/ 3023102 w 3691297"/>
                <a:gd name="connsiteY603" fmla="*/ 343687 h 1057618"/>
                <a:gd name="connsiteX604" fmla="*/ 3148252 w 3691297"/>
                <a:gd name="connsiteY604" fmla="*/ 342975 h 1057618"/>
                <a:gd name="connsiteX605" fmla="*/ 3167553 w 3691297"/>
                <a:gd name="connsiteY605" fmla="*/ 347534 h 1057618"/>
                <a:gd name="connsiteX606" fmla="*/ 3169903 w 3691297"/>
                <a:gd name="connsiteY606" fmla="*/ 358791 h 1057618"/>
                <a:gd name="connsiteX607" fmla="*/ 3190405 w 3691297"/>
                <a:gd name="connsiteY607" fmla="*/ 711247 h 1057618"/>
                <a:gd name="connsiteX608" fmla="*/ 3087130 w 3691297"/>
                <a:gd name="connsiteY608" fmla="*/ 882638 h 1057618"/>
                <a:gd name="connsiteX609" fmla="*/ 3046204 w 3691297"/>
                <a:gd name="connsiteY609" fmla="*/ 898810 h 1057618"/>
                <a:gd name="connsiteX610" fmla="*/ 2921055 w 3691297"/>
                <a:gd name="connsiteY610" fmla="*/ 899520 h 1057618"/>
                <a:gd name="connsiteX611" fmla="*/ 2899404 w 3691297"/>
                <a:gd name="connsiteY611" fmla="*/ 883704 h 1057618"/>
                <a:gd name="connsiteX612" fmla="*/ 3002682 w 3691297"/>
                <a:gd name="connsiteY612" fmla="*/ 712313 h 1057618"/>
                <a:gd name="connsiteX613" fmla="*/ 3043605 w 3691297"/>
                <a:gd name="connsiteY613" fmla="*/ 696141 h 1057618"/>
                <a:gd name="connsiteX614" fmla="*/ 3168755 w 3691297"/>
                <a:gd name="connsiteY614" fmla="*/ 695431 h 1057618"/>
                <a:gd name="connsiteX615" fmla="*/ 3188057 w 3691297"/>
                <a:gd name="connsiteY615" fmla="*/ 699989 h 1057618"/>
                <a:gd name="connsiteX616" fmla="*/ 3190405 w 3691297"/>
                <a:gd name="connsiteY616" fmla="*/ 711247 h 1057618"/>
                <a:gd name="connsiteX617" fmla="*/ 3211972 w 3691297"/>
                <a:gd name="connsiteY617" fmla="*/ 800169 h 1057618"/>
                <a:gd name="connsiteX618" fmla="*/ 3090520 w 3691297"/>
                <a:gd name="connsiteY618" fmla="*/ 1002917 h 1057618"/>
                <a:gd name="connsiteX619" fmla="*/ 3072194 w 3691297"/>
                <a:gd name="connsiteY619" fmla="*/ 998588 h 1057618"/>
                <a:gd name="connsiteX620" fmla="*/ 3069845 w 3691297"/>
                <a:gd name="connsiteY620" fmla="*/ 987330 h 1057618"/>
                <a:gd name="connsiteX621" fmla="*/ 3173120 w 3691297"/>
                <a:gd name="connsiteY621" fmla="*/ 815939 h 1057618"/>
                <a:gd name="connsiteX622" fmla="*/ 3189100 w 3691297"/>
                <a:gd name="connsiteY622" fmla="*/ 804578 h 1057618"/>
                <a:gd name="connsiteX623" fmla="*/ 3308116 w 3691297"/>
                <a:gd name="connsiteY623" fmla="*/ 129423 h 1057618"/>
                <a:gd name="connsiteX624" fmla="*/ 3204838 w 3691297"/>
                <a:gd name="connsiteY624" fmla="*/ 300815 h 1057618"/>
                <a:gd name="connsiteX625" fmla="*/ 3163914 w 3691297"/>
                <a:gd name="connsiteY625" fmla="*/ 316985 h 1057618"/>
                <a:gd name="connsiteX626" fmla="*/ 3038763 w 3691297"/>
                <a:gd name="connsiteY626" fmla="*/ 317696 h 1057618"/>
                <a:gd name="connsiteX627" fmla="*/ 3017113 w 3691297"/>
                <a:gd name="connsiteY627" fmla="*/ 301880 h 1057618"/>
                <a:gd name="connsiteX628" fmla="*/ 3120389 w 3691297"/>
                <a:gd name="connsiteY628" fmla="*/ 130489 h 1057618"/>
                <a:gd name="connsiteX629" fmla="*/ 3161315 w 3691297"/>
                <a:gd name="connsiteY629" fmla="*/ 114318 h 1057618"/>
                <a:gd name="connsiteX630" fmla="*/ 3286463 w 3691297"/>
                <a:gd name="connsiteY630" fmla="*/ 113606 h 1057618"/>
                <a:gd name="connsiteX631" fmla="*/ 3305765 w 3691297"/>
                <a:gd name="connsiteY631" fmla="*/ 118166 h 1057618"/>
                <a:gd name="connsiteX632" fmla="*/ 3308116 w 3691297"/>
                <a:gd name="connsiteY632" fmla="*/ 129423 h 1057618"/>
                <a:gd name="connsiteX633" fmla="*/ 3328617 w 3691297"/>
                <a:gd name="connsiteY633" fmla="*/ 481878 h 1057618"/>
                <a:gd name="connsiteX634" fmla="*/ 3225341 w 3691297"/>
                <a:gd name="connsiteY634" fmla="*/ 653269 h 1057618"/>
                <a:gd name="connsiteX635" fmla="*/ 3184416 w 3691297"/>
                <a:gd name="connsiteY635" fmla="*/ 669441 h 1057618"/>
                <a:gd name="connsiteX636" fmla="*/ 3059268 w 3691297"/>
                <a:gd name="connsiteY636" fmla="*/ 670151 h 1057618"/>
                <a:gd name="connsiteX637" fmla="*/ 3037617 w 3691297"/>
                <a:gd name="connsiteY637" fmla="*/ 654335 h 1057618"/>
                <a:gd name="connsiteX638" fmla="*/ 3140893 w 3691297"/>
                <a:gd name="connsiteY638" fmla="*/ 482944 h 1057618"/>
                <a:gd name="connsiteX639" fmla="*/ 3181818 w 3691297"/>
                <a:gd name="connsiteY639" fmla="*/ 466772 h 1057618"/>
                <a:gd name="connsiteX640" fmla="*/ 3306966 w 3691297"/>
                <a:gd name="connsiteY640" fmla="*/ 466062 h 1057618"/>
                <a:gd name="connsiteX641" fmla="*/ 3326268 w 3691297"/>
                <a:gd name="connsiteY641" fmla="*/ 470622 h 1057618"/>
                <a:gd name="connsiteX642" fmla="*/ 3328617 w 3691297"/>
                <a:gd name="connsiteY642" fmla="*/ 481878 h 1057618"/>
                <a:gd name="connsiteX643" fmla="*/ 3349264 w 3691297"/>
                <a:gd name="connsiteY643" fmla="*/ 570977 h 1057618"/>
                <a:gd name="connsiteX644" fmla="*/ 3228019 w 3691297"/>
                <a:gd name="connsiteY644" fmla="*/ 773379 h 1057618"/>
                <a:gd name="connsiteX645" fmla="*/ 3210406 w 3691297"/>
                <a:gd name="connsiteY645" fmla="*/ 769219 h 1057618"/>
                <a:gd name="connsiteX646" fmla="*/ 3208056 w 3691297"/>
                <a:gd name="connsiteY646" fmla="*/ 757962 h 1057618"/>
                <a:gd name="connsiteX647" fmla="*/ 3311332 w 3691297"/>
                <a:gd name="connsiteY647" fmla="*/ 586571 h 1057618"/>
                <a:gd name="connsiteX648" fmla="*/ 3327311 w 3691297"/>
                <a:gd name="connsiteY648" fmla="*/ 575211 h 1057618"/>
                <a:gd name="connsiteX649" fmla="*/ 3386102 w 3691297"/>
                <a:gd name="connsiteY649" fmla="*/ 0 h 1057618"/>
                <a:gd name="connsiteX650" fmla="*/ 3343051 w 3691297"/>
                <a:gd name="connsiteY650" fmla="*/ 71445 h 1057618"/>
                <a:gd name="connsiteX651" fmla="*/ 3302126 w 3691297"/>
                <a:gd name="connsiteY651" fmla="*/ 87617 h 1057618"/>
                <a:gd name="connsiteX652" fmla="*/ 3176976 w 3691297"/>
                <a:gd name="connsiteY652" fmla="*/ 88327 h 1057618"/>
                <a:gd name="connsiteX653" fmla="*/ 3155325 w 3691297"/>
                <a:gd name="connsiteY653" fmla="*/ 72511 h 1057618"/>
                <a:gd name="connsiteX654" fmla="*/ 3199018 w 3691297"/>
                <a:gd name="connsiteY654" fmla="*/ 0 h 1057618"/>
                <a:gd name="connsiteX655" fmla="*/ 3466829 w 3691297"/>
                <a:gd name="connsiteY655" fmla="*/ 252510 h 1057618"/>
                <a:gd name="connsiteX656" fmla="*/ 3363554 w 3691297"/>
                <a:gd name="connsiteY656" fmla="*/ 423900 h 1057618"/>
                <a:gd name="connsiteX657" fmla="*/ 3322627 w 3691297"/>
                <a:gd name="connsiteY657" fmla="*/ 440072 h 1057618"/>
                <a:gd name="connsiteX658" fmla="*/ 3197479 w 3691297"/>
                <a:gd name="connsiteY658" fmla="*/ 440783 h 1057618"/>
                <a:gd name="connsiteX659" fmla="*/ 3175829 w 3691297"/>
                <a:gd name="connsiteY659" fmla="*/ 424967 h 1057618"/>
                <a:gd name="connsiteX660" fmla="*/ 3279105 w 3691297"/>
                <a:gd name="connsiteY660" fmla="*/ 253576 h 1057618"/>
                <a:gd name="connsiteX661" fmla="*/ 3320030 w 3691297"/>
                <a:gd name="connsiteY661" fmla="*/ 237405 h 1057618"/>
                <a:gd name="connsiteX662" fmla="*/ 3445179 w 3691297"/>
                <a:gd name="connsiteY662" fmla="*/ 236695 h 1057618"/>
                <a:gd name="connsiteX663" fmla="*/ 3464479 w 3691297"/>
                <a:gd name="connsiteY663" fmla="*/ 241253 h 1057618"/>
                <a:gd name="connsiteX664" fmla="*/ 3466829 w 3691297"/>
                <a:gd name="connsiteY664" fmla="*/ 252510 h 1057618"/>
                <a:gd name="connsiteX665" fmla="*/ 3486556 w 3691297"/>
                <a:gd name="connsiteY665" fmla="*/ 341787 h 1057618"/>
                <a:gd name="connsiteX666" fmla="*/ 3365519 w 3691297"/>
                <a:gd name="connsiteY666" fmla="*/ 543842 h 1057618"/>
                <a:gd name="connsiteX667" fmla="*/ 3348618 w 3691297"/>
                <a:gd name="connsiteY667" fmla="*/ 539851 h 1057618"/>
                <a:gd name="connsiteX668" fmla="*/ 3346269 w 3691297"/>
                <a:gd name="connsiteY668" fmla="*/ 528595 h 1057618"/>
                <a:gd name="connsiteX669" fmla="*/ 3449545 w 3691297"/>
                <a:gd name="connsiteY669" fmla="*/ 357204 h 1057618"/>
                <a:gd name="connsiteX670" fmla="*/ 3465524 w 3691297"/>
                <a:gd name="connsiteY670" fmla="*/ 345842 h 1057618"/>
                <a:gd name="connsiteX671" fmla="*/ 3605040 w 3691297"/>
                <a:gd name="connsiteY671" fmla="*/ 23141 h 1057618"/>
                <a:gd name="connsiteX672" fmla="*/ 3501764 w 3691297"/>
                <a:gd name="connsiteY672" fmla="*/ 194532 h 1057618"/>
                <a:gd name="connsiteX673" fmla="*/ 3460840 w 3691297"/>
                <a:gd name="connsiteY673" fmla="*/ 210704 h 1057618"/>
                <a:gd name="connsiteX674" fmla="*/ 3335691 w 3691297"/>
                <a:gd name="connsiteY674" fmla="*/ 211415 h 1057618"/>
                <a:gd name="connsiteX675" fmla="*/ 3314041 w 3691297"/>
                <a:gd name="connsiteY675" fmla="*/ 195598 h 1057618"/>
                <a:gd name="connsiteX676" fmla="*/ 3417316 w 3691297"/>
                <a:gd name="connsiteY676" fmla="*/ 24208 h 1057618"/>
                <a:gd name="connsiteX677" fmla="*/ 3458241 w 3691297"/>
                <a:gd name="connsiteY677" fmla="*/ 8037 h 1057618"/>
                <a:gd name="connsiteX678" fmla="*/ 3583389 w 3691297"/>
                <a:gd name="connsiteY678" fmla="*/ 7325 h 1057618"/>
                <a:gd name="connsiteX679" fmla="*/ 3602691 w 3691297"/>
                <a:gd name="connsiteY679" fmla="*/ 11884 h 1057618"/>
                <a:gd name="connsiteX680" fmla="*/ 3605040 w 3691297"/>
                <a:gd name="connsiteY680" fmla="*/ 23141 h 1057618"/>
                <a:gd name="connsiteX681" fmla="*/ 3623849 w 3691297"/>
                <a:gd name="connsiteY681" fmla="*/ 112595 h 1057618"/>
                <a:gd name="connsiteX682" fmla="*/ 3503017 w 3691297"/>
                <a:gd name="connsiteY682" fmla="*/ 314308 h 1057618"/>
                <a:gd name="connsiteX683" fmla="*/ 3486829 w 3691297"/>
                <a:gd name="connsiteY683" fmla="*/ 310484 h 1057618"/>
                <a:gd name="connsiteX684" fmla="*/ 3484480 w 3691297"/>
                <a:gd name="connsiteY684" fmla="*/ 299226 h 1057618"/>
                <a:gd name="connsiteX685" fmla="*/ 3587756 w 3691297"/>
                <a:gd name="connsiteY685" fmla="*/ 127835 h 1057618"/>
                <a:gd name="connsiteX686" fmla="*/ 3603735 w 3691297"/>
                <a:gd name="connsiteY686" fmla="*/ 116474 h 1057618"/>
                <a:gd name="connsiteX687" fmla="*/ 3691297 w 3691297"/>
                <a:gd name="connsiteY687" fmla="*/ 0 h 1057618"/>
                <a:gd name="connsiteX688" fmla="*/ 3640517 w 3691297"/>
                <a:gd name="connsiteY688" fmla="*/ 84770 h 1057618"/>
                <a:gd name="connsiteX689" fmla="*/ 3625041 w 3691297"/>
                <a:gd name="connsiteY689" fmla="*/ 81115 h 1057618"/>
                <a:gd name="connsiteX690" fmla="*/ 3622692 w 3691297"/>
                <a:gd name="connsiteY690" fmla="*/ 69857 h 1057618"/>
                <a:gd name="connsiteX691" fmla="*/ 3664786 w 3691297"/>
                <a:gd name="connsiteY69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</a:cxnLst>
              <a:rect l="l" t="t" r="r" b="b"/>
              <a:pathLst>
                <a:path w="3691297" h="1057618">
                  <a:moveTo>
                    <a:pt x="247992" y="956540"/>
                  </a:moveTo>
                  <a:lnTo>
                    <a:pt x="187084" y="1057618"/>
                  </a:lnTo>
                  <a:lnTo>
                    <a:pt x="0" y="1057618"/>
                  </a:lnTo>
                  <a:lnTo>
                    <a:pt x="60265" y="957605"/>
                  </a:lnTo>
                  <a:cubicBezTo>
                    <a:pt x="65590" y="948773"/>
                    <a:pt x="83912" y="941531"/>
                    <a:pt x="101193" y="941434"/>
                  </a:cubicBezTo>
                  <a:lnTo>
                    <a:pt x="226341" y="940722"/>
                  </a:lnTo>
                  <a:cubicBezTo>
                    <a:pt x="234982" y="940673"/>
                    <a:pt x="241725" y="942420"/>
                    <a:pt x="245643" y="945282"/>
                  </a:cubicBezTo>
                  <a:cubicBezTo>
                    <a:pt x="249560" y="948145"/>
                    <a:pt x="250652" y="952123"/>
                    <a:pt x="247992" y="956540"/>
                  </a:cubicBezTo>
                  <a:close/>
                  <a:moveTo>
                    <a:pt x="386203" y="727171"/>
                  </a:moveTo>
                  <a:lnTo>
                    <a:pt x="282929" y="898561"/>
                  </a:lnTo>
                  <a:cubicBezTo>
                    <a:pt x="277604" y="907394"/>
                    <a:pt x="259283" y="914634"/>
                    <a:pt x="242002" y="914733"/>
                  </a:cubicBezTo>
                  <a:lnTo>
                    <a:pt x="116852" y="915443"/>
                  </a:lnTo>
                  <a:cubicBezTo>
                    <a:pt x="99572" y="915542"/>
                    <a:pt x="89880" y="908461"/>
                    <a:pt x="95201" y="899627"/>
                  </a:cubicBezTo>
                  <a:lnTo>
                    <a:pt x="198477" y="728238"/>
                  </a:lnTo>
                  <a:cubicBezTo>
                    <a:pt x="203801" y="719403"/>
                    <a:pt x="222123" y="712164"/>
                    <a:pt x="239404" y="712066"/>
                  </a:cubicBezTo>
                  <a:lnTo>
                    <a:pt x="364554" y="711355"/>
                  </a:lnTo>
                  <a:cubicBezTo>
                    <a:pt x="373193" y="711306"/>
                    <a:pt x="379937" y="713051"/>
                    <a:pt x="383854" y="715913"/>
                  </a:cubicBezTo>
                  <a:cubicBezTo>
                    <a:pt x="387773" y="718776"/>
                    <a:pt x="388865" y="722754"/>
                    <a:pt x="386203" y="727171"/>
                  </a:cubicBezTo>
                  <a:close/>
                  <a:moveTo>
                    <a:pt x="417897" y="1057618"/>
                  </a:moveTo>
                  <a:lnTo>
                    <a:pt x="235787" y="1057618"/>
                  </a:lnTo>
                  <a:lnTo>
                    <a:pt x="246682" y="1049871"/>
                  </a:lnTo>
                  <a:cubicBezTo>
                    <a:pt x="254088" y="1046945"/>
                    <a:pt x="262989" y="1045110"/>
                    <a:pt x="271628" y="1045061"/>
                  </a:cubicBezTo>
                  <a:lnTo>
                    <a:pt x="396778" y="1044350"/>
                  </a:lnTo>
                  <a:cubicBezTo>
                    <a:pt x="405419" y="1044301"/>
                    <a:pt x="412162" y="1046047"/>
                    <a:pt x="416080" y="1048910"/>
                  </a:cubicBezTo>
                  <a:close/>
                  <a:moveTo>
                    <a:pt x="524416" y="497803"/>
                  </a:moveTo>
                  <a:lnTo>
                    <a:pt x="421140" y="669194"/>
                  </a:lnTo>
                  <a:cubicBezTo>
                    <a:pt x="415816" y="678027"/>
                    <a:pt x="397494" y="685266"/>
                    <a:pt x="380213" y="685365"/>
                  </a:cubicBezTo>
                  <a:lnTo>
                    <a:pt x="255065" y="686075"/>
                  </a:lnTo>
                  <a:cubicBezTo>
                    <a:pt x="237784" y="686173"/>
                    <a:pt x="228091" y="679092"/>
                    <a:pt x="233414" y="670260"/>
                  </a:cubicBezTo>
                  <a:lnTo>
                    <a:pt x="336690" y="498869"/>
                  </a:lnTo>
                  <a:cubicBezTo>
                    <a:pt x="342013" y="490036"/>
                    <a:pt x="360335" y="482796"/>
                    <a:pt x="377616" y="482697"/>
                  </a:cubicBezTo>
                  <a:lnTo>
                    <a:pt x="502766" y="481987"/>
                  </a:lnTo>
                  <a:cubicBezTo>
                    <a:pt x="511405" y="481938"/>
                    <a:pt x="518148" y="483683"/>
                    <a:pt x="522066" y="486546"/>
                  </a:cubicBezTo>
                  <a:cubicBezTo>
                    <a:pt x="525983" y="489408"/>
                    <a:pt x="527077" y="493386"/>
                    <a:pt x="524416" y="497803"/>
                  </a:cubicBezTo>
                  <a:close/>
                  <a:moveTo>
                    <a:pt x="556642" y="830798"/>
                  </a:moveTo>
                  <a:lnTo>
                    <a:pt x="453366" y="1002189"/>
                  </a:lnTo>
                  <a:cubicBezTo>
                    <a:pt x="448042" y="1011022"/>
                    <a:pt x="429720" y="1018262"/>
                    <a:pt x="412439" y="1018361"/>
                  </a:cubicBezTo>
                  <a:lnTo>
                    <a:pt x="287289" y="1019071"/>
                  </a:lnTo>
                  <a:cubicBezTo>
                    <a:pt x="270010" y="1019170"/>
                    <a:pt x="260317" y="1012089"/>
                    <a:pt x="265640" y="1003255"/>
                  </a:cubicBezTo>
                  <a:lnTo>
                    <a:pt x="368916" y="831864"/>
                  </a:lnTo>
                  <a:cubicBezTo>
                    <a:pt x="374237" y="823031"/>
                    <a:pt x="392561" y="815791"/>
                    <a:pt x="409841" y="815694"/>
                  </a:cubicBezTo>
                  <a:lnTo>
                    <a:pt x="534991" y="814982"/>
                  </a:lnTo>
                  <a:cubicBezTo>
                    <a:pt x="543631" y="814933"/>
                    <a:pt x="550374" y="816678"/>
                    <a:pt x="554292" y="819541"/>
                  </a:cubicBezTo>
                  <a:cubicBezTo>
                    <a:pt x="558209" y="822403"/>
                    <a:pt x="559302" y="826382"/>
                    <a:pt x="556642" y="830798"/>
                  </a:cubicBezTo>
                  <a:close/>
                  <a:moveTo>
                    <a:pt x="662626" y="268434"/>
                  </a:moveTo>
                  <a:lnTo>
                    <a:pt x="559352" y="439825"/>
                  </a:lnTo>
                  <a:cubicBezTo>
                    <a:pt x="554029" y="448659"/>
                    <a:pt x="535706" y="455899"/>
                    <a:pt x="518426" y="455996"/>
                  </a:cubicBezTo>
                  <a:lnTo>
                    <a:pt x="393277" y="456708"/>
                  </a:lnTo>
                  <a:cubicBezTo>
                    <a:pt x="375995" y="456805"/>
                    <a:pt x="366303" y="449725"/>
                    <a:pt x="371626" y="440891"/>
                  </a:cubicBezTo>
                  <a:lnTo>
                    <a:pt x="474902" y="269501"/>
                  </a:lnTo>
                  <a:cubicBezTo>
                    <a:pt x="480224" y="260667"/>
                    <a:pt x="498548" y="253427"/>
                    <a:pt x="515827" y="253328"/>
                  </a:cubicBezTo>
                  <a:lnTo>
                    <a:pt x="640977" y="252618"/>
                  </a:lnTo>
                  <a:cubicBezTo>
                    <a:pt x="649616" y="252569"/>
                    <a:pt x="656360" y="254315"/>
                    <a:pt x="660277" y="257176"/>
                  </a:cubicBezTo>
                  <a:cubicBezTo>
                    <a:pt x="664196" y="260039"/>
                    <a:pt x="665288" y="264019"/>
                    <a:pt x="662626" y="268434"/>
                  </a:cubicBezTo>
                  <a:close/>
                  <a:moveTo>
                    <a:pt x="694852" y="601430"/>
                  </a:moveTo>
                  <a:lnTo>
                    <a:pt x="591576" y="772821"/>
                  </a:lnTo>
                  <a:cubicBezTo>
                    <a:pt x="586255" y="781653"/>
                    <a:pt x="567931" y="788894"/>
                    <a:pt x="550652" y="788992"/>
                  </a:cubicBezTo>
                  <a:lnTo>
                    <a:pt x="425503" y="789703"/>
                  </a:lnTo>
                  <a:cubicBezTo>
                    <a:pt x="408222" y="789801"/>
                    <a:pt x="398528" y="782720"/>
                    <a:pt x="403852" y="773887"/>
                  </a:cubicBezTo>
                  <a:lnTo>
                    <a:pt x="507127" y="602496"/>
                  </a:lnTo>
                  <a:cubicBezTo>
                    <a:pt x="512450" y="593662"/>
                    <a:pt x="530774" y="586422"/>
                    <a:pt x="548051" y="586324"/>
                  </a:cubicBezTo>
                  <a:lnTo>
                    <a:pt x="673202" y="585614"/>
                  </a:lnTo>
                  <a:cubicBezTo>
                    <a:pt x="681842" y="585564"/>
                    <a:pt x="688585" y="587311"/>
                    <a:pt x="692503" y="590173"/>
                  </a:cubicBezTo>
                  <a:cubicBezTo>
                    <a:pt x="696422" y="593034"/>
                    <a:pt x="697514" y="597014"/>
                    <a:pt x="694852" y="601430"/>
                  </a:cubicBezTo>
                  <a:close/>
                  <a:moveTo>
                    <a:pt x="715357" y="953885"/>
                  </a:moveTo>
                  <a:lnTo>
                    <a:pt x="652850" y="1057618"/>
                  </a:lnTo>
                  <a:lnTo>
                    <a:pt x="465765" y="1057618"/>
                  </a:lnTo>
                  <a:lnTo>
                    <a:pt x="527629" y="954951"/>
                  </a:lnTo>
                  <a:cubicBezTo>
                    <a:pt x="532953" y="946118"/>
                    <a:pt x="551275" y="938878"/>
                    <a:pt x="568556" y="938781"/>
                  </a:cubicBezTo>
                  <a:lnTo>
                    <a:pt x="693706" y="938069"/>
                  </a:lnTo>
                  <a:cubicBezTo>
                    <a:pt x="702345" y="938020"/>
                    <a:pt x="709089" y="939765"/>
                    <a:pt x="713006" y="942628"/>
                  </a:cubicBezTo>
                  <a:cubicBezTo>
                    <a:pt x="716925" y="945490"/>
                    <a:pt x="718017" y="949469"/>
                    <a:pt x="715357" y="953885"/>
                  </a:cubicBezTo>
                  <a:close/>
                  <a:moveTo>
                    <a:pt x="800839" y="39066"/>
                  </a:moveTo>
                  <a:lnTo>
                    <a:pt x="697563" y="210456"/>
                  </a:lnTo>
                  <a:cubicBezTo>
                    <a:pt x="692240" y="219290"/>
                    <a:pt x="673917" y="226530"/>
                    <a:pt x="656638" y="226629"/>
                  </a:cubicBezTo>
                  <a:lnTo>
                    <a:pt x="531488" y="227339"/>
                  </a:lnTo>
                  <a:cubicBezTo>
                    <a:pt x="514207" y="227436"/>
                    <a:pt x="504515" y="220356"/>
                    <a:pt x="509837" y="211523"/>
                  </a:cubicBezTo>
                  <a:lnTo>
                    <a:pt x="613113" y="40132"/>
                  </a:lnTo>
                  <a:cubicBezTo>
                    <a:pt x="618436" y="31299"/>
                    <a:pt x="636759" y="24058"/>
                    <a:pt x="654038" y="23960"/>
                  </a:cubicBezTo>
                  <a:lnTo>
                    <a:pt x="779188" y="23250"/>
                  </a:lnTo>
                  <a:cubicBezTo>
                    <a:pt x="787828" y="23201"/>
                    <a:pt x="794571" y="24946"/>
                    <a:pt x="798490" y="27809"/>
                  </a:cubicBezTo>
                  <a:cubicBezTo>
                    <a:pt x="802408" y="30671"/>
                    <a:pt x="803500" y="34650"/>
                    <a:pt x="800839" y="39066"/>
                  </a:cubicBezTo>
                  <a:close/>
                  <a:moveTo>
                    <a:pt x="833065" y="372061"/>
                  </a:moveTo>
                  <a:lnTo>
                    <a:pt x="729787" y="543452"/>
                  </a:lnTo>
                  <a:cubicBezTo>
                    <a:pt x="724467" y="552285"/>
                    <a:pt x="706143" y="559526"/>
                    <a:pt x="688864" y="559624"/>
                  </a:cubicBezTo>
                  <a:lnTo>
                    <a:pt x="563714" y="560334"/>
                  </a:lnTo>
                  <a:cubicBezTo>
                    <a:pt x="546435" y="560433"/>
                    <a:pt x="536740" y="553351"/>
                    <a:pt x="542063" y="544518"/>
                  </a:cubicBezTo>
                  <a:lnTo>
                    <a:pt x="645340" y="373127"/>
                  </a:lnTo>
                  <a:cubicBezTo>
                    <a:pt x="650661" y="364294"/>
                    <a:pt x="668985" y="357054"/>
                    <a:pt x="686264" y="356955"/>
                  </a:cubicBezTo>
                  <a:lnTo>
                    <a:pt x="811414" y="356245"/>
                  </a:lnTo>
                  <a:cubicBezTo>
                    <a:pt x="820054" y="356197"/>
                    <a:pt x="826797" y="357942"/>
                    <a:pt x="830714" y="360804"/>
                  </a:cubicBezTo>
                  <a:cubicBezTo>
                    <a:pt x="834633" y="363666"/>
                    <a:pt x="835726" y="367645"/>
                    <a:pt x="833065" y="372061"/>
                  </a:cubicBezTo>
                  <a:close/>
                  <a:moveTo>
                    <a:pt x="853568" y="724517"/>
                  </a:moveTo>
                  <a:lnTo>
                    <a:pt x="750292" y="895908"/>
                  </a:lnTo>
                  <a:cubicBezTo>
                    <a:pt x="744969" y="904741"/>
                    <a:pt x="726646" y="911981"/>
                    <a:pt x="709367" y="912079"/>
                  </a:cubicBezTo>
                  <a:lnTo>
                    <a:pt x="584217" y="912790"/>
                  </a:lnTo>
                  <a:cubicBezTo>
                    <a:pt x="566936" y="912888"/>
                    <a:pt x="557244" y="905807"/>
                    <a:pt x="562566" y="896974"/>
                  </a:cubicBezTo>
                  <a:lnTo>
                    <a:pt x="665842" y="725583"/>
                  </a:lnTo>
                  <a:cubicBezTo>
                    <a:pt x="671164" y="716750"/>
                    <a:pt x="689488" y="709509"/>
                    <a:pt x="706767" y="709411"/>
                  </a:cubicBezTo>
                  <a:lnTo>
                    <a:pt x="831918" y="708701"/>
                  </a:lnTo>
                  <a:cubicBezTo>
                    <a:pt x="840557" y="708651"/>
                    <a:pt x="847300" y="710398"/>
                    <a:pt x="851219" y="713260"/>
                  </a:cubicBezTo>
                  <a:cubicBezTo>
                    <a:pt x="855137" y="716121"/>
                    <a:pt x="856229" y="720101"/>
                    <a:pt x="853568" y="724517"/>
                  </a:cubicBezTo>
                  <a:close/>
                  <a:moveTo>
                    <a:pt x="885796" y="1057513"/>
                  </a:moveTo>
                  <a:lnTo>
                    <a:pt x="885733" y="1057618"/>
                  </a:lnTo>
                  <a:lnTo>
                    <a:pt x="699422" y="1057618"/>
                  </a:lnTo>
                  <a:lnTo>
                    <a:pt x="714050" y="1047217"/>
                  </a:lnTo>
                  <a:cubicBezTo>
                    <a:pt x="721456" y="1044291"/>
                    <a:pt x="730357" y="1042456"/>
                    <a:pt x="738997" y="1042407"/>
                  </a:cubicBezTo>
                  <a:lnTo>
                    <a:pt x="864147" y="1041697"/>
                  </a:lnTo>
                  <a:cubicBezTo>
                    <a:pt x="872787" y="1041648"/>
                    <a:pt x="879530" y="1043393"/>
                    <a:pt x="883447" y="1046255"/>
                  </a:cubicBezTo>
                  <a:cubicBezTo>
                    <a:pt x="887366" y="1049118"/>
                    <a:pt x="888458" y="1053096"/>
                    <a:pt x="885796" y="1057513"/>
                  </a:cubicBezTo>
                  <a:close/>
                  <a:moveTo>
                    <a:pt x="971276" y="142693"/>
                  </a:moveTo>
                  <a:lnTo>
                    <a:pt x="868001" y="314083"/>
                  </a:lnTo>
                  <a:cubicBezTo>
                    <a:pt x="862678" y="322917"/>
                    <a:pt x="844355" y="330157"/>
                    <a:pt x="827076" y="330255"/>
                  </a:cubicBezTo>
                  <a:lnTo>
                    <a:pt x="701926" y="330965"/>
                  </a:lnTo>
                  <a:cubicBezTo>
                    <a:pt x="684646" y="331064"/>
                    <a:pt x="674952" y="323983"/>
                    <a:pt x="680275" y="315150"/>
                  </a:cubicBezTo>
                  <a:lnTo>
                    <a:pt x="783551" y="143759"/>
                  </a:lnTo>
                  <a:cubicBezTo>
                    <a:pt x="788873" y="134926"/>
                    <a:pt x="807197" y="127685"/>
                    <a:pt x="824476" y="127588"/>
                  </a:cubicBezTo>
                  <a:lnTo>
                    <a:pt x="949626" y="126876"/>
                  </a:lnTo>
                  <a:cubicBezTo>
                    <a:pt x="958266" y="126827"/>
                    <a:pt x="965008" y="128574"/>
                    <a:pt x="968927" y="131436"/>
                  </a:cubicBezTo>
                  <a:cubicBezTo>
                    <a:pt x="972846" y="134299"/>
                    <a:pt x="973937" y="138276"/>
                    <a:pt x="971276" y="142693"/>
                  </a:cubicBezTo>
                  <a:close/>
                  <a:moveTo>
                    <a:pt x="991780" y="495148"/>
                  </a:moveTo>
                  <a:lnTo>
                    <a:pt x="888504" y="666539"/>
                  </a:lnTo>
                  <a:cubicBezTo>
                    <a:pt x="883181" y="675373"/>
                    <a:pt x="864858" y="682613"/>
                    <a:pt x="847578" y="682711"/>
                  </a:cubicBezTo>
                  <a:lnTo>
                    <a:pt x="722429" y="683421"/>
                  </a:lnTo>
                  <a:cubicBezTo>
                    <a:pt x="705149" y="683520"/>
                    <a:pt x="695455" y="676438"/>
                    <a:pt x="700778" y="667605"/>
                  </a:cubicBezTo>
                  <a:lnTo>
                    <a:pt x="804054" y="496215"/>
                  </a:lnTo>
                  <a:cubicBezTo>
                    <a:pt x="809377" y="487383"/>
                    <a:pt x="827700" y="480141"/>
                    <a:pt x="844979" y="480044"/>
                  </a:cubicBezTo>
                  <a:lnTo>
                    <a:pt x="970129" y="479332"/>
                  </a:lnTo>
                  <a:cubicBezTo>
                    <a:pt x="978769" y="479283"/>
                    <a:pt x="985511" y="481030"/>
                    <a:pt x="989431" y="483891"/>
                  </a:cubicBezTo>
                  <a:cubicBezTo>
                    <a:pt x="993348" y="486753"/>
                    <a:pt x="994442" y="490732"/>
                    <a:pt x="991780" y="495148"/>
                  </a:cubicBezTo>
                  <a:close/>
                  <a:moveTo>
                    <a:pt x="1024009" y="828145"/>
                  </a:moveTo>
                  <a:lnTo>
                    <a:pt x="920733" y="999535"/>
                  </a:lnTo>
                  <a:cubicBezTo>
                    <a:pt x="915410" y="1008369"/>
                    <a:pt x="897087" y="1015609"/>
                    <a:pt x="879808" y="1015706"/>
                  </a:cubicBezTo>
                  <a:lnTo>
                    <a:pt x="754658" y="1016417"/>
                  </a:lnTo>
                  <a:cubicBezTo>
                    <a:pt x="737377" y="1016515"/>
                    <a:pt x="727684" y="1009434"/>
                    <a:pt x="733008" y="1000600"/>
                  </a:cubicBezTo>
                  <a:lnTo>
                    <a:pt x="836283" y="829211"/>
                  </a:lnTo>
                  <a:cubicBezTo>
                    <a:pt x="841606" y="820378"/>
                    <a:pt x="859929" y="813137"/>
                    <a:pt x="877208" y="813039"/>
                  </a:cubicBezTo>
                  <a:lnTo>
                    <a:pt x="1002358" y="812328"/>
                  </a:lnTo>
                  <a:cubicBezTo>
                    <a:pt x="1010998" y="812279"/>
                    <a:pt x="1017741" y="814025"/>
                    <a:pt x="1021660" y="816886"/>
                  </a:cubicBezTo>
                  <a:cubicBezTo>
                    <a:pt x="1025578" y="819749"/>
                    <a:pt x="1026669" y="823729"/>
                    <a:pt x="1024009" y="828145"/>
                  </a:cubicBezTo>
                  <a:close/>
                  <a:moveTo>
                    <a:pt x="1057259" y="0"/>
                  </a:moveTo>
                  <a:lnTo>
                    <a:pt x="1006212" y="84715"/>
                  </a:lnTo>
                  <a:cubicBezTo>
                    <a:pt x="1000889" y="93548"/>
                    <a:pt x="982566" y="100789"/>
                    <a:pt x="965287" y="100887"/>
                  </a:cubicBezTo>
                  <a:lnTo>
                    <a:pt x="840137" y="101598"/>
                  </a:lnTo>
                  <a:cubicBezTo>
                    <a:pt x="822858" y="101696"/>
                    <a:pt x="813165" y="94615"/>
                    <a:pt x="818486" y="85781"/>
                  </a:cubicBezTo>
                  <a:lnTo>
                    <a:pt x="870176" y="0"/>
                  </a:lnTo>
                  <a:close/>
                  <a:moveTo>
                    <a:pt x="1129991" y="265781"/>
                  </a:moveTo>
                  <a:lnTo>
                    <a:pt x="1026716" y="437170"/>
                  </a:lnTo>
                  <a:cubicBezTo>
                    <a:pt x="1021393" y="446004"/>
                    <a:pt x="1003071" y="453244"/>
                    <a:pt x="985790" y="453342"/>
                  </a:cubicBezTo>
                  <a:lnTo>
                    <a:pt x="860640" y="454053"/>
                  </a:lnTo>
                  <a:cubicBezTo>
                    <a:pt x="843359" y="454151"/>
                    <a:pt x="833667" y="447070"/>
                    <a:pt x="838989" y="438237"/>
                  </a:cubicBezTo>
                  <a:lnTo>
                    <a:pt x="942266" y="266846"/>
                  </a:lnTo>
                  <a:cubicBezTo>
                    <a:pt x="947588" y="258013"/>
                    <a:pt x="965912" y="250774"/>
                    <a:pt x="983191" y="250675"/>
                  </a:cubicBezTo>
                  <a:lnTo>
                    <a:pt x="1108341" y="249965"/>
                  </a:lnTo>
                  <a:cubicBezTo>
                    <a:pt x="1116980" y="249916"/>
                    <a:pt x="1123723" y="251661"/>
                    <a:pt x="1127643" y="254523"/>
                  </a:cubicBezTo>
                  <a:cubicBezTo>
                    <a:pt x="1131560" y="257384"/>
                    <a:pt x="1132652" y="261364"/>
                    <a:pt x="1129991" y="265781"/>
                  </a:cubicBezTo>
                  <a:close/>
                  <a:moveTo>
                    <a:pt x="1162220" y="598776"/>
                  </a:moveTo>
                  <a:lnTo>
                    <a:pt x="1058944" y="770167"/>
                  </a:lnTo>
                  <a:cubicBezTo>
                    <a:pt x="1053622" y="779000"/>
                    <a:pt x="1035299" y="786239"/>
                    <a:pt x="1018019" y="786338"/>
                  </a:cubicBezTo>
                  <a:lnTo>
                    <a:pt x="892870" y="787048"/>
                  </a:lnTo>
                  <a:cubicBezTo>
                    <a:pt x="875590" y="787146"/>
                    <a:pt x="865896" y="780065"/>
                    <a:pt x="871219" y="771233"/>
                  </a:cubicBezTo>
                  <a:lnTo>
                    <a:pt x="974495" y="599841"/>
                  </a:lnTo>
                  <a:cubicBezTo>
                    <a:pt x="979817" y="591009"/>
                    <a:pt x="998140" y="583768"/>
                    <a:pt x="1015420" y="583670"/>
                  </a:cubicBezTo>
                  <a:lnTo>
                    <a:pt x="1140570" y="582959"/>
                  </a:lnTo>
                  <a:cubicBezTo>
                    <a:pt x="1149210" y="582911"/>
                    <a:pt x="1155953" y="584656"/>
                    <a:pt x="1159870" y="587519"/>
                  </a:cubicBezTo>
                  <a:cubicBezTo>
                    <a:pt x="1163789" y="590381"/>
                    <a:pt x="1164881" y="594359"/>
                    <a:pt x="1162220" y="598776"/>
                  </a:cubicBezTo>
                  <a:close/>
                  <a:moveTo>
                    <a:pt x="1182724" y="951232"/>
                  </a:moveTo>
                  <a:lnTo>
                    <a:pt x="1118618" y="1057618"/>
                  </a:lnTo>
                  <a:lnTo>
                    <a:pt x="931534" y="1057618"/>
                  </a:lnTo>
                  <a:lnTo>
                    <a:pt x="994998" y="952297"/>
                  </a:lnTo>
                  <a:cubicBezTo>
                    <a:pt x="1000320" y="943465"/>
                    <a:pt x="1018644" y="936224"/>
                    <a:pt x="1035923" y="936126"/>
                  </a:cubicBezTo>
                  <a:lnTo>
                    <a:pt x="1161073" y="935416"/>
                  </a:lnTo>
                  <a:cubicBezTo>
                    <a:pt x="1169712" y="935366"/>
                    <a:pt x="1176456" y="937112"/>
                    <a:pt x="1180375" y="939975"/>
                  </a:cubicBezTo>
                  <a:cubicBezTo>
                    <a:pt x="1184292" y="942837"/>
                    <a:pt x="1185384" y="946815"/>
                    <a:pt x="1182724" y="951232"/>
                  </a:cubicBezTo>
                  <a:close/>
                  <a:moveTo>
                    <a:pt x="1268203" y="36411"/>
                  </a:moveTo>
                  <a:lnTo>
                    <a:pt x="1164927" y="207802"/>
                  </a:lnTo>
                  <a:cubicBezTo>
                    <a:pt x="1159604" y="216635"/>
                    <a:pt x="1141281" y="223876"/>
                    <a:pt x="1124002" y="223974"/>
                  </a:cubicBezTo>
                  <a:lnTo>
                    <a:pt x="998852" y="224685"/>
                  </a:lnTo>
                  <a:cubicBezTo>
                    <a:pt x="981572" y="224783"/>
                    <a:pt x="971878" y="217701"/>
                    <a:pt x="977201" y="208868"/>
                  </a:cubicBezTo>
                  <a:lnTo>
                    <a:pt x="1080477" y="37477"/>
                  </a:lnTo>
                  <a:cubicBezTo>
                    <a:pt x="1085800" y="28644"/>
                    <a:pt x="1104123" y="21405"/>
                    <a:pt x="1121402" y="21307"/>
                  </a:cubicBezTo>
                  <a:lnTo>
                    <a:pt x="1246554" y="20596"/>
                  </a:lnTo>
                  <a:cubicBezTo>
                    <a:pt x="1255192" y="20547"/>
                    <a:pt x="1261936" y="22292"/>
                    <a:pt x="1265854" y="25154"/>
                  </a:cubicBezTo>
                  <a:cubicBezTo>
                    <a:pt x="1269771" y="28017"/>
                    <a:pt x="1270865" y="31995"/>
                    <a:pt x="1268203" y="36411"/>
                  </a:cubicBezTo>
                  <a:close/>
                  <a:moveTo>
                    <a:pt x="1300432" y="369407"/>
                  </a:moveTo>
                  <a:lnTo>
                    <a:pt x="1197156" y="540798"/>
                  </a:lnTo>
                  <a:cubicBezTo>
                    <a:pt x="1191834" y="549631"/>
                    <a:pt x="1173510" y="556872"/>
                    <a:pt x="1156231" y="556969"/>
                  </a:cubicBezTo>
                  <a:lnTo>
                    <a:pt x="1031081" y="557681"/>
                  </a:lnTo>
                  <a:cubicBezTo>
                    <a:pt x="1013802" y="557778"/>
                    <a:pt x="1004108" y="550698"/>
                    <a:pt x="1009432" y="541863"/>
                  </a:cubicBezTo>
                  <a:lnTo>
                    <a:pt x="1112706" y="370474"/>
                  </a:lnTo>
                  <a:cubicBezTo>
                    <a:pt x="1118029" y="361640"/>
                    <a:pt x="1136352" y="354400"/>
                    <a:pt x="1153631" y="354302"/>
                  </a:cubicBezTo>
                  <a:lnTo>
                    <a:pt x="1278781" y="353592"/>
                  </a:lnTo>
                  <a:cubicBezTo>
                    <a:pt x="1287423" y="353542"/>
                    <a:pt x="1294164" y="355287"/>
                    <a:pt x="1298083" y="358149"/>
                  </a:cubicBezTo>
                  <a:cubicBezTo>
                    <a:pt x="1302001" y="361012"/>
                    <a:pt x="1303093" y="364992"/>
                    <a:pt x="1300432" y="369407"/>
                  </a:cubicBezTo>
                  <a:close/>
                  <a:moveTo>
                    <a:pt x="1320936" y="721863"/>
                  </a:moveTo>
                  <a:lnTo>
                    <a:pt x="1217659" y="893254"/>
                  </a:lnTo>
                  <a:cubicBezTo>
                    <a:pt x="1212337" y="902087"/>
                    <a:pt x="1194014" y="909328"/>
                    <a:pt x="1176734" y="909425"/>
                  </a:cubicBezTo>
                  <a:lnTo>
                    <a:pt x="1051584" y="910135"/>
                  </a:lnTo>
                  <a:cubicBezTo>
                    <a:pt x="1034305" y="910233"/>
                    <a:pt x="1024610" y="903154"/>
                    <a:pt x="1029933" y="894319"/>
                  </a:cubicBezTo>
                  <a:lnTo>
                    <a:pt x="1133210" y="722930"/>
                  </a:lnTo>
                  <a:cubicBezTo>
                    <a:pt x="1138532" y="714096"/>
                    <a:pt x="1156856" y="706856"/>
                    <a:pt x="1174135" y="706757"/>
                  </a:cubicBezTo>
                  <a:lnTo>
                    <a:pt x="1299285" y="706047"/>
                  </a:lnTo>
                  <a:cubicBezTo>
                    <a:pt x="1307924" y="705998"/>
                    <a:pt x="1314667" y="707743"/>
                    <a:pt x="1318586" y="710605"/>
                  </a:cubicBezTo>
                  <a:cubicBezTo>
                    <a:pt x="1322503" y="713468"/>
                    <a:pt x="1323596" y="717446"/>
                    <a:pt x="1320936" y="721863"/>
                  </a:cubicBezTo>
                  <a:close/>
                  <a:moveTo>
                    <a:pt x="1353163" y="1054858"/>
                  </a:moveTo>
                  <a:lnTo>
                    <a:pt x="1351500" y="1057618"/>
                  </a:lnTo>
                  <a:lnTo>
                    <a:pt x="1164419" y="1057618"/>
                  </a:lnTo>
                  <a:lnTo>
                    <a:pt x="1165439" y="1055925"/>
                  </a:lnTo>
                  <a:cubicBezTo>
                    <a:pt x="1170762" y="1047091"/>
                    <a:pt x="1189085" y="1039851"/>
                    <a:pt x="1206364" y="1039753"/>
                  </a:cubicBezTo>
                  <a:lnTo>
                    <a:pt x="1331514" y="1039042"/>
                  </a:lnTo>
                  <a:cubicBezTo>
                    <a:pt x="1340154" y="1038993"/>
                    <a:pt x="1346896" y="1040740"/>
                    <a:pt x="1350814" y="1043602"/>
                  </a:cubicBezTo>
                  <a:cubicBezTo>
                    <a:pt x="1354733" y="1046463"/>
                    <a:pt x="1355825" y="1050442"/>
                    <a:pt x="1353163" y="1054858"/>
                  </a:cubicBezTo>
                  <a:close/>
                  <a:moveTo>
                    <a:pt x="1438644" y="140039"/>
                  </a:moveTo>
                  <a:lnTo>
                    <a:pt x="1335367" y="311430"/>
                  </a:lnTo>
                  <a:cubicBezTo>
                    <a:pt x="1330045" y="320263"/>
                    <a:pt x="1311723" y="327503"/>
                    <a:pt x="1294442" y="327602"/>
                  </a:cubicBezTo>
                  <a:lnTo>
                    <a:pt x="1169292" y="328312"/>
                  </a:lnTo>
                  <a:cubicBezTo>
                    <a:pt x="1152013" y="328411"/>
                    <a:pt x="1142319" y="321329"/>
                    <a:pt x="1147642" y="312496"/>
                  </a:cubicBezTo>
                  <a:lnTo>
                    <a:pt x="1250918" y="141105"/>
                  </a:lnTo>
                  <a:cubicBezTo>
                    <a:pt x="1256240" y="132272"/>
                    <a:pt x="1274563" y="125032"/>
                    <a:pt x="1291843" y="124934"/>
                  </a:cubicBezTo>
                  <a:lnTo>
                    <a:pt x="1416993" y="124223"/>
                  </a:lnTo>
                  <a:cubicBezTo>
                    <a:pt x="1425634" y="124174"/>
                    <a:pt x="1432377" y="125919"/>
                    <a:pt x="1436294" y="128782"/>
                  </a:cubicBezTo>
                  <a:cubicBezTo>
                    <a:pt x="1440214" y="131644"/>
                    <a:pt x="1441306" y="135623"/>
                    <a:pt x="1438644" y="140039"/>
                  </a:cubicBezTo>
                  <a:close/>
                  <a:moveTo>
                    <a:pt x="1459147" y="492495"/>
                  </a:moveTo>
                  <a:lnTo>
                    <a:pt x="1355872" y="663886"/>
                  </a:lnTo>
                  <a:cubicBezTo>
                    <a:pt x="1350548" y="672719"/>
                    <a:pt x="1332227" y="679959"/>
                    <a:pt x="1314945" y="680058"/>
                  </a:cubicBezTo>
                  <a:lnTo>
                    <a:pt x="1189796" y="680768"/>
                  </a:lnTo>
                  <a:cubicBezTo>
                    <a:pt x="1172516" y="680865"/>
                    <a:pt x="1162824" y="673785"/>
                    <a:pt x="1168145" y="664950"/>
                  </a:cubicBezTo>
                  <a:lnTo>
                    <a:pt x="1271421" y="493561"/>
                  </a:lnTo>
                  <a:cubicBezTo>
                    <a:pt x="1276744" y="484727"/>
                    <a:pt x="1295067" y="477487"/>
                    <a:pt x="1312347" y="477389"/>
                  </a:cubicBezTo>
                  <a:lnTo>
                    <a:pt x="1437498" y="476678"/>
                  </a:lnTo>
                  <a:cubicBezTo>
                    <a:pt x="1446136" y="476630"/>
                    <a:pt x="1452880" y="478375"/>
                    <a:pt x="1456798" y="481236"/>
                  </a:cubicBezTo>
                  <a:cubicBezTo>
                    <a:pt x="1460715" y="484099"/>
                    <a:pt x="1461809" y="488079"/>
                    <a:pt x="1459147" y="492495"/>
                  </a:cubicBezTo>
                  <a:close/>
                  <a:moveTo>
                    <a:pt x="1491376" y="825489"/>
                  </a:moveTo>
                  <a:lnTo>
                    <a:pt x="1388100" y="996881"/>
                  </a:lnTo>
                  <a:cubicBezTo>
                    <a:pt x="1382778" y="1005714"/>
                    <a:pt x="1364456" y="1012954"/>
                    <a:pt x="1347175" y="1013053"/>
                  </a:cubicBezTo>
                  <a:lnTo>
                    <a:pt x="1222025" y="1013763"/>
                  </a:lnTo>
                  <a:cubicBezTo>
                    <a:pt x="1204746" y="1013862"/>
                    <a:pt x="1195052" y="1006780"/>
                    <a:pt x="1200374" y="997947"/>
                  </a:cubicBezTo>
                  <a:lnTo>
                    <a:pt x="1303651" y="826556"/>
                  </a:lnTo>
                  <a:cubicBezTo>
                    <a:pt x="1308973" y="817723"/>
                    <a:pt x="1327296" y="810483"/>
                    <a:pt x="1344576" y="810384"/>
                  </a:cubicBezTo>
                  <a:lnTo>
                    <a:pt x="1469726" y="809674"/>
                  </a:lnTo>
                  <a:cubicBezTo>
                    <a:pt x="1478367" y="809626"/>
                    <a:pt x="1485110" y="811371"/>
                    <a:pt x="1489027" y="814233"/>
                  </a:cubicBezTo>
                  <a:cubicBezTo>
                    <a:pt x="1492945" y="817094"/>
                    <a:pt x="1494037" y="821074"/>
                    <a:pt x="1491376" y="825489"/>
                  </a:cubicBezTo>
                  <a:close/>
                  <a:moveTo>
                    <a:pt x="1523027" y="0"/>
                  </a:moveTo>
                  <a:lnTo>
                    <a:pt x="1473579" y="82061"/>
                  </a:lnTo>
                  <a:cubicBezTo>
                    <a:pt x="1468257" y="90895"/>
                    <a:pt x="1449933" y="98135"/>
                    <a:pt x="1432654" y="98232"/>
                  </a:cubicBezTo>
                  <a:lnTo>
                    <a:pt x="1307506" y="98944"/>
                  </a:lnTo>
                  <a:cubicBezTo>
                    <a:pt x="1290225" y="99042"/>
                    <a:pt x="1280532" y="91961"/>
                    <a:pt x="1285855" y="83127"/>
                  </a:cubicBezTo>
                  <a:lnTo>
                    <a:pt x="1335945" y="0"/>
                  </a:lnTo>
                  <a:close/>
                  <a:moveTo>
                    <a:pt x="1597359" y="263126"/>
                  </a:moveTo>
                  <a:lnTo>
                    <a:pt x="1494083" y="434517"/>
                  </a:lnTo>
                  <a:cubicBezTo>
                    <a:pt x="1488760" y="443350"/>
                    <a:pt x="1470438" y="450589"/>
                    <a:pt x="1453157" y="450689"/>
                  </a:cubicBezTo>
                  <a:lnTo>
                    <a:pt x="1328008" y="451399"/>
                  </a:lnTo>
                  <a:cubicBezTo>
                    <a:pt x="1310728" y="451498"/>
                    <a:pt x="1301034" y="444415"/>
                    <a:pt x="1306358" y="435583"/>
                  </a:cubicBezTo>
                  <a:lnTo>
                    <a:pt x="1409634" y="264192"/>
                  </a:lnTo>
                  <a:cubicBezTo>
                    <a:pt x="1414955" y="255359"/>
                    <a:pt x="1433279" y="248119"/>
                    <a:pt x="1450558" y="248020"/>
                  </a:cubicBezTo>
                  <a:lnTo>
                    <a:pt x="1575708" y="247310"/>
                  </a:lnTo>
                  <a:cubicBezTo>
                    <a:pt x="1584349" y="247261"/>
                    <a:pt x="1591092" y="249008"/>
                    <a:pt x="1595010" y="251869"/>
                  </a:cubicBezTo>
                  <a:cubicBezTo>
                    <a:pt x="1598927" y="254731"/>
                    <a:pt x="1600020" y="258710"/>
                    <a:pt x="1597359" y="263126"/>
                  </a:cubicBezTo>
                  <a:close/>
                  <a:moveTo>
                    <a:pt x="1629587" y="596123"/>
                  </a:moveTo>
                  <a:lnTo>
                    <a:pt x="1526312" y="767512"/>
                  </a:lnTo>
                  <a:cubicBezTo>
                    <a:pt x="1520989" y="776346"/>
                    <a:pt x="1502666" y="783586"/>
                    <a:pt x="1485387" y="783684"/>
                  </a:cubicBezTo>
                  <a:lnTo>
                    <a:pt x="1360237" y="784395"/>
                  </a:lnTo>
                  <a:cubicBezTo>
                    <a:pt x="1342957" y="784493"/>
                    <a:pt x="1333263" y="777412"/>
                    <a:pt x="1338588" y="768578"/>
                  </a:cubicBezTo>
                  <a:lnTo>
                    <a:pt x="1441862" y="597187"/>
                  </a:lnTo>
                  <a:cubicBezTo>
                    <a:pt x="1447185" y="588354"/>
                    <a:pt x="1465508" y="581114"/>
                    <a:pt x="1482787" y="581017"/>
                  </a:cubicBezTo>
                  <a:lnTo>
                    <a:pt x="1607937" y="580305"/>
                  </a:lnTo>
                  <a:cubicBezTo>
                    <a:pt x="1616578" y="580256"/>
                    <a:pt x="1623321" y="582003"/>
                    <a:pt x="1627239" y="584864"/>
                  </a:cubicBezTo>
                  <a:cubicBezTo>
                    <a:pt x="1631157" y="587726"/>
                    <a:pt x="1632250" y="591705"/>
                    <a:pt x="1629587" y="596123"/>
                  </a:cubicBezTo>
                  <a:close/>
                  <a:moveTo>
                    <a:pt x="1650091" y="948577"/>
                  </a:moveTo>
                  <a:lnTo>
                    <a:pt x="1584386" y="1057618"/>
                  </a:lnTo>
                  <a:lnTo>
                    <a:pt x="1397302" y="1057618"/>
                  </a:lnTo>
                  <a:lnTo>
                    <a:pt x="1462365" y="949643"/>
                  </a:lnTo>
                  <a:cubicBezTo>
                    <a:pt x="1467688" y="940810"/>
                    <a:pt x="1486011" y="933571"/>
                    <a:pt x="1503291" y="933471"/>
                  </a:cubicBezTo>
                  <a:lnTo>
                    <a:pt x="1628442" y="932761"/>
                  </a:lnTo>
                  <a:cubicBezTo>
                    <a:pt x="1637080" y="932713"/>
                    <a:pt x="1643824" y="934458"/>
                    <a:pt x="1647742" y="937320"/>
                  </a:cubicBezTo>
                  <a:cubicBezTo>
                    <a:pt x="1651659" y="940181"/>
                    <a:pt x="1652753" y="944161"/>
                    <a:pt x="1650091" y="948577"/>
                  </a:cubicBezTo>
                  <a:close/>
                  <a:moveTo>
                    <a:pt x="1735570" y="33758"/>
                  </a:moveTo>
                  <a:lnTo>
                    <a:pt x="1632294" y="205148"/>
                  </a:lnTo>
                  <a:cubicBezTo>
                    <a:pt x="1626973" y="213982"/>
                    <a:pt x="1608650" y="221222"/>
                    <a:pt x="1591370" y="221319"/>
                  </a:cubicBezTo>
                  <a:lnTo>
                    <a:pt x="1466221" y="222031"/>
                  </a:lnTo>
                  <a:cubicBezTo>
                    <a:pt x="1448939" y="222129"/>
                    <a:pt x="1439245" y="215048"/>
                    <a:pt x="1444570" y="206215"/>
                  </a:cubicBezTo>
                  <a:lnTo>
                    <a:pt x="1547846" y="34824"/>
                  </a:lnTo>
                  <a:cubicBezTo>
                    <a:pt x="1553166" y="25991"/>
                    <a:pt x="1571492" y="18750"/>
                    <a:pt x="1588769" y="18652"/>
                  </a:cubicBezTo>
                  <a:lnTo>
                    <a:pt x="1713921" y="17942"/>
                  </a:lnTo>
                  <a:cubicBezTo>
                    <a:pt x="1722560" y="17892"/>
                    <a:pt x="1729303" y="19639"/>
                    <a:pt x="1733221" y="22501"/>
                  </a:cubicBezTo>
                  <a:cubicBezTo>
                    <a:pt x="1737140" y="25363"/>
                    <a:pt x="1738232" y="29340"/>
                    <a:pt x="1735570" y="33758"/>
                  </a:cubicBezTo>
                  <a:close/>
                  <a:moveTo>
                    <a:pt x="1767800" y="366753"/>
                  </a:moveTo>
                  <a:lnTo>
                    <a:pt x="1664523" y="538145"/>
                  </a:lnTo>
                  <a:cubicBezTo>
                    <a:pt x="1659201" y="546977"/>
                    <a:pt x="1640879" y="554217"/>
                    <a:pt x="1623598" y="554315"/>
                  </a:cubicBezTo>
                  <a:lnTo>
                    <a:pt x="1498448" y="555026"/>
                  </a:lnTo>
                  <a:cubicBezTo>
                    <a:pt x="1481169" y="555124"/>
                    <a:pt x="1471476" y="548043"/>
                    <a:pt x="1476799" y="539210"/>
                  </a:cubicBezTo>
                  <a:lnTo>
                    <a:pt x="1580075" y="367819"/>
                  </a:lnTo>
                  <a:cubicBezTo>
                    <a:pt x="1585396" y="358986"/>
                    <a:pt x="1603719" y="351747"/>
                    <a:pt x="1620999" y="351648"/>
                  </a:cubicBezTo>
                  <a:lnTo>
                    <a:pt x="1746150" y="350938"/>
                  </a:lnTo>
                  <a:cubicBezTo>
                    <a:pt x="1754790" y="350887"/>
                    <a:pt x="1761533" y="352634"/>
                    <a:pt x="1765450" y="355496"/>
                  </a:cubicBezTo>
                  <a:cubicBezTo>
                    <a:pt x="1769368" y="358359"/>
                    <a:pt x="1770462" y="362337"/>
                    <a:pt x="1767800" y="366753"/>
                  </a:cubicBezTo>
                  <a:close/>
                  <a:moveTo>
                    <a:pt x="1788303" y="719210"/>
                  </a:moveTo>
                  <a:lnTo>
                    <a:pt x="1685027" y="890599"/>
                  </a:lnTo>
                  <a:cubicBezTo>
                    <a:pt x="1679704" y="899433"/>
                    <a:pt x="1661382" y="906673"/>
                    <a:pt x="1644101" y="906771"/>
                  </a:cubicBezTo>
                  <a:lnTo>
                    <a:pt x="1518952" y="907481"/>
                  </a:lnTo>
                  <a:cubicBezTo>
                    <a:pt x="1501672" y="907580"/>
                    <a:pt x="1491978" y="900499"/>
                    <a:pt x="1497302" y="891666"/>
                  </a:cubicBezTo>
                  <a:lnTo>
                    <a:pt x="1600578" y="720275"/>
                  </a:lnTo>
                  <a:cubicBezTo>
                    <a:pt x="1605899" y="711443"/>
                    <a:pt x="1624223" y="704201"/>
                    <a:pt x="1641502" y="704104"/>
                  </a:cubicBezTo>
                  <a:lnTo>
                    <a:pt x="1766652" y="703392"/>
                  </a:lnTo>
                  <a:cubicBezTo>
                    <a:pt x="1775293" y="703343"/>
                    <a:pt x="1782036" y="705090"/>
                    <a:pt x="1785954" y="707952"/>
                  </a:cubicBezTo>
                  <a:cubicBezTo>
                    <a:pt x="1789871" y="710815"/>
                    <a:pt x="1790965" y="714792"/>
                    <a:pt x="1788303" y="719210"/>
                  </a:cubicBezTo>
                  <a:close/>
                  <a:moveTo>
                    <a:pt x="1820532" y="1052205"/>
                  </a:moveTo>
                  <a:lnTo>
                    <a:pt x="1817270" y="1057618"/>
                  </a:lnTo>
                  <a:lnTo>
                    <a:pt x="1630187" y="1057618"/>
                  </a:lnTo>
                  <a:lnTo>
                    <a:pt x="1632806" y="1053271"/>
                  </a:lnTo>
                  <a:cubicBezTo>
                    <a:pt x="1638129" y="1044436"/>
                    <a:pt x="1656452" y="1037197"/>
                    <a:pt x="1673731" y="1037099"/>
                  </a:cubicBezTo>
                  <a:lnTo>
                    <a:pt x="1798881" y="1036387"/>
                  </a:lnTo>
                  <a:cubicBezTo>
                    <a:pt x="1807521" y="1036340"/>
                    <a:pt x="1814265" y="1038085"/>
                    <a:pt x="1818183" y="1040948"/>
                  </a:cubicBezTo>
                  <a:cubicBezTo>
                    <a:pt x="1822101" y="1043809"/>
                    <a:pt x="1823194" y="1047788"/>
                    <a:pt x="1820532" y="1052205"/>
                  </a:cubicBezTo>
                  <a:close/>
                  <a:moveTo>
                    <a:pt x="1906011" y="137384"/>
                  </a:moveTo>
                  <a:lnTo>
                    <a:pt x="1802735" y="308775"/>
                  </a:lnTo>
                  <a:cubicBezTo>
                    <a:pt x="1797412" y="317610"/>
                    <a:pt x="1779090" y="324849"/>
                    <a:pt x="1761811" y="324947"/>
                  </a:cubicBezTo>
                  <a:lnTo>
                    <a:pt x="1636661" y="325657"/>
                  </a:lnTo>
                  <a:cubicBezTo>
                    <a:pt x="1619381" y="325756"/>
                    <a:pt x="1609688" y="318675"/>
                    <a:pt x="1615011" y="309843"/>
                  </a:cubicBezTo>
                  <a:lnTo>
                    <a:pt x="1718286" y="138451"/>
                  </a:lnTo>
                  <a:cubicBezTo>
                    <a:pt x="1723609" y="129619"/>
                    <a:pt x="1741931" y="122378"/>
                    <a:pt x="1759212" y="122280"/>
                  </a:cubicBezTo>
                  <a:lnTo>
                    <a:pt x="1884361" y="121568"/>
                  </a:lnTo>
                  <a:cubicBezTo>
                    <a:pt x="1893002" y="121520"/>
                    <a:pt x="1899745" y="123266"/>
                    <a:pt x="1903662" y="126129"/>
                  </a:cubicBezTo>
                  <a:cubicBezTo>
                    <a:pt x="1907581" y="128991"/>
                    <a:pt x="1908674" y="132968"/>
                    <a:pt x="1906011" y="137384"/>
                  </a:cubicBezTo>
                  <a:close/>
                  <a:moveTo>
                    <a:pt x="1926516" y="489840"/>
                  </a:moveTo>
                  <a:lnTo>
                    <a:pt x="1823238" y="661231"/>
                  </a:lnTo>
                  <a:cubicBezTo>
                    <a:pt x="1817917" y="670064"/>
                    <a:pt x="1799593" y="677304"/>
                    <a:pt x="1782313" y="677403"/>
                  </a:cubicBezTo>
                  <a:lnTo>
                    <a:pt x="1657163" y="678113"/>
                  </a:lnTo>
                  <a:cubicBezTo>
                    <a:pt x="1639884" y="678212"/>
                    <a:pt x="1630189" y="671130"/>
                    <a:pt x="1635512" y="662297"/>
                  </a:cubicBezTo>
                  <a:lnTo>
                    <a:pt x="1738788" y="490908"/>
                  </a:lnTo>
                  <a:cubicBezTo>
                    <a:pt x="1744112" y="482073"/>
                    <a:pt x="1762434" y="474834"/>
                    <a:pt x="1779715" y="474735"/>
                  </a:cubicBezTo>
                  <a:lnTo>
                    <a:pt x="1904865" y="474025"/>
                  </a:lnTo>
                  <a:cubicBezTo>
                    <a:pt x="1913505" y="473976"/>
                    <a:pt x="1920247" y="475721"/>
                    <a:pt x="1924165" y="478583"/>
                  </a:cubicBezTo>
                  <a:cubicBezTo>
                    <a:pt x="1928084" y="481446"/>
                    <a:pt x="1929176" y="485424"/>
                    <a:pt x="1926516" y="489840"/>
                  </a:cubicBezTo>
                  <a:close/>
                  <a:moveTo>
                    <a:pt x="1958744" y="822836"/>
                  </a:moveTo>
                  <a:lnTo>
                    <a:pt x="1855467" y="994227"/>
                  </a:lnTo>
                  <a:cubicBezTo>
                    <a:pt x="1850145" y="1003059"/>
                    <a:pt x="1831823" y="1010299"/>
                    <a:pt x="1814544" y="1010398"/>
                  </a:cubicBezTo>
                  <a:lnTo>
                    <a:pt x="1689392" y="1011108"/>
                  </a:lnTo>
                  <a:cubicBezTo>
                    <a:pt x="1672113" y="1011207"/>
                    <a:pt x="1662420" y="1004127"/>
                    <a:pt x="1667743" y="995293"/>
                  </a:cubicBezTo>
                  <a:lnTo>
                    <a:pt x="1771019" y="823903"/>
                  </a:lnTo>
                  <a:cubicBezTo>
                    <a:pt x="1776340" y="815069"/>
                    <a:pt x="1794663" y="807829"/>
                    <a:pt x="1811943" y="807731"/>
                  </a:cubicBezTo>
                  <a:lnTo>
                    <a:pt x="1937094" y="807020"/>
                  </a:lnTo>
                  <a:cubicBezTo>
                    <a:pt x="1945734" y="806971"/>
                    <a:pt x="1952477" y="808717"/>
                    <a:pt x="1956395" y="811579"/>
                  </a:cubicBezTo>
                  <a:cubicBezTo>
                    <a:pt x="1960314" y="814441"/>
                    <a:pt x="1961406" y="818419"/>
                    <a:pt x="1958744" y="822836"/>
                  </a:cubicBezTo>
                  <a:close/>
                  <a:moveTo>
                    <a:pt x="1988797" y="0"/>
                  </a:moveTo>
                  <a:lnTo>
                    <a:pt x="1940948" y="79408"/>
                  </a:lnTo>
                  <a:cubicBezTo>
                    <a:pt x="1935625" y="88241"/>
                    <a:pt x="1917302" y="95482"/>
                    <a:pt x="1900023" y="95579"/>
                  </a:cubicBezTo>
                  <a:lnTo>
                    <a:pt x="1774873" y="96291"/>
                  </a:lnTo>
                  <a:cubicBezTo>
                    <a:pt x="1757592" y="96388"/>
                    <a:pt x="1747900" y="89306"/>
                    <a:pt x="1753222" y="80473"/>
                  </a:cubicBezTo>
                  <a:lnTo>
                    <a:pt x="1801713" y="0"/>
                  </a:lnTo>
                  <a:close/>
                  <a:moveTo>
                    <a:pt x="2064727" y="260473"/>
                  </a:moveTo>
                  <a:lnTo>
                    <a:pt x="1961451" y="431862"/>
                  </a:lnTo>
                  <a:cubicBezTo>
                    <a:pt x="1956129" y="440695"/>
                    <a:pt x="1937805" y="447936"/>
                    <a:pt x="1920526" y="448034"/>
                  </a:cubicBezTo>
                  <a:lnTo>
                    <a:pt x="1795376" y="448745"/>
                  </a:lnTo>
                  <a:cubicBezTo>
                    <a:pt x="1778097" y="448843"/>
                    <a:pt x="1768402" y="441762"/>
                    <a:pt x="1773725" y="432930"/>
                  </a:cubicBezTo>
                  <a:lnTo>
                    <a:pt x="1877002" y="261538"/>
                  </a:lnTo>
                  <a:cubicBezTo>
                    <a:pt x="1882322" y="252706"/>
                    <a:pt x="1900648" y="245466"/>
                    <a:pt x="1917926" y="245367"/>
                  </a:cubicBezTo>
                  <a:lnTo>
                    <a:pt x="2043076" y="244657"/>
                  </a:lnTo>
                  <a:cubicBezTo>
                    <a:pt x="2051716" y="244607"/>
                    <a:pt x="2058459" y="246353"/>
                    <a:pt x="2062378" y="249216"/>
                  </a:cubicBezTo>
                  <a:cubicBezTo>
                    <a:pt x="2066296" y="252077"/>
                    <a:pt x="2067387" y="256056"/>
                    <a:pt x="2064727" y="260473"/>
                  </a:cubicBezTo>
                  <a:close/>
                  <a:moveTo>
                    <a:pt x="2096955" y="593468"/>
                  </a:moveTo>
                  <a:lnTo>
                    <a:pt x="1993679" y="764858"/>
                  </a:lnTo>
                  <a:cubicBezTo>
                    <a:pt x="1988358" y="773692"/>
                    <a:pt x="1970035" y="780932"/>
                    <a:pt x="1952755" y="781029"/>
                  </a:cubicBezTo>
                  <a:lnTo>
                    <a:pt x="1827604" y="781741"/>
                  </a:lnTo>
                  <a:cubicBezTo>
                    <a:pt x="1810325" y="781838"/>
                    <a:pt x="1800632" y="774758"/>
                    <a:pt x="1805955" y="765925"/>
                  </a:cubicBezTo>
                  <a:lnTo>
                    <a:pt x="1909231" y="594534"/>
                  </a:lnTo>
                  <a:cubicBezTo>
                    <a:pt x="1914553" y="585701"/>
                    <a:pt x="1932875" y="578460"/>
                    <a:pt x="1950156" y="578362"/>
                  </a:cubicBezTo>
                  <a:lnTo>
                    <a:pt x="2075304" y="577651"/>
                  </a:lnTo>
                  <a:cubicBezTo>
                    <a:pt x="2083945" y="577603"/>
                    <a:pt x="2090689" y="579348"/>
                    <a:pt x="2094606" y="582211"/>
                  </a:cubicBezTo>
                  <a:cubicBezTo>
                    <a:pt x="2098525" y="585073"/>
                    <a:pt x="2099617" y="589052"/>
                    <a:pt x="2096955" y="593468"/>
                  </a:cubicBezTo>
                  <a:close/>
                  <a:moveTo>
                    <a:pt x="2117460" y="945923"/>
                  </a:moveTo>
                  <a:lnTo>
                    <a:pt x="2050155" y="1057618"/>
                  </a:lnTo>
                  <a:lnTo>
                    <a:pt x="1863071" y="1057618"/>
                  </a:lnTo>
                  <a:lnTo>
                    <a:pt x="1929734" y="946990"/>
                  </a:lnTo>
                  <a:cubicBezTo>
                    <a:pt x="1935056" y="938156"/>
                    <a:pt x="1953379" y="930916"/>
                    <a:pt x="1970659" y="930818"/>
                  </a:cubicBezTo>
                  <a:lnTo>
                    <a:pt x="2095809" y="930107"/>
                  </a:lnTo>
                  <a:cubicBezTo>
                    <a:pt x="2104449" y="930058"/>
                    <a:pt x="2111192" y="931803"/>
                    <a:pt x="2115111" y="934665"/>
                  </a:cubicBezTo>
                  <a:cubicBezTo>
                    <a:pt x="2119028" y="937528"/>
                    <a:pt x="2120120" y="941506"/>
                    <a:pt x="2117460" y="945923"/>
                  </a:cubicBezTo>
                  <a:close/>
                  <a:moveTo>
                    <a:pt x="2202939" y="31104"/>
                  </a:moveTo>
                  <a:lnTo>
                    <a:pt x="2099662" y="202495"/>
                  </a:lnTo>
                  <a:cubicBezTo>
                    <a:pt x="2094341" y="211327"/>
                    <a:pt x="2076017" y="218569"/>
                    <a:pt x="2058738" y="218666"/>
                  </a:cubicBezTo>
                  <a:lnTo>
                    <a:pt x="1933588" y="219378"/>
                  </a:lnTo>
                  <a:cubicBezTo>
                    <a:pt x="1916307" y="219475"/>
                    <a:pt x="1906614" y="212393"/>
                    <a:pt x="1911937" y="203560"/>
                  </a:cubicBezTo>
                  <a:lnTo>
                    <a:pt x="2015213" y="32169"/>
                  </a:lnTo>
                  <a:cubicBezTo>
                    <a:pt x="2020535" y="23337"/>
                    <a:pt x="2038859" y="16097"/>
                    <a:pt x="2056138" y="15998"/>
                  </a:cubicBezTo>
                  <a:lnTo>
                    <a:pt x="2181288" y="15288"/>
                  </a:lnTo>
                  <a:cubicBezTo>
                    <a:pt x="2189928" y="15239"/>
                    <a:pt x="2196670" y="16984"/>
                    <a:pt x="2200588" y="19846"/>
                  </a:cubicBezTo>
                  <a:cubicBezTo>
                    <a:pt x="2204508" y="22709"/>
                    <a:pt x="2205599" y="26687"/>
                    <a:pt x="2202939" y="31104"/>
                  </a:cubicBezTo>
                  <a:close/>
                  <a:moveTo>
                    <a:pt x="2235168" y="364099"/>
                  </a:moveTo>
                  <a:lnTo>
                    <a:pt x="2131892" y="535490"/>
                  </a:lnTo>
                  <a:cubicBezTo>
                    <a:pt x="2126570" y="544323"/>
                    <a:pt x="2108246" y="551564"/>
                    <a:pt x="2090967" y="551661"/>
                  </a:cubicBezTo>
                  <a:lnTo>
                    <a:pt x="1965817" y="552373"/>
                  </a:lnTo>
                  <a:cubicBezTo>
                    <a:pt x="1948538" y="552471"/>
                    <a:pt x="1938844" y="545390"/>
                    <a:pt x="1944166" y="536556"/>
                  </a:cubicBezTo>
                  <a:lnTo>
                    <a:pt x="2047442" y="365166"/>
                  </a:lnTo>
                  <a:cubicBezTo>
                    <a:pt x="2052765" y="356332"/>
                    <a:pt x="2071088" y="349092"/>
                    <a:pt x="2088368" y="348994"/>
                  </a:cubicBezTo>
                  <a:lnTo>
                    <a:pt x="2213517" y="348283"/>
                  </a:lnTo>
                  <a:cubicBezTo>
                    <a:pt x="2222158" y="348234"/>
                    <a:pt x="2228900" y="349979"/>
                    <a:pt x="2232817" y="352842"/>
                  </a:cubicBezTo>
                  <a:cubicBezTo>
                    <a:pt x="2236737" y="355704"/>
                    <a:pt x="2237829" y="359683"/>
                    <a:pt x="2235168" y="364099"/>
                  </a:cubicBezTo>
                  <a:close/>
                  <a:moveTo>
                    <a:pt x="2255671" y="716555"/>
                  </a:moveTo>
                  <a:lnTo>
                    <a:pt x="2152395" y="887946"/>
                  </a:lnTo>
                  <a:cubicBezTo>
                    <a:pt x="2147073" y="896779"/>
                    <a:pt x="2128750" y="904019"/>
                    <a:pt x="2111470" y="904118"/>
                  </a:cubicBezTo>
                  <a:lnTo>
                    <a:pt x="1986320" y="904828"/>
                  </a:lnTo>
                  <a:cubicBezTo>
                    <a:pt x="1969039" y="904925"/>
                    <a:pt x="1959346" y="897845"/>
                    <a:pt x="1964670" y="889012"/>
                  </a:cubicBezTo>
                  <a:lnTo>
                    <a:pt x="2067945" y="717621"/>
                  </a:lnTo>
                  <a:cubicBezTo>
                    <a:pt x="2073268" y="708788"/>
                    <a:pt x="2091590" y="701548"/>
                    <a:pt x="2108871" y="701449"/>
                  </a:cubicBezTo>
                  <a:lnTo>
                    <a:pt x="2234021" y="700739"/>
                  </a:lnTo>
                  <a:cubicBezTo>
                    <a:pt x="2242660" y="700690"/>
                    <a:pt x="2249403" y="702435"/>
                    <a:pt x="2253321" y="705298"/>
                  </a:cubicBezTo>
                  <a:cubicBezTo>
                    <a:pt x="2257240" y="708160"/>
                    <a:pt x="2258332" y="712139"/>
                    <a:pt x="2255671" y="716555"/>
                  </a:cubicBezTo>
                  <a:close/>
                  <a:moveTo>
                    <a:pt x="2287901" y="1049550"/>
                  </a:moveTo>
                  <a:lnTo>
                    <a:pt x="2283039" y="1057618"/>
                  </a:lnTo>
                  <a:lnTo>
                    <a:pt x="2095956" y="1057618"/>
                  </a:lnTo>
                  <a:lnTo>
                    <a:pt x="2100175" y="1050617"/>
                  </a:lnTo>
                  <a:cubicBezTo>
                    <a:pt x="2105497" y="1041783"/>
                    <a:pt x="2123819" y="1034543"/>
                    <a:pt x="2141100" y="1034446"/>
                  </a:cubicBezTo>
                  <a:lnTo>
                    <a:pt x="2266248" y="1033734"/>
                  </a:lnTo>
                  <a:cubicBezTo>
                    <a:pt x="2274889" y="1033685"/>
                    <a:pt x="2281632" y="1035431"/>
                    <a:pt x="2285550" y="1038293"/>
                  </a:cubicBezTo>
                  <a:cubicBezTo>
                    <a:pt x="2289469" y="1041155"/>
                    <a:pt x="2290561" y="1045134"/>
                    <a:pt x="2287901" y="1049550"/>
                  </a:cubicBezTo>
                  <a:close/>
                  <a:moveTo>
                    <a:pt x="2373380" y="134731"/>
                  </a:moveTo>
                  <a:lnTo>
                    <a:pt x="2270104" y="306122"/>
                  </a:lnTo>
                  <a:cubicBezTo>
                    <a:pt x="2264781" y="314955"/>
                    <a:pt x="2246458" y="322195"/>
                    <a:pt x="2229178" y="322294"/>
                  </a:cubicBezTo>
                  <a:lnTo>
                    <a:pt x="2104028" y="323004"/>
                  </a:lnTo>
                  <a:cubicBezTo>
                    <a:pt x="2086749" y="323103"/>
                    <a:pt x="2077057" y="316021"/>
                    <a:pt x="2082377" y="307188"/>
                  </a:cubicBezTo>
                  <a:lnTo>
                    <a:pt x="2185654" y="135797"/>
                  </a:lnTo>
                  <a:cubicBezTo>
                    <a:pt x="2190977" y="126964"/>
                    <a:pt x="2209300" y="119723"/>
                    <a:pt x="2226580" y="119625"/>
                  </a:cubicBezTo>
                  <a:lnTo>
                    <a:pt x="2351729" y="118914"/>
                  </a:lnTo>
                  <a:cubicBezTo>
                    <a:pt x="2360369" y="118866"/>
                    <a:pt x="2367113" y="120612"/>
                    <a:pt x="2371031" y="123474"/>
                  </a:cubicBezTo>
                  <a:cubicBezTo>
                    <a:pt x="2374948" y="126336"/>
                    <a:pt x="2376042" y="130315"/>
                    <a:pt x="2373380" y="134731"/>
                  </a:cubicBezTo>
                  <a:close/>
                  <a:moveTo>
                    <a:pt x="2393881" y="487187"/>
                  </a:moveTo>
                  <a:lnTo>
                    <a:pt x="2290607" y="658578"/>
                  </a:lnTo>
                  <a:cubicBezTo>
                    <a:pt x="2285284" y="667411"/>
                    <a:pt x="2266961" y="674651"/>
                    <a:pt x="2249682" y="674749"/>
                  </a:cubicBezTo>
                  <a:lnTo>
                    <a:pt x="2124532" y="675460"/>
                  </a:lnTo>
                  <a:cubicBezTo>
                    <a:pt x="2107251" y="675558"/>
                    <a:pt x="2097558" y="668477"/>
                    <a:pt x="2102881" y="659644"/>
                  </a:cubicBezTo>
                  <a:lnTo>
                    <a:pt x="2206157" y="488253"/>
                  </a:lnTo>
                  <a:cubicBezTo>
                    <a:pt x="2211479" y="479419"/>
                    <a:pt x="2229803" y="472179"/>
                    <a:pt x="2247082" y="472081"/>
                  </a:cubicBezTo>
                  <a:lnTo>
                    <a:pt x="2372232" y="471370"/>
                  </a:lnTo>
                  <a:cubicBezTo>
                    <a:pt x="2380872" y="471321"/>
                    <a:pt x="2387615" y="473068"/>
                    <a:pt x="2391534" y="475929"/>
                  </a:cubicBezTo>
                  <a:cubicBezTo>
                    <a:pt x="2395452" y="478791"/>
                    <a:pt x="2396543" y="482771"/>
                    <a:pt x="2393881" y="487187"/>
                  </a:cubicBezTo>
                  <a:close/>
                  <a:moveTo>
                    <a:pt x="2426111" y="820181"/>
                  </a:moveTo>
                  <a:lnTo>
                    <a:pt x="2322836" y="991574"/>
                  </a:lnTo>
                  <a:cubicBezTo>
                    <a:pt x="2317514" y="1000406"/>
                    <a:pt x="2299190" y="1007646"/>
                    <a:pt x="2281911" y="1007745"/>
                  </a:cubicBezTo>
                  <a:lnTo>
                    <a:pt x="2156759" y="1008455"/>
                  </a:lnTo>
                  <a:cubicBezTo>
                    <a:pt x="2139482" y="1008553"/>
                    <a:pt x="2129788" y="1001472"/>
                    <a:pt x="2135110" y="992639"/>
                  </a:cubicBezTo>
                  <a:lnTo>
                    <a:pt x="2238387" y="821248"/>
                  </a:lnTo>
                  <a:cubicBezTo>
                    <a:pt x="2243709" y="812415"/>
                    <a:pt x="2262031" y="805174"/>
                    <a:pt x="2279312" y="805077"/>
                  </a:cubicBezTo>
                  <a:lnTo>
                    <a:pt x="2404460" y="804367"/>
                  </a:lnTo>
                  <a:cubicBezTo>
                    <a:pt x="2413101" y="804316"/>
                    <a:pt x="2419844" y="806063"/>
                    <a:pt x="2423762" y="808925"/>
                  </a:cubicBezTo>
                  <a:cubicBezTo>
                    <a:pt x="2427681" y="811786"/>
                    <a:pt x="2428773" y="815766"/>
                    <a:pt x="2426111" y="820181"/>
                  </a:cubicBezTo>
                  <a:close/>
                  <a:moveTo>
                    <a:pt x="2454565" y="0"/>
                  </a:moveTo>
                  <a:lnTo>
                    <a:pt x="2408315" y="76753"/>
                  </a:lnTo>
                  <a:cubicBezTo>
                    <a:pt x="2402993" y="85587"/>
                    <a:pt x="2384669" y="92827"/>
                    <a:pt x="2367390" y="92925"/>
                  </a:cubicBezTo>
                  <a:lnTo>
                    <a:pt x="2242240" y="93635"/>
                  </a:lnTo>
                  <a:cubicBezTo>
                    <a:pt x="2224961" y="93734"/>
                    <a:pt x="2215267" y="86653"/>
                    <a:pt x="2220591" y="77819"/>
                  </a:cubicBezTo>
                  <a:lnTo>
                    <a:pt x="2267482" y="0"/>
                  </a:lnTo>
                  <a:close/>
                  <a:moveTo>
                    <a:pt x="2532094" y="257818"/>
                  </a:moveTo>
                  <a:lnTo>
                    <a:pt x="2428818" y="429209"/>
                  </a:lnTo>
                  <a:cubicBezTo>
                    <a:pt x="2423496" y="438042"/>
                    <a:pt x="2405174" y="445282"/>
                    <a:pt x="2387893" y="445381"/>
                  </a:cubicBezTo>
                  <a:lnTo>
                    <a:pt x="2262743" y="446091"/>
                  </a:lnTo>
                  <a:cubicBezTo>
                    <a:pt x="2245464" y="446189"/>
                    <a:pt x="2235770" y="439108"/>
                    <a:pt x="2241093" y="430275"/>
                  </a:cubicBezTo>
                  <a:lnTo>
                    <a:pt x="2344368" y="258884"/>
                  </a:lnTo>
                  <a:cubicBezTo>
                    <a:pt x="2349691" y="250051"/>
                    <a:pt x="2368014" y="242810"/>
                    <a:pt x="2385294" y="242712"/>
                  </a:cubicBezTo>
                  <a:lnTo>
                    <a:pt x="2510444" y="242001"/>
                  </a:lnTo>
                  <a:cubicBezTo>
                    <a:pt x="2519084" y="241953"/>
                    <a:pt x="2525827" y="243699"/>
                    <a:pt x="2529745" y="246561"/>
                  </a:cubicBezTo>
                  <a:cubicBezTo>
                    <a:pt x="2533663" y="249423"/>
                    <a:pt x="2534755" y="253402"/>
                    <a:pt x="2532094" y="257818"/>
                  </a:cubicBezTo>
                  <a:close/>
                  <a:moveTo>
                    <a:pt x="2564324" y="590813"/>
                  </a:moveTo>
                  <a:lnTo>
                    <a:pt x="2461048" y="762205"/>
                  </a:lnTo>
                  <a:cubicBezTo>
                    <a:pt x="2455726" y="771037"/>
                    <a:pt x="2437402" y="778278"/>
                    <a:pt x="2420123" y="778376"/>
                  </a:cubicBezTo>
                  <a:lnTo>
                    <a:pt x="2294973" y="779087"/>
                  </a:lnTo>
                  <a:cubicBezTo>
                    <a:pt x="2277694" y="779185"/>
                    <a:pt x="2267999" y="772103"/>
                    <a:pt x="2273322" y="763270"/>
                  </a:cubicBezTo>
                  <a:lnTo>
                    <a:pt x="2376598" y="591879"/>
                  </a:lnTo>
                  <a:cubicBezTo>
                    <a:pt x="2381920" y="583046"/>
                    <a:pt x="2400244" y="575807"/>
                    <a:pt x="2417523" y="575708"/>
                  </a:cubicBezTo>
                  <a:lnTo>
                    <a:pt x="2542671" y="574997"/>
                  </a:lnTo>
                  <a:cubicBezTo>
                    <a:pt x="2551313" y="574949"/>
                    <a:pt x="2558056" y="576695"/>
                    <a:pt x="2561973" y="579556"/>
                  </a:cubicBezTo>
                  <a:cubicBezTo>
                    <a:pt x="2565892" y="582419"/>
                    <a:pt x="2566985" y="586397"/>
                    <a:pt x="2564324" y="590813"/>
                  </a:cubicBezTo>
                  <a:close/>
                  <a:moveTo>
                    <a:pt x="2584827" y="943269"/>
                  </a:moveTo>
                  <a:lnTo>
                    <a:pt x="2515923" y="1057618"/>
                  </a:lnTo>
                  <a:lnTo>
                    <a:pt x="2328840" y="1057618"/>
                  </a:lnTo>
                  <a:lnTo>
                    <a:pt x="2397102" y="944335"/>
                  </a:lnTo>
                  <a:cubicBezTo>
                    <a:pt x="2402424" y="935503"/>
                    <a:pt x="2420745" y="928261"/>
                    <a:pt x="2438027" y="928164"/>
                  </a:cubicBezTo>
                  <a:lnTo>
                    <a:pt x="2563177" y="927454"/>
                  </a:lnTo>
                  <a:cubicBezTo>
                    <a:pt x="2571816" y="927403"/>
                    <a:pt x="2578559" y="929150"/>
                    <a:pt x="2582478" y="932012"/>
                  </a:cubicBezTo>
                  <a:cubicBezTo>
                    <a:pt x="2586395" y="934875"/>
                    <a:pt x="2587488" y="938853"/>
                    <a:pt x="2584827" y="943269"/>
                  </a:cubicBezTo>
                  <a:close/>
                  <a:moveTo>
                    <a:pt x="2670306" y="28449"/>
                  </a:moveTo>
                  <a:lnTo>
                    <a:pt x="2567030" y="199840"/>
                  </a:lnTo>
                  <a:cubicBezTo>
                    <a:pt x="2561707" y="208673"/>
                    <a:pt x="2543384" y="215914"/>
                    <a:pt x="2526105" y="216012"/>
                  </a:cubicBezTo>
                  <a:lnTo>
                    <a:pt x="2400955" y="216723"/>
                  </a:lnTo>
                  <a:cubicBezTo>
                    <a:pt x="2383676" y="216821"/>
                    <a:pt x="2373981" y="209740"/>
                    <a:pt x="2379304" y="200907"/>
                  </a:cubicBezTo>
                  <a:lnTo>
                    <a:pt x="2482580" y="29516"/>
                  </a:lnTo>
                  <a:cubicBezTo>
                    <a:pt x="2487902" y="20682"/>
                    <a:pt x="2506226" y="13442"/>
                    <a:pt x="2523505" y="13345"/>
                  </a:cubicBezTo>
                  <a:lnTo>
                    <a:pt x="2648655" y="12635"/>
                  </a:lnTo>
                  <a:cubicBezTo>
                    <a:pt x="2657295" y="12584"/>
                    <a:pt x="2664039" y="14331"/>
                    <a:pt x="2667957" y="17192"/>
                  </a:cubicBezTo>
                  <a:cubicBezTo>
                    <a:pt x="2671875" y="20054"/>
                    <a:pt x="2672968" y="24033"/>
                    <a:pt x="2670306" y="28449"/>
                  </a:cubicBezTo>
                  <a:close/>
                  <a:moveTo>
                    <a:pt x="2702535" y="361446"/>
                  </a:moveTo>
                  <a:lnTo>
                    <a:pt x="2599259" y="532835"/>
                  </a:lnTo>
                  <a:cubicBezTo>
                    <a:pt x="2593937" y="541670"/>
                    <a:pt x="2575613" y="548909"/>
                    <a:pt x="2558334" y="549007"/>
                  </a:cubicBezTo>
                  <a:lnTo>
                    <a:pt x="2433184" y="549718"/>
                  </a:lnTo>
                  <a:cubicBezTo>
                    <a:pt x="2415905" y="549816"/>
                    <a:pt x="2406211" y="542735"/>
                    <a:pt x="2411533" y="533903"/>
                  </a:cubicBezTo>
                  <a:lnTo>
                    <a:pt x="2514809" y="362511"/>
                  </a:lnTo>
                  <a:cubicBezTo>
                    <a:pt x="2520132" y="353679"/>
                    <a:pt x="2538456" y="346437"/>
                    <a:pt x="2555735" y="346340"/>
                  </a:cubicBezTo>
                  <a:lnTo>
                    <a:pt x="2680884" y="345628"/>
                  </a:lnTo>
                  <a:cubicBezTo>
                    <a:pt x="2689524" y="345580"/>
                    <a:pt x="2696269" y="347326"/>
                    <a:pt x="2700186" y="350189"/>
                  </a:cubicBezTo>
                  <a:cubicBezTo>
                    <a:pt x="2704104" y="353051"/>
                    <a:pt x="2705196" y="357028"/>
                    <a:pt x="2702535" y="361446"/>
                  </a:cubicBezTo>
                  <a:close/>
                  <a:moveTo>
                    <a:pt x="2723038" y="713902"/>
                  </a:moveTo>
                  <a:lnTo>
                    <a:pt x="2619763" y="885291"/>
                  </a:lnTo>
                  <a:cubicBezTo>
                    <a:pt x="2614440" y="894126"/>
                    <a:pt x="2596117" y="901365"/>
                    <a:pt x="2578837" y="901463"/>
                  </a:cubicBezTo>
                  <a:lnTo>
                    <a:pt x="2453688" y="902173"/>
                  </a:lnTo>
                  <a:cubicBezTo>
                    <a:pt x="2436406" y="902272"/>
                    <a:pt x="2426714" y="895191"/>
                    <a:pt x="2432037" y="886359"/>
                  </a:cubicBezTo>
                  <a:lnTo>
                    <a:pt x="2535313" y="714967"/>
                  </a:lnTo>
                  <a:cubicBezTo>
                    <a:pt x="2540636" y="706133"/>
                    <a:pt x="2558957" y="698894"/>
                    <a:pt x="2576238" y="698795"/>
                  </a:cubicBezTo>
                  <a:lnTo>
                    <a:pt x="2701388" y="698085"/>
                  </a:lnTo>
                  <a:cubicBezTo>
                    <a:pt x="2710029" y="698036"/>
                    <a:pt x="2716770" y="699782"/>
                    <a:pt x="2720690" y="702645"/>
                  </a:cubicBezTo>
                  <a:cubicBezTo>
                    <a:pt x="2724607" y="705506"/>
                    <a:pt x="2725699" y="709484"/>
                    <a:pt x="2723038" y="713902"/>
                  </a:cubicBezTo>
                  <a:close/>
                  <a:moveTo>
                    <a:pt x="2755266" y="1046897"/>
                  </a:moveTo>
                  <a:lnTo>
                    <a:pt x="2748806" y="1057618"/>
                  </a:lnTo>
                  <a:lnTo>
                    <a:pt x="2561724" y="1057618"/>
                  </a:lnTo>
                  <a:lnTo>
                    <a:pt x="2567542" y="1047963"/>
                  </a:lnTo>
                  <a:cubicBezTo>
                    <a:pt x="2572864" y="1039130"/>
                    <a:pt x="2591186" y="1031889"/>
                    <a:pt x="2608467" y="1031791"/>
                  </a:cubicBezTo>
                  <a:lnTo>
                    <a:pt x="2733617" y="1031080"/>
                  </a:lnTo>
                  <a:cubicBezTo>
                    <a:pt x="2742257" y="1031031"/>
                    <a:pt x="2749000" y="1032777"/>
                    <a:pt x="2752919" y="1035640"/>
                  </a:cubicBezTo>
                  <a:cubicBezTo>
                    <a:pt x="2756836" y="1038501"/>
                    <a:pt x="2757929" y="1042481"/>
                    <a:pt x="2755266" y="1046897"/>
                  </a:cubicBezTo>
                  <a:close/>
                  <a:moveTo>
                    <a:pt x="2840747" y="132077"/>
                  </a:moveTo>
                  <a:lnTo>
                    <a:pt x="2737471" y="303468"/>
                  </a:lnTo>
                  <a:cubicBezTo>
                    <a:pt x="2732148" y="312300"/>
                    <a:pt x="2713825" y="319542"/>
                    <a:pt x="2696546" y="319639"/>
                  </a:cubicBezTo>
                  <a:lnTo>
                    <a:pt x="2571396" y="320349"/>
                  </a:lnTo>
                  <a:cubicBezTo>
                    <a:pt x="2554117" y="320448"/>
                    <a:pt x="2544422" y="313368"/>
                    <a:pt x="2549745" y="304533"/>
                  </a:cubicBezTo>
                  <a:lnTo>
                    <a:pt x="2653021" y="133144"/>
                  </a:lnTo>
                  <a:cubicBezTo>
                    <a:pt x="2658344" y="124310"/>
                    <a:pt x="2676667" y="117070"/>
                    <a:pt x="2693947" y="116972"/>
                  </a:cubicBezTo>
                  <a:lnTo>
                    <a:pt x="2819096" y="116261"/>
                  </a:lnTo>
                  <a:cubicBezTo>
                    <a:pt x="2827736" y="116212"/>
                    <a:pt x="2834480" y="117957"/>
                    <a:pt x="2838398" y="120819"/>
                  </a:cubicBezTo>
                  <a:cubicBezTo>
                    <a:pt x="2842316" y="123682"/>
                    <a:pt x="2843409" y="127660"/>
                    <a:pt x="2840747" y="132077"/>
                  </a:cubicBezTo>
                  <a:close/>
                  <a:moveTo>
                    <a:pt x="2861250" y="484533"/>
                  </a:moveTo>
                  <a:lnTo>
                    <a:pt x="2757974" y="655924"/>
                  </a:lnTo>
                  <a:cubicBezTo>
                    <a:pt x="2752652" y="664757"/>
                    <a:pt x="2734330" y="671996"/>
                    <a:pt x="2717049" y="672095"/>
                  </a:cubicBezTo>
                  <a:lnTo>
                    <a:pt x="2591899" y="672805"/>
                  </a:lnTo>
                  <a:cubicBezTo>
                    <a:pt x="2574618" y="672903"/>
                    <a:pt x="2564926" y="665822"/>
                    <a:pt x="2570249" y="656989"/>
                  </a:cubicBezTo>
                  <a:lnTo>
                    <a:pt x="2673525" y="485598"/>
                  </a:lnTo>
                  <a:cubicBezTo>
                    <a:pt x="2678847" y="476766"/>
                    <a:pt x="2697168" y="469526"/>
                    <a:pt x="2714451" y="469427"/>
                  </a:cubicBezTo>
                  <a:lnTo>
                    <a:pt x="2839600" y="468717"/>
                  </a:lnTo>
                  <a:cubicBezTo>
                    <a:pt x="2848241" y="468668"/>
                    <a:pt x="2854982" y="470413"/>
                    <a:pt x="2858901" y="473275"/>
                  </a:cubicBezTo>
                  <a:cubicBezTo>
                    <a:pt x="2862819" y="476138"/>
                    <a:pt x="2863911" y="480116"/>
                    <a:pt x="2861250" y="484533"/>
                  </a:cubicBezTo>
                  <a:close/>
                  <a:moveTo>
                    <a:pt x="2893479" y="817528"/>
                  </a:moveTo>
                  <a:lnTo>
                    <a:pt x="2790203" y="988919"/>
                  </a:lnTo>
                  <a:cubicBezTo>
                    <a:pt x="2784881" y="997752"/>
                    <a:pt x="2766557" y="1004991"/>
                    <a:pt x="2749278" y="1005091"/>
                  </a:cubicBezTo>
                  <a:lnTo>
                    <a:pt x="2624128" y="1005801"/>
                  </a:lnTo>
                  <a:cubicBezTo>
                    <a:pt x="2606849" y="1005898"/>
                    <a:pt x="2597155" y="998819"/>
                    <a:pt x="2602478" y="989985"/>
                  </a:cubicBezTo>
                  <a:lnTo>
                    <a:pt x="2705753" y="818594"/>
                  </a:lnTo>
                  <a:cubicBezTo>
                    <a:pt x="2711076" y="809761"/>
                    <a:pt x="2729399" y="802521"/>
                    <a:pt x="2746679" y="802423"/>
                  </a:cubicBezTo>
                  <a:lnTo>
                    <a:pt x="2871829" y="801712"/>
                  </a:lnTo>
                  <a:cubicBezTo>
                    <a:pt x="2880469" y="801662"/>
                    <a:pt x="2887213" y="803408"/>
                    <a:pt x="2891130" y="806271"/>
                  </a:cubicBezTo>
                  <a:cubicBezTo>
                    <a:pt x="2895048" y="809133"/>
                    <a:pt x="2896142" y="813111"/>
                    <a:pt x="2893479" y="817528"/>
                  </a:cubicBezTo>
                  <a:close/>
                  <a:moveTo>
                    <a:pt x="2920334" y="0"/>
                  </a:moveTo>
                  <a:lnTo>
                    <a:pt x="2875684" y="74100"/>
                  </a:lnTo>
                  <a:cubicBezTo>
                    <a:pt x="2870360" y="82933"/>
                    <a:pt x="2852038" y="90173"/>
                    <a:pt x="2834757" y="90272"/>
                  </a:cubicBezTo>
                  <a:lnTo>
                    <a:pt x="2709607" y="90982"/>
                  </a:lnTo>
                  <a:cubicBezTo>
                    <a:pt x="2692328" y="91079"/>
                    <a:pt x="2682636" y="83998"/>
                    <a:pt x="2687956" y="75166"/>
                  </a:cubicBezTo>
                  <a:lnTo>
                    <a:pt x="2733250" y="0"/>
                  </a:lnTo>
                  <a:close/>
                  <a:moveTo>
                    <a:pt x="2999461" y="255165"/>
                  </a:moveTo>
                  <a:lnTo>
                    <a:pt x="2896186" y="426555"/>
                  </a:lnTo>
                  <a:cubicBezTo>
                    <a:pt x="2890863" y="435387"/>
                    <a:pt x="2872541" y="442629"/>
                    <a:pt x="2855261" y="442726"/>
                  </a:cubicBezTo>
                  <a:lnTo>
                    <a:pt x="2730111" y="443438"/>
                  </a:lnTo>
                  <a:cubicBezTo>
                    <a:pt x="2712829" y="443535"/>
                    <a:pt x="2703137" y="436455"/>
                    <a:pt x="2708461" y="427620"/>
                  </a:cubicBezTo>
                  <a:lnTo>
                    <a:pt x="2811736" y="256229"/>
                  </a:lnTo>
                  <a:cubicBezTo>
                    <a:pt x="2817060" y="247397"/>
                    <a:pt x="2835381" y="240157"/>
                    <a:pt x="2852661" y="240059"/>
                  </a:cubicBezTo>
                  <a:lnTo>
                    <a:pt x="2977811" y="239348"/>
                  </a:lnTo>
                  <a:cubicBezTo>
                    <a:pt x="2986452" y="239299"/>
                    <a:pt x="2993195" y="241045"/>
                    <a:pt x="2997113" y="243906"/>
                  </a:cubicBezTo>
                  <a:cubicBezTo>
                    <a:pt x="3001030" y="246769"/>
                    <a:pt x="3002123" y="250749"/>
                    <a:pt x="2999461" y="255165"/>
                  </a:cubicBezTo>
                  <a:close/>
                  <a:moveTo>
                    <a:pt x="3031691" y="588160"/>
                  </a:moveTo>
                  <a:lnTo>
                    <a:pt x="2928415" y="759550"/>
                  </a:lnTo>
                  <a:cubicBezTo>
                    <a:pt x="2923092" y="768383"/>
                    <a:pt x="2904769" y="775624"/>
                    <a:pt x="2887490" y="775721"/>
                  </a:cubicBezTo>
                  <a:lnTo>
                    <a:pt x="2762340" y="776433"/>
                  </a:lnTo>
                  <a:cubicBezTo>
                    <a:pt x="2745059" y="776531"/>
                    <a:pt x="2735367" y="769450"/>
                    <a:pt x="2740689" y="760617"/>
                  </a:cubicBezTo>
                  <a:lnTo>
                    <a:pt x="2843965" y="589226"/>
                  </a:lnTo>
                  <a:cubicBezTo>
                    <a:pt x="2849288" y="580392"/>
                    <a:pt x="2867609" y="573152"/>
                    <a:pt x="2884891" y="573054"/>
                  </a:cubicBezTo>
                  <a:lnTo>
                    <a:pt x="3010040" y="572343"/>
                  </a:lnTo>
                  <a:cubicBezTo>
                    <a:pt x="3018681" y="572294"/>
                    <a:pt x="3025423" y="574041"/>
                    <a:pt x="3029340" y="576902"/>
                  </a:cubicBezTo>
                  <a:cubicBezTo>
                    <a:pt x="3033260" y="579764"/>
                    <a:pt x="3034352" y="583744"/>
                    <a:pt x="3031691" y="588160"/>
                  </a:cubicBezTo>
                  <a:close/>
                  <a:moveTo>
                    <a:pt x="3052194" y="940615"/>
                  </a:moveTo>
                  <a:lnTo>
                    <a:pt x="2981691" y="1057618"/>
                  </a:lnTo>
                  <a:lnTo>
                    <a:pt x="2794609" y="1057618"/>
                  </a:lnTo>
                  <a:lnTo>
                    <a:pt x="2864469" y="941682"/>
                  </a:lnTo>
                  <a:cubicBezTo>
                    <a:pt x="2869791" y="932848"/>
                    <a:pt x="2888114" y="925608"/>
                    <a:pt x="2905393" y="925511"/>
                  </a:cubicBezTo>
                  <a:lnTo>
                    <a:pt x="3030543" y="924799"/>
                  </a:lnTo>
                  <a:cubicBezTo>
                    <a:pt x="3039183" y="924750"/>
                    <a:pt x="3045926" y="926495"/>
                    <a:pt x="3049845" y="929358"/>
                  </a:cubicBezTo>
                  <a:cubicBezTo>
                    <a:pt x="3053763" y="932220"/>
                    <a:pt x="3054854" y="936199"/>
                    <a:pt x="3052194" y="940615"/>
                  </a:cubicBezTo>
                  <a:close/>
                  <a:moveTo>
                    <a:pt x="3074679" y="1029360"/>
                  </a:moveTo>
                  <a:lnTo>
                    <a:pt x="3057752" y="1057618"/>
                  </a:lnTo>
                  <a:lnTo>
                    <a:pt x="3027492" y="1057618"/>
                  </a:lnTo>
                  <a:lnTo>
                    <a:pt x="3034909" y="1045308"/>
                  </a:lnTo>
                  <a:cubicBezTo>
                    <a:pt x="3037571" y="1040891"/>
                    <a:pt x="3043482" y="1036873"/>
                    <a:pt x="3050888" y="1033947"/>
                  </a:cubicBezTo>
                  <a:close/>
                  <a:moveTo>
                    <a:pt x="3137673" y="25796"/>
                  </a:moveTo>
                  <a:lnTo>
                    <a:pt x="3034397" y="197187"/>
                  </a:lnTo>
                  <a:cubicBezTo>
                    <a:pt x="3029075" y="206020"/>
                    <a:pt x="3010753" y="213259"/>
                    <a:pt x="2993472" y="213357"/>
                  </a:cubicBezTo>
                  <a:lnTo>
                    <a:pt x="2868322" y="214069"/>
                  </a:lnTo>
                  <a:cubicBezTo>
                    <a:pt x="2851042" y="214166"/>
                    <a:pt x="2841350" y="207085"/>
                    <a:pt x="2846673" y="198253"/>
                  </a:cubicBezTo>
                  <a:lnTo>
                    <a:pt x="2949949" y="26862"/>
                  </a:lnTo>
                  <a:cubicBezTo>
                    <a:pt x="2955270" y="18029"/>
                    <a:pt x="2973592" y="10788"/>
                    <a:pt x="2990874" y="10690"/>
                  </a:cubicBezTo>
                  <a:lnTo>
                    <a:pt x="3116024" y="9980"/>
                  </a:lnTo>
                  <a:cubicBezTo>
                    <a:pt x="3124664" y="9930"/>
                    <a:pt x="3131406" y="11676"/>
                    <a:pt x="3135324" y="14539"/>
                  </a:cubicBezTo>
                  <a:cubicBezTo>
                    <a:pt x="3139243" y="17401"/>
                    <a:pt x="3140335" y="21379"/>
                    <a:pt x="3137673" y="25796"/>
                  </a:cubicBezTo>
                  <a:close/>
                  <a:moveTo>
                    <a:pt x="3169903" y="358791"/>
                  </a:moveTo>
                  <a:lnTo>
                    <a:pt x="3066627" y="530182"/>
                  </a:lnTo>
                  <a:cubicBezTo>
                    <a:pt x="3061304" y="539015"/>
                    <a:pt x="3042980" y="546256"/>
                    <a:pt x="3025701" y="546354"/>
                  </a:cubicBezTo>
                  <a:lnTo>
                    <a:pt x="2900551" y="547064"/>
                  </a:lnTo>
                  <a:cubicBezTo>
                    <a:pt x="2883272" y="547163"/>
                    <a:pt x="2873578" y="540081"/>
                    <a:pt x="2878901" y="531248"/>
                  </a:cubicBezTo>
                  <a:lnTo>
                    <a:pt x="2982176" y="359857"/>
                  </a:lnTo>
                  <a:cubicBezTo>
                    <a:pt x="2987501" y="351024"/>
                    <a:pt x="3005822" y="343784"/>
                    <a:pt x="3023102" y="343687"/>
                  </a:cubicBezTo>
                  <a:lnTo>
                    <a:pt x="3148252" y="342975"/>
                  </a:lnTo>
                  <a:cubicBezTo>
                    <a:pt x="3156891" y="342926"/>
                    <a:pt x="3163636" y="344671"/>
                    <a:pt x="3167553" y="347534"/>
                  </a:cubicBezTo>
                  <a:cubicBezTo>
                    <a:pt x="3171473" y="350396"/>
                    <a:pt x="3172565" y="354375"/>
                    <a:pt x="3169903" y="358791"/>
                  </a:cubicBezTo>
                  <a:close/>
                  <a:moveTo>
                    <a:pt x="3190405" y="711247"/>
                  </a:moveTo>
                  <a:lnTo>
                    <a:pt x="3087130" y="882638"/>
                  </a:lnTo>
                  <a:cubicBezTo>
                    <a:pt x="3081807" y="891471"/>
                    <a:pt x="3063484" y="898711"/>
                    <a:pt x="3046204" y="898810"/>
                  </a:cubicBezTo>
                  <a:lnTo>
                    <a:pt x="2921055" y="899520"/>
                  </a:lnTo>
                  <a:cubicBezTo>
                    <a:pt x="2903775" y="899619"/>
                    <a:pt x="2894081" y="892537"/>
                    <a:pt x="2899404" y="883704"/>
                  </a:cubicBezTo>
                  <a:lnTo>
                    <a:pt x="3002682" y="712313"/>
                  </a:lnTo>
                  <a:cubicBezTo>
                    <a:pt x="3008003" y="703479"/>
                    <a:pt x="3026326" y="696239"/>
                    <a:pt x="3043605" y="696141"/>
                  </a:cubicBezTo>
                  <a:lnTo>
                    <a:pt x="3168755" y="695431"/>
                  </a:lnTo>
                  <a:cubicBezTo>
                    <a:pt x="3177396" y="695383"/>
                    <a:pt x="3184139" y="697128"/>
                    <a:pt x="3188057" y="699989"/>
                  </a:cubicBezTo>
                  <a:cubicBezTo>
                    <a:pt x="3191974" y="702851"/>
                    <a:pt x="3193066" y="706831"/>
                    <a:pt x="3190405" y="711247"/>
                  </a:cubicBezTo>
                  <a:close/>
                  <a:moveTo>
                    <a:pt x="3211972" y="800169"/>
                  </a:moveTo>
                  <a:lnTo>
                    <a:pt x="3090520" y="1002917"/>
                  </a:lnTo>
                  <a:lnTo>
                    <a:pt x="3072194" y="998588"/>
                  </a:lnTo>
                  <a:cubicBezTo>
                    <a:pt x="3068277" y="995726"/>
                    <a:pt x="3067184" y="991747"/>
                    <a:pt x="3069845" y="987330"/>
                  </a:cubicBezTo>
                  <a:lnTo>
                    <a:pt x="3173120" y="815939"/>
                  </a:lnTo>
                  <a:cubicBezTo>
                    <a:pt x="3175782" y="811523"/>
                    <a:pt x="3181694" y="807505"/>
                    <a:pt x="3189100" y="804578"/>
                  </a:cubicBezTo>
                  <a:close/>
                  <a:moveTo>
                    <a:pt x="3308116" y="129423"/>
                  </a:moveTo>
                  <a:lnTo>
                    <a:pt x="3204838" y="300815"/>
                  </a:lnTo>
                  <a:cubicBezTo>
                    <a:pt x="3199517" y="309647"/>
                    <a:pt x="3181193" y="316887"/>
                    <a:pt x="3163914" y="316985"/>
                  </a:cubicBezTo>
                  <a:lnTo>
                    <a:pt x="3038763" y="317696"/>
                  </a:lnTo>
                  <a:cubicBezTo>
                    <a:pt x="3021483" y="317794"/>
                    <a:pt x="3011791" y="310713"/>
                    <a:pt x="3017113" y="301880"/>
                  </a:cubicBezTo>
                  <a:lnTo>
                    <a:pt x="3120389" y="130489"/>
                  </a:lnTo>
                  <a:cubicBezTo>
                    <a:pt x="3125712" y="121656"/>
                    <a:pt x="3144034" y="114415"/>
                    <a:pt x="3161315" y="114318"/>
                  </a:cubicBezTo>
                  <a:lnTo>
                    <a:pt x="3286463" y="113606"/>
                  </a:lnTo>
                  <a:cubicBezTo>
                    <a:pt x="3295104" y="113557"/>
                    <a:pt x="3301847" y="115304"/>
                    <a:pt x="3305765" y="118166"/>
                  </a:cubicBezTo>
                  <a:cubicBezTo>
                    <a:pt x="3309684" y="121029"/>
                    <a:pt x="3310776" y="125007"/>
                    <a:pt x="3308116" y="129423"/>
                  </a:cubicBezTo>
                  <a:close/>
                  <a:moveTo>
                    <a:pt x="3328617" y="481878"/>
                  </a:moveTo>
                  <a:lnTo>
                    <a:pt x="3225341" y="653269"/>
                  </a:lnTo>
                  <a:cubicBezTo>
                    <a:pt x="3220019" y="662102"/>
                    <a:pt x="3201695" y="669342"/>
                    <a:pt x="3184416" y="669441"/>
                  </a:cubicBezTo>
                  <a:lnTo>
                    <a:pt x="3059268" y="670151"/>
                  </a:lnTo>
                  <a:cubicBezTo>
                    <a:pt x="3041987" y="670250"/>
                    <a:pt x="3032294" y="663168"/>
                    <a:pt x="3037617" y="654335"/>
                  </a:cubicBezTo>
                  <a:lnTo>
                    <a:pt x="3140893" y="482944"/>
                  </a:lnTo>
                  <a:cubicBezTo>
                    <a:pt x="3146215" y="474111"/>
                    <a:pt x="3164537" y="466871"/>
                    <a:pt x="3181818" y="466772"/>
                  </a:cubicBezTo>
                  <a:lnTo>
                    <a:pt x="3306966" y="466062"/>
                  </a:lnTo>
                  <a:cubicBezTo>
                    <a:pt x="3315606" y="466013"/>
                    <a:pt x="3322350" y="467760"/>
                    <a:pt x="3326268" y="470622"/>
                  </a:cubicBezTo>
                  <a:cubicBezTo>
                    <a:pt x="3330186" y="473483"/>
                    <a:pt x="3331279" y="477462"/>
                    <a:pt x="3328617" y="481878"/>
                  </a:cubicBezTo>
                  <a:close/>
                  <a:moveTo>
                    <a:pt x="3349264" y="570977"/>
                  </a:moveTo>
                  <a:lnTo>
                    <a:pt x="3228019" y="773379"/>
                  </a:lnTo>
                  <a:lnTo>
                    <a:pt x="3210406" y="769219"/>
                  </a:lnTo>
                  <a:cubicBezTo>
                    <a:pt x="3206488" y="766357"/>
                    <a:pt x="3205396" y="762379"/>
                    <a:pt x="3208056" y="757962"/>
                  </a:cubicBezTo>
                  <a:lnTo>
                    <a:pt x="3311332" y="586571"/>
                  </a:lnTo>
                  <a:cubicBezTo>
                    <a:pt x="3313994" y="582155"/>
                    <a:pt x="3319905" y="578137"/>
                    <a:pt x="3327311" y="575211"/>
                  </a:cubicBezTo>
                  <a:close/>
                  <a:moveTo>
                    <a:pt x="3386102" y="0"/>
                  </a:moveTo>
                  <a:lnTo>
                    <a:pt x="3343051" y="71445"/>
                  </a:lnTo>
                  <a:cubicBezTo>
                    <a:pt x="3337729" y="80278"/>
                    <a:pt x="3319405" y="87518"/>
                    <a:pt x="3302126" y="87617"/>
                  </a:cubicBezTo>
                  <a:lnTo>
                    <a:pt x="3176976" y="88327"/>
                  </a:lnTo>
                  <a:cubicBezTo>
                    <a:pt x="3159695" y="88425"/>
                    <a:pt x="3150002" y="81344"/>
                    <a:pt x="3155325" y="72511"/>
                  </a:cubicBezTo>
                  <a:lnTo>
                    <a:pt x="3199018" y="0"/>
                  </a:lnTo>
                  <a:close/>
                  <a:moveTo>
                    <a:pt x="3466829" y="252510"/>
                  </a:moveTo>
                  <a:lnTo>
                    <a:pt x="3363554" y="423900"/>
                  </a:lnTo>
                  <a:cubicBezTo>
                    <a:pt x="3358230" y="432734"/>
                    <a:pt x="3339908" y="439974"/>
                    <a:pt x="3322627" y="440072"/>
                  </a:cubicBezTo>
                  <a:lnTo>
                    <a:pt x="3197479" y="440783"/>
                  </a:lnTo>
                  <a:cubicBezTo>
                    <a:pt x="3180198" y="440881"/>
                    <a:pt x="3170506" y="433800"/>
                    <a:pt x="3175829" y="424967"/>
                  </a:cubicBezTo>
                  <a:lnTo>
                    <a:pt x="3279105" y="253576"/>
                  </a:lnTo>
                  <a:cubicBezTo>
                    <a:pt x="3284427" y="244743"/>
                    <a:pt x="3302749" y="237502"/>
                    <a:pt x="3320030" y="237405"/>
                  </a:cubicBezTo>
                  <a:lnTo>
                    <a:pt x="3445179" y="236695"/>
                  </a:lnTo>
                  <a:cubicBezTo>
                    <a:pt x="3453819" y="236644"/>
                    <a:pt x="3460562" y="238391"/>
                    <a:pt x="3464479" y="241253"/>
                  </a:cubicBezTo>
                  <a:cubicBezTo>
                    <a:pt x="3468397" y="244116"/>
                    <a:pt x="3469491" y="248094"/>
                    <a:pt x="3466829" y="252510"/>
                  </a:cubicBezTo>
                  <a:close/>
                  <a:moveTo>
                    <a:pt x="3486556" y="341787"/>
                  </a:moveTo>
                  <a:lnTo>
                    <a:pt x="3365519" y="543842"/>
                  </a:lnTo>
                  <a:lnTo>
                    <a:pt x="3348618" y="539851"/>
                  </a:lnTo>
                  <a:cubicBezTo>
                    <a:pt x="3344700" y="536989"/>
                    <a:pt x="3343607" y="533011"/>
                    <a:pt x="3346269" y="528595"/>
                  </a:cubicBezTo>
                  <a:lnTo>
                    <a:pt x="3449545" y="357204"/>
                  </a:lnTo>
                  <a:cubicBezTo>
                    <a:pt x="3452206" y="352788"/>
                    <a:pt x="3458118" y="348769"/>
                    <a:pt x="3465524" y="345842"/>
                  </a:cubicBezTo>
                  <a:close/>
                  <a:moveTo>
                    <a:pt x="3605040" y="23141"/>
                  </a:moveTo>
                  <a:lnTo>
                    <a:pt x="3501764" y="194532"/>
                  </a:lnTo>
                  <a:cubicBezTo>
                    <a:pt x="3496443" y="203365"/>
                    <a:pt x="3478119" y="210606"/>
                    <a:pt x="3460840" y="210704"/>
                  </a:cubicBezTo>
                  <a:lnTo>
                    <a:pt x="3335691" y="211415"/>
                  </a:lnTo>
                  <a:cubicBezTo>
                    <a:pt x="3318410" y="211513"/>
                    <a:pt x="3308717" y="204432"/>
                    <a:pt x="3314041" y="195598"/>
                  </a:cubicBezTo>
                  <a:lnTo>
                    <a:pt x="3417316" y="24208"/>
                  </a:lnTo>
                  <a:cubicBezTo>
                    <a:pt x="3422639" y="15374"/>
                    <a:pt x="3440960" y="8135"/>
                    <a:pt x="3458241" y="8037"/>
                  </a:cubicBezTo>
                  <a:lnTo>
                    <a:pt x="3583389" y="7325"/>
                  </a:lnTo>
                  <a:cubicBezTo>
                    <a:pt x="3592030" y="7277"/>
                    <a:pt x="3598774" y="9022"/>
                    <a:pt x="3602691" y="11884"/>
                  </a:cubicBezTo>
                  <a:cubicBezTo>
                    <a:pt x="3606610" y="14747"/>
                    <a:pt x="3607702" y="18725"/>
                    <a:pt x="3605040" y="23141"/>
                  </a:cubicBezTo>
                  <a:close/>
                  <a:moveTo>
                    <a:pt x="3623849" y="112595"/>
                  </a:moveTo>
                  <a:lnTo>
                    <a:pt x="3503017" y="314308"/>
                  </a:lnTo>
                  <a:lnTo>
                    <a:pt x="3486829" y="310484"/>
                  </a:lnTo>
                  <a:cubicBezTo>
                    <a:pt x="3482911" y="307622"/>
                    <a:pt x="3481819" y="303643"/>
                    <a:pt x="3484480" y="299226"/>
                  </a:cubicBezTo>
                  <a:lnTo>
                    <a:pt x="3587756" y="127835"/>
                  </a:lnTo>
                  <a:cubicBezTo>
                    <a:pt x="3590417" y="123419"/>
                    <a:pt x="3596329" y="119400"/>
                    <a:pt x="3603735" y="116474"/>
                  </a:cubicBezTo>
                  <a:close/>
                  <a:moveTo>
                    <a:pt x="3691297" y="0"/>
                  </a:moveTo>
                  <a:lnTo>
                    <a:pt x="3640517" y="84770"/>
                  </a:lnTo>
                  <a:lnTo>
                    <a:pt x="3625041" y="81115"/>
                  </a:lnTo>
                  <a:cubicBezTo>
                    <a:pt x="3621123" y="78253"/>
                    <a:pt x="3620030" y="74274"/>
                    <a:pt x="3622692" y="69857"/>
                  </a:cubicBezTo>
                  <a:lnTo>
                    <a:pt x="366478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FD7159E-DB7D-5078-60E5-B2F567E5D5A7}"/>
                </a:ext>
              </a:extLst>
            </p:cNvPr>
            <p:cNvSpPr/>
            <p:nvPr/>
          </p:nvSpPr>
          <p:spPr bwMode="auto">
            <a:xfrm rot="16200000" flipV="1">
              <a:off x="3560899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32E4A246-7F72-89BD-15C3-AC95243CFB67}"/>
                </a:ext>
              </a:extLst>
            </p:cNvPr>
            <p:cNvSpPr/>
            <p:nvPr/>
          </p:nvSpPr>
          <p:spPr bwMode="auto">
            <a:xfrm rot="16200000">
              <a:off x="4004638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85D98AA-6BF6-FD7F-F50A-1898D9C533E2}"/>
                </a:ext>
              </a:extLst>
            </p:cNvPr>
            <p:cNvSpPr/>
            <p:nvPr/>
          </p:nvSpPr>
          <p:spPr bwMode="auto">
            <a:xfrm>
              <a:off x="3941658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89C122A6-64AC-6B88-326C-F0E3E7C9EB5F}"/>
                </a:ext>
              </a:extLst>
            </p:cNvPr>
            <p:cNvSpPr/>
            <p:nvPr/>
          </p:nvSpPr>
          <p:spPr bwMode="auto">
            <a:xfrm rot="16200000">
              <a:off x="2560846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2E86DDA-85CF-A4E1-2C21-1BA436E3F7D5}"/>
                </a:ext>
              </a:extLst>
            </p:cNvPr>
            <p:cNvSpPr/>
            <p:nvPr/>
          </p:nvSpPr>
          <p:spPr bwMode="auto">
            <a:xfrm rot="16200000">
              <a:off x="2584289" y="2061427"/>
              <a:ext cx="1794987" cy="640919"/>
            </a:xfrm>
            <a:custGeom>
              <a:avLst/>
              <a:gdLst>
                <a:gd name="connsiteX0" fmla="*/ 267232 w 2908104"/>
                <a:gd name="connsiteY0" fmla="*/ 924610 h 1057618"/>
                <a:gd name="connsiteX1" fmla="*/ 187083 w 2908104"/>
                <a:gd name="connsiteY1" fmla="*/ 1057618 h 1057618"/>
                <a:gd name="connsiteX2" fmla="*/ 0 w 2908104"/>
                <a:gd name="connsiteY2" fmla="*/ 1057618 h 1057618"/>
                <a:gd name="connsiteX3" fmla="*/ 79505 w 2908104"/>
                <a:gd name="connsiteY3" fmla="*/ 925675 h 1057618"/>
                <a:gd name="connsiteX4" fmla="*/ 120432 w 2908104"/>
                <a:gd name="connsiteY4" fmla="*/ 909504 h 1057618"/>
                <a:gd name="connsiteX5" fmla="*/ 245581 w 2908104"/>
                <a:gd name="connsiteY5" fmla="*/ 908793 h 1057618"/>
                <a:gd name="connsiteX6" fmla="*/ 264883 w 2908104"/>
                <a:gd name="connsiteY6" fmla="*/ 913353 h 1057618"/>
                <a:gd name="connsiteX7" fmla="*/ 267232 w 2908104"/>
                <a:gd name="connsiteY7" fmla="*/ 924610 h 1057618"/>
                <a:gd name="connsiteX8" fmla="*/ 405443 w 2908104"/>
                <a:gd name="connsiteY8" fmla="*/ 695241 h 1057618"/>
                <a:gd name="connsiteX9" fmla="*/ 302168 w 2908104"/>
                <a:gd name="connsiteY9" fmla="*/ 866632 h 1057618"/>
                <a:gd name="connsiteX10" fmla="*/ 261242 w 2908104"/>
                <a:gd name="connsiteY10" fmla="*/ 882803 h 1057618"/>
                <a:gd name="connsiteX11" fmla="*/ 136092 w 2908104"/>
                <a:gd name="connsiteY11" fmla="*/ 883513 h 1057618"/>
                <a:gd name="connsiteX12" fmla="*/ 114441 w 2908104"/>
                <a:gd name="connsiteY12" fmla="*/ 867697 h 1057618"/>
                <a:gd name="connsiteX13" fmla="*/ 217717 w 2908104"/>
                <a:gd name="connsiteY13" fmla="*/ 696308 h 1057618"/>
                <a:gd name="connsiteX14" fmla="*/ 258643 w 2908104"/>
                <a:gd name="connsiteY14" fmla="*/ 680136 h 1057618"/>
                <a:gd name="connsiteX15" fmla="*/ 383793 w 2908104"/>
                <a:gd name="connsiteY15" fmla="*/ 679425 h 1057618"/>
                <a:gd name="connsiteX16" fmla="*/ 403094 w 2908104"/>
                <a:gd name="connsiteY16" fmla="*/ 683984 h 1057618"/>
                <a:gd name="connsiteX17" fmla="*/ 405443 w 2908104"/>
                <a:gd name="connsiteY17" fmla="*/ 695241 h 1057618"/>
                <a:gd name="connsiteX18" fmla="*/ 437669 w 2908104"/>
                <a:gd name="connsiteY18" fmla="*/ 1028237 h 1057618"/>
                <a:gd name="connsiteX19" fmla="*/ 419965 w 2908104"/>
                <a:gd name="connsiteY19" fmla="*/ 1057618 h 1057618"/>
                <a:gd name="connsiteX20" fmla="*/ 232881 w 2908104"/>
                <a:gd name="connsiteY20" fmla="*/ 1057618 h 1057618"/>
                <a:gd name="connsiteX21" fmla="*/ 249943 w 2908104"/>
                <a:gd name="connsiteY21" fmla="*/ 1029303 h 1057618"/>
                <a:gd name="connsiteX22" fmla="*/ 290868 w 2908104"/>
                <a:gd name="connsiteY22" fmla="*/ 1013131 h 1057618"/>
                <a:gd name="connsiteX23" fmla="*/ 416018 w 2908104"/>
                <a:gd name="connsiteY23" fmla="*/ 1012420 h 1057618"/>
                <a:gd name="connsiteX24" fmla="*/ 435320 w 2908104"/>
                <a:gd name="connsiteY24" fmla="*/ 1016980 h 1057618"/>
                <a:gd name="connsiteX25" fmla="*/ 437669 w 2908104"/>
                <a:gd name="connsiteY25" fmla="*/ 1028237 h 1057618"/>
                <a:gd name="connsiteX26" fmla="*/ 543655 w 2908104"/>
                <a:gd name="connsiteY26" fmla="*/ 465873 h 1057618"/>
                <a:gd name="connsiteX27" fmla="*/ 440379 w 2908104"/>
                <a:gd name="connsiteY27" fmla="*/ 637264 h 1057618"/>
                <a:gd name="connsiteX28" fmla="*/ 399453 w 2908104"/>
                <a:gd name="connsiteY28" fmla="*/ 653436 h 1057618"/>
                <a:gd name="connsiteX29" fmla="*/ 274304 w 2908104"/>
                <a:gd name="connsiteY29" fmla="*/ 654146 h 1057618"/>
                <a:gd name="connsiteX30" fmla="*/ 252653 w 2908104"/>
                <a:gd name="connsiteY30" fmla="*/ 638330 h 1057618"/>
                <a:gd name="connsiteX31" fmla="*/ 355929 w 2908104"/>
                <a:gd name="connsiteY31" fmla="*/ 466939 h 1057618"/>
                <a:gd name="connsiteX32" fmla="*/ 396855 w 2908104"/>
                <a:gd name="connsiteY32" fmla="*/ 450767 h 1057618"/>
                <a:gd name="connsiteX33" fmla="*/ 522006 w 2908104"/>
                <a:gd name="connsiteY33" fmla="*/ 450057 h 1057618"/>
                <a:gd name="connsiteX34" fmla="*/ 541306 w 2908104"/>
                <a:gd name="connsiteY34" fmla="*/ 454616 h 1057618"/>
                <a:gd name="connsiteX35" fmla="*/ 543655 w 2908104"/>
                <a:gd name="connsiteY35" fmla="*/ 465873 h 1057618"/>
                <a:gd name="connsiteX36" fmla="*/ 575881 w 2908104"/>
                <a:gd name="connsiteY36" fmla="*/ 798868 h 1057618"/>
                <a:gd name="connsiteX37" fmla="*/ 472605 w 2908104"/>
                <a:gd name="connsiteY37" fmla="*/ 970259 h 1057618"/>
                <a:gd name="connsiteX38" fmla="*/ 431679 w 2908104"/>
                <a:gd name="connsiteY38" fmla="*/ 986431 h 1057618"/>
                <a:gd name="connsiteX39" fmla="*/ 306529 w 2908104"/>
                <a:gd name="connsiteY39" fmla="*/ 987141 h 1057618"/>
                <a:gd name="connsiteX40" fmla="*/ 284879 w 2908104"/>
                <a:gd name="connsiteY40" fmla="*/ 971325 h 1057618"/>
                <a:gd name="connsiteX41" fmla="*/ 388155 w 2908104"/>
                <a:gd name="connsiteY41" fmla="*/ 799934 h 1057618"/>
                <a:gd name="connsiteX42" fmla="*/ 429080 w 2908104"/>
                <a:gd name="connsiteY42" fmla="*/ 783764 h 1057618"/>
                <a:gd name="connsiteX43" fmla="*/ 554230 w 2908104"/>
                <a:gd name="connsiteY43" fmla="*/ 783052 h 1057618"/>
                <a:gd name="connsiteX44" fmla="*/ 573532 w 2908104"/>
                <a:gd name="connsiteY44" fmla="*/ 787611 h 1057618"/>
                <a:gd name="connsiteX45" fmla="*/ 575881 w 2908104"/>
                <a:gd name="connsiteY45" fmla="*/ 798868 h 1057618"/>
                <a:gd name="connsiteX46" fmla="*/ 681866 w 2908104"/>
                <a:gd name="connsiteY46" fmla="*/ 236504 h 1057618"/>
                <a:gd name="connsiteX47" fmla="*/ 578591 w 2908104"/>
                <a:gd name="connsiteY47" fmla="*/ 407895 h 1057618"/>
                <a:gd name="connsiteX48" fmla="*/ 537665 w 2908104"/>
                <a:gd name="connsiteY48" fmla="*/ 424067 h 1057618"/>
                <a:gd name="connsiteX49" fmla="*/ 412516 w 2908104"/>
                <a:gd name="connsiteY49" fmla="*/ 424778 h 1057618"/>
                <a:gd name="connsiteX50" fmla="*/ 390866 w 2908104"/>
                <a:gd name="connsiteY50" fmla="*/ 408961 h 1057618"/>
                <a:gd name="connsiteX51" fmla="*/ 494142 w 2908104"/>
                <a:gd name="connsiteY51" fmla="*/ 237571 h 1057618"/>
                <a:gd name="connsiteX52" fmla="*/ 535066 w 2908104"/>
                <a:gd name="connsiteY52" fmla="*/ 221398 h 1057618"/>
                <a:gd name="connsiteX53" fmla="*/ 660216 w 2908104"/>
                <a:gd name="connsiteY53" fmla="*/ 220688 h 1057618"/>
                <a:gd name="connsiteX54" fmla="*/ 679517 w 2908104"/>
                <a:gd name="connsiteY54" fmla="*/ 225247 h 1057618"/>
                <a:gd name="connsiteX55" fmla="*/ 681866 w 2908104"/>
                <a:gd name="connsiteY55" fmla="*/ 236504 h 1057618"/>
                <a:gd name="connsiteX56" fmla="*/ 714092 w 2908104"/>
                <a:gd name="connsiteY56" fmla="*/ 569501 h 1057618"/>
                <a:gd name="connsiteX57" fmla="*/ 610816 w 2908104"/>
                <a:gd name="connsiteY57" fmla="*/ 740892 h 1057618"/>
                <a:gd name="connsiteX58" fmla="*/ 569891 w 2908104"/>
                <a:gd name="connsiteY58" fmla="*/ 757062 h 1057618"/>
                <a:gd name="connsiteX59" fmla="*/ 444742 w 2908104"/>
                <a:gd name="connsiteY59" fmla="*/ 757773 h 1057618"/>
                <a:gd name="connsiteX60" fmla="*/ 423092 w 2908104"/>
                <a:gd name="connsiteY60" fmla="*/ 741957 h 1057618"/>
                <a:gd name="connsiteX61" fmla="*/ 526366 w 2908104"/>
                <a:gd name="connsiteY61" fmla="*/ 570566 h 1057618"/>
                <a:gd name="connsiteX62" fmla="*/ 567291 w 2908104"/>
                <a:gd name="connsiteY62" fmla="*/ 554395 h 1057618"/>
                <a:gd name="connsiteX63" fmla="*/ 692441 w 2908104"/>
                <a:gd name="connsiteY63" fmla="*/ 553685 h 1057618"/>
                <a:gd name="connsiteX64" fmla="*/ 711743 w 2908104"/>
                <a:gd name="connsiteY64" fmla="*/ 558243 h 1057618"/>
                <a:gd name="connsiteX65" fmla="*/ 714092 w 2908104"/>
                <a:gd name="connsiteY65" fmla="*/ 569501 h 1057618"/>
                <a:gd name="connsiteX66" fmla="*/ 734596 w 2908104"/>
                <a:gd name="connsiteY66" fmla="*/ 921955 h 1057618"/>
                <a:gd name="connsiteX67" fmla="*/ 652849 w 2908104"/>
                <a:gd name="connsiteY67" fmla="*/ 1057618 h 1057618"/>
                <a:gd name="connsiteX68" fmla="*/ 465765 w 2908104"/>
                <a:gd name="connsiteY68" fmla="*/ 1057618 h 1057618"/>
                <a:gd name="connsiteX69" fmla="*/ 546869 w 2908104"/>
                <a:gd name="connsiteY69" fmla="*/ 923021 h 1057618"/>
                <a:gd name="connsiteX70" fmla="*/ 587795 w 2908104"/>
                <a:gd name="connsiteY70" fmla="*/ 906851 h 1057618"/>
                <a:gd name="connsiteX71" fmla="*/ 712945 w 2908104"/>
                <a:gd name="connsiteY71" fmla="*/ 906139 h 1057618"/>
                <a:gd name="connsiteX72" fmla="*/ 732246 w 2908104"/>
                <a:gd name="connsiteY72" fmla="*/ 910698 h 1057618"/>
                <a:gd name="connsiteX73" fmla="*/ 734596 w 2908104"/>
                <a:gd name="connsiteY73" fmla="*/ 921955 h 1057618"/>
                <a:gd name="connsiteX74" fmla="*/ 820078 w 2908104"/>
                <a:gd name="connsiteY74" fmla="*/ 7136 h 1057618"/>
                <a:gd name="connsiteX75" fmla="*/ 716802 w 2908104"/>
                <a:gd name="connsiteY75" fmla="*/ 178526 h 1057618"/>
                <a:gd name="connsiteX76" fmla="*/ 675877 w 2908104"/>
                <a:gd name="connsiteY76" fmla="*/ 194699 h 1057618"/>
                <a:gd name="connsiteX77" fmla="*/ 550727 w 2908104"/>
                <a:gd name="connsiteY77" fmla="*/ 195409 h 1057618"/>
                <a:gd name="connsiteX78" fmla="*/ 529077 w 2908104"/>
                <a:gd name="connsiteY78" fmla="*/ 179593 h 1057618"/>
                <a:gd name="connsiteX79" fmla="*/ 632352 w 2908104"/>
                <a:gd name="connsiteY79" fmla="*/ 8202 h 1057618"/>
                <a:gd name="connsiteX80" fmla="*/ 643888 w 2908104"/>
                <a:gd name="connsiteY80" fmla="*/ 0 h 1057618"/>
                <a:gd name="connsiteX81" fmla="*/ 818589 w 2908104"/>
                <a:gd name="connsiteY81" fmla="*/ 0 h 1057618"/>
                <a:gd name="connsiteX82" fmla="*/ 852304 w 2908104"/>
                <a:gd name="connsiteY82" fmla="*/ 340131 h 1057618"/>
                <a:gd name="connsiteX83" fmla="*/ 749027 w 2908104"/>
                <a:gd name="connsiteY83" fmla="*/ 511523 h 1057618"/>
                <a:gd name="connsiteX84" fmla="*/ 708103 w 2908104"/>
                <a:gd name="connsiteY84" fmla="*/ 527694 h 1057618"/>
                <a:gd name="connsiteX85" fmla="*/ 582953 w 2908104"/>
                <a:gd name="connsiteY85" fmla="*/ 528404 h 1057618"/>
                <a:gd name="connsiteX86" fmla="*/ 561302 w 2908104"/>
                <a:gd name="connsiteY86" fmla="*/ 512588 h 1057618"/>
                <a:gd name="connsiteX87" fmla="*/ 664580 w 2908104"/>
                <a:gd name="connsiteY87" fmla="*/ 341197 h 1057618"/>
                <a:gd name="connsiteX88" fmla="*/ 705503 w 2908104"/>
                <a:gd name="connsiteY88" fmla="*/ 325026 h 1057618"/>
                <a:gd name="connsiteX89" fmla="*/ 830653 w 2908104"/>
                <a:gd name="connsiteY89" fmla="*/ 324316 h 1057618"/>
                <a:gd name="connsiteX90" fmla="*/ 849954 w 2908104"/>
                <a:gd name="connsiteY90" fmla="*/ 328874 h 1057618"/>
                <a:gd name="connsiteX91" fmla="*/ 852304 w 2908104"/>
                <a:gd name="connsiteY91" fmla="*/ 340131 h 1057618"/>
                <a:gd name="connsiteX92" fmla="*/ 872807 w 2908104"/>
                <a:gd name="connsiteY92" fmla="*/ 692588 h 1057618"/>
                <a:gd name="connsiteX93" fmla="*/ 769531 w 2908104"/>
                <a:gd name="connsiteY93" fmla="*/ 863979 h 1057618"/>
                <a:gd name="connsiteX94" fmla="*/ 728606 w 2908104"/>
                <a:gd name="connsiteY94" fmla="*/ 880149 h 1057618"/>
                <a:gd name="connsiteX95" fmla="*/ 603456 w 2908104"/>
                <a:gd name="connsiteY95" fmla="*/ 880860 h 1057618"/>
                <a:gd name="connsiteX96" fmla="*/ 581805 w 2908104"/>
                <a:gd name="connsiteY96" fmla="*/ 865044 h 1057618"/>
                <a:gd name="connsiteX97" fmla="*/ 685081 w 2908104"/>
                <a:gd name="connsiteY97" fmla="*/ 693653 h 1057618"/>
                <a:gd name="connsiteX98" fmla="*/ 726006 w 2908104"/>
                <a:gd name="connsiteY98" fmla="*/ 677482 h 1057618"/>
                <a:gd name="connsiteX99" fmla="*/ 851158 w 2908104"/>
                <a:gd name="connsiteY99" fmla="*/ 676772 h 1057618"/>
                <a:gd name="connsiteX100" fmla="*/ 870458 w 2908104"/>
                <a:gd name="connsiteY100" fmla="*/ 681330 h 1057618"/>
                <a:gd name="connsiteX101" fmla="*/ 872807 w 2908104"/>
                <a:gd name="connsiteY101" fmla="*/ 692588 h 1057618"/>
                <a:gd name="connsiteX102" fmla="*/ 905036 w 2908104"/>
                <a:gd name="connsiteY102" fmla="*/ 1025583 h 1057618"/>
                <a:gd name="connsiteX103" fmla="*/ 885733 w 2908104"/>
                <a:gd name="connsiteY103" fmla="*/ 1057618 h 1057618"/>
                <a:gd name="connsiteX104" fmla="*/ 698650 w 2908104"/>
                <a:gd name="connsiteY104" fmla="*/ 1057618 h 1057618"/>
                <a:gd name="connsiteX105" fmla="*/ 717311 w 2908104"/>
                <a:gd name="connsiteY105" fmla="*/ 1026648 h 1057618"/>
                <a:gd name="connsiteX106" fmla="*/ 758236 w 2908104"/>
                <a:gd name="connsiteY106" fmla="*/ 1010477 h 1057618"/>
                <a:gd name="connsiteX107" fmla="*/ 883386 w 2908104"/>
                <a:gd name="connsiteY107" fmla="*/ 1009767 h 1057618"/>
                <a:gd name="connsiteX108" fmla="*/ 902687 w 2908104"/>
                <a:gd name="connsiteY108" fmla="*/ 1014325 h 1057618"/>
                <a:gd name="connsiteX109" fmla="*/ 905036 w 2908104"/>
                <a:gd name="connsiteY109" fmla="*/ 1025583 h 1057618"/>
                <a:gd name="connsiteX110" fmla="*/ 990515 w 2908104"/>
                <a:gd name="connsiteY110" fmla="*/ 110764 h 1057618"/>
                <a:gd name="connsiteX111" fmla="*/ 887241 w 2908104"/>
                <a:gd name="connsiteY111" fmla="*/ 282153 h 1057618"/>
                <a:gd name="connsiteX112" fmla="*/ 846316 w 2908104"/>
                <a:gd name="connsiteY112" fmla="*/ 298325 h 1057618"/>
                <a:gd name="connsiteX113" fmla="*/ 721166 w 2908104"/>
                <a:gd name="connsiteY113" fmla="*/ 299035 h 1057618"/>
                <a:gd name="connsiteX114" fmla="*/ 699515 w 2908104"/>
                <a:gd name="connsiteY114" fmla="*/ 283221 h 1057618"/>
                <a:gd name="connsiteX115" fmla="*/ 802791 w 2908104"/>
                <a:gd name="connsiteY115" fmla="*/ 111829 h 1057618"/>
                <a:gd name="connsiteX116" fmla="*/ 843716 w 2908104"/>
                <a:gd name="connsiteY116" fmla="*/ 95658 h 1057618"/>
                <a:gd name="connsiteX117" fmla="*/ 968866 w 2908104"/>
                <a:gd name="connsiteY117" fmla="*/ 94946 h 1057618"/>
                <a:gd name="connsiteX118" fmla="*/ 988166 w 2908104"/>
                <a:gd name="connsiteY118" fmla="*/ 99507 h 1057618"/>
                <a:gd name="connsiteX119" fmla="*/ 990515 w 2908104"/>
                <a:gd name="connsiteY119" fmla="*/ 110764 h 1057618"/>
                <a:gd name="connsiteX120" fmla="*/ 1011019 w 2908104"/>
                <a:gd name="connsiteY120" fmla="*/ 463218 h 1057618"/>
                <a:gd name="connsiteX121" fmla="*/ 907743 w 2908104"/>
                <a:gd name="connsiteY121" fmla="*/ 634609 h 1057618"/>
                <a:gd name="connsiteX122" fmla="*/ 866817 w 2908104"/>
                <a:gd name="connsiteY122" fmla="*/ 650781 h 1057618"/>
                <a:gd name="connsiteX123" fmla="*/ 741669 w 2908104"/>
                <a:gd name="connsiteY123" fmla="*/ 651491 h 1057618"/>
                <a:gd name="connsiteX124" fmla="*/ 720018 w 2908104"/>
                <a:gd name="connsiteY124" fmla="*/ 635675 h 1057618"/>
                <a:gd name="connsiteX125" fmla="*/ 823294 w 2908104"/>
                <a:gd name="connsiteY125" fmla="*/ 464286 h 1057618"/>
                <a:gd name="connsiteX126" fmla="*/ 864218 w 2908104"/>
                <a:gd name="connsiteY126" fmla="*/ 448114 h 1057618"/>
                <a:gd name="connsiteX127" fmla="*/ 989369 w 2908104"/>
                <a:gd name="connsiteY127" fmla="*/ 447403 h 1057618"/>
                <a:gd name="connsiteX128" fmla="*/ 1008670 w 2908104"/>
                <a:gd name="connsiteY128" fmla="*/ 451961 h 1057618"/>
                <a:gd name="connsiteX129" fmla="*/ 1011019 w 2908104"/>
                <a:gd name="connsiteY129" fmla="*/ 463218 h 1057618"/>
                <a:gd name="connsiteX130" fmla="*/ 1043248 w 2908104"/>
                <a:gd name="connsiteY130" fmla="*/ 796215 h 1057618"/>
                <a:gd name="connsiteX131" fmla="*/ 939972 w 2908104"/>
                <a:gd name="connsiteY131" fmla="*/ 967605 h 1057618"/>
                <a:gd name="connsiteX132" fmla="*/ 899047 w 2908104"/>
                <a:gd name="connsiteY132" fmla="*/ 983776 h 1057618"/>
                <a:gd name="connsiteX133" fmla="*/ 773897 w 2908104"/>
                <a:gd name="connsiteY133" fmla="*/ 984488 h 1057618"/>
                <a:gd name="connsiteX134" fmla="*/ 752248 w 2908104"/>
                <a:gd name="connsiteY134" fmla="*/ 968670 h 1057618"/>
                <a:gd name="connsiteX135" fmla="*/ 855522 w 2908104"/>
                <a:gd name="connsiteY135" fmla="*/ 797281 h 1057618"/>
                <a:gd name="connsiteX136" fmla="*/ 896447 w 2908104"/>
                <a:gd name="connsiteY136" fmla="*/ 781109 h 1057618"/>
                <a:gd name="connsiteX137" fmla="*/ 1021597 w 2908104"/>
                <a:gd name="connsiteY137" fmla="*/ 780398 h 1057618"/>
                <a:gd name="connsiteX138" fmla="*/ 1040899 w 2908104"/>
                <a:gd name="connsiteY138" fmla="*/ 784956 h 1057618"/>
                <a:gd name="connsiteX139" fmla="*/ 1043248 w 2908104"/>
                <a:gd name="connsiteY139" fmla="*/ 796215 h 1057618"/>
                <a:gd name="connsiteX140" fmla="*/ 1057259 w 2908104"/>
                <a:gd name="connsiteY140" fmla="*/ 0 h 1057618"/>
                <a:gd name="connsiteX141" fmla="*/ 1025452 w 2908104"/>
                <a:gd name="connsiteY141" fmla="*/ 52786 h 1057618"/>
                <a:gd name="connsiteX142" fmla="*/ 984527 w 2908104"/>
                <a:gd name="connsiteY142" fmla="*/ 68957 h 1057618"/>
                <a:gd name="connsiteX143" fmla="*/ 859377 w 2908104"/>
                <a:gd name="connsiteY143" fmla="*/ 69669 h 1057618"/>
                <a:gd name="connsiteX144" fmla="*/ 837726 w 2908104"/>
                <a:gd name="connsiteY144" fmla="*/ 53851 h 1057618"/>
                <a:gd name="connsiteX145" fmla="*/ 870175 w 2908104"/>
                <a:gd name="connsiteY145" fmla="*/ 0 h 1057618"/>
                <a:gd name="connsiteX146" fmla="*/ 1149231 w 2908104"/>
                <a:gd name="connsiteY146" fmla="*/ 233851 h 1057618"/>
                <a:gd name="connsiteX147" fmla="*/ 1045956 w 2908104"/>
                <a:gd name="connsiteY147" fmla="*/ 405240 h 1057618"/>
                <a:gd name="connsiteX148" fmla="*/ 1005030 w 2908104"/>
                <a:gd name="connsiteY148" fmla="*/ 421412 h 1057618"/>
                <a:gd name="connsiteX149" fmla="*/ 879880 w 2908104"/>
                <a:gd name="connsiteY149" fmla="*/ 422123 h 1057618"/>
                <a:gd name="connsiteX150" fmla="*/ 858229 w 2908104"/>
                <a:gd name="connsiteY150" fmla="*/ 406308 h 1057618"/>
                <a:gd name="connsiteX151" fmla="*/ 961506 w 2908104"/>
                <a:gd name="connsiteY151" fmla="*/ 234916 h 1057618"/>
                <a:gd name="connsiteX152" fmla="*/ 1002431 w 2908104"/>
                <a:gd name="connsiteY152" fmla="*/ 218745 h 1057618"/>
                <a:gd name="connsiteX153" fmla="*/ 1127581 w 2908104"/>
                <a:gd name="connsiteY153" fmla="*/ 218035 h 1057618"/>
                <a:gd name="connsiteX154" fmla="*/ 1146883 w 2908104"/>
                <a:gd name="connsiteY154" fmla="*/ 222594 h 1057618"/>
                <a:gd name="connsiteX155" fmla="*/ 1149231 w 2908104"/>
                <a:gd name="connsiteY155" fmla="*/ 233851 h 1057618"/>
                <a:gd name="connsiteX156" fmla="*/ 1181459 w 2908104"/>
                <a:gd name="connsiteY156" fmla="*/ 566846 h 1057618"/>
                <a:gd name="connsiteX157" fmla="*/ 1078183 w 2908104"/>
                <a:gd name="connsiteY157" fmla="*/ 738237 h 1057618"/>
                <a:gd name="connsiteX158" fmla="*/ 1037258 w 2908104"/>
                <a:gd name="connsiteY158" fmla="*/ 754409 h 1057618"/>
                <a:gd name="connsiteX159" fmla="*/ 912110 w 2908104"/>
                <a:gd name="connsiteY159" fmla="*/ 755119 h 1057618"/>
                <a:gd name="connsiteX160" fmla="*/ 890459 w 2908104"/>
                <a:gd name="connsiteY160" fmla="*/ 739303 h 1057618"/>
                <a:gd name="connsiteX161" fmla="*/ 993735 w 2908104"/>
                <a:gd name="connsiteY161" fmla="*/ 567912 h 1057618"/>
                <a:gd name="connsiteX162" fmla="*/ 1034660 w 2908104"/>
                <a:gd name="connsiteY162" fmla="*/ 551740 h 1057618"/>
                <a:gd name="connsiteX163" fmla="*/ 1159810 w 2908104"/>
                <a:gd name="connsiteY163" fmla="*/ 551029 h 1057618"/>
                <a:gd name="connsiteX164" fmla="*/ 1179110 w 2908104"/>
                <a:gd name="connsiteY164" fmla="*/ 555589 h 1057618"/>
                <a:gd name="connsiteX165" fmla="*/ 1181459 w 2908104"/>
                <a:gd name="connsiteY165" fmla="*/ 566846 h 1057618"/>
                <a:gd name="connsiteX166" fmla="*/ 1201964 w 2908104"/>
                <a:gd name="connsiteY166" fmla="*/ 919302 h 1057618"/>
                <a:gd name="connsiteX167" fmla="*/ 1118617 w 2908104"/>
                <a:gd name="connsiteY167" fmla="*/ 1057618 h 1057618"/>
                <a:gd name="connsiteX168" fmla="*/ 931533 w 2908104"/>
                <a:gd name="connsiteY168" fmla="*/ 1057618 h 1057618"/>
                <a:gd name="connsiteX169" fmla="*/ 1014238 w 2908104"/>
                <a:gd name="connsiteY169" fmla="*/ 920368 h 1057618"/>
                <a:gd name="connsiteX170" fmla="*/ 1055162 w 2908104"/>
                <a:gd name="connsiteY170" fmla="*/ 904196 h 1057618"/>
                <a:gd name="connsiteX171" fmla="*/ 1180313 w 2908104"/>
                <a:gd name="connsiteY171" fmla="*/ 903486 h 1057618"/>
                <a:gd name="connsiteX172" fmla="*/ 1199614 w 2908104"/>
                <a:gd name="connsiteY172" fmla="*/ 908045 h 1057618"/>
                <a:gd name="connsiteX173" fmla="*/ 1201964 w 2908104"/>
                <a:gd name="connsiteY173" fmla="*/ 919302 h 1057618"/>
                <a:gd name="connsiteX174" fmla="*/ 1287443 w 2908104"/>
                <a:gd name="connsiteY174" fmla="*/ 4482 h 1057618"/>
                <a:gd name="connsiteX175" fmla="*/ 1184167 w 2908104"/>
                <a:gd name="connsiteY175" fmla="*/ 175873 h 1057618"/>
                <a:gd name="connsiteX176" fmla="*/ 1143242 w 2908104"/>
                <a:gd name="connsiteY176" fmla="*/ 192044 h 1057618"/>
                <a:gd name="connsiteX177" fmla="*/ 1018092 w 2908104"/>
                <a:gd name="connsiteY177" fmla="*/ 192756 h 1057618"/>
                <a:gd name="connsiteX178" fmla="*/ 996441 w 2908104"/>
                <a:gd name="connsiteY178" fmla="*/ 176938 h 1057618"/>
                <a:gd name="connsiteX179" fmla="*/ 1099717 w 2908104"/>
                <a:gd name="connsiteY179" fmla="*/ 5547 h 1057618"/>
                <a:gd name="connsiteX180" fmla="*/ 1107519 w 2908104"/>
                <a:gd name="connsiteY180" fmla="*/ 0 h 1057618"/>
                <a:gd name="connsiteX181" fmla="*/ 1286508 w 2908104"/>
                <a:gd name="connsiteY181" fmla="*/ 0 h 1057618"/>
                <a:gd name="connsiteX182" fmla="*/ 1319672 w 2908104"/>
                <a:gd name="connsiteY182" fmla="*/ 337477 h 1057618"/>
                <a:gd name="connsiteX183" fmla="*/ 1216396 w 2908104"/>
                <a:gd name="connsiteY183" fmla="*/ 508868 h 1057618"/>
                <a:gd name="connsiteX184" fmla="*/ 1175471 w 2908104"/>
                <a:gd name="connsiteY184" fmla="*/ 525040 h 1057618"/>
                <a:gd name="connsiteX185" fmla="*/ 1050321 w 2908104"/>
                <a:gd name="connsiteY185" fmla="*/ 525751 h 1057618"/>
                <a:gd name="connsiteX186" fmla="*/ 1028671 w 2908104"/>
                <a:gd name="connsiteY186" fmla="*/ 509934 h 1057618"/>
                <a:gd name="connsiteX187" fmla="*/ 1131946 w 2908104"/>
                <a:gd name="connsiteY187" fmla="*/ 338544 h 1057618"/>
                <a:gd name="connsiteX188" fmla="*/ 1172871 w 2908104"/>
                <a:gd name="connsiteY188" fmla="*/ 322372 h 1057618"/>
                <a:gd name="connsiteX189" fmla="*/ 1298021 w 2908104"/>
                <a:gd name="connsiteY189" fmla="*/ 321662 h 1057618"/>
                <a:gd name="connsiteX190" fmla="*/ 1317323 w 2908104"/>
                <a:gd name="connsiteY190" fmla="*/ 326220 h 1057618"/>
                <a:gd name="connsiteX191" fmla="*/ 1319672 w 2908104"/>
                <a:gd name="connsiteY191" fmla="*/ 337477 h 1057618"/>
                <a:gd name="connsiteX192" fmla="*/ 1340176 w 2908104"/>
                <a:gd name="connsiteY192" fmla="*/ 689933 h 1057618"/>
                <a:gd name="connsiteX193" fmla="*/ 1236899 w 2908104"/>
                <a:gd name="connsiteY193" fmla="*/ 861324 h 1057618"/>
                <a:gd name="connsiteX194" fmla="*/ 1195974 w 2908104"/>
                <a:gd name="connsiteY194" fmla="*/ 877496 h 1057618"/>
                <a:gd name="connsiteX195" fmla="*/ 1070824 w 2908104"/>
                <a:gd name="connsiteY195" fmla="*/ 878206 h 1057618"/>
                <a:gd name="connsiteX196" fmla="*/ 1049173 w 2908104"/>
                <a:gd name="connsiteY196" fmla="*/ 862390 h 1057618"/>
                <a:gd name="connsiteX197" fmla="*/ 1152450 w 2908104"/>
                <a:gd name="connsiteY197" fmla="*/ 691000 h 1057618"/>
                <a:gd name="connsiteX198" fmla="*/ 1193375 w 2908104"/>
                <a:gd name="connsiteY198" fmla="*/ 674827 h 1057618"/>
                <a:gd name="connsiteX199" fmla="*/ 1318525 w 2908104"/>
                <a:gd name="connsiteY199" fmla="*/ 674117 h 1057618"/>
                <a:gd name="connsiteX200" fmla="*/ 1337825 w 2908104"/>
                <a:gd name="connsiteY200" fmla="*/ 678676 h 1057618"/>
                <a:gd name="connsiteX201" fmla="*/ 1340176 w 2908104"/>
                <a:gd name="connsiteY201" fmla="*/ 689933 h 1057618"/>
                <a:gd name="connsiteX202" fmla="*/ 1372403 w 2908104"/>
                <a:gd name="connsiteY202" fmla="*/ 1022928 h 1057618"/>
                <a:gd name="connsiteX203" fmla="*/ 1351500 w 2908104"/>
                <a:gd name="connsiteY203" fmla="*/ 1057618 h 1057618"/>
                <a:gd name="connsiteX204" fmla="*/ 1164418 w 2908104"/>
                <a:gd name="connsiteY204" fmla="*/ 1057618 h 1057618"/>
                <a:gd name="connsiteX205" fmla="*/ 1184679 w 2908104"/>
                <a:gd name="connsiteY205" fmla="*/ 1023995 h 1057618"/>
                <a:gd name="connsiteX206" fmla="*/ 1225604 w 2908104"/>
                <a:gd name="connsiteY206" fmla="*/ 1007823 h 1057618"/>
                <a:gd name="connsiteX207" fmla="*/ 1350754 w 2908104"/>
                <a:gd name="connsiteY207" fmla="*/ 1007112 h 1057618"/>
                <a:gd name="connsiteX208" fmla="*/ 1370054 w 2908104"/>
                <a:gd name="connsiteY208" fmla="*/ 1011672 h 1057618"/>
                <a:gd name="connsiteX209" fmla="*/ 1372403 w 2908104"/>
                <a:gd name="connsiteY209" fmla="*/ 1022928 h 1057618"/>
                <a:gd name="connsiteX210" fmla="*/ 1457884 w 2908104"/>
                <a:gd name="connsiteY210" fmla="*/ 108109 h 1057618"/>
                <a:gd name="connsiteX211" fmla="*/ 1354607 w 2908104"/>
                <a:gd name="connsiteY211" fmla="*/ 279500 h 1057618"/>
                <a:gd name="connsiteX212" fmla="*/ 1313682 w 2908104"/>
                <a:gd name="connsiteY212" fmla="*/ 295672 h 1057618"/>
                <a:gd name="connsiteX213" fmla="*/ 1188532 w 2908104"/>
                <a:gd name="connsiteY213" fmla="*/ 296382 h 1057618"/>
                <a:gd name="connsiteX214" fmla="*/ 1166882 w 2908104"/>
                <a:gd name="connsiteY214" fmla="*/ 280566 h 1057618"/>
                <a:gd name="connsiteX215" fmla="*/ 1270158 w 2908104"/>
                <a:gd name="connsiteY215" fmla="*/ 109175 h 1057618"/>
                <a:gd name="connsiteX216" fmla="*/ 1311083 w 2908104"/>
                <a:gd name="connsiteY216" fmla="*/ 93005 h 1057618"/>
                <a:gd name="connsiteX217" fmla="*/ 1436233 w 2908104"/>
                <a:gd name="connsiteY217" fmla="*/ 92293 h 1057618"/>
                <a:gd name="connsiteX218" fmla="*/ 1455533 w 2908104"/>
                <a:gd name="connsiteY218" fmla="*/ 96852 h 1057618"/>
                <a:gd name="connsiteX219" fmla="*/ 1457884 w 2908104"/>
                <a:gd name="connsiteY219" fmla="*/ 108109 h 1057618"/>
                <a:gd name="connsiteX220" fmla="*/ 1478387 w 2908104"/>
                <a:gd name="connsiteY220" fmla="*/ 460565 h 1057618"/>
                <a:gd name="connsiteX221" fmla="*/ 1375112 w 2908104"/>
                <a:gd name="connsiteY221" fmla="*/ 631956 h 1057618"/>
                <a:gd name="connsiteX222" fmla="*/ 1334185 w 2908104"/>
                <a:gd name="connsiteY222" fmla="*/ 648128 h 1057618"/>
                <a:gd name="connsiteX223" fmla="*/ 1209036 w 2908104"/>
                <a:gd name="connsiteY223" fmla="*/ 648838 h 1057618"/>
                <a:gd name="connsiteX224" fmla="*/ 1187385 w 2908104"/>
                <a:gd name="connsiteY224" fmla="*/ 633021 h 1057618"/>
                <a:gd name="connsiteX225" fmla="*/ 1290661 w 2908104"/>
                <a:gd name="connsiteY225" fmla="*/ 461631 h 1057618"/>
                <a:gd name="connsiteX226" fmla="*/ 1331587 w 2908104"/>
                <a:gd name="connsiteY226" fmla="*/ 445459 h 1057618"/>
                <a:gd name="connsiteX227" fmla="*/ 1456737 w 2908104"/>
                <a:gd name="connsiteY227" fmla="*/ 444748 h 1057618"/>
                <a:gd name="connsiteX228" fmla="*/ 1476038 w 2908104"/>
                <a:gd name="connsiteY228" fmla="*/ 449307 h 1057618"/>
                <a:gd name="connsiteX229" fmla="*/ 1478387 w 2908104"/>
                <a:gd name="connsiteY229" fmla="*/ 460565 h 1057618"/>
                <a:gd name="connsiteX230" fmla="*/ 1510616 w 2908104"/>
                <a:gd name="connsiteY230" fmla="*/ 793559 h 1057618"/>
                <a:gd name="connsiteX231" fmla="*/ 1407340 w 2908104"/>
                <a:gd name="connsiteY231" fmla="*/ 964952 h 1057618"/>
                <a:gd name="connsiteX232" fmla="*/ 1366415 w 2908104"/>
                <a:gd name="connsiteY232" fmla="*/ 981123 h 1057618"/>
                <a:gd name="connsiteX233" fmla="*/ 1241265 w 2908104"/>
                <a:gd name="connsiteY233" fmla="*/ 981833 h 1057618"/>
                <a:gd name="connsiteX234" fmla="*/ 1219614 w 2908104"/>
                <a:gd name="connsiteY234" fmla="*/ 966017 h 1057618"/>
                <a:gd name="connsiteX235" fmla="*/ 1322891 w 2908104"/>
                <a:gd name="connsiteY235" fmla="*/ 794626 h 1057618"/>
                <a:gd name="connsiteX236" fmla="*/ 1363816 w 2908104"/>
                <a:gd name="connsiteY236" fmla="*/ 778455 h 1057618"/>
                <a:gd name="connsiteX237" fmla="*/ 1488966 w 2908104"/>
                <a:gd name="connsiteY237" fmla="*/ 777745 h 1057618"/>
                <a:gd name="connsiteX238" fmla="*/ 1508266 w 2908104"/>
                <a:gd name="connsiteY238" fmla="*/ 782303 h 1057618"/>
                <a:gd name="connsiteX239" fmla="*/ 1510616 w 2908104"/>
                <a:gd name="connsiteY239" fmla="*/ 793559 h 1057618"/>
                <a:gd name="connsiteX240" fmla="*/ 1523027 w 2908104"/>
                <a:gd name="connsiteY240" fmla="*/ 0 h 1057618"/>
                <a:gd name="connsiteX241" fmla="*/ 1492819 w 2908104"/>
                <a:gd name="connsiteY241" fmla="*/ 50131 h 1057618"/>
                <a:gd name="connsiteX242" fmla="*/ 1451894 w 2908104"/>
                <a:gd name="connsiteY242" fmla="*/ 66303 h 1057618"/>
                <a:gd name="connsiteX243" fmla="*/ 1326745 w 2908104"/>
                <a:gd name="connsiteY243" fmla="*/ 67014 h 1057618"/>
                <a:gd name="connsiteX244" fmla="*/ 1305094 w 2908104"/>
                <a:gd name="connsiteY244" fmla="*/ 51197 h 1057618"/>
                <a:gd name="connsiteX245" fmla="*/ 1335944 w 2908104"/>
                <a:gd name="connsiteY245" fmla="*/ 0 h 1057618"/>
                <a:gd name="connsiteX246" fmla="*/ 1616599 w 2908104"/>
                <a:gd name="connsiteY246" fmla="*/ 231196 h 1057618"/>
                <a:gd name="connsiteX247" fmla="*/ 1513323 w 2908104"/>
                <a:gd name="connsiteY247" fmla="*/ 402587 h 1057618"/>
                <a:gd name="connsiteX248" fmla="*/ 1472397 w 2908104"/>
                <a:gd name="connsiteY248" fmla="*/ 418759 h 1057618"/>
                <a:gd name="connsiteX249" fmla="*/ 1347248 w 2908104"/>
                <a:gd name="connsiteY249" fmla="*/ 419469 h 1057618"/>
                <a:gd name="connsiteX250" fmla="*/ 1325597 w 2908104"/>
                <a:gd name="connsiteY250" fmla="*/ 403653 h 1057618"/>
                <a:gd name="connsiteX251" fmla="*/ 1428873 w 2908104"/>
                <a:gd name="connsiteY251" fmla="*/ 232262 h 1057618"/>
                <a:gd name="connsiteX252" fmla="*/ 1469798 w 2908104"/>
                <a:gd name="connsiteY252" fmla="*/ 216090 h 1057618"/>
                <a:gd name="connsiteX253" fmla="*/ 1594948 w 2908104"/>
                <a:gd name="connsiteY253" fmla="*/ 215380 h 1057618"/>
                <a:gd name="connsiteX254" fmla="*/ 1614250 w 2908104"/>
                <a:gd name="connsiteY254" fmla="*/ 219939 h 1057618"/>
                <a:gd name="connsiteX255" fmla="*/ 1616599 w 2908104"/>
                <a:gd name="connsiteY255" fmla="*/ 231196 h 1057618"/>
                <a:gd name="connsiteX256" fmla="*/ 1648827 w 2908104"/>
                <a:gd name="connsiteY256" fmla="*/ 564193 h 1057618"/>
                <a:gd name="connsiteX257" fmla="*/ 1545552 w 2908104"/>
                <a:gd name="connsiteY257" fmla="*/ 735582 h 1057618"/>
                <a:gd name="connsiteX258" fmla="*/ 1504627 w 2908104"/>
                <a:gd name="connsiteY258" fmla="*/ 751754 h 1057618"/>
                <a:gd name="connsiteX259" fmla="*/ 1379477 w 2908104"/>
                <a:gd name="connsiteY259" fmla="*/ 752465 h 1057618"/>
                <a:gd name="connsiteX260" fmla="*/ 1357827 w 2908104"/>
                <a:gd name="connsiteY260" fmla="*/ 736648 h 1057618"/>
                <a:gd name="connsiteX261" fmla="*/ 1461102 w 2908104"/>
                <a:gd name="connsiteY261" fmla="*/ 565257 h 1057618"/>
                <a:gd name="connsiteX262" fmla="*/ 1502027 w 2908104"/>
                <a:gd name="connsiteY262" fmla="*/ 549087 h 1057618"/>
                <a:gd name="connsiteX263" fmla="*/ 1627177 w 2908104"/>
                <a:gd name="connsiteY263" fmla="*/ 548376 h 1057618"/>
                <a:gd name="connsiteX264" fmla="*/ 1646479 w 2908104"/>
                <a:gd name="connsiteY264" fmla="*/ 552934 h 1057618"/>
                <a:gd name="connsiteX265" fmla="*/ 1648827 w 2908104"/>
                <a:gd name="connsiteY265" fmla="*/ 564193 h 1057618"/>
                <a:gd name="connsiteX266" fmla="*/ 1669331 w 2908104"/>
                <a:gd name="connsiteY266" fmla="*/ 916647 h 1057618"/>
                <a:gd name="connsiteX267" fmla="*/ 1584385 w 2908104"/>
                <a:gd name="connsiteY267" fmla="*/ 1057618 h 1057618"/>
                <a:gd name="connsiteX268" fmla="*/ 1397302 w 2908104"/>
                <a:gd name="connsiteY268" fmla="*/ 1057618 h 1057618"/>
                <a:gd name="connsiteX269" fmla="*/ 1481605 w 2908104"/>
                <a:gd name="connsiteY269" fmla="*/ 917713 h 1057618"/>
                <a:gd name="connsiteX270" fmla="*/ 1522531 w 2908104"/>
                <a:gd name="connsiteY270" fmla="*/ 901542 h 1057618"/>
                <a:gd name="connsiteX271" fmla="*/ 1647681 w 2908104"/>
                <a:gd name="connsiteY271" fmla="*/ 900832 h 1057618"/>
                <a:gd name="connsiteX272" fmla="*/ 1666982 w 2908104"/>
                <a:gd name="connsiteY272" fmla="*/ 905390 h 1057618"/>
                <a:gd name="connsiteX273" fmla="*/ 1669331 w 2908104"/>
                <a:gd name="connsiteY273" fmla="*/ 916647 h 1057618"/>
                <a:gd name="connsiteX274" fmla="*/ 1754810 w 2908104"/>
                <a:gd name="connsiteY274" fmla="*/ 1828 h 1057618"/>
                <a:gd name="connsiteX275" fmla="*/ 1651534 w 2908104"/>
                <a:gd name="connsiteY275" fmla="*/ 173218 h 1057618"/>
                <a:gd name="connsiteX276" fmla="*/ 1610609 w 2908104"/>
                <a:gd name="connsiteY276" fmla="*/ 189390 h 1057618"/>
                <a:gd name="connsiteX277" fmla="*/ 1485461 w 2908104"/>
                <a:gd name="connsiteY277" fmla="*/ 190101 h 1057618"/>
                <a:gd name="connsiteX278" fmla="*/ 1463810 w 2908104"/>
                <a:gd name="connsiteY278" fmla="*/ 174285 h 1057618"/>
                <a:gd name="connsiteX279" fmla="*/ 1567086 w 2908104"/>
                <a:gd name="connsiteY279" fmla="*/ 2894 h 1057618"/>
                <a:gd name="connsiteX280" fmla="*/ 1571155 w 2908104"/>
                <a:gd name="connsiteY280" fmla="*/ 0 h 1057618"/>
                <a:gd name="connsiteX281" fmla="*/ 1754429 w 2908104"/>
                <a:gd name="connsiteY281" fmla="*/ 0 h 1057618"/>
                <a:gd name="connsiteX282" fmla="*/ 1787040 w 2908104"/>
                <a:gd name="connsiteY282" fmla="*/ 334824 h 1057618"/>
                <a:gd name="connsiteX283" fmla="*/ 1683763 w 2908104"/>
                <a:gd name="connsiteY283" fmla="*/ 506215 h 1057618"/>
                <a:gd name="connsiteX284" fmla="*/ 1642838 w 2908104"/>
                <a:gd name="connsiteY284" fmla="*/ 522385 h 1057618"/>
                <a:gd name="connsiteX285" fmla="*/ 1517688 w 2908104"/>
                <a:gd name="connsiteY285" fmla="*/ 523096 h 1057618"/>
                <a:gd name="connsiteX286" fmla="*/ 1496038 w 2908104"/>
                <a:gd name="connsiteY286" fmla="*/ 507280 h 1057618"/>
                <a:gd name="connsiteX287" fmla="*/ 1599314 w 2908104"/>
                <a:gd name="connsiteY287" fmla="*/ 335889 h 1057618"/>
                <a:gd name="connsiteX288" fmla="*/ 1640239 w 2908104"/>
                <a:gd name="connsiteY288" fmla="*/ 319718 h 1057618"/>
                <a:gd name="connsiteX289" fmla="*/ 1765389 w 2908104"/>
                <a:gd name="connsiteY289" fmla="*/ 319008 h 1057618"/>
                <a:gd name="connsiteX290" fmla="*/ 1784690 w 2908104"/>
                <a:gd name="connsiteY290" fmla="*/ 323566 h 1057618"/>
                <a:gd name="connsiteX291" fmla="*/ 1787040 w 2908104"/>
                <a:gd name="connsiteY291" fmla="*/ 334824 h 1057618"/>
                <a:gd name="connsiteX292" fmla="*/ 1807543 w 2908104"/>
                <a:gd name="connsiteY292" fmla="*/ 687280 h 1057618"/>
                <a:gd name="connsiteX293" fmla="*/ 1704267 w 2908104"/>
                <a:gd name="connsiteY293" fmla="*/ 858669 h 1057618"/>
                <a:gd name="connsiteX294" fmla="*/ 1663341 w 2908104"/>
                <a:gd name="connsiteY294" fmla="*/ 874841 h 1057618"/>
                <a:gd name="connsiteX295" fmla="*/ 1538192 w 2908104"/>
                <a:gd name="connsiteY295" fmla="*/ 875551 h 1057618"/>
                <a:gd name="connsiteX296" fmla="*/ 1516541 w 2908104"/>
                <a:gd name="connsiteY296" fmla="*/ 859737 h 1057618"/>
                <a:gd name="connsiteX297" fmla="*/ 1619817 w 2908104"/>
                <a:gd name="connsiteY297" fmla="*/ 688345 h 1057618"/>
                <a:gd name="connsiteX298" fmla="*/ 1660742 w 2908104"/>
                <a:gd name="connsiteY298" fmla="*/ 672174 h 1057618"/>
                <a:gd name="connsiteX299" fmla="*/ 1785892 w 2908104"/>
                <a:gd name="connsiteY299" fmla="*/ 671462 h 1057618"/>
                <a:gd name="connsiteX300" fmla="*/ 1805194 w 2908104"/>
                <a:gd name="connsiteY300" fmla="*/ 676023 h 1057618"/>
                <a:gd name="connsiteX301" fmla="*/ 1807543 w 2908104"/>
                <a:gd name="connsiteY301" fmla="*/ 687280 h 1057618"/>
                <a:gd name="connsiteX302" fmla="*/ 1839772 w 2908104"/>
                <a:gd name="connsiteY302" fmla="*/ 1020275 h 1057618"/>
                <a:gd name="connsiteX303" fmla="*/ 1817270 w 2908104"/>
                <a:gd name="connsiteY303" fmla="*/ 1057618 h 1057618"/>
                <a:gd name="connsiteX304" fmla="*/ 1630186 w 2908104"/>
                <a:gd name="connsiteY304" fmla="*/ 1057618 h 1057618"/>
                <a:gd name="connsiteX305" fmla="*/ 1652046 w 2908104"/>
                <a:gd name="connsiteY305" fmla="*/ 1021341 h 1057618"/>
                <a:gd name="connsiteX306" fmla="*/ 1692971 w 2908104"/>
                <a:gd name="connsiteY306" fmla="*/ 1005169 h 1057618"/>
                <a:gd name="connsiteX307" fmla="*/ 1818121 w 2908104"/>
                <a:gd name="connsiteY307" fmla="*/ 1004457 h 1057618"/>
                <a:gd name="connsiteX308" fmla="*/ 1837423 w 2908104"/>
                <a:gd name="connsiteY308" fmla="*/ 1009018 h 1057618"/>
                <a:gd name="connsiteX309" fmla="*/ 1839772 w 2908104"/>
                <a:gd name="connsiteY309" fmla="*/ 1020275 h 1057618"/>
                <a:gd name="connsiteX310" fmla="*/ 1925251 w 2908104"/>
                <a:gd name="connsiteY310" fmla="*/ 105455 h 1057618"/>
                <a:gd name="connsiteX311" fmla="*/ 1821975 w 2908104"/>
                <a:gd name="connsiteY311" fmla="*/ 276846 h 1057618"/>
                <a:gd name="connsiteX312" fmla="*/ 1781050 w 2908104"/>
                <a:gd name="connsiteY312" fmla="*/ 293017 h 1057618"/>
                <a:gd name="connsiteX313" fmla="*/ 1655900 w 2908104"/>
                <a:gd name="connsiteY313" fmla="*/ 293727 h 1057618"/>
                <a:gd name="connsiteX314" fmla="*/ 1634251 w 2908104"/>
                <a:gd name="connsiteY314" fmla="*/ 277913 h 1057618"/>
                <a:gd name="connsiteX315" fmla="*/ 1737525 w 2908104"/>
                <a:gd name="connsiteY315" fmla="*/ 106522 h 1057618"/>
                <a:gd name="connsiteX316" fmla="*/ 1778452 w 2908104"/>
                <a:gd name="connsiteY316" fmla="*/ 90350 h 1057618"/>
                <a:gd name="connsiteX317" fmla="*/ 1903600 w 2908104"/>
                <a:gd name="connsiteY317" fmla="*/ 89639 h 1057618"/>
                <a:gd name="connsiteX318" fmla="*/ 1922902 w 2908104"/>
                <a:gd name="connsiteY318" fmla="*/ 94199 h 1057618"/>
                <a:gd name="connsiteX319" fmla="*/ 1925251 w 2908104"/>
                <a:gd name="connsiteY319" fmla="*/ 105455 h 1057618"/>
                <a:gd name="connsiteX320" fmla="*/ 1945755 w 2908104"/>
                <a:gd name="connsiteY320" fmla="*/ 457911 h 1057618"/>
                <a:gd name="connsiteX321" fmla="*/ 1842478 w 2908104"/>
                <a:gd name="connsiteY321" fmla="*/ 629302 h 1057618"/>
                <a:gd name="connsiteX322" fmla="*/ 1801553 w 2908104"/>
                <a:gd name="connsiteY322" fmla="*/ 645473 h 1057618"/>
                <a:gd name="connsiteX323" fmla="*/ 1676403 w 2908104"/>
                <a:gd name="connsiteY323" fmla="*/ 646183 h 1057618"/>
                <a:gd name="connsiteX324" fmla="*/ 1654752 w 2908104"/>
                <a:gd name="connsiteY324" fmla="*/ 630367 h 1057618"/>
                <a:gd name="connsiteX325" fmla="*/ 1758028 w 2908104"/>
                <a:gd name="connsiteY325" fmla="*/ 458978 h 1057618"/>
                <a:gd name="connsiteX326" fmla="*/ 1798954 w 2908104"/>
                <a:gd name="connsiteY326" fmla="*/ 442805 h 1057618"/>
                <a:gd name="connsiteX327" fmla="*/ 1924105 w 2908104"/>
                <a:gd name="connsiteY327" fmla="*/ 442095 h 1057618"/>
                <a:gd name="connsiteX328" fmla="*/ 1943405 w 2908104"/>
                <a:gd name="connsiteY328" fmla="*/ 446653 h 1057618"/>
                <a:gd name="connsiteX329" fmla="*/ 1945755 w 2908104"/>
                <a:gd name="connsiteY329" fmla="*/ 457911 h 1057618"/>
                <a:gd name="connsiteX330" fmla="*/ 1977984 w 2908104"/>
                <a:gd name="connsiteY330" fmla="*/ 790906 h 1057618"/>
                <a:gd name="connsiteX331" fmla="*/ 1874707 w 2908104"/>
                <a:gd name="connsiteY331" fmla="*/ 962297 h 1057618"/>
                <a:gd name="connsiteX332" fmla="*/ 1833783 w 2908104"/>
                <a:gd name="connsiteY332" fmla="*/ 978469 h 1057618"/>
                <a:gd name="connsiteX333" fmla="*/ 1708632 w 2908104"/>
                <a:gd name="connsiteY333" fmla="*/ 979179 h 1057618"/>
                <a:gd name="connsiteX334" fmla="*/ 1686982 w 2908104"/>
                <a:gd name="connsiteY334" fmla="*/ 963363 h 1057618"/>
                <a:gd name="connsiteX335" fmla="*/ 1790258 w 2908104"/>
                <a:gd name="connsiteY335" fmla="*/ 791973 h 1057618"/>
                <a:gd name="connsiteX336" fmla="*/ 1831183 w 2908104"/>
                <a:gd name="connsiteY336" fmla="*/ 775801 h 1057618"/>
                <a:gd name="connsiteX337" fmla="*/ 1956333 w 2908104"/>
                <a:gd name="connsiteY337" fmla="*/ 775090 h 1057618"/>
                <a:gd name="connsiteX338" fmla="*/ 1975635 w 2908104"/>
                <a:gd name="connsiteY338" fmla="*/ 779649 h 1057618"/>
                <a:gd name="connsiteX339" fmla="*/ 1977984 w 2908104"/>
                <a:gd name="connsiteY339" fmla="*/ 790906 h 1057618"/>
                <a:gd name="connsiteX340" fmla="*/ 1988796 w 2908104"/>
                <a:gd name="connsiteY340" fmla="*/ 0 h 1057618"/>
                <a:gd name="connsiteX341" fmla="*/ 1960188 w 2908104"/>
                <a:gd name="connsiteY341" fmla="*/ 47478 h 1057618"/>
                <a:gd name="connsiteX342" fmla="*/ 1919263 w 2908104"/>
                <a:gd name="connsiteY342" fmla="*/ 63650 h 1057618"/>
                <a:gd name="connsiteX343" fmla="*/ 1794113 w 2908104"/>
                <a:gd name="connsiteY343" fmla="*/ 64361 h 1057618"/>
                <a:gd name="connsiteX344" fmla="*/ 1772462 w 2908104"/>
                <a:gd name="connsiteY344" fmla="*/ 48544 h 1057618"/>
                <a:gd name="connsiteX345" fmla="*/ 1801713 w 2908104"/>
                <a:gd name="connsiteY345" fmla="*/ 0 h 1057618"/>
                <a:gd name="connsiteX346" fmla="*/ 2083966 w 2908104"/>
                <a:gd name="connsiteY346" fmla="*/ 228543 h 1057618"/>
                <a:gd name="connsiteX347" fmla="*/ 1980690 w 2908104"/>
                <a:gd name="connsiteY347" fmla="*/ 399933 h 1057618"/>
                <a:gd name="connsiteX348" fmla="*/ 1939766 w 2908104"/>
                <a:gd name="connsiteY348" fmla="*/ 416104 h 1057618"/>
                <a:gd name="connsiteX349" fmla="*/ 1814615 w 2908104"/>
                <a:gd name="connsiteY349" fmla="*/ 416816 h 1057618"/>
                <a:gd name="connsiteX350" fmla="*/ 1792965 w 2908104"/>
                <a:gd name="connsiteY350" fmla="*/ 401000 h 1057618"/>
                <a:gd name="connsiteX351" fmla="*/ 1896242 w 2908104"/>
                <a:gd name="connsiteY351" fmla="*/ 229609 h 1057618"/>
                <a:gd name="connsiteX352" fmla="*/ 1937165 w 2908104"/>
                <a:gd name="connsiteY352" fmla="*/ 213437 h 1057618"/>
                <a:gd name="connsiteX353" fmla="*/ 2062315 w 2908104"/>
                <a:gd name="connsiteY353" fmla="*/ 212727 h 1057618"/>
                <a:gd name="connsiteX354" fmla="*/ 2081617 w 2908104"/>
                <a:gd name="connsiteY354" fmla="*/ 217286 h 1057618"/>
                <a:gd name="connsiteX355" fmla="*/ 2083966 w 2908104"/>
                <a:gd name="connsiteY355" fmla="*/ 228543 h 1057618"/>
                <a:gd name="connsiteX356" fmla="*/ 2116195 w 2908104"/>
                <a:gd name="connsiteY356" fmla="*/ 561538 h 1057618"/>
                <a:gd name="connsiteX357" fmla="*/ 2012919 w 2908104"/>
                <a:gd name="connsiteY357" fmla="*/ 732928 h 1057618"/>
                <a:gd name="connsiteX358" fmla="*/ 1971994 w 2908104"/>
                <a:gd name="connsiteY358" fmla="*/ 749099 h 1057618"/>
                <a:gd name="connsiteX359" fmla="*/ 1846844 w 2908104"/>
                <a:gd name="connsiteY359" fmla="*/ 749811 h 1057618"/>
                <a:gd name="connsiteX360" fmla="*/ 1825195 w 2908104"/>
                <a:gd name="connsiteY360" fmla="*/ 733995 h 1057618"/>
                <a:gd name="connsiteX361" fmla="*/ 1928471 w 2908104"/>
                <a:gd name="connsiteY361" fmla="*/ 562604 h 1057618"/>
                <a:gd name="connsiteX362" fmla="*/ 1969396 w 2908104"/>
                <a:gd name="connsiteY362" fmla="*/ 546432 h 1057618"/>
                <a:gd name="connsiteX363" fmla="*/ 2094544 w 2908104"/>
                <a:gd name="connsiteY363" fmla="*/ 545721 h 1057618"/>
                <a:gd name="connsiteX364" fmla="*/ 2113846 w 2908104"/>
                <a:gd name="connsiteY364" fmla="*/ 550281 h 1057618"/>
                <a:gd name="connsiteX365" fmla="*/ 2116195 w 2908104"/>
                <a:gd name="connsiteY365" fmla="*/ 561538 h 1057618"/>
                <a:gd name="connsiteX366" fmla="*/ 2136699 w 2908104"/>
                <a:gd name="connsiteY366" fmla="*/ 913993 h 1057618"/>
                <a:gd name="connsiteX367" fmla="*/ 2050154 w 2908104"/>
                <a:gd name="connsiteY367" fmla="*/ 1057618 h 1057618"/>
                <a:gd name="connsiteX368" fmla="*/ 1863071 w 2908104"/>
                <a:gd name="connsiteY368" fmla="*/ 1057618 h 1057618"/>
                <a:gd name="connsiteX369" fmla="*/ 1948974 w 2908104"/>
                <a:gd name="connsiteY369" fmla="*/ 915060 h 1057618"/>
                <a:gd name="connsiteX370" fmla="*/ 1989898 w 2908104"/>
                <a:gd name="connsiteY370" fmla="*/ 898888 h 1057618"/>
                <a:gd name="connsiteX371" fmla="*/ 2115048 w 2908104"/>
                <a:gd name="connsiteY371" fmla="*/ 898177 h 1057618"/>
                <a:gd name="connsiteX372" fmla="*/ 2134350 w 2908104"/>
                <a:gd name="connsiteY372" fmla="*/ 902736 h 1057618"/>
                <a:gd name="connsiteX373" fmla="*/ 2136699 w 2908104"/>
                <a:gd name="connsiteY373" fmla="*/ 913993 h 1057618"/>
                <a:gd name="connsiteX374" fmla="*/ 2221681 w 2908104"/>
                <a:gd name="connsiteY374" fmla="*/ 0 h 1057618"/>
                <a:gd name="connsiteX375" fmla="*/ 2118901 w 2908104"/>
                <a:gd name="connsiteY375" fmla="*/ 170565 h 1057618"/>
                <a:gd name="connsiteX376" fmla="*/ 2077978 w 2908104"/>
                <a:gd name="connsiteY376" fmla="*/ 186737 h 1057618"/>
                <a:gd name="connsiteX377" fmla="*/ 1952828 w 2908104"/>
                <a:gd name="connsiteY377" fmla="*/ 187448 h 1057618"/>
                <a:gd name="connsiteX378" fmla="*/ 1931177 w 2908104"/>
                <a:gd name="connsiteY378" fmla="*/ 171631 h 1057618"/>
                <a:gd name="connsiteX379" fmla="*/ 2034453 w 2908104"/>
                <a:gd name="connsiteY379" fmla="*/ 240 h 1057618"/>
                <a:gd name="connsiteX380" fmla="*/ 2034790 w 2908104"/>
                <a:gd name="connsiteY380" fmla="*/ 0 h 1057618"/>
                <a:gd name="connsiteX381" fmla="*/ 2254407 w 2908104"/>
                <a:gd name="connsiteY381" fmla="*/ 332169 h 1057618"/>
                <a:gd name="connsiteX382" fmla="*/ 2151131 w 2908104"/>
                <a:gd name="connsiteY382" fmla="*/ 503560 h 1057618"/>
                <a:gd name="connsiteX383" fmla="*/ 2110207 w 2908104"/>
                <a:gd name="connsiteY383" fmla="*/ 519732 h 1057618"/>
                <a:gd name="connsiteX384" fmla="*/ 1985057 w 2908104"/>
                <a:gd name="connsiteY384" fmla="*/ 520443 h 1057618"/>
                <a:gd name="connsiteX385" fmla="*/ 1963406 w 2908104"/>
                <a:gd name="connsiteY385" fmla="*/ 504626 h 1057618"/>
                <a:gd name="connsiteX386" fmla="*/ 2066682 w 2908104"/>
                <a:gd name="connsiteY386" fmla="*/ 333236 h 1057618"/>
                <a:gd name="connsiteX387" fmla="*/ 2107608 w 2908104"/>
                <a:gd name="connsiteY387" fmla="*/ 317065 h 1057618"/>
                <a:gd name="connsiteX388" fmla="*/ 2232757 w 2908104"/>
                <a:gd name="connsiteY388" fmla="*/ 316353 h 1057618"/>
                <a:gd name="connsiteX389" fmla="*/ 2252057 w 2908104"/>
                <a:gd name="connsiteY389" fmla="*/ 320912 h 1057618"/>
                <a:gd name="connsiteX390" fmla="*/ 2254407 w 2908104"/>
                <a:gd name="connsiteY390" fmla="*/ 332169 h 1057618"/>
                <a:gd name="connsiteX391" fmla="*/ 2274910 w 2908104"/>
                <a:gd name="connsiteY391" fmla="*/ 684625 h 1057618"/>
                <a:gd name="connsiteX392" fmla="*/ 2171634 w 2908104"/>
                <a:gd name="connsiteY392" fmla="*/ 856016 h 1057618"/>
                <a:gd name="connsiteX393" fmla="*/ 2130709 w 2908104"/>
                <a:gd name="connsiteY393" fmla="*/ 872188 h 1057618"/>
                <a:gd name="connsiteX394" fmla="*/ 2005559 w 2908104"/>
                <a:gd name="connsiteY394" fmla="*/ 872898 h 1057618"/>
                <a:gd name="connsiteX395" fmla="*/ 1983910 w 2908104"/>
                <a:gd name="connsiteY395" fmla="*/ 857082 h 1057618"/>
                <a:gd name="connsiteX396" fmla="*/ 2087184 w 2908104"/>
                <a:gd name="connsiteY396" fmla="*/ 685691 h 1057618"/>
                <a:gd name="connsiteX397" fmla="*/ 2128111 w 2908104"/>
                <a:gd name="connsiteY397" fmla="*/ 669519 h 1057618"/>
                <a:gd name="connsiteX398" fmla="*/ 2253261 w 2908104"/>
                <a:gd name="connsiteY398" fmla="*/ 668809 h 1057618"/>
                <a:gd name="connsiteX399" fmla="*/ 2272561 w 2908104"/>
                <a:gd name="connsiteY399" fmla="*/ 673368 h 1057618"/>
                <a:gd name="connsiteX400" fmla="*/ 2274910 w 2908104"/>
                <a:gd name="connsiteY400" fmla="*/ 684625 h 1057618"/>
                <a:gd name="connsiteX401" fmla="*/ 2304912 w 2908104"/>
                <a:gd name="connsiteY401" fmla="*/ 1006948 h 1057618"/>
                <a:gd name="connsiteX402" fmla="*/ 2274559 w 2908104"/>
                <a:gd name="connsiteY402" fmla="*/ 1057618 h 1057618"/>
                <a:gd name="connsiteX403" fmla="*/ 2095956 w 2908104"/>
                <a:gd name="connsiteY403" fmla="*/ 1057618 h 1057618"/>
                <a:gd name="connsiteX404" fmla="*/ 2119415 w 2908104"/>
                <a:gd name="connsiteY404" fmla="*/ 1018687 h 1057618"/>
                <a:gd name="connsiteX405" fmla="*/ 2160339 w 2908104"/>
                <a:gd name="connsiteY405" fmla="*/ 1002516 h 1057618"/>
                <a:gd name="connsiteX406" fmla="*/ 2285488 w 2908104"/>
                <a:gd name="connsiteY406" fmla="*/ 1001804 h 1057618"/>
                <a:gd name="connsiteX407" fmla="*/ 2304790 w 2908104"/>
                <a:gd name="connsiteY407" fmla="*/ 1006363 h 1057618"/>
                <a:gd name="connsiteX408" fmla="*/ 2392620 w 2908104"/>
                <a:gd name="connsiteY408" fmla="*/ 102801 h 1057618"/>
                <a:gd name="connsiteX409" fmla="*/ 2289344 w 2908104"/>
                <a:gd name="connsiteY409" fmla="*/ 274192 h 1057618"/>
                <a:gd name="connsiteX410" fmla="*/ 2248418 w 2908104"/>
                <a:gd name="connsiteY410" fmla="*/ 290364 h 1057618"/>
                <a:gd name="connsiteX411" fmla="*/ 2123267 w 2908104"/>
                <a:gd name="connsiteY411" fmla="*/ 291074 h 1057618"/>
                <a:gd name="connsiteX412" fmla="*/ 2101617 w 2908104"/>
                <a:gd name="connsiteY412" fmla="*/ 275258 h 1057618"/>
                <a:gd name="connsiteX413" fmla="*/ 2204894 w 2908104"/>
                <a:gd name="connsiteY413" fmla="*/ 103867 h 1057618"/>
                <a:gd name="connsiteX414" fmla="*/ 2245820 w 2908104"/>
                <a:gd name="connsiteY414" fmla="*/ 87696 h 1057618"/>
                <a:gd name="connsiteX415" fmla="*/ 2370969 w 2908104"/>
                <a:gd name="connsiteY415" fmla="*/ 86984 h 1057618"/>
                <a:gd name="connsiteX416" fmla="*/ 2390270 w 2908104"/>
                <a:gd name="connsiteY416" fmla="*/ 91544 h 1057618"/>
                <a:gd name="connsiteX417" fmla="*/ 2392620 w 2908104"/>
                <a:gd name="connsiteY417" fmla="*/ 102801 h 1057618"/>
                <a:gd name="connsiteX418" fmla="*/ 2413121 w 2908104"/>
                <a:gd name="connsiteY418" fmla="*/ 455257 h 1057618"/>
                <a:gd name="connsiteX419" fmla="*/ 2309847 w 2908104"/>
                <a:gd name="connsiteY419" fmla="*/ 626649 h 1057618"/>
                <a:gd name="connsiteX420" fmla="*/ 2268922 w 2908104"/>
                <a:gd name="connsiteY420" fmla="*/ 642819 h 1057618"/>
                <a:gd name="connsiteX421" fmla="*/ 2143772 w 2908104"/>
                <a:gd name="connsiteY421" fmla="*/ 643530 h 1057618"/>
                <a:gd name="connsiteX422" fmla="*/ 2122121 w 2908104"/>
                <a:gd name="connsiteY422" fmla="*/ 627714 h 1057618"/>
                <a:gd name="connsiteX423" fmla="*/ 2225397 w 2908104"/>
                <a:gd name="connsiteY423" fmla="*/ 456323 h 1057618"/>
                <a:gd name="connsiteX424" fmla="*/ 2266322 w 2908104"/>
                <a:gd name="connsiteY424" fmla="*/ 440152 h 1057618"/>
                <a:gd name="connsiteX425" fmla="*/ 2391472 w 2908104"/>
                <a:gd name="connsiteY425" fmla="*/ 439440 h 1057618"/>
                <a:gd name="connsiteX426" fmla="*/ 2410774 w 2908104"/>
                <a:gd name="connsiteY426" fmla="*/ 443999 h 1057618"/>
                <a:gd name="connsiteX427" fmla="*/ 2413121 w 2908104"/>
                <a:gd name="connsiteY427" fmla="*/ 455257 h 1057618"/>
                <a:gd name="connsiteX428" fmla="*/ 2442703 w 2908104"/>
                <a:gd name="connsiteY428" fmla="*/ 776925 h 1057618"/>
                <a:gd name="connsiteX429" fmla="*/ 2326700 w 2908104"/>
                <a:gd name="connsiteY429" fmla="*/ 970576 h 1057618"/>
                <a:gd name="connsiteX430" fmla="*/ 2326097 w 2908104"/>
                <a:gd name="connsiteY430" fmla="*/ 971005 h 1057618"/>
                <a:gd name="connsiteX431" fmla="*/ 2301151 w 2908104"/>
                <a:gd name="connsiteY431" fmla="*/ 975815 h 1057618"/>
                <a:gd name="connsiteX432" fmla="*/ 2175999 w 2908104"/>
                <a:gd name="connsiteY432" fmla="*/ 976525 h 1057618"/>
                <a:gd name="connsiteX433" fmla="*/ 2154350 w 2908104"/>
                <a:gd name="connsiteY433" fmla="*/ 960709 h 1057618"/>
                <a:gd name="connsiteX434" fmla="*/ 2257627 w 2908104"/>
                <a:gd name="connsiteY434" fmla="*/ 789318 h 1057618"/>
                <a:gd name="connsiteX435" fmla="*/ 2298552 w 2908104"/>
                <a:gd name="connsiteY435" fmla="*/ 773147 h 1057618"/>
                <a:gd name="connsiteX436" fmla="*/ 2423700 w 2908104"/>
                <a:gd name="connsiteY436" fmla="*/ 772437 h 1057618"/>
                <a:gd name="connsiteX437" fmla="*/ 2454564 w 2908104"/>
                <a:gd name="connsiteY437" fmla="*/ 0 h 1057618"/>
                <a:gd name="connsiteX438" fmla="*/ 2427555 w 2908104"/>
                <a:gd name="connsiteY438" fmla="*/ 44823 h 1057618"/>
                <a:gd name="connsiteX439" fmla="*/ 2386630 w 2908104"/>
                <a:gd name="connsiteY439" fmla="*/ 60995 h 1057618"/>
                <a:gd name="connsiteX440" fmla="*/ 2261480 w 2908104"/>
                <a:gd name="connsiteY440" fmla="*/ 61705 h 1057618"/>
                <a:gd name="connsiteX441" fmla="*/ 2239830 w 2908104"/>
                <a:gd name="connsiteY441" fmla="*/ 45889 h 1057618"/>
                <a:gd name="connsiteX442" fmla="*/ 2267482 w 2908104"/>
                <a:gd name="connsiteY442" fmla="*/ 0 h 1057618"/>
                <a:gd name="connsiteX443" fmla="*/ 2551334 w 2908104"/>
                <a:gd name="connsiteY443" fmla="*/ 225888 h 1057618"/>
                <a:gd name="connsiteX444" fmla="*/ 2448058 w 2908104"/>
                <a:gd name="connsiteY444" fmla="*/ 397279 h 1057618"/>
                <a:gd name="connsiteX445" fmla="*/ 2407133 w 2908104"/>
                <a:gd name="connsiteY445" fmla="*/ 413451 h 1057618"/>
                <a:gd name="connsiteX446" fmla="*/ 2281983 w 2908104"/>
                <a:gd name="connsiteY446" fmla="*/ 414161 h 1057618"/>
                <a:gd name="connsiteX447" fmla="*/ 2260333 w 2908104"/>
                <a:gd name="connsiteY447" fmla="*/ 398345 h 1057618"/>
                <a:gd name="connsiteX448" fmla="*/ 2363608 w 2908104"/>
                <a:gd name="connsiteY448" fmla="*/ 226954 h 1057618"/>
                <a:gd name="connsiteX449" fmla="*/ 2404534 w 2908104"/>
                <a:gd name="connsiteY449" fmla="*/ 210783 h 1057618"/>
                <a:gd name="connsiteX450" fmla="*/ 2529684 w 2908104"/>
                <a:gd name="connsiteY450" fmla="*/ 210071 h 1057618"/>
                <a:gd name="connsiteX451" fmla="*/ 2548984 w 2908104"/>
                <a:gd name="connsiteY451" fmla="*/ 214631 h 1057618"/>
                <a:gd name="connsiteX452" fmla="*/ 2551334 w 2908104"/>
                <a:gd name="connsiteY452" fmla="*/ 225888 h 1057618"/>
                <a:gd name="connsiteX453" fmla="*/ 2580202 w 2908104"/>
                <a:gd name="connsiteY453" fmla="*/ 547388 h 1057618"/>
                <a:gd name="connsiteX454" fmla="*/ 2463781 w 2908104"/>
                <a:gd name="connsiteY454" fmla="*/ 741738 h 1057618"/>
                <a:gd name="connsiteX455" fmla="*/ 2439363 w 2908104"/>
                <a:gd name="connsiteY455" fmla="*/ 746446 h 1057618"/>
                <a:gd name="connsiteX456" fmla="*/ 2314213 w 2908104"/>
                <a:gd name="connsiteY456" fmla="*/ 747158 h 1057618"/>
                <a:gd name="connsiteX457" fmla="*/ 2292562 w 2908104"/>
                <a:gd name="connsiteY457" fmla="*/ 731340 h 1057618"/>
                <a:gd name="connsiteX458" fmla="*/ 2395838 w 2908104"/>
                <a:gd name="connsiteY458" fmla="*/ 559949 h 1057618"/>
                <a:gd name="connsiteX459" fmla="*/ 2436763 w 2908104"/>
                <a:gd name="connsiteY459" fmla="*/ 543778 h 1057618"/>
                <a:gd name="connsiteX460" fmla="*/ 2561911 w 2908104"/>
                <a:gd name="connsiteY460" fmla="*/ 543068 h 1057618"/>
                <a:gd name="connsiteX461" fmla="*/ 2687448 w 2908104"/>
                <a:gd name="connsiteY461" fmla="*/ 0 h 1057618"/>
                <a:gd name="connsiteX462" fmla="*/ 2586270 w 2908104"/>
                <a:gd name="connsiteY462" fmla="*/ 167910 h 1057618"/>
                <a:gd name="connsiteX463" fmla="*/ 2545345 w 2908104"/>
                <a:gd name="connsiteY463" fmla="*/ 184082 h 1057618"/>
                <a:gd name="connsiteX464" fmla="*/ 2420195 w 2908104"/>
                <a:gd name="connsiteY464" fmla="*/ 184793 h 1057618"/>
                <a:gd name="connsiteX465" fmla="*/ 2398544 w 2908104"/>
                <a:gd name="connsiteY465" fmla="*/ 168978 h 1057618"/>
                <a:gd name="connsiteX466" fmla="*/ 2500366 w 2908104"/>
                <a:gd name="connsiteY466" fmla="*/ 0 h 1057618"/>
                <a:gd name="connsiteX467" fmla="*/ 2717701 w 2908104"/>
                <a:gd name="connsiteY467" fmla="*/ 317851 h 1057618"/>
                <a:gd name="connsiteX468" fmla="*/ 2601073 w 2908104"/>
                <a:gd name="connsiteY468" fmla="*/ 512547 h 1057618"/>
                <a:gd name="connsiteX469" fmla="*/ 2577574 w 2908104"/>
                <a:gd name="connsiteY469" fmla="*/ 517077 h 1057618"/>
                <a:gd name="connsiteX470" fmla="*/ 2452424 w 2908104"/>
                <a:gd name="connsiteY470" fmla="*/ 517789 h 1057618"/>
                <a:gd name="connsiteX471" fmla="*/ 2430773 w 2908104"/>
                <a:gd name="connsiteY471" fmla="*/ 501973 h 1057618"/>
                <a:gd name="connsiteX472" fmla="*/ 2534049 w 2908104"/>
                <a:gd name="connsiteY472" fmla="*/ 330582 h 1057618"/>
                <a:gd name="connsiteX473" fmla="*/ 2574975 w 2908104"/>
                <a:gd name="connsiteY473" fmla="*/ 314410 h 1057618"/>
                <a:gd name="connsiteX474" fmla="*/ 2700124 w 2908104"/>
                <a:gd name="connsiteY474" fmla="*/ 313699 h 1057618"/>
                <a:gd name="connsiteX475" fmla="*/ 2855201 w 2908104"/>
                <a:gd name="connsiteY475" fmla="*/ 88314 h 1057618"/>
                <a:gd name="connsiteX476" fmla="*/ 2738365 w 2908104"/>
                <a:gd name="connsiteY476" fmla="*/ 283356 h 1057618"/>
                <a:gd name="connsiteX477" fmla="*/ 2715786 w 2908104"/>
                <a:gd name="connsiteY477" fmla="*/ 287709 h 1057618"/>
                <a:gd name="connsiteX478" fmla="*/ 2590636 w 2908104"/>
                <a:gd name="connsiteY478" fmla="*/ 288419 h 1057618"/>
                <a:gd name="connsiteX479" fmla="*/ 2568985 w 2908104"/>
                <a:gd name="connsiteY479" fmla="*/ 272604 h 1057618"/>
                <a:gd name="connsiteX480" fmla="*/ 2672261 w 2908104"/>
                <a:gd name="connsiteY480" fmla="*/ 101214 h 1057618"/>
                <a:gd name="connsiteX481" fmla="*/ 2713187 w 2908104"/>
                <a:gd name="connsiteY481" fmla="*/ 85042 h 1057618"/>
                <a:gd name="connsiteX482" fmla="*/ 2838336 w 2908104"/>
                <a:gd name="connsiteY482" fmla="*/ 84331 h 1057618"/>
                <a:gd name="connsiteX483" fmla="*/ 2908104 w 2908104"/>
                <a:gd name="connsiteY483" fmla="*/ 0 h 1057618"/>
                <a:gd name="connsiteX484" fmla="*/ 2875658 w 2908104"/>
                <a:gd name="connsiteY484" fmla="*/ 54165 h 1057618"/>
                <a:gd name="connsiteX485" fmla="*/ 2853997 w 2908104"/>
                <a:gd name="connsiteY485" fmla="*/ 58342 h 1057618"/>
                <a:gd name="connsiteX486" fmla="*/ 2728847 w 2908104"/>
                <a:gd name="connsiteY486" fmla="*/ 59052 h 1057618"/>
                <a:gd name="connsiteX487" fmla="*/ 2707196 w 2908104"/>
                <a:gd name="connsiteY487" fmla="*/ 43236 h 1057618"/>
                <a:gd name="connsiteX488" fmla="*/ 2733249 w 2908104"/>
                <a:gd name="connsiteY48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</a:cxnLst>
              <a:rect l="l" t="t" r="r" b="b"/>
              <a:pathLst>
                <a:path w="2908104" h="1057618">
                  <a:moveTo>
                    <a:pt x="267232" y="924610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9505" y="925675"/>
                  </a:lnTo>
                  <a:cubicBezTo>
                    <a:pt x="84829" y="916843"/>
                    <a:pt x="103152" y="909602"/>
                    <a:pt x="120432" y="909504"/>
                  </a:cubicBezTo>
                  <a:lnTo>
                    <a:pt x="245581" y="908793"/>
                  </a:lnTo>
                  <a:cubicBezTo>
                    <a:pt x="254221" y="908744"/>
                    <a:pt x="260964" y="910490"/>
                    <a:pt x="264883" y="913353"/>
                  </a:cubicBezTo>
                  <a:cubicBezTo>
                    <a:pt x="268800" y="916215"/>
                    <a:pt x="269892" y="920193"/>
                    <a:pt x="267232" y="924610"/>
                  </a:cubicBezTo>
                  <a:close/>
                  <a:moveTo>
                    <a:pt x="405443" y="695241"/>
                  </a:moveTo>
                  <a:lnTo>
                    <a:pt x="302168" y="866632"/>
                  </a:lnTo>
                  <a:cubicBezTo>
                    <a:pt x="296844" y="875465"/>
                    <a:pt x="278522" y="882704"/>
                    <a:pt x="261242" y="882803"/>
                  </a:cubicBezTo>
                  <a:lnTo>
                    <a:pt x="136092" y="883513"/>
                  </a:lnTo>
                  <a:cubicBezTo>
                    <a:pt x="118811" y="883612"/>
                    <a:pt x="109119" y="876532"/>
                    <a:pt x="114441" y="867697"/>
                  </a:cubicBezTo>
                  <a:lnTo>
                    <a:pt x="217717" y="696308"/>
                  </a:lnTo>
                  <a:cubicBezTo>
                    <a:pt x="223040" y="687474"/>
                    <a:pt x="241363" y="680234"/>
                    <a:pt x="258643" y="680136"/>
                  </a:cubicBezTo>
                  <a:lnTo>
                    <a:pt x="383793" y="679425"/>
                  </a:lnTo>
                  <a:cubicBezTo>
                    <a:pt x="392432" y="679376"/>
                    <a:pt x="399177" y="681121"/>
                    <a:pt x="403094" y="683984"/>
                  </a:cubicBezTo>
                  <a:cubicBezTo>
                    <a:pt x="407012" y="686846"/>
                    <a:pt x="408104" y="690824"/>
                    <a:pt x="405443" y="695241"/>
                  </a:cubicBezTo>
                  <a:close/>
                  <a:moveTo>
                    <a:pt x="437669" y="1028237"/>
                  </a:moveTo>
                  <a:lnTo>
                    <a:pt x="419965" y="1057618"/>
                  </a:lnTo>
                  <a:lnTo>
                    <a:pt x="232881" y="1057618"/>
                  </a:lnTo>
                  <a:lnTo>
                    <a:pt x="249943" y="1029303"/>
                  </a:lnTo>
                  <a:cubicBezTo>
                    <a:pt x="255266" y="1020470"/>
                    <a:pt x="273589" y="1013229"/>
                    <a:pt x="290868" y="1013131"/>
                  </a:cubicBezTo>
                  <a:lnTo>
                    <a:pt x="416018" y="1012420"/>
                  </a:lnTo>
                  <a:cubicBezTo>
                    <a:pt x="424658" y="1012371"/>
                    <a:pt x="431401" y="1014117"/>
                    <a:pt x="435320" y="1016980"/>
                  </a:cubicBezTo>
                  <a:cubicBezTo>
                    <a:pt x="439238" y="1019842"/>
                    <a:pt x="440330" y="1023819"/>
                    <a:pt x="437669" y="1028237"/>
                  </a:cubicBezTo>
                  <a:close/>
                  <a:moveTo>
                    <a:pt x="543655" y="465873"/>
                  </a:moveTo>
                  <a:lnTo>
                    <a:pt x="440379" y="637264"/>
                  </a:lnTo>
                  <a:cubicBezTo>
                    <a:pt x="435056" y="646097"/>
                    <a:pt x="416733" y="653337"/>
                    <a:pt x="399453" y="653436"/>
                  </a:cubicBezTo>
                  <a:lnTo>
                    <a:pt x="274304" y="654146"/>
                  </a:lnTo>
                  <a:cubicBezTo>
                    <a:pt x="257024" y="654243"/>
                    <a:pt x="247330" y="647163"/>
                    <a:pt x="252653" y="638330"/>
                  </a:cubicBezTo>
                  <a:lnTo>
                    <a:pt x="355929" y="466939"/>
                  </a:lnTo>
                  <a:cubicBezTo>
                    <a:pt x="361252" y="458106"/>
                    <a:pt x="379575" y="450866"/>
                    <a:pt x="396855" y="450767"/>
                  </a:cubicBezTo>
                  <a:lnTo>
                    <a:pt x="522006" y="450057"/>
                  </a:lnTo>
                  <a:cubicBezTo>
                    <a:pt x="530644" y="450008"/>
                    <a:pt x="537388" y="451753"/>
                    <a:pt x="541306" y="454616"/>
                  </a:cubicBezTo>
                  <a:cubicBezTo>
                    <a:pt x="545223" y="457478"/>
                    <a:pt x="546317" y="461457"/>
                    <a:pt x="543655" y="465873"/>
                  </a:cubicBezTo>
                  <a:close/>
                  <a:moveTo>
                    <a:pt x="575881" y="798868"/>
                  </a:moveTo>
                  <a:lnTo>
                    <a:pt x="472605" y="970259"/>
                  </a:lnTo>
                  <a:cubicBezTo>
                    <a:pt x="467282" y="979092"/>
                    <a:pt x="448959" y="986332"/>
                    <a:pt x="431679" y="986431"/>
                  </a:cubicBezTo>
                  <a:lnTo>
                    <a:pt x="306529" y="987141"/>
                  </a:lnTo>
                  <a:cubicBezTo>
                    <a:pt x="289250" y="987240"/>
                    <a:pt x="279556" y="980159"/>
                    <a:pt x="284879" y="971325"/>
                  </a:cubicBezTo>
                  <a:lnTo>
                    <a:pt x="388155" y="799934"/>
                  </a:lnTo>
                  <a:cubicBezTo>
                    <a:pt x="393477" y="791101"/>
                    <a:pt x="411801" y="783861"/>
                    <a:pt x="429080" y="783764"/>
                  </a:cubicBezTo>
                  <a:lnTo>
                    <a:pt x="554230" y="783052"/>
                  </a:lnTo>
                  <a:cubicBezTo>
                    <a:pt x="562870" y="783004"/>
                    <a:pt x="569614" y="784749"/>
                    <a:pt x="573532" y="787611"/>
                  </a:cubicBezTo>
                  <a:cubicBezTo>
                    <a:pt x="577449" y="790473"/>
                    <a:pt x="578541" y="794452"/>
                    <a:pt x="575881" y="798868"/>
                  </a:cubicBezTo>
                  <a:close/>
                  <a:moveTo>
                    <a:pt x="681866" y="236504"/>
                  </a:moveTo>
                  <a:lnTo>
                    <a:pt x="578591" y="407895"/>
                  </a:lnTo>
                  <a:cubicBezTo>
                    <a:pt x="573268" y="416729"/>
                    <a:pt x="554946" y="423969"/>
                    <a:pt x="537665" y="424067"/>
                  </a:cubicBezTo>
                  <a:lnTo>
                    <a:pt x="412516" y="424778"/>
                  </a:lnTo>
                  <a:cubicBezTo>
                    <a:pt x="395235" y="424876"/>
                    <a:pt x="385542" y="417795"/>
                    <a:pt x="390866" y="408961"/>
                  </a:cubicBezTo>
                  <a:lnTo>
                    <a:pt x="494142" y="237571"/>
                  </a:lnTo>
                  <a:cubicBezTo>
                    <a:pt x="499463" y="228737"/>
                    <a:pt x="517787" y="221497"/>
                    <a:pt x="535066" y="221398"/>
                  </a:cubicBezTo>
                  <a:lnTo>
                    <a:pt x="660216" y="220688"/>
                  </a:lnTo>
                  <a:cubicBezTo>
                    <a:pt x="668855" y="220639"/>
                    <a:pt x="675600" y="222386"/>
                    <a:pt x="679517" y="225247"/>
                  </a:cubicBezTo>
                  <a:cubicBezTo>
                    <a:pt x="683435" y="228109"/>
                    <a:pt x="684528" y="232089"/>
                    <a:pt x="681866" y="236504"/>
                  </a:cubicBezTo>
                  <a:close/>
                  <a:moveTo>
                    <a:pt x="714092" y="569501"/>
                  </a:moveTo>
                  <a:lnTo>
                    <a:pt x="610816" y="740892"/>
                  </a:lnTo>
                  <a:cubicBezTo>
                    <a:pt x="605494" y="749723"/>
                    <a:pt x="587170" y="756964"/>
                    <a:pt x="569891" y="757062"/>
                  </a:cubicBezTo>
                  <a:lnTo>
                    <a:pt x="444742" y="757773"/>
                  </a:lnTo>
                  <a:cubicBezTo>
                    <a:pt x="427462" y="757871"/>
                    <a:pt x="417767" y="750790"/>
                    <a:pt x="423092" y="741957"/>
                  </a:cubicBezTo>
                  <a:lnTo>
                    <a:pt x="526366" y="570566"/>
                  </a:lnTo>
                  <a:cubicBezTo>
                    <a:pt x="531689" y="561732"/>
                    <a:pt x="550013" y="554492"/>
                    <a:pt x="567291" y="554395"/>
                  </a:cubicBezTo>
                  <a:lnTo>
                    <a:pt x="692441" y="553685"/>
                  </a:lnTo>
                  <a:cubicBezTo>
                    <a:pt x="701081" y="553634"/>
                    <a:pt x="707824" y="555381"/>
                    <a:pt x="711743" y="558243"/>
                  </a:cubicBezTo>
                  <a:cubicBezTo>
                    <a:pt x="715661" y="561104"/>
                    <a:pt x="716754" y="565084"/>
                    <a:pt x="714092" y="569501"/>
                  </a:cubicBezTo>
                  <a:close/>
                  <a:moveTo>
                    <a:pt x="734596" y="921955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6869" y="923021"/>
                  </a:lnTo>
                  <a:cubicBezTo>
                    <a:pt x="552192" y="914188"/>
                    <a:pt x="570515" y="906948"/>
                    <a:pt x="587795" y="906851"/>
                  </a:cubicBezTo>
                  <a:lnTo>
                    <a:pt x="712945" y="906139"/>
                  </a:lnTo>
                  <a:cubicBezTo>
                    <a:pt x="721584" y="906090"/>
                    <a:pt x="728329" y="907836"/>
                    <a:pt x="732246" y="910698"/>
                  </a:cubicBezTo>
                  <a:cubicBezTo>
                    <a:pt x="736164" y="913560"/>
                    <a:pt x="737256" y="917539"/>
                    <a:pt x="734596" y="921955"/>
                  </a:cubicBezTo>
                  <a:close/>
                  <a:moveTo>
                    <a:pt x="820078" y="7136"/>
                  </a:moveTo>
                  <a:lnTo>
                    <a:pt x="716802" y="178526"/>
                  </a:lnTo>
                  <a:cubicBezTo>
                    <a:pt x="711479" y="187360"/>
                    <a:pt x="693157" y="194600"/>
                    <a:pt x="675877" y="194699"/>
                  </a:cubicBezTo>
                  <a:lnTo>
                    <a:pt x="550727" y="195409"/>
                  </a:lnTo>
                  <a:cubicBezTo>
                    <a:pt x="533447" y="195507"/>
                    <a:pt x="523755" y="188426"/>
                    <a:pt x="529077" y="179593"/>
                  </a:cubicBezTo>
                  <a:lnTo>
                    <a:pt x="632352" y="8202"/>
                  </a:lnTo>
                  <a:lnTo>
                    <a:pt x="643888" y="0"/>
                  </a:lnTo>
                  <a:lnTo>
                    <a:pt x="818589" y="0"/>
                  </a:lnTo>
                  <a:close/>
                  <a:moveTo>
                    <a:pt x="852304" y="340131"/>
                  </a:moveTo>
                  <a:lnTo>
                    <a:pt x="749027" y="511523"/>
                  </a:lnTo>
                  <a:cubicBezTo>
                    <a:pt x="743707" y="520355"/>
                    <a:pt x="725383" y="527596"/>
                    <a:pt x="708103" y="527694"/>
                  </a:cubicBezTo>
                  <a:lnTo>
                    <a:pt x="582953" y="528404"/>
                  </a:lnTo>
                  <a:cubicBezTo>
                    <a:pt x="565674" y="528503"/>
                    <a:pt x="555979" y="521421"/>
                    <a:pt x="561302" y="512588"/>
                  </a:cubicBezTo>
                  <a:lnTo>
                    <a:pt x="664580" y="341197"/>
                  </a:lnTo>
                  <a:cubicBezTo>
                    <a:pt x="669900" y="332364"/>
                    <a:pt x="688224" y="325125"/>
                    <a:pt x="705503" y="325026"/>
                  </a:cubicBezTo>
                  <a:lnTo>
                    <a:pt x="830653" y="324316"/>
                  </a:lnTo>
                  <a:cubicBezTo>
                    <a:pt x="839294" y="324267"/>
                    <a:pt x="846037" y="326012"/>
                    <a:pt x="849954" y="328874"/>
                  </a:cubicBezTo>
                  <a:cubicBezTo>
                    <a:pt x="853872" y="331737"/>
                    <a:pt x="854966" y="335715"/>
                    <a:pt x="852304" y="340131"/>
                  </a:cubicBezTo>
                  <a:close/>
                  <a:moveTo>
                    <a:pt x="872807" y="692588"/>
                  </a:moveTo>
                  <a:lnTo>
                    <a:pt x="769531" y="863979"/>
                  </a:lnTo>
                  <a:cubicBezTo>
                    <a:pt x="764208" y="872811"/>
                    <a:pt x="745885" y="880051"/>
                    <a:pt x="728606" y="880149"/>
                  </a:cubicBezTo>
                  <a:lnTo>
                    <a:pt x="603456" y="880860"/>
                  </a:lnTo>
                  <a:cubicBezTo>
                    <a:pt x="586176" y="880958"/>
                    <a:pt x="576484" y="873877"/>
                    <a:pt x="581805" y="865044"/>
                  </a:cubicBezTo>
                  <a:lnTo>
                    <a:pt x="685081" y="693653"/>
                  </a:lnTo>
                  <a:cubicBezTo>
                    <a:pt x="690403" y="684820"/>
                    <a:pt x="708727" y="677579"/>
                    <a:pt x="726006" y="677482"/>
                  </a:cubicBezTo>
                  <a:lnTo>
                    <a:pt x="851158" y="676772"/>
                  </a:lnTo>
                  <a:cubicBezTo>
                    <a:pt x="859797" y="676721"/>
                    <a:pt x="866540" y="678468"/>
                    <a:pt x="870458" y="681330"/>
                  </a:cubicBezTo>
                  <a:cubicBezTo>
                    <a:pt x="874376" y="684191"/>
                    <a:pt x="875469" y="688171"/>
                    <a:pt x="872807" y="692588"/>
                  </a:cubicBezTo>
                  <a:close/>
                  <a:moveTo>
                    <a:pt x="905036" y="1025583"/>
                  </a:moveTo>
                  <a:lnTo>
                    <a:pt x="885733" y="1057618"/>
                  </a:lnTo>
                  <a:lnTo>
                    <a:pt x="698650" y="1057618"/>
                  </a:lnTo>
                  <a:lnTo>
                    <a:pt x="717311" y="1026648"/>
                  </a:lnTo>
                  <a:cubicBezTo>
                    <a:pt x="722633" y="1017815"/>
                    <a:pt x="740957" y="1010576"/>
                    <a:pt x="758236" y="1010477"/>
                  </a:cubicBezTo>
                  <a:lnTo>
                    <a:pt x="883386" y="1009767"/>
                  </a:lnTo>
                  <a:cubicBezTo>
                    <a:pt x="892027" y="1009718"/>
                    <a:pt x="898770" y="1011463"/>
                    <a:pt x="902687" y="1014325"/>
                  </a:cubicBezTo>
                  <a:cubicBezTo>
                    <a:pt x="906605" y="1017188"/>
                    <a:pt x="907697" y="1021166"/>
                    <a:pt x="905036" y="1025583"/>
                  </a:cubicBezTo>
                  <a:close/>
                  <a:moveTo>
                    <a:pt x="990515" y="110764"/>
                  </a:moveTo>
                  <a:lnTo>
                    <a:pt x="887241" y="282153"/>
                  </a:lnTo>
                  <a:cubicBezTo>
                    <a:pt x="881918" y="290988"/>
                    <a:pt x="863595" y="298227"/>
                    <a:pt x="846316" y="298325"/>
                  </a:cubicBezTo>
                  <a:lnTo>
                    <a:pt x="721166" y="299035"/>
                  </a:lnTo>
                  <a:cubicBezTo>
                    <a:pt x="703885" y="299134"/>
                    <a:pt x="694192" y="292053"/>
                    <a:pt x="699515" y="283221"/>
                  </a:cubicBezTo>
                  <a:lnTo>
                    <a:pt x="802791" y="111829"/>
                  </a:lnTo>
                  <a:cubicBezTo>
                    <a:pt x="808112" y="102997"/>
                    <a:pt x="826436" y="95756"/>
                    <a:pt x="843716" y="95658"/>
                  </a:cubicBezTo>
                  <a:lnTo>
                    <a:pt x="968866" y="94946"/>
                  </a:lnTo>
                  <a:cubicBezTo>
                    <a:pt x="977506" y="94898"/>
                    <a:pt x="984248" y="96644"/>
                    <a:pt x="988166" y="99507"/>
                  </a:cubicBezTo>
                  <a:cubicBezTo>
                    <a:pt x="992086" y="102369"/>
                    <a:pt x="993177" y="106346"/>
                    <a:pt x="990515" y="110764"/>
                  </a:cubicBezTo>
                  <a:close/>
                  <a:moveTo>
                    <a:pt x="1011019" y="463218"/>
                  </a:moveTo>
                  <a:lnTo>
                    <a:pt x="907743" y="634609"/>
                  </a:lnTo>
                  <a:cubicBezTo>
                    <a:pt x="902420" y="643444"/>
                    <a:pt x="884098" y="650683"/>
                    <a:pt x="866817" y="650781"/>
                  </a:cubicBezTo>
                  <a:lnTo>
                    <a:pt x="741669" y="651491"/>
                  </a:lnTo>
                  <a:cubicBezTo>
                    <a:pt x="724388" y="651590"/>
                    <a:pt x="714695" y="644508"/>
                    <a:pt x="720018" y="635675"/>
                  </a:cubicBezTo>
                  <a:lnTo>
                    <a:pt x="823294" y="464286"/>
                  </a:lnTo>
                  <a:cubicBezTo>
                    <a:pt x="828617" y="455453"/>
                    <a:pt x="846939" y="448212"/>
                    <a:pt x="864218" y="448114"/>
                  </a:cubicBezTo>
                  <a:lnTo>
                    <a:pt x="989369" y="447403"/>
                  </a:lnTo>
                  <a:cubicBezTo>
                    <a:pt x="998009" y="447354"/>
                    <a:pt x="1004751" y="449100"/>
                    <a:pt x="1008670" y="451961"/>
                  </a:cubicBezTo>
                  <a:cubicBezTo>
                    <a:pt x="1012587" y="454824"/>
                    <a:pt x="1013681" y="458802"/>
                    <a:pt x="1011019" y="463218"/>
                  </a:cubicBezTo>
                  <a:close/>
                  <a:moveTo>
                    <a:pt x="1043248" y="796215"/>
                  </a:moveTo>
                  <a:lnTo>
                    <a:pt x="939972" y="967605"/>
                  </a:lnTo>
                  <a:cubicBezTo>
                    <a:pt x="934649" y="976439"/>
                    <a:pt x="916327" y="983679"/>
                    <a:pt x="899047" y="983776"/>
                  </a:cubicBezTo>
                  <a:lnTo>
                    <a:pt x="773897" y="984488"/>
                  </a:lnTo>
                  <a:cubicBezTo>
                    <a:pt x="756617" y="984585"/>
                    <a:pt x="746923" y="977505"/>
                    <a:pt x="752248" y="968670"/>
                  </a:cubicBezTo>
                  <a:lnTo>
                    <a:pt x="855522" y="797281"/>
                  </a:lnTo>
                  <a:cubicBezTo>
                    <a:pt x="860846" y="788448"/>
                    <a:pt x="879168" y="781207"/>
                    <a:pt x="896447" y="781109"/>
                  </a:cubicBezTo>
                  <a:lnTo>
                    <a:pt x="1021597" y="780398"/>
                  </a:lnTo>
                  <a:cubicBezTo>
                    <a:pt x="1030238" y="780349"/>
                    <a:pt x="1036981" y="782095"/>
                    <a:pt x="1040899" y="784956"/>
                  </a:cubicBezTo>
                  <a:cubicBezTo>
                    <a:pt x="1044818" y="787819"/>
                    <a:pt x="1045908" y="791799"/>
                    <a:pt x="1043248" y="796215"/>
                  </a:cubicBezTo>
                  <a:close/>
                  <a:moveTo>
                    <a:pt x="1057259" y="0"/>
                  </a:moveTo>
                  <a:lnTo>
                    <a:pt x="1025452" y="52786"/>
                  </a:lnTo>
                  <a:cubicBezTo>
                    <a:pt x="1020128" y="61618"/>
                    <a:pt x="1001806" y="68860"/>
                    <a:pt x="984527" y="68957"/>
                  </a:cubicBezTo>
                  <a:lnTo>
                    <a:pt x="859377" y="69669"/>
                  </a:lnTo>
                  <a:cubicBezTo>
                    <a:pt x="842097" y="69766"/>
                    <a:pt x="832404" y="62686"/>
                    <a:pt x="837726" y="53851"/>
                  </a:cubicBezTo>
                  <a:lnTo>
                    <a:pt x="870175" y="0"/>
                  </a:lnTo>
                  <a:close/>
                  <a:moveTo>
                    <a:pt x="1149231" y="233851"/>
                  </a:moveTo>
                  <a:lnTo>
                    <a:pt x="1045956" y="405240"/>
                  </a:lnTo>
                  <a:cubicBezTo>
                    <a:pt x="1040633" y="414075"/>
                    <a:pt x="1022310" y="421314"/>
                    <a:pt x="1005030" y="421412"/>
                  </a:cubicBezTo>
                  <a:lnTo>
                    <a:pt x="879880" y="422123"/>
                  </a:lnTo>
                  <a:cubicBezTo>
                    <a:pt x="862599" y="422221"/>
                    <a:pt x="852907" y="415140"/>
                    <a:pt x="858229" y="406308"/>
                  </a:cubicBezTo>
                  <a:lnTo>
                    <a:pt x="961506" y="234916"/>
                  </a:lnTo>
                  <a:cubicBezTo>
                    <a:pt x="966828" y="226084"/>
                    <a:pt x="985152" y="218844"/>
                    <a:pt x="1002431" y="218745"/>
                  </a:cubicBezTo>
                  <a:lnTo>
                    <a:pt x="1127581" y="218035"/>
                  </a:lnTo>
                  <a:cubicBezTo>
                    <a:pt x="1136220" y="217986"/>
                    <a:pt x="1142963" y="219731"/>
                    <a:pt x="1146883" y="222594"/>
                  </a:cubicBezTo>
                  <a:cubicBezTo>
                    <a:pt x="1150800" y="225455"/>
                    <a:pt x="1151892" y="229434"/>
                    <a:pt x="1149231" y="233851"/>
                  </a:cubicBezTo>
                  <a:close/>
                  <a:moveTo>
                    <a:pt x="1181459" y="566846"/>
                  </a:moveTo>
                  <a:lnTo>
                    <a:pt x="1078183" y="738237"/>
                  </a:lnTo>
                  <a:cubicBezTo>
                    <a:pt x="1072862" y="747070"/>
                    <a:pt x="1054539" y="754310"/>
                    <a:pt x="1037258" y="754409"/>
                  </a:cubicBezTo>
                  <a:lnTo>
                    <a:pt x="912110" y="755119"/>
                  </a:lnTo>
                  <a:cubicBezTo>
                    <a:pt x="894829" y="755216"/>
                    <a:pt x="885136" y="748136"/>
                    <a:pt x="890459" y="739303"/>
                  </a:cubicBezTo>
                  <a:lnTo>
                    <a:pt x="993735" y="567912"/>
                  </a:lnTo>
                  <a:cubicBezTo>
                    <a:pt x="999056" y="559079"/>
                    <a:pt x="1017379" y="551838"/>
                    <a:pt x="1034660" y="551740"/>
                  </a:cubicBezTo>
                  <a:lnTo>
                    <a:pt x="1159810" y="551029"/>
                  </a:lnTo>
                  <a:cubicBezTo>
                    <a:pt x="1168450" y="550981"/>
                    <a:pt x="1175193" y="552726"/>
                    <a:pt x="1179110" y="555589"/>
                  </a:cubicBezTo>
                  <a:cubicBezTo>
                    <a:pt x="1183029" y="558451"/>
                    <a:pt x="1184121" y="562430"/>
                    <a:pt x="1181459" y="566846"/>
                  </a:cubicBezTo>
                  <a:close/>
                  <a:moveTo>
                    <a:pt x="1201964" y="919302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14238" y="920368"/>
                  </a:lnTo>
                  <a:cubicBezTo>
                    <a:pt x="1019559" y="911535"/>
                    <a:pt x="1037883" y="904294"/>
                    <a:pt x="1055162" y="904196"/>
                  </a:cubicBezTo>
                  <a:lnTo>
                    <a:pt x="1180313" y="903486"/>
                  </a:lnTo>
                  <a:cubicBezTo>
                    <a:pt x="1188952" y="903436"/>
                    <a:pt x="1195696" y="905182"/>
                    <a:pt x="1199614" y="908045"/>
                  </a:cubicBezTo>
                  <a:cubicBezTo>
                    <a:pt x="1203531" y="910907"/>
                    <a:pt x="1204624" y="914886"/>
                    <a:pt x="1201964" y="919302"/>
                  </a:cubicBezTo>
                  <a:close/>
                  <a:moveTo>
                    <a:pt x="1287443" y="4482"/>
                  </a:moveTo>
                  <a:lnTo>
                    <a:pt x="1184167" y="175873"/>
                  </a:lnTo>
                  <a:cubicBezTo>
                    <a:pt x="1178844" y="184705"/>
                    <a:pt x="1160521" y="191947"/>
                    <a:pt x="1143242" y="192044"/>
                  </a:cubicBezTo>
                  <a:lnTo>
                    <a:pt x="1018092" y="192756"/>
                  </a:lnTo>
                  <a:cubicBezTo>
                    <a:pt x="1000811" y="192853"/>
                    <a:pt x="991118" y="185771"/>
                    <a:pt x="996441" y="176938"/>
                  </a:cubicBezTo>
                  <a:lnTo>
                    <a:pt x="1099717" y="5547"/>
                  </a:lnTo>
                  <a:lnTo>
                    <a:pt x="1107519" y="0"/>
                  </a:lnTo>
                  <a:lnTo>
                    <a:pt x="1286508" y="0"/>
                  </a:lnTo>
                  <a:close/>
                  <a:moveTo>
                    <a:pt x="1319672" y="337477"/>
                  </a:moveTo>
                  <a:lnTo>
                    <a:pt x="1216396" y="508868"/>
                  </a:lnTo>
                  <a:cubicBezTo>
                    <a:pt x="1211074" y="517701"/>
                    <a:pt x="1192750" y="524942"/>
                    <a:pt x="1175471" y="525040"/>
                  </a:cubicBezTo>
                  <a:lnTo>
                    <a:pt x="1050321" y="525751"/>
                  </a:lnTo>
                  <a:cubicBezTo>
                    <a:pt x="1033041" y="525849"/>
                    <a:pt x="1023348" y="518768"/>
                    <a:pt x="1028671" y="509934"/>
                  </a:cubicBezTo>
                  <a:lnTo>
                    <a:pt x="1131946" y="338544"/>
                  </a:lnTo>
                  <a:cubicBezTo>
                    <a:pt x="1137269" y="329710"/>
                    <a:pt x="1155591" y="322470"/>
                    <a:pt x="1172871" y="322372"/>
                  </a:cubicBezTo>
                  <a:lnTo>
                    <a:pt x="1298021" y="321662"/>
                  </a:lnTo>
                  <a:cubicBezTo>
                    <a:pt x="1306662" y="321612"/>
                    <a:pt x="1313404" y="323357"/>
                    <a:pt x="1317323" y="326220"/>
                  </a:cubicBezTo>
                  <a:cubicBezTo>
                    <a:pt x="1321241" y="329082"/>
                    <a:pt x="1322333" y="333062"/>
                    <a:pt x="1319672" y="337477"/>
                  </a:cubicBezTo>
                  <a:close/>
                  <a:moveTo>
                    <a:pt x="1340176" y="689933"/>
                  </a:moveTo>
                  <a:lnTo>
                    <a:pt x="1236899" y="861324"/>
                  </a:lnTo>
                  <a:cubicBezTo>
                    <a:pt x="1231577" y="870157"/>
                    <a:pt x="1213254" y="877398"/>
                    <a:pt x="1195974" y="877496"/>
                  </a:cubicBezTo>
                  <a:lnTo>
                    <a:pt x="1070824" y="878206"/>
                  </a:lnTo>
                  <a:cubicBezTo>
                    <a:pt x="1053544" y="878303"/>
                    <a:pt x="1043849" y="871224"/>
                    <a:pt x="1049173" y="862390"/>
                  </a:cubicBezTo>
                  <a:lnTo>
                    <a:pt x="1152450" y="691000"/>
                  </a:lnTo>
                  <a:cubicBezTo>
                    <a:pt x="1157772" y="682166"/>
                    <a:pt x="1176096" y="674926"/>
                    <a:pt x="1193375" y="674827"/>
                  </a:cubicBezTo>
                  <a:lnTo>
                    <a:pt x="1318525" y="674117"/>
                  </a:lnTo>
                  <a:cubicBezTo>
                    <a:pt x="1327164" y="674068"/>
                    <a:pt x="1333907" y="675813"/>
                    <a:pt x="1337825" y="678676"/>
                  </a:cubicBezTo>
                  <a:cubicBezTo>
                    <a:pt x="1341742" y="681538"/>
                    <a:pt x="1342836" y="685517"/>
                    <a:pt x="1340176" y="689933"/>
                  </a:cubicBezTo>
                  <a:close/>
                  <a:moveTo>
                    <a:pt x="1372403" y="1022928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84679" y="1023995"/>
                  </a:lnTo>
                  <a:cubicBezTo>
                    <a:pt x="1190002" y="1015161"/>
                    <a:pt x="1208324" y="1007921"/>
                    <a:pt x="1225604" y="1007823"/>
                  </a:cubicBezTo>
                  <a:lnTo>
                    <a:pt x="1350754" y="1007112"/>
                  </a:lnTo>
                  <a:cubicBezTo>
                    <a:pt x="1359394" y="1007063"/>
                    <a:pt x="1366136" y="1008810"/>
                    <a:pt x="1370054" y="1011672"/>
                  </a:cubicBezTo>
                  <a:cubicBezTo>
                    <a:pt x="1373973" y="1014533"/>
                    <a:pt x="1375065" y="1018512"/>
                    <a:pt x="1372403" y="1022928"/>
                  </a:cubicBezTo>
                  <a:close/>
                  <a:moveTo>
                    <a:pt x="1457884" y="108109"/>
                  </a:moveTo>
                  <a:lnTo>
                    <a:pt x="1354607" y="279500"/>
                  </a:lnTo>
                  <a:cubicBezTo>
                    <a:pt x="1349285" y="288333"/>
                    <a:pt x="1330962" y="295573"/>
                    <a:pt x="1313682" y="295672"/>
                  </a:cubicBezTo>
                  <a:lnTo>
                    <a:pt x="1188532" y="296382"/>
                  </a:lnTo>
                  <a:cubicBezTo>
                    <a:pt x="1171252" y="296481"/>
                    <a:pt x="1161559" y="289399"/>
                    <a:pt x="1166882" y="280566"/>
                  </a:cubicBezTo>
                  <a:lnTo>
                    <a:pt x="1270158" y="109175"/>
                  </a:lnTo>
                  <a:cubicBezTo>
                    <a:pt x="1275480" y="100342"/>
                    <a:pt x="1293802" y="93102"/>
                    <a:pt x="1311083" y="93005"/>
                  </a:cubicBezTo>
                  <a:lnTo>
                    <a:pt x="1436233" y="92293"/>
                  </a:lnTo>
                  <a:cubicBezTo>
                    <a:pt x="1444873" y="92244"/>
                    <a:pt x="1451616" y="93990"/>
                    <a:pt x="1455533" y="96852"/>
                  </a:cubicBezTo>
                  <a:cubicBezTo>
                    <a:pt x="1459453" y="99714"/>
                    <a:pt x="1460545" y="103693"/>
                    <a:pt x="1457884" y="108109"/>
                  </a:cubicBezTo>
                  <a:close/>
                  <a:moveTo>
                    <a:pt x="1478387" y="460565"/>
                  </a:moveTo>
                  <a:lnTo>
                    <a:pt x="1375112" y="631956"/>
                  </a:lnTo>
                  <a:cubicBezTo>
                    <a:pt x="1369788" y="640789"/>
                    <a:pt x="1351467" y="648029"/>
                    <a:pt x="1334185" y="648128"/>
                  </a:cubicBezTo>
                  <a:lnTo>
                    <a:pt x="1209036" y="648838"/>
                  </a:lnTo>
                  <a:cubicBezTo>
                    <a:pt x="1191755" y="648936"/>
                    <a:pt x="1182063" y="641855"/>
                    <a:pt x="1187385" y="633021"/>
                  </a:cubicBezTo>
                  <a:lnTo>
                    <a:pt x="1290661" y="461631"/>
                  </a:lnTo>
                  <a:cubicBezTo>
                    <a:pt x="1295984" y="452797"/>
                    <a:pt x="1314307" y="445557"/>
                    <a:pt x="1331587" y="445459"/>
                  </a:cubicBezTo>
                  <a:lnTo>
                    <a:pt x="1456737" y="444748"/>
                  </a:lnTo>
                  <a:cubicBezTo>
                    <a:pt x="1465376" y="444701"/>
                    <a:pt x="1472119" y="446446"/>
                    <a:pt x="1476038" y="449307"/>
                  </a:cubicBezTo>
                  <a:cubicBezTo>
                    <a:pt x="1479955" y="452169"/>
                    <a:pt x="1481048" y="456149"/>
                    <a:pt x="1478387" y="460565"/>
                  </a:cubicBezTo>
                  <a:close/>
                  <a:moveTo>
                    <a:pt x="1510616" y="793559"/>
                  </a:moveTo>
                  <a:lnTo>
                    <a:pt x="1407340" y="964952"/>
                  </a:lnTo>
                  <a:cubicBezTo>
                    <a:pt x="1402018" y="973784"/>
                    <a:pt x="1383695" y="981024"/>
                    <a:pt x="1366415" y="981123"/>
                  </a:cubicBezTo>
                  <a:lnTo>
                    <a:pt x="1241265" y="981833"/>
                  </a:lnTo>
                  <a:cubicBezTo>
                    <a:pt x="1223986" y="981932"/>
                    <a:pt x="1214292" y="974850"/>
                    <a:pt x="1219614" y="966017"/>
                  </a:cubicBezTo>
                  <a:lnTo>
                    <a:pt x="1322891" y="794626"/>
                  </a:lnTo>
                  <a:cubicBezTo>
                    <a:pt x="1328213" y="785793"/>
                    <a:pt x="1346535" y="778554"/>
                    <a:pt x="1363816" y="778455"/>
                  </a:cubicBezTo>
                  <a:lnTo>
                    <a:pt x="1488966" y="777745"/>
                  </a:lnTo>
                  <a:cubicBezTo>
                    <a:pt x="1497606" y="777696"/>
                    <a:pt x="1504349" y="779441"/>
                    <a:pt x="1508266" y="782303"/>
                  </a:cubicBezTo>
                  <a:cubicBezTo>
                    <a:pt x="1512185" y="785164"/>
                    <a:pt x="1513277" y="789144"/>
                    <a:pt x="1510616" y="793559"/>
                  </a:cubicBezTo>
                  <a:close/>
                  <a:moveTo>
                    <a:pt x="1523027" y="0"/>
                  </a:moveTo>
                  <a:lnTo>
                    <a:pt x="1492819" y="50131"/>
                  </a:lnTo>
                  <a:cubicBezTo>
                    <a:pt x="1487497" y="58965"/>
                    <a:pt x="1469173" y="66205"/>
                    <a:pt x="1451894" y="66303"/>
                  </a:cubicBezTo>
                  <a:lnTo>
                    <a:pt x="1326745" y="67014"/>
                  </a:lnTo>
                  <a:cubicBezTo>
                    <a:pt x="1309465" y="67112"/>
                    <a:pt x="1299771" y="60031"/>
                    <a:pt x="1305094" y="51197"/>
                  </a:cubicBezTo>
                  <a:lnTo>
                    <a:pt x="1335944" y="0"/>
                  </a:lnTo>
                  <a:close/>
                  <a:moveTo>
                    <a:pt x="1616599" y="231196"/>
                  </a:moveTo>
                  <a:lnTo>
                    <a:pt x="1513323" y="402587"/>
                  </a:lnTo>
                  <a:cubicBezTo>
                    <a:pt x="1508000" y="411420"/>
                    <a:pt x="1489677" y="418660"/>
                    <a:pt x="1472397" y="418759"/>
                  </a:cubicBezTo>
                  <a:lnTo>
                    <a:pt x="1347248" y="419469"/>
                  </a:lnTo>
                  <a:cubicBezTo>
                    <a:pt x="1329968" y="419568"/>
                    <a:pt x="1320274" y="412486"/>
                    <a:pt x="1325597" y="403653"/>
                  </a:cubicBezTo>
                  <a:lnTo>
                    <a:pt x="1428873" y="232262"/>
                  </a:lnTo>
                  <a:cubicBezTo>
                    <a:pt x="1434195" y="223429"/>
                    <a:pt x="1452519" y="216189"/>
                    <a:pt x="1469798" y="216090"/>
                  </a:cubicBezTo>
                  <a:lnTo>
                    <a:pt x="1594948" y="215380"/>
                  </a:lnTo>
                  <a:cubicBezTo>
                    <a:pt x="1603589" y="215331"/>
                    <a:pt x="1610332" y="217078"/>
                    <a:pt x="1614250" y="219939"/>
                  </a:cubicBezTo>
                  <a:cubicBezTo>
                    <a:pt x="1618167" y="222801"/>
                    <a:pt x="1619259" y="226780"/>
                    <a:pt x="1616599" y="231196"/>
                  </a:cubicBezTo>
                  <a:close/>
                  <a:moveTo>
                    <a:pt x="1648827" y="564193"/>
                  </a:moveTo>
                  <a:lnTo>
                    <a:pt x="1545552" y="735582"/>
                  </a:lnTo>
                  <a:cubicBezTo>
                    <a:pt x="1540229" y="744417"/>
                    <a:pt x="1521906" y="751656"/>
                    <a:pt x="1504627" y="751754"/>
                  </a:cubicBezTo>
                  <a:lnTo>
                    <a:pt x="1379477" y="752465"/>
                  </a:lnTo>
                  <a:cubicBezTo>
                    <a:pt x="1362196" y="752563"/>
                    <a:pt x="1352503" y="745482"/>
                    <a:pt x="1357827" y="736648"/>
                  </a:cubicBezTo>
                  <a:lnTo>
                    <a:pt x="1461102" y="565257"/>
                  </a:lnTo>
                  <a:cubicBezTo>
                    <a:pt x="1466425" y="556424"/>
                    <a:pt x="1484748" y="549185"/>
                    <a:pt x="1502027" y="549087"/>
                  </a:cubicBezTo>
                  <a:lnTo>
                    <a:pt x="1627177" y="548376"/>
                  </a:lnTo>
                  <a:cubicBezTo>
                    <a:pt x="1635817" y="548327"/>
                    <a:pt x="1642560" y="550073"/>
                    <a:pt x="1646479" y="552934"/>
                  </a:cubicBezTo>
                  <a:cubicBezTo>
                    <a:pt x="1650397" y="555797"/>
                    <a:pt x="1651489" y="559775"/>
                    <a:pt x="1648827" y="564193"/>
                  </a:cubicBezTo>
                  <a:close/>
                  <a:moveTo>
                    <a:pt x="1669331" y="916647"/>
                  </a:moveTo>
                  <a:lnTo>
                    <a:pt x="1584385" y="1057618"/>
                  </a:lnTo>
                  <a:lnTo>
                    <a:pt x="1397302" y="1057618"/>
                  </a:lnTo>
                  <a:lnTo>
                    <a:pt x="1481605" y="917713"/>
                  </a:lnTo>
                  <a:cubicBezTo>
                    <a:pt x="1486928" y="908880"/>
                    <a:pt x="1505251" y="901641"/>
                    <a:pt x="1522531" y="901542"/>
                  </a:cubicBezTo>
                  <a:lnTo>
                    <a:pt x="1647681" y="900832"/>
                  </a:lnTo>
                  <a:cubicBezTo>
                    <a:pt x="1656320" y="900783"/>
                    <a:pt x="1663063" y="902528"/>
                    <a:pt x="1666982" y="905390"/>
                  </a:cubicBezTo>
                  <a:cubicBezTo>
                    <a:pt x="1670899" y="908251"/>
                    <a:pt x="1671992" y="912231"/>
                    <a:pt x="1669331" y="916647"/>
                  </a:cubicBezTo>
                  <a:close/>
                  <a:moveTo>
                    <a:pt x="1754810" y="1828"/>
                  </a:moveTo>
                  <a:lnTo>
                    <a:pt x="1651534" y="173218"/>
                  </a:lnTo>
                  <a:cubicBezTo>
                    <a:pt x="1646212" y="182052"/>
                    <a:pt x="1627890" y="189292"/>
                    <a:pt x="1610609" y="189390"/>
                  </a:cubicBezTo>
                  <a:lnTo>
                    <a:pt x="1485461" y="190101"/>
                  </a:lnTo>
                  <a:cubicBezTo>
                    <a:pt x="1468179" y="190199"/>
                    <a:pt x="1458485" y="183118"/>
                    <a:pt x="1463810" y="174285"/>
                  </a:cubicBezTo>
                  <a:lnTo>
                    <a:pt x="1567086" y="2894"/>
                  </a:lnTo>
                  <a:lnTo>
                    <a:pt x="1571155" y="0"/>
                  </a:lnTo>
                  <a:lnTo>
                    <a:pt x="1754429" y="0"/>
                  </a:lnTo>
                  <a:close/>
                  <a:moveTo>
                    <a:pt x="1787040" y="334824"/>
                  </a:moveTo>
                  <a:lnTo>
                    <a:pt x="1683763" y="506215"/>
                  </a:lnTo>
                  <a:cubicBezTo>
                    <a:pt x="1678441" y="515048"/>
                    <a:pt x="1660119" y="522287"/>
                    <a:pt x="1642838" y="522385"/>
                  </a:cubicBezTo>
                  <a:lnTo>
                    <a:pt x="1517688" y="523096"/>
                  </a:lnTo>
                  <a:cubicBezTo>
                    <a:pt x="1500409" y="523194"/>
                    <a:pt x="1490715" y="516113"/>
                    <a:pt x="1496038" y="507280"/>
                  </a:cubicBezTo>
                  <a:lnTo>
                    <a:pt x="1599314" y="335889"/>
                  </a:lnTo>
                  <a:cubicBezTo>
                    <a:pt x="1604636" y="327057"/>
                    <a:pt x="1622959" y="319817"/>
                    <a:pt x="1640239" y="319718"/>
                  </a:cubicBezTo>
                  <a:lnTo>
                    <a:pt x="1765389" y="319008"/>
                  </a:lnTo>
                  <a:cubicBezTo>
                    <a:pt x="1774030" y="318958"/>
                    <a:pt x="1780773" y="320704"/>
                    <a:pt x="1784690" y="323566"/>
                  </a:cubicBezTo>
                  <a:cubicBezTo>
                    <a:pt x="1788608" y="326429"/>
                    <a:pt x="1789702" y="330407"/>
                    <a:pt x="1787040" y="334824"/>
                  </a:cubicBezTo>
                  <a:close/>
                  <a:moveTo>
                    <a:pt x="1807543" y="687280"/>
                  </a:moveTo>
                  <a:lnTo>
                    <a:pt x="1704267" y="858669"/>
                  </a:lnTo>
                  <a:cubicBezTo>
                    <a:pt x="1698944" y="867504"/>
                    <a:pt x="1680621" y="874743"/>
                    <a:pt x="1663341" y="874841"/>
                  </a:cubicBezTo>
                  <a:lnTo>
                    <a:pt x="1538192" y="875551"/>
                  </a:lnTo>
                  <a:cubicBezTo>
                    <a:pt x="1520912" y="875650"/>
                    <a:pt x="1511218" y="868569"/>
                    <a:pt x="1516541" y="859737"/>
                  </a:cubicBezTo>
                  <a:lnTo>
                    <a:pt x="1619817" y="688345"/>
                  </a:lnTo>
                  <a:cubicBezTo>
                    <a:pt x="1625139" y="679513"/>
                    <a:pt x="1643463" y="672272"/>
                    <a:pt x="1660742" y="672174"/>
                  </a:cubicBezTo>
                  <a:lnTo>
                    <a:pt x="1785892" y="671462"/>
                  </a:lnTo>
                  <a:cubicBezTo>
                    <a:pt x="1794532" y="671414"/>
                    <a:pt x="1801276" y="673160"/>
                    <a:pt x="1805194" y="676023"/>
                  </a:cubicBezTo>
                  <a:cubicBezTo>
                    <a:pt x="1809111" y="678885"/>
                    <a:pt x="1810205" y="682862"/>
                    <a:pt x="1807543" y="687280"/>
                  </a:cubicBezTo>
                  <a:close/>
                  <a:moveTo>
                    <a:pt x="1839772" y="1020275"/>
                  </a:moveTo>
                  <a:lnTo>
                    <a:pt x="1817270" y="1057618"/>
                  </a:lnTo>
                  <a:lnTo>
                    <a:pt x="1630186" y="1057618"/>
                  </a:lnTo>
                  <a:lnTo>
                    <a:pt x="1652046" y="1021341"/>
                  </a:lnTo>
                  <a:cubicBezTo>
                    <a:pt x="1657369" y="1012506"/>
                    <a:pt x="1675692" y="1005267"/>
                    <a:pt x="1692971" y="1005169"/>
                  </a:cubicBezTo>
                  <a:lnTo>
                    <a:pt x="1818121" y="1004457"/>
                  </a:lnTo>
                  <a:cubicBezTo>
                    <a:pt x="1826761" y="1004410"/>
                    <a:pt x="1833504" y="1006155"/>
                    <a:pt x="1837423" y="1009018"/>
                  </a:cubicBezTo>
                  <a:cubicBezTo>
                    <a:pt x="1841341" y="1011879"/>
                    <a:pt x="1842433" y="1015858"/>
                    <a:pt x="1839772" y="1020275"/>
                  </a:cubicBezTo>
                  <a:close/>
                  <a:moveTo>
                    <a:pt x="1925251" y="105455"/>
                  </a:moveTo>
                  <a:lnTo>
                    <a:pt x="1821975" y="276846"/>
                  </a:lnTo>
                  <a:cubicBezTo>
                    <a:pt x="1816652" y="285680"/>
                    <a:pt x="1798329" y="292920"/>
                    <a:pt x="1781050" y="293017"/>
                  </a:cubicBezTo>
                  <a:lnTo>
                    <a:pt x="1655900" y="293727"/>
                  </a:lnTo>
                  <a:cubicBezTo>
                    <a:pt x="1638621" y="293826"/>
                    <a:pt x="1628928" y="286746"/>
                    <a:pt x="1634251" y="277913"/>
                  </a:cubicBezTo>
                  <a:lnTo>
                    <a:pt x="1737525" y="106522"/>
                  </a:lnTo>
                  <a:cubicBezTo>
                    <a:pt x="1742848" y="97689"/>
                    <a:pt x="1761171" y="90448"/>
                    <a:pt x="1778452" y="90350"/>
                  </a:cubicBezTo>
                  <a:lnTo>
                    <a:pt x="1903600" y="89639"/>
                  </a:lnTo>
                  <a:cubicBezTo>
                    <a:pt x="1912242" y="89590"/>
                    <a:pt x="1918985" y="91336"/>
                    <a:pt x="1922902" y="94199"/>
                  </a:cubicBezTo>
                  <a:cubicBezTo>
                    <a:pt x="1926820" y="97061"/>
                    <a:pt x="1927914" y="101038"/>
                    <a:pt x="1925251" y="105455"/>
                  </a:cubicBezTo>
                  <a:close/>
                  <a:moveTo>
                    <a:pt x="1945755" y="457911"/>
                  </a:moveTo>
                  <a:lnTo>
                    <a:pt x="1842478" y="629302"/>
                  </a:lnTo>
                  <a:cubicBezTo>
                    <a:pt x="1837156" y="638135"/>
                    <a:pt x="1818832" y="645374"/>
                    <a:pt x="1801553" y="645473"/>
                  </a:cubicBezTo>
                  <a:lnTo>
                    <a:pt x="1676403" y="646183"/>
                  </a:lnTo>
                  <a:cubicBezTo>
                    <a:pt x="1659124" y="646282"/>
                    <a:pt x="1649429" y="639200"/>
                    <a:pt x="1654752" y="630367"/>
                  </a:cubicBezTo>
                  <a:lnTo>
                    <a:pt x="1758028" y="458978"/>
                  </a:lnTo>
                  <a:cubicBezTo>
                    <a:pt x="1763351" y="450144"/>
                    <a:pt x="1781674" y="442904"/>
                    <a:pt x="1798954" y="442805"/>
                  </a:cubicBezTo>
                  <a:lnTo>
                    <a:pt x="1924105" y="442095"/>
                  </a:lnTo>
                  <a:cubicBezTo>
                    <a:pt x="1932745" y="442046"/>
                    <a:pt x="1939487" y="443791"/>
                    <a:pt x="1943405" y="446653"/>
                  </a:cubicBezTo>
                  <a:cubicBezTo>
                    <a:pt x="1947323" y="449516"/>
                    <a:pt x="1948416" y="453494"/>
                    <a:pt x="1945755" y="457911"/>
                  </a:cubicBezTo>
                  <a:close/>
                  <a:moveTo>
                    <a:pt x="1977984" y="790906"/>
                  </a:moveTo>
                  <a:lnTo>
                    <a:pt x="1874707" y="962297"/>
                  </a:lnTo>
                  <a:cubicBezTo>
                    <a:pt x="1869385" y="971130"/>
                    <a:pt x="1851063" y="978369"/>
                    <a:pt x="1833783" y="978469"/>
                  </a:cubicBezTo>
                  <a:lnTo>
                    <a:pt x="1708632" y="979179"/>
                  </a:lnTo>
                  <a:cubicBezTo>
                    <a:pt x="1691353" y="979278"/>
                    <a:pt x="1681659" y="972197"/>
                    <a:pt x="1686982" y="963363"/>
                  </a:cubicBezTo>
                  <a:lnTo>
                    <a:pt x="1790258" y="791973"/>
                  </a:lnTo>
                  <a:cubicBezTo>
                    <a:pt x="1795580" y="783139"/>
                    <a:pt x="1813903" y="775899"/>
                    <a:pt x="1831183" y="775801"/>
                  </a:cubicBezTo>
                  <a:lnTo>
                    <a:pt x="1956333" y="775090"/>
                  </a:lnTo>
                  <a:cubicBezTo>
                    <a:pt x="1964974" y="775041"/>
                    <a:pt x="1971717" y="776788"/>
                    <a:pt x="1975635" y="779649"/>
                  </a:cubicBezTo>
                  <a:cubicBezTo>
                    <a:pt x="1979553" y="782511"/>
                    <a:pt x="1980646" y="786490"/>
                    <a:pt x="1977984" y="790906"/>
                  </a:cubicBezTo>
                  <a:close/>
                  <a:moveTo>
                    <a:pt x="1988796" y="0"/>
                  </a:moveTo>
                  <a:lnTo>
                    <a:pt x="1960188" y="47478"/>
                  </a:lnTo>
                  <a:cubicBezTo>
                    <a:pt x="1954864" y="56311"/>
                    <a:pt x="1936542" y="63552"/>
                    <a:pt x="1919263" y="63650"/>
                  </a:cubicBezTo>
                  <a:lnTo>
                    <a:pt x="1794113" y="64361"/>
                  </a:lnTo>
                  <a:cubicBezTo>
                    <a:pt x="1776832" y="64459"/>
                    <a:pt x="1767140" y="57376"/>
                    <a:pt x="1772462" y="48544"/>
                  </a:cubicBezTo>
                  <a:lnTo>
                    <a:pt x="1801713" y="0"/>
                  </a:lnTo>
                  <a:close/>
                  <a:moveTo>
                    <a:pt x="2083966" y="228543"/>
                  </a:moveTo>
                  <a:lnTo>
                    <a:pt x="1980690" y="399933"/>
                  </a:lnTo>
                  <a:cubicBezTo>
                    <a:pt x="1975369" y="408765"/>
                    <a:pt x="1957045" y="416007"/>
                    <a:pt x="1939766" y="416104"/>
                  </a:cubicBezTo>
                  <a:lnTo>
                    <a:pt x="1814615" y="416816"/>
                  </a:lnTo>
                  <a:cubicBezTo>
                    <a:pt x="1797336" y="416913"/>
                    <a:pt x="1787641" y="409833"/>
                    <a:pt x="1792965" y="401000"/>
                  </a:cubicBezTo>
                  <a:lnTo>
                    <a:pt x="1896242" y="229609"/>
                  </a:lnTo>
                  <a:cubicBezTo>
                    <a:pt x="1901562" y="220776"/>
                    <a:pt x="1919888" y="213536"/>
                    <a:pt x="1937165" y="213437"/>
                  </a:cubicBezTo>
                  <a:lnTo>
                    <a:pt x="2062315" y="212727"/>
                  </a:lnTo>
                  <a:cubicBezTo>
                    <a:pt x="2070956" y="212677"/>
                    <a:pt x="2077699" y="214423"/>
                    <a:pt x="2081617" y="217286"/>
                  </a:cubicBezTo>
                  <a:cubicBezTo>
                    <a:pt x="2085536" y="220147"/>
                    <a:pt x="2086627" y="224127"/>
                    <a:pt x="2083966" y="228543"/>
                  </a:cubicBezTo>
                  <a:close/>
                  <a:moveTo>
                    <a:pt x="2116195" y="561538"/>
                  </a:moveTo>
                  <a:lnTo>
                    <a:pt x="2012919" y="732928"/>
                  </a:lnTo>
                  <a:cubicBezTo>
                    <a:pt x="2007597" y="741762"/>
                    <a:pt x="1989275" y="749002"/>
                    <a:pt x="1971994" y="749099"/>
                  </a:cubicBezTo>
                  <a:lnTo>
                    <a:pt x="1846844" y="749811"/>
                  </a:lnTo>
                  <a:cubicBezTo>
                    <a:pt x="1829565" y="749909"/>
                    <a:pt x="1819872" y="742828"/>
                    <a:pt x="1825195" y="733995"/>
                  </a:cubicBezTo>
                  <a:lnTo>
                    <a:pt x="1928471" y="562604"/>
                  </a:lnTo>
                  <a:cubicBezTo>
                    <a:pt x="1933792" y="553771"/>
                    <a:pt x="1952115" y="546530"/>
                    <a:pt x="1969396" y="546432"/>
                  </a:cubicBezTo>
                  <a:lnTo>
                    <a:pt x="2094544" y="545721"/>
                  </a:lnTo>
                  <a:cubicBezTo>
                    <a:pt x="2103184" y="545674"/>
                    <a:pt x="2109929" y="547419"/>
                    <a:pt x="2113846" y="550281"/>
                  </a:cubicBezTo>
                  <a:cubicBezTo>
                    <a:pt x="2117764" y="553143"/>
                    <a:pt x="2118857" y="557122"/>
                    <a:pt x="2116195" y="561538"/>
                  </a:cubicBezTo>
                  <a:close/>
                  <a:moveTo>
                    <a:pt x="2136699" y="913993"/>
                  </a:moveTo>
                  <a:lnTo>
                    <a:pt x="2050154" y="1057618"/>
                  </a:lnTo>
                  <a:lnTo>
                    <a:pt x="1863071" y="1057618"/>
                  </a:lnTo>
                  <a:lnTo>
                    <a:pt x="1948974" y="915060"/>
                  </a:lnTo>
                  <a:cubicBezTo>
                    <a:pt x="1954295" y="906226"/>
                    <a:pt x="1972619" y="898986"/>
                    <a:pt x="1989898" y="898888"/>
                  </a:cubicBezTo>
                  <a:lnTo>
                    <a:pt x="2115048" y="898177"/>
                  </a:lnTo>
                  <a:cubicBezTo>
                    <a:pt x="2123689" y="898128"/>
                    <a:pt x="2130432" y="899873"/>
                    <a:pt x="2134350" y="902736"/>
                  </a:cubicBezTo>
                  <a:cubicBezTo>
                    <a:pt x="2138267" y="905598"/>
                    <a:pt x="2139360" y="909576"/>
                    <a:pt x="2136699" y="913993"/>
                  </a:cubicBezTo>
                  <a:close/>
                  <a:moveTo>
                    <a:pt x="2221681" y="0"/>
                  </a:moveTo>
                  <a:lnTo>
                    <a:pt x="2118901" y="170565"/>
                  </a:lnTo>
                  <a:cubicBezTo>
                    <a:pt x="2113581" y="179398"/>
                    <a:pt x="2095257" y="186639"/>
                    <a:pt x="2077978" y="186737"/>
                  </a:cubicBezTo>
                  <a:lnTo>
                    <a:pt x="1952828" y="187448"/>
                  </a:lnTo>
                  <a:cubicBezTo>
                    <a:pt x="1935547" y="187546"/>
                    <a:pt x="1925854" y="180463"/>
                    <a:pt x="1931177" y="171631"/>
                  </a:cubicBezTo>
                  <a:lnTo>
                    <a:pt x="2034453" y="240"/>
                  </a:lnTo>
                  <a:lnTo>
                    <a:pt x="2034790" y="0"/>
                  </a:lnTo>
                  <a:close/>
                  <a:moveTo>
                    <a:pt x="2254407" y="332169"/>
                  </a:moveTo>
                  <a:lnTo>
                    <a:pt x="2151131" y="503560"/>
                  </a:lnTo>
                  <a:cubicBezTo>
                    <a:pt x="2145810" y="512393"/>
                    <a:pt x="2127486" y="519634"/>
                    <a:pt x="2110207" y="519732"/>
                  </a:cubicBezTo>
                  <a:lnTo>
                    <a:pt x="1985057" y="520443"/>
                  </a:lnTo>
                  <a:cubicBezTo>
                    <a:pt x="1967777" y="520541"/>
                    <a:pt x="1958084" y="513460"/>
                    <a:pt x="1963406" y="504626"/>
                  </a:cubicBezTo>
                  <a:lnTo>
                    <a:pt x="2066682" y="333236"/>
                  </a:lnTo>
                  <a:cubicBezTo>
                    <a:pt x="2072005" y="324402"/>
                    <a:pt x="2090327" y="317162"/>
                    <a:pt x="2107608" y="317065"/>
                  </a:cubicBezTo>
                  <a:lnTo>
                    <a:pt x="2232757" y="316353"/>
                  </a:lnTo>
                  <a:cubicBezTo>
                    <a:pt x="2241398" y="316304"/>
                    <a:pt x="2248140" y="318049"/>
                    <a:pt x="2252057" y="320912"/>
                  </a:cubicBezTo>
                  <a:cubicBezTo>
                    <a:pt x="2255977" y="323774"/>
                    <a:pt x="2257069" y="327753"/>
                    <a:pt x="2254407" y="332169"/>
                  </a:cubicBezTo>
                  <a:close/>
                  <a:moveTo>
                    <a:pt x="2274910" y="684625"/>
                  </a:moveTo>
                  <a:lnTo>
                    <a:pt x="2171634" y="856016"/>
                  </a:lnTo>
                  <a:cubicBezTo>
                    <a:pt x="2166313" y="864849"/>
                    <a:pt x="2147990" y="872089"/>
                    <a:pt x="2130709" y="872188"/>
                  </a:cubicBezTo>
                  <a:lnTo>
                    <a:pt x="2005559" y="872898"/>
                  </a:lnTo>
                  <a:cubicBezTo>
                    <a:pt x="1988279" y="872995"/>
                    <a:pt x="1978585" y="865915"/>
                    <a:pt x="1983910" y="857082"/>
                  </a:cubicBezTo>
                  <a:lnTo>
                    <a:pt x="2087184" y="685691"/>
                  </a:lnTo>
                  <a:cubicBezTo>
                    <a:pt x="2092508" y="676858"/>
                    <a:pt x="2110830" y="669618"/>
                    <a:pt x="2128111" y="669519"/>
                  </a:cubicBezTo>
                  <a:lnTo>
                    <a:pt x="2253261" y="668809"/>
                  </a:lnTo>
                  <a:cubicBezTo>
                    <a:pt x="2261900" y="668760"/>
                    <a:pt x="2268643" y="670506"/>
                    <a:pt x="2272561" y="673368"/>
                  </a:cubicBezTo>
                  <a:cubicBezTo>
                    <a:pt x="2276480" y="676230"/>
                    <a:pt x="2277572" y="680209"/>
                    <a:pt x="2274910" y="684625"/>
                  </a:cubicBezTo>
                  <a:close/>
                  <a:moveTo>
                    <a:pt x="2304912" y="1006948"/>
                  </a:moveTo>
                  <a:lnTo>
                    <a:pt x="2274559" y="1057618"/>
                  </a:lnTo>
                  <a:lnTo>
                    <a:pt x="2095956" y="1057618"/>
                  </a:lnTo>
                  <a:lnTo>
                    <a:pt x="2119415" y="1018687"/>
                  </a:lnTo>
                  <a:cubicBezTo>
                    <a:pt x="2124736" y="1009853"/>
                    <a:pt x="2143059" y="1002613"/>
                    <a:pt x="2160339" y="1002516"/>
                  </a:cubicBezTo>
                  <a:lnTo>
                    <a:pt x="2285488" y="1001804"/>
                  </a:lnTo>
                  <a:cubicBezTo>
                    <a:pt x="2294128" y="1001755"/>
                    <a:pt x="2300872" y="1003501"/>
                    <a:pt x="2304790" y="1006363"/>
                  </a:cubicBezTo>
                  <a:close/>
                  <a:moveTo>
                    <a:pt x="2392620" y="102801"/>
                  </a:moveTo>
                  <a:lnTo>
                    <a:pt x="2289344" y="274192"/>
                  </a:lnTo>
                  <a:cubicBezTo>
                    <a:pt x="2284021" y="283025"/>
                    <a:pt x="2265698" y="290265"/>
                    <a:pt x="2248418" y="290364"/>
                  </a:cubicBezTo>
                  <a:lnTo>
                    <a:pt x="2123267" y="291074"/>
                  </a:lnTo>
                  <a:cubicBezTo>
                    <a:pt x="2105988" y="291173"/>
                    <a:pt x="2096296" y="284091"/>
                    <a:pt x="2101617" y="275258"/>
                  </a:cubicBezTo>
                  <a:lnTo>
                    <a:pt x="2204894" y="103867"/>
                  </a:lnTo>
                  <a:cubicBezTo>
                    <a:pt x="2210217" y="95034"/>
                    <a:pt x="2228540" y="87793"/>
                    <a:pt x="2245820" y="87696"/>
                  </a:cubicBezTo>
                  <a:lnTo>
                    <a:pt x="2370969" y="86984"/>
                  </a:lnTo>
                  <a:cubicBezTo>
                    <a:pt x="2379609" y="86937"/>
                    <a:pt x="2386352" y="88682"/>
                    <a:pt x="2390270" y="91544"/>
                  </a:cubicBezTo>
                  <a:cubicBezTo>
                    <a:pt x="2394188" y="94407"/>
                    <a:pt x="2395281" y="98385"/>
                    <a:pt x="2392620" y="102801"/>
                  </a:cubicBezTo>
                  <a:close/>
                  <a:moveTo>
                    <a:pt x="2413121" y="455257"/>
                  </a:moveTo>
                  <a:lnTo>
                    <a:pt x="2309847" y="626649"/>
                  </a:lnTo>
                  <a:cubicBezTo>
                    <a:pt x="2304524" y="635481"/>
                    <a:pt x="2286201" y="642721"/>
                    <a:pt x="2268922" y="642819"/>
                  </a:cubicBezTo>
                  <a:lnTo>
                    <a:pt x="2143772" y="643530"/>
                  </a:lnTo>
                  <a:cubicBezTo>
                    <a:pt x="2126491" y="643628"/>
                    <a:pt x="2116798" y="636547"/>
                    <a:pt x="2122121" y="627714"/>
                  </a:cubicBezTo>
                  <a:lnTo>
                    <a:pt x="2225397" y="456323"/>
                  </a:lnTo>
                  <a:cubicBezTo>
                    <a:pt x="2230719" y="447489"/>
                    <a:pt x="2249042" y="440249"/>
                    <a:pt x="2266322" y="440152"/>
                  </a:cubicBezTo>
                  <a:lnTo>
                    <a:pt x="2391472" y="439440"/>
                  </a:lnTo>
                  <a:cubicBezTo>
                    <a:pt x="2400112" y="439391"/>
                    <a:pt x="2406855" y="441138"/>
                    <a:pt x="2410774" y="443999"/>
                  </a:cubicBezTo>
                  <a:cubicBezTo>
                    <a:pt x="2414692" y="446861"/>
                    <a:pt x="2415783" y="450841"/>
                    <a:pt x="2413121" y="455257"/>
                  </a:cubicBezTo>
                  <a:close/>
                  <a:moveTo>
                    <a:pt x="2442703" y="776925"/>
                  </a:moveTo>
                  <a:lnTo>
                    <a:pt x="2326700" y="970576"/>
                  </a:lnTo>
                  <a:lnTo>
                    <a:pt x="2326097" y="971005"/>
                  </a:lnTo>
                  <a:cubicBezTo>
                    <a:pt x="2318691" y="973931"/>
                    <a:pt x="2309790" y="975766"/>
                    <a:pt x="2301151" y="975815"/>
                  </a:cubicBezTo>
                  <a:lnTo>
                    <a:pt x="2175999" y="976525"/>
                  </a:lnTo>
                  <a:cubicBezTo>
                    <a:pt x="2158721" y="976623"/>
                    <a:pt x="2149028" y="969542"/>
                    <a:pt x="2154350" y="960709"/>
                  </a:cubicBezTo>
                  <a:lnTo>
                    <a:pt x="2257627" y="789318"/>
                  </a:lnTo>
                  <a:cubicBezTo>
                    <a:pt x="2262949" y="780486"/>
                    <a:pt x="2281271" y="773245"/>
                    <a:pt x="2298552" y="773147"/>
                  </a:cubicBezTo>
                  <a:lnTo>
                    <a:pt x="2423700" y="772437"/>
                  </a:lnTo>
                  <a:close/>
                  <a:moveTo>
                    <a:pt x="2454564" y="0"/>
                  </a:moveTo>
                  <a:lnTo>
                    <a:pt x="2427555" y="44823"/>
                  </a:lnTo>
                  <a:cubicBezTo>
                    <a:pt x="2422233" y="53658"/>
                    <a:pt x="2403909" y="60897"/>
                    <a:pt x="2386630" y="60995"/>
                  </a:cubicBezTo>
                  <a:lnTo>
                    <a:pt x="2261480" y="61705"/>
                  </a:lnTo>
                  <a:cubicBezTo>
                    <a:pt x="2244201" y="61804"/>
                    <a:pt x="2234507" y="54723"/>
                    <a:pt x="2239830" y="45889"/>
                  </a:cubicBezTo>
                  <a:lnTo>
                    <a:pt x="2267482" y="0"/>
                  </a:lnTo>
                  <a:close/>
                  <a:moveTo>
                    <a:pt x="2551334" y="225888"/>
                  </a:moveTo>
                  <a:lnTo>
                    <a:pt x="2448058" y="397279"/>
                  </a:lnTo>
                  <a:cubicBezTo>
                    <a:pt x="2442736" y="406112"/>
                    <a:pt x="2424413" y="413352"/>
                    <a:pt x="2407133" y="413451"/>
                  </a:cubicBezTo>
                  <a:lnTo>
                    <a:pt x="2281983" y="414161"/>
                  </a:lnTo>
                  <a:cubicBezTo>
                    <a:pt x="2264704" y="414259"/>
                    <a:pt x="2255010" y="407178"/>
                    <a:pt x="2260333" y="398345"/>
                  </a:cubicBezTo>
                  <a:lnTo>
                    <a:pt x="2363608" y="226954"/>
                  </a:lnTo>
                  <a:cubicBezTo>
                    <a:pt x="2368931" y="218121"/>
                    <a:pt x="2387253" y="210880"/>
                    <a:pt x="2404534" y="210783"/>
                  </a:cubicBezTo>
                  <a:lnTo>
                    <a:pt x="2529684" y="210071"/>
                  </a:lnTo>
                  <a:cubicBezTo>
                    <a:pt x="2538324" y="210024"/>
                    <a:pt x="2545067" y="211769"/>
                    <a:pt x="2548984" y="214631"/>
                  </a:cubicBezTo>
                  <a:cubicBezTo>
                    <a:pt x="2552903" y="217494"/>
                    <a:pt x="2553995" y="221472"/>
                    <a:pt x="2551334" y="225888"/>
                  </a:cubicBezTo>
                  <a:close/>
                  <a:moveTo>
                    <a:pt x="2580202" y="547388"/>
                  </a:moveTo>
                  <a:lnTo>
                    <a:pt x="2463781" y="741738"/>
                  </a:lnTo>
                  <a:lnTo>
                    <a:pt x="2439363" y="746446"/>
                  </a:lnTo>
                  <a:lnTo>
                    <a:pt x="2314213" y="747158"/>
                  </a:lnTo>
                  <a:cubicBezTo>
                    <a:pt x="2296934" y="747255"/>
                    <a:pt x="2287239" y="740173"/>
                    <a:pt x="2292562" y="731340"/>
                  </a:cubicBezTo>
                  <a:lnTo>
                    <a:pt x="2395838" y="559949"/>
                  </a:lnTo>
                  <a:cubicBezTo>
                    <a:pt x="2401160" y="551117"/>
                    <a:pt x="2419484" y="543877"/>
                    <a:pt x="2436763" y="543778"/>
                  </a:cubicBezTo>
                  <a:lnTo>
                    <a:pt x="2561911" y="543068"/>
                  </a:lnTo>
                  <a:close/>
                  <a:moveTo>
                    <a:pt x="2687448" y="0"/>
                  </a:moveTo>
                  <a:lnTo>
                    <a:pt x="2586270" y="167910"/>
                  </a:lnTo>
                  <a:cubicBezTo>
                    <a:pt x="2580947" y="176743"/>
                    <a:pt x="2562624" y="183984"/>
                    <a:pt x="2545345" y="184082"/>
                  </a:cubicBezTo>
                  <a:lnTo>
                    <a:pt x="2420195" y="184793"/>
                  </a:lnTo>
                  <a:cubicBezTo>
                    <a:pt x="2402916" y="184891"/>
                    <a:pt x="2393221" y="177810"/>
                    <a:pt x="2398544" y="168978"/>
                  </a:cubicBezTo>
                  <a:lnTo>
                    <a:pt x="2500366" y="0"/>
                  </a:lnTo>
                  <a:close/>
                  <a:moveTo>
                    <a:pt x="2717701" y="317851"/>
                  </a:moveTo>
                  <a:lnTo>
                    <a:pt x="2601073" y="512547"/>
                  </a:lnTo>
                  <a:lnTo>
                    <a:pt x="2577574" y="517077"/>
                  </a:lnTo>
                  <a:lnTo>
                    <a:pt x="2452424" y="517789"/>
                  </a:lnTo>
                  <a:cubicBezTo>
                    <a:pt x="2435145" y="517886"/>
                    <a:pt x="2425451" y="510806"/>
                    <a:pt x="2430773" y="501973"/>
                  </a:cubicBezTo>
                  <a:lnTo>
                    <a:pt x="2534049" y="330582"/>
                  </a:lnTo>
                  <a:cubicBezTo>
                    <a:pt x="2539372" y="321749"/>
                    <a:pt x="2557696" y="314508"/>
                    <a:pt x="2574975" y="314410"/>
                  </a:cubicBezTo>
                  <a:lnTo>
                    <a:pt x="2700124" y="313699"/>
                  </a:lnTo>
                  <a:close/>
                  <a:moveTo>
                    <a:pt x="2855201" y="88314"/>
                  </a:moveTo>
                  <a:lnTo>
                    <a:pt x="2738365" y="283356"/>
                  </a:lnTo>
                  <a:lnTo>
                    <a:pt x="2715786" y="287709"/>
                  </a:lnTo>
                  <a:lnTo>
                    <a:pt x="2590636" y="288419"/>
                  </a:lnTo>
                  <a:cubicBezTo>
                    <a:pt x="2573357" y="288519"/>
                    <a:pt x="2563662" y="281438"/>
                    <a:pt x="2568985" y="272604"/>
                  </a:cubicBezTo>
                  <a:lnTo>
                    <a:pt x="2672261" y="101214"/>
                  </a:lnTo>
                  <a:cubicBezTo>
                    <a:pt x="2677584" y="92380"/>
                    <a:pt x="2695907" y="85140"/>
                    <a:pt x="2713187" y="85042"/>
                  </a:cubicBezTo>
                  <a:lnTo>
                    <a:pt x="2838336" y="84331"/>
                  </a:lnTo>
                  <a:close/>
                  <a:moveTo>
                    <a:pt x="2908104" y="0"/>
                  </a:moveTo>
                  <a:lnTo>
                    <a:pt x="2875658" y="54165"/>
                  </a:lnTo>
                  <a:lnTo>
                    <a:pt x="2853997" y="58342"/>
                  </a:lnTo>
                  <a:lnTo>
                    <a:pt x="2728847" y="59052"/>
                  </a:lnTo>
                  <a:cubicBezTo>
                    <a:pt x="2711568" y="59149"/>
                    <a:pt x="2701876" y="52069"/>
                    <a:pt x="2707196" y="43236"/>
                  </a:cubicBezTo>
                  <a:lnTo>
                    <a:pt x="2733249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6C82949-FE86-F028-E146-71171594A9CF}"/>
                </a:ext>
              </a:extLst>
            </p:cNvPr>
            <p:cNvSpPr/>
            <p:nvPr/>
          </p:nvSpPr>
          <p:spPr bwMode="auto">
            <a:xfrm rot="16200000">
              <a:off x="3302872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D5EC3F0C-E0D3-B4D1-AB1C-16DF049F96E7}"/>
                </a:ext>
              </a:extLst>
            </p:cNvPr>
            <p:cNvSpPr/>
            <p:nvPr/>
          </p:nvSpPr>
          <p:spPr bwMode="auto">
            <a:xfrm rot="16200000" flipV="1">
              <a:off x="3103898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61576E1-F800-3428-3C0B-DEFFD61D4184}"/>
                </a:ext>
              </a:extLst>
            </p:cNvPr>
            <p:cNvSpPr/>
            <p:nvPr/>
          </p:nvSpPr>
          <p:spPr bwMode="auto">
            <a:xfrm>
              <a:off x="3240256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B2C1768-0FEB-EB98-A48E-99720D873D89}"/>
                </a:ext>
              </a:extLst>
            </p:cNvPr>
            <p:cNvSpPr/>
            <p:nvPr/>
          </p:nvSpPr>
          <p:spPr bwMode="auto">
            <a:xfrm rot="16200000">
              <a:off x="1959867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0F29BD0-45F9-3462-9F28-3B29AA4C5594}"/>
                </a:ext>
              </a:extLst>
            </p:cNvPr>
            <p:cNvSpPr/>
            <p:nvPr/>
          </p:nvSpPr>
          <p:spPr bwMode="auto">
            <a:xfrm rot="16200000">
              <a:off x="1977974" y="2537815"/>
              <a:ext cx="1592208" cy="652799"/>
            </a:xfrm>
            <a:custGeom>
              <a:avLst/>
              <a:gdLst>
                <a:gd name="connsiteX0" fmla="*/ 265277 w 2579577"/>
                <a:gd name="connsiteY0" fmla="*/ 927853 h 1057617"/>
                <a:gd name="connsiteX1" fmla="*/ 187083 w 2579577"/>
                <a:gd name="connsiteY1" fmla="*/ 1057617 h 1057617"/>
                <a:gd name="connsiteX2" fmla="*/ 0 w 2579577"/>
                <a:gd name="connsiteY2" fmla="*/ 1057617 h 1057617"/>
                <a:gd name="connsiteX3" fmla="*/ 77550 w 2579577"/>
                <a:gd name="connsiteY3" fmla="*/ 928919 h 1057617"/>
                <a:gd name="connsiteX4" fmla="*/ 118477 w 2579577"/>
                <a:gd name="connsiteY4" fmla="*/ 912748 h 1057617"/>
                <a:gd name="connsiteX5" fmla="*/ 243626 w 2579577"/>
                <a:gd name="connsiteY5" fmla="*/ 912036 h 1057617"/>
                <a:gd name="connsiteX6" fmla="*/ 262928 w 2579577"/>
                <a:gd name="connsiteY6" fmla="*/ 916596 h 1057617"/>
                <a:gd name="connsiteX7" fmla="*/ 265277 w 2579577"/>
                <a:gd name="connsiteY7" fmla="*/ 927853 h 1057617"/>
                <a:gd name="connsiteX8" fmla="*/ 403487 w 2579577"/>
                <a:gd name="connsiteY8" fmla="*/ 698484 h 1057617"/>
                <a:gd name="connsiteX9" fmla="*/ 300213 w 2579577"/>
                <a:gd name="connsiteY9" fmla="*/ 869875 h 1057617"/>
                <a:gd name="connsiteX10" fmla="*/ 259287 w 2579577"/>
                <a:gd name="connsiteY10" fmla="*/ 886047 h 1057617"/>
                <a:gd name="connsiteX11" fmla="*/ 134137 w 2579577"/>
                <a:gd name="connsiteY11" fmla="*/ 886757 h 1057617"/>
                <a:gd name="connsiteX12" fmla="*/ 112486 w 2579577"/>
                <a:gd name="connsiteY12" fmla="*/ 870941 h 1057617"/>
                <a:gd name="connsiteX13" fmla="*/ 215762 w 2579577"/>
                <a:gd name="connsiteY13" fmla="*/ 699551 h 1057617"/>
                <a:gd name="connsiteX14" fmla="*/ 256688 w 2579577"/>
                <a:gd name="connsiteY14" fmla="*/ 683380 h 1057617"/>
                <a:gd name="connsiteX15" fmla="*/ 381838 w 2579577"/>
                <a:gd name="connsiteY15" fmla="*/ 682668 h 1057617"/>
                <a:gd name="connsiteX16" fmla="*/ 401138 w 2579577"/>
                <a:gd name="connsiteY16" fmla="*/ 687227 h 1057617"/>
                <a:gd name="connsiteX17" fmla="*/ 403487 w 2579577"/>
                <a:gd name="connsiteY17" fmla="*/ 698484 h 1057617"/>
                <a:gd name="connsiteX18" fmla="*/ 435713 w 2579577"/>
                <a:gd name="connsiteY18" fmla="*/ 1031481 h 1057617"/>
                <a:gd name="connsiteX19" fmla="*/ 419964 w 2579577"/>
                <a:gd name="connsiteY19" fmla="*/ 1057617 h 1057617"/>
                <a:gd name="connsiteX20" fmla="*/ 232881 w 2579577"/>
                <a:gd name="connsiteY20" fmla="*/ 1057617 h 1057617"/>
                <a:gd name="connsiteX21" fmla="*/ 247988 w 2579577"/>
                <a:gd name="connsiteY21" fmla="*/ 1032547 h 1057617"/>
                <a:gd name="connsiteX22" fmla="*/ 288913 w 2579577"/>
                <a:gd name="connsiteY22" fmla="*/ 1016375 h 1057617"/>
                <a:gd name="connsiteX23" fmla="*/ 414062 w 2579577"/>
                <a:gd name="connsiteY23" fmla="*/ 1015664 h 1057617"/>
                <a:gd name="connsiteX24" fmla="*/ 433364 w 2579577"/>
                <a:gd name="connsiteY24" fmla="*/ 1020224 h 1057617"/>
                <a:gd name="connsiteX25" fmla="*/ 435713 w 2579577"/>
                <a:gd name="connsiteY25" fmla="*/ 1031481 h 1057617"/>
                <a:gd name="connsiteX26" fmla="*/ 541700 w 2579577"/>
                <a:gd name="connsiteY26" fmla="*/ 469117 h 1057617"/>
                <a:gd name="connsiteX27" fmla="*/ 438424 w 2579577"/>
                <a:gd name="connsiteY27" fmla="*/ 640508 h 1057617"/>
                <a:gd name="connsiteX28" fmla="*/ 397497 w 2579577"/>
                <a:gd name="connsiteY28" fmla="*/ 656679 h 1057617"/>
                <a:gd name="connsiteX29" fmla="*/ 272349 w 2579577"/>
                <a:gd name="connsiteY29" fmla="*/ 657389 h 1057617"/>
                <a:gd name="connsiteX30" fmla="*/ 250698 w 2579577"/>
                <a:gd name="connsiteY30" fmla="*/ 641573 h 1057617"/>
                <a:gd name="connsiteX31" fmla="*/ 353974 w 2579577"/>
                <a:gd name="connsiteY31" fmla="*/ 470182 h 1057617"/>
                <a:gd name="connsiteX32" fmla="*/ 394900 w 2579577"/>
                <a:gd name="connsiteY32" fmla="*/ 454011 h 1057617"/>
                <a:gd name="connsiteX33" fmla="*/ 520051 w 2579577"/>
                <a:gd name="connsiteY33" fmla="*/ 453301 h 1057617"/>
                <a:gd name="connsiteX34" fmla="*/ 539351 w 2579577"/>
                <a:gd name="connsiteY34" fmla="*/ 457859 h 1057617"/>
                <a:gd name="connsiteX35" fmla="*/ 541700 w 2579577"/>
                <a:gd name="connsiteY35" fmla="*/ 469117 h 1057617"/>
                <a:gd name="connsiteX36" fmla="*/ 573926 w 2579577"/>
                <a:gd name="connsiteY36" fmla="*/ 802112 h 1057617"/>
                <a:gd name="connsiteX37" fmla="*/ 470650 w 2579577"/>
                <a:gd name="connsiteY37" fmla="*/ 973503 h 1057617"/>
                <a:gd name="connsiteX38" fmla="*/ 429723 w 2579577"/>
                <a:gd name="connsiteY38" fmla="*/ 989674 h 1057617"/>
                <a:gd name="connsiteX39" fmla="*/ 304573 w 2579577"/>
                <a:gd name="connsiteY39" fmla="*/ 990385 h 1057617"/>
                <a:gd name="connsiteX40" fmla="*/ 282924 w 2579577"/>
                <a:gd name="connsiteY40" fmla="*/ 974569 h 1057617"/>
                <a:gd name="connsiteX41" fmla="*/ 386200 w 2579577"/>
                <a:gd name="connsiteY41" fmla="*/ 803178 h 1057617"/>
                <a:gd name="connsiteX42" fmla="*/ 427125 w 2579577"/>
                <a:gd name="connsiteY42" fmla="*/ 787007 h 1057617"/>
                <a:gd name="connsiteX43" fmla="*/ 552275 w 2579577"/>
                <a:gd name="connsiteY43" fmla="*/ 786296 h 1057617"/>
                <a:gd name="connsiteX44" fmla="*/ 571576 w 2579577"/>
                <a:gd name="connsiteY44" fmla="*/ 790855 h 1057617"/>
                <a:gd name="connsiteX45" fmla="*/ 573926 w 2579577"/>
                <a:gd name="connsiteY45" fmla="*/ 802112 h 1057617"/>
                <a:gd name="connsiteX46" fmla="*/ 679911 w 2579577"/>
                <a:gd name="connsiteY46" fmla="*/ 239747 h 1057617"/>
                <a:gd name="connsiteX47" fmla="*/ 576636 w 2579577"/>
                <a:gd name="connsiteY47" fmla="*/ 411139 h 1057617"/>
                <a:gd name="connsiteX48" fmla="*/ 535710 w 2579577"/>
                <a:gd name="connsiteY48" fmla="*/ 427310 h 1057617"/>
                <a:gd name="connsiteX49" fmla="*/ 410561 w 2579577"/>
                <a:gd name="connsiteY49" fmla="*/ 428022 h 1057617"/>
                <a:gd name="connsiteX50" fmla="*/ 388911 w 2579577"/>
                <a:gd name="connsiteY50" fmla="*/ 412204 h 1057617"/>
                <a:gd name="connsiteX51" fmla="*/ 492187 w 2579577"/>
                <a:gd name="connsiteY51" fmla="*/ 240815 h 1057617"/>
                <a:gd name="connsiteX52" fmla="*/ 533111 w 2579577"/>
                <a:gd name="connsiteY52" fmla="*/ 224642 h 1057617"/>
                <a:gd name="connsiteX53" fmla="*/ 658261 w 2579577"/>
                <a:gd name="connsiteY53" fmla="*/ 223932 h 1057617"/>
                <a:gd name="connsiteX54" fmla="*/ 677562 w 2579577"/>
                <a:gd name="connsiteY54" fmla="*/ 228490 h 1057617"/>
                <a:gd name="connsiteX55" fmla="*/ 679911 w 2579577"/>
                <a:gd name="connsiteY55" fmla="*/ 239747 h 1057617"/>
                <a:gd name="connsiteX56" fmla="*/ 712136 w 2579577"/>
                <a:gd name="connsiteY56" fmla="*/ 572744 h 1057617"/>
                <a:gd name="connsiteX57" fmla="*/ 608860 w 2579577"/>
                <a:gd name="connsiteY57" fmla="*/ 744135 h 1057617"/>
                <a:gd name="connsiteX58" fmla="*/ 567936 w 2579577"/>
                <a:gd name="connsiteY58" fmla="*/ 760305 h 1057617"/>
                <a:gd name="connsiteX59" fmla="*/ 442787 w 2579577"/>
                <a:gd name="connsiteY59" fmla="*/ 761017 h 1057617"/>
                <a:gd name="connsiteX60" fmla="*/ 421136 w 2579577"/>
                <a:gd name="connsiteY60" fmla="*/ 745201 h 1057617"/>
                <a:gd name="connsiteX61" fmla="*/ 524411 w 2579577"/>
                <a:gd name="connsiteY61" fmla="*/ 573810 h 1057617"/>
                <a:gd name="connsiteX62" fmla="*/ 565335 w 2579577"/>
                <a:gd name="connsiteY62" fmla="*/ 557638 h 1057617"/>
                <a:gd name="connsiteX63" fmla="*/ 690486 w 2579577"/>
                <a:gd name="connsiteY63" fmla="*/ 556928 h 1057617"/>
                <a:gd name="connsiteX64" fmla="*/ 709787 w 2579577"/>
                <a:gd name="connsiteY64" fmla="*/ 561487 h 1057617"/>
                <a:gd name="connsiteX65" fmla="*/ 712136 w 2579577"/>
                <a:gd name="connsiteY65" fmla="*/ 572744 h 1057617"/>
                <a:gd name="connsiteX66" fmla="*/ 732641 w 2579577"/>
                <a:gd name="connsiteY66" fmla="*/ 925199 h 1057617"/>
                <a:gd name="connsiteX67" fmla="*/ 652849 w 2579577"/>
                <a:gd name="connsiteY67" fmla="*/ 1057617 h 1057617"/>
                <a:gd name="connsiteX68" fmla="*/ 465765 w 2579577"/>
                <a:gd name="connsiteY68" fmla="*/ 1057617 h 1057617"/>
                <a:gd name="connsiteX69" fmla="*/ 544913 w 2579577"/>
                <a:gd name="connsiteY69" fmla="*/ 926265 h 1057617"/>
                <a:gd name="connsiteX70" fmla="*/ 585840 w 2579577"/>
                <a:gd name="connsiteY70" fmla="*/ 910094 h 1057617"/>
                <a:gd name="connsiteX71" fmla="*/ 710990 w 2579577"/>
                <a:gd name="connsiteY71" fmla="*/ 909383 h 1057617"/>
                <a:gd name="connsiteX72" fmla="*/ 730290 w 2579577"/>
                <a:gd name="connsiteY72" fmla="*/ 913942 h 1057617"/>
                <a:gd name="connsiteX73" fmla="*/ 732641 w 2579577"/>
                <a:gd name="connsiteY73" fmla="*/ 925199 h 1057617"/>
                <a:gd name="connsiteX74" fmla="*/ 818123 w 2579577"/>
                <a:gd name="connsiteY74" fmla="*/ 10380 h 1057617"/>
                <a:gd name="connsiteX75" fmla="*/ 714847 w 2579577"/>
                <a:gd name="connsiteY75" fmla="*/ 181769 h 1057617"/>
                <a:gd name="connsiteX76" fmla="*/ 673922 w 2579577"/>
                <a:gd name="connsiteY76" fmla="*/ 197942 h 1057617"/>
                <a:gd name="connsiteX77" fmla="*/ 548772 w 2579577"/>
                <a:gd name="connsiteY77" fmla="*/ 198652 h 1057617"/>
                <a:gd name="connsiteX78" fmla="*/ 527122 w 2579577"/>
                <a:gd name="connsiteY78" fmla="*/ 182837 h 1057617"/>
                <a:gd name="connsiteX79" fmla="*/ 630397 w 2579577"/>
                <a:gd name="connsiteY79" fmla="*/ 11445 h 1057617"/>
                <a:gd name="connsiteX80" fmla="*/ 646376 w 2579577"/>
                <a:gd name="connsiteY80" fmla="*/ 84 h 1057617"/>
                <a:gd name="connsiteX81" fmla="*/ 646811 w 2579577"/>
                <a:gd name="connsiteY81" fmla="*/ 0 h 1057617"/>
                <a:gd name="connsiteX82" fmla="*/ 815957 w 2579577"/>
                <a:gd name="connsiteY82" fmla="*/ 0 h 1057617"/>
                <a:gd name="connsiteX83" fmla="*/ 850349 w 2579577"/>
                <a:gd name="connsiteY83" fmla="*/ 343375 h 1057617"/>
                <a:gd name="connsiteX84" fmla="*/ 747072 w 2579577"/>
                <a:gd name="connsiteY84" fmla="*/ 514766 h 1057617"/>
                <a:gd name="connsiteX85" fmla="*/ 706148 w 2579577"/>
                <a:gd name="connsiteY85" fmla="*/ 530938 h 1057617"/>
                <a:gd name="connsiteX86" fmla="*/ 580998 w 2579577"/>
                <a:gd name="connsiteY86" fmla="*/ 531648 h 1057617"/>
                <a:gd name="connsiteX87" fmla="*/ 559347 w 2579577"/>
                <a:gd name="connsiteY87" fmla="*/ 515832 h 1057617"/>
                <a:gd name="connsiteX88" fmla="*/ 662625 w 2579577"/>
                <a:gd name="connsiteY88" fmla="*/ 344441 h 1057617"/>
                <a:gd name="connsiteX89" fmla="*/ 703548 w 2579577"/>
                <a:gd name="connsiteY89" fmla="*/ 328269 h 1057617"/>
                <a:gd name="connsiteX90" fmla="*/ 828698 w 2579577"/>
                <a:gd name="connsiteY90" fmla="*/ 327559 h 1057617"/>
                <a:gd name="connsiteX91" fmla="*/ 847999 w 2579577"/>
                <a:gd name="connsiteY91" fmla="*/ 332118 h 1057617"/>
                <a:gd name="connsiteX92" fmla="*/ 850349 w 2579577"/>
                <a:gd name="connsiteY92" fmla="*/ 343375 h 1057617"/>
                <a:gd name="connsiteX93" fmla="*/ 870852 w 2579577"/>
                <a:gd name="connsiteY93" fmla="*/ 695831 h 1057617"/>
                <a:gd name="connsiteX94" fmla="*/ 767576 w 2579577"/>
                <a:gd name="connsiteY94" fmla="*/ 867222 h 1057617"/>
                <a:gd name="connsiteX95" fmla="*/ 726651 w 2579577"/>
                <a:gd name="connsiteY95" fmla="*/ 883392 h 1057617"/>
                <a:gd name="connsiteX96" fmla="*/ 601501 w 2579577"/>
                <a:gd name="connsiteY96" fmla="*/ 884104 h 1057617"/>
                <a:gd name="connsiteX97" fmla="*/ 579850 w 2579577"/>
                <a:gd name="connsiteY97" fmla="*/ 868288 h 1057617"/>
                <a:gd name="connsiteX98" fmla="*/ 683126 w 2579577"/>
                <a:gd name="connsiteY98" fmla="*/ 696897 h 1057617"/>
                <a:gd name="connsiteX99" fmla="*/ 724051 w 2579577"/>
                <a:gd name="connsiteY99" fmla="*/ 680725 h 1057617"/>
                <a:gd name="connsiteX100" fmla="*/ 849202 w 2579577"/>
                <a:gd name="connsiteY100" fmla="*/ 680015 h 1057617"/>
                <a:gd name="connsiteX101" fmla="*/ 868503 w 2579577"/>
                <a:gd name="connsiteY101" fmla="*/ 684574 h 1057617"/>
                <a:gd name="connsiteX102" fmla="*/ 870852 w 2579577"/>
                <a:gd name="connsiteY102" fmla="*/ 695831 h 1057617"/>
                <a:gd name="connsiteX103" fmla="*/ 903080 w 2579577"/>
                <a:gd name="connsiteY103" fmla="*/ 1028826 h 1057617"/>
                <a:gd name="connsiteX104" fmla="*/ 885732 w 2579577"/>
                <a:gd name="connsiteY104" fmla="*/ 1057617 h 1057617"/>
                <a:gd name="connsiteX105" fmla="*/ 698649 w 2579577"/>
                <a:gd name="connsiteY105" fmla="*/ 1057617 h 1057617"/>
                <a:gd name="connsiteX106" fmla="*/ 715356 w 2579577"/>
                <a:gd name="connsiteY106" fmla="*/ 1029892 h 1057617"/>
                <a:gd name="connsiteX107" fmla="*/ 756281 w 2579577"/>
                <a:gd name="connsiteY107" fmla="*/ 1013721 h 1057617"/>
                <a:gd name="connsiteX108" fmla="*/ 881431 w 2579577"/>
                <a:gd name="connsiteY108" fmla="*/ 1013010 h 1057617"/>
                <a:gd name="connsiteX109" fmla="*/ 900731 w 2579577"/>
                <a:gd name="connsiteY109" fmla="*/ 1017569 h 1057617"/>
                <a:gd name="connsiteX110" fmla="*/ 903080 w 2579577"/>
                <a:gd name="connsiteY110" fmla="*/ 1028826 h 1057617"/>
                <a:gd name="connsiteX111" fmla="*/ 988560 w 2579577"/>
                <a:gd name="connsiteY111" fmla="*/ 114007 h 1057617"/>
                <a:gd name="connsiteX112" fmla="*/ 885286 w 2579577"/>
                <a:gd name="connsiteY112" fmla="*/ 285397 h 1057617"/>
                <a:gd name="connsiteX113" fmla="*/ 844361 w 2579577"/>
                <a:gd name="connsiteY113" fmla="*/ 301569 h 1057617"/>
                <a:gd name="connsiteX114" fmla="*/ 719211 w 2579577"/>
                <a:gd name="connsiteY114" fmla="*/ 302279 h 1057617"/>
                <a:gd name="connsiteX115" fmla="*/ 697560 w 2579577"/>
                <a:gd name="connsiteY115" fmla="*/ 286464 h 1057617"/>
                <a:gd name="connsiteX116" fmla="*/ 800836 w 2579577"/>
                <a:gd name="connsiteY116" fmla="*/ 115073 h 1057617"/>
                <a:gd name="connsiteX117" fmla="*/ 841761 w 2579577"/>
                <a:gd name="connsiteY117" fmla="*/ 98901 h 1057617"/>
                <a:gd name="connsiteX118" fmla="*/ 966911 w 2579577"/>
                <a:gd name="connsiteY118" fmla="*/ 98190 h 1057617"/>
                <a:gd name="connsiteX119" fmla="*/ 986211 w 2579577"/>
                <a:gd name="connsiteY119" fmla="*/ 102750 h 1057617"/>
                <a:gd name="connsiteX120" fmla="*/ 988560 w 2579577"/>
                <a:gd name="connsiteY120" fmla="*/ 114007 h 1057617"/>
                <a:gd name="connsiteX121" fmla="*/ 1009064 w 2579577"/>
                <a:gd name="connsiteY121" fmla="*/ 466462 h 1057617"/>
                <a:gd name="connsiteX122" fmla="*/ 905788 w 2579577"/>
                <a:gd name="connsiteY122" fmla="*/ 637853 h 1057617"/>
                <a:gd name="connsiteX123" fmla="*/ 864862 w 2579577"/>
                <a:gd name="connsiteY123" fmla="*/ 654025 h 1057617"/>
                <a:gd name="connsiteX124" fmla="*/ 739713 w 2579577"/>
                <a:gd name="connsiteY124" fmla="*/ 654735 h 1057617"/>
                <a:gd name="connsiteX125" fmla="*/ 718062 w 2579577"/>
                <a:gd name="connsiteY125" fmla="*/ 638919 h 1057617"/>
                <a:gd name="connsiteX126" fmla="*/ 821339 w 2579577"/>
                <a:gd name="connsiteY126" fmla="*/ 467529 h 1057617"/>
                <a:gd name="connsiteX127" fmla="*/ 862263 w 2579577"/>
                <a:gd name="connsiteY127" fmla="*/ 451358 h 1057617"/>
                <a:gd name="connsiteX128" fmla="*/ 987414 w 2579577"/>
                <a:gd name="connsiteY128" fmla="*/ 450646 h 1057617"/>
                <a:gd name="connsiteX129" fmla="*/ 1006715 w 2579577"/>
                <a:gd name="connsiteY129" fmla="*/ 455205 h 1057617"/>
                <a:gd name="connsiteX130" fmla="*/ 1009064 w 2579577"/>
                <a:gd name="connsiteY130" fmla="*/ 466462 h 1057617"/>
                <a:gd name="connsiteX131" fmla="*/ 1041293 w 2579577"/>
                <a:gd name="connsiteY131" fmla="*/ 799459 h 1057617"/>
                <a:gd name="connsiteX132" fmla="*/ 938017 w 2579577"/>
                <a:gd name="connsiteY132" fmla="*/ 970848 h 1057617"/>
                <a:gd name="connsiteX133" fmla="*/ 897092 w 2579577"/>
                <a:gd name="connsiteY133" fmla="*/ 987020 h 1057617"/>
                <a:gd name="connsiteX134" fmla="*/ 771942 w 2579577"/>
                <a:gd name="connsiteY134" fmla="*/ 987731 h 1057617"/>
                <a:gd name="connsiteX135" fmla="*/ 750292 w 2579577"/>
                <a:gd name="connsiteY135" fmla="*/ 971914 h 1057617"/>
                <a:gd name="connsiteX136" fmla="*/ 853567 w 2579577"/>
                <a:gd name="connsiteY136" fmla="*/ 800524 h 1057617"/>
                <a:gd name="connsiteX137" fmla="*/ 894492 w 2579577"/>
                <a:gd name="connsiteY137" fmla="*/ 784353 h 1057617"/>
                <a:gd name="connsiteX138" fmla="*/ 1019642 w 2579577"/>
                <a:gd name="connsiteY138" fmla="*/ 783641 h 1057617"/>
                <a:gd name="connsiteX139" fmla="*/ 1038944 w 2579577"/>
                <a:gd name="connsiteY139" fmla="*/ 788200 h 1057617"/>
                <a:gd name="connsiteX140" fmla="*/ 1041293 w 2579577"/>
                <a:gd name="connsiteY140" fmla="*/ 799459 h 1057617"/>
                <a:gd name="connsiteX141" fmla="*/ 1057258 w 2579577"/>
                <a:gd name="connsiteY141" fmla="*/ 0 h 1057617"/>
                <a:gd name="connsiteX142" fmla="*/ 1023497 w 2579577"/>
                <a:gd name="connsiteY142" fmla="*/ 56029 h 1057617"/>
                <a:gd name="connsiteX143" fmla="*/ 982572 w 2579577"/>
                <a:gd name="connsiteY143" fmla="*/ 72201 h 1057617"/>
                <a:gd name="connsiteX144" fmla="*/ 857422 w 2579577"/>
                <a:gd name="connsiteY144" fmla="*/ 72912 h 1057617"/>
                <a:gd name="connsiteX145" fmla="*/ 835771 w 2579577"/>
                <a:gd name="connsiteY145" fmla="*/ 57095 h 1057617"/>
                <a:gd name="connsiteX146" fmla="*/ 870174 w 2579577"/>
                <a:gd name="connsiteY146" fmla="*/ 0 h 1057617"/>
                <a:gd name="connsiteX147" fmla="*/ 1147275 w 2579577"/>
                <a:gd name="connsiteY147" fmla="*/ 237094 h 1057617"/>
                <a:gd name="connsiteX148" fmla="*/ 1044001 w 2579577"/>
                <a:gd name="connsiteY148" fmla="*/ 408484 h 1057617"/>
                <a:gd name="connsiteX149" fmla="*/ 1003075 w 2579577"/>
                <a:gd name="connsiteY149" fmla="*/ 424656 h 1057617"/>
                <a:gd name="connsiteX150" fmla="*/ 877925 w 2579577"/>
                <a:gd name="connsiteY150" fmla="*/ 425367 h 1057617"/>
                <a:gd name="connsiteX151" fmla="*/ 856274 w 2579577"/>
                <a:gd name="connsiteY151" fmla="*/ 409551 h 1057617"/>
                <a:gd name="connsiteX152" fmla="*/ 959551 w 2579577"/>
                <a:gd name="connsiteY152" fmla="*/ 238160 h 1057617"/>
                <a:gd name="connsiteX153" fmla="*/ 1000476 w 2579577"/>
                <a:gd name="connsiteY153" fmla="*/ 221988 h 1057617"/>
                <a:gd name="connsiteX154" fmla="*/ 1125626 w 2579577"/>
                <a:gd name="connsiteY154" fmla="*/ 221278 h 1057617"/>
                <a:gd name="connsiteX155" fmla="*/ 1144928 w 2579577"/>
                <a:gd name="connsiteY155" fmla="*/ 225837 h 1057617"/>
                <a:gd name="connsiteX156" fmla="*/ 1147275 w 2579577"/>
                <a:gd name="connsiteY156" fmla="*/ 237094 h 1057617"/>
                <a:gd name="connsiteX157" fmla="*/ 1179504 w 2579577"/>
                <a:gd name="connsiteY157" fmla="*/ 570090 h 1057617"/>
                <a:gd name="connsiteX158" fmla="*/ 1076228 w 2579577"/>
                <a:gd name="connsiteY158" fmla="*/ 741481 h 1057617"/>
                <a:gd name="connsiteX159" fmla="*/ 1035303 w 2579577"/>
                <a:gd name="connsiteY159" fmla="*/ 757652 h 1057617"/>
                <a:gd name="connsiteX160" fmla="*/ 910154 w 2579577"/>
                <a:gd name="connsiteY160" fmla="*/ 758362 h 1057617"/>
                <a:gd name="connsiteX161" fmla="*/ 888503 w 2579577"/>
                <a:gd name="connsiteY161" fmla="*/ 742546 h 1057617"/>
                <a:gd name="connsiteX162" fmla="*/ 991779 w 2579577"/>
                <a:gd name="connsiteY162" fmla="*/ 571155 h 1057617"/>
                <a:gd name="connsiteX163" fmla="*/ 1032704 w 2579577"/>
                <a:gd name="connsiteY163" fmla="*/ 554984 h 1057617"/>
                <a:gd name="connsiteX164" fmla="*/ 1157854 w 2579577"/>
                <a:gd name="connsiteY164" fmla="*/ 554272 h 1057617"/>
                <a:gd name="connsiteX165" fmla="*/ 1177155 w 2579577"/>
                <a:gd name="connsiteY165" fmla="*/ 558832 h 1057617"/>
                <a:gd name="connsiteX166" fmla="*/ 1179504 w 2579577"/>
                <a:gd name="connsiteY166" fmla="*/ 570090 h 1057617"/>
                <a:gd name="connsiteX167" fmla="*/ 1200008 w 2579577"/>
                <a:gd name="connsiteY167" fmla="*/ 922546 h 1057617"/>
                <a:gd name="connsiteX168" fmla="*/ 1118617 w 2579577"/>
                <a:gd name="connsiteY168" fmla="*/ 1057617 h 1057617"/>
                <a:gd name="connsiteX169" fmla="*/ 931533 w 2579577"/>
                <a:gd name="connsiteY169" fmla="*/ 1057617 h 1057617"/>
                <a:gd name="connsiteX170" fmla="*/ 1012282 w 2579577"/>
                <a:gd name="connsiteY170" fmla="*/ 923611 h 1057617"/>
                <a:gd name="connsiteX171" fmla="*/ 1053207 w 2579577"/>
                <a:gd name="connsiteY171" fmla="*/ 907440 h 1057617"/>
                <a:gd name="connsiteX172" fmla="*/ 1178357 w 2579577"/>
                <a:gd name="connsiteY172" fmla="*/ 906730 h 1057617"/>
                <a:gd name="connsiteX173" fmla="*/ 1197659 w 2579577"/>
                <a:gd name="connsiteY173" fmla="*/ 911288 h 1057617"/>
                <a:gd name="connsiteX174" fmla="*/ 1200008 w 2579577"/>
                <a:gd name="connsiteY174" fmla="*/ 922546 h 1057617"/>
                <a:gd name="connsiteX175" fmla="*/ 1285488 w 2579577"/>
                <a:gd name="connsiteY175" fmla="*/ 7725 h 1057617"/>
                <a:gd name="connsiteX176" fmla="*/ 1182212 w 2579577"/>
                <a:gd name="connsiteY176" fmla="*/ 179116 h 1057617"/>
                <a:gd name="connsiteX177" fmla="*/ 1141287 w 2579577"/>
                <a:gd name="connsiteY177" fmla="*/ 195288 h 1057617"/>
                <a:gd name="connsiteX178" fmla="*/ 1016137 w 2579577"/>
                <a:gd name="connsiteY178" fmla="*/ 195999 h 1057617"/>
                <a:gd name="connsiteX179" fmla="*/ 994486 w 2579577"/>
                <a:gd name="connsiteY179" fmla="*/ 180182 h 1057617"/>
                <a:gd name="connsiteX180" fmla="*/ 1097762 w 2579577"/>
                <a:gd name="connsiteY180" fmla="*/ 8791 h 1057617"/>
                <a:gd name="connsiteX181" fmla="*/ 1110126 w 2579577"/>
                <a:gd name="connsiteY181" fmla="*/ 0 h 1057617"/>
                <a:gd name="connsiteX182" fmla="*/ 1283876 w 2579577"/>
                <a:gd name="connsiteY182" fmla="*/ 0 h 1057617"/>
                <a:gd name="connsiteX183" fmla="*/ 1317716 w 2579577"/>
                <a:gd name="connsiteY183" fmla="*/ 340720 h 1057617"/>
                <a:gd name="connsiteX184" fmla="*/ 1214440 w 2579577"/>
                <a:gd name="connsiteY184" fmla="*/ 512111 h 1057617"/>
                <a:gd name="connsiteX185" fmla="*/ 1173515 w 2579577"/>
                <a:gd name="connsiteY185" fmla="*/ 528283 h 1057617"/>
                <a:gd name="connsiteX186" fmla="*/ 1048365 w 2579577"/>
                <a:gd name="connsiteY186" fmla="*/ 528994 h 1057617"/>
                <a:gd name="connsiteX187" fmla="*/ 1026716 w 2579577"/>
                <a:gd name="connsiteY187" fmla="*/ 513177 h 1057617"/>
                <a:gd name="connsiteX188" fmla="*/ 1129991 w 2579577"/>
                <a:gd name="connsiteY188" fmla="*/ 341788 h 1057617"/>
                <a:gd name="connsiteX189" fmla="*/ 1170915 w 2579577"/>
                <a:gd name="connsiteY189" fmla="*/ 325616 h 1057617"/>
                <a:gd name="connsiteX190" fmla="*/ 1296065 w 2579577"/>
                <a:gd name="connsiteY190" fmla="*/ 324906 h 1057617"/>
                <a:gd name="connsiteX191" fmla="*/ 1315367 w 2579577"/>
                <a:gd name="connsiteY191" fmla="*/ 329463 h 1057617"/>
                <a:gd name="connsiteX192" fmla="*/ 1317716 w 2579577"/>
                <a:gd name="connsiteY192" fmla="*/ 340720 h 1057617"/>
                <a:gd name="connsiteX193" fmla="*/ 1338220 w 2579577"/>
                <a:gd name="connsiteY193" fmla="*/ 693176 h 1057617"/>
                <a:gd name="connsiteX194" fmla="*/ 1234943 w 2579577"/>
                <a:gd name="connsiteY194" fmla="*/ 864568 h 1057617"/>
                <a:gd name="connsiteX195" fmla="*/ 1194018 w 2579577"/>
                <a:gd name="connsiteY195" fmla="*/ 880739 h 1057617"/>
                <a:gd name="connsiteX196" fmla="*/ 1068868 w 2579577"/>
                <a:gd name="connsiteY196" fmla="*/ 881449 h 1057617"/>
                <a:gd name="connsiteX197" fmla="*/ 1047217 w 2579577"/>
                <a:gd name="connsiteY197" fmla="*/ 865633 h 1057617"/>
                <a:gd name="connsiteX198" fmla="*/ 1150495 w 2579577"/>
                <a:gd name="connsiteY198" fmla="*/ 694244 h 1057617"/>
                <a:gd name="connsiteX199" fmla="*/ 1191419 w 2579577"/>
                <a:gd name="connsiteY199" fmla="*/ 678071 h 1057617"/>
                <a:gd name="connsiteX200" fmla="*/ 1316569 w 2579577"/>
                <a:gd name="connsiteY200" fmla="*/ 677361 h 1057617"/>
                <a:gd name="connsiteX201" fmla="*/ 1335870 w 2579577"/>
                <a:gd name="connsiteY201" fmla="*/ 681919 h 1057617"/>
                <a:gd name="connsiteX202" fmla="*/ 1338220 w 2579577"/>
                <a:gd name="connsiteY202" fmla="*/ 693176 h 1057617"/>
                <a:gd name="connsiteX203" fmla="*/ 1370448 w 2579577"/>
                <a:gd name="connsiteY203" fmla="*/ 1026172 h 1057617"/>
                <a:gd name="connsiteX204" fmla="*/ 1351500 w 2579577"/>
                <a:gd name="connsiteY204" fmla="*/ 1057617 h 1057617"/>
                <a:gd name="connsiteX205" fmla="*/ 1164418 w 2579577"/>
                <a:gd name="connsiteY205" fmla="*/ 1057617 h 1057617"/>
                <a:gd name="connsiteX206" fmla="*/ 1182723 w 2579577"/>
                <a:gd name="connsiteY206" fmla="*/ 1027239 h 1057617"/>
                <a:gd name="connsiteX207" fmla="*/ 1223648 w 2579577"/>
                <a:gd name="connsiteY207" fmla="*/ 1011067 h 1057617"/>
                <a:gd name="connsiteX208" fmla="*/ 1348798 w 2579577"/>
                <a:gd name="connsiteY208" fmla="*/ 1010356 h 1057617"/>
                <a:gd name="connsiteX209" fmla="*/ 1368099 w 2579577"/>
                <a:gd name="connsiteY209" fmla="*/ 1014916 h 1057617"/>
                <a:gd name="connsiteX210" fmla="*/ 1370448 w 2579577"/>
                <a:gd name="connsiteY210" fmla="*/ 1026172 h 1057617"/>
                <a:gd name="connsiteX211" fmla="*/ 1455929 w 2579577"/>
                <a:gd name="connsiteY211" fmla="*/ 111353 h 1057617"/>
                <a:gd name="connsiteX212" fmla="*/ 1352651 w 2579577"/>
                <a:gd name="connsiteY212" fmla="*/ 282744 h 1057617"/>
                <a:gd name="connsiteX213" fmla="*/ 1311726 w 2579577"/>
                <a:gd name="connsiteY213" fmla="*/ 298915 h 1057617"/>
                <a:gd name="connsiteX214" fmla="*/ 1186576 w 2579577"/>
                <a:gd name="connsiteY214" fmla="*/ 299625 h 1057617"/>
                <a:gd name="connsiteX215" fmla="*/ 1164927 w 2579577"/>
                <a:gd name="connsiteY215" fmla="*/ 283810 h 1057617"/>
                <a:gd name="connsiteX216" fmla="*/ 1268203 w 2579577"/>
                <a:gd name="connsiteY216" fmla="*/ 112418 h 1057617"/>
                <a:gd name="connsiteX217" fmla="*/ 1309128 w 2579577"/>
                <a:gd name="connsiteY217" fmla="*/ 96248 h 1057617"/>
                <a:gd name="connsiteX218" fmla="*/ 1434278 w 2579577"/>
                <a:gd name="connsiteY218" fmla="*/ 95537 h 1057617"/>
                <a:gd name="connsiteX219" fmla="*/ 1453578 w 2579577"/>
                <a:gd name="connsiteY219" fmla="*/ 100096 h 1057617"/>
                <a:gd name="connsiteX220" fmla="*/ 1455929 w 2579577"/>
                <a:gd name="connsiteY220" fmla="*/ 111353 h 1057617"/>
                <a:gd name="connsiteX221" fmla="*/ 1476432 w 2579577"/>
                <a:gd name="connsiteY221" fmla="*/ 463809 h 1057617"/>
                <a:gd name="connsiteX222" fmla="*/ 1373157 w 2579577"/>
                <a:gd name="connsiteY222" fmla="*/ 635200 h 1057617"/>
                <a:gd name="connsiteX223" fmla="*/ 1332229 w 2579577"/>
                <a:gd name="connsiteY223" fmla="*/ 651371 h 1057617"/>
                <a:gd name="connsiteX224" fmla="*/ 1207080 w 2579577"/>
                <a:gd name="connsiteY224" fmla="*/ 652081 h 1057617"/>
                <a:gd name="connsiteX225" fmla="*/ 1185430 w 2579577"/>
                <a:gd name="connsiteY225" fmla="*/ 636264 h 1057617"/>
                <a:gd name="connsiteX226" fmla="*/ 1288706 w 2579577"/>
                <a:gd name="connsiteY226" fmla="*/ 464875 h 1057617"/>
                <a:gd name="connsiteX227" fmla="*/ 1329632 w 2579577"/>
                <a:gd name="connsiteY227" fmla="*/ 448703 h 1057617"/>
                <a:gd name="connsiteX228" fmla="*/ 1454782 w 2579577"/>
                <a:gd name="connsiteY228" fmla="*/ 447992 h 1057617"/>
                <a:gd name="connsiteX229" fmla="*/ 1474082 w 2579577"/>
                <a:gd name="connsiteY229" fmla="*/ 452550 h 1057617"/>
                <a:gd name="connsiteX230" fmla="*/ 1476432 w 2579577"/>
                <a:gd name="connsiteY230" fmla="*/ 463809 h 1057617"/>
                <a:gd name="connsiteX231" fmla="*/ 1508660 w 2579577"/>
                <a:gd name="connsiteY231" fmla="*/ 796803 h 1057617"/>
                <a:gd name="connsiteX232" fmla="*/ 1405384 w 2579577"/>
                <a:gd name="connsiteY232" fmla="*/ 968195 h 1057617"/>
                <a:gd name="connsiteX233" fmla="*/ 1364459 w 2579577"/>
                <a:gd name="connsiteY233" fmla="*/ 984367 h 1057617"/>
                <a:gd name="connsiteX234" fmla="*/ 1239309 w 2579577"/>
                <a:gd name="connsiteY234" fmla="*/ 985077 h 1057617"/>
                <a:gd name="connsiteX235" fmla="*/ 1217658 w 2579577"/>
                <a:gd name="connsiteY235" fmla="*/ 969261 h 1057617"/>
                <a:gd name="connsiteX236" fmla="*/ 1320936 w 2579577"/>
                <a:gd name="connsiteY236" fmla="*/ 797870 h 1057617"/>
                <a:gd name="connsiteX237" fmla="*/ 1361860 w 2579577"/>
                <a:gd name="connsiteY237" fmla="*/ 781698 h 1057617"/>
                <a:gd name="connsiteX238" fmla="*/ 1487011 w 2579577"/>
                <a:gd name="connsiteY238" fmla="*/ 780988 h 1057617"/>
                <a:gd name="connsiteX239" fmla="*/ 1506311 w 2579577"/>
                <a:gd name="connsiteY239" fmla="*/ 785547 h 1057617"/>
                <a:gd name="connsiteX240" fmla="*/ 1508660 w 2579577"/>
                <a:gd name="connsiteY240" fmla="*/ 796803 h 1057617"/>
                <a:gd name="connsiteX241" fmla="*/ 1523026 w 2579577"/>
                <a:gd name="connsiteY241" fmla="*/ 0 h 1057617"/>
                <a:gd name="connsiteX242" fmla="*/ 1490864 w 2579577"/>
                <a:gd name="connsiteY242" fmla="*/ 53375 h 1057617"/>
                <a:gd name="connsiteX243" fmla="*/ 1449939 w 2579577"/>
                <a:gd name="connsiteY243" fmla="*/ 69546 h 1057617"/>
                <a:gd name="connsiteX244" fmla="*/ 1324790 w 2579577"/>
                <a:gd name="connsiteY244" fmla="*/ 70258 h 1057617"/>
                <a:gd name="connsiteX245" fmla="*/ 1303139 w 2579577"/>
                <a:gd name="connsiteY245" fmla="*/ 54440 h 1057617"/>
                <a:gd name="connsiteX246" fmla="*/ 1335943 w 2579577"/>
                <a:gd name="connsiteY246" fmla="*/ 0 h 1057617"/>
                <a:gd name="connsiteX247" fmla="*/ 1614644 w 2579577"/>
                <a:gd name="connsiteY247" fmla="*/ 234440 h 1057617"/>
                <a:gd name="connsiteX248" fmla="*/ 1511368 w 2579577"/>
                <a:gd name="connsiteY248" fmla="*/ 405831 h 1057617"/>
                <a:gd name="connsiteX249" fmla="*/ 1470442 w 2579577"/>
                <a:gd name="connsiteY249" fmla="*/ 422002 h 1057617"/>
                <a:gd name="connsiteX250" fmla="*/ 1345293 w 2579577"/>
                <a:gd name="connsiteY250" fmla="*/ 422712 h 1057617"/>
                <a:gd name="connsiteX251" fmla="*/ 1323642 w 2579577"/>
                <a:gd name="connsiteY251" fmla="*/ 406897 h 1057617"/>
                <a:gd name="connsiteX252" fmla="*/ 1426918 w 2579577"/>
                <a:gd name="connsiteY252" fmla="*/ 235505 h 1057617"/>
                <a:gd name="connsiteX253" fmla="*/ 1467843 w 2579577"/>
                <a:gd name="connsiteY253" fmla="*/ 219334 h 1057617"/>
                <a:gd name="connsiteX254" fmla="*/ 1592993 w 2579577"/>
                <a:gd name="connsiteY254" fmla="*/ 218624 h 1057617"/>
                <a:gd name="connsiteX255" fmla="*/ 1612295 w 2579577"/>
                <a:gd name="connsiteY255" fmla="*/ 223182 h 1057617"/>
                <a:gd name="connsiteX256" fmla="*/ 1614644 w 2579577"/>
                <a:gd name="connsiteY256" fmla="*/ 234440 h 1057617"/>
                <a:gd name="connsiteX257" fmla="*/ 1646871 w 2579577"/>
                <a:gd name="connsiteY257" fmla="*/ 567436 h 1057617"/>
                <a:gd name="connsiteX258" fmla="*/ 1543596 w 2579577"/>
                <a:gd name="connsiteY258" fmla="*/ 738826 h 1057617"/>
                <a:gd name="connsiteX259" fmla="*/ 1502672 w 2579577"/>
                <a:gd name="connsiteY259" fmla="*/ 754998 h 1057617"/>
                <a:gd name="connsiteX260" fmla="*/ 1377521 w 2579577"/>
                <a:gd name="connsiteY260" fmla="*/ 755709 h 1057617"/>
                <a:gd name="connsiteX261" fmla="*/ 1355872 w 2579577"/>
                <a:gd name="connsiteY261" fmla="*/ 739892 h 1057617"/>
                <a:gd name="connsiteX262" fmla="*/ 1459147 w 2579577"/>
                <a:gd name="connsiteY262" fmla="*/ 568501 h 1057617"/>
                <a:gd name="connsiteX263" fmla="*/ 1500071 w 2579577"/>
                <a:gd name="connsiteY263" fmla="*/ 552330 h 1057617"/>
                <a:gd name="connsiteX264" fmla="*/ 1625221 w 2579577"/>
                <a:gd name="connsiteY264" fmla="*/ 551619 h 1057617"/>
                <a:gd name="connsiteX265" fmla="*/ 1644523 w 2579577"/>
                <a:gd name="connsiteY265" fmla="*/ 556178 h 1057617"/>
                <a:gd name="connsiteX266" fmla="*/ 1646871 w 2579577"/>
                <a:gd name="connsiteY266" fmla="*/ 567436 h 1057617"/>
                <a:gd name="connsiteX267" fmla="*/ 1667375 w 2579577"/>
                <a:gd name="connsiteY267" fmla="*/ 919891 h 1057617"/>
                <a:gd name="connsiteX268" fmla="*/ 1584385 w 2579577"/>
                <a:gd name="connsiteY268" fmla="*/ 1057617 h 1057617"/>
                <a:gd name="connsiteX269" fmla="*/ 1397301 w 2579577"/>
                <a:gd name="connsiteY269" fmla="*/ 1057617 h 1057617"/>
                <a:gd name="connsiteX270" fmla="*/ 1479649 w 2579577"/>
                <a:gd name="connsiteY270" fmla="*/ 920957 h 1057617"/>
                <a:gd name="connsiteX271" fmla="*/ 1520576 w 2579577"/>
                <a:gd name="connsiteY271" fmla="*/ 904785 h 1057617"/>
                <a:gd name="connsiteX272" fmla="*/ 1645726 w 2579577"/>
                <a:gd name="connsiteY272" fmla="*/ 904075 h 1057617"/>
                <a:gd name="connsiteX273" fmla="*/ 1665026 w 2579577"/>
                <a:gd name="connsiteY273" fmla="*/ 908634 h 1057617"/>
                <a:gd name="connsiteX274" fmla="*/ 1667375 w 2579577"/>
                <a:gd name="connsiteY274" fmla="*/ 919891 h 1057617"/>
                <a:gd name="connsiteX275" fmla="*/ 1752855 w 2579577"/>
                <a:gd name="connsiteY275" fmla="*/ 5072 h 1057617"/>
                <a:gd name="connsiteX276" fmla="*/ 1649579 w 2579577"/>
                <a:gd name="connsiteY276" fmla="*/ 176462 h 1057617"/>
                <a:gd name="connsiteX277" fmla="*/ 1608654 w 2579577"/>
                <a:gd name="connsiteY277" fmla="*/ 192633 h 1057617"/>
                <a:gd name="connsiteX278" fmla="*/ 1483505 w 2579577"/>
                <a:gd name="connsiteY278" fmla="*/ 193345 h 1057617"/>
                <a:gd name="connsiteX279" fmla="*/ 1461854 w 2579577"/>
                <a:gd name="connsiteY279" fmla="*/ 177529 h 1057617"/>
                <a:gd name="connsiteX280" fmla="*/ 1565130 w 2579577"/>
                <a:gd name="connsiteY280" fmla="*/ 6138 h 1057617"/>
                <a:gd name="connsiteX281" fmla="*/ 1573762 w 2579577"/>
                <a:gd name="connsiteY281" fmla="*/ 0 h 1057617"/>
                <a:gd name="connsiteX282" fmla="*/ 1751796 w 2579577"/>
                <a:gd name="connsiteY282" fmla="*/ 0 h 1057617"/>
                <a:gd name="connsiteX283" fmla="*/ 1785085 w 2579577"/>
                <a:gd name="connsiteY283" fmla="*/ 338067 h 1057617"/>
                <a:gd name="connsiteX284" fmla="*/ 1681808 w 2579577"/>
                <a:gd name="connsiteY284" fmla="*/ 509458 h 1057617"/>
                <a:gd name="connsiteX285" fmla="*/ 1640883 w 2579577"/>
                <a:gd name="connsiteY285" fmla="*/ 525628 h 1057617"/>
                <a:gd name="connsiteX286" fmla="*/ 1515732 w 2579577"/>
                <a:gd name="connsiteY286" fmla="*/ 526340 h 1057617"/>
                <a:gd name="connsiteX287" fmla="*/ 1494083 w 2579577"/>
                <a:gd name="connsiteY287" fmla="*/ 510524 h 1057617"/>
                <a:gd name="connsiteX288" fmla="*/ 1597359 w 2579577"/>
                <a:gd name="connsiteY288" fmla="*/ 339133 h 1057617"/>
                <a:gd name="connsiteX289" fmla="*/ 1638284 w 2579577"/>
                <a:gd name="connsiteY289" fmla="*/ 322961 h 1057617"/>
                <a:gd name="connsiteX290" fmla="*/ 1763434 w 2579577"/>
                <a:gd name="connsiteY290" fmla="*/ 322251 h 1057617"/>
                <a:gd name="connsiteX291" fmla="*/ 1782734 w 2579577"/>
                <a:gd name="connsiteY291" fmla="*/ 326810 h 1057617"/>
                <a:gd name="connsiteX292" fmla="*/ 1785085 w 2579577"/>
                <a:gd name="connsiteY292" fmla="*/ 338067 h 1057617"/>
                <a:gd name="connsiteX293" fmla="*/ 1805588 w 2579577"/>
                <a:gd name="connsiteY293" fmla="*/ 690523 h 1057617"/>
                <a:gd name="connsiteX294" fmla="*/ 1702312 w 2579577"/>
                <a:gd name="connsiteY294" fmla="*/ 861913 h 1057617"/>
                <a:gd name="connsiteX295" fmla="*/ 1661385 w 2579577"/>
                <a:gd name="connsiteY295" fmla="*/ 878085 h 1057617"/>
                <a:gd name="connsiteX296" fmla="*/ 1536237 w 2579577"/>
                <a:gd name="connsiteY296" fmla="*/ 878795 h 1057617"/>
                <a:gd name="connsiteX297" fmla="*/ 1514586 w 2579577"/>
                <a:gd name="connsiteY297" fmla="*/ 862980 h 1057617"/>
                <a:gd name="connsiteX298" fmla="*/ 1617862 w 2579577"/>
                <a:gd name="connsiteY298" fmla="*/ 691589 h 1057617"/>
                <a:gd name="connsiteX299" fmla="*/ 1658787 w 2579577"/>
                <a:gd name="connsiteY299" fmla="*/ 675417 h 1057617"/>
                <a:gd name="connsiteX300" fmla="*/ 1783937 w 2579577"/>
                <a:gd name="connsiteY300" fmla="*/ 674706 h 1057617"/>
                <a:gd name="connsiteX301" fmla="*/ 1803239 w 2579577"/>
                <a:gd name="connsiteY301" fmla="*/ 679266 h 1057617"/>
                <a:gd name="connsiteX302" fmla="*/ 1805588 w 2579577"/>
                <a:gd name="connsiteY302" fmla="*/ 690523 h 1057617"/>
                <a:gd name="connsiteX303" fmla="*/ 1837816 w 2579577"/>
                <a:gd name="connsiteY303" fmla="*/ 1023519 h 1057617"/>
                <a:gd name="connsiteX304" fmla="*/ 1817269 w 2579577"/>
                <a:gd name="connsiteY304" fmla="*/ 1057617 h 1057617"/>
                <a:gd name="connsiteX305" fmla="*/ 1630186 w 2579577"/>
                <a:gd name="connsiteY305" fmla="*/ 1057617 h 1057617"/>
                <a:gd name="connsiteX306" fmla="*/ 1650091 w 2579577"/>
                <a:gd name="connsiteY306" fmla="*/ 1024584 h 1057617"/>
                <a:gd name="connsiteX307" fmla="*/ 1691015 w 2579577"/>
                <a:gd name="connsiteY307" fmla="*/ 1008413 h 1057617"/>
                <a:gd name="connsiteX308" fmla="*/ 1816165 w 2579577"/>
                <a:gd name="connsiteY308" fmla="*/ 1007701 h 1057617"/>
                <a:gd name="connsiteX309" fmla="*/ 1835467 w 2579577"/>
                <a:gd name="connsiteY309" fmla="*/ 1012261 h 1057617"/>
                <a:gd name="connsiteX310" fmla="*/ 1837816 w 2579577"/>
                <a:gd name="connsiteY310" fmla="*/ 1023519 h 1057617"/>
                <a:gd name="connsiteX311" fmla="*/ 1923296 w 2579577"/>
                <a:gd name="connsiteY311" fmla="*/ 108698 h 1057617"/>
                <a:gd name="connsiteX312" fmla="*/ 1820020 w 2579577"/>
                <a:gd name="connsiteY312" fmla="*/ 280089 h 1057617"/>
                <a:gd name="connsiteX313" fmla="*/ 1779095 w 2579577"/>
                <a:gd name="connsiteY313" fmla="*/ 296261 h 1057617"/>
                <a:gd name="connsiteX314" fmla="*/ 1653945 w 2579577"/>
                <a:gd name="connsiteY314" fmla="*/ 296971 h 1057617"/>
                <a:gd name="connsiteX315" fmla="*/ 1632295 w 2579577"/>
                <a:gd name="connsiteY315" fmla="*/ 281156 h 1057617"/>
                <a:gd name="connsiteX316" fmla="*/ 1735570 w 2579577"/>
                <a:gd name="connsiteY316" fmla="*/ 109765 h 1057617"/>
                <a:gd name="connsiteX317" fmla="*/ 1776496 w 2579577"/>
                <a:gd name="connsiteY317" fmla="*/ 93594 h 1057617"/>
                <a:gd name="connsiteX318" fmla="*/ 1901645 w 2579577"/>
                <a:gd name="connsiteY318" fmla="*/ 92882 h 1057617"/>
                <a:gd name="connsiteX319" fmla="*/ 1920947 w 2579577"/>
                <a:gd name="connsiteY319" fmla="*/ 97442 h 1057617"/>
                <a:gd name="connsiteX320" fmla="*/ 1923296 w 2579577"/>
                <a:gd name="connsiteY320" fmla="*/ 108698 h 1057617"/>
                <a:gd name="connsiteX321" fmla="*/ 1943800 w 2579577"/>
                <a:gd name="connsiteY321" fmla="*/ 461154 h 1057617"/>
                <a:gd name="connsiteX322" fmla="*/ 1840523 w 2579577"/>
                <a:gd name="connsiteY322" fmla="*/ 632545 h 1057617"/>
                <a:gd name="connsiteX323" fmla="*/ 1799598 w 2579577"/>
                <a:gd name="connsiteY323" fmla="*/ 648717 h 1057617"/>
                <a:gd name="connsiteX324" fmla="*/ 1674448 w 2579577"/>
                <a:gd name="connsiteY324" fmla="*/ 649427 h 1057617"/>
                <a:gd name="connsiteX325" fmla="*/ 1652797 w 2579577"/>
                <a:gd name="connsiteY325" fmla="*/ 633611 h 1057617"/>
                <a:gd name="connsiteX326" fmla="*/ 1756073 w 2579577"/>
                <a:gd name="connsiteY326" fmla="*/ 462221 h 1057617"/>
                <a:gd name="connsiteX327" fmla="*/ 1796999 w 2579577"/>
                <a:gd name="connsiteY327" fmla="*/ 446048 h 1057617"/>
                <a:gd name="connsiteX328" fmla="*/ 1922149 w 2579577"/>
                <a:gd name="connsiteY328" fmla="*/ 445338 h 1057617"/>
                <a:gd name="connsiteX329" fmla="*/ 1941450 w 2579577"/>
                <a:gd name="connsiteY329" fmla="*/ 449897 h 1057617"/>
                <a:gd name="connsiteX330" fmla="*/ 1943800 w 2579577"/>
                <a:gd name="connsiteY330" fmla="*/ 461154 h 1057617"/>
                <a:gd name="connsiteX331" fmla="*/ 1976029 w 2579577"/>
                <a:gd name="connsiteY331" fmla="*/ 794149 h 1057617"/>
                <a:gd name="connsiteX332" fmla="*/ 1872751 w 2579577"/>
                <a:gd name="connsiteY332" fmla="*/ 965541 h 1057617"/>
                <a:gd name="connsiteX333" fmla="*/ 1831828 w 2579577"/>
                <a:gd name="connsiteY333" fmla="*/ 981712 h 1057617"/>
                <a:gd name="connsiteX334" fmla="*/ 1706676 w 2579577"/>
                <a:gd name="connsiteY334" fmla="*/ 982422 h 1057617"/>
                <a:gd name="connsiteX335" fmla="*/ 1685027 w 2579577"/>
                <a:gd name="connsiteY335" fmla="*/ 966606 h 1057617"/>
                <a:gd name="connsiteX336" fmla="*/ 1788303 w 2579577"/>
                <a:gd name="connsiteY336" fmla="*/ 795217 h 1057617"/>
                <a:gd name="connsiteX337" fmla="*/ 1829228 w 2579577"/>
                <a:gd name="connsiteY337" fmla="*/ 779045 h 1057617"/>
                <a:gd name="connsiteX338" fmla="*/ 1954378 w 2579577"/>
                <a:gd name="connsiteY338" fmla="*/ 778334 h 1057617"/>
                <a:gd name="connsiteX339" fmla="*/ 1973680 w 2579577"/>
                <a:gd name="connsiteY339" fmla="*/ 782892 h 1057617"/>
                <a:gd name="connsiteX340" fmla="*/ 1976029 w 2579577"/>
                <a:gd name="connsiteY340" fmla="*/ 794149 h 1057617"/>
                <a:gd name="connsiteX341" fmla="*/ 1988796 w 2579577"/>
                <a:gd name="connsiteY341" fmla="*/ 0 h 1057617"/>
                <a:gd name="connsiteX342" fmla="*/ 1958232 w 2579577"/>
                <a:gd name="connsiteY342" fmla="*/ 50721 h 1057617"/>
                <a:gd name="connsiteX343" fmla="*/ 1917307 w 2579577"/>
                <a:gd name="connsiteY343" fmla="*/ 66893 h 1057617"/>
                <a:gd name="connsiteX344" fmla="*/ 1792157 w 2579577"/>
                <a:gd name="connsiteY344" fmla="*/ 67604 h 1057617"/>
                <a:gd name="connsiteX345" fmla="*/ 1770506 w 2579577"/>
                <a:gd name="connsiteY345" fmla="*/ 51787 h 1057617"/>
                <a:gd name="connsiteX346" fmla="*/ 1801712 w 2579577"/>
                <a:gd name="connsiteY346" fmla="*/ 0 h 1057617"/>
                <a:gd name="connsiteX347" fmla="*/ 2039348 w 2579577"/>
                <a:gd name="connsiteY347" fmla="*/ 901840 h 1057617"/>
                <a:gd name="connsiteX348" fmla="*/ 1946033 w 2579577"/>
                <a:gd name="connsiteY348" fmla="*/ 1057617 h 1057617"/>
                <a:gd name="connsiteX349" fmla="*/ 1863070 w 2579577"/>
                <a:gd name="connsiteY349" fmla="*/ 1057617 h 1057617"/>
                <a:gd name="connsiteX350" fmla="*/ 1947018 w 2579577"/>
                <a:gd name="connsiteY350" fmla="*/ 918304 h 1057617"/>
                <a:gd name="connsiteX351" fmla="*/ 1987943 w 2579577"/>
                <a:gd name="connsiteY351" fmla="*/ 902132 h 1057617"/>
                <a:gd name="connsiteX352" fmla="*/ 2082011 w 2579577"/>
                <a:gd name="connsiteY352" fmla="*/ 231786 h 1057617"/>
                <a:gd name="connsiteX353" fmla="*/ 1978735 w 2579577"/>
                <a:gd name="connsiteY353" fmla="*/ 403176 h 1057617"/>
                <a:gd name="connsiteX354" fmla="*/ 1937810 w 2579577"/>
                <a:gd name="connsiteY354" fmla="*/ 419348 h 1057617"/>
                <a:gd name="connsiteX355" fmla="*/ 1812660 w 2579577"/>
                <a:gd name="connsiteY355" fmla="*/ 420059 h 1057617"/>
                <a:gd name="connsiteX356" fmla="*/ 1791009 w 2579577"/>
                <a:gd name="connsiteY356" fmla="*/ 404243 h 1057617"/>
                <a:gd name="connsiteX357" fmla="*/ 1894287 w 2579577"/>
                <a:gd name="connsiteY357" fmla="*/ 232852 h 1057617"/>
                <a:gd name="connsiteX358" fmla="*/ 1935210 w 2579577"/>
                <a:gd name="connsiteY358" fmla="*/ 216681 h 1057617"/>
                <a:gd name="connsiteX359" fmla="*/ 2060360 w 2579577"/>
                <a:gd name="connsiteY359" fmla="*/ 215971 h 1057617"/>
                <a:gd name="connsiteX360" fmla="*/ 2079662 w 2579577"/>
                <a:gd name="connsiteY360" fmla="*/ 220529 h 1057617"/>
                <a:gd name="connsiteX361" fmla="*/ 2082011 w 2579577"/>
                <a:gd name="connsiteY361" fmla="*/ 231786 h 1057617"/>
                <a:gd name="connsiteX362" fmla="*/ 2114240 w 2579577"/>
                <a:gd name="connsiteY362" fmla="*/ 564782 h 1057617"/>
                <a:gd name="connsiteX363" fmla="*/ 2010964 w 2579577"/>
                <a:gd name="connsiteY363" fmla="*/ 736171 h 1057617"/>
                <a:gd name="connsiteX364" fmla="*/ 1970039 w 2579577"/>
                <a:gd name="connsiteY364" fmla="*/ 752343 h 1057617"/>
                <a:gd name="connsiteX365" fmla="*/ 1844889 w 2579577"/>
                <a:gd name="connsiteY365" fmla="*/ 753054 h 1057617"/>
                <a:gd name="connsiteX366" fmla="*/ 1823239 w 2579577"/>
                <a:gd name="connsiteY366" fmla="*/ 737239 h 1057617"/>
                <a:gd name="connsiteX367" fmla="*/ 1926515 w 2579577"/>
                <a:gd name="connsiteY367" fmla="*/ 565847 h 1057617"/>
                <a:gd name="connsiteX368" fmla="*/ 1967440 w 2579577"/>
                <a:gd name="connsiteY368" fmla="*/ 549676 h 1057617"/>
                <a:gd name="connsiteX369" fmla="*/ 2092589 w 2579577"/>
                <a:gd name="connsiteY369" fmla="*/ 548964 h 1057617"/>
                <a:gd name="connsiteX370" fmla="*/ 2111891 w 2579577"/>
                <a:gd name="connsiteY370" fmla="*/ 553525 h 1057617"/>
                <a:gd name="connsiteX371" fmla="*/ 2114240 w 2579577"/>
                <a:gd name="connsiteY371" fmla="*/ 564782 h 1057617"/>
                <a:gd name="connsiteX372" fmla="*/ 2176744 w 2579577"/>
                <a:gd name="connsiteY372" fmla="*/ 672476 h 1057617"/>
                <a:gd name="connsiteX373" fmla="*/ 2054917 w 2579577"/>
                <a:gd name="connsiteY373" fmla="*/ 875850 h 1057617"/>
                <a:gd name="connsiteX374" fmla="*/ 2003604 w 2579577"/>
                <a:gd name="connsiteY374" fmla="*/ 876141 h 1057617"/>
                <a:gd name="connsiteX375" fmla="*/ 1981954 w 2579577"/>
                <a:gd name="connsiteY375" fmla="*/ 860326 h 1057617"/>
                <a:gd name="connsiteX376" fmla="*/ 2085229 w 2579577"/>
                <a:gd name="connsiteY376" fmla="*/ 688934 h 1057617"/>
                <a:gd name="connsiteX377" fmla="*/ 2126155 w 2579577"/>
                <a:gd name="connsiteY377" fmla="*/ 672763 h 1057617"/>
                <a:gd name="connsiteX378" fmla="*/ 2220223 w 2579577"/>
                <a:gd name="connsiteY378" fmla="*/ 2417 h 1057617"/>
                <a:gd name="connsiteX379" fmla="*/ 2116946 w 2579577"/>
                <a:gd name="connsiteY379" fmla="*/ 173808 h 1057617"/>
                <a:gd name="connsiteX380" fmla="*/ 2076023 w 2579577"/>
                <a:gd name="connsiteY380" fmla="*/ 189980 h 1057617"/>
                <a:gd name="connsiteX381" fmla="*/ 1950873 w 2579577"/>
                <a:gd name="connsiteY381" fmla="*/ 190691 h 1057617"/>
                <a:gd name="connsiteX382" fmla="*/ 1929222 w 2579577"/>
                <a:gd name="connsiteY382" fmla="*/ 174874 h 1057617"/>
                <a:gd name="connsiteX383" fmla="*/ 2032498 w 2579577"/>
                <a:gd name="connsiteY383" fmla="*/ 3483 h 1057617"/>
                <a:gd name="connsiteX384" fmla="*/ 2037396 w 2579577"/>
                <a:gd name="connsiteY384" fmla="*/ 0 h 1057617"/>
                <a:gd name="connsiteX385" fmla="*/ 2219719 w 2579577"/>
                <a:gd name="connsiteY385" fmla="*/ 0 h 1057617"/>
                <a:gd name="connsiteX386" fmla="*/ 2252452 w 2579577"/>
                <a:gd name="connsiteY386" fmla="*/ 335413 h 1057617"/>
                <a:gd name="connsiteX387" fmla="*/ 2149176 w 2579577"/>
                <a:gd name="connsiteY387" fmla="*/ 506804 h 1057617"/>
                <a:gd name="connsiteX388" fmla="*/ 2108251 w 2579577"/>
                <a:gd name="connsiteY388" fmla="*/ 522975 h 1057617"/>
                <a:gd name="connsiteX389" fmla="*/ 1983101 w 2579577"/>
                <a:gd name="connsiteY389" fmla="*/ 523687 h 1057617"/>
                <a:gd name="connsiteX390" fmla="*/ 1961450 w 2579577"/>
                <a:gd name="connsiteY390" fmla="*/ 507869 h 1057617"/>
                <a:gd name="connsiteX391" fmla="*/ 2064726 w 2579577"/>
                <a:gd name="connsiteY391" fmla="*/ 336480 h 1057617"/>
                <a:gd name="connsiteX392" fmla="*/ 2105653 w 2579577"/>
                <a:gd name="connsiteY392" fmla="*/ 320308 h 1057617"/>
                <a:gd name="connsiteX393" fmla="*/ 2230801 w 2579577"/>
                <a:gd name="connsiteY393" fmla="*/ 319597 h 1057617"/>
                <a:gd name="connsiteX394" fmla="*/ 2250102 w 2579577"/>
                <a:gd name="connsiteY394" fmla="*/ 324155 h 1057617"/>
                <a:gd name="connsiteX395" fmla="*/ 2252452 w 2579577"/>
                <a:gd name="connsiteY395" fmla="*/ 335413 h 1057617"/>
                <a:gd name="connsiteX396" fmla="*/ 2314140 w 2579577"/>
                <a:gd name="connsiteY396" fmla="*/ 443112 h 1057617"/>
                <a:gd name="connsiteX397" fmla="*/ 2192312 w 2579577"/>
                <a:gd name="connsiteY397" fmla="*/ 646487 h 1057617"/>
                <a:gd name="connsiteX398" fmla="*/ 2141816 w 2579577"/>
                <a:gd name="connsiteY398" fmla="*/ 646774 h 1057617"/>
                <a:gd name="connsiteX399" fmla="*/ 2120165 w 2579577"/>
                <a:gd name="connsiteY399" fmla="*/ 630958 h 1057617"/>
                <a:gd name="connsiteX400" fmla="*/ 2223442 w 2579577"/>
                <a:gd name="connsiteY400" fmla="*/ 459567 h 1057617"/>
                <a:gd name="connsiteX401" fmla="*/ 2264366 w 2579577"/>
                <a:gd name="connsiteY401" fmla="*/ 443395 h 1057617"/>
                <a:gd name="connsiteX402" fmla="*/ 2390665 w 2579577"/>
                <a:gd name="connsiteY402" fmla="*/ 106045 h 1057617"/>
                <a:gd name="connsiteX403" fmla="*/ 2287389 w 2579577"/>
                <a:gd name="connsiteY403" fmla="*/ 277436 h 1057617"/>
                <a:gd name="connsiteX404" fmla="*/ 2246462 w 2579577"/>
                <a:gd name="connsiteY404" fmla="*/ 293608 h 1057617"/>
                <a:gd name="connsiteX405" fmla="*/ 2121312 w 2579577"/>
                <a:gd name="connsiteY405" fmla="*/ 294318 h 1057617"/>
                <a:gd name="connsiteX406" fmla="*/ 2099661 w 2579577"/>
                <a:gd name="connsiteY406" fmla="*/ 278502 h 1057617"/>
                <a:gd name="connsiteX407" fmla="*/ 2202939 w 2579577"/>
                <a:gd name="connsiteY407" fmla="*/ 107111 h 1057617"/>
                <a:gd name="connsiteX408" fmla="*/ 2243865 w 2579577"/>
                <a:gd name="connsiteY408" fmla="*/ 90939 h 1057617"/>
                <a:gd name="connsiteX409" fmla="*/ 2369014 w 2579577"/>
                <a:gd name="connsiteY409" fmla="*/ 90228 h 1057617"/>
                <a:gd name="connsiteX410" fmla="*/ 2388315 w 2579577"/>
                <a:gd name="connsiteY410" fmla="*/ 94788 h 1057617"/>
                <a:gd name="connsiteX411" fmla="*/ 2390665 w 2579577"/>
                <a:gd name="connsiteY411" fmla="*/ 106045 h 1057617"/>
                <a:gd name="connsiteX412" fmla="*/ 2451536 w 2579577"/>
                <a:gd name="connsiteY412" fmla="*/ 213748 h 1057617"/>
                <a:gd name="connsiteX413" fmla="*/ 2329708 w 2579577"/>
                <a:gd name="connsiteY413" fmla="*/ 417123 h 1057617"/>
                <a:gd name="connsiteX414" fmla="*/ 2280027 w 2579577"/>
                <a:gd name="connsiteY414" fmla="*/ 417405 h 1057617"/>
                <a:gd name="connsiteX415" fmla="*/ 2258378 w 2579577"/>
                <a:gd name="connsiteY415" fmla="*/ 401589 h 1057617"/>
                <a:gd name="connsiteX416" fmla="*/ 2361652 w 2579577"/>
                <a:gd name="connsiteY416" fmla="*/ 230198 h 1057617"/>
                <a:gd name="connsiteX417" fmla="*/ 2402578 w 2579577"/>
                <a:gd name="connsiteY417" fmla="*/ 214026 h 1057617"/>
                <a:gd name="connsiteX418" fmla="*/ 2454563 w 2579577"/>
                <a:gd name="connsiteY418" fmla="*/ 0 h 1057617"/>
                <a:gd name="connsiteX419" fmla="*/ 2425599 w 2579577"/>
                <a:gd name="connsiteY419" fmla="*/ 48067 h 1057617"/>
                <a:gd name="connsiteX420" fmla="*/ 2384675 w 2579577"/>
                <a:gd name="connsiteY420" fmla="*/ 64238 h 1057617"/>
                <a:gd name="connsiteX421" fmla="*/ 2259525 w 2579577"/>
                <a:gd name="connsiteY421" fmla="*/ 64949 h 1057617"/>
                <a:gd name="connsiteX422" fmla="*/ 2237875 w 2579577"/>
                <a:gd name="connsiteY422" fmla="*/ 49133 h 1057617"/>
                <a:gd name="connsiteX423" fmla="*/ 2267481 w 2579577"/>
                <a:gd name="connsiteY423" fmla="*/ 0 h 1057617"/>
                <a:gd name="connsiteX424" fmla="*/ 2579577 w 2579577"/>
                <a:gd name="connsiteY424" fmla="*/ 0 h 1057617"/>
                <a:gd name="connsiteX425" fmla="*/ 2467104 w 2579577"/>
                <a:gd name="connsiteY425" fmla="*/ 187759 h 1057617"/>
                <a:gd name="connsiteX426" fmla="*/ 2418239 w 2579577"/>
                <a:gd name="connsiteY426" fmla="*/ 188037 h 1057617"/>
                <a:gd name="connsiteX427" fmla="*/ 2396589 w 2579577"/>
                <a:gd name="connsiteY427" fmla="*/ 172221 h 1057617"/>
                <a:gd name="connsiteX428" fmla="*/ 2499865 w 2579577"/>
                <a:gd name="connsiteY428" fmla="*/ 830 h 1057617"/>
                <a:gd name="connsiteX429" fmla="*/ 2501031 w 2579577"/>
                <a:gd name="connsiteY429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</a:cxnLst>
              <a:rect l="l" t="t" r="r" b="b"/>
              <a:pathLst>
                <a:path w="2579577" h="1057617">
                  <a:moveTo>
                    <a:pt x="265277" y="927853"/>
                  </a:moveTo>
                  <a:lnTo>
                    <a:pt x="187083" y="1057617"/>
                  </a:lnTo>
                  <a:lnTo>
                    <a:pt x="0" y="1057617"/>
                  </a:lnTo>
                  <a:lnTo>
                    <a:pt x="77550" y="928919"/>
                  </a:lnTo>
                  <a:cubicBezTo>
                    <a:pt x="82874" y="920086"/>
                    <a:pt x="101197" y="912845"/>
                    <a:pt x="118477" y="912748"/>
                  </a:cubicBezTo>
                  <a:lnTo>
                    <a:pt x="243626" y="912036"/>
                  </a:lnTo>
                  <a:cubicBezTo>
                    <a:pt x="252266" y="911987"/>
                    <a:pt x="259009" y="913734"/>
                    <a:pt x="262928" y="916596"/>
                  </a:cubicBezTo>
                  <a:cubicBezTo>
                    <a:pt x="266845" y="919459"/>
                    <a:pt x="267937" y="923437"/>
                    <a:pt x="265277" y="927853"/>
                  </a:cubicBezTo>
                  <a:close/>
                  <a:moveTo>
                    <a:pt x="403487" y="698484"/>
                  </a:moveTo>
                  <a:lnTo>
                    <a:pt x="300213" y="869875"/>
                  </a:lnTo>
                  <a:cubicBezTo>
                    <a:pt x="294889" y="878708"/>
                    <a:pt x="276567" y="885948"/>
                    <a:pt x="259287" y="886047"/>
                  </a:cubicBezTo>
                  <a:lnTo>
                    <a:pt x="134137" y="886757"/>
                  </a:lnTo>
                  <a:cubicBezTo>
                    <a:pt x="116856" y="886856"/>
                    <a:pt x="107164" y="879775"/>
                    <a:pt x="112486" y="870941"/>
                  </a:cubicBezTo>
                  <a:lnTo>
                    <a:pt x="215762" y="699551"/>
                  </a:lnTo>
                  <a:cubicBezTo>
                    <a:pt x="221085" y="690717"/>
                    <a:pt x="239408" y="683477"/>
                    <a:pt x="256688" y="683380"/>
                  </a:cubicBezTo>
                  <a:lnTo>
                    <a:pt x="381838" y="682668"/>
                  </a:lnTo>
                  <a:cubicBezTo>
                    <a:pt x="390477" y="682620"/>
                    <a:pt x="397221" y="684365"/>
                    <a:pt x="401138" y="687227"/>
                  </a:cubicBezTo>
                  <a:cubicBezTo>
                    <a:pt x="405057" y="690089"/>
                    <a:pt x="406149" y="694068"/>
                    <a:pt x="403487" y="698484"/>
                  </a:cubicBezTo>
                  <a:close/>
                  <a:moveTo>
                    <a:pt x="435713" y="1031481"/>
                  </a:moveTo>
                  <a:lnTo>
                    <a:pt x="419964" y="1057617"/>
                  </a:lnTo>
                  <a:lnTo>
                    <a:pt x="232881" y="1057617"/>
                  </a:lnTo>
                  <a:lnTo>
                    <a:pt x="247988" y="1032547"/>
                  </a:lnTo>
                  <a:cubicBezTo>
                    <a:pt x="253311" y="1023714"/>
                    <a:pt x="271634" y="1016473"/>
                    <a:pt x="288913" y="1016375"/>
                  </a:cubicBezTo>
                  <a:lnTo>
                    <a:pt x="414062" y="1015664"/>
                  </a:lnTo>
                  <a:cubicBezTo>
                    <a:pt x="422703" y="1015615"/>
                    <a:pt x="429446" y="1017361"/>
                    <a:pt x="433364" y="1020224"/>
                  </a:cubicBezTo>
                  <a:cubicBezTo>
                    <a:pt x="437283" y="1023086"/>
                    <a:pt x="438375" y="1027063"/>
                    <a:pt x="435713" y="1031481"/>
                  </a:cubicBezTo>
                  <a:close/>
                  <a:moveTo>
                    <a:pt x="541700" y="469117"/>
                  </a:moveTo>
                  <a:lnTo>
                    <a:pt x="438424" y="640508"/>
                  </a:lnTo>
                  <a:cubicBezTo>
                    <a:pt x="433100" y="649340"/>
                    <a:pt x="414778" y="656580"/>
                    <a:pt x="397497" y="656679"/>
                  </a:cubicBezTo>
                  <a:lnTo>
                    <a:pt x="272349" y="657389"/>
                  </a:lnTo>
                  <a:cubicBezTo>
                    <a:pt x="255069" y="657487"/>
                    <a:pt x="245375" y="650406"/>
                    <a:pt x="250698" y="641573"/>
                  </a:cubicBezTo>
                  <a:lnTo>
                    <a:pt x="353974" y="470182"/>
                  </a:lnTo>
                  <a:cubicBezTo>
                    <a:pt x="359297" y="461350"/>
                    <a:pt x="377620" y="454110"/>
                    <a:pt x="394900" y="454011"/>
                  </a:cubicBezTo>
                  <a:lnTo>
                    <a:pt x="520051" y="453301"/>
                  </a:lnTo>
                  <a:cubicBezTo>
                    <a:pt x="528689" y="453252"/>
                    <a:pt x="535433" y="454997"/>
                    <a:pt x="539351" y="457859"/>
                  </a:cubicBezTo>
                  <a:cubicBezTo>
                    <a:pt x="543268" y="460722"/>
                    <a:pt x="544362" y="464700"/>
                    <a:pt x="541700" y="469117"/>
                  </a:cubicBezTo>
                  <a:close/>
                  <a:moveTo>
                    <a:pt x="573926" y="802112"/>
                  </a:moveTo>
                  <a:lnTo>
                    <a:pt x="470650" y="973503"/>
                  </a:lnTo>
                  <a:cubicBezTo>
                    <a:pt x="465326" y="982336"/>
                    <a:pt x="447004" y="989575"/>
                    <a:pt x="429723" y="989674"/>
                  </a:cubicBezTo>
                  <a:lnTo>
                    <a:pt x="304573" y="990385"/>
                  </a:lnTo>
                  <a:cubicBezTo>
                    <a:pt x="287295" y="990484"/>
                    <a:pt x="277601" y="983403"/>
                    <a:pt x="282924" y="974569"/>
                  </a:cubicBezTo>
                  <a:lnTo>
                    <a:pt x="386200" y="803178"/>
                  </a:lnTo>
                  <a:cubicBezTo>
                    <a:pt x="391521" y="794345"/>
                    <a:pt x="409845" y="787105"/>
                    <a:pt x="427125" y="787007"/>
                  </a:cubicBezTo>
                  <a:lnTo>
                    <a:pt x="552275" y="786296"/>
                  </a:lnTo>
                  <a:cubicBezTo>
                    <a:pt x="560915" y="786247"/>
                    <a:pt x="567658" y="787992"/>
                    <a:pt x="571576" y="790855"/>
                  </a:cubicBezTo>
                  <a:cubicBezTo>
                    <a:pt x="575493" y="793717"/>
                    <a:pt x="576586" y="797695"/>
                    <a:pt x="573926" y="802112"/>
                  </a:cubicBezTo>
                  <a:close/>
                  <a:moveTo>
                    <a:pt x="679911" y="239747"/>
                  </a:moveTo>
                  <a:lnTo>
                    <a:pt x="576636" y="411139"/>
                  </a:lnTo>
                  <a:cubicBezTo>
                    <a:pt x="571313" y="419973"/>
                    <a:pt x="552991" y="427212"/>
                    <a:pt x="535710" y="427310"/>
                  </a:cubicBezTo>
                  <a:lnTo>
                    <a:pt x="410561" y="428022"/>
                  </a:lnTo>
                  <a:cubicBezTo>
                    <a:pt x="393280" y="428119"/>
                    <a:pt x="383587" y="421038"/>
                    <a:pt x="388911" y="412204"/>
                  </a:cubicBezTo>
                  <a:lnTo>
                    <a:pt x="492187" y="240815"/>
                  </a:lnTo>
                  <a:cubicBezTo>
                    <a:pt x="497508" y="231980"/>
                    <a:pt x="515832" y="224741"/>
                    <a:pt x="533111" y="224642"/>
                  </a:cubicBezTo>
                  <a:lnTo>
                    <a:pt x="658261" y="223932"/>
                  </a:lnTo>
                  <a:cubicBezTo>
                    <a:pt x="666900" y="223883"/>
                    <a:pt x="673645" y="225629"/>
                    <a:pt x="677562" y="228490"/>
                  </a:cubicBezTo>
                  <a:cubicBezTo>
                    <a:pt x="681480" y="231353"/>
                    <a:pt x="682573" y="235332"/>
                    <a:pt x="679911" y="239747"/>
                  </a:cubicBezTo>
                  <a:close/>
                  <a:moveTo>
                    <a:pt x="712136" y="572744"/>
                  </a:moveTo>
                  <a:lnTo>
                    <a:pt x="608860" y="744135"/>
                  </a:lnTo>
                  <a:cubicBezTo>
                    <a:pt x="603539" y="752967"/>
                    <a:pt x="585215" y="760208"/>
                    <a:pt x="567936" y="760305"/>
                  </a:cubicBezTo>
                  <a:lnTo>
                    <a:pt x="442787" y="761017"/>
                  </a:lnTo>
                  <a:cubicBezTo>
                    <a:pt x="425506" y="761114"/>
                    <a:pt x="415812" y="754034"/>
                    <a:pt x="421136" y="745201"/>
                  </a:cubicBezTo>
                  <a:lnTo>
                    <a:pt x="524411" y="573810"/>
                  </a:lnTo>
                  <a:cubicBezTo>
                    <a:pt x="529734" y="564976"/>
                    <a:pt x="548058" y="557736"/>
                    <a:pt x="565335" y="557638"/>
                  </a:cubicBezTo>
                  <a:lnTo>
                    <a:pt x="690486" y="556928"/>
                  </a:lnTo>
                  <a:cubicBezTo>
                    <a:pt x="699126" y="556878"/>
                    <a:pt x="705869" y="558624"/>
                    <a:pt x="709787" y="561487"/>
                  </a:cubicBezTo>
                  <a:cubicBezTo>
                    <a:pt x="713706" y="564348"/>
                    <a:pt x="714798" y="568328"/>
                    <a:pt x="712136" y="572744"/>
                  </a:cubicBezTo>
                  <a:close/>
                  <a:moveTo>
                    <a:pt x="732641" y="925199"/>
                  </a:moveTo>
                  <a:lnTo>
                    <a:pt x="652849" y="1057617"/>
                  </a:lnTo>
                  <a:lnTo>
                    <a:pt x="465765" y="1057617"/>
                  </a:lnTo>
                  <a:lnTo>
                    <a:pt x="544913" y="926265"/>
                  </a:lnTo>
                  <a:cubicBezTo>
                    <a:pt x="550237" y="917432"/>
                    <a:pt x="568559" y="910192"/>
                    <a:pt x="585840" y="910094"/>
                  </a:cubicBezTo>
                  <a:lnTo>
                    <a:pt x="710990" y="909383"/>
                  </a:lnTo>
                  <a:cubicBezTo>
                    <a:pt x="719629" y="909334"/>
                    <a:pt x="726373" y="911079"/>
                    <a:pt x="730290" y="913942"/>
                  </a:cubicBezTo>
                  <a:cubicBezTo>
                    <a:pt x="734209" y="916804"/>
                    <a:pt x="735301" y="920782"/>
                    <a:pt x="732641" y="925199"/>
                  </a:cubicBezTo>
                  <a:close/>
                  <a:moveTo>
                    <a:pt x="818123" y="10380"/>
                  </a:moveTo>
                  <a:lnTo>
                    <a:pt x="714847" y="181769"/>
                  </a:lnTo>
                  <a:cubicBezTo>
                    <a:pt x="709524" y="190604"/>
                    <a:pt x="691202" y="197843"/>
                    <a:pt x="673922" y="197942"/>
                  </a:cubicBezTo>
                  <a:lnTo>
                    <a:pt x="548772" y="198652"/>
                  </a:lnTo>
                  <a:cubicBezTo>
                    <a:pt x="531492" y="198750"/>
                    <a:pt x="521800" y="191669"/>
                    <a:pt x="527122" y="182837"/>
                  </a:cubicBezTo>
                  <a:lnTo>
                    <a:pt x="630397" y="11445"/>
                  </a:lnTo>
                  <a:cubicBezTo>
                    <a:pt x="633059" y="7029"/>
                    <a:pt x="638970" y="3011"/>
                    <a:pt x="646376" y="84"/>
                  </a:cubicBezTo>
                  <a:lnTo>
                    <a:pt x="646811" y="0"/>
                  </a:lnTo>
                  <a:lnTo>
                    <a:pt x="815957" y="0"/>
                  </a:lnTo>
                  <a:close/>
                  <a:moveTo>
                    <a:pt x="850349" y="343375"/>
                  </a:moveTo>
                  <a:lnTo>
                    <a:pt x="747072" y="514766"/>
                  </a:lnTo>
                  <a:cubicBezTo>
                    <a:pt x="741751" y="523599"/>
                    <a:pt x="723427" y="530840"/>
                    <a:pt x="706148" y="530938"/>
                  </a:cubicBezTo>
                  <a:lnTo>
                    <a:pt x="580998" y="531648"/>
                  </a:lnTo>
                  <a:cubicBezTo>
                    <a:pt x="563719" y="531747"/>
                    <a:pt x="554024" y="524665"/>
                    <a:pt x="559347" y="515832"/>
                  </a:cubicBezTo>
                  <a:lnTo>
                    <a:pt x="662625" y="344441"/>
                  </a:lnTo>
                  <a:cubicBezTo>
                    <a:pt x="667945" y="335608"/>
                    <a:pt x="686269" y="328368"/>
                    <a:pt x="703548" y="328269"/>
                  </a:cubicBezTo>
                  <a:lnTo>
                    <a:pt x="828698" y="327559"/>
                  </a:lnTo>
                  <a:cubicBezTo>
                    <a:pt x="837339" y="327510"/>
                    <a:pt x="844082" y="329255"/>
                    <a:pt x="847999" y="332118"/>
                  </a:cubicBezTo>
                  <a:cubicBezTo>
                    <a:pt x="851917" y="334980"/>
                    <a:pt x="853011" y="338959"/>
                    <a:pt x="850349" y="343375"/>
                  </a:cubicBezTo>
                  <a:close/>
                  <a:moveTo>
                    <a:pt x="870852" y="695831"/>
                  </a:moveTo>
                  <a:lnTo>
                    <a:pt x="767576" y="867222"/>
                  </a:lnTo>
                  <a:cubicBezTo>
                    <a:pt x="762253" y="876055"/>
                    <a:pt x="743930" y="883295"/>
                    <a:pt x="726651" y="883392"/>
                  </a:cubicBezTo>
                  <a:lnTo>
                    <a:pt x="601501" y="884104"/>
                  </a:lnTo>
                  <a:cubicBezTo>
                    <a:pt x="584220" y="884201"/>
                    <a:pt x="574528" y="877121"/>
                    <a:pt x="579850" y="868288"/>
                  </a:cubicBezTo>
                  <a:lnTo>
                    <a:pt x="683126" y="696897"/>
                  </a:lnTo>
                  <a:cubicBezTo>
                    <a:pt x="688448" y="688064"/>
                    <a:pt x="706772" y="680823"/>
                    <a:pt x="724051" y="680725"/>
                  </a:cubicBezTo>
                  <a:lnTo>
                    <a:pt x="849202" y="680015"/>
                  </a:lnTo>
                  <a:cubicBezTo>
                    <a:pt x="857841" y="679965"/>
                    <a:pt x="864584" y="681711"/>
                    <a:pt x="868503" y="684574"/>
                  </a:cubicBezTo>
                  <a:cubicBezTo>
                    <a:pt x="872421" y="687435"/>
                    <a:pt x="873513" y="691415"/>
                    <a:pt x="870852" y="695831"/>
                  </a:cubicBezTo>
                  <a:close/>
                  <a:moveTo>
                    <a:pt x="903080" y="1028826"/>
                  </a:moveTo>
                  <a:lnTo>
                    <a:pt x="885732" y="1057617"/>
                  </a:lnTo>
                  <a:lnTo>
                    <a:pt x="698649" y="1057617"/>
                  </a:lnTo>
                  <a:lnTo>
                    <a:pt x="715356" y="1029892"/>
                  </a:lnTo>
                  <a:cubicBezTo>
                    <a:pt x="720678" y="1021059"/>
                    <a:pt x="739002" y="1013820"/>
                    <a:pt x="756281" y="1013721"/>
                  </a:cubicBezTo>
                  <a:lnTo>
                    <a:pt x="881431" y="1013010"/>
                  </a:lnTo>
                  <a:cubicBezTo>
                    <a:pt x="890071" y="1012962"/>
                    <a:pt x="896814" y="1014707"/>
                    <a:pt x="900731" y="1017569"/>
                  </a:cubicBezTo>
                  <a:cubicBezTo>
                    <a:pt x="904650" y="1020432"/>
                    <a:pt x="905742" y="1024410"/>
                    <a:pt x="903080" y="1028826"/>
                  </a:cubicBezTo>
                  <a:close/>
                  <a:moveTo>
                    <a:pt x="988560" y="114007"/>
                  </a:moveTo>
                  <a:lnTo>
                    <a:pt x="885286" y="285397"/>
                  </a:lnTo>
                  <a:cubicBezTo>
                    <a:pt x="879963" y="294231"/>
                    <a:pt x="861640" y="301471"/>
                    <a:pt x="844361" y="301569"/>
                  </a:cubicBezTo>
                  <a:lnTo>
                    <a:pt x="719211" y="302279"/>
                  </a:lnTo>
                  <a:cubicBezTo>
                    <a:pt x="701930" y="302378"/>
                    <a:pt x="692237" y="295297"/>
                    <a:pt x="697560" y="286464"/>
                  </a:cubicBezTo>
                  <a:lnTo>
                    <a:pt x="800836" y="115073"/>
                  </a:lnTo>
                  <a:cubicBezTo>
                    <a:pt x="806157" y="106240"/>
                    <a:pt x="824481" y="98999"/>
                    <a:pt x="841761" y="98901"/>
                  </a:cubicBezTo>
                  <a:lnTo>
                    <a:pt x="966911" y="98190"/>
                  </a:lnTo>
                  <a:cubicBezTo>
                    <a:pt x="975551" y="98141"/>
                    <a:pt x="982293" y="99888"/>
                    <a:pt x="986211" y="102750"/>
                  </a:cubicBezTo>
                  <a:cubicBezTo>
                    <a:pt x="990131" y="105613"/>
                    <a:pt x="991222" y="109589"/>
                    <a:pt x="988560" y="114007"/>
                  </a:cubicBezTo>
                  <a:close/>
                  <a:moveTo>
                    <a:pt x="1009064" y="466462"/>
                  </a:moveTo>
                  <a:lnTo>
                    <a:pt x="905788" y="637853"/>
                  </a:lnTo>
                  <a:cubicBezTo>
                    <a:pt x="900465" y="646687"/>
                    <a:pt x="882142" y="653927"/>
                    <a:pt x="864862" y="654025"/>
                  </a:cubicBezTo>
                  <a:lnTo>
                    <a:pt x="739713" y="654735"/>
                  </a:lnTo>
                  <a:cubicBezTo>
                    <a:pt x="722433" y="654834"/>
                    <a:pt x="712739" y="647752"/>
                    <a:pt x="718062" y="638919"/>
                  </a:cubicBezTo>
                  <a:lnTo>
                    <a:pt x="821339" y="467529"/>
                  </a:lnTo>
                  <a:cubicBezTo>
                    <a:pt x="826662" y="458696"/>
                    <a:pt x="844984" y="451455"/>
                    <a:pt x="862263" y="451358"/>
                  </a:cubicBezTo>
                  <a:lnTo>
                    <a:pt x="987414" y="450646"/>
                  </a:lnTo>
                  <a:cubicBezTo>
                    <a:pt x="996054" y="450597"/>
                    <a:pt x="1002796" y="452344"/>
                    <a:pt x="1006715" y="455205"/>
                  </a:cubicBezTo>
                  <a:cubicBezTo>
                    <a:pt x="1010632" y="458067"/>
                    <a:pt x="1011726" y="462046"/>
                    <a:pt x="1009064" y="466462"/>
                  </a:cubicBezTo>
                  <a:close/>
                  <a:moveTo>
                    <a:pt x="1041293" y="799459"/>
                  </a:moveTo>
                  <a:lnTo>
                    <a:pt x="938017" y="970848"/>
                  </a:lnTo>
                  <a:cubicBezTo>
                    <a:pt x="932694" y="979682"/>
                    <a:pt x="914371" y="986922"/>
                    <a:pt x="897092" y="987020"/>
                  </a:cubicBezTo>
                  <a:lnTo>
                    <a:pt x="771942" y="987731"/>
                  </a:lnTo>
                  <a:cubicBezTo>
                    <a:pt x="754661" y="987829"/>
                    <a:pt x="744968" y="980748"/>
                    <a:pt x="750292" y="971914"/>
                  </a:cubicBezTo>
                  <a:lnTo>
                    <a:pt x="853567" y="800524"/>
                  </a:lnTo>
                  <a:cubicBezTo>
                    <a:pt x="858890" y="791692"/>
                    <a:pt x="877213" y="784450"/>
                    <a:pt x="894492" y="784353"/>
                  </a:cubicBezTo>
                  <a:lnTo>
                    <a:pt x="1019642" y="783641"/>
                  </a:lnTo>
                  <a:cubicBezTo>
                    <a:pt x="1028282" y="783593"/>
                    <a:pt x="1035025" y="785339"/>
                    <a:pt x="1038944" y="788200"/>
                  </a:cubicBezTo>
                  <a:cubicBezTo>
                    <a:pt x="1042862" y="791062"/>
                    <a:pt x="1043953" y="795042"/>
                    <a:pt x="1041293" y="799459"/>
                  </a:cubicBezTo>
                  <a:close/>
                  <a:moveTo>
                    <a:pt x="1057258" y="0"/>
                  </a:moveTo>
                  <a:lnTo>
                    <a:pt x="1023497" y="56029"/>
                  </a:lnTo>
                  <a:cubicBezTo>
                    <a:pt x="1018173" y="64862"/>
                    <a:pt x="999851" y="72103"/>
                    <a:pt x="982572" y="72201"/>
                  </a:cubicBezTo>
                  <a:lnTo>
                    <a:pt x="857422" y="72912"/>
                  </a:lnTo>
                  <a:cubicBezTo>
                    <a:pt x="840142" y="73010"/>
                    <a:pt x="830449" y="65929"/>
                    <a:pt x="835771" y="57095"/>
                  </a:cubicBezTo>
                  <a:lnTo>
                    <a:pt x="870174" y="0"/>
                  </a:lnTo>
                  <a:close/>
                  <a:moveTo>
                    <a:pt x="1147275" y="237094"/>
                  </a:moveTo>
                  <a:lnTo>
                    <a:pt x="1044001" y="408484"/>
                  </a:lnTo>
                  <a:cubicBezTo>
                    <a:pt x="1038678" y="417318"/>
                    <a:pt x="1020355" y="424558"/>
                    <a:pt x="1003075" y="424656"/>
                  </a:cubicBezTo>
                  <a:lnTo>
                    <a:pt x="877925" y="425367"/>
                  </a:lnTo>
                  <a:cubicBezTo>
                    <a:pt x="860644" y="425465"/>
                    <a:pt x="850952" y="418384"/>
                    <a:pt x="856274" y="409551"/>
                  </a:cubicBezTo>
                  <a:lnTo>
                    <a:pt x="959551" y="238160"/>
                  </a:lnTo>
                  <a:cubicBezTo>
                    <a:pt x="964873" y="229327"/>
                    <a:pt x="983197" y="222087"/>
                    <a:pt x="1000476" y="221988"/>
                  </a:cubicBezTo>
                  <a:lnTo>
                    <a:pt x="1125626" y="221278"/>
                  </a:lnTo>
                  <a:cubicBezTo>
                    <a:pt x="1134265" y="221230"/>
                    <a:pt x="1141008" y="222975"/>
                    <a:pt x="1144928" y="225837"/>
                  </a:cubicBezTo>
                  <a:cubicBezTo>
                    <a:pt x="1148845" y="228698"/>
                    <a:pt x="1149937" y="232678"/>
                    <a:pt x="1147275" y="237094"/>
                  </a:cubicBezTo>
                  <a:close/>
                  <a:moveTo>
                    <a:pt x="1179504" y="570090"/>
                  </a:moveTo>
                  <a:lnTo>
                    <a:pt x="1076228" y="741481"/>
                  </a:lnTo>
                  <a:cubicBezTo>
                    <a:pt x="1070906" y="750313"/>
                    <a:pt x="1052583" y="757553"/>
                    <a:pt x="1035303" y="757652"/>
                  </a:cubicBezTo>
                  <a:lnTo>
                    <a:pt x="910154" y="758362"/>
                  </a:lnTo>
                  <a:cubicBezTo>
                    <a:pt x="892874" y="758460"/>
                    <a:pt x="883180" y="751379"/>
                    <a:pt x="888503" y="742546"/>
                  </a:cubicBezTo>
                  <a:lnTo>
                    <a:pt x="991779" y="571155"/>
                  </a:lnTo>
                  <a:cubicBezTo>
                    <a:pt x="997101" y="562322"/>
                    <a:pt x="1015424" y="555081"/>
                    <a:pt x="1032704" y="554984"/>
                  </a:cubicBezTo>
                  <a:lnTo>
                    <a:pt x="1157854" y="554272"/>
                  </a:lnTo>
                  <a:cubicBezTo>
                    <a:pt x="1166495" y="554225"/>
                    <a:pt x="1173238" y="555970"/>
                    <a:pt x="1177155" y="558832"/>
                  </a:cubicBezTo>
                  <a:cubicBezTo>
                    <a:pt x="1181073" y="561695"/>
                    <a:pt x="1182165" y="565673"/>
                    <a:pt x="1179504" y="570090"/>
                  </a:cubicBezTo>
                  <a:close/>
                  <a:moveTo>
                    <a:pt x="1200008" y="922546"/>
                  </a:moveTo>
                  <a:lnTo>
                    <a:pt x="1118617" y="1057617"/>
                  </a:lnTo>
                  <a:lnTo>
                    <a:pt x="931533" y="1057617"/>
                  </a:lnTo>
                  <a:lnTo>
                    <a:pt x="1012282" y="923611"/>
                  </a:lnTo>
                  <a:cubicBezTo>
                    <a:pt x="1017604" y="914779"/>
                    <a:pt x="1035928" y="907537"/>
                    <a:pt x="1053207" y="907440"/>
                  </a:cubicBezTo>
                  <a:lnTo>
                    <a:pt x="1178357" y="906730"/>
                  </a:lnTo>
                  <a:cubicBezTo>
                    <a:pt x="1186996" y="906680"/>
                    <a:pt x="1193741" y="908426"/>
                    <a:pt x="1197659" y="911288"/>
                  </a:cubicBezTo>
                  <a:cubicBezTo>
                    <a:pt x="1201576" y="914151"/>
                    <a:pt x="1202668" y="918129"/>
                    <a:pt x="1200008" y="922546"/>
                  </a:cubicBezTo>
                  <a:close/>
                  <a:moveTo>
                    <a:pt x="1285488" y="7725"/>
                  </a:moveTo>
                  <a:lnTo>
                    <a:pt x="1182212" y="179116"/>
                  </a:lnTo>
                  <a:cubicBezTo>
                    <a:pt x="1176889" y="187949"/>
                    <a:pt x="1158566" y="195190"/>
                    <a:pt x="1141287" y="195288"/>
                  </a:cubicBezTo>
                  <a:lnTo>
                    <a:pt x="1016137" y="195999"/>
                  </a:lnTo>
                  <a:cubicBezTo>
                    <a:pt x="998856" y="196097"/>
                    <a:pt x="989163" y="189015"/>
                    <a:pt x="994486" y="180182"/>
                  </a:cubicBezTo>
                  <a:lnTo>
                    <a:pt x="1097762" y="8791"/>
                  </a:lnTo>
                  <a:lnTo>
                    <a:pt x="1110126" y="0"/>
                  </a:lnTo>
                  <a:lnTo>
                    <a:pt x="1283876" y="0"/>
                  </a:lnTo>
                  <a:close/>
                  <a:moveTo>
                    <a:pt x="1317716" y="340720"/>
                  </a:moveTo>
                  <a:lnTo>
                    <a:pt x="1214440" y="512111"/>
                  </a:lnTo>
                  <a:cubicBezTo>
                    <a:pt x="1209118" y="520944"/>
                    <a:pt x="1190794" y="528185"/>
                    <a:pt x="1173515" y="528283"/>
                  </a:cubicBezTo>
                  <a:lnTo>
                    <a:pt x="1048365" y="528994"/>
                  </a:lnTo>
                  <a:cubicBezTo>
                    <a:pt x="1031086" y="529092"/>
                    <a:pt x="1021392" y="522011"/>
                    <a:pt x="1026716" y="513177"/>
                  </a:cubicBezTo>
                  <a:lnTo>
                    <a:pt x="1129991" y="341788"/>
                  </a:lnTo>
                  <a:cubicBezTo>
                    <a:pt x="1135314" y="332953"/>
                    <a:pt x="1153636" y="325714"/>
                    <a:pt x="1170915" y="325616"/>
                  </a:cubicBezTo>
                  <a:lnTo>
                    <a:pt x="1296065" y="324906"/>
                  </a:lnTo>
                  <a:cubicBezTo>
                    <a:pt x="1304707" y="324856"/>
                    <a:pt x="1311449" y="326601"/>
                    <a:pt x="1315367" y="329463"/>
                  </a:cubicBezTo>
                  <a:cubicBezTo>
                    <a:pt x="1319286" y="332326"/>
                    <a:pt x="1320378" y="336305"/>
                    <a:pt x="1317716" y="340720"/>
                  </a:cubicBezTo>
                  <a:close/>
                  <a:moveTo>
                    <a:pt x="1338220" y="693176"/>
                  </a:moveTo>
                  <a:lnTo>
                    <a:pt x="1234943" y="864568"/>
                  </a:lnTo>
                  <a:cubicBezTo>
                    <a:pt x="1229621" y="873400"/>
                    <a:pt x="1211299" y="880642"/>
                    <a:pt x="1194018" y="880739"/>
                  </a:cubicBezTo>
                  <a:lnTo>
                    <a:pt x="1068868" y="881449"/>
                  </a:lnTo>
                  <a:cubicBezTo>
                    <a:pt x="1051589" y="881547"/>
                    <a:pt x="1041894" y="874468"/>
                    <a:pt x="1047217" y="865633"/>
                  </a:cubicBezTo>
                  <a:lnTo>
                    <a:pt x="1150495" y="694244"/>
                  </a:lnTo>
                  <a:cubicBezTo>
                    <a:pt x="1155816" y="685409"/>
                    <a:pt x="1174140" y="678170"/>
                    <a:pt x="1191419" y="678071"/>
                  </a:cubicBezTo>
                  <a:lnTo>
                    <a:pt x="1316569" y="677361"/>
                  </a:lnTo>
                  <a:cubicBezTo>
                    <a:pt x="1325208" y="677312"/>
                    <a:pt x="1331952" y="679057"/>
                    <a:pt x="1335870" y="681919"/>
                  </a:cubicBezTo>
                  <a:cubicBezTo>
                    <a:pt x="1339787" y="684782"/>
                    <a:pt x="1340881" y="688760"/>
                    <a:pt x="1338220" y="693176"/>
                  </a:cubicBezTo>
                  <a:close/>
                  <a:moveTo>
                    <a:pt x="1370448" y="1026172"/>
                  </a:moveTo>
                  <a:lnTo>
                    <a:pt x="1351500" y="1057617"/>
                  </a:lnTo>
                  <a:lnTo>
                    <a:pt x="1164418" y="1057617"/>
                  </a:lnTo>
                  <a:lnTo>
                    <a:pt x="1182723" y="1027239"/>
                  </a:lnTo>
                  <a:cubicBezTo>
                    <a:pt x="1188046" y="1018405"/>
                    <a:pt x="1206369" y="1011165"/>
                    <a:pt x="1223648" y="1011067"/>
                  </a:cubicBezTo>
                  <a:lnTo>
                    <a:pt x="1348798" y="1010356"/>
                  </a:lnTo>
                  <a:cubicBezTo>
                    <a:pt x="1357439" y="1010307"/>
                    <a:pt x="1364180" y="1012054"/>
                    <a:pt x="1368099" y="1014916"/>
                  </a:cubicBezTo>
                  <a:cubicBezTo>
                    <a:pt x="1372017" y="1017777"/>
                    <a:pt x="1373109" y="1021755"/>
                    <a:pt x="1370448" y="1026172"/>
                  </a:cubicBezTo>
                  <a:close/>
                  <a:moveTo>
                    <a:pt x="1455929" y="111353"/>
                  </a:moveTo>
                  <a:lnTo>
                    <a:pt x="1352651" y="282744"/>
                  </a:lnTo>
                  <a:cubicBezTo>
                    <a:pt x="1347330" y="291577"/>
                    <a:pt x="1329007" y="298816"/>
                    <a:pt x="1311726" y="298915"/>
                  </a:cubicBezTo>
                  <a:lnTo>
                    <a:pt x="1186576" y="299625"/>
                  </a:lnTo>
                  <a:cubicBezTo>
                    <a:pt x="1169297" y="299724"/>
                    <a:pt x="1159604" y="292642"/>
                    <a:pt x="1164927" y="283810"/>
                  </a:cubicBezTo>
                  <a:lnTo>
                    <a:pt x="1268203" y="112418"/>
                  </a:lnTo>
                  <a:cubicBezTo>
                    <a:pt x="1273525" y="103586"/>
                    <a:pt x="1291847" y="96346"/>
                    <a:pt x="1309128" y="96248"/>
                  </a:cubicBezTo>
                  <a:lnTo>
                    <a:pt x="1434278" y="95537"/>
                  </a:lnTo>
                  <a:cubicBezTo>
                    <a:pt x="1442918" y="95488"/>
                    <a:pt x="1449661" y="97233"/>
                    <a:pt x="1453578" y="100096"/>
                  </a:cubicBezTo>
                  <a:cubicBezTo>
                    <a:pt x="1457498" y="102958"/>
                    <a:pt x="1458590" y="106936"/>
                    <a:pt x="1455929" y="111353"/>
                  </a:cubicBezTo>
                  <a:close/>
                  <a:moveTo>
                    <a:pt x="1476432" y="463809"/>
                  </a:moveTo>
                  <a:lnTo>
                    <a:pt x="1373157" y="635200"/>
                  </a:lnTo>
                  <a:cubicBezTo>
                    <a:pt x="1367832" y="644033"/>
                    <a:pt x="1349511" y="651272"/>
                    <a:pt x="1332229" y="651371"/>
                  </a:cubicBezTo>
                  <a:lnTo>
                    <a:pt x="1207080" y="652081"/>
                  </a:lnTo>
                  <a:cubicBezTo>
                    <a:pt x="1189800" y="652179"/>
                    <a:pt x="1180108" y="645098"/>
                    <a:pt x="1185430" y="636264"/>
                  </a:cubicBezTo>
                  <a:lnTo>
                    <a:pt x="1288706" y="464875"/>
                  </a:lnTo>
                  <a:cubicBezTo>
                    <a:pt x="1294029" y="456040"/>
                    <a:pt x="1312351" y="448801"/>
                    <a:pt x="1329632" y="448703"/>
                  </a:cubicBezTo>
                  <a:lnTo>
                    <a:pt x="1454782" y="447992"/>
                  </a:lnTo>
                  <a:cubicBezTo>
                    <a:pt x="1463421" y="447944"/>
                    <a:pt x="1470164" y="449689"/>
                    <a:pt x="1474082" y="452550"/>
                  </a:cubicBezTo>
                  <a:cubicBezTo>
                    <a:pt x="1477999" y="455413"/>
                    <a:pt x="1479093" y="459392"/>
                    <a:pt x="1476432" y="463809"/>
                  </a:cubicBezTo>
                  <a:close/>
                  <a:moveTo>
                    <a:pt x="1508660" y="796803"/>
                  </a:moveTo>
                  <a:lnTo>
                    <a:pt x="1405384" y="968195"/>
                  </a:lnTo>
                  <a:cubicBezTo>
                    <a:pt x="1400062" y="977028"/>
                    <a:pt x="1381740" y="984268"/>
                    <a:pt x="1364459" y="984367"/>
                  </a:cubicBezTo>
                  <a:lnTo>
                    <a:pt x="1239309" y="985077"/>
                  </a:lnTo>
                  <a:cubicBezTo>
                    <a:pt x="1222030" y="985176"/>
                    <a:pt x="1212337" y="978094"/>
                    <a:pt x="1217658" y="969261"/>
                  </a:cubicBezTo>
                  <a:lnTo>
                    <a:pt x="1320936" y="797870"/>
                  </a:lnTo>
                  <a:cubicBezTo>
                    <a:pt x="1326257" y="789037"/>
                    <a:pt x="1344580" y="781797"/>
                    <a:pt x="1361860" y="781698"/>
                  </a:cubicBezTo>
                  <a:lnTo>
                    <a:pt x="1487011" y="780988"/>
                  </a:lnTo>
                  <a:cubicBezTo>
                    <a:pt x="1495651" y="780939"/>
                    <a:pt x="1502394" y="782684"/>
                    <a:pt x="1506311" y="785547"/>
                  </a:cubicBezTo>
                  <a:cubicBezTo>
                    <a:pt x="1510229" y="788408"/>
                    <a:pt x="1511322" y="792388"/>
                    <a:pt x="1508660" y="796803"/>
                  </a:cubicBezTo>
                  <a:close/>
                  <a:moveTo>
                    <a:pt x="1523026" y="0"/>
                  </a:moveTo>
                  <a:lnTo>
                    <a:pt x="1490864" y="53375"/>
                  </a:lnTo>
                  <a:cubicBezTo>
                    <a:pt x="1485542" y="62209"/>
                    <a:pt x="1467218" y="69449"/>
                    <a:pt x="1449939" y="69546"/>
                  </a:cubicBezTo>
                  <a:lnTo>
                    <a:pt x="1324790" y="70258"/>
                  </a:lnTo>
                  <a:cubicBezTo>
                    <a:pt x="1307510" y="70355"/>
                    <a:pt x="1297816" y="63275"/>
                    <a:pt x="1303139" y="54440"/>
                  </a:cubicBezTo>
                  <a:lnTo>
                    <a:pt x="1335943" y="0"/>
                  </a:lnTo>
                  <a:close/>
                  <a:moveTo>
                    <a:pt x="1614644" y="234440"/>
                  </a:moveTo>
                  <a:lnTo>
                    <a:pt x="1511368" y="405831"/>
                  </a:lnTo>
                  <a:cubicBezTo>
                    <a:pt x="1506045" y="414664"/>
                    <a:pt x="1487722" y="421903"/>
                    <a:pt x="1470442" y="422002"/>
                  </a:cubicBezTo>
                  <a:lnTo>
                    <a:pt x="1345293" y="422712"/>
                  </a:lnTo>
                  <a:cubicBezTo>
                    <a:pt x="1328012" y="422811"/>
                    <a:pt x="1318319" y="415729"/>
                    <a:pt x="1323642" y="406897"/>
                  </a:cubicBezTo>
                  <a:lnTo>
                    <a:pt x="1426918" y="235505"/>
                  </a:lnTo>
                  <a:cubicBezTo>
                    <a:pt x="1432240" y="226673"/>
                    <a:pt x="1450564" y="219433"/>
                    <a:pt x="1467843" y="219334"/>
                  </a:cubicBezTo>
                  <a:lnTo>
                    <a:pt x="1592993" y="218624"/>
                  </a:lnTo>
                  <a:cubicBezTo>
                    <a:pt x="1601633" y="218575"/>
                    <a:pt x="1608376" y="220321"/>
                    <a:pt x="1612295" y="223182"/>
                  </a:cubicBezTo>
                  <a:cubicBezTo>
                    <a:pt x="1616212" y="226045"/>
                    <a:pt x="1617304" y="230023"/>
                    <a:pt x="1614644" y="234440"/>
                  </a:cubicBezTo>
                  <a:close/>
                  <a:moveTo>
                    <a:pt x="1646871" y="567436"/>
                  </a:moveTo>
                  <a:lnTo>
                    <a:pt x="1543596" y="738826"/>
                  </a:lnTo>
                  <a:cubicBezTo>
                    <a:pt x="1538273" y="747660"/>
                    <a:pt x="1519951" y="754900"/>
                    <a:pt x="1502672" y="754998"/>
                  </a:cubicBezTo>
                  <a:lnTo>
                    <a:pt x="1377521" y="755709"/>
                  </a:lnTo>
                  <a:cubicBezTo>
                    <a:pt x="1360241" y="755807"/>
                    <a:pt x="1350547" y="748726"/>
                    <a:pt x="1355872" y="739892"/>
                  </a:cubicBezTo>
                  <a:lnTo>
                    <a:pt x="1459147" y="568501"/>
                  </a:lnTo>
                  <a:cubicBezTo>
                    <a:pt x="1464470" y="559668"/>
                    <a:pt x="1482792" y="552428"/>
                    <a:pt x="1500071" y="552330"/>
                  </a:cubicBezTo>
                  <a:lnTo>
                    <a:pt x="1625221" y="551619"/>
                  </a:lnTo>
                  <a:cubicBezTo>
                    <a:pt x="1633862" y="551570"/>
                    <a:pt x="1640605" y="553317"/>
                    <a:pt x="1644523" y="556178"/>
                  </a:cubicBezTo>
                  <a:cubicBezTo>
                    <a:pt x="1648442" y="559040"/>
                    <a:pt x="1649534" y="563019"/>
                    <a:pt x="1646871" y="567436"/>
                  </a:cubicBezTo>
                  <a:close/>
                  <a:moveTo>
                    <a:pt x="1667375" y="919891"/>
                  </a:moveTo>
                  <a:lnTo>
                    <a:pt x="1584385" y="1057617"/>
                  </a:lnTo>
                  <a:lnTo>
                    <a:pt x="1397301" y="1057617"/>
                  </a:lnTo>
                  <a:lnTo>
                    <a:pt x="1479649" y="920957"/>
                  </a:lnTo>
                  <a:cubicBezTo>
                    <a:pt x="1484973" y="912124"/>
                    <a:pt x="1503295" y="904884"/>
                    <a:pt x="1520576" y="904785"/>
                  </a:cubicBezTo>
                  <a:lnTo>
                    <a:pt x="1645726" y="904075"/>
                  </a:lnTo>
                  <a:cubicBezTo>
                    <a:pt x="1654365" y="904026"/>
                    <a:pt x="1661108" y="905771"/>
                    <a:pt x="1665026" y="908634"/>
                  </a:cubicBezTo>
                  <a:cubicBezTo>
                    <a:pt x="1668943" y="911495"/>
                    <a:pt x="1670037" y="915475"/>
                    <a:pt x="1667375" y="919891"/>
                  </a:cubicBezTo>
                  <a:close/>
                  <a:moveTo>
                    <a:pt x="1752855" y="5072"/>
                  </a:moveTo>
                  <a:lnTo>
                    <a:pt x="1649579" y="176462"/>
                  </a:lnTo>
                  <a:cubicBezTo>
                    <a:pt x="1644257" y="185296"/>
                    <a:pt x="1625935" y="192536"/>
                    <a:pt x="1608654" y="192633"/>
                  </a:cubicBezTo>
                  <a:lnTo>
                    <a:pt x="1483505" y="193345"/>
                  </a:lnTo>
                  <a:cubicBezTo>
                    <a:pt x="1466223" y="193442"/>
                    <a:pt x="1456530" y="186362"/>
                    <a:pt x="1461854" y="177529"/>
                  </a:cubicBezTo>
                  <a:lnTo>
                    <a:pt x="1565130" y="6138"/>
                  </a:lnTo>
                  <a:lnTo>
                    <a:pt x="1573762" y="0"/>
                  </a:lnTo>
                  <a:lnTo>
                    <a:pt x="1751796" y="0"/>
                  </a:lnTo>
                  <a:close/>
                  <a:moveTo>
                    <a:pt x="1785085" y="338067"/>
                  </a:moveTo>
                  <a:lnTo>
                    <a:pt x="1681808" y="509458"/>
                  </a:lnTo>
                  <a:cubicBezTo>
                    <a:pt x="1676486" y="518291"/>
                    <a:pt x="1658163" y="525531"/>
                    <a:pt x="1640883" y="525628"/>
                  </a:cubicBezTo>
                  <a:lnTo>
                    <a:pt x="1515732" y="526340"/>
                  </a:lnTo>
                  <a:cubicBezTo>
                    <a:pt x="1498453" y="526438"/>
                    <a:pt x="1488760" y="519357"/>
                    <a:pt x="1494083" y="510524"/>
                  </a:cubicBezTo>
                  <a:lnTo>
                    <a:pt x="1597359" y="339133"/>
                  </a:lnTo>
                  <a:cubicBezTo>
                    <a:pt x="1602681" y="330300"/>
                    <a:pt x="1621003" y="323060"/>
                    <a:pt x="1638284" y="322961"/>
                  </a:cubicBezTo>
                  <a:lnTo>
                    <a:pt x="1763434" y="322251"/>
                  </a:lnTo>
                  <a:cubicBezTo>
                    <a:pt x="1772074" y="322201"/>
                    <a:pt x="1778817" y="323948"/>
                    <a:pt x="1782734" y="326810"/>
                  </a:cubicBezTo>
                  <a:cubicBezTo>
                    <a:pt x="1786653" y="329672"/>
                    <a:pt x="1787747" y="333651"/>
                    <a:pt x="1785085" y="338067"/>
                  </a:cubicBezTo>
                  <a:close/>
                  <a:moveTo>
                    <a:pt x="1805588" y="690523"/>
                  </a:moveTo>
                  <a:lnTo>
                    <a:pt x="1702312" y="861913"/>
                  </a:lnTo>
                  <a:cubicBezTo>
                    <a:pt x="1696989" y="870747"/>
                    <a:pt x="1678666" y="877987"/>
                    <a:pt x="1661385" y="878085"/>
                  </a:cubicBezTo>
                  <a:lnTo>
                    <a:pt x="1536237" y="878795"/>
                  </a:lnTo>
                  <a:cubicBezTo>
                    <a:pt x="1518956" y="878894"/>
                    <a:pt x="1509263" y="871813"/>
                    <a:pt x="1514586" y="862980"/>
                  </a:cubicBezTo>
                  <a:lnTo>
                    <a:pt x="1617862" y="691589"/>
                  </a:lnTo>
                  <a:cubicBezTo>
                    <a:pt x="1623183" y="682756"/>
                    <a:pt x="1641507" y="675515"/>
                    <a:pt x="1658787" y="675417"/>
                  </a:cubicBezTo>
                  <a:lnTo>
                    <a:pt x="1783937" y="674706"/>
                  </a:lnTo>
                  <a:cubicBezTo>
                    <a:pt x="1792577" y="674657"/>
                    <a:pt x="1799320" y="676404"/>
                    <a:pt x="1803239" y="679266"/>
                  </a:cubicBezTo>
                  <a:cubicBezTo>
                    <a:pt x="1807156" y="682129"/>
                    <a:pt x="1808249" y="686106"/>
                    <a:pt x="1805588" y="690523"/>
                  </a:cubicBezTo>
                  <a:close/>
                  <a:moveTo>
                    <a:pt x="1837816" y="1023519"/>
                  </a:moveTo>
                  <a:lnTo>
                    <a:pt x="1817269" y="1057617"/>
                  </a:lnTo>
                  <a:lnTo>
                    <a:pt x="1630186" y="1057617"/>
                  </a:lnTo>
                  <a:lnTo>
                    <a:pt x="1650091" y="1024584"/>
                  </a:lnTo>
                  <a:cubicBezTo>
                    <a:pt x="1655414" y="1015750"/>
                    <a:pt x="1673736" y="1008510"/>
                    <a:pt x="1691015" y="1008413"/>
                  </a:cubicBezTo>
                  <a:lnTo>
                    <a:pt x="1816165" y="1007701"/>
                  </a:lnTo>
                  <a:cubicBezTo>
                    <a:pt x="1824806" y="1007654"/>
                    <a:pt x="1831549" y="1009399"/>
                    <a:pt x="1835467" y="1012261"/>
                  </a:cubicBezTo>
                  <a:cubicBezTo>
                    <a:pt x="1839386" y="1015122"/>
                    <a:pt x="1840478" y="1019102"/>
                    <a:pt x="1837816" y="1023519"/>
                  </a:cubicBezTo>
                  <a:close/>
                  <a:moveTo>
                    <a:pt x="1923296" y="108698"/>
                  </a:moveTo>
                  <a:lnTo>
                    <a:pt x="1820020" y="280089"/>
                  </a:lnTo>
                  <a:cubicBezTo>
                    <a:pt x="1814697" y="288923"/>
                    <a:pt x="1796374" y="296163"/>
                    <a:pt x="1779095" y="296261"/>
                  </a:cubicBezTo>
                  <a:lnTo>
                    <a:pt x="1653945" y="296971"/>
                  </a:lnTo>
                  <a:cubicBezTo>
                    <a:pt x="1636666" y="297070"/>
                    <a:pt x="1626972" y="289989"/>
                    <a:pt x="1632295" y="281156"/>
                  </a:cubicBezTo>
                  <a:lnTo>
                    <a:pt x="1735570" y="109765"/>
                  </a:lnTo>
                  <a:cubicBezTo>
                    <a:pt x="1740893" y="100932"/>
                    <a:pt x="1759216" y="93691"/>
                    <a:pt x="1776496" y="93594"/>
                  </a:cubicBezTo>
                  <a:lnTo>
                    <a:pt x="1901645" y="92882"/>
                  </a:lnTo>
                  <a:cubicBezTo>
                    <a:pt x="1910287" y="92833"/>
                    <a:pt x="1917030" y="94580"/>
                    <a:pt x="1920947" y="97442"/>
                  </a:cubicBezTo>
                  <a:cubicBezTo>
                    <a:pt x="1924865" y="100305"/>
                    <a:pt x="1925959" y="104282"/>
                    <a:pt x="1923296" y="108698"/>
                  </a:cubicBezTo>
                  <a:close/>
                  <a:moveTo>
                    <a:pt x="1943800" y="461154"/>
                  </a:moveTo>
                  <a:lnTo>
                    <a:pt x="1840523" y="632545"/>
                  </a:lnTo>
                  <a:cubicBezTo>
                    <a:pt x="1835201" y="641378"/>
                    <a:pt x="1816877" y="648618"/>
                    <a:pt x="1799598" y="648717"/>
                  </a:cubicBezTo>
                  <a:lnTo>
                    <a:pt x="1674448" y="649427"/>
                  </a:lnTo>
                  <a:cubicBezTo>
                    <a:pt x="1657168" y="649526"/>
                    <a:pt x="1647474" y="642444"/>
                    <a:pt x="1652797" y="633611"/>
                  </a:cubicBezTo>
                  <a:lnTo>
                    <a:pt x="1756073" y="462221"/>
                  </a:lnTo>
                  <a:cubicBezTo>
                    <a:pt x="1761396" y="453387"/>
                    <a:pt x="1779719" y="446147"/>
                    <a:pt x="1796999" y="446048"/>
                  </a:cubicBezTo>
                  <a:lnTo>
                    <a:pt x="1922149" y="445338"/>
                  </a:lnTo>
                  <a:cubicBezTo>
                    <a:pt x="1930790" y="445290"/>
                    <a:pt x="1937531" y="447035"/>
                    <a:pt x="1941450" y="449897"/>
                  </a:cubicBezTo>
                  <a:cubicBezTo>
                    <a:pt x="1945368" y="452759"/>
                    <a:pt x="1946460" y="456738"/>
                    <a:pt x="1943800" y="461154"/>
                  </a:cubicBezTo>
                  <a:close/>
                  <a:moveTo>
                    <a:pt x="1976029" y="794149"/>
                  </a:moveTo>
                  <a:lnTo>
                    <a:pt x="1872751" y="965541"/>
                  </a:lnTo>
                  <a:cubicBezTo>
                    <a:pt x="1867430" y="974373"/>
                    <a:pt x="1849107" y="981613"/>
                    <a:pt x="1831828" y="981712"/>
                  </a:cubicBezTo>
                  <a:lnTo>
                    <a:pt x="1706676" y="982422"/>
                  </a:lnTo>
                  <a:cubicBezTo>
                    <a:pt x="1689397" y="982521"/>
                    <a:pt x="1679704" y="975440"/>
                    <a:pt x="1685027" y="966606"/>
                  </a:cubicBezTo>
                  <a:lnTo>
                    <a:pt x="1788303" y="795217"/>
                  </a:lnTo>
                  <a:cubicBezTo>
                    <a:pt x="1793625" y="786382"/>
                    <a:pt x="1811947" y="779143"/>
                    <a:pt x="1829228" y="779045"/>
                  </a:cubicBezTo>
                  <a:lnTo>
                    <a:pt x="1954378" y="778334"/>
                  </a:lnTo>
                  <a:cubicBezTo>
                    <a:pt x="1963018" y="778285"/>
                    <a:pt x="1969761" y="780031"/>
                    <a:pt x="1973680" y="782892"/>
                  </a:cubicBezTo>
                  <a:cubicBezTo>
                    <a:pt x="1977598" y="785755"/>
                    <a:pt x="1978690" y="789733"/>
                    <a:pt x="1976029" y="794149"/>
                  </a:cubicBezTo>
                  <a:close/>
                  <a:moveTo>
                    <a:pt x="1988796" y="0"/>
                  </a:moveTo>
                  <a:lnTo>
                    <a:pt x="1958232" y="50721"/>
                  </a:lnTo>
                  <a:cubicBezTo>
                    <a:pt x="1952909" y="59554"/>
                    <a:pt x="1934587" y="66795"/>
                    <a:pt x="1917307" y="66893"/>
                  </a:cubicBezTo>
                  <a:lnTo>
                    <a:pt x="1792157" y="67604"/>
                  </a:lnTo>
                  <a:cubicBezTo>
                    <a:pt x="1774877" y="67702"/>
                    <a:pt x="1765185" y="60620"/>
                    <a:pt x="1770506" y="51787"/>
                  </a:cubicBezTo>
                  <a:lnTo>
                    <a:pt x="1801712" y="0"/>
                  </a:lnTo>
                  <a:close/>
                  <a:moveTo>
                    <a:pt x="2039348" y="901840"/>
                  </a:moveTo>
                  <a:lnTo>
                    <a:pt x="1946033" y="1057617"/>
                  </a:lnTo>
                  <a:lnTo>
                    <a:pt x="1863070" y="1057617"/>
                  </a:lnTo>
                  <a:lnTo>
                    <a:pt x="1947018" y="918304"/>
                  </a:lnTo>
                  <a:cubicBezTo>
                    <a:pt x="1952340" y="909469"/>
                    <a:pt x="1970664" y="902230"/>
                    <a:pt x="1987943" y="902132"/>
                  </a:cubicBezTo>
                  <a:close/>
                  <a:moveTo>
                    <a:pt x="2082011" y="231786"/>
                  </a:moveTo>
                  <a:lnTo>
                    <a:pt x="1978735" y="403176"/>
                  </a:lnTo>
                  <a:cubicBezTo>
                    <a:pt x="1973413" y="412009"/>
                    <a:pt x="1955089" y="419250"/>
                    <a:pt x="1937810" y="419348"/>
                  </a:cubicBezTo>
                  <a:lnTo>
                    <a:pt x="1812660" y="420059"/>
                  </a:lnTo>
                  <a:cubicBezTo>
                    <a:pt x="1795381" y="420157"/>
                    <a:pt x="1785686" y="413076"/>
                    <a:pt x="1791009" y="404243"/>
                  </a:cubicBezTo>
                  <a:lnTo>
                    <a:pt x="1894287" y="232852"/>
                  </a:lnTo>
                  <a:cubicBezTo>
                    <a:pt x="1899607" y="224019"/>
                    <a:pt x="1917932" y="216780"/>
                    <a:pt x="1935210" y="216681"/>
                  </a:cubicBezTo>
                  <a:lnTo>
                    <a:pt x="2060360" y="215971"/>
                  </a:lnTo>
                  <a:cubicBezTo>
                    <a:pt x="2069000" y="215920"/>
                    <a:pt x="2075744" y="217667"/>
                    <a:pt x="2079662" y="220529"/>
                  </a:cubicBezTo>
                  <a:cubicBezTo>
                    <a:pt x="2083580" y="223390"/>
                    <a:pt x="2084671" y="227370"/>
                    <a:pt x="2082011" y="231786"/>
                  </a:cubicBezTo>
                  <a:close/>
                  <a:moveTo>
                    <a:pt x="2114240" y="564782"/>
                  </a:moveTo>
                  <a:lnTo>
                    <a:pt x="2010964" y="736171"/>
                  </a:lnTo>
                  <a:cubicBezTo>
                    <a:pt x="2005642" y="745006"/>
                    <a:pt x="1987319" y="752245"/>
                    <a:pt x="1970039" y="752343"/>
                  </a:cubicBezTo>
                  <a:lnTo>
                    <a:pt x="1844889" y="753054"/>
                  </a:lnTo>
                  <a:cubicBezTo>
                    <a:pt x="1827610" y="753152"/>
                    <a:pt x="1817916" y="746071"/>
                    <a:pt x="1823239" y="737239"/>
                  </a:cubicBezTo>
                  <a:lnTo>
                    <a:pt x="1926515" y="565847"/>
                  </a:lnTo>
                  <a:cubicBezTo>
                    <a:pt x="1931837" y="557015"/>
                    <a:pt x="1950159" y="549774"/>
                    <a:pt x="1967440" y="549676"/>
                  </a:cubicBezTo>
                  <a:lnTo>
                    <a:pt x="2092589" y="548964"/>
                  </a:lnTo>
                  <a:cubicBezTo>
                    <a:pt x="2101229" y="548917"/>
                    <a:pt x="2107974" y="550662"/>
                    <a:pt x="2111891" y="553525"/>
                  </a:cubicBezTo>
                  <a:cubicBezTo>
                    <a:pt x="2115809" y="556387"/>
                    <a:pt x="2116901" y="560365"/>
                    <a:pt x="2114240" y="564782"/>
                  </a:cubicBezTo>
                  <a:close/>
                  <a:moveTo>
                    <a:pt x="2176744" y="672476"/>
                  </a:moveTo>
                  <a:lnTo>
                    <a:pt x="2054917" y="875850"/>
                  </a:lnTo>
                  <a:lnTo>
                    <a:pt x="2003604" y="876141"/>
                  </a:lnTo>
                  <a:cubicBezTo>
                    <a:pt x="1986323" y="876239"/>
                    <a:pt x="1976630" y="869158"/>
                    <a:pt x="1981954" y="860326"/>
                  </a:cubicBezTo>
                  <a:lnTo>
                    <a:pt x="2085229" y="688934"/>
                  </a:lnTo>
                  <a:cubicBezTo>
                    <a:pt x="2090552" y="680102"/>
                    <a:pt x="2108875" y="672862"/>
                    <a:pt x="2126155" y="672763"/>
                  </a:cubicBezTo>
                  <a:close/>
                  <a:moveTo>
                    <a:pt x="2220223" y="2417"/>
                  </a:moveTo>
                  <a:lnTo>
                    <a:pt x="2116946" y="173808"/>
                  </a:lnTo>
                  <a:cubicBezTo>
                    <a:pt x="2111626" y="182641"/>
                    <a:pt x="2093302" y="189882"/>
                    <a:pt x="2076023" y="189980"/>
                  </a:cubicBezTo>
                  <a:lnTo>
                    <a:pt x="1950873" y="190691"/>
                  </a:lnTo>
                  <a:cubicBezTo>
                    <a:pt x="1933592" y="190789"/>
                    <a:pt x="1923899" y="183707"/>
                    <a:pt x="1929222" y="174874"/>
                  </a:cubicBezTo>
                  <a:lnTo>
                    <a:pt x="2032498" y="3483"/>
                  </a:lnTo>
                  <a:lnTo>
                    <a:pt x="2037396" y="0"/>
                  </a:lnTo>
                  <a:lnTo>
                    <a:pt x="2219719" y="0"/>
                  </a:lnTo>
                  <a:close/>
                  <a:moveTo>
                    <a:pt x="2252452" y="335413"/>
                  </a:moveTo>
                  <a:lnTo>
                    <a:pt x="2149176" y="506804"/>
                  </a:lnTo>
                  <a:cubicBezTo>
                    <a:pt x="2143854" y="515637"/>
                    <a:pt x="2125530" y="522878"/>
                    <a:pt x="2108251" y="522975"/>
                  </a:cubicBezTo>
                  <a:lnTo>
                    <a:pt x="1983101" y="523687"/>
                  </a:lnTo>
                  <a:cubicBezTo>
                    <a:pt x="1965822" y="523784"/>
                    <a:pt x="1956128" y="516704"/>
                    <a:pt x="1961450" y="507869"/>
                  </a:cubicBezTo>
                  <a:lnTo>
                    <a:pt x="2064726" y="336480"/>
                  </a:lnTo>
                  <a:cubicBezTo>
                    <a:pt x="2070049" y="327646"/>
                    <a:pt x="2088372" y="320406"/>
                    <a:pt x="2105653" y="320308"/>
                  </a:cubicBezTo>
                  <a:lnTo>
                    <a:pt x="2230801" y="319597"/>
                  </a:lnTo>
                  <a:cubicBezTo>
                    <a:pt x="2239443" y="319548"/>
                    <a:pt x="2246185" y="321293"/>
                    <a:pt x="2250102" y="324155"/>
                  </a:cubicBezTo>
                  <a:cubicBezTo>
                    <a:pt x="2254022" y="327018"/>
                    <a:pt x="2255114" y="330996"/>
                    <a:pt x="2252452" y="335413"/>
                  </a:cubicBezTo>
                  <a:close/>
                  <a:moveTo>
                    <a:pt x="2314140" y="443112"/>
                  </a:moveTo>
                  <a:lnTo>
                    <a:pt x="2192312" y="646487"/>
                  </a:lnTo>
                  <a:lnTo>
                    <a:pt x="2141816" y="646774"/>
                  </a:lnTo>
                  <a:cubicBezTo>
                    <a:pt x="2124536" y="646871"/>
                    <a:pt x="2114842" y="639791"/>
                    <a:pt x="2120165" y="630958"/>
                  </a:cubicBezTo>
                  <a:lnTo>
                    <a:pt x="2223442" y="459567"/>
                  </a:lnTo>
                  <a:cubicBezTo>
                    <a:pt x="2228763" y="450733"/>
                    <a:pt x="2247087" y="443493"/>
                    <a:pt x="2264366" y="443395"/>
                  </a:cubicBezTo>
                  <a:close/>
                  <a:moveTo>
                    <a:pt x="2390665" y="106045"/>
                  </a:moveTo>
                  <a:lnTo>
                    <a:pt x="2287389" y="277436"/>
                  </a:lnTo>
                  <a:cubicBezTo>
                    <a:pt x="2282065" y="286269"/>
                    <a:pt x="2263743" y="293509"/>
                    <a:pt x="2246462" y="293608"/>
                  </a:cubicBezTo>
                  <a:lnTo>
                    <a:pt x="2121312" y="294318"/>
                  </a:lnTo>
                  <a:cubicBezTo>
                    <a:pt x="2104033" y="294417"/>
                    <a:pt x="2094341" y="287335"/>
                    <a:pt x="2099661" y="278502"/>
                  </a:cubicBezTo>
                  <a:lnTo>
                    <a:pt x="2202939" y="107111"/>
                  </a:lnTo>
                  <a:cubicBezTo>
                    <a:pt x="2208262" y="98278"/>
                    <a:pt x="2226584" y="91037"/>
                    <a:pt x="2243865" y="90939"/>
                  </a:cubicBezTo>
                  <a:lnTo>
                    <a:pt x="2369014" y="90228"/>
                  </a:lnTo>
                  <a:cubicBezTo>
                    <a:pt x="2377654" y="90180"/>
                    <a:pt x="2384397" y="91925"/>
                    <a:pt x="2388315" y="94788"/>
                  </a:cubicBezTo>
                  <a:cubicBezTo>
                    <a:pt x="2392232" y="97650"/>
                    <a:pt x="2393326" y="101629"/>
                    <a:pt x="2390665" y="106045"/>
                  </a:cubicBezTo>
                  <a:close/>
                  <a:moveTo>
                    <a:pt x="2451536" y="213748"/>
                  </a:moveTo>
                  <a:lnTo>
                    <a:pt x="2329708" y="417123"/>
                  </a:lnTo>
                  <a:lnTo>
                    <a:pt x="2280027" y="417405"/>
                  </a:lnTo>
                  <a:cubicBezTo>
                    <a:pt x="2262748" y="417502"/>
                    <a:pt x="2253055" y="410422"/>
                    <a:pt x="2258378" y="401589"/>
                  </a:cubicBezTo>
                  <a:lnTo>
                    <a:pt x="2361652" y="230198"/>
                  </a:lnTo>
                  <a:cubicBezTo>
                    <a:pt x="2366976" y="221365"/>
                    <a:pt x="2385298" y="214124"/>
                    <a:pt x="2402578" y="214026"/>
                  </a:cubicBezTo>
                  <a:close/>
                  <a:moveTo>
                    <a:pt x="2454563" y="0"/>
                  </a:moveTo>
                  <a:lnTo>
                    <a:pt x="2425599" y="48067"/>
                  </a:lnTo>
                  <a:cubicBezTo>
                    <a:pt x="2420278" y="56901"/>
                    <a:pt x="2401954" y="64141"/>
                    <a:pt x="2384675" y="64238"/>
                  </a:cubicBezTo>
                  <a:lnTo>
                    <a:pt x="2259525" y="64949"/>
                  </a:lnTo>
                  <a:cubicBezTo>
                    <a:pt x="2242245" y="65048"/>
                    <a:pt x="2232552" y="57967"/>
                    <a:pt x="2237875" y="49133"/>
                  </a:cubicBezTo>
                  <a:lnTo>
                    <a:pt x="2267481" y="0"/>
                  </a:lnTo>
                  <a:close/>
                  <a:moveTo>
                    <a:pt x="2579577" y="0"/>
                  </a:moveTo>
                  <a:lnTo>
                    <a:pt x="2467104" y="187759"/>
                  </a:lnTo>
                  <a:lnTo>
                    <a:pt x="2418239" y="188037"/>
                  </a:lnTo>
                  <a:cubicBezTo>
                    <a:pt x="2400960" y="188135"/>
                    <a:pt x="2391266" y="181054"/>
                    <a:pt x="2396589" y="172221"/>
                  </a:cubicBezTo>
                  <a:lnTo>
                    <a:pt x="2499865" y="830"/>
                  </a:lnTo>
                  <a:lnTo>
                    <a:pt x="2501031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FF46E407-2794-7A7D-5BDF-0F2D928FAC2D}"/>
                </a:ext>
              </a:extLst>
            </p:cNvPr>
            <p:cNvSpPr/>
            <p:nvPr/>
          </p:nvSpPr>
          <p:spPr bwMode="auto">
            <a:xfrm rot="16200000">
              <a:off x="2601107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14B434BA-7079-00B0-1D16-41EAC6411DDE}"/>
                </a:ext>
              </a:extLst>
            </p:cNvPr>
            <p:cNvSpPr/>
            <p:nvPr/>
          </p:nvSpPr>
          <p:spPr bwMode="auto">
            <a:xfrm rot="16200000" flipV="1">
              <a:off x="2502919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FA692A08-9EB3-23B3-08E1-B0E3B8D227B8}"/>
                </a:ext>
              </a:extLst>
            </p:cNvPr>
            <p:cNvSpPr/>
            <p:nvPr/>
          </p:nvSpPr>
          <p:spPr bwMode="auto">
            <a:xfrm>
              <a:off x="2531166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C684ED2-7B0F-19FF-FC45-0B689DB4969C}"/>
                </a:ext>
              </a:extLst>
            </p:cNvPr>
            <p:cNvSpPr/>
            <p:nvPr/>
          </p:nvSpPr>
          <p:spPr bwMode="auto">
            <a:xfrm rot="16200000">
              <a:off x="1370407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A030D051-56BF-7C52-C60F-E5F861D3309A}"/>
                </a:ext>
              </a:extLst>
            </p:cNvPr>
            <p:cNvSpPr/>
            <p:nvPr/>
          </p:nvSpPr>
          <p:spPr bwMode="auto">
            <a:xfrm rot="16200000">
              <a:off x="1392970" y="2980897"/>
              <a:ext cx="1370567" cy="640919"/>
            </a:xfrm>
            <a:custGeom>
              <a:avLst/>
              <a:gdLst>
                <a:gd name="connsiteX0" fmla="*/ 270083 w 2220490"/>
                <a:gd name="connsiteY0" fmla="*/ 919877 h 1057618"/>
                <a:gd name="connsiteX1" fmla="*/ 187083 w 2220490"/>
                <a:gd name="connsiteY1" fmla="*/ 1057618 h 1057618"/>
                <a:gd name="connsiteX2" fmla="*/ 0 w 2220490"/>
                <a:gd name="connsiteY2" fmla="*/ 1057618 h 1057618"/>
                <a:gd name="connsiteX3" fmla="*/ 82356 w 2220490"/>
                <a:gd name="connsiteY3" fmla="*/ 920943 h 1057618"/>
                <a:gd name="connsiteX4" fmla="*/ 123283 w 2220490"/>
                <a:gd name="connsiteY4" fmla="*/ 904772 h 1057618"/>
                <a:gd name="connsiteX5" fmla="*/ 248432 w 2220490"/>
                <a:gd name="connsiteY5" fmla="*/ 904060 h 1057618"/>
                <a:gd name="connsiteX6" fmla="*/ 267734 w 2220490"/>
                <a:gd name="connsiteY6" fmla="*/ 908620 h 1057618"/>
                <a:gd name="connsiteX7" fmla="*/ 270083 w 2220490"/>
                <a:gd name="connsiteY7" fmla="*/ 919877 h 1057618"/>
                <a:gd name="connsiteX8" fmla="*/ 408294 w 2220490"/>
                <a:gd name="connsiteY8" fmla="*/ 690508 h 1057618"/>
                <a:gd name="connsiteX9" fmla="*/ 305019 w 2220490"/>
                <a:gd name="connsiteY9" fmla="*/ 861899 h 1057618"/>
                <a:gd name="connsiteX10" fmla="*/ 264093 w 2220490"/>
                <a:gd name="connsiteY10" fmla="*/ 878071 h 1057618"/>
                <a:gd name="connsiteX11" fmla="*/ 138943 w 2220490"/>
                <a:gd name="connsiteY11" fmla="*/ 878781 h 1057618"/>
                <a:gd name="connsiteX12" fmla="*/ 117292 w 2220490"/>
                <a:gd name="connsiteY12" fmla="*/ 862965 h 1057618"/>
                <a:gd name="connsiteX13" fmla="*/ 220568 w 2220490"/>
                <a:gd name="connsiteY13" fmla="*/ 691575 h 1057618"/>
                <a:gd name="connsiteX14" fmla="*/ 261494 w 2220490"/>
                <a:gd name="connsiteY14" fmla="*/ 675404 h 1057618"/>
                <a:gd name="connsiteX15" fmla="*/ 386644 w 2220490"/>
                <a:gd name="connsiteY15" fmla="*/ 674692 h 1057618"/>
                <a:gd name="connsiteX16" fmla="*/ 405945 w 2220490"/>
                <a:gd name="connsiteY16" fmla="*/ 679251 h 1057618"/>
                <a:gd name="connsiteX17" fmla="*/ 408294 w 2220490"/>
                <a:gd name="connsiteY17" fmla="*/ 690508 h 1057618"/>
                <a:gd name="connsiteX18" fmla="*/ 440520 w 2220490"/>
                <a:gd name="connsiteY18" fmla="*/ 1023505 h 1057618"/>
                <a:gd name="connsiteX19" fmla="*/ 419964 w 2220490"/>
                <a:gd name="connsiteY19" fmla="*/ 1057618 h 1057618"/>
                <a:gd name="connsiteX20" fmla="*/ 232880 w 2220490"/>
                <a:gd name="connsiteY20" fmla="*/ 1057618 h 1057618"/>
                <a:gd name="connsiteX21" fmla="*/ 252794 w 2220490"/>
                <a:gd name="connsiteY21" fmla="*/ 1024571 h 1057618"/>
                <a:gd name="connsiteX22" fmla="*/ 293719 w 2220490"/>
                <a:gd name="connsiteY22" fmla="*/ 1008399 h 1057618"/>
                <a:gd name="connsiteX23" fmla="*/ 418869 w 2220490"/>
                <a:gd name="connsiteY23" fmla="*/ 1007688 h 1057618"/>
                <a:gd name="connsiteX24" fmla="*/ 438171 w 2220490"/>
                <a:gd name="connsiteY24" fmla="*/ 1012248 h 1057618"/>
                <a:gd name="connsiteX25" fmla="*/ 440520 w 2220490"/>
                <a:gd name="connsiteY25" fmla="*/ 1023505 h 1057618"/>
                <a:gd name="connsiteX26" fmla="*/ 546506 w 2220490"/>
                <a:gd name="connsiteY26" fmla="*/ 461141 h 1057618"/>
                <a:gd name="connsiteX27" fmla="*/ 443230 w 2220490"/>
                <a:gd name="connsiteY27" fmla="*/ 632532 h 1057618"/>
                <a:gd name="connsiteX28" fmla="*/ 402304 w 2220490"/>
                <a:gd name="connsiteY28" fmla="*/ 648703 h 1057618"/>
                <a:gd name="connsiteX29" fmla="*/ 277155 w 2220490"/>
                <a:gd name="connsiteY29" fmla="*/ 649413 h 1057618"/>
                <a:gd name="connsiteX30" fmla="*/ 255504 w 2220490"/>
                <a:gd name="connsiteY30" fmla="*/ 633597 h 1057618"/>
                <a:gd name="connsiteX31" fmla="*/ 358780 w 2220490"/>
                <a:gd name="connsiteY31" fmla="*/ 462206 h 1057618"/>
                <a:gd name="connsiteX32" fmla="*/ 399706 w 2220490"/>
                <a:gd name="connsiteY32" fmla="*/ 446035 h 1057618"/>
                <a:gd name="connsiteX33" fmla="*/ 524857 w 2220490"/>
                <a:gd name="connsiteY33" fmla="*/ 445325 h 1057618"/>
                <a:gd name="connsiteX34" fmla="*/ 544157 w 2220490"/>
                <a:gd name="connsiteY34" fmla="*/ 449883 h 1057618"/>
                <a:gd name="connsiteX35" fmla="*/ 546506 w 2220490"/>
                <a:gd name="connsiteY35" fmla="*/ 461141 h 1057618"/>
                <a:gd name="connsiteX36" fmla="*/ 578732 w 2220490"/>
                <a:gd name="connsiteY36" fmla="*/ 794136 h 1057618"/>
                <a:gd name="connsiteX37" fmla="*/ 475456 w 2220490"/>
                <a:gd name="connsiteY37" fmla="*/ 965527 h 1057618"/>
                <a:gd name="connsiteX38" fmla="*/ 434530 w 2220490"/>
                <a:gd name="connsiteY38" fmla="*/ 981698 h 1057618"/>
                <a:gd name="connsiteX39" fmla="*/ 309380 w 2220490"/>
                <a:gd name="connsiteY39" fmla="*/ 982409 h 1057618"/>
                <a:gd name="connsiteX40" fmla="*/ 287730 w 2220490"/>
                <a:gd name="connsiteY40" fmla="*/ 966593 h 1057618"/>
                <a:gd name="connsiteX41" fmla="*/ 391006 w 2220490"/>
                <a:gd name="connsiteY41" fmla="*/ 795202 h 1057618"/>
                <a:gd name="connsiteX42" fmla="*/ 431931 w 2220490"/>
                <a:gd name="connsiteY42" fmla="*/ 779031 h 1057618"/>
                <a:gd name="connsiteX43" fmla="*/ 557081 w 2220490"/>
                <a:gd name="connsiteY43" fmla="*/ 778320 h 1057618"/>
                <a:gd name="connsiteX44" fmla="*/ 576383 w 2220490"/>
                <a:gd name="connsiteY44" fmla="*/ 782879 h 1057618"/>
                <a:gd name="connsiteX45" fmla="*/ 578732 w 2220490"/>
                <a:gd name="connsiteY45" fmla="*/ 794136 h 1057618"/>
                <a:gd name="connsiteX46" fmla="*/ 684717 w 2220490"/>
                <a:gd name="connsiteY46" fmla="*/ 231771 h 1057618"/>
                <a:gd name="connsiteX47" fmla="*/ 581442 w 2220490"/>
                <a:gd name="connsiteY47" fmla="*/ 403163 h 1057618"/>
                <a:gd name="connsiteX48" fmla="*/ 540516 w 2220490"/>
                <a:gd name="connsiteY48" fmla="*/ 419334 h 1057618"/>
                <a:gd name="connsiteX49" fmla="*/ 415367 w 2220490"/>
                <a:gd name="connsiteY49" fmla="*/ 420046 h 1057618"/>
                <a:gd name="connsiteX50" fmla="*/ 393717 w 2220490"/>
                <a:gd name="connsiteY50" fmla="*/ 404228 h 1057618"/>
                <a:gd name="connsiteX51" fmla="*/ 496993 w 2220490"/>
                <a:gd name="connsiteY51" fmla="*/ 232839 h 1057618"/>
                <a:gd name="connsiteX52" fmla="*/ 537917 w 2220490"/>
                <a:gd name="connsiteY52" fmla="*/ 216666 h 1057618"/>
                <a:gd name="connsiteX53" fmla="*/ 663067 w 2220490"/>
                <a:gd name="connsiteY53" fmla="*/ 215956 h 1057618"/>
                <a:gd name="connsiteX54" fmla="*/ 682368 w 2220490"/>
                <a:gd name="connsiteY54" fmla="*/ 220514 h 1057618"/>
                <a:gd name="connsiteX55" fmla="*/ 684717 w 2220490"/>
                <a:gd name="connsiteY55" fmla="*/ 231771 h 1057618"/>
                <a:gd name="connsiteX56" fmla="*/ 716943 w 2220490"/>
                <a:gd name="connsiteY56" fmla="*/ 564768 h 1057618"/>
                <a:gd name="connsiteX57" fmla="*/ 613667 w 2220490"/>
                <a:gd name="connsiteY57" fmla="*/ 736159 h 1057618"/>
                <a:gd name="connsiteX58" fmla="*/ 572742 w 2220490"/>
                <a:gd name="connsiteY58" fmla="*/ 752329 h 1057618"/>
                <a:gd name="connsiteX59" fmla="*/ 447593 w 2220490"/>
                <a:gd name="connsiteY59" fmla="*/ 753041 h 1057618"/>
                <a:gd name="connsiteX60" fmla="*/ 425943 w 2220490"/>
                <a:gd name="connsiteY60" fmla="*/ 737225 h 1057618"/>
                <a:gd name="connsiteX61" fmla="*/ 529217 w 2220490"/>
                <a:gd name="connsiteY61" fmla="*/ 565834 h 1057618"/>
                <a:gd name="connsiteX62" fmla="*/ 570142 w 2220490"/>
                <a:gd name="connsiteY62" fmla="*/ 549662 h 1057618"/>
                <a:gd name="connsiteX63" fmla="*/ 695292 w 2220490"/>
                <a:gd name="connsiteY63" fmla="*/ 548952 h 1057618"/>
                <a:gd name="connsiteX64" fmla="*/ 714594 w 2220490"/>
                <a:gd name="connsiteY64" fmla="*/ 553511 h 1057618"/>
                <a:gd name="connsiteX65" fmla="*/ 716943 w 2220490"/>
                <a:gd name="connsiteY65" fmla="*/ 564768 h 1057618"/>
                <a:gd name="connsiteX66" fmla="*/ 737447 w 2220490"/>
                <a:gd name="connsiteY66" fmla="*/ 917223 h 1057618"/>
                <a:gd name="connsiteX67" fmla="*/ 652848 w 2220490"/>
                <a:gd name="connsiteY67" fmla="*/ 1057618 h 1057618"/>
                <a:gd name="connsiteX68" fmla="*/ 465764 w 2220490"/>
                <a:gd name="connsiteY68" fmla="*/ 1057618 h 1057618"/>
                <a:gd name="connsiteX69" fmla="*/ 549720 w 2220490"/>
                <a:gd name="connsiteY69" fmla="*/ 918289 h 1057618"/>
                <a:gd name="connsiteX70" fmla="*/ 590646 w 2220490"/>
                <a:gd name="connsiteY70" fmla="*/ 902118 h 1057618"/>
                <a:gd name="connsiteX71" fmla="*/ 715796 w 2220490"/>
                <a:gd name="connsiteY71" fmla="*/ 901407 h 1057618"/>
                <a:gd name="connsiteX72" fmla="*/ 735097 w 2220490"/>
                <a:gd name="connsiteY72" fmla="*/ 905966 h 1057618"/>
                <a:gd name="connsiteX73" fmla="*/ 737447 w 2220490"/>
                <a:gd name="connsiteY73" fmla="*/ 917223 h 1057618"/>
                <a:gd name="connsiteX74" fmla="*/ 822929 w 2220490"/>
                <a:gd name="connsiteY74" fmla="*/ 2404 h 1057618"/>
                <a:gd name="connsiteX75" fmla="*/ 719653 w 2220490"/>
                <a:gd name="connsiteY75" fmla="*/ 173793 h 1057618"/>
                <a:gd name="connsiteX76" fmla="*/ 678728 w 2220490"/>
                <a:gd name="connsiteY76" fmla="*/ 189966 h 1057618"/>
                <a:gd name="connsiteX77" fmla="*/ 553578 w 2220490"/>
                <a:gd name="connsiteY77" fmla="*/ 190676 h 1057618"/>
                <a:gd name="connsiteX78" fmla="*/ 531928 w 2220490"/>
                <a:gd name="connsiteY78" fmla="*/ 174861 h 1057618"/>
                <a:gd name="connsiteX79" fmla="*/ 635203 w 2220490"/>
                <a:gd name="connsiteY79" fmla="*/ 3469 h 1057618"/>
                <a:gd name="connsiteX80" fmla="*/ 640082 w 2220490"/>
                <a:gd name="connsiteY80" fmla="*/ 0 h 1057618"/>
                <a:gd name="connsiteX81" fmla="*/ 822428 w 2220490"/>
                <a:gd name="connsiteY81" fmla="*/ 0 h 1057618"/>
                <a:gd name="connsiteX82" fmla="*/ 855155 w 2220490"/>
                <a:gd name="connsiteY82" fmla="*/ 335399 h 1057618"/>
                <a:gd name="connsiteX83" fmla="*/ 751878 w 2220490"/>
                <a:gd name="connsiteY83" fmla="*/ 506790 h 1057618"/>
                <a:gd name="connsiteX84" fmla="*/ 710954 w 2220490"/>
                <a:gd name="connsiteY84" fmla="*/ 522962 h 1057618"/>
                <a:gd name="connsiteX85" fmla="*/ 585804 w 2220490"/>
                <a:gd name="connsiteY85" fmla="*/ 523672 h 1057618"/>
                <a:gd name="connsiteX86" fmla="*/ 564153 w 2220490"/>
                <a:gd name="connsiteY86" fmla="*/ 507856 h 1057618"/>
                <a:gd name="connsiteX87" fmla="*/ 667431 w 2220490"/>
                <a:gd name="connsiteY87" fmla="*/ 336465 h 1057618"/>
                <a:gd name="connsiteX88" fmla="*/ 708354 w 2220490"/>
                <a:gd name="connsiteY88" fmla="*/ 320293 h 1057618"/>
                <a:gd name="connsiteX89" fmla="*/ 833504 w 2220490"/>
                <a:gd name="connsiteY89" fmla="*/ 319583 h 1057618"/>
                <a:gd name="connsiteX90" fmla="*/ 852805 w 2220490"/>
                <a:gd name="connsiteY90" fmla="*/ 324142 h 1057618"/>
                <a:gd name="connsiteX91" fmla="*/ 855155 w 2220490"/>
                <a:gd name="connsiteY91" fmla="*/ 335399 h 1057618"/>
                <a:gd name="connsiteX92" fmla="*/ 875658 w 2220490"/>
                <a:gd name="connsiteY92" fmla="*/ 687855 h 1057618"/>
                <a:gd name="connsiteX93" fmla="*/ 772382 w 2220490"/>
                <a:gd name="connsiteY93" fmla="*/ 859246 h 1057618"/>
                <a:gd name="connsiteX94" fmla="*/ 731457 w 2220490"/>
                <a:gd name="connsiteY94" fmla="*/ 875416 h 1057618"/>
                <a:gd name="connsiteX95" fmla="*/ 606307 w 2220490"/>
                <a:gd name="connsiteY95" fmla="*/ 876128 h 1057618"/>
                <a:gd name="connsiteX96" fmla="*/ 584656 w 2220490"/>
                <a:gd name="connsiteY96" fmla="*/ 860312 h 1057618"/>
                <a:gd name="connsiteX97" fmla="*/ 687932 w 2220490"/>
                <a:gd name="connsiteY97" fmla="*/ 688921 h 1057618"/>
                <a:gd name="connsiteX98" fmla="*/ 728857 w 2220490"/>
                <a:gd name="connsiteY98" fmla="*/ 672749 h 1057618"/>
                <a:gd name="connsiteX99" fmla="*/ 854009 w 2220490"/>
                <a:gd name="connsiteY99" fmla="*/ 672039 h 1057618"/>
                <a:gd name="connsiteX100" fmla="*/ 873309 w 2220490"/>
                <a:gd name="connsiteY100" fmla="*/ 676598 h 1057618"/>
                <a:gd name="connsiteX101" fmla="*/ 875658 w 2220490"/>
                <a:gd name="connsiteY101" fmla="*/ 687855 h 1057618"/>
                <a:gd name="connsiteX102" fmla="*/ 907887 w 2220490"/>
                <a:gd name="connsiteY102" fmla="*/ 1020850 h 1057618"/>
                <a:gd name="connsiteX103" fmla="*/ 885731 w 2220490"/>
                <a:gd name="connsiteY103" fmla="*/ 1057618 h 1057618"/>
                <a:gd name="connsiteX104" fmla="*/ 698649 w 2220490"/>
                <a:gd name="connsiteY104" fmla="*/ 1057618 h 1057618"/>
                <a:gd name="connsiteX105" fmla="*/ 720162 w 2220490"/>
                <a:gd name="connsiteY105" fmla="*/ 1021916 h 1057618"/>
                <a:gd name="connsiteX106" fmla="*/ 761087 w 2220490"/>
                <a:gd name="connsiteY106" fmla="*/ 1005745 h 1057618"/>
                <a:gd name="connsiteX107" fmla="*/ 886237 w 2220490"/>
                <a:gd name="connsiteY107" fmla="*/ 1005034 h 1057618"/>
                <a:gd name="connsiteX108" fmla="*/ 905538 w 2220490"/>
                <a:gd name="connsiteY108" fmla="*/ 1009593 h 1057618"/>
                <a:gd name="connsiteX109" fmla="*/ 907887 w 2220490"/>
                <a:gd name="connsiteY109" fmla="*/ 1020850 h 1057618"/>
                <a:gd name="connsiteX110" fmla="*/ 993366 w 2220490"/>
                <a:gd name="connsiteY110" fmla="*/ 106031 h 1057618"/>
                <a:gd name="connsiteX111" fmla="*/ 890092 w 2220490"/>
                <a:gd name="connsiteY111" fmla="*/ 277421 h 1057618"/>
                <a:gd name="connsiteX112" fmla="*/ 849167 w 2220490"/>
                <a:gd name="connsiteY112" fmla="*/ 293593 h 1057618"/>
                <a:gd name="connsiteX113" fmla="*/ 724017 w 2220490"/>
                <a:gd name="connsiteY113" fmla="*/ 294303 h 1057618"/>
                <a:gd name="connsiteX114" fmla="*/ 702366 w 2220490"/>
                <a:gd name="connsiteY114" fmla="*/ 278488 h 1057618"/>
                <a:gd name="connsiteX115" fmla="*/ 805642 w 2220490"/>
                <a:gd name="connsiteY115" fmla="*/ 107097 h 1057618"/>
                <a:gd name="connsiteX116" fmla="*/ 846567 w 2220490"/>
                <a:gd name="connsiteY116" fmla="*/ 90925 h 1057618"/>
                <a:gd name="connsiteX117" fmla="*/ 971717 w 2220490"/>
                <a:gd name="connsiteY117" fmla="*/ 90214 h 1057618"/>
                <a:gd name="connsiteX118" fmla="*/ 991017 w 2220490"/>
                <a:gd name="connsiteY118" fmla="*/ 94774 h 1057618"/>
                <a:gd name="connsiteX119" fmla="*/ 993366 w 2220490"/>
                <a:gd name="connsiteY119" fmla="*/ 106031 h 1057618"/>
                <a:gd name="connsiteX120" fmla="*/ 1013870 w 2220490"/>
                <a:gd name="connsiteY120" fmla="*/ 458486 h 1057618"/>
                <a:gd name="connsiteX121" fmla="*/ 910594 w 2220490"/>
                <a:gd name="connsiteY121" fmla="*/ 629877 h 1057618"/>
                <a:gd name="connsiteX122" fmla="*/ 869668 w 2220490"/>
                <a:gd name="connsiteY122" fmla="*/ 646049 h 1057618"/>
                <a:gd name="connsiteX123" fmla="*/ 744520 w 2220490"/>
                <a:gd name="connsiteY123" fmla="*/ 646759 h 1057618"/>
                <a:gd name="connsiteX124" fmla="*/ 722869 w 2220490"/>
                <a:gd name="connsiteY124" fmla="*/ 630943 h 1057618"/>
                <a:gd name="connsiteX125" fmla="*/ 826145 w 2220490"/>
                <a:gd name="connsiteY125" fmla="*/ 459553 h 1057618"/>
                <a:gd name="connsiteX126" fmla="*/ 867069 w 2220490"/>
                <a:gd name="connsiteY126" fmla="*/ 443382 h 1057618"/>
                <a:gd name="connsiteX127" fmla="*/ 992220 w 2220490"/>
                <a:gd name="connsiteY127" fmla="*/ 442670 h 1057618"/>
                <a:gd name="connsiteX128" fmla="*/ 1011521 w 2220490"/>
                <a:gd name="connsiteY128" fmla="*/ 447229 h 1057618"/>
                <a:gd name="connsiteX129" fmla="*/ 1013870 w 2220490"/>
                <a:gd name="connsiteY129" fmla="*/ 458486 h 1057618"/>
                <a:gd name="connsiteX130" fmla="*/ 1046099 w 2220490"/>
                <a:gd name="connsiteY130" fmla="*/ 791483 h 1057618"/>
                <a:gd name="connsiteX131" fmla="*/ 942823 w 2220490"/>
                <a:gd name="connsiteY131" fmla="*/ 962872 h 1057618"/>
                <a:gd name="connsiteX132" fmla="*/ 901898 w 2220490"/>
                <a:gd name="connsiteY132" fmla="*/ 979044 h 1057618"/>
                <a:gd name="connsiteX133" fmla="*/ 776748 w 2220490"/>
                <a:gd name="connsiteY133" fmla="*/ 979755 h 1057618"/>
                <a:gd name="connsiteX134" fmla="*/ 755099 w 2220490"/>
                <a:gd name="connsiteY134" fmla="*/ 963938 h 1057618"/>
                <a:gd name="connsiteX135" fmla="*/ 858373 w 2220490"/>
                <a:gd name="connsiteY135" fmla="*/ 792548 h 1057618"/>
                <a:gd name="connsiteX136" fmla="*/ 899298 w 2220490"/>
                <a:gd name="connsiteY136" fmla="*/ 776377 h 1057618"/>
                <a:gd name="connsiteX137" fmla="*/ 1024448 w 2220490"/>
                <a:gd name="connsiteY137" fmla="*/ 775665 h 1057618"/>
                <a:gd name="connsiteX138" fmla="*/ 1043750 w 2220490"/>
                <a:gd name="connsiteY138" fmla="*/ 780224 h 1057618"/>
                <a:gd name="connsiteX139" fmla="*/ 1046099 w 2220490"/>
                <a:gd name="connsiteY139" fmla="*/ 791483 h 1057618"/>
                <a:gd name="connsiteX140" fmla="*/ 1057258 w 2220490"/>
                <a:gd name="connsiteY140" fmla="*/ 0 h 1057618"/>
                <a:gd name="connsiteX141" fmla="*/ 1028303 w 2220490"/>
                <a:gd name="connsiteY141" fmla="*/ 48053 h 1057618"/>
                <a:gd name="connsiteX142" fmla="*/ 987378 w 2220490"/>
                <a:gd name="connsiteY142" fmla="*/ 64225 h 1057618"/>
                <a:gd name="connsiteX143" fmla="*/ 862228 w 2220490"/>
                <a:gd name="connsiteY143" fmla="*/ 64936 h 1057618"/>
                <a:gd name="connsiteX144" fmla="*/ 840577 w 2220490"/>
                <a:gd name="connsiteY144" fmla="*/ 49119 h 1057618"/>
                <a:gd name="connsiteX145" fmla="*/ 870174 w 2220490"/>
                <a:gd name="connsiteY145" fmla="*/ 0 h 1057618"/>
                <a:gd name="connsiteX146" fmla="*/ 1152081 w 2220490"/>
                <a:gd name="connsiteY146" fmla="*/ 229118 h 1057618"/>
                <a:gd name="connsiteX147" fmla="*/ 1048807 w 2220490"/>
                <a:gd name="connsiteY147" fmla="*/ 400508 h 1057618"/>
                <a:gd name="connsiteX148" fmla="*/ 1007881 w 2220490"/>
                <a:gd name="connsiteY148" fmla="*/ 416680 h 1057618"/>
                <a:gd name="connsiteX149" fmla="*/ 882731 w 2220490"/>
                <a:gd name="connsiteY149" fmla="*/ 417391 h 1057618"/>
                <a:gd name="connsiteX150" fmla="*/ 861080 w 2220490"/>
                <a:gd name="connsiteY150" fmla="*/ 401575 h 1057618"/>
                <a:gd name="connsiteX151" fmla="*/ 964357 w 2220490"/>
                <a:gd name="connsiteY151" fmla="*/ 230184 h 1057618"/>
                <a:gd name="connsiteX152" fmla="*/ 1005282 w 2220490"/>
                <a:gd name="connsiteY152" fmla="*/ 214012 h 1057618"/>
                <a:gd name="connsiteX153" fmla="*/ 1130432 w 2220490"/>
                <a:gd name="connsiteY153" fmla="*/ 213302 h 1057618"/>
                <a:gd name="connsiteX154" fmla="*/ 1149734 w 2220490"/>
                <a:gd name="connsiteY154" fmla="*/ 217861 h 1057618"/>
                <a:gd name="connsiteX155" fmla="*/ 1152081 w 2220490"/>
                <a:gd name="connsiteY155" fmla="*/ 229118 h 1057618"/>
                <a:gd name="connsiteX156" fmla="*/ 1184310 w 2220490"/>
                <a:gd name="connsiteY156" fmla="*/ 562114 h 1057618"/>
                <a:gd name="connsiteX157" fmla="*/ 1081034 w 2220490"/>
                <a:gd name="connsiteY157" fmla="*/ 733505 h 1057618"/>
                <a:gd name="connsiteX158" fmla="*/ 1040109 w 2220490"/>
                <a:gd name="connsiteY158" fmla="*/ 749676 h 1057618"/>
                <a:gd name="connsiteX159" fmla="*/ 914961 w 2220490"/>
                <a:gd name="connsiteY159" fmla="*/ 750386 h 1057618"/>
                <a:gd name="connsiteX160" fmla="*/ 893310 w 2220490"/>
                <a:gd name="connsiteY160" fmla="*/ 734570 h 1057618"/>
                <a:gd name="connsiteX161" fmla="*/ 996586 w 2220490"/>
                <a:gd name="connsiteY161" fmla="*/ 563179 h 1057618"/>
                <a:gd name="connsiteX162" fmla="*/ 1037511 w 2220490"/>
                <a:gd name="connsiteY162" fmla="*/ 547008 h 1057618"/>
                <a:gd name="connsiteX163" fmla="*/ 1162661 w 2220490"/>
                <a:gd name="connsiteY163" fmla="*/ 546296 h 1057618"/>
                <a:gd name="connsiteX164" fmla="*/ 1181961 w 2220490"/>
                <a:gd name="connsiteY164" fmla="*/ 550856 h 1057618"/>
                <a:gd name="connsiteX165" fmla="*/ 1184310 w 2220490"/>
                <a:gd name="connsiteY165" fmla="*/ 562114 h 1057618"/>
                <a:gd name="connsiteX166" fmla="*/ 1204814 w 2220490"/>
                <a:gd name="connsiteY166" fmla="*/ 914570 h 1057618"/>
                <a:gd name="connsiteX167" fmla="*/ 1118616 w 2220490"/>
                <a:gd name="connsiteY167" fmla="*/ 1057618 h 1057618"/>
                <a:gd name="connsiteX168" fmla="*/ 931532 w 2220490"/>
                <a:gd name="connsiteY168" fmla="*/ 1057618 h 1057618"/>
                <a:gd name="connsiteX169" fmla="*/ 1017089 w 2220490"/>
                <a:gd name="connsiteY169" fmla="*/ 915635 h 1057618"/>
                <a:gd name="connsiteX170" fmla="*/ 1058013 w 2220490"/>
                <a:gd name="connsiteY170" fmla="*/ 899464 h 1057618"/>
                <a:gd name="connsiteX171" fmla="*/ 1183163 w 2220490"/>
                <a:gd name="connsiteY171" fmla="*/ 898754 h 1057618"/>
                <a:gd name="connsiteX172" fmla="*/ 1202465 w 2220490"/>
                <a:gd name="connsiteY172" fmla="*/ 903312 h 1057618"/>
                <a:gd name="connsiteX173" fmla="*/ 1204814 w 2220490"/>
                <a:gd name="connsiteY173" fmla="*/ 914570 h 1057618"/>
                <a:gd name="connsiteX174" fmla="*/ 1290142 w 2220490"/>
                <a:gd name="connsiteY174" fmla="*/ 0 h 1057618"/>
                <a:gd name="connsiteX175" fmla="*/ 1187018 w 2220490"/>
                <a:gd name="connsiteY175" fmla="*/ 171140 h 1057618"/>
                <a:gd name="connsiteX176" fmla="*/ 1146093 w 2220490"/>
                <a:gd name="connsiteY176" fmla="*/ 187312 h 1057618"/>
                <a:gd name="connsiteX177" fmla="*/ 1020943 w 2220490"/>
                <a:gd name="connsiteY177" fmla="*/ 188023 h 1057618"/>
                <a:gd name="connsiteX178" fmla="*/ 999292 w 2220490"/>
                <a:gd name="connsiteY178" fmla="*/ 172206 h 1057618"/>
                <a:gd name="connsiteX179" fmla="*/ 1102568 w 2220490"/>
                <a:gd name="connsiteY179" fmla="*/ 815 h 1057618"/>
                <a:gd name="connsiteX180" fmla="*/ 1103713 w 2220490"/>
                <a:gd name="connsiteY180" fmla="*/ 0 h 1057618"/>
                <a:gd name="connsiteX181" fmla="*/ 1322522 w 2220490"/>
                <a:gd name="connsiteY181" fmla="*/ 332744 h 1057618"/>
                <a:gd name="connsiteX182" fmla="*/ 1219246 w 2220490"/>
                <a:gd name="connsiteY182" fmla="*/ 504135 h 1057618"/>
                <a:gd name="connsiteX183" fmla="*/ 1178322 w 2220490"/>
                <a:gd name="connsiteY183" fmla="*/ 520307 h 1057618"/>
                <a:gd name="connsiteX184" fmla="*/ 1053172 w 2220490"/>
                <a:gd name="connsiteY184" fmla="*/ 521018 h 1057618"/>
                <a:gd name="connsiteX185" fmla="*/ 1031522 w 2220490"/>
                <a:gd name="connsiteY185" fmla="*/ 505201 h 1057618"/>
                <a:gd name="connsiteX186" fmla="*/ 1134797 w 2220490"/>
                <a:gd name="connsiteY186" fmla="*/ 333812 h 1057618"/>
                <a:gd name="connsiteX187" fmla="*/ 1175721 w 2220490"/>
                <a:gd name="connsiteY187" fmla="*/ 317640 h 1057618"/>
                <a:gd name="connsiteX188" fmla="*/ 1300871 w 2220490"/>
                <a:gd name="connsiteY188" fmla="*/ 316930 h 1057618"/>
                <a:gd name="connsiteX189" fmla="*/ 1320173 w 2220490"/>
                <a:gd name="connsiteY189" fmla="*/ 321487 h 1057618"/>
                <a:gd name="connsiteX190" fmla="*/ 1322522 w 2220490"/>
                <a:gd name="connsiteY190" fmla="*/ 332744 h 1057618"/>
                <a:gd name="connsiteX191" fmla="*/ 1343027 w 2220490"/>
                <a:gd name="connsiteY191" fmla="*/ 685200 h 1057618"/>
                <a:gd name="connsiteX192" fmla="*/ 1239749 w 2220490"/>
                <a:gd name="connsiteY192" fmla="*/ 856592 h 1057618"/>
                <a:gd name="connsiteX193" fmla="*/ 1198824 w 2220490"/>
                <a:gd name="connsiteY193" fmla="*/ 872763 h 1057618"/>
                <a:gd name="connsiteX194" fmla="*/ 1073674 w 2220490"/>
                <a:gd name="connsiteY194" fmla="*/ 873473 h 1057618"/>
                <a:gd name="connsiteX195" fmla="*/ 1052024 w 2220490"/>
                <a:gd name="connsiteY195" fmla="*/ 857657 h 1057618"/>
                <a:gd name="connsiteX196" fmla="*/ 1155301 w 2220490"/>
                <a:gd name="connsiteY196" fmla="*/ 686268 h 1057618"/>
                <a:gd name="connsiteX197" fmla="*/ 1196226 w 2220490"/>
                <a:gd name="connsiteY197" fmla="*/ 670095 h 1057618"/>
                <a:gd name="connsiteX198" fmla="*/ 1321376 w 2220490"/>
                <a:gd name="connsiteY198" fmla="*/ 669385 h 1057618"/>
                <a:gd name="connsiteX199" fmla="*/ 1340676 w 2220490"/>
                <a:gd name="connsiteY199" fmla="*/ 673943 h 1057618"/>
                <a:gd name="connsiteX200" fmla="*/ 1343027 w 2220490"/>
                <a:gd name="connsiteY200" fmla="*/ 685200 h 1057618"/>
                <a:gd name="connsiteX201" fmla="*/ 1375254 w 2220490"/>
                <a:gd name="connsiteY201" fmla="*/ 1018196 h 1057618"/>
                <a:gd name="connsiteX202" fmla="*/ 1351499 w 2220490"/>
                <a:gd name="connsiteY202" fmla="*/ 1057618 h 1057618"/>
                <a:gd name="connsiteX203" fmla="*/ 1164418 w 2220490"/>
                <a:gd name="connsiteY203" fmla="*/ 1057618 h 1057618"/>
                <a:gd name="connsiteX204" fmla="*/ 1187530 w 2220490"/>
                <a:gd name="connsiteY204" fmla="*/ 1019263 h 1057618"/>
                <a:gd name="connsiteX205" fmla="*/ 1228454 w 2220490"/>
                <a:gd name="connsiteY205" fmla="*/ 1003091 h 1057618"/>
                <a:gd name="connsiteX206" fmla="*/ 1353604 w 2220490"/>
                <a:gd name="connsiteY206" fmla="*/ 1002380 h 1057618"/>
                <a:gd name="connsiteX207" fmla="*/ 1372905 w 2220490"/>
                <a:gd name="connsiteY207" fmla="*/ 1006940 h 1057618"/>
                <a:gd name="connsiteX208" fmla="*/ 1375254 w 2220490"/>
                <a:gd name="connsiteY208" fmla="*/ 1018196 h 1057618"/>
                <a:gd name="connsiteX209" fmla="*/ 1460735 w 2220490"/>
                <a:gd name="connsiteY209" fmla="*/ 103377 h 1057618"/>
                <a:gd name="connsiteX210" fmla="*/ 1357457 w 2220490"/>
                <a:gd name="connsiteY210" fmla="*/ 274768 h 1057618"/>
                <a:gd name="connsiteX211" fmla="*/ 1316532 w 2220490"/>
                <a:gd name="connsiteY211" fmla="*/ 290939 h 1057618"/>
                <a:gd name="connsiteX212" fmla="*/ 1191382 w 2220490"/>
                <a:gd name="connsiteY212" fmla="*/ 291649 h 1057618"/>
                <a:gd name="connsiteX213" fmla="*/ 1169733 w 2220490"/>
                <a:gd name="connsiteY213" fmla="*/ 275834 h 1057618"/>
                <a:gd name="connsiteX214" fmla="*/ 1273009 w 2220490"/>
                <a:gd name="connsiteY214" fmla="*/ 104442 h 1057618"/>
                <a:gd name="connsiteX215" fmla="*/ 1313934 w 2220490"/>
                <a:gd name="connsiteY215" fmla="*/ 88272 h 1057618"/>
                <a:gd name="connsiteX216" fmla="*/ 1439084 w 2220490"/>
                <a:gd name="connsiteY216" fmla="*/ 87561 h 1057618"/>
                <a:gd name="connsiteX217" fmla="*/ 1458384 w 2220490"/>
                <a:gd name="connsiteY217" fmla="*/ 92120 h 1057618"/>
                <a:gd name="connsiteX218" fmla="*/ 1460735 w 2220490"/>
                <a:gd name="connsiteY218" fmla="*/ 103377 h 1057618"/>
                <a:gd name="connsiteX219" fmla="*/ 1481238 w 2220490"/>
                <a:gd name="connsiteY219" fmla="*/ 455833 h 1057618"/>
                <a:gd name="connsiteX220" fmla="*/ 1377963 w 2220490"/>
                <a:gd name="connsiteY220" fmla="*/ 627224 h 1057618"/>
                <a:gd name="connsiteX221" fmla="*/ 1337035 w 2220490"/>
                <a:gd name="connsiteY221" fmla="*/ 643395 h 1057618"/>
                <a:gd name="connsiteX222" fmla="*/ 1211887 w 2220490"/>
                <a:gd name="connsiteY222" fmla="*/ 644105 h 1057618"/>
                <a:gd name="connsiteX223" fmla="*/ 1190236 w 2220490"/>
                <a:gd name="connsiteY223" fmla="*/ 628288 h 1057618"/>
                <a:gd name="connsiteX224" fmla="*/ 1293512 w 2220490"/>
                <a:gd name="connsiteY224" fmla="*/ 456899 h 1057618"/>
                <a:gd name="connsiteX225" fmla="*/ 1334438 w 2220490"/>
                <a:gd name="connsiteY225" fmla="*/ 440727 h 1057618"/>
                <a:gd name="connsiteX226" fmla="*/ 1459588 w 2220490"/>
                <a:gd name="connsiteY226" fmla="*/ 440016 h 1057618"/>
                <a:gd name="connsiteX227" fmla="*/ 1478888 w 2220490"/>
                <a:gd name="connsiteY227" fmla="*/ 444574 h 1057618"/>
                <a:gd name="connsiteX228" fmla="*/ 1481238 w 2220490"/>
                <a:gd name="connsiteY228" fmla="*/ 455833 h 1057618"/>
                <a:gd name="connsiteX229" fmla="*/ 1513466 w 2220490"/>
                <a:gd name="connsiteY229" fmla="*/ 788827 h 1057618"/>
                <a:gd name="connsiteX230" fmla="*/ 1410190 w 2220490"/>
                <a:gd name="connsiteY230" fmla="*/ 960219 h 1057618"/>
                <a:gd name="connsiteX231" fmla="*/ 1369266 w 2220490"/>
                <a:gd name="connsiteY231" fmla="*/ 976391 h 1057618"/>
                <a:gd name="connsiteX232" fmla="*/ 1244115 w 2220490"/>
                <a:gd name="connsiteY232" fmla="*/ 977101 h 1057618"/>
                <a:gd name="connsiteX233" fmla="*/ 1222465 w 2220490"/>
                <a:gd name="connsiteY233" fmla="*/ 961285 h 1057618"/>
                <a:gd name="connsiteX234" fmla="*/ 1325742 w 2220490"/>
                <a:gd name="connsiteY234" fmla="*/ 789894 h 1057618"/>
                <a:gd name="connsiteX235" fmla="*/ 1366667 w 2220490"/>
                <a:gd name="connsiteY235" fmla="*/ 773722 h 1057618"/>
                <a:gd name="connsiteX236" fmla="*/ 1491817 w 2220490"/>
                <a:gd name="connsiteY236" fmla="*/ 773012 h 1057618"/>
                <a:gd name="connsiteX237" fmla="*/ 1511117 w 2220490"/>
                <a:gd name="connsiteY237" fmla="*/ 777571 h 1057618"/>
                <a:gd name="connsiteX238" fmla="*/ 1513466 w 2220490"/>
                <a:gd name="connsiteY238" fmla="*/ 788827 h 1057618"/>
                <a:gd name="connsiteX239" fmla="*/ 1523026 w 2220490"/>
                <a:gd name="connsiteY239" fmla="*/ 0 h 1057618"/>
                <a:gd name="connsiteX240" fmla="*/ 1495670 w 2220490"/>
                <a:gd name="connsiteY240" fmla="*/ 45399 h 1057618"/>
                <a:gd name="connsiteX241" fmla="*/ 1454745 w 2220490"/>
                <a:gd name="connsiteY241" fmla="*/ 61570 h 1057618"/>
                <a:gd name="connsiteX242" fmla="*/ 1329596 w 2220490"/>
                <a:gd name="connsiteY242" fmla="*/ 62282 h 1057618"/>
                <a:gd name="connsiteX243" fmla="*/ 1307945 w 2220490"/>
                <a:gd name="connsiteY243" fmla="*/ 46464 h 1057618"/>
                <a:gd name="connsiteX244" fmla="*/ 1335943 w 2220490"/>
                <a:gd name="connsiteY244" fmla="*/ 0 h 1057618"/>
                <a:gd name="connsiteX245" fmla="*/ 1619450 w 2220490"/>
                <a:gd name="connsiteY245" fmla="*/ 226464 h 1057618"/>
                <a:gd name="connsiteX246" fmla="*/ 1516174 w 2220490"/>
                <a:gd name="connsiteY246" fmla="*/ 397855 h 1057618"/>
                <a:gd name="connsiteX247" fmla="*/ 1475248 w 2220490"/>
                <a:gd name="connsiteY247" fmla="*/ 414026 h 1057618"/>
                <a:gd name="connsiteX248" fmla="*/ 1350099 w 2220490"/>
                <a:gd name="connsiteY248" fmla="*/ 414736 h 1057618"/>
                <a:gd name="connsiteX249" fmla="*/ 1328448 w 2220490"/>
                <a:gd name="connsiteY249" fmla="*/ 398921 h 1057618"/>
                <a:gd name="connsiteX250" fmla="*/ 1431724 w 2220490"/>
                <a:gd name="connsiteY250" fmla="*/ 227529 h 1057618"/>
                <a:gd name="connsiteX251" fmla="*/ 1472649 w 2220490"/>
                <a:gd name="connsiteY251" fmla="*/ 211358 h 1057618"/>
                <a:gd name="connsiteX252" fmla="*/ 1597799 w 2220490"/>
                <a:gd name="connsiteY252" fmla="*/ 210648 h 1057618"/>
                <a:gd name="connsiteX253" fmla="*/ 1617101 w 2220490"/>
                <a:gd name="connsiteY253" fmla="*/ 215206 h 1057618"/>
                <a:gd name="connsiteX254" fmla="*/ 1619450 w 2220490"/>
                <a:gd name="connsiteY254" fmla="*/ 226464 h 1057618"/>
                <a:gd name="connsiteX255" fmla="*/ 1651677 w 2220490"/>
                <a:gd name="connsiteY255" fmla="*/ 559460 h 1057618"/>
                <a:gd name="connsiteX256" fmla="*/ 1548403 w 2220490"/>
                <a:gd name="connsiteY256" fmla="*/ 730850 h 1057618"/>
                <a:gd name="connsiteX257" fmla="*/ 1507478 w 2220490"/>
                <a:gd name="connsiteY257" fmla="*/ 747022 h 1057618"/>
                <a:gd name="connsiteX258" fmla="*/ 1382328 w 2220490"/>
                <a:gd name="connsiteY258" fmla="*/ 747733 h 1057618"/>
                <a:gd name="connsiteX259" fmla="*/ 1360678 w 2220490"/>
                <a:gd name="connsiteY259" fmla="*/ 731916 h 1057618"/>
                <a:gd name="connsiteX260" fmla="*/ 1463953 w 2220490"/>
                <a:gd name="connsiteY260" fmla="*/ 560525 h 1057618"/>
                <a:gd name="connsiteX261" fmla="*/ 1504878 w 2220490"/>
                <a:gd name="connsiteY261" fmla="*/ 544354 h 1057618"/>
                <a:gd name="connsiteX262" fmla="*/ 1630028 w 2220490"/>
                <a:gd name="connsiteY262" fmla="*/ 543643 h 1057618"/>
                <a:gd name="connsiteX263" fmla="*/ 1649330 w 2220490"/>
                <a:gd name="connsiteY263" fmla="*/ 548202 h 1057618"/>
                <a:gd name="connsiteX264" fmla="*/ 1651677 w 2220490"/>
                <a:gd name="connsiteY264" fmla="*/ 559460 h 1057618"/>
                <a:gd name="connsiteX265" fmla="*/ 1672182 w 2220490"/>
                <a:gd name="connsiteY265" fmla="*/ 911915 h 1057618"/>
                <a:gd name="connsiteX266" fmla="*/ 1584385 w 2220490"/>
                <a:gd name="connsiteY266" fmla="*/ 1057618 h 1057618"/>
                <a:gd name="connsiteX267" fmla="*/ 1397301 w 2220490"/>
                <a:gd name="connsiteY267" fmla="*/ 1057618 h 1057618"/>
                <a:gd name="connsiteX268" fmla="*/ 1484456 w 2220490"/>
                <a:gd name="connsiteY268" fmla="*/ 912981 h 1057618"/>
                <a:gd name="connsiteX269" fmla="*/ 1525382 w 2220490"/>
                <a:gd name="connsiteY269" fmla="*/ 896809 h 1057618"/>
                <a:gd name="connsiteX270" fmla="*/ 1650532 w 2220490"/>
                <a:gd name="connsiteY270" fmla="*/ 896099 h 1057618"/>
                <a:gd name="connsiteX271" fmla="*/ 1669832 w 2220490"/>
                <a:gd name="connsiteY271" fmla="*/ 900658 h 1057618"/>
                <a:gd name="connsiteX272" fmla="*/ 1672182 w 2220490"/>
                <a:gd name="connsiteY272" fmla="*/ 911915 h 1057618"/>
                <a:gd name="connsiteX273" fmla="*/ 1755911 w 2220490"/>
                <a:gd name="connsiteY273" fmla="*/ 0 h 1057618"/>
                <a:gd name="connsiteX274" fmla="*/ 1654385 w 2220490"/>
                <a:gd name="connsiteY274" fmla="*/ 168486 h 1057618"/>
                <a:gd name="connsiteX275" fmla="*/ 1613460 w 2220490"/>
                <a:gd name="connsiteY275" fmla="*/ 184657 h 1057618"/>
                <a:gd name="connsiteX276" fmla="*/ 1488311 w 2220490"/>
                <a:gd name="connsiteY276" fmla="*/ 185369 h 1057618"/>
                <a:gd name="connsiteX277" fmla="*/ 1466660 w 2220490"/>
                <a:gd name="connsiteY277" fmla="*/ 169553 h 1057618"/>
                <a:gd name="connsiteX278" fmla="*/ 1568829 w 2220490"/>
                <a:gd name="connsiteY278" fmla="*/ 0 h 1057618"/>
                <a:gd name="connsiteX279" fmla="*/ 1789891 w 2220490"/>
                <a:gd name="connsiteY279" fmla="*/ 330091 h 1057618"/>
                <a:gd name="connsiteX280" fmla="*/ 1686614 w 2220490"/>
                <a:gd name="connsiteY280" fmla="*/ 501482 h 1057618"/>
                <a:gd name="connsiteX281" fmla="*/ 1645689 w 2220490"/>
                <a:gd name="connsiteY281" fmla="*/ 517652 h 1057618"/>
                <a:gd name="connsiteX282" fmla="*/ 1520539 w 2220490"/>
                <a:gd name="connsiteY282" fmla="*/ 518364 h 1057618"/>
                <a:gd name="connsiteX283" fmla="*/ 1498889 w 2220490"/>
                <a:gd name="connsiteY283" fmla="*/ 502548 h 1057618"/>
                <a:gd name="connsiteX284" fmla="*/ 1602165 w 2220490"/>
                <a:gd name="connsiteY284" fmla="*/ 331157 h 1057618"/>
                <a:gd name="connsiteX285" fmla="*/ 1643090 w 2220490"/>
                <a:gd name="connsiteY285" fmla="*/ 314985 h 1057618"/>
                <a:gd name="connsiteX286" fmla="*/ 1768240 w 2220490"/>
                <a:gd name="connsiteY286" fmla="*/ 314275 h 1057618"/>
                <a:gd name="connsiteX287" fmla="*/ 1787540 w 2220490"/>
                <a:gd name="connsiteY287" fmla="*/ 318834 h 1057618"/>
                <a:gd name="connsiteX288" fmla="*/ 1789891 w 2220490"/>
                <a:gd name="connsiteY288" fmla="*/ 330091 h 1057618"/>
                <a:gd name="connsiteX289" fmla="*/ 1810394 w 2220490"/>
                <a:gd name="connsiteY289" fmla="*/ 682547 h 1057618"/>
                <a:gd name="connsiteX290" fmla="*/ 1707118 w 2220490"/>
                <a:gd name="connsiteY290" fmla="*/ 853937 h 1057618"/>
                <a:gd name="connsiteX291" fmla="*/ 1666192 w 2220490"/>
                <a:gd name="connsiteY291" fmla="*/ 870109 h 1057618"/>
                <a:gd name="connsiteX292" fmla="*/ 1541043 w 2220490"/>
                <a:gd name="connsiteY292" fmla="*/ 870819 h 1057618"/>
                <a:gd name="connsiteX293" fmla="*/ 1519392 w 2220490"/>
                <a:gd name="connsiteY293" fmla="*/ 855004 h 1057618"/>
                <a:gd name="connsiteX294" fmla="*/ 1622668 w 2220490"/>
                <a:gd name="connsiteY294" fmla="*/ 683613 h 1057618"/>
                <a:gd name="connsiteX295" fmla="*/ 1663593 w 2220490"/>
                <a:gd name="connsiteY295" fmla="*/ 667441 h 1057618"/>
                <a:gd name="connsiteX296" fmla="*/ 1788743 w 2220490"/>
                <a:gd name="connsiteY296" fmla="*/ 666730 h 1057618"/>
                <a:gd name="connsiteX297" fmla="*/ 1808045 w 2220490"/>
                <a:gd name="connsiteY297" fmla="*/ 671290 h 1057618"/>
                <a:gd name="connsiteX298" fmla="*/ 1810394 w 2220490"/>
                <a:gd name="connsiteY298" fmla="*/ 682547 h 1057618"/>
                <a:gd name="connsiteX299" fmla="*/ 1928102 w 2220490"/>
                <a:gd name="connsiteY299" fmla="*/ 100722 h 1057618"/>
                <a:gd name="connsiteX300" fmla="*/ 1824826 w 2220490"/>
                <a:gd name="connsiteY300" fmla="*/ 272113 h 1057618"/>
                <a:gd name="connsiteX301" fmla="*/ 1783901 w 2220490"/>
                <a:gd name="connsiteY301" fmla="*/ 288285 h 1057618"/>
                <a:gd name="connsiteX302" fmla="*/ 1658751 w 2220490"/>
                <a:gd name="connsiteY302" fmla="*/ 288995 h 1057618"/>
                <a:gd name="connsiteX303" fmla="*/ 1637101 w 2220490"/>
                <a:gd name="connsiteY303" fmla="*/ 273180 h 1057618"/>
                <a:gd name="connsiteX304" fmla="*/ 1740376 w 2220490"/>
                <a:gd name="connsiteY304" fmla="*/ 101789 h 1057618"/>
                <a:gd name="connsiteX305" fmla="*/ 1781302 w 2220490"/>
                <a:gd name="connsiteY305" fmla="*/ 85618 h 1057618"/>
                <a:gd name="connsiteX306" fmla="*/ 1906451 w 2220490"/>
                <a:gd name="connsiteY306" fmla="*/ 84906 h 1057618"/>
                <a:gd name="connsiteX307" fmla="*/ 1925753 w 2220490"/>
                <a:gd name="connsiteY307" fmla="*/ 89466 h 1057618"/>
                <a:gd name="connsiteX308" fmla="*/ 1928102 w 2220490"/>
                <a:gd name="connsiteY308" fmla="*/ 100722 h 1057618"/>
                <a:gd name="connsiteX309" fmla="*/ 1948606 w 2220490"/>
                <a:gd name="connsiteY309" fmla="*/ 453178 h 1057618"/>
                <a:gd name="connsiteX310" fmla="*/ 1845329 w 2220490"/>
                <a:gd name="connsiteY310" fmla="*/ 624569 h 1057618"/>
                <a:gd name="connsiteX311" fmla="*/ 1804404 w 2220490"/>
                <a:gd name="connsiteY311" fmla="*/ 640741 h 1057618"/>
                <a:gd name="connsiteX312" fmla="*/ 1679254 w 2220490"/>
                <a:gd name="connsiteY312" fmla="*/ 641451 h 1057618"/>
                <a:gd name="connsiteX313" fmla="*/ 1657603 w 2220490"/>
                <a:gd name="connsiteY313" fmla="*/ 625635 h 1057618"/>
                <a:gd name="connsiteX314" fmla="*/ 1760879 w 2220490"/>
                <a:gd name="connsiteY314" fmla="*/ 454245 h 1057618"/>
                <a:gd name="connsiteX315" fmla="*/ 1801805 w 2220490"/>
                <a:gd name="connsiteY315" fmla="*/ 438072 h 1057618"/>
                <a:gd name="connsiteX316" fmla="*/ 1926955 w 2220490"/>
                <a:gd name="connsiteY316" fmla="*/ 437362 h 1057618"/>
                <a:gd name="connsiteX317" fmla="*/ 1946256 w 2220490"/>
                <a:gd name="connsiteY317" fmla="*/ 441921 h 1057618"/>
                <a:gd name="connsiteX318" fmla="*/ 1948606 w 2220490"/>
                <a:gd name="connsiteY318" fmla="*/ 453178 h 1057618"/>
                <a:gd name="connsiteX319" fmla="*/ 1988795 w 2220490"/>
                <a:gd name="connsiteY319" fmla="*/ 0 h 1057618"/>
                <a:gd name="connsiteX320" fmla="*/ 1963038 w 2220490"/>
                <a:gd name="connsiteY320" fmla="*/ 42745 h 1057618"/>
                <a:gd name="connsiteX321" fmla="*/ 1922113 w 2220490"/>
                <a:gd name="connsiteY321" fmla="*/ 58917 h 1057618"/>
                <a:gd name="connsiteX322" fmla="*/ 1796963 w 2220490"/>
                <a:gd name="connsiteY322" fmla="*/ 59628 h 1057618"/>
                <a:gd name="connsiteX323" fmla="*/ 1775312 w 2220490"/>
                <a:gd name="connsiteY323" fmla="*/ 43811 h 1057618"/>
                <a:gd name="connsiteX324" fmla="*/ 1801712 w 2220490"/>
                <a:gd name="connsiteY324" fmla="*/ 0 h 1057618"/>
                <a:gd name="connsiteX325" fmla="*/ 2086715 w 2220490"/>
                <a:gd name="connsiteY325" fmla="*/ 223320 h 1057618"/>
                <a:gd name="connsiteX326" fmla="*/ 2019587 w 2220490"/>
                <a:gd name="connsiteY326" fmla="*/ 335381 h 1057618"/>
                <a:gd name="connsiteX327" fmla="*/ 1983541 w 2220490"/>
                <a:gd name="connsiteY327" fmla="*/ 395200 h 1057618"/>
                <a:gd name="connsiteX328" fmla="*/ 1942616 w 2220490"/>
                <a:gd name="connsiteY328" fmla="*/ 411372 h 1057618"/>
                <a:gd name="connsiteX329" fmla="*/ 1817466 w 2220490"/>
                <a:gd name="connsiteY329" fmla="*/ 412083 h 1057618"/>
                <a:gd name="connsiteX330" fmla="*/ 1795815 w 2220490"/>
                <a:gd name="connsiteY330" fmla="*/ 396267 h 1057618"/>
                <a:gd name="connsiteX331" fmla="*/ 1899093 w 2220490"/>
                <a:gd name="connsiteY331" fmla="*/ 224876 h 1057618"/>
                <a:gd name="connsiteX332" fmla="*/ 1940016 w 2220490"/>
                <a:gd name="connsiteY332" fmla="*/ 208705 h 1057618"/>
                <a:gd name="connsiteX333" fmla="*/ 2065166 w 2220490"/>
                <a:gd name="connsiteY333" fmla="*/ 207995 h 1057618"/>
                <a:gd name="connsiteX334" fmla="*/ 2084468 w 2220490"/>
                <a:gd name="connsiteY334" fmla="*/ 212553 h 1057618"/>
                <a:gd name="connsiteX335" fmla="*/ 2220490 w 2220490"/>
                <a:gd name="connsiteY335" fmla="*/ 0 h 1057618"/>
                <a:gd name="connsiteX336" fmla="*/ 2120706 w 2220490"/>
                <a:gd name="connsiteY336" fmla="*/ 166576 h 1057618"/>
                <a:gd name="connsiteX337" fmla="*/ 2105775 w 2220490"/>
                <a:gd name="connsiteY337" fmla="*/ 177194 h 1057618"/>
                <a:gd name="connsiteX338" fmla="*/ 2080829 w 2220490"/>
                <a:gd name="connsiteY338" fmla="*/ 182004 h 1057618"/>
                <a:gd name="connsiteX339" fmla="*/ 1955679 w 2220490"/>
                <a:gd name="connsiteY339" fmla="*/ 182715 h 1057618"/>
                <a:gd name="connsiteX340" fmla="*/ 1934028 w 2220490"/>
                <a:gd name="connsiteY340" fmla="*/ 166898 h 1057618"/>
                <a:gd name="connsiteX341" fmla="*/ 2034596 w 2220490"/>
                <a:gd name="connsiteY341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2220490" h="1057618">
                  <a:moveTo>
                    <a:pt x="270083" y="919877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82356" y="920943"/>
                  </a:lnTo>
                  <a:cubicBezTo>
                    <a:pt x="87680" y="912110"/>
                    <a:pt x="106003" y="904869"/>
                    <a:pt x="123283" y="904772"/>
                  </a:cubicBezTo>
                  <a:lnTo>
                    <a:pt x="248432" y="904060"/>
                  </a:lnTo>
                  <a:cubicBezTo>
                    <a:pt x="257072" y="904011"/>
                    <a:pt x="263815" y="905758"/>
                    <a:pt x="267734" y="908620"/>
                  </a:cubicBezTo>
                  <a:cubicBezTo>
                    <a:pt x="271651" y="911483"/>
                    <a:pt x="272743" y="915461"/>
                    <a:pt x="270083" y="919877"/>
                  </a:cubicBezTo>
                  <a:close/>
                  <a:moveTo>
                    <a:pt x="408294" y="690508"/>
                  </a:moveTo>
                  <a:lnTo>
                    <a:pt x="305019" y="861899"/>
                  </a:lnTo>
                  <a:cubicBezTo>
                    <a:pt x="299695" y="870732"/>
                    <a:pt x="281373" y="877972"/>
                    <a:pt x="264093" y="878071"/>
                  </a:cubicBezTo>
                  <a:lnTo>
                    <a:pt x="138943" y="878781"/>
                  </a:lnTo>
                  <a:cubicBezTo>
                    <a:pt x="121662" y="878880"/>
                    <a:pt x="111970" y="871799"/>
                    <a:pt x="117292" y="862965"/>
                  </a:cubicBezTo>
                  <a:lnTo>
                    <a:pt x="220568" y="691575"/>
                  </a:lnTo>
                  <a:cubicBezTo>
                    <a:pt x="225891" y="682741"/>
                    <a:pt x="244214" y="675501"/>
                    <a:pt x="261494" y="675404"/>
                  </a:cubicBezTo>
                  <a:lnTo>
                    <a:pt x="386644" y="674692"/>
                  </a:lnTo>
                  <a:cubicBezTo>
                    <a:pt x="395283" y="674644"/>
                    <a:pt x="402028" y="676389"/>
                    <a:pt x="405945" y="679251"/>
                  </a:cubicBezTo>
                  <a:cubicBezTo>
                    <a:pt x="409863" y="682113"/>
                    <a:pt x="410955" y="686092"/>
                    <a:pt x="408294" y="690508"/>
                  </a:cubicBezTo>
                  <a:close/>
                  <a:moveTo>
                    <a:pt x="440520" y="1023505"/>
                  </a:moveTo>
                  <a:lnTo>
                    <a:pt x="419964" y="1057618"/>
                  </a:lnTo>
                  <a:lnTo>
                    <a:pt x="232880" y="1057618"/>
                  </a:lnTo>
                  <a:lnTo>
                    <a:pt x="252794" y="1024571"/>
                  </a:lnTo>
                  <a:cubicBezTo>
                    <a:pt x="258117" y="1015738"/>
                    <a:pt x="276440" y="1008497"/>
                    <a:pt x="293719" y="1008399"/>
                  </a:cubicBezTo>
                  <a:lnTo>
                    <a:pt x="418869" y="1007688"/>
                  </a:lnTo>
                  <a:cubicBezTo>
                    <a:pt x="427509" y="1007639"/>
                    <a:pt x="434252" y="1009385"/>
                    <a:pt x="438171" y="1012248"/>
                  </a:cubicBezTo>
                  <a:cubicBezTo>
                    <a:pt x="442089" y="1015110"/>
                    <a:pt x="443181" y="1019087"/>
                    <a:pt x="440520" y="1023505"/>
                  </a:cubicBezTo>
                  <a:close/>
                  <a:moveTo>
                    <a:pt x="546506" y="461141"/>
                  </a:moveTo>
                  <a:lnTo>
                    <a:pt x="443230" y="632532"/>
                  </a:lnTo>
                  <a:cubicBezTo>
                    <a:pt x="437907" y="641364"/>
                    <a:pt x="419584" y="648604"/>
                    <a:pt x="402304" y="648703"/>
                  </a:cubicBezTo>
                  <a:lnTo>
                    <a:pt x="277155" y="649413"/>
                  </a:lnTo>
                  <a:cubicBezTo>
                    <a:pt x="259875" y="649511"/>
                    <a:pt x="250181" y="642430"/>
                    <a:pt x="255504" y="633597"/>
                  </a:cubicBezTo>
                  <a:lnTo>
                    <a:pt x="358780" y="462206"/>
                  </a:lnTo>
                  <a:cubicBezTo>
                    <a:pt x="364103" y="453374"/>
                    <a:pt x="382426" y="446134"/>
                    <a:pt x="399706" y="446035"/>
                  </a:cubicBezTo>
                  <a:lnTo>
                    <a:pt x="524857" y="445325"/>
                  </a:lnTo>
                  <a:cubicBezTo>
                    <a:pt x="533495" y="445276"/>
                    <a:pt x="540239" y="447021"/>
                    <a:pt x="544157" y="449883"/>
                  </a:cubicBezTo>
                  <a:cubicBezTo>
                    <a:pt x="548074" y="452746"/>
                    <a:pt x="549168" y="456724"/>
                    <a:pt x="546506" y="461141"/>
                  </a:cubicBezTo>
                  <a:close/>
                  <a:moveTo>
                    <a:pt x="578732" y="794136"/>
                  </a:moveTo>
                  <a:lnTo>
                    <a:pt x="475456" y="965527"/>
                  </a:lnTo>
                  <a:cubicBezTo>
                    <a:pt x="470133" y="974360"/>
                    <a:pt x="451810" y="981599"/>
                    <a:pt x="434530" y="981698"/>
                  </a:cubicBezTo>
                  <a:lnTo>
                    <a:pt x="309380" y="982409"/>
                  </a:lnTo>
                  <a:cubicBezTo>
                    <a:pt x="292101" y="982508"/>
                    <a:pt x="282407" y="975427"/>
                    <a:pt x="287730" y="966593"/>
                  </a:cubicBezTo>
                  <a:lnTo>
                    <a:pt x="391006" y="795202"/>
                  </a:lnTo>
                  <a:cubicBezTo>
                    <a:pt x="396328" y="786369"/>
                    <a:pt x="414652" y="779129"/>
                    <a:pt x="431931" y="779031"/>
                  </a:cubicBezTo>
                  <a:lnTo>
                    <a:pt x="557081" y="778320"/>
                  </a:lnTo>
                  <a:cubicBezTo>
                    <a:pt x="565721" y="778271"/>
                    <a:pt x="572465" y="780016"/>
                    <a:pt x="576383" y="782879"/>
                  </a:cubicBezTo>
                  <a:cubicBezTo>
                    <a:pt x="580300" y="785741"/>
                    <a:pt x="581392" y="789719"/>
                    <a:pt x="578732" y="794136"/>
                  </a:cubicBezTo>
                  <a:close/>
                  <a:moveTo>
                    <a:pt x="684717" y="231771"/>
                  </a:moveTo>
                  <a:lnTo>
                    <a:pt x="581442" y="403163"/>
                  </a:lnTo>
                  <a:cubicBezTo>
                    <a:pt x="576119" y="411997"/>
                    <a:pt x="557797" y="419236"/>
                    <a:pt x="540516" y="419334"/>
                  </a:cubicBezTo>
                  <a:lnTo>
                    <a:pt x="415367" y="420046"/>
                  </a:lnTo>
                  <a:cubicBezTo>
                    <a:pt x="398086" y="420143"/>
                    <a:pt x="388393" y="413062"/>
                    <a:pt x="393717" y="404228"/>
                  </a:cubicBezTo>
                  <a:lnTo>
                    <a:pt x="496993" y="232839"/>
                  </a:lnTo>
                  <a:cubicBezTo>
                    <a:pt x="502314" y="224004"/>
                    <a:pt x="520638" y="216765"/>
                    <a:pt x="537917" y="216666"/>
                  </a:cubicBezTo>
                  <a:lnTo>
                    <a:pt x="663067" y="215956"/>
                  </a:lnTo>
                  <a:cubicBezTo>
                    <a:pt x="671706" y="215907"/>
                    <a:pt x="678451" y="217653"/>
                    <a:pt x="682368" y="220514"/>
                  </a:cubicBezTo>
                  <a:cubicBezTo>
                    <a:pt x="686286" y="223377"/>
                    <a:pt x="687379" y="227356"/>
                    <a:pt x="684717" y="231771"/>
                  </a:cubicBezTo>
                  <a:close/>
                  <a:moveTo>
                    <a:pt x="716943" y="564768"/>
                  </a:moveTo>
                  <a:lnTo>
                    <a:pt x="613667" y="736159"/>
                  </a:lnTo>
                  <a:cubicBezTo>
                    <a:pt x="608345" y="744991"/>
                    <a:pt x="590021" y="752232"/>
                    <a:pt x="572742" y="752329"/>
                  </a:cubicBezTo>
                  <a:lnTo>
                    <a:pt x="447593" y="753041"/>
                  </a:lnTo>
                  <a:cubicBezTo>
                    <a:pt x="430313" y="753138"/>
                    <a:pt x="420618" y="746058"/>
                    <a:pt x="425943" y="737225"/>
                  </a:cubicBezTo>
                  <a:lnTo>
                    <a:pt x="529217" y="565834"/>
                  </a:lnTo>
                  <a:cubicBezTo>
                    <a:pt x="534540" y="557000"/>
                    <a:pt x="552864" y="549760"/>
                    <a:pt x="570142" y="549662"/>
                  </a:cubicBezTo>
                  <a:lnTo>
                    <a:pt x="695292" y="548952"/>
                  </a:lnTo>
                  <a:cubicBezTo>
                    <a:pt x="703932" y="548902"/>
                    <a:pt x="710675" y="550648"/>
                    <a:pt x="714594" y="553511"/>
                  </a:cubicBezTo>
                  <a:cubicBezTo>
                    <a:pt x="718512" y="556372"/>
                    <a:pt x="719605" y="560352"/>
                    <a:pt x="716943" y="564768"/>
                  </a:cubicBezTo>
                  <a:close/>
                  <a:moveTo>
                    <a:pt x="737447" y="91722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9720" y="918289"/>
                  </a:lnTo>
                  <a:cubicBezTo>
                    <a:pt x="555043" y="909456"/>
                    <a:pt x="573366" y="902216"/>
                    <a:pt x="590646" y="902118"/>
                  </a:cubicBezTo>
                  <a:lnTo>
                    <a:pt x="715796" y="901407"/>
                  </a:lnTo>
                  <a:cubicBezTo>
                    <a:pt x="724435" y="901358"/>
                    <a:pt x="731180" y="903103"/>
                    <a:pt x="735097" y="905966"/>
                  </a:cubicBezTo>
                  <a:cubicBezTo>
                    <a:pt x="739015" y="908828"/>
                    <a:pt x="740107" y="912806"/>
                    <a:pt x="737447" y="917223"/>
                  </a:cubicBezTo>
                  <a:close/>
                  <a:moveTo>
                    <a:pt x="822929" y="2404"/>
                  </a:moveTo>
                  <a:lnTo>
                    <a:pt x="719653" y="173793"/>
                  </a:lnTo>
                  <a:cubicBezTo>
                    <a:pt x="714330" y="182628"/>
                    <a:pt x="696008" y="189867"/>
                    <a:pt x="678728" y="189966"/>
                  </a:cubicBezTo>
                  <a:lnTo>
                    <a:pt x="553578" y="190676"/>
                  </a:lnTo>
                  <a:cubicBezTo>
                    <a:pt x="536298" y="190774"/>
                    <a:pt x="526606" y="183693"/>
                    <a:pt x="531928" y="174861"/>
                  </a:cubicBezTo>
                  <a:lnTo>
                    <a:pt x="635203" y="3469"/>
                  </a:lnTo>
                  <a:lnTo>
                    <a:pt x="640082" y="0"/>
                  </a:lnTo>
                  <a:lnTo>
                    <a:pt x="822428" y="0"/>
                  </a:lnTo>
                  <a:close/>
                  <a:moveTo>
                    <a:pt x="855155" y="335399"/>
                  </a:moveTo>
                  <a:lnTo>
                    <a:pt x="751878" y="506790"/>
                  </a:lnTo>
                  <a:cubicBezTo>
                    <a:pt x="746558" y="515623"/>
                    <a:pt x="728234" y="522864"/>
                    <a:pt x="710954" y="522962"/>
                  </a:cubicBezTo>
                  <a:lnTo>
                    <a:pt x="585804" y="523672"/>
                  </a:lnTo>
                  <a:cubicBezTo>
                    <a:pt x="568525" y="523771"/>
                    <a:pt x="558830" y="516689"/>
                    <a:pt x="564153" y="507856"/>
                  </a:cubicBezTo>
                  <a:lnTo>
                    <a:pt x="667431" y="336465"/>
                  </a:lnTo>
                  <a:cubicBezTo>
                    <a:pt x="672751" y="327632"/>
                    <a:pt x="691075" y="320392"/>
                    <a:pt x="708354" y="320293"/>
                  </a:cubicBezTo>
                  <a:lnTo>
                    <a:pt x="833504" y="319583"/>
                  </a:lnTo>
                  <a:cubicBezTo>
                    <a:pt x="842145" y="319534"/>
                    <a:pt x="848888" y="321279"/>
                    <a:pt x="852805" y="324142"/>
                  </a:cubicBezTo>
                  <a:cubicBezTo>
                    <a:pt x="856723" y="327004"/>
                    <a:pt x="857817" y="330983"/>
                    <a:pt x="855155" y="335399"/>
                  </a:cubicBezTo>
                  <a:close/>
                  <a:moveTo>
                    <a:pt x="875658" y="687855"/>
                  </a:moveTo>
                  <a:lnTo>
                    <a:pt x="772382" y="859246"/>
                  </a:lnTo>
                  <a:cubicBezTo>
                    <a:pt x="767059" y="868079"/>
                    <a:pt x="748736" y="875319"/>
                    <a:pt x="731457" y="875416"/>
                  </a:cubicBezTo>
                  <a:lnTo>
                    <a:pt x="606307" y="876128"/>
                  </a:lnTo>
                  <a:cubicBezTo>
                    <a:pt x="589027" y="876225"/>
                    <a:pt x="579335" y="869145"/>
                    <a:pt x="584656" y="860312"/>
                  </a:cubicBezTo>
                  <a:lnTo>
                    <a:pt x="687932" y="688921"/>
                  </a:lnTo>
                  <a:cubicBezTo>
                    <a:pt x="693254" y="680088"/>
                    <a:pt x="711578" y="672847"/>
                    <a:pt x="728857" y="672749"/>
                  </a:cubicBezTo>
                  <a:lnTo>
                    <a:pt x="854009" y="672039"/>
                  </a:lnTo>
                  <a:cubicBezTo>
                    <a:pt x="862648" y="671989"/>
                    <a:pt x="869391" y="673735"/>
                    <a:pt x="873309" y="676598"/>
                  </a:cubicBezTo>
                  <a:cubicBezTo>
                    <a:pt x="877227" y="679459"/>
                    <a:pt x="878320" y="683439"/>
                    <a:pt x="875658" y="687855"/>
                  </a:cubicBezTo>
                  <a:close/>
                  <a:moveTo>
                    <a:pt x="907887" y="1020850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20162" y="1021916"/>
                  </a:lnTo>
                  <a:cubicBezTo>
                    <a:pt x="725484" y="1013083"/>
                    <a:pt x="743808" y="1005844"/>
                    <a:pt x="761087" y="1005745"/>
                  </a:cubicBezTo>
                  <a:lnTo>
                    <a:pt x="886237" y="1005034"/>
                  </a:lnTo>
                  <a:cubicBezTo>
                    <a:pt x="894878" y="1004986"/>
                    <a:pt x="901621" y="1006731"/>
                    <a:pt x="905538" y="1009593"/>
                  </a:cubicBezTo>
                  <a:cubicBezTo>
                    <a:pt x="909456" y="1012456"/>
                    <a:pt x="910548" y="1016434"/>
                    <a:pt x="907887" y="1020850"/>
                  </a:cubicBezTo>
                  <a:close/>
                  <a:moveTo>
                    <a:pt x="993366" y="106031"/>
                  </a:moveTo>
                  <a:lnTo>
                    <a:pt x="890092" y="277421"/>
                  </a:lnTo>
                  <a:cubicBezTo>
                    <a:pt x="884769" y="286255"/>
                    <a:pt x="866446" y="293495"/>
                    <a:pt x="849167" y="293593"/>
                  </a:cubicBezTo>
                  <a:lnTo>
                    <a:pt x="724017" y="294303"/>
                  </a:lnTo>
                  <a:cubicBezTo>
                    <a:pt x="706736" y="294402"/>
                    <a:pt x="697043" y="287321"/>
                    <a:pt x="702366" y="278488"/>
                  </a:cubicBezTo>
                  <a:lnTo>
                    <a:pt x="805642" y="107097"/>
                  </a:lnTo>
                  <a:cubicBezTo>
                    <a:pt x="810963" y="98264"/>
                    <a:pt x="829287" y="91023"/>
                    <a:pt x="846567" y="90925"/>
                  </a:cubicBezTo>
                  <a:lnTo>
                    <a:pt x="971717" y="90214"/>
                  </a:lnTo>
                  <a:cubicBezTo>
                    <a:pt x="980357" y="90165"/>
                    <a:pt x="987099" y="91912"/>
                    <a:pt x="991017" y="94774"/>
                  </a:cubicBezTo>
                  <a:cubicBezTo>
                    <a:pt x="994937" y="97637"/>
                    <a:pt x="996028" y="101613"/>
                    <a:pt x="993366" y="106031"/>
                  </a:cubicBezTo>
                  <a:close/>
                  <a:moveTo>
                    <a:pt x="1013870" y="458486"/>
                  </a:moveTo>
                  <a:lnTo>
                    <a:pt x="910594" y="629877"/>
                  </a:lnTo>
                  <a:cubicBezTo>
                    <a:pt x="905271" y="638711"/>
                    <a:pt x="886949" y="645951"/>
                    <a:pt x="869668" y="646049"/>
                  </a:cubicBezTo>
                  <a:lnTo>
                    <a:pt x="744520" y="646759"/>
                  </a:lnTo>
                  <a:cubicBezTo>
                    <a:pt x="727239" y="646858"/>
                    <a:pt x="717546" y="639776"/>
                    <a:pt x="722869" y="630943"/>
                  </a:cubicBezTo>
                  <a:lnTo>
                    <a:pt x="826145" y="459553"/>
                  </a:lnTo>
                  <a:cubicBezTo>
                    <a:pt x="831468" y="450720"/>
                    <a:pt x="849790" y="443479"/>
                    <a:pt x="867069" y="443382"/>
                  </a:cubicBezTo>
                  <a:lnTo>
                    <a:pt x="992220" y="442670"/>
                  </a:lnTo>
                  <a:cubicBezTo>
                    <a:pt x="1000860" y="442621"/>
                    <a:pt x="1007602" y="444368"/>
                    <a:pt x="1011521" y="447229"/>
                  </a:cubicBezTo>
                  <a:cubicBezTo>
                    <a:pt x="1015438" y="450091"/>
                    <a:pt x="1016532" y="454070"/>
                    <a:pt x="1013870" y="458486"/>
                  </a:cubicBezTo>
                  <a:close/>
                  <a:moveTo>
                    <a:pt x="1046099" y="791483"/>
                  </a:moveTo>
                  <a:lnTo>
                    <a:pt x="942823" y="962872"/>
                  </a:lnTo>
                  <a:cubicBezTo>
                    <a:pt x="937500" y="971706"/>
                    <a:pt x="919178" y="978946"/>
                    <a:pt x="901898" y="979044"/>
                  </a:cubicBezTo>
                  <a:lnTo>
                    <a:pt x="776748" y="979755"/>
                  </a:lnTo>
                  <a:cubicBezTo>
                    <a:pt x="759468" y="979853"/>
                    <a:pt x="749774" y="972772"/>
                    <a:pt x="755099" y="963938"/>
                  </a:cubicBezTo>
                  <a:lnTo>
                    <a:pt x="858373" y="792548"/>
                  </a:lnTo>
                  <a:cubicBezTo>
                    <a:pt x="863697" y="783716"/>
                    <a:pt x="882019" y="776474"/>
                    <a:pt x="899298" y="776377"/>
                  </a:cubicBezTo>
                  <a:lnTo>
                    <a:pt x="1024448" y="775665"/>
                  </a:lnTo>
                  <a:cubicBezTo>
                    <a:pt x="1033089" y="775617"/>
                    <a:pt x="1039832" y="777363"/>
                    <a:pt x="1043750" y="780224"/>
                  </a:cubicBezTo>
                  <a:cubicBezTo>
                    <a:pt x="1047669" y="783086"/>
                    <a:pt x="1048759" y="787066"/>
                    <a:pt x="1046099" y="791483"/>
                  </a:cubicBezTo>
                  <a:close/>
                  <a:moveTo>
                    <a:pt x="1057258" y="0"/>
                  </a:moveTo>
                  <a:lnTo>
                    <a:pt x="1028303" y="48053"/>
                  </a:lnTo>
                  <a:cubicBezTo>
                    <a:pt x="1022979" y="56886"/>
                    <a:pt x="1004657" y="64127"/>
                    <a:pt x="987378" y="64225"/>
                  </a:cubicBezTo>
                  <a:lnTo>
                    <a:pt x="862228" y="64936"/>
                  </a:lnTo>
                  <a:cubicBezTo>
                    <a:pt x="844948" y="65034"/>
                    <a:pt x="835255" y="57953"/>
                    <a:pt x="840577" y="49119"/>
                  </a:cubicBezTo>
                  <a:lnTo>
                    <a:pt x="870174" y="0"/>
                  </a:lnTo>
                  <a:close/>
                  <a:moveTo>
                    <a:pt x="1152081" y="229118"/>
                  </a:moveTo>
                  <a:lnTo>
                    <a:pt x="1048807" y="400508"/>
                  </a:lnTo>
                  <a:cubicBezTo>
                    <a:pt x="1043484" y="409342"/>
                    <a:pt x="1025161" y="416582"/>
                    <a:pt x="1007881" y="416680"/>
                  </a:cubicBezTo>
                  <a:lnTo>
                    <a:pt x="882731" y="417391"/>
                  </a:lnTo>
                  <a:cubicBezTo>
                    <a:pt x="865450" y="417489"/>
                    <a:pt x="855758" y="410408"/>
                    <a:pt x="861080" y="401575"/>
                  </a:cubicBezTo>
                  <a:lnTo>
                    <a:pt x="964357" y="230184"/>
                  </a:lnTo>
                  <a:cubicBezTo>
                    <a:pt x="969679" y="221351"/>
                    <a:pt x="988003" y="214111"/>
                    <a:pt x="1005282" y="214012"/>
                  </a:cubicBezTo>
                  <a:lnTo>
                    <a:pt x="1130432" y="213302"/>
                  </a:lnTo>
                  <a:cubicBezTo>
                    <a:pt x="1139071" y="213254"/>
                    <a:pt x="1145814" y="214999"/>
                    <a:pt x="1149734" y="217861"/>
                  </a:cubicBezTo>
                  <a:cubicBezTo>
                    <a:pt x="1153651" y="220722"/>
                    <a:pt x="1154743" y="224702"/>
                    <a:pt x="1152081" y="229118"/>
                  </a:cubicBezTo>
                  <a:close/>
                  <a:moveTo>
                    <a:pt x="1184310" y="562114"/>
                  </a:moveTo>
                  <a:lnTo>
                    <a:pt x="1081034" y="733505"/>
                  </a:lnTo>
                  <a:cubicBezTo>
                    <a:pt x="1075712" y="742337"/>
                    <a:pt x="1057390" y="749577"/>
                    <a:pt x="1040109" y="749676"/>
                  </a:cubicBezTo>
                  <a:lnTo>
                    <a:pt x="914961" y="750386"/>
                  </a:lnTo>
                  <a:cubicBezTo>
                    <a:pt x="897680" y="750484"/>
                    <a:pt x="887987" y="743403"/>
                    <a:pt x="893310" y="734570"/>
                  </a:cubicBezTo>
                  <a:lnTo>
                    <a:pt x="996586" y="563179"/>
                  </a:lnTo>
                  <a:cubicBezTo>
                    <a:pt x="1001907" y="554346"/>
                    <a:pt x="1020230" y="547105"/>
                    <a:pt x="1037511" y="547008"/>
                  </a:cubicBezTo>
                  <a:lnTo>
                    <a:pt x="1162661" y="546296"/>
                  </a:lnTo>
                  <a:cubicBezTo>
                    <a:pt x="1171301" y="546249"/>
                    <a:pt x="1178044" y="547994"/>
                    <a:pt x="1181961" y="550856"/>
                  </a:cubicBezTo>
                  <a:cubicBezTo>
                    <a:pt x="1185879" y="553719"/>
                    <a:pt x="1186972" y="557697"/>
                    <a:pt x="1184310" y="562114"/>
                  </a:cubicBezTo>
                  <a:close/>
                  <a:moveTo>
                    <a:pt x="1204814" y="91457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7089" y="915635"/>
                  </a:lnTo>
                  <a:cubicBezTo>
                    <a:pt x="1022410" y="906803"/>
                    <a:pt x="1040734" y="899561"/>
                    <a:pt x="1058013" y="899464"/>
                  </a:cubicBezTo>
                  <a:lnTo>
                    <a:pt x="1183163" y="898754"/>
                  </a:lnTo>
                  <a:cubicBezTo>
                    <a:pt x="1191802" y="898704"/>
                    <a:pt x="1198547" y="900450"/>
                    <a:pt x="1202465" y="903312"/>
                  </a:cubicBezTo>
                  <a:cubicBezTo>
                    <a:pt x="1206382" y="906175"/>
                    <a:pt x="1207474" y="910153"/>
                    <a:pt x="1204814" y="914570"/>
                  </a:cubicBezTo>
                  <a:close/>
                  <a:moveTo>
                    <a:pt x="1290142" y="0"/>
                  </a:moveTo>
                  <a:lnTo>
                    <a:pt x="1187018" y="171140"/>
                  </a:lnTo>
                  <a:cubicBezTo>
                    <a:pt x="1181695" y="179973"/>
                    <a:pt x="1163372" y="187214"/>
                    <a:pt x="1146093" y="187312"/>
                  </a:cubicBezTo>
                  <a:lnTo>
                    <a:pt x="1020943" y="188023"/>
                  </a:lnTo>
                  <a:cubicBezTo>
                    <a:pt x="1003662" y="188121"/>
                    <a:pt x="993969" y="181039"/>
                    <a:pt x="999292" y="172206"/>
                  </a:cubicBezTo>
                  <a:lnTo>
                    <a:pt x="1102568" y="815"/>
                  </a:lnTo>
                  <a:lnTo>
                    <a:pt x="1103713" y="0"/>
                  </a:lnTo>
                  <a:close/>
                  <a:moveTo>
                    <a:pt x="1322522" y="332744"/>
                  </a:moveTo>
                  <a:lnTo>
                    <a:pt x="1219246" y="504135"/>
                  </a:lnTo>
                  <a:cubicBezTo>
                    <a:pt x="1213925" y="512968"/>
                    <a:pt x="1195601" y="520209"/>
                    <a:pt x="1178322" y="520307"/>
                  </a:cubicBezTo>
                  <a:lnTo>
                    <a:pt x="1053172" y="521018"/>
                  </a:lnTo>
                  <a:cubicBezTo>
                    <a:pt x="1035892" y="521116"/>
                    <a:pt x="1026199" y="514035"/>
                    <a:pt x="1031522" y="505201"/>
                  </a:cubicBezTo>
                  <a:lnTo>
                    <a:pt x="1134797" y="333812"/>
                  </a:lnTo>
                  <a:cubicBezTo>
                    <a:pt x="1140120" y="324977"/>
                    <a:pt x="1158442" y="317738"/>
                    <a:pt x="1175721" y="317640"/>
                  </a:cubicBezTo>
                  <a:lnTo>
                    <a:pt x="1300871" y="316930"/>
                  </a:lnTo>
                  <a:cubicBezTo>
                    <a:pt x="1309513" y="316880"/>
                    <a:pt x="1316255" y="318625"/>
                    <a:pt x="1320173" y="321487"/>
                  </a:cubicBezTo>
                  <a:cubicBezTo>
                    <a:pt x="1324092" y="324350"/>
                    <a:pt x="1325184" y="328329"/>
                    <a:pt x="1322522" y="332744"/>
                  </a:cubicBezTo>
                  <a:close/>
                  <a:moveTo>
                    <a:pt x="1343027" y="685200"/>
                  </a:moveTo>
                  <a:lnTo>
                    <a:pt x="1239749" y="856592"/>
                  </a:lnTo>
                  <a:cubicBezTo>
                    <a:pt x="1234428" y="865424"/>
                    <a:pt x="1216105" y="872666"/>
                    <a:pt x="1198824" y="872763"/>
                  </a:cubicBezTo>
                  <a:lnTo>
                    <a:pt x="1073674" y="873473"/>
                  </a:lnTo>
                  <a:cubicBezTo>
                    <a:pt x="1056395" y="873571"/>
                    <a:pt x="1046700" y="866492"/>
                    <a:pt x="1052024" y="857657"/>
                  </a:cubicBezTo>
                  <a:lnTo>
                    <a:pt x="1155301" y="686268"/>
                  </a:lnTo>
                  <a:cubicBezTo>
                    <a:pt x="1160623" y="677433"/>
                    <a:pt x="1178946" y="670194"/>
                    <a:pt x="1196226" y="670095"/>
                  </a:cubicBezTo>
                  <a:lnTo>
                    <a:pt x="1321376" y="669385"/>
                  </a:lnTo>
                  <a:cubicBezTo>
                    <a:pt x="1330015" y="669336"/>
                    <a:pt x="1336758" y="671081"/>
                    <a:pt x="1340676" y="673943"/>
                  </a:cubicBezTo>
                  <a:cubicBezTo>
                    <a:pt x="1344593" y="676806"/>
                    <a:pt x="1345687" y="680784"/>
                    <a:pt x="1343027" y="685200"/>
                  </a:cubicBezTo>
                  <a:close/>
                  <a:moveTo>
                    <a:pt x="1375254" y="1018196"/>
                  </a:moveTo>
                  <a:lnTo>
                    <a:pt x="1351499" y="1057618"/>
                  </a:lnTo>
                  <a:lnTo>
                    <a:pt x="1164418" y="1057618"/>
                  </a:lnTo>
                  <a:lnTo>
                    <a:pt x="1187530" y="1019263"/>
                  </a:lnTo>
                  <a:cubicBezTo>
                    <a:pt x="1192853" y="1010429"/>
                    <a:pt x="1211175" y="1003189"/>
                    <a:pt x="1228454" y="1003091"/>
                  </a:cubicBezTo>
                  <a:lnTo>
                    <a:pt x="1353604" y="1002380"/>
                  </a:lnTo>
                  <a:cubicBezTo>
                    <a:pt x="1362245" y="1002331"/>
                    <a:pt x="1368987" y="1004078"/>
                    <a:pt x="1372905" y="1006940"/>
                  </a:cubicBezTo>
                  <a:cubicBezTo>
                    <a:pt x="1376823" y="1009801"/>
                    <a:pt x="1377916" y="1013779"/>
                    <a:pt x="1375254" y="1018196"/>
                  </a:cubicBezTo>
                  <a:close/>
                  <a:moveTo>
                    <a:pt x="1460735" y="103377"/>
                  </a:moveTo>
                  <a:lnTo>
                    <a:pt x="1357457" y="274768"/>
                  </a:lnTo>
                  <a:cubicBezTo>
                    <a:pt x="1352136" y="283601"/>
                    <a:pt x="1333813" y="290840"/>
                    <a:pt x="1316532" y="290939"/>
                  </a:cubicBezTo>
                  <a:lnTo>
                    <a:pt x="1191382" y="291649"/>
                  </a:lnTo>
                  <a:cubicBezTo>
                    <a:pt x="1174103" y="291748"/>
                    <a:pt x="1164410" y="284666"/>
                    <a:pt x="1169733" y="275834"/>
                  </a:cubicBezTo>
                  <a:lnTo>
                    <a:pt x="1273009" y="104442"/>
                  </a:lnTo>
                  <a:cubicBezTo>
                    <a:pt x="1278331" y="95610"/>
                    <a:pt x="1296653" y="88370"/>
                    <a:pt x="1313934" y="88272"/>
                  </a:cubicBezTo>
                  <a:lnTo>
                    <a:pt x="1439084" y="87561"/>
                  </a:lnTo>
                  <a:cubicBezTo>
                    <a:pt x="1447724" y="87512"/>
                    <a:pt x="1454467" y="89257"/>
                    <a:pt x="1458384" y="92120"/>
                  </a:cubicBezTo>
                  <a:cubicBezTo>
                    <a:pt x="1462304" y="94982"/>
                    <a:pt x="1463396" y="98960"/>
                    <a:pt x="1460735" y="103377"/>
                  </a:cubicBezTo>
                  <a:close/>
                  <a:moveTo>
                    <a:pt x="1481238" y="455833"/>
                  </a:moveTo>
                  <a:lnTo>
                    <a:pt x="1377963" y="627224"/>
                  </a:lnTo>
                  <a:cubicBezTo>
                    <a:pt x="1372638" y="636057"/>
                    <a:pt x="1354317" y="643296"/>
                    <a:pt x="1337035" y="643395"/>
                  </a:cubicBezTo>
                  <a:lnTo>
                    <a:pt x="1211887" y="644105"/>
                  </a:lnTo>
                  <a:cubicBezTo>
                    <a:pt x="1194606" y="644203"/>
                    <a:pt x="1184914" y="637122"/>
                    <a:pt x="1190236" y="628288"/>
                  </a:cubicBezTo>
                  <a:lnTo>
                    <a:pt x="1293512" y="456899"/>
                  </a:lnTo>
                  <a:cubicBezTo>
                    <a:pt x="1298835" y="448064"/>
                    <a:pt x="1317157" y="440825"/>
                    <a:pt x="1334438" y="440727"/>
                  </a:cubicBezTo>
                  <a:lnTo>
                    <a:pt x="1459588" y="440016"/>
                  </a:lnTo>
                  <a:cubicBezTo>
                    <a:pt x="1468227" y="439968"/>
                    <a:pt x="1474970" y="441713"/>
                    <a:pt x="1478888" y="444574"/>
                  </a:cubicBezTo>
                  <a:cubicBezTo>
                    <a:pt x="1482805" y="447437"/>
                    <a:pt x="1483899" y="451416"/>
                    <a:pt x="1481238" y="455833"/>
                  </a:cubicBezTo>
                  <a:close/>
                  <a:moveTo>
                    <a:pt x="1513466" y="788827"/>
                  </a:moveTo>
                  <a:lnTo>
                    <a:pt x="1410190" y="960219"/>
                  </a:lnTo>
                  <a:cubicBezTo>
                    <a:pt x="1404869" y="969052"/>
                    <a:pt x="1386546" y="976292"/>
                    <a:pt x="1369266" y="976391"/>
                  </a:cubicBezTo>
                  <a:lnTo>
                    <a:pt x="1244115" y="977101"/>
                  </a:lnTo>
                  <a:cubicBezTo>
                    <a:pt x="1226836" y="977200"/>
                    <a:pt x="1217143" y="970118"/>
                    <a:pt x="1222465" y="961285"/>
                  </a:cubicBezTo>
                  <a:lnTo>
                    <a:pt x="1325742" y="789894"/>
                  </a:lnTo>
                  <a:cubicBezTo>
                    <a:pt x="1331064" y="781061"/>
                    <a:pt x="1349386" y="773821"/>
                    <a:pt x="1366667" y="773722"/>
                  </a:cubicBezTo>
                  <a:lnTo>
                    <a:pt x="1491817" y="773012"/>
                  </a:lnTo>
                  <a:cubicBezTo>
                    <a:pt x="1500457" y="772963"/>
                    <a:pt x="1507200" y="774708"/>
                    <a:pt x="1511117" y="777571"/>
                  </a:cubicBezTo>
                  <a:cubicBezTo>
                    <a:pt x="1515036" y="780432"/>
                    <a:pt x="1516128" y="784412"/>
                    <a:pt x="1513466" y="788827"/>
                  </a:cubicBezTo>
                  <a:close/>
                  <a:moveTo>
                    <a:pt x="1523026" y="0"/>
                  </a:moveTo>
                  <a:lnTo>
                    <a:pt x="1495670" y="45399"/>
                  </a:lnTo>
                  <a:cubicBezTo>
                    <a:pt x="1490348" y="54233"/>
                    <a:pt x="1472024" y="61473"/>
                    <a:pt x="1454745" y="61570"/>
                  </a:cubicBezTo>
                  <a:lnTo>
                    <a:pt x="1329596" y="62282"/>
                  </a:lnTo>
                  <a:cubicBezTo>
                    <a:pt x="1312316" y="62379"/>
                    <a:pt x="1302622" y="55299"/>
                    <a:pt x="1307945" y="46464"/>
                  </a:cubicBezTo>
                  <a:lnTo>
                    <a:pt x="1335943" y="0"/>
                  </a:lnTo>
                  <a:close/>
                  <a:moveTo>
                    <a:pt x="1619450" y="226464"/>
                  </a:moveTo>
                  <a:lnTo>
                    <a:pt x="1516174" y="397855"/>
                  </a:lnTo>
                  <a:cubicBezTo>
                    <a:pt x="1510851" y="406688"/>
                    <a:pt x="1492528" y="413927"/>
                    <a:pt x="1475248" y="414026"/>
                  </a:cubicBezTo>
                  <a:lnTo>
                    <a:pt x="1350099" y="414736"/>
                  </a:lnTo>
                  <a:cubicBezTo>
                    <a:pt x="1332818" y="414835"/>
                    <a:pt x="1323125" y="407753"/>
                    <a:pt x="1328448" y="398921"/>
                  </a:cubicBezTo>
                  <a:lnTo>
                    <a:pt x="1431724" y="227529"/>
                  </a:lnTo>
                  <a:cubicBezTo>
                    <a:pt x="1437046" y="218697"/>
                    <a:pt x="1455370" y="211457"/>
                    <a:pt x="1472649" y="211358"/>
                  </a:cubicBezTo>
                  <a:lnTo>
                    <a:pt x="1597799" y="210648"/>
                  </a:lnTo>
                  <a:cubicBezTo>
                    <a:pt x="1606439" y="210599"/>
                    <a:pt x="1613182" y="212345"/>
                    <a:pt x="1617101" y="215206"/>
                  </a:cubicBezTo>
                  <a:cubicBezTo>
                    <a:pt x="1621018" y="218069"/>
                    <a:pt x="1622110" y="222047"/>
                    <a:pt x="1619450" y="226464"/>
                  </a:cubicBezTo>
                  <a:close/>
                  <a:moveTo>
                    <a:pt x="1651677" y="559460"/>
                  </a:moveTo>
                  <a:lnTo>
                    <a:pt x="1548403" y="730850"/>
                  </a:lnTo>
                  <a:cubicBezTo>
                    <a:pt x="1543080" y="739684"/>
                    <a:pt x="1524757" y="746924"/>
                    <a:pt x="1507478" y="747022"/>
                  </a:cubicBezTo>
                  <a:lnTo>
                    <a:pt x="1382328" y="747733"/>
                  </a:lnTo>
                  <a:cubicBezTo>
                    <a:pt x="1365047" y="747831"/>
                    <a:pt x="1355354" y="740750"/>
                    <a:pt x="1360678" y="731916"/>
                  </a:cubicBezTo>
                  <a:lnTo>
                    <a:pt x="1463953" y="560525"/>
                  </a:lnTo>
                  <a:cubicBezTo>
                    <a:pt x="1469276" y="551692"/>
                    <a:pt x="1487599" y="544452"/>
                    <a:pt x="1504878" y="544354"/>
                  </a:cubicBezTo>
                  <a:lnTo>
                    <a:pt x="1630028" y="543643"/>
                  </a:lnTo>
                  <a:cubicBezTo>
                    <a:pt x="1638668" y="543594"/>
                    <a:pt x="1645411" y="545341"/>
                    <a:pt x="1649330" y="548202"/>
                  </a:cubicBezTo>
                  <a:cubicBezTo>
                    <a:pt x="1653248" y="551064"/>
                    <a:pt x="1654340" y="555043"/>
                    <a:pt x="1651677" y="559460"/>
                  </a:cubicBezTo>
                  <a:close/>
                  <a:moveTo>
                    <a:pt x="1672182" y="911915"/>
                  </a:moveTo>
                  <a:lnTo>
                    <a:pt x="1584385" y="1057618"/>
                  </a:lnTo>
                  <a:lnTo>
                    <a:pt x="1397301" y="1057618"/>
                  </a:lnTo>
                  <a:lnTo>
                    <a:pt x="1484456" y="912981"/>
                  </a:lnTo>
                  <a:cubicBezTo>
                    <a:pt x="1489779" y="904148"/>
                    <a:pt x="1508101" y="896908"/>
                    <a:pt x="1525382" y="896809"/>
                  </a:cubicBezTo>
                  <a:lnTo>
                    <a:pt x="1650532" y="896099"/>
                  </a:lnTo>
                  <a:cubicBezTo>
                    <a:pt x="1659171" y="896050"/>
                    <a:pt x="1665914" y="897795"/>
                    <a:pt x="1669832" y="900658"/>
                  </a:cubicBezTo>
                  <a:cubicBezTo>
                    <a:pt x="1673749" y="903519"/>
                    <a:pt x="1674843" y="907499"/>
                    <a:pt x="1672182" y="911915"/>
                  </a:cubicBezTo>
                  <a:close/>
                  <a:moveTo>
                    <a:pt x="1755911" y="0"/>
                  </a:moveTo>
                  <a:lnTo>
                    <a:pt x="1654385" y="168486"/>
                  </a:lnTo>
                  <a:cubicBezTo>
                    <a:pt x="1649063" y="177320"/>
                    <a:pt x="1630741" y="184560"/>
                    <a:pt x="1613460" y="184657"/>
                  </a:cubicBezTo>
                  <a:lnTo>
                    <a:pt x="1488311" y="185369"/>
                  </a:lnTo>
                  <a:cubicBezTo>
                    <a:pt x="1471029" y="185466"/>
                    <a:pt x="1461336" y="178386"/>
                    <a:pt x="1466660" y="169553"/>
                  </a:cubicBezTo>
                  <a:lnTo>
                    <a:pt x="1568829" y="0"/>
                  </a:lnTo>
                  <a:close/>
                  <a:moveTo>
                    <a:pt x="1789891" y="330091"/>
                  </a:moveTo>
                  <a:lnTo>
                    <a:pt x="1686614" y="501482"/>
                  </a:lnTo>
                  <a:cubicBezTo>
                    <a:pt x="1681292" y="510315"/>
                    <a:pt x="1662969" y="517555"/>
                    <a:pt x="1645689" y="517652"/>
                  </a:cubicBezTo>
                  <a:lnTo>
                    <a:pt x="1520539" y="518364"/>
                  </a:lnTo>
                  <a:cubicBezTo>
                    <a:pt x="1503260" y="518462"/>
                    <a:pt x="1493566" y="511381"/>
                    <a:pt x="1498889" y="502548"/>
                  </a:cubicBezTo>
                  <a:lnTo>
                    <a:pt x="1602165" y="331157"/>
                  </a:lnTo>
                  <a:cubicBezTo>
                    <a:pt x="1607487" y="322324"/>
                    <a:pt x="1625809" y="315084"/>
                    <a:pt x="1643090" y="314985"/>
                  </a:cubicBezTo>
                  <a:lnTo>
                    <a:pt x="1768240" y="314275"/>
                  </a:lnTo>
                  <a:cubicBezTo>
                    <a:pt x="1776880" y="314225"/>
                    <a:pt x="1783623" y="315972"/>
                    <a:pt x="1787540" y="318834"/>
                  </a:cubicBezTo>
                  <a:cubicBezTo>
                    <a:pt x="1791459" y="321696"/>
                    <a:pt x="1792553" y="325675"/>
                    <a:pt x="1789891" y="330091"/>
                  </a:cubicBezTo>
                  <a:close/>
                  <a:moveTo>
                    <a:pt x="1810394" y="682547"/>
                  </a:moveTo>
                  <a:lnTo>
                    <a:pt x="1707118" y="853937"/>
                  </a:lnTo>
                  <a:cubicBezTo>
                    <a:pt x="1701795" y="862771"/>
                    <a:pt x="1683472" y="870011"/>
                    <a:pt x="1666192" y="870109"/>
                  </a:cubicBezTo>
                  <a:lnTo>
                    <a:pt x="1541043" y="870819"/>
                  </a:lnTo>
                  <a:cubicBezTo>
                    <a:pt x="1523762" y="870918"/>
                    <a:pt x="1514069" y="863837"/>
                    <a:pt x="1519392" y="855004"/>
                  </a:cubicBezTo>
                  <a:lnTo>
                    <a:pt x="1622668" y="683613"/>
                  </a:lnTo>
                  <a:cubicBezTo>
                    <a:pt x="1627990" y="674780"/>
                    <a:pt x="1646314" y="667539"/>
                    <a:pt x="1663593" y="667441"/>
                  </a:cubicBezTo>
                  <a:lnTo>
                    <a:pt x="1788743" y="666730"/>
                  </a:lnTo>
                  <a:cubicBezTo>
                    <a:pt x="1797383" y="666681"/>
                    <a:pt x="1804126" y="668428"/>
                    <a:pt x="1808045" y="671290"/>
                  </a:cubicBezTo>
                  <a:cubicBezTo>
                    <a:pt x="1811962" y="674153"/>
                    <a:pt x="1813055" y="678130"/>
                    <a:pt x="1810394" y="682547"/>
                  </a:cubicBezTo>
                  <a:close/>
                  <a:moveTo>
                    <a:pt x="1928102" y="100722"/>
                  </a:moveTo>
                  <a:lnTo>
                    <a:pt x="1824826" y="272113"/>
                  </a:lnTo>
                  <a:cubicBezTo>
                    <a:pt x="1819503" y="280947"/>
                    <a:pt x="1801180" y="288187"/>
                    <a:pt x="1783901" y="288285"/>
                  </a:cubicBezTo>
                  <a:lnTo>
                    <a:pt x="1658751" y="288995"/>
                  </a:lnTo>
                  <a:cubicBezTo>
                    <a:pt x="1641472" y="289094"/>
                    <a:pt x="1631778" y="282013"/>
                    <a:pt x="1637101" y="273180"/>
                  </a:cubicBezTo>
                  <a:lnTo>
                    <a:pt x="1740376" y="101789"/>
                  </a:lnTo>
                  <a:cubicBezTo>
                    <a:pt x="1745699" y="92956"/>
                    <a:pt x="1764022" y="85715"/>
                    <a:pt x="1781302" y="85618"/>
                  </a:cubicBezTo>
                  <a:lnTo>
                    <a:pt x="1906451" y="84906"/>
                  </a:lnTo>
                  <a:cubicBezTo>
                    <a:pt x="1915093" y="84857"/>
                    <a:pt x="1921836" y="86604"/>
                    <a:pt x="1925753" y="89466"/>
                  </a:cubicBezTo>
                  <a:cubicBezTo>
                    <a:pt x="1929671" y="92329"/>
                    <a:pt x="1930765" y="96306"/>
                    <a:pt x="1928102" y="100722"/>
                  </a:cubicBezTo>
                  <a:close/>
                  <a:moveTo>
                    <a:pt x="1948606" y="453178"/>
                  </a:moveTo>
                  <a:lnTo>
                    <a:pt x="1845329" y="624569"/>
                  </a:lnTo>
                  <a:cubicBezTo>
                    <a:pt x="1840007" y="633402"/>
                    <a:pt x="1821683" y="640642"/>
                    <a:pt x="1804404" y="640741"/>
                  </a:cubicBezTo>
                  <a:lnTo>
                    <a:pt x="1679254" y="641451"/>
                  </a:lnTo>
                  <a:cubicBezTo>
                    <a:pt x="1661975" y="641550"/>
                    <a:pt x="1652280" y="634468"/>
                    <a:pt x="1657603" y="625635"/>
                  </a:cubicBezTo>
                  <a:lnTo>
                    <a:pt x="1760879" y="454245"/>
                  </a:lnTo>
                  <a:cubicBezTo>
                    <a:pt x="1766202" y="445411"/>
                    <a:pt x="1784525" y="438171"/>
                    <a:pt x="1801805" y="438072"/>
                  </a:cubicBezTo>
                  <a:lnTo>
                    <a:pt x="1926955" y="437362"/>
                  </a:lnTo>
                  <a:cubicBezTo>
                    <a:pt x="1935596" y="437314"/>
                    <a:pt x="1942337" y="439059"/>
                    <a:pt x="1946256" y="441921"/>
                  </a:cubicBezTo>
                  <a:cubicBezTo>
                    <a:pt x="1950174" y="444783"/>
                    <a:pt x="1951266" y="448762"/>
                    <a:pt x="1948606" y="453178"/>
                  </a:cubicBezTo>
                  <a:close/>
                  <a:moveTo>
                    <a:pt x="1988795" y="0"/>
                  </a:moveTo>
                  <a:lnTo>
                    <a:pt x="1963038" y="42745"/>
                  </a:lnTo>
                  <a:cubicBezTo>
                    <a:pt x="1957715" y="51578"/>
                    <a:pt x="1939393" y="58819"/>
                    <a:pt x="1922113" y="58917"/>
                  </a:cubicBezTo>
                  <a:lnTo>
                    <a:pt x="1796963" y="59628"/>
                  </a:lnTo>
                  <a:cubicBezTo>
                    <a:pt x="1779683" y="59726"/>
                    <a:pt x="1769991" y="52644"/>
                    <a:pt x="1775312" y="43811"/>
                  </a:cubicBezTo>
                  <a:lnTo>
                    <a:pt x="1801712" y="0"/>
                  </a:lnTo>
                  <a:close/>
                  <a:moveTo>
                    <a:pt x="2086715" y="223320"/>
                  </a:moveTo>
                  <a:lnTo>
                    <a:pt x="2019587" y="335381"/>
                  </a:lnTo>
                  <a:lnTo>
                    <a:pt x="1983541" y="395200"/>
                  </a:lnTo>
                  <a:cubicBezTo>
                    <a:pt x="1978219" y="404033"/>
                    <a:pt x="1959895" y="411274"/>
                    <a:pt x="1942616" y="411372"/>
                  </a:cubicBezTo>
                  <a:lnTo>
                    <a:pt x="1817466" y="412083"/>
                  </a:lnTo>
                  <a:cubicBezTo>
                    <a:pt x="1800187" y="412181"/>
                    <a:pt x="1790492" y="405100"/>
                    <a:pt x="1795815" y="396267"/>
                  </a:cubicBezTo>
                  <a:lnTo>
                    <a:pt x="1899093" y="224876"/>
                  </a:lnTo>
                  <a:cubicBezTo>
                    <a:pt x="1904413" y="216043"/>
                    <a:pt x="1922738" y="208804"/>
                    <a:pt x="1940016" y="208705"/>
                  </a:cubicBezTo>
                  <a:lnTo>
                    <a:pt x="2065166" y="207995"/>
                  </a:lnTo>
                  <a:cubicBezTo>
                    <a:pt x="2073806" y="207944"/>
                    <a:pt x="2080550" y="209691"/>
                    <a:pt x="2084468" y="212553"/>
                  </a:cubicBezTo>
                  <a:close/>
                  <a:moveTo>
                    <a:pt x="2220490" y="0"/>
                  </a:moveTo>
                  <a:lnTo>
                    <a:pt x="2120706" y="166576"/>
                  </a:lnTo>
                  <a:lnTo>
                    <a:pt x="2105775" y="177194"/>
                  </a:lnTo>
                  <a:cubicBezTo>
                    <a:pt x="2098369" y="180121"/>
                    <a:pt x="2089468" y="181955"/>
                    <a:pt x="2080829" y="182004"/>
                  </a:cubicBezTo>
                  <a:lnTo>
                    <a:pt x="1955679" y="182715"/>
                  </a:lnTo>
                  <a:cubicBezTo>
                    <a:pt x="1938398" y="182813"/>
                    <a:pt x="1928705" y="175731"/>
                    <a:pt x="1934028" y="166898"/>
                  </a:cubicBezTo>
                  <a:lnTo>
                    <a:pt x="203459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F6A42C7A-52DD-CAAB-0F08-DFF3D9F70736}"/>
                </a:ext>
              </a:extLst>
            </p:cNvPr>
            <p:cNvSpPr/>
            <p:nvPr/>
          </p:nvSpPr>
          <p:spPr bwMode="auto">
            <a:xfrm rot="16200000">
              <a:off x="1899343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7F8D868C-9ED5-CB12-739F-BB58738210E3}"/>
                </a:ext>
              </a:extLst>
            </p:cNvPr>
            <p:cNvSpPr/>
            <p:nvPr/>
          </p:nvSpPr>
          <p:spPr bwMode="auto">
            <a:xfrm rot="16200000" flipV="1">
              <a:off x="1913459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2F61760C-2FFC-C01A-77A1-81500E2E74BD}"/>
                </a:ext>
              </a:extLst>
            </p:cNvPr>
            <p:cNvSpPr/>
            <p:nvPr/>
          </p:nvSpPr>
          <p:spPr bwMode="auto">
            <a:xfrm>
              <a:off x="1831643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68C5F4C7-4F60-65FF-2BC5-789B3F132452}"/>
                </a:ext>
              </a:extLst>
            </p:cNvPr>
            <p:cNvSpPr/>
            <p:nvPr/>
          </p:nvSpPr>
          <p:spPr bwMode="auto">
            <a:xfrm rot="16200000">
              <a:off x="681187" y="3325154"/>
              <a:ext cx="1378723" cy="652799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79EE7B28-3542-6772-3A48-7D2A165954D9}"/>
                </a:ext>
              </a:extLst>
            </p:cNvPr>
            <p:cNvSpPr/>
            <p:nvPr/>
          </p:nvSpPr>
          <p:spPr bwMode="auto">
            <a:xfrm rot="16200000">
              <a:off x="706602" y="3317712"/>
              <a:ext cx="1339776" cy="640918"/>
            </a:xfrm>
            <a:custGeom>
              <a:avLst/>
              <a:gdLst>
                <a:gd name="connsiteX0" fmla="*/ 260847 w 2170605"/>
                <a:gd name="connsiteY0" fmla="*/ 935205 h 1057618"/>
                <a:gd name="connsiteX1" fmla="*/ 187083 w 2170605"/>
                <a:gd name="connsiteY1" fmla="*/ 1057618 h 1057618"/>
                <a:gd name="connsiteX2" fmla="*/ 0 w 2170605"/>
                <a:gd name="connsiteY2" fmla="*/ 1057618 h 1057618"/>
                <a:gd name="connsiteX3" fmla="*/ 73120 w 2170605"/>
                <a:gd name="connsiteY3" fmla="*/ 936270 h 1057618"/>
                <a:gd name="connsiteX4" fmla="*/ 114048 w 2170605"/>
                <a:gd name="connsiteY4" fmla="*/ 920099 h 1057618"/>
                <a:gd name="connsiteX5" fmla="*/ 239196 w 2170605"/>
                <a:gd name="connsiteY5" fmla="*/ 919388 h 1057618"/>
                <a:gd name="connsiteX6" fmla="*/ 258498 w 2170605"/>
                <a:gd name="connsiteY6" fmla="*/ 923948 h 1057618"/>
                <a:gd name="connsiteX7" fmla="*/ 260847 w 2170605"/>
                <a:gd name="connsiteY7" fmla="*/ 935205 h 1057618"/>
                <a:gd name="connsiteX8" fmla="*/ 399058 w 2170605"/>
                <a:gd name="connsiteY8" fmla="*/ 705836 h 1057618"/>
                <a:gd name="connsiteX9" fmla="*/ 295784 w 2170605"/>
                <a:gd name="connsiteY9" fmla="*/ 877227 h 1057618"/>
                <a:gd name="connsiteX10" fmla="*/ 254857 w 2170605"/>
                <a:gd name="connsiteY10" fmla="*/ 893398 h 1057618"/>
                <a:gd name="connsiteX11" fmla="*/ 129707 w 2170605"/>
                <a:gd name="connsiteY11" fmla="*/ 894108 h 1057618"/>
                <a:gd name="connsiteX12" fmla="*/ 108056 w 2170605"/>
                <a:gd name="connsiteY12" fmla="*/ 878292 h 1057618"/>
                <a:gd name="connsiteX13" fmla="*/ 211332 w 2170605"/>
                <a:gd name="connsiteY13" fmla="*/ 706903 h 1057618"/>
                <a:gd name="connsiteX14" fmla="*/ 252259 w 2170605"/>
                <a:gd name="connsiteY14" fmla="*/ 690731 h 1057618"/>
                <a:gd name="connsiteX15" fmla="*/ 377409 w 2170605"/>
                <a:gd name="connsiteY15" fmla="*/ 690020 h 1057618"/>
                <a:gd name="connsiteX16" fmla="*/ 396709 w 2170605"/>
                <a:gd name="connsiteY16" fmla="*/ 694578 h 1057618"/>
                <a:gd name="connsiteX17" fmla="*/ 399058 w 2170605"/>
                <a:gd name="connsiteY17" fmla="*/ 705836 h 1057618"/>
                <a:gd name="connsiteX18" fmla="*/ 431284 w 2170605"/>
                <a:gd name="connsiteY18" fmla="*/ 1038832 h 1057618"/>
                <a:gd name="connsiteX19" fmla="*/ 419964 w 2170605"/>
                <a:gd name="connsiteY19" fmla="*/ 1057618 h 1057618"/>
                <a:gd name="connsiteX20" fmla="*/ 232881 w 2170605"/>
                <a:gd name="connsiteY20" fmla="*/ 1057618 h 1057618"/>
                <a:gd name="connsiteX21" fmla="*/ 243558 w 2170605"/>
                <a:gd name="connsiteY21" fmla="*/ 1039898 h 1057618"/>
                <a:gd name="connsiteX22" fmla="*/ 284483 w 2170605"/>
                <a:gd name="connsiteY22" fmla="*/ 1023726 h 1057618"/>
                <a:gd name="connsiteX23" fmla="*/ 409633 w 2170605"/>
                <a:gd name="connsiteY23" fmla="*/ 1023015 h 1057618"/>
                <a:gd name="connsiteX24" fmla="*/ 428935 w 2170605"/>
                <a:gd name="connsiteY24" fmla="*/ 1027575 h 1057618"/>
                <a:gd name="connsiteX25" fmla="*/ 431284 w 2170605"/>
                <a:gd name="connsiteY25" fmla="*/ 1038832 h 1057618"/>
                <a:gd name="connsiteX26" fmla="*/ 537271 w 2170605"/>
                <a:gd name="connsiteY26" fmla="*/ 476468 h 1057618"/>
                <a:gd name="connsiteX27" fmla="*/ 433995 w 2170605"/>
                <a:gd name="connsiteY27" fmla="*/ 647859 h 1057618"/>
                <a:gd name="connsiteX28" fmla="*/ 393068 w 2170605"/>
                <a:gd name="connsiteY28" fmla="*/ 664031 h 1057618"/>
                <a:gd name="connsiteX29" fmla="*/ 267920 w 2170605"/>
                <a:gd name="connsiteY29" fmla="*/ 664741 h 1057618"/>
                <a:gd name="connsiteX30" fmla="*/ 246269 w 2170605"/>
                <a:gd name="connsiteY30" fmla="*/ 648925 h 1057618"/>
                <a:gd name="connsiteX31" fmla="*/ 349545 w 2170605"/>
                <a:gd name="connsiteY31" fmla="*/ 477534 h 1057618"/>
                <a:gd name="connsiteX32" fmla="*/ 390471 w 2170605"/>
                <a:gd name="connsiteY32" fmla="*/ 461362 h 1057618"/>
                <a:gd name="connsiteX33" fmla="*/ 515621 w 2170605"/>
                <a:gd name="connsiteY33" fmla="*/ 460652 h 1057618"/>
                <a:gd name="connsiteX34" fmla="*/ 534921 w 2170605"/>
                <a:gd name="connsiteY34" fmla="*/ 465211 h 1057618"/>
                <a:gd name="connsiteX35" fmla="*/ 537271 w 2170605"/>
                <a:gd name="connsiteY35" fmla="*/ 476468 h 1057618"/>
                <a:gd name="connsiteX36" fmla="*/ 569497 w 2170605"/>
                <a:gd name="connsiteY36" fmla="*/ 809463 h 1057618"/>
                <a:gd name="connsiteX37" fmla="*/ 466221 w 2170605"/>
                <a:gd name="connsiteY37" fmla="*/ 980854 h 1057618"/>
                <a:gd name="connsiteX38" fmla="*/ 425294 w 2170605"/>
                <a:gd name="connsiteY38" fmla="*/ 997026 h 1057618"/>
                <a:gd name="connsiteX39" fmla="*/ 300144 w 2170605"/>
                <a:gd name="connsiteY39" fmla="*/ 997736 h 1057618"/>
                <a:gd name="connsiteX40" fmla="*/ 278495 w 2170605"/>
                <a:gd name="connsiteY40" fmla="*/ 981920 h 1057618"/>
                <a:gd name="connsiteX41" fmla="*/ 381771 w 2170605"/>
                <a:gd name="connsiteY41" fmla="*/ 810529 h 1057618"/>
                <a:gd name="connsiteX42" fmla="*/ 422696 w 2170605"/>
                <a:gd name="connsiteY42" fmla="*/ 794359 h 1057618"/>
                <a:gd name="connsiteX43" fmla="*/ 547846 w 2170605"/>
                <a:gd name="connsiteY43" fmla="*/ 793647 h 1057618"/>
                <a:gd name="connsiteX44" fmla="*/ 567147 w 2170605"/>
                <a:gd name="connsiteY44" fmla="*/ 798206 h 1057618"/>
                <a:gd name="connsiteX45" fmla="*/ 569497 w 2170605"/>
                <a:gd name="connsiteY45" fmla="*/ 809463 h 1057618"/>
                <a:gd name="connsiteX46" fmla="*/ 675481 w 2170605"/>
                <a:gd name="connsiteY46" fmla="*/ 247099 h 1057618"/>
                <a:gd name="connsiteX47" fmla="*/ 572207 w 2170605"/>
                <a:gd name="connsiteY47" fmla="*/ 418490 h 1057618"/>
                <a:gd name="connsiteX48" fmla="*/ 531281 w 2170605"/>
                <a:gd name="connsiteY48" fmla="*/ 434661 h 1057618"/>
                <a:gd name="connsiteX49" fmla="*/ 406132 w 2170605"/>
                <a:gd name="connsiteY49" fmla="*/ 435373 h 1057618"/>
                <a:gd name="connsiteX50" fmla="*/ 384481 w 2170605"/>
                <a:gd name="connsiteY50" fmla="*/ 419556 h 1057618"/>
                <a:gd name="connsiteX51" fmla="*/ 487757 w 2170605"/>
                <a:gd name="connsiteY51" fmla="*/ 248166 h 1057618"/>
                <a:gd name="connsiteX52" fmla="*/ 528682 w 2170605"/>
                <a:gd name="connsiteY52" fmla="*/ 231993 h 1057618"/>
                <a:gd name="connsiteX53" fmla="*/ 653832 w 2170605"/>
                <a:gd name="connsiteY53" fmla="*/ 231283 h 1057618"/>
                <a:gd name="connsiteX54" fmla="*/ 673132 w 2170605"/>
                <a:gd name="connsiteY54" fmla="*/ 235842 h 1057618"/>
                <a:gd name="connsiteX55" fmla="*/ 675481 w 2170605"/>
                <a:gd name="connsiteY55" fmla="*/ 247099 h 1057618"/>
                <a:gd name="connsiteX56" fmla="*/ 707707 w 2170605"/>
                <a:gd name="connsiteY56" fmla="*/ 580095 h 1057618"/>
                <a:gd name="connsiteX57" fmla="*/ 604431 w 2170605"/>
                <a:gd name="connsiteY57" fmla="*/ 751487 h 1057618"/>
                <a:gd name="connsiteX58" fmla="*/ 563507 w 2170605"/>
                <a:gd name="connsiteY58" fmla="*/ 767657 h 1057618"/>
                <a:gd name="connsiteX59" fmla="*/ 438358 w 2170605"/>
                <a:gd name="connsiteY59" fmla="*/ 768368 h 1057618"/>
                <a:gd name="connsiteX60" fmla="*/ 416707 w 2170605"/>
                <a:gd name="connsiteY60" fmla="*/ 752552 h 1057618"/>
                <a:gd name="connsiteX61" fmla="*/ 519982 w 2170605"/>
                <a:gd name="connsiteY61" fmla="*/ 581161 h 1057618"/>
                <a:gd name="connsiteX62" fmla="*/ 560906 w 2170605"/>
                <a:gd name="connsiteY62" fmla="*/ 564990 h 1057618"/>
                <a:gd name="connsiteX63" fmla="*/ 686057 w 2170605"/>
                <a:gd name="connsiteY63" fmla="*/ 564280 h 1057618"/>
                <a:gd name="connsiteX64" fmla="*/ 705358 w 2170605"/>
                <a:gd name="connsiteY64" fmla="*/ 568838 h 1057618"/>
                <a:gd name="connsiteX65" fmla="*/ 707707 w 2170605"/>
                <a:gd name="connsiteY65" fmla="*/ 580095 h 1057618"/>
                <a:gd name="connsiteX66" fmla="*/ 728212 w 2170605"/>
                <a:gd name="connsiteY66" fmla="*/ 932550 h 1057618"/>
                <a:gd name="connsiteX67" fmla="*/ 652849 w 2170605"/>
                <a:gd name="connsiteY67" fmla="*/ 1057618 h 1057618"/>
                <a:gd name="connsiteX68" fmla="*/ 465765 w 2170605"/>
                <a:gd name="connsiteY68" fmla="*/ 1057618 h 1057618"/>
                <a:gd name="connsiteX69" fmla="*/ 540484 w 2170605"/>
                <a:gd name="connsiteY69" fmla="*/ 933616 h 1057618"/>
                <a:gd name="connsiteX70" fmla="*/ 581411 w 2170605"/>
                <a:gd name="connsiteY70" fmla="*/ 917446 h 1057618"/>
                <a:gd name="connsiteX71" fmla="*/ 706561 w 2170605"/>
                <a:gd name="connsiteY71" fmla="*/ 916734 h 1057618"/>
                <a:gd name="connsiteX72" fmla="*/ 725861 w 2170605"/>
                <a:gd name="connsiteY72" fmla="*/ 921293 h 1057618"/>
                <a:gd name="connsiteX73" fmla="*/ 728212 w 2170605"/>
                <a:gd name="connsiteY73" fmla="*/ 932550 h 1057618"/>
                <a:gd name="connsiteX74" fmla="*/ 813694 w 2170605"/>
                <a:gd name="connsiteY74" fmla="*/ 17731 h 1057618"/>
                <a:gd name="connsiteX75" fmla="*/ 710418 w 2170605"/>
                <a:gd name="connsiteY75" fmla="*/ 189121 h 1057618"/>
                <a:gd name="connsiteX76" fmla="*/ 669493 w 2170605"/>
                <a:gd name="connsiteY76" fmla="*/ 205294 h 1057618"/>
                <a:gd name="connsiteX77" fmla="*/ 544343 w 2170605"/>
                <a:gd name="connsiteY77" fmla="*/ 206004 h 1057618"/>
                <a:gd name="connsiteX78" fmla="*/ 522692 w 2170605"/>
                <a:gd name="connsiteY78" fmla="*/ 190188 h 1057618"/>
                <a:gd name="connsiteX79" fmla="*/ 625968 w 2170605"/>
                <a:gd name="connsiteY79" fmla="*/ 18797 h 1057618"/>
                <a:gd name="connsiteX80" fmla="*/ 666893 w 2170605"/>
                <a:gd name="connsiteY80" fmla="*/ 2625 h 1057618"/>
                <a:gd name="connsiteX81" fmla="*/ 792043 w 2170605"/>
                <a:gd name="connsiteY81" fmla="*/ 1915 h 1057618"/>
                <a:gd name="connsiteX82" fmla="*/ 811345 w 2170605"/>
                <a:gd name="connsiteY82" fmla="*/ 6474 h 1057618"/>
                <a:gd name="connsiteX83" fmla="*/ 813694 w 2170605"/>
                <a:gd name="connsiteY83" fmla="*/ 17731 h 1057618"/>
                <a:gd name="connsiteX84" fmla="*/ 845920 w 2170605"/>
                <a:gd name="connsiteY84" fmla="*/ 350726 h 1057618"/>
                <a:gd name="connsiteX85" fmla="*/ 742642 w 2170605"/>
                <a:gd name="connsiteY85" fmla="*/ 522117 h 1057618"/>
                <a:gd name="connsiteX86" fmla="*/ 701719 w 2170605"/>
                <a:gd name="connsiteY86" fmla="*/ 538289 h 1057618"/>
                <a:gd name="connsiteX87" fmla="*/ 576569 w 2170605"/>
                <a:gd name="connsiteY87" fmla="*/ 538999 h 1057618"/>
                <a:gd name="connsiteX88" fmla="*/ 554918 w 2170605"/>
                <a:gd name="connsiteY88" fmla="*/ 523183 h 1057618"/>
                <a:gd name="connsiteX89" fmla="*/ 658195 w 2170605"/>
                <a:gd name="connsiteY89" fmla="*/ 351792 h 1057618"/>
                <a:gd name="connsiteX90" fmla="*/ 699119 w 2170605"/>
                <a:gd name="connsiteY90" fmla="*/ 335621 h 1057618"/>
                <a:gd name="connsiteX91" fmla="*/ 824269 w 2170605"/>
                <a:gd name="connsiteY91" fmla="*/ 334910 h 1057618"/>
                <a:gd name="connsiteX92" fmla="*/ 843569 w 2170605"/>
                <a:gd name="connsiteY92" fmla="*/ 339469 h 1057618"/>
                <a:gd name="connsiteX93" fmla="*/ 845920 w 2170605"/>
                <a:gd name="connsiteY93" fmla="*/ 350726 h 1057618"/>
                <a:gd name="connsiteX94" fmla="*/ 866423 w 2170605"/>
                <a:gd name="connsiteY94" fmla="*/ 703182 h 1057618"/>
                <a:gd name="connsiteX95" fmla="*/ 763147 w 2170605"/>
                <a:gd name="connsiteY95" fmla="*/ 874574 h 1057618"/>
                <a:gd name="connsiteX96" fmla="*/ 722222 w 2170605"/>
                <a:gd name="connsiteY96" fmla="*/ 890744 h 1057618"/>
                <a:gd name="connsiteX97" fmla="*/ 597072 w 2170605"/>
                <a:gd name="connsiteY97" fmla="*/ 891455 h 1057618"/>
                <a:gd name="connsiteX98" fmla="*/ 575421 w 2170605"/>
                <a:gd name="connsiteY98" fmla="*/ 875639 h 1057618"/>
                <a:gd name="connsiteX99" fmla="*/ 678697 w 2170605"/>
                <a:gd name="connsiteY99" fmla="*/ 704248 h 1057618"/>
                <a:gd name="connsiteX100" fmla="*/ 719622 w 2170605"/>
                <a:gd name="connsiteY100" fmla="*/ 688077 h 1057618"/>
                <a:gd name="connsiteX101" fmla="*/ 844773 w 2170605"/>
                <a:gd name="connsiteY101" fmla="*/ 687367 h 1057618"/>
                <a:gd name="connsiteX102" fmla="*/ 864074 w 2170605"/>
                <a:gd name="connsiteY102" fmla="*/ 691925 h 1057618"/>
                <a:gd name="connsiteX103" fmla="*/ 866423 w 2170605"/>
                <a:gd name="connsiteY103" fmla="*/ 703182 h 1057618"/>
                <a:gd name="connsiteX104" fmla="*/ 898651 w 2170605"/>
                <a:gd name="connsiteY104" fmla="*/ 1036178 h 1057618"/>
                <a:gd name="connsiteX105" fmla="*/ 885732 w 2170605"/>
                <a:gd name="connsiteY105" fmla="*/ 1057618 h 1057618"/>
                <a:gd name="connsiteX106" fmla="*/ 698649 w 2170605"/>
                <a:gd name="connsiteY106" fmla="*/ 1057618 h 1057618"/>
                <a:gd name="connsiteX107" fmla="*/ 710927 w 2170605"/>
                <a:gd name="connsiteY107" fmla="*/ 1037243 h 1057618"/>
                <a:gd name="connsiteX108" fmla="*/ 751852 w 2170605"/>
                <a:gd name="connsiteY108" fmla="*/ 1021072 h 1057618"/>
                <a:gd name="connsiteX109" fmla="*/ 877002 w 2170605"/>
                <a:gd name="connsiteY109" fmla="*/ 1020362 h 1057618"/>
                <a:gd name="connsiteX110" fmla="*/ 896302 w 2170605"/>
                <a:gd name="connsiteY110" fmla="*/ 1024921 h 1057618"/>
                <a:gd name="connsiteX111" fmla="*/ 898651 w 2170605"/>
                <a:gd name="connsiteY111" fmla="*/ 1036178 h 1057618"/>
                <a:gd name="connsiteX112" fmla="*/ 984131 w 2170605"/>
                <a:gd name="connsiteY112" fmla="*/ 121359 h 1057618"/>
                <a:gd name="connsiteX113" fmla="*/ 880856 w 2170605"/>
                <a:gd name="connsiteY113" fmla="*/ 292748 h 1057618"/>
                <a:gd name="connsiteX114" fmla="*/ 839931 w 2170605"/>
                <a:gd name="connsiteY114" fmla="*/ 308920 h 1057618"/>
                <a:gd name="connsiteX115" fmla="*/ 714781 w 2170605"/>
                <a:gd name="connsiteY115" fmla="*/ 309630 h 1057618"/>
                <a:gd name="connsiteX116" fmla="*/ 693130 w 2170605"/>
                <a:gd name="connsiteY116" fmla="*/ 293815 h 1057618"/>
                <a:gd name="connsiteX117" fmla="*/ 796406 w 2170605"/>
                <a:gd name="connsiteY117" fmla="*/ 122424 h 1057618"/>
                <a:gd name="connsiteX118" fmla="*/ 837331 w 2170605"/>
                <a:gd name="connsiteY118" fmla="*/ 106253 h 1057618"/>
                <a:gd name="connsiteX119" fmla="*/ 962481 w 2170605"/>
                <a:gd name="connsiteY119" fmla="*/ 105541 h 1057618"/>
                <a:gd name="connsiteX120" fmla="*/ 981782 w 2170605"/>
                <a:gd name="connsiteY120" fmla="*/ 110101 h 1057618"/>
                <a:gd name="connsiteX121" fmla="*/ 984131 w 2170605"/>
                <a:gd name="connsiteY121" fmla="*/ 121359 h 1057618"/>
                <a:gd name="connsiteX122" fmla="*/ 1004635 w 2170605"/>
                <a:gd name="connsiteY122" fmla="*/ 473813 h 1057618"/>
                <a:gd name="connsiteX123" fmla="*/ 901359 w 2170605"/>
                <a:gd name="connsiteY123" fmla="*/ 645204 h 1057618"/>
                <a:gd name="connsiteX124" fmla="*/ 860433 w 2170605"/>
                <a:gd name="connsiteY124" fmla="*/ 661376 h 1057618"/>
                <a:gd name="connsiteX125" fmla="*/ 735284 w 2170605"/>
                <a:gd name="connsiteY125" fmla="*/ 662086 h 1057618"/>
                <a:gd name="connsiteX126" fmla="*/ 713633 w 2170605"/>
                <a:gd name="connsiteY126" fmla="*/ 646270 h 1057618"/>
                <a:gd name="connsiteX127" fmla="*/ 816909 w 2170605"/>
                <a:gd name="connsiteY127" fmla="*/ 474880 h 1057618"/>
                <a:gd name="connsiteX128" fmla="*/ 857834 w 2170605"/>
                <a:gd name="connsiteY128" fmla="*/ 458709 h 1057618"/>
                <a:gd name="connsiteX129" fmla="*/ 982984 w 2170605"/>
                <a:gd name="connsiteY129" fmla="*/ 457997 h 1057618"/>
                <a:gd name="connsiteX130" fmla="*/ 1002286 w 2170605"/>
                <a:gd name="connsiteY130" fmla="*/ 462556 h 1057618"/>
                <a:gd name="connsiteX131" fmla="*/ 1004635 w 2170605"/>
                <a:gd name="connsiteY131" fmla="*/ 473813 h 1057618"/>
                <a:gd name="connsiteX132" fmla="*/ 1036864 w 2170605"/>
                <a:gd name="connsiteY132" fmla="*/ 806810 h 1057618"/>
                <a:gd name="connsiteX133" fmla="*/ 933588 w 2170605"/>
                <a:gd name="connsiteY133" fmla="*/ 978200 h 1057618"/>
                <a:gd name="connsiteX134" fmla="*/ 892663 w 2170605"/>
                <a:gd name="connsiteY134" fmla="*/ 994371 h 1057618"/>
                <a:gd name="connsiteX135" fmla="*/ 767513 w 2170605"/>
                <a:gd name="connsiteY135" fmla="*/ 995083 h 1057618"/>
                <a:gd name="connsiteX136" fmla="*/ 745863 w 2170605"/>
                <a:gd name="connsiteY136" fmla="*/ 979265 h 1057618"/>
                <a:gd name="connsiteX137" fmla="*/ 849138 w 2170605"/>
                <a:gd name="connsiteY137" fmla="*/ 807876 h 1057618"/>
                <a:gd name="connsiteX138" fmla="*/ 890063 w 2170605"/>
                <a:gd name="connsiteY138" fmla="*/ 791704 h 1057618"/>
                <a:gd name="connsiteX139" fmla="*/ 1015213 w 2170605"/>
                <a:gd name="connsiteY139" fmla="*/ 790993 h 1057618"/>
                <a:gd name="connsiteX140" fmla="*/ 1034515 w 2170605"/>
                <a:gd name="connsiteY140" fmla="*/ 795551 h 1057618"/>
                <a:gd name="connsiteX141" fmla="*/ 1036864 w 2170605"/>
                <a:gd name="connsiteY141" fmla="*/ 806810 h 1057618"/>
                <a:gd name="connsiteX142" fmla="*/ 1057259 w 2170605"/>
                <a:gd name="connsiteY142" fmla="*/ 0 h 1057618"/>
                <a:gd name="connsiteX143" fmla="*/ 1019067 w 2170605"/>
                <a:gd name="connsiteY143" fmla="*/ 63381 h 1057618"/>
                <a:gd name="connsiteX144" fmla="*/ 978142 w 2170605"/>
                <a:gd name="connsiteY144" fmla="*/ 79552 h 1057618"/>
                <a:gd name="connsiteX145" fmla="*/ 852992 w 2170605"/>
                <a:gd name="connsiteY145" fmla="*/ 80264 h 1057618"/>
                <a:gd name="connsiteX146" fmla="*/ 831341 w 2170605"/>
                <a:gd name="connsiteY146" fmla="*/ 64446 h 1057618"/>
                <a:gd name="connsiteX147" fmla="*/ 870175 w 2170605"/>
                <a:gd name="connsiteY147" fmla="*/ 0 h 1057618"/>
                <a:gd name="connsiteX148" fmla="*/ 1142846 w 2170605"/>
                <a:gd name="connsiteY148" fmla="*/ 244446 h 1057618"/>
                <a:gd name="connsiteX149" fmla="*/ 1039571 w 2170605"/>
                <a:gd name="connsiteY149" fmla="*/ 415835 h 1057618"/>
                <a:gd name="connsiteX150" fmla="*/ 998645 w 2170605"/>
                <a:gd name="connsiteY150" fmla="*/ 432007 h 1057618"/>
                <a:gd name="connsiteX151" fmla="*/ 873495 w 2170605"/>
                <a:gd name="connsiteY151" fmla="*/ 432718 h 1057618"/>
                <a:gd name="connsiteX152" fmla="*/ 851844 w 2170605"/>
                <a:gd name="connsiteY152" fmla="*/ 416902 h 1057618"/>
                <a:gd name="connsiteX153" fmla="*/ 955121 w 2170605"/>
                <a:gd name="connsiteY153" fmla="*/ 245511 h 1057618"/>
                <a:gd name="connsiteX154" fmla="*/ 996046 w 2170605"/>
                <a:gd name="connsiteY154" fmla="*/ 229340 h 1057618"/>
                <a:gd name="connsiteX155" fmla="*/ 1121196 w 2170605"/>
                <a:gd name="connsiteY155" fmla="*/ 228630 h 1057618"/>
                <a:gd name="connsiteX156" fmla="*/ 1140498 w 2170605"/>
                <a:gd name="connsiteY156" fmla="*/ 233188 h 1057618"/>
                <a:gd name="connsiteX157" fmla="*/ 1142846 w 2170605"/>
                <a:gd name="connsiteY157" fmla="*/ 244446 h 1057618"/>
                <a:gd name="connsiteX158" fmla="*/ 1175075 w 2170605"/>
                <a:gd name="connsiteY158" fmla="*/ 577441 h 1057618"/>
                <a:gd name="connsiteX159" fmla="*/ 1071799 w 2170605"/>
                <a:gd name="connsiteY159" fmla="*/ 748832 h 1057618"/>
                <a:gd name="connsiteX160" fmla="*/ 1030874 w 2170605"/>
                <a:gd name="connsiteY160" fmla="*/ 765004 h 1057618"/>
                <a:gd name="connsiteX161" fmla="*/ 905725 w 2170605"/>
                <a:gd name="connsiteY161" fmla="*/ 765714 h 1057618"/>
                <a:gd name="connsiteX162" fmla="*/ 884074 w 2170605"/>
                <a:gd name="connsiteY162" fmla="*/ 749898 h 1057618"/>
                <a:gd name="connsiteX163" fmla="*/ 987350 w 2170605"/>
                <a:gd name="connsiteY163" fmla="*/ 578507 h 1057618"/>
                <a:gd name="connsiteX164" fmla="*/ 1028275 w 2170605"/>
                <a:gd name="connsiteY164" fmla="*/ 562335 h 1057618"/>
                <a:gd name="connsiteX165" fmla="*/ 1153425 w 2170605"/>
                <a:gd name="connsiteY165" fmla="*/ 561624 h 1057618"/>
                <a:gd name="connsiteX166" fmla="*/ 1172725 w 2170605"/>
                <a:gd name="connsiteY166" fmla="*/ 566184 h 1057618"/>
                <a:gd name="connsiteX167" fmla="*/ 1175075 w 2170605"/>
                <a:gd name="connsiteY167" fmla="*/ 577441 h 1057618"/>
                <a:gd name="connsiteX168" fmla="*/ 1195579 w 2170605"/>
                <a:gd name="connsiteY168" fmla="*/ 929897 h 1057618"/>
                <a:gd name="connsiteX169" fmla="*/ 1118617 w 2170605"/>
                <a:gd name="connsiteY169" fmla="*/ 1057618 h 1057618"/>
                <a:gd name="connsiteX170" fmla="*/ 931533 w 2170605"/>
                <a:gd name="connsiteY170" fmla="*/ 1057618 h 1057618"/>
                <a:gd name="connsiteX171" fmla="*/ 1007853 w 2170605"/>
                <a:gd name="connsiteY171" fmla="*/ 930963 h 1057618"/>
                <a:gd name="connsiteX172" fmla="*/ 1048778 w 2170605"/>
                <a:gd name="connsiteY172" fmla="*/ 914791 h 1057618"/>
                <a:gd name="connsiteX173" fmla="*/ 1173928 w 2170605"/>
                <a:gd name="connsiteY173" fmla="*/ 914081 h 1057618"/>
                <a:gd name="connsiteX174" fmla="*/ 1193230 w 2170605"/>
                <a:gd name="connsiteY174" fmla="*/ 918640 h 1057618"/>
                <a:gd name="connsiteX175" fmla="*/ 1195579 w 2170605"/>
                <a:gd name="connsiteY175" fmla="*/ 929897 h 1057618"/>
                <a:gd name="connsiteX176" fmla="*/ 1281058 w 2170605"/>
                <a:gd name="connsiteY176" fmla="*/ 15077 h 1057618"/>
                <a:gd name="connsiteX177" fmla="*/ 1177782 w 2170605"/>
                <a:gd name="connsiteY177" fmla="*/ 186468 h 1057618"/>
                <a:gd name="connsiteX178" fmla="*/ 1136857 w 2170605"/>
                <a:gd name="connsiteY178" fmla="*/ 202639 h 1057618"/>
                <a:gd name="connsiteX179" fmla="*/ 1011707 w 2170605"/>
                <a:gd name="connsiteY179" fmla="*/ 203351 h 1057618"/>
                <a:gd name="connsiteX180" fmla="*/ 990056 w 2170605"/>
                <a:gd name="connsiteY180" fmla="*/ 187533 h 1057618"/>
                <a:gd name="connsiteX181" fmla="*/ 1093332 w 2170605"/>
                <a:gd name="connsiteY181" fmla="*/ 16142 h 1057618"/>
                <a:gd name="connsiteX182" fmla="*/ 1109311 w 2170605"/>
                <a:gd name="connsiteY182" fmla="*/ 4781 h 1057618"/>
                <a:gd name="connsiteX183" fmla="*/ 1134112 w 2170605"/>
                <a:gd name="connsiteY183" fmla="*/ 0 h 1057618"/>
                <a:gd name="connsiteX184" fmla="*/ 1262539 w 2170605"/>
                <a:gd name="connsiteY184" fmla="*/ 0 h 1057618"/>
                <a:gd name="connsiteX185" fmla="*/ 1278709 w 2170605"/>
                <a:gd name="connsiteY185" fmla="*/ 3819 h 1057618"/>
                <a:gd name="connsiteX186" fmla="*/ 1281058 w 2170605"/>
                <a:gd name="connsiteY186" fmla="*/ 15077 h 1057618"/>
                <a:gd name="connsiteX187" fmla="*/ 1313287 w 2170605"/>
                <a:gd name="connsiteY187" fmla="*/ 348072 h 1057618"/>
                <a:gd name="connsiteX188" fmla="*/ 1210011 w 2170605"/>
                <a:gd name="connsiteY188" fmla="*/ 519463 h 1057618"/>
                <a:gd name="connsiteX189" fmla="*/ 1169086 w 2170605"/>
                <a:gd name="connsiteY189" fmla="*/ 535634 h 1057618"/>
                <a:gd name="connsiteX190" fmla="*/ 1043936 w 2170605"/>
                <a:gd name="connsiteY190" fmla="*/ 536346 h 1057618"/>
                <a:gd name="connsiteX191" fmla="*/ 1022287 w 2170605"/>
                <a:gd name="connsiteY191" fmla="*/ 520529 h 1057618"/>
                <a:gd name="connsiteX192" fmla="*/ 1125561 w 2170605"/>
                <a:gd name="connsiteY192" fmla="*/ 349139 h 1057618"/>
                <a:gd name="connsiteX193" fmla="*/ 1166486 w 2170605"/>
                <a:gd name="connsiteY193" fmla="*/ 332967 h 1057618"/>
                <a:gd name="connsiteX194" fmla="*/ 1291636 w 2170605"/>
                <a:gd name="connsiteY194" fmla="*/ 332257 h 1057618"/>
                <a:gd name="connsiteX195" fmla="*/ 1310938 w 2170605"/>
                <a:gd name="connsiteY195" fmla="*/ 336815 h 1057618"/>
                <a:gd name="connsiteX196" fmla="*/ 1313287 w 2170605"/>
                <a:gd name="connsiteY196" fmla="*/ 348072 h 1057618"/>
                <a:gd name="connsiteX197" fmla="*/ 1333791 w 2170605"/>
                <a:gd name="connsiteY197" fmla="*/ 700528 h 1057618"/>
                <a:gd name="connsiteX198" fmla="*/ 1230514 w 2170605"/>
                <a:gd name="connsiteY198" fmla="*/ 871919 h 1057618"/>
                <a:gd name="connsiteX199" fmla="*/ 1189589 w 2170605"/>
                <a:gd name="connsiteY199" fmla="*/ 888091 h 1057618"/>
                <a:gd name="connsiteX200" fmla="*/ 1064439 w 2170605"/>
                <a:gd name="connsiteY200" fmla="*/ 888801 h 1057618"/>
                <a:gd name="connsiteX201" fmla="*/ 1042788 w 2170605"/>
                <a:gd name="connsiteY201" fmla="*/ 872985 h 1057618"/>
                <a:gd name="connsiteX202" fmla="*/ 1146065 w 2170605"/>
                <a:gd name="connsiteY202" fmla="*/ 701595 h 1057618"/>
                <a:gd name="connsiteX203" fmla="*/ 1186990 w 2170605"/>
                <a:gd name="connsiteY203" fmla="*/ 685422 h 1057618"/>
                <a:gd name="connsiteX204" fmla="*/ 1312140 w 2170605"/>
                <a:gd name="connsiteY204" fmla="*/ 684712 h 1057618"/>
                <a:gd name="connsiteX205" fmla="*/ 1331441 w 2170605"/>
                <a:gd name="connsiteY205" fmla="*/ 689271 h 1057618"/>
                <a:gd name="connsiteX206" fmla="*/ 1333791 w 2170605"/>
                <a:gd name="connsiteY206" fmla="*/ 700528 h 1057618"/>
                <a:gd name="connsiteX207" fmla="*/ 1366018 w 2170605"/>
                <a:gd name="connsiteY207" fmla="*/ 1033523 h 1057618"/>
                <a:gd name="connsiteX208" fmla="*/ 1351500 w 2170605"/>
                <a:gd name="connsiteY208" fmla="*/ 1057618 h 1057618"/>
                <a:gd name="connsiteX209" fmla="*/ 1164418 w 2170605"/>
                <a:gd name="connsiteY209" fmla="*/ 1057618 h 1057618"/>
                <a:gd name="connsiteX210" fmla="*/ 1178294 w 2170605"/>
                <a:gd name="connsiteY210" fmla="*/ 1034590 h 1057618"/>
                <a:gd name="connsiteX211" fmla="*/ 1219219 w 2170605"/>
                <a:gd name="connsiteY211" fmla="*/ 1018419 h 1057618"/>
                <a:gd name="connsiteX212" fmla="*/ 1344369 w 2170605"/>
                <a:gd name="connsiteY212" fmla="*/ 1017707 h 1057618"/>
                <a:gd name="connsiteX213" fmla="*/ 1363669 w 2170605"/>
                <a:gd name="connsiteY213" fmla="*/ 1022267 h 1057618"/>
                <a:gd name="connsiteX214" fmla="*/ 1366018 w 2170605"/>
                <a:gd name="connsiteY214" fmla="*/ 1033523 h 1057618"/>
                <a:gd name="connsiteX215" fmla="*/ 1451499 w 2170605"/>
                <a:gd name="connsiteY215" fmla="*/ 118704 h 1057618"/>
                <a:gd name="connsiteX216" fmla="*/ 1348222 w 2170605"/>
                <a:gd name="connsiteY216" fmla="*/ 290095 h 1057618"/>
                <a:gd name="connsiteX217" fmla="*/ 1307297 w 2170605"/>
                <a:gd name="connsiteY217" fmla="*/ 306267 h 1057618"/>
                <a:gd name="connsiteX218" fmla="*/ 1182147 w 2170605"/>
                <a:gd name="connsiteY218" fmla="*/ 306977 h 1057618"/>
                <a:gd name="connsiteX219" fmla="*/ 1160497 w 2170605"/>
                <a:gd name="connsiteY219" fmla="*/ 291161 h 1057618"/>
                <a:gd name="connsiteX220" fmla="*/ 1263773 w 2170605"/>
                <a:gd name="connsiteY220" fmla="*/ 119770 h 1057618"/>
                <a:gd name="connsiteX221" fmla="*/ 1304698 w 2170605"/>
                <a:gd name="connsiteY221" fmla="*/ 103600 h 1057618"/>
                <a:gd name="connsiteX222" fmla="*/ 1429848 w 2170605"/>
                <a:gd name="connsiteY222" fmla="*/ 102888 h 1057618"/>
                <a:gd name="connsiteX223" fmla="*/ 1449149 w 2170605"/>
                <a:gd name="connsiteY223" fmla="*/ 107447 h 1057618"/>
                <a:gd name="connsiteX224" fmla="*/ 1451499 w 2170605"/>
                <a:gd name="connsiteY224" fmla="*/ 118704 h 1057618"/>
                <a:gd name="connsiteX225" fmla="*/ 1472002 w 2170605"/>
                <a:gd name="connsiteY225" fmla="*/ 471160 h 1057618"/>
                <a:gd name="connsiteX226" fmla="*/ 1368727 w 2170605"/>
                <a:gd name="connsiteY226" fmla="*/ 642551 h 1057618"/>
                <a:gd name="connsiteX227" fmla="*/ 1327800 w 2170605"/>
                <a:gd name="connsiteY227" fmla="*/ 658723 h 1057618"/>
                <a:gd name="connsiteX228" fmla="*/ 1202651 w 2170605"/>
                <a:gd name="connsiteY228" fmla="*/ 659433 h 1057618"/>
                <a:gd name="connsiteX229" fmla="*/ 1181000 w 2170605"/>
                <a:gd name="connsiteY229" fmla="*/ 643616 h 1057618"/>
                <a:gd name="connsiteX230" fmla="*/ 1284276 w 2170605"/>
                <a:gd name="connsiteY230" fmla="*/ 472226 h 1057618"/>
                <a:gd name="connsiteX231" fmla="*/ 1325202 w 2170605"/>
                <a:gd name="connsiteY231" fmla="*/ 456054 h 1057618"/>
                <a:gd name="connsiteX232" fmla="*/ 1450353 w 2170605"/>
                <a:gd name="connsiteY232" fmla="*/ 455343 h 1057618"/>
                <a:gd name="connsiteX233" fmla="*/ 1469653 w 2170605"/>
                <a:gd name="connsiteY233" fmla="*/ 459902 h 1057618"/>
                <a:gd name="connsiteX234" fmla="*/ 1472002 w 2170605"/>
                <a:gd name="connsiteY234" fmla="*/ 471160 h 1057618"/>
                <a:gd name="connsiteX235" fmla="*/ 1504231 w 2170605"/>
                <a:gd name="connsiteY235" fmla="*/ 804154 h 1057618"/>
                <a:gd name="connsiteX236" fmla="*/ 1400955 w 2170605"/>
                <a:gd name="connsiteY236" fmla="*/ 975547 h 1057618"/>
                <a:gd name="connsiteX237" fmla="*/ 1360030 w 2170605"/>
                <a:gd name="connsiteY237" fmla="*/ 991718 h 1057618"/>
                <a:gd name="connsiteX238" fmla="*/ 1234880 w 2170605"/>
                <a:gd name="connsiteY238" fmla="*/ 992428 h 1057618"/>
                <a:gd name="connsiteX239" fmla="*/ 1213229 w 2170605"/>
                <a:gd name="connsiteY239" fmla="*/ 976612 h 1057618"/>
                <a:gd name="connsiteX240" fmla="*/ 1316506 w 2170605"/>
                <a:gd name="connsiteY240" fmla="*/ 805221 h 1057618"/>
                <a:gd name="connsiteX241" fmla="*/ 1357431 w 2170605"/>
                <a:gd name="connsiteY241" fmla="*/ 789050 h 1057618"/>
                <a:gd name="connsiteX242" fmla="*/ 1482581 w 2170605"/>
                <a:gd name="connsiteY242" fmla="*/ 788340 h 1057618"/>
                <a:gd name="connsiteX243" fmla="*/ 1501882 w 2170605"/>
                <a:gd name="connsiteY243" fmla="*/ 792898 h 1057618"/>
                <a:gd name="connsiteX244" fmla="*/ 1504231 w 2170605"/>
                <a:gd name="connsiteY244" fmla="*/ 804154 h 1057618"/>
                <a:gd name="connsiteX245" fmla="*/ 1523026 w 2170605"/>
                <a:gd name="connsiteY245" fmla="*/ 0 h 1057618"/>
                <a:gd name="connsiteX246" fmla="*/ 1486434 w 2170605"/>
                <a:gd name="connsiteY246" fmla="*/ 60726 h 1057618"/>
                <a:gd name="connsiteX247" fmla="*/ 1445509 w 2170605"/>
                <a:gd name="connsiteY247" fmla="*/ 76898 h 1057618"/>
                <a:gd name="connsiteX248" fmla="*/ 1320361 w 2170605"/>
                <a:gd name="connsiteY248" fmla="*/ 77609 h 1057618"/>
                <a:gd name="connsiteX249" fmla="*/ 1298710 w 2170605"/>
                <a:gd name="connsiteY249" fmla="*/ 61792 h 1057618"/>
                <a:gd name="connsiteX250" fmla="*/ 1335944 w 2170605"/>
                <a:gd name="connsiteY250" fmla="*/ 0 h 1057618"/>
                <a:gd name="connsiteX251" fmla="*/ 1610214 w 2170605"/>
                <a:gd name="connsiteY251" fmla="*/ 241791 h 1057618"/>
                <a:gd name="connsiteX252" fmla="*/ 1506938 w 2170605"/>
                <a:gd name="connsiteY252" fmla="*/ 413182 h 1057618"/>
                <a:gd name="connsiteX253" fmla="*/ 1466012 w 2170605"/>
                <a:gd name="connsiteY253" fmla="*/ 429354 h 1057618"/>
                <a:gd name="connsiteX254" fmla="*/ 1340863 w 2170605"/>
                <a:gd name="connsiteY254" fmla="*/ 430064 h 1057618"/>
                <a:gd name="connsiteX255" fmla="*/ 1319213 w 2170605"/>
                <a:gd name="connsiteY255" fmla="*/ 414248 h 1057618"/>
                <a:gd name="connsiteX256" fmla="*/ 1422489 w 2170605"/>
                <a:gd name="connsiteY256" fmla="*/ 242857 h 1057618"/>
                <a:gd name="connsiteX257" fmla="*/ 1463413 w 2170605"/>
                <a:gd name="connsiteY257" fmla="*/ 226685 h 1057618"/>
                <a:gd name="connsiteX258" fmla="*/ 1588563 w 2170605"/>
                <a:gd name="connsiteY258" fmla="*/ 225975 h 1057618"/>
                <a:gd name="connsiteX259" fmla="*/ 1607865 w 2170605"/>
                <a:gd name="connsiteY259" fmla="*/ 230534 h 1057618"/>
                <a:gd name="connsiteX260" fmla="*/ 1610214 w 2170605"/>
                <a:gd name="connsiteY260" fmla="*/ 241791 h 1057618"/>
                <a:gd name="connsiteX261" fmla="*/ 1624576 w 2170605"/>
                <a:gd name="connsiteY261" fmla="*/ 911522 h 1057618"/>
                <a:gd name="connsiteX262" fmla="*/ 1537060 w 2170605"/>
                <a:gd name="connsiteY262" fmla="*/ 1057618 h 1057618"/>
                <a:gd name="connsiteX263" fmla="*/ 1397301 w 2170605"/>
                <a:gd name="connsiteY263" fmla="*/ 1057618 h 1057618"/>
                <a:gd name="connsiteX264" fmla="*/ 1475220 w 2170605"/>
                <a:gd name="connsiteY264" fmla="*/ 928308 h 1057618"/>
                <a:gd name="connsiteX265" fmla="*/ 1516146 w 2170605"/>
                <a:gd name="connsiteY265" fmla="*/ 912137 h 1057618"/>
                <a:gd name="connsiteX266" fmla="*/ 1642442 w 2170605"/>
                <a:gd name="connsiteY266" fmla="*/ 574788 h 1057618"/>
                <a:gd name="connsiteX267" fmla="*/ 1539167 w 2170605"/>
                <a:gd name="connsiteY267" fmla="*/ 746177 h 1057618"/>
                <a:gd name="connsiteX268" fmla="*/ 1498242 w 2170605"/>
                <a:gd name="connsiteY268" fmla="*/ 762349 h 1057618"/>
                <a:gd name="connsiteX269" fmla="*/ 1373092 w 2170605"/>
                <a:gd name="connsiteY269" fmla="*/ 763060 h 1057618"/>
                <a:gd name="connsiteX270" fmla="*/ 1351443 w 2170605"/>
                <a:gd name="connsiteY270" fmla="*/ 747243 h 1057618"/>
                <a:gd name="connsiteX271" fmla="*/ 1454717 w 2170605"/>
                <a:gd name="connsiteY271" fmla="*/ 575852 h 1057618"/>
                <a:gd name="connsiteX272" fmla="*/ 1495642 w 2170605"/>
                <a:gd name="connsiteY272" fmla="*/ 559682 h 1057618"/>
                <a:gd name="connsiteX273" fmla="*/ 1620792 w 2170605"/>
                <a:gd name="connsiteY273" fmla="*/ 558970 h 1057618"/>
                <a:gd name="connsiteX274" fmla="*/ 1640094 w 2170605"/>
                <a:gd name="connsiteY274" fmla="*/ 563529 h 1057618"/>
                <a:gd name="connsiteX275" fmla="*/ 1642442 w 2170605"/>
                <a:gd name="connsiteY275" fmla="*/ 574788 h 1057618"/>
                <a:gd name="connsiteX276" fmla="*/ 1748425 w 2170605"/>
                <a:gd name="connsiteY276" fmla="*/ 12423 h 1057618"/>
                <a:gd name="connsiteX277" fmla="*/ 1645149 w 2170605"/>
                <a:gd name="connsiteY277" fmla="*/ 183813 h 1057618"/>
                <a:gd name="connsiteX278" fmla="*/ 1604225 w 2170605"/>
                <a:gd name="connsiteY278" fmla="*/ 199985 h 1057618"/>
                <a:gd name="connsiteX279" fmla="*/ 1479076 w 2170605"/>
                <a:gd name="connsiteY279" fmla="*/ 200696 h 1057618"/>
                <a:gd name="connsiteX280" fmla="*/ 1457425 w 2170605"/>
                <a:gd name="connsiteY280" fmla="*/ 184880 h 1057618"/>
                <a:gd name="connsiteX281" fmla="*/ 1560701 w 2170605"/>
                <a:gd name="connsiteY281" fmla="*/ 13489 h 1057618"/>
                <a:gd name="connsiteX282" fmla="*/ 1576679 w 2170605"/>
                <a:gd name="connsiteY282" fmla="*/ 2128 h 1057618"/>
                <a:gd name="connsiteX283" fmla="*/ 1587712 w 2170605"/>
                <a:gd name="connsiteY283" fmla="*/ 0 h 1057618"/>
                <a:gd name="connsiteX284" fmla="*/ 1741140 w 2170605"/>
                <a:gd name="connsiteY284" fmla="*/ 0 h 1057618"/>
                <a:gd name="connsiteX285" fmla="*/ 1746076 w 2170605"/>
                <a:gd name="connsiteY285" fmla="*/ 1166 h 1057618"/>
                <a:gd name="connsiteX286" fmla="*/ 1748425 w 2170605"/>
                <a:gd name="connsiteY286" fmla="*/ 12423 h 1057618"/>
                <a:gd name="connsiteX287" fmla="*/ 1761973 w 2170605"/>
                <a:gd name="connsiteY287" fmla="*/ 682157 h 1057618"/>
                <a:gd name="connsiteX288" fmla="*/ 1640145 w 2170605"/>
                <a:gd name="connsiteY288" fmla="*/ 885531 h 1057618"/>
                <a:gd name="connsiteX289" fmla="*/ 1531807 w 2170605"/>
                <a:gd name="connsiteY289" fmla="*/ 886146 h 1057618"/>
                <a:gd name="connsiteX290" fmla="*/ 1510157 w 2170605"/>
                <a:gd name="connsiteY290" fmla="*/ 870332 h 1057618"/>
                <a:gd name="connsiteX291" fmla="*/ 1613433 w 2170605"/>
                <a:gd name="connsiteY291" fmla="*/ 698940 h 1057618"/>
                <a:gd name="connsiteX292" fmla="*/ 1654357 w 2170605"/>
                <a:gd name="connsiteY292" fmla="*/ 682769 h 1057618"/>
                <a:gd name="connsiteX293" fmla="*/ 1780655 w 2170605"/>
                <a:gd name="connsiteY293" fmla="*/ 345419 h 1057618"/>
                <a:gd name="connsiteX294" fmla="*/ 1677378 w 2170605"/>
                <a:gd name="connsiteY294" fmla="*/ 516810 h 1057618"/>
                <a:gd name="connsiteX295" fmla="*/ 1636453 w 2170605"/>
                <a:gd name="connsiteY295" fmla="*/ 532980 h 1057618"/>
                <a:gd name="connsiteX296" fmla="*/ 1511303 w 2170605"/>
                <a:gd name="connsiteY296" fmla="*/ 533691 h 1057618"/>
                <a:gd name="connsiteX297" fmla="*/ 1489654 w 2170605"/>
                <a:gd name="connsiteY297" fmla="*/ 517875 h 1057618"/>
                <a:gd name="connsiteX298" fmla="*/ 1592930 w 2170605"/>
                <a:gd name="connsiteY298" fmla="*/ 346484 h 1057618"/>
                <a:gd name="connsiteX299" fmla="*/ 1633854 w 2170605"/>
                <a:gd name="connsiteY299" fmla="*/ 330313 h 1057618"/>
                <a:gd name="connsiteX300" fmla="*/ 1759005 w 2170605"/>
                <a:gd name="connsiteY300" fmla="*/ 329603 h 1057618"/>
                <a:gd name="connsiteX301" fmla="*/ 1778305 w 2170605"/>
                <a:gd name="connsiteY301" fmla="*/ 334161 h 1057618"/>
                <a:gd name="connsiteX302" fmla="*/ 1780655 w 2170605"/>
                <a:gd name="connsiteY302" fmla="*/ 345419 h 1057618"/>
                <a:gd name="connsiteX303" fmla="*/ 1899368 w 2170605"/>
                <a:gd name="connsiteY303" fmla="*/ 452794 h 1057618"/>
                <a:gd name="connsiteX304" fmla="*/ 1777541 w 2170605"/>
                <a:gd name="connsiteY304" fmla="*/ 656168 h 1057618"/>
                <a:gd name="connsiteX305" fmla="*/ 1670018 w 2170605"/>
                <a:gd name="connsiteY305" fmla="*/ 656778 h 1057618"/>
                <a:gd name="connsiteX306" fmla="*/ 1648367 w 2170605"/>
                <a:gd name="connsiteY306" fmla="*/ 640962 h 1057618"/>
                <a:gd name="connsiteX307" fmla="*/ 1751643 w 2170605"/>
                <a:gd name="connsiteY307" fmla="*/ 469573 h 1057618"/>
                <a:gd name="connsiteX308" fmla="*/ 1792570 w 2170605"/>
                <a:gd name="connsiteY308" fmla="*/ 453400 h 1057618"/>
                <a:gd name="connsiteX309" fmla="*/ 1918866 w 2170605"/>
                <a:gd name="connsiteY309" fmla="*/ 116049 h 1057618"/>
                <a:gd name="connsiteX310" fmla="*/ 1815590 w 2170605"/>
                <a:gd name="connsiteY310" fmla="*/ 287441 h 1057618"/>
                <a:gd name="connsiteX311" fmla="*/ 1774666 w 2170605"/>
                <a:gd name="connsiteY311" fmla="*/ 303612 h 1057618"/>
                <a:gd name="connsiteX312" fmla="*/ 1649516 w 2170605"/>
                <a:gd name="connsiteY312" fmla="*/ 304322 h 1057618"/>
                <a:gd name="connsiteX313" fmla="*/ 1627866 w 2170605"/>
                <a:gd name="connsiteY313" fmla="*/ 288508 h 1057618"/>
                <a:gd name="connsiteX314" fmla="*/ 1731141 w 2170605"/>
                <a:gd name="connsiteY314" fmla="*/ 117117 h 1057618"/>
                <a:gd name="connsiteX315" fmla="*/ 1772067 w 2170605"/>
                <a:gd name="connsiteY315" fmla="*/ 100945 h 1057618"/>
                <a:gd name="connsiteX316" fmla="*/ 1897216 w 2170605"/>
                <a:gd name="connsiteY316" fmla="*/ 100234 h 1057618"/>
                <a:gd name="connsiteX317" fmla="*/ 1916517 w 2170605"/>
                <a:gd name="connsiteY317" fmla="*/ 104794 h 1057618"/>
                <a:gd name="connsiteX318" fmla="*/ 1918866 w 2170605"/>
                <a:gd name="connsiteY318" fmla="*/ 116049 h 1057618"/>
                <a:gd name="connsiteX319" fmla="*/ 1988796 w 2170605"/>
                <a:gd name="connsiteY319" fmla="*/ 0 h 1057618"/>
                <a:gd name="connsiteX320" fmla="*/ 1953803 w 2170605"/>
                <a:gd name="connsiteY320" fmla="*/ 58073 h 1057618"/>
                <a:gd name="connsiteX321" fmla="*/ 1912878 w 2170605"/>
                <a:gd name="connsiteY321" fmla="*/ 74244 h 1057618"/>
                <a:gd name="connsiteX322" fmla="*/ 1787728 w 2170605"/>
                <a:gd name="connsiteY322" fmla="*/ 74956 h 1057618"/>
                <a:gd name="connsiteX323" fmla="*/ 1766077 w 2170605"/>
                <a:gd name="connsiteY323" fmla="*/ 59139 h 1057618"/>
                <a:gd name="connsiteX324" fmla="*/ 1801712 w 2170605"/>
                <a:gd name="connsiteY324" fmla="*/ 0 h 1057618"/>
                <a:gd name="connsiteX325" fmla="*/ 2036763 w 2170605"/>
                <a:gd name="connsiteY325" fmla="*/ 223431 h 1057618"/>
                <a:gd name="connsiteX326" fmla="*/ 1914937 w 2170605"/>
                <a:gd name="connsiteY326" fmla="*/ 426804 h 1057618"/>
                <a:gd name="connsiteX327" fmla="*/ 1808231 w 2170605"/>
                <a:gd name="connsiteY327" fmla="*/ 427411 h 1057618"/>
                <a:gd name="connsiteX328" fmla="*/ 1786580 w 2170605"/>
                <a:gd name="connsiteY328" fmla="*/ 411595 h 1057618"/>
                <a:gd name="connsiteX329" fmla="*/ 1889857 w 2170605"/>
                <a:gd name="connsiteY329" fmla="*/ 240204 h 1057618"/>
                <a:gd name="connsiteX330" fmla="*/ 1930781 w 2170605"/>
                <a:gd name="connsiteY330" fmla="*/ 224032 h 1057618"/>
                <a:gd name="connsiteX331" fmla="*/ 2170605 w 2170605"/>
                <a:gd name="connsiteY331" fmla="*/ 0 h 1057618"/>
                <a:gd name="connsiteX332" fmla="*/ 2052332 w 2170605"/>
                <a:gd name="connsiteY332" fmla="*/ 197441 h 1057618"/>
                <a:gd name="connsiteX333" fmla="*/ 1946443 w 2170605"/>
                <a:gd name="connsiteY333" fmla="*/ 198043 h 1057618"/>
                <a:gd name="connsiteX334" fmla="*/ 1924792 w 2170605"/>
                <a:gd name="connsiteY334" fmla="*/ 182226 h 1057618"/>
                <a:gd name="connsiteX335" fmla="*/ 2028068 w 2170605"/>
                <a:gd name="connsiteY335" fmla="*/ 10835 h 1057618"/>
                <a:gd name="connsiteX336" fmla="*/ 2043306 w 2170605"/>
                <a:gd name="connsiteY336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2170605" h="1057618">
                  <a:moveTo>
                    <a:pt x="260847" y="935205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3120" y="936270"/>
                  </a:lnTo>
                  <a:cubicBezTo>
                    <a:pt x="78445" y="927438"/>
                    <a:pt x="96767" y="920197"/>
                    <a:pt x="114048" y="920099"/>
                  </a:cubicBezTo>
                  <a:lnTo>
                    <a:pt x="239196" y="919388"/>
                  </a:lnTo>
                  <a:cubicBezTo>
                    <a:pt x="247837" y="919339"/>
                    <a:pt x="254580" y="921085"/>
                    <a:pt x="258498" y="923948"/>
                  </a:cubicBezTo>
                  <a:cubicBezTo>
                    <a:pt x="262415" y="926810"/>
                    <a:pt x="263507" y="930788"/>
                    <a:pt x="260847" y="935205"/>
                  </a:cubicBezTo>
                  <a:close/>
                  <a:moveTo>
                    <a:pt x="399058" y="705836"/>
                  </a:moveTo>
                  <a:lnTo>
                    <a:pt x="295784" y="877227"/>
                  </a:lnTo>
                  <a:cubicBezTo>
                    <a:pt x="290459" y="886060"/>
                    <a:pt x="272138" y="893299"/>
                    <a:pt x="254857" y="893398"/>
                  </a:cubicBezTo>
                  <a:lnTo>
                    <a:pt x="129707" y="894108"/>
                  </a:lnTo>
                  <a:cubicBezTo>
                    <a:pt x="112427" y="894207"/>
                    <a:pt x="102735" y="887127"/>
                    <a:pt x="108056" y="878292"/>
                  </a:cubicBezTo>
                  <a:lnTo>
                    <a:pt x="211332" y="706903"/>
                  </a:lnTo>
                  <a:cubicBezTo>
                    <a:pt x="216656" y="698069"/>
                    <a:pt x="234978" y="690829"/>
                    <a:pt x="252259" y="690731"/>
                  </a:cubicBezTo>
                  <a:lnTo>
                    <a:pt x="377409" y="690020"/>
                  </a:lnTo>
                  <a:cubicBezTo>
                    <a:pt x="386048" y="689971"/>
                    <a:pt x="392792" y="691716"/>
                    <a:pt x="396709" y="694578"/>
                  </a:cubicBezTo>
                  <a:cubicBezTo>
                    <a:pt x="400628" y="697441"/>
                    <a:pt x="401720" y="701419"/>
                    <a:pt x="399058" y="705836"/>
                  </a:cubicBezTo>
                  <a:close/>
                  <a:moveTo>
                    <a:pt x="431284" y="1038832"/>
                  </a:moveTo>
                  <a:lnTo>
                    <a:pt x="419964" y="1057618"/>
                  </a:lnTo>
                  <a:lnTo>
                    <a:pt x="232881" y="1057618"/>
                  </a:lnTo>
                  <a:lnTo>
                    <a:pt x="243558" y="1039898"/>
                  </a:lnTo>
                  <a:cubicBezTo>
                    <a:pt x="248881" y="1031065"/>
                    <a:pt x="267204" y="1023824"/>
                    <a:pt x="284483" y="1023726"/>
                  </a:cubicBezTo>
                  <a:lnTo>
                    <a:pt x="409633" y="1023015"/>
                  </a:lnTo>
                  <a:cubicBezTo>
                    <a:pt x="418274" y="1022966"/>
                    <a:pt x="425017" y="1024713"/>
                    <a:pt x="428935" y="1027575"/>
                  </a:cubicBezTo>
                  <a:cubicBezTo>
                    <a:pt x="432854" y="1030438"/>
                    <a:pt x="433946" y="1034415"/>
                    <a:pt x="431284" y="1038832"/>
                  </a:cubicBezTo>
                  <a:close/>
                  <a:moveTo>
                    <a:pt x="537271" y="476468"/>
                  </a:moveTo>
                  <a:lnTo>
                    <a:pt x="433995" y="647859"/>
                  </a:lnTo>
                  <a:cubicBezTo>
                    <a:pt x="428671" y="656692"/>
                    <a:pt x="410349" y="663932"/>
                    <a:pt x="393068" y="664031"/>
                  </a:cubicBezTo>
                  <a:lnTo>
                    <a:pt x="267920" y="664741"/>
                  </a:lnTo>
                  <a:cubicBezTo>
                    <a:pt x="250639" y="664838"/>
                    <a:pt x="240946" y="657758"/>
                    <a:pt x="246269" y="648925"/>
                  </a:cubicBezTo>
                  <a:lnTo>
                    <a:pt x="349545" y="477534"/>
                  </a:lnTo>
                  <a:cubicBezTo>
                    <a:pt x="354868" y="468701"/>
                    <a:pt x="373190" y="461461"/>
                    <a:pt x="390471" y="461362"/>
                  </a:cubicBezTo>
                  <a:lnTo>
                    <a:pt x="515621" y="460652"/>
                  </a:lnTo>
                  <a:cubicBezTo>
                    <a:pt x="524260" y="460603"/>
                    <a:pt x="531003" y="462348"/>
                    <a:pt x="534921" y="465211"/>
                  </a:cubicBezTo>
                  <a:cubicBezTo>
                    <a:pt x="538838" y="468073"/>
                    <a:pt x="539932" y="472052"/>
                    <a:pt x="537271" y="476468"/>
                  </a:cubicBezTo>
                  <a:close/>
                  <a:moveTo>
                    <a:pt x="569497" y="809463"/>
                  </a:moveTo>
                  <a:lnTo>
                    <a:pt x="466221" y="980854"/>
                  </a:lnTo>
                  <a:cubicBezTo>
                    <a:pt x="460897" y="989687"/>
                    <a:pt x="442575" y="996927"/>
                    <a:pt x="425294" y="997026"/>
                  </a:cubicBezTo>
                  <a:lnTo>
                    <a:pt x="300144" y="997736"/>
                  </a:lnTo>
                  <a:cubicBezTo>
                    <a:pt x="282865" y="997835"/>
                    <a:pt x="273172" y="990754"/>
                    <a:pt x="278495" y="981920"/>
                  </a:cubicBezTo>
                  <a:lnTo>
                    <a:pt x="381771" y="810529"/>
                  </a:lnTo>
                  <a:cubicBezTo>
                    <a:pt x="387092" y="801696"/>
                    <a:pt x="405416" y="794456"/>
                    <a:pt x="422696" y="794359"/>
                  </a:cubicBezTo>
                  <a:lnTo>
                    <a:pt x="547846" y="793647"/>
                  </a:lnTo>
                  <a:cubicBezTo>
                    <a:pt x="556486" y="793598"/>
                    <a:pt x="563229" y="795344"/>
                    <a:pt x="567147" y="798206"/>
                  </a:cubicBezTo>
                  <a:cubicBezTo>
                    <a:pt x="571064" y="801068"/>
                    <a:pt x="572157" y="805047"/>
                    <a:pt x="569497" y="809463"/>
                  </a:cubicBezTo>
                  <a:close/>
                  <a:moveTo>
                    <a:pt x="675481" y="247099"/>
                  </a:moveTo>
                  <a:lnTo>
                    <a:pt x="572207" y="418490"/>
                  </a:lnTo>
                  <a:cubicBezTo>
                    <a:pt x="566884" y="427324"/>
                    <a:pt x="548561" y="434564"/>
                    <a:pt x="531281" y="434661"/>
                  </a:cubicBezTo>
                  <a:lnTo>
                    <a:pt x="406132" y="435373"/>
                  </a:lnTo>
                  <a:cubicBezTo>
                    <a:pt x="388850" y="435471"/>
                    <a:pt x="379158" y="428390"/>
                    <a:pt x="384481" y="419556"/>
                  </a:cubicBezTo>
                  <a:lnTo>
                    <a:pt x="487757" y="248166"/>
                  </a:lnTo>
                  <a:cubicBezTo>
                    <a:pt x="493079" y="239332"/>
                    <a:pt x="511403" y="232092"/>
                    <a:pt x="528682" y="231993"/>
                  </a:cubicBezTo>
                  <a:lnTo>
                    <a:pt x="653832" y="231283"/>
                  </a:lnTo>
                  <a:cubicBezTo>
                    <a:pt x="662471" y="231234"/>
                    <a:pt x="669215" y="232981"/>
                    <a:pt x="673132" y="235842"/>
                  </a:cubicBezTo>
                  <a:cubicBezTo>
                    <a:pt x="677051" y="238704"/>
                    <a:pt x="678143" y="242684"/>
                    <a:pt x="675481" y="247099"/>
                  </a:cubicBezTo>
                  <a:close/>
                  <a:moveTo>
                    <a:pt x="707707" y="580095"/>
                  </a:moveTo>
                  <a:lnTo>
                    <a:pt x="604431" y="751487"/>
                  </a:lnTo>
                  <a:cubicBezTo>
                    <a:pt x="599110" y="760318"/>
                    <a:pt x="580786" y="767559"/>
                    <a:pt x="563507" y="767657"/>
                  </a:cubicBezTo>
                  <a:lnTo>
                    <a:pt x="438358" y="768368"/>
                  </a:lnTo>
                  <a:cubicBezTo>
                    <a:pt x="421077" y="768466"/>
                    <a:pt x="411383" y="761385"/>
                    <a:pt x="416707" y="752552"/>
                  </a:cubicBezTo>
                  <a:lnTo>
                    <a:pt x="519982" y="581161"/>
                  </a:lnTo>
                  <a:cubicBezTo>
                    <a:pt x="525305" y="572327"/>
                    <a:pt x="543629" y="565087"/>
                    <a:pt x="560906" y="564990"/>
                  </a:cubicBezTo>
                  <a:lnTo>
                    <a:pt x="686057" y="564280"/>
                  </a:lnTo>
                  <a:cubicBezTo>
                    <a:pt x="694697" y="564229"/>
                    <a:pt x="701440" y="565976"/>
                    <a:pt x="705358" y="568838"/>
                  </a:cubicBezTo>
                  <a:cubicBezTo>
                    <a:pt x="709277" y="571699"/>
                    <a:pt x="710369" y="575679"/>
                    <a:pt x="707707" y="580095"/>
                  </a:cubicBezTo>
                  <a:close/>
                  <a:moveTo>
                    <a:pt x="728212" y="932550"/>
                  </a:moveTo>
                  <a:lnTo>
                    <a:pt x="652849" y="1057618"/>
                  </a:lnTo>
                  <a:lnTo>
                    <a:pt x="465765" y="1057618"/>
                  </a:lnTo>
                  <a:lnTo>
                    <a:pt x="540484" y="933616"/>
                  </a:lnTo>
                  <a:cubicBezTo>
                    <a:pt x="545808" y="924783"/>
                    <a:pt x="564130" y="917543"/>
                    <a:pt x="581411" y="917446"/>
                  </a:cubicBezTo>
                  <a:lnTo>
                    <a:pt x="706561" y="916734"/>
                  </a:lnTo>
                  <a:cubicBezTo>
                    <a:pt x="715200" y="916685"/>
                    <a:pt x="721944" y="918431"/>
                    <a:pt x="725861" y="921293"/>
                  </a:cubicBezTo>
                  <a:cubicBezTo>
                    <a:pt x="729780" y="924155"/>
                    <a:pt x="730872" y="928134"/>
                    <a:pt x="728212" y="932550"/>
                  </a:cubicBezTo>
                  <a:close/>
                  <a:moveTo>
                    <a:pt x="813694" y="17731"/>
                  </a:moveTo>
                  <a:lnTo>
                    <a:pt x="710418" y="189121"/>
                  </a:lnTo>
                  <a:cubicBezTo>
                    <a:pt x="705095" y="197955"/>
                    <a:pt x="686772" y="205195"/>
                    <a:pt x="669493" y="205294"/>
                  </a:cubicBezTo>
                  <a:lnTo>
                    <a:pt x="544343" y="206004"/>
                  </a:lnTo>
                  <a:cubicBezTo>
                    <a:pt x="527062" y="206101"/>
                    <a:pt x="517370" y="199021"/>
                    <a:pt x="522692" y="190188"/>
                  </a:cubicBezTo>
                  <a:lnTo>
                    <a:pt x="625968" y="18797"/>
                  </a:lnTo>
                  <a:cubicBezTo>
                    <a:pt x="631291" y="9964"/>
                    <a:pt x="649614" y="2723"/>
                    <a:pt x="666893" y="2625"/>
                  </a:cubicBezTo>
                  <a:lnTo>
                    <a:pt x="792043" y="1915"/>
                  </a:lnTo>
                  <a:cubicBezTo>
                    <a:pt x="800683" y="1866"/>
                    <a:pt x="807426" y="3611"/>
                    <a:pt x="811345" y="6474"/>
                  </a:cubicBezTo>
                  <a:cubicBezTo>
                    <a:pt x="815263" y="9336"/>
                    <a:pt x="816355" y="13315"/>
                    <a:pt x="813694" y="17731"/>
                  </a:cubicBezTo>
                  <a:close/>
                  <a:moveTo>
                    <a:pt x="845920" y="350726"/>
                  </a:moveTo>
                  <a:lnTo>
                    <a:pt x="742642" y="522117"/>
                  </a:lnTo>
                  <a:cubicBezTo>
                    <a:pt x="737322" y="530950"/>
                    <a:pt x="718998" y="538191"/>
                    <a:pt x="701719" y="538289"/>
                  </a:cubicBezTo>
                  <a:lnTo>
                    <a:pt x="576569" y="538999"/>
                  </a:lnTo>
                  <a:cubicBezTo>
                    <a:pt x="559290" y="539098"/>
                    <a:pt x="549595" y="532016"/>
                    <a:pt x="554918" y="523183"/>
                  </a:cubicBezTo>
                  <a:lnTo>
                    <a:pt x="658195" y="351792"/>
                  </a:lnTo>
                  <a:cubicBezTo>
                    <a:pt x="663516" y="342959"/>
                    <a:pt x="681840" y="335720"/>
                    <a:pt x="699119" y="335621"/>
                  </a:cubicBezTo>
                  <a:lnTo>
                    <a:pt x="824269" y="334910"/>
                  </a:lnTo>
                  <a:cubicBezTo>
                    <a:pt x="832909" y="334862"/>
                    <a:pt x="839652" y="336607"/>
                    <a:pt x="843569" y="339469"/>
                  </a:cubicBezTo>
                  <a:cubicBezTo>
                    <a:pt x="847488" y="342332"/>
                    <a:pt x="848581" y="346310"/>
                    <a:pt x="845920" y="350726"/>
                  </a:cubicBezTo>
                  <a:close/>
                  <a:moveTo>
                    <a:pt x="866423" y="703182"/>
                  </a:moveTo>
                  <a:lnTo>
                    <a:pt x="763147" y="874574"/>
                  </a:lnTo>
                  <a:cubicBezTo>
                    <a:pt x="757824" y="883406"/>
                    <a:pt x="739501" y="890646"/>
                    <a:pt x="722222" y="890744"/>
                  </a:cubicBezTo>
                  <a:lnTo>
                    <a:pt x="597072" y="891455"/>
                  </a:lnTo>
                  <a:cubicBezTo>
                    <a:pt x="579791" y="891553"/>
                    <a:pt x="570099" y="884472"/>
                    <a:pt x="575421" y="875639"/>
                  </a:cubicBezTo>
                  <a:lnTo>
                    <a:pt x="678697" y="704248"/>
                  </a:lnTo>
                  <a:cubicBezTo>
                    <a:pt x="684019" y="695415"/>
                    <a:pt x="702343" y="688174"/>
                    <a:pt x="719622" y="688077"/>
                  </a:cubicBezTo>
                  <a:lnTo>
                    <a:pt x="844773" y="687367"/>
                  </a:lnTo>
                  <a:cubicBezTo>
                    <a:pt x="853412" y="687316"/>
                    <a:pt x="860155" y="689063"/>
                    <a:pt x="864074" y="691925"/>
                  </a:cubicBezTo>
                  <a:cubicBezTo>
                    <a:pt x="867992" y="694786"/>
                    <a:pt x="869084" y="698766"/>
                    <a:pt x="866423" y="703182"/>
                  </a:cubicBezTo>
                  <a:close/>
                  <a:moveTo>
                    <a:pt x="898651" y="1036178"/>
                  </a:moveTo>
                  <a:lnTo>
                    <a:pt x="885732" y="1057618"/>
                  </a:lnTo>
                  <a:lnTo>
                    <a:pt x="698649" y="1057618"/>
                  </a:lnTo>
                  <a:lnTo>
                    <a:pt x="710927" y="1037243"/>
                  </a:lnTo>
                  <a:cubicBezTo>
                    <a:pt x="716249" y="1028411"/>
                    <a:pt x="734573" y="1021171"/>
                    <a:pt x="751852" y="1021072"/>
                  </a:cubicBezTo>
                  <a:lnTo>
                    <a:pt x="877002" y="1020362"/>
                  </a:lnTo>
                  <a:cubicBezTo>
                    <a:pt x="885642" y="1020313"/>
                    <a:pt x="892385" y="1022058"/>
                    <a:pt x="896302" y="1024921"/>
                  </a:cubicBezTo>
                  <a:cubicBezTo>
                    <a:pt x="900221" y="1027783"/>
                    <a:pt x="901313" y="1031761"/>
                    <a:pt x="898651" y="1036178"/>
                  </a:cubicBezTo>
                  <a:close/>
                  <a:moveTo>
                    <a:pt x="984131" y="121359"/>
                  </a:moveTo>
                  <a:lnTo>
                    <a:pt x="880856" y="292748"/>
                  </a:lnTo>
                  <a:cubicBezTo>
                    <a:pt x="875533" y="301583"/>
                    <a:pt x="857210" y="308822"/>
                    <a:pt x="839931" y="308920"/>
                  </a:cubicBezTo>
                  <a:lnTo>
                    <a:pt x="714781" y="309630"/>
                  </a:lnTo>
                  <a:cubicBezTo>
                    <a:pt x="697501" y="309729"/>
                    <a:pt x="687807" y="302648"/>
                    <a:pt x="693130" y="293815"/>
                  </a:cubicBezTo>
                  <a:lnTo>
                    <a:pt x="796406" y="122424"/>
                  </a:lnTo>
                  <a:cubicBezTo>
                    <a:pt x="801728" y="113592"/>
                    <a:pt x="820052" y="106350"/>
                    <a:pt x="837331" y="106253"/>
                  </a:cubicBezTo>
                  <a:lnTo>
                    <a:pt x="962481" y="105541"/>
                  </a:lnTo>
                  <a:cubicBezTo>
                    <a:pt x="971121" y="105493"/>
                    <a:pt x="977863" y="107239"/>
                    <a:pt x="981782" y="110101"/>
                  </a:cubicBezTo>
                  <a:cubicBezTo>
                    <a:pt x="985701" y="112964"/>
                    <a:pt x="986792" y="116941"/>
                    <a:pt x="984131" y="121359"/>
                  </a:cubicBezTo>
                  <a:close/>
                  <a:moveTo>
                    <a:pt x="1004635" y="473813"/>
                  </a:moveTo>
                  <a:lnTo>
                    <a:pt x="901359" y="645204"/>
                  </a:lnTo>
                  <a:cubicBezTo>
                    <a:pt x="896036" y="654039"/>
                    <a:pt x="877713" y="661278"/>
                    <a:pt x="860433" y="661376"/>
                  </a:cubicBezTo>
                  <a:lnTo>
                    <a:pt x="735284" y="662086"/>
                  </a:lnTo>
                  <a:cubicBezTo>
                    <a:pt x="718004" y="662185"/>
                    <a:pt x="708310" y="655103"/>
                    <a:pt x="713633" y="646270"/>
                  </a:cubicBezTo>
                  <a:lnTo>
                    <a:pt x="816909" y="474880"/>
                  </a:lnTo>
                  <a:cubicBezTo>
                    <a:pt x="822232" y="466048"/>
                    <a:pt x="840555" y="458807"/>
                    <a:pt x="857834" y="458709"/>
                  </a:cubicBezTo>
                  <a:lnTo>
                    <a:pt x="982984" y="457997"/>
                  </a:lnTo>
                  <a:cubicBezTo>
                    <a:pt x="991624" y="457949"/>
                    <a:pt x="998366" y="459695"/>
                    <a:pt x="1002286" y="462556"/>
                  </a:cubicBezTo>
                  <a:cubicBezTo>
                    <a:pt x="1006203" y="465419"/>
                    <a:pt x="1007297" y="469397"/>
                    <a:pt x="1004635" y="473813"/>
                  </a:cubicBezTo>
                  <a:close/>
                  <a:moveTo>
                    <a:pt x="1036864" y="806810"/>
                  </a:moveTo>
                  <a:lnTo>
                    <a:pt x="933588" y="978200"/>
                  </a:lnTo>
                  <a:cubicBezTo>
                    <a:pt x="928265" y="987034"/>
                    <a:pt x="909942" y="994274"/>
                    <a:pt x="892663" y="994371"/>
                  </a:cubicBezTo>
                  <a:lnTo>
                    <a:pt x="767513" y="995083"/>
                  </a:lnTo>
                  <a:cubicBezTo>
                    <a:pt x="750232" y="995180"/>
                    <a:pt x="740539" y="988100"/>
                    <a:pt x="745863" y="979265"/>
                  </a:cubicBezTo>
                  <a:lnTo>
                    <a:pt x="849138" y="807876"/>
                  </a:lnTo>
                  <a:cubicBezTo>
                    <a:pt x="854461" y="799043"/>
                    <a:pt x="872784" y="791802"/>
                    <a:pt x="890063" y="791704"/>
                  </a:cubicBezTo>
                  <a:lnTo>
                    <a:pt x="1015213" y="790993"/>
                  </a:lnTo>
                  <a:cubicBezTo>
                    <a:pt x="1023853" y="790944"/>
                    <a:pt x="1030596" y="792690"/>
                    <a:pt x="1034515" y="795551"/>
                  </a:cubicBezTo>
                  <a:cubicBezTo>
                    <a:pt x="1038433" y="798414"/>
                    <a:pt x="1039524" y="802394"/>
                    <a:pt x="1036864" y="806810"/>
                  </a:cubicBezTo>
                  <a:close/>
                  <a:moveTo>
                    <a:pt x="1057259" y="0"/>
                  </a:moveTo>
                  <a:lnTo>
                    <a:pt x="1019067" y="63381"/>
                  </a:lnTo>
                  <a:cubicBezTo>
                    <a:pt x="1013744" y="72213"/>
                    <a:pt x="995421" y="79455"/>
                    <a:pt x="978142" y="79552"/>
                  </a:cubicBezTo>
                  <a:lnTo>
                    <a:pt x="852992" y="80264"/>
                  </a:lnTo>
                  <a:cubicBezTo>
                    <a:pt x="835713" y="80361"/>
                    <a:pt x="826020" y="73281"/>
                    <a:pt x="831341" y="64446"/>
                  </a:cubicBezTo>
                  <a:lnTo>
                    <a:pt x="870175" y="0"/>
                  </a:lnTo>
                  <a:close/>
                  <a:moveTo>
                    <a:pt x="1142846" y="244446"/>
                  </a:moveTo>
                  <a:lnTo>
                    <a:pt x="1039571" y="415835"/>
                  </a:lnTo>
                  <a:cubicBezTo>
                    <a:pt x="1034248" y="424670"/>
                    <a:pt x="1015926" y="431909"/>
                    <a:pt x="998645" y="432007"/>
                  </a:cubicBezTo>
                  <a:lnTo>
                    <a:pt x="873495" y="432718"/>
                  </a:lnTo>
                  <a:cubicBezTo>
                    <a:pt x="856214" y="432816"/>
                    <a:pt x="846522" y="425735"/>
                    <a:pt x="851844" y="416902"/>
                  </a:cubicBezTo>
                  <a:lnTo>
                    <a:pt x="955121" y="245511"/>
                  </a:lnTo>
                  <a:cubicBezTo>
                    <a:pt x="960443" y="236679"/>
                    <a:pt x="978767" y="229439"/>
                    <a:pt x="996046" y="229340"/>
                  </a:cubicBezTo>
                  <a:lnTo>
                    <a:pt x="1121196" y="228630"/>
                  </a:lnTo>
                  <a:cubicBezTo>
                    <a:pt x="1129835" y="228581"/>
                    <a:pt x="1136578" y="230326"/>
                    <a:pt x="1140498" y="233188"/>
                  </a:cubicBezTo>
                  <a:cubicBezTo>
                    <a:pt x="1144415" y="236049"/>
                    <a:pt x="1145507" y="240029"/>
                    <a:pt x="1142846" y="244446"/>
                  </a:cubicBezTo>
                  <a:close/>
                  <a:moveTo>
                    <a:pt x="1175075" y="577441"/>
                  </a:moveTo>
                  <a:lnTo>
                    <a:pt x="1071799" y="748832"/>
                  </a:lnTo>
                  <a:cubicBezTo>
                    <a:pt x="1066477" y="757665"/>
                    <a:pt x="1048154" y="764904"/>
                    <a:pt x="1030874" y="765004"/>
                  </a:cubicBezTo>
                  <a:lnTo>
                    <a:pt x="905725" y="765714"/>
                  </a:lnTo>
                  <a:cubicBezTo>
                    <a:pt x="888445" y="765811"/>
                    <a:pt x="878751" y="758730"/>
                    <a:pt x="884074" y="749898"/>
                  </a:cubicBezTo>
                  <a:lnTo>
                    <a:pt x="987350" y="578507"/>
                  </a:lnTo>
                  <a:cubicBezTo>
                    <a:pt x="992672" y="569674"/>
                    <a:pt x="1010995" y="562433"/>
                    <a:pt x="1028275" y="562335"/>
                  </a:cubicBezTo>
                  <a:lnTo>
                    <a:pt x="1153425" y="561624"/>
                  </a:lnTo>
                  <a:cubicBezTo>
                    <a:pt x="1162065" y="561576"/>
                    <a:pt x="1168808" y="563321"/>
                    <a:pt x="1172725" y="566184"/>
                  </a:cubicBezTo>
                  <a:cubicBezTo>
                    <a:pt x="1176644" y="569046"/>
                    <a:pt x="1177736" y="573024"/>
                    <a:pt x="1175075" y="577441"/>
                  </a:cubicBezTo>
                  <a:close/>
                  <a:moveTo>
                    <a:pt x="1195579" y="929897"/>
                  </a:moveTo>
                  <a:lnTo>
                    <a:pt x="1118617" y="1057618"/>
                  </a:lnTo>
                  <a:lnTo>
                    <a:pt x="931533" y="1057618"/>
                  </a:lnTo>
                  <a:lnTo>
                    <a:pt x="1007853" y="930963"/>
                  </a:lnTo>
                  <a:cubicBezTo>
                    <a:pt x="1013175" y="922130"/>
                    <a:pt x="1031499" y="914889"/>
                    <a:pt x="1048778" y="914791"/>
                  </a:cubicBezTo>
                  <a:lnTo>
                    <a:pt x="1173928" y="914081"/>
                  </a:lnTo>
                  <a:cubicBezTo>
                    <a:pt x="1182567" y="914031"/>
                    <a:pt x="1189311" y="915777"/>
                    <a:pt x="1193230" y="918640"/>
                  </a:cubicBezTo>
                  <a:cubicBezTo>
                    <a:pt x="1197147" y="921502"/>
                    <a:pt x="1198239" y="925481"/>
                    <a:pt x="1195579" y="929897"/>
                  </a:cubicBezTo>
                  <a:close/>
                  <a:moveTo>
                    <a:pt x="1281058" y="15077"/>
                  </a:moveTo>
                  <a:lnTo>
                    <a:pt x="1177782" y="186468"/>
                  </a:lnTo>
                  <a:cubicBezTo>
                    <a:pt x="1172459" y="195300"/>
                    <a:pt x="1154136" y="202542"/>
                    <a:pt x="1136857" y="202639"/>
                  </a:cubicBezTo>
                  <a:lnTo>
                    <a:pt x="1011707" y="203351"/>
                  </a:lnTo>
                  <a:cubicBezTo>
                    <a:pt x="994427" y="203448"/>
                    <a:pt x="984733" y="196366"/>
                    <a:pt x="990056" y="187533"/>
                  </a:cubicBezTo>
                  <a:lnTo>
                    <a:pt x="1093332" y="16142"/>
                  </a:lnTo>
                  <a:cubicBezTo>
                    <a:pt x="1095994" y="11726"/>
                    <a:pt x="1101905" y="7708"/>
                    <a:pt x="1109311" y="4781"/>
                  </a:cubicBezTo>
                  <a:lnTo>
                    <a:pt x="1134112" y="0"/>
                  </a:lnTo>
                  <a:lnTo>
                    <a:pt x="1262539" y="0"/>
                  </a:lnTo>
                  <a:lnTo>
                    <a:pt x="1278709" y="3819"/>
                  </a:lnTo>
                  <a:cubicBezTo>
                    <a:pt x="1282626" y="6682"/>
                    <a:pt x="1283720" y="10660"/>
                    <a:pt x="1281058" y="15077"/>
                  </a:cubicBezTo>
                  <a:close/>
                  <a:moveTo>
                    <a:pt x="1313287" y="348072"/>
                  </a:moveTo>
                  <a:lnTo>
                    <a:pt x="1210011" y="519463"/>
                  </a:lnTo>
                  <a:cubicBezTo>
                    <a:pt x="1204689" y="528296"/>
                    <a:pt x="1186365" y="535537"/>
                    <a:pt x="1169086" y="535634"/>
                  </a:cubicBezTo>
                  <a:lnTo>
                    <a:pt x="1043936" y="536346"/>
                  </a:lnTo>
                  <a:cubicBezTo>
                    <a:pt x="1026657" y="536444"/>
                    <a:pt x="1016963" y="529363"/>
                    <a:pt x="1022287" y="520529"/>
                  </a:cubicBezTo>
                  <a:lnTo>
                    <a:pt x="1125561" y="349139"/>
                  </a:lnTo>
                  <a:cubicBezTo>
                    <a:pt x="1130884" y="340305"/>
                    <a:pt x="1149207" y="333065"/>
                    <a:pt x="1166486" y="332967"/>
                  </a:cubicBezTo>
                  <a:lnTo>
                    <a:pt x="1291636" y="332257"/>
                  </a:lnTo>
                  <a:cubicBezTo>
                    <a:pt x="1300278" y="332207"/>
                    <a:pt x="1307019" y="333952"/>
                    <a:pt x="1310938" y="336815"/>
                  </a:cubicBezTo>
                  <a:cubicBezTo>
                    <a:pt x="1314856" y="339677"/>
                    <a:pt x="1315948" y="343657"/>
                    <a:pt x="1313287" y="348072"/>
                  </a:cubicBezTo>
                  <a:close/>
                  <a:moveTo>
                    <a:pt x="1333791" y="700528"/>
                  </a:moveTo>
                  <a:lnTo>
                    <a:pt x="1230514" y="871919"/>
                  </a:lnTo>
                  <a:cubicBezTo>
                    <a:pt x="1225192" y="880752"/>
                    <a:pt x="1206869" y="887993"/>
                    <a:pt x="1189589" y="888091"/>
                  </a:cubicBezTo>
                  <a:lnTo>
                    <a:pt x="1064439" y="888801"/>
                  </a:lnTo>
                  <a:cubicBezTo>
                    <a:pt x="1047160" y="888898"/>
                    <a:pt x="1037465" y="881819"/>
                    <a:pt x="1042788" y="872985"/>
                  </a:cubicBezTo>
                  <a:lnTo>
                    <a:pt x="1146065" y="701595"/>
                  </a:lnTo>
                  <a:cubicBezTo>
                    <a:pt x="1151387" y="692761"/>
                    <a:pt x="1169711" y="685521"/>
                    <a:pt x="1186990" y="685422"/>
                  </a:cubicBezTo>
                  <a:lnTo>
                    <a:pt x="1312140" y="684712"/>
                  </a:lnTo>
                  <a:cubicBezTo>
                    <a:pt x="1320779" y="684663"/>
                    <a:pt x="1327522" y="686408"/>
                    <a:pt x="1331441" y="689271"/>
                  </a:cubicBezTo>
                  <a:cubicBezTo>
                    <a:pt x="1335358" y="692133"/>
                    <a:pt x="1336451" y="696111"/>
                    <a:pt x="1333791" y="700528"/>
                  </a:cubicBezTo>
                  <a:close/>
                  <a:moveTo>
                    <a:pt x="1366018" y="1033523"/>
                  </a:moveTo>
                  <a:lnTo>
                    <a:pt x="1351500" y="1057618"/>
                  </a:lnTo>
                  <a:lnTo>
                    <a:pt x="1164418" y="1057618"/>
                  </a:lnTo>
                  <a:lnTo>
                    <a:pt x="1178294" y="1034590"/>
                  </a:lnTo>
                  <a:cubicBezTo>
                    <a:pt x="1183617" y="1025756"/>
                    <a:pt x="1201940" y="1018516"/>
                    <a:pt x="1219219" y="1018419"/>
                  </a:cubicBezTo>
                  <a:lnTo>
                    <a:pt x="1344369" y="1017707"/>
                  </a:lnTo>
                  <a:cubicBezTo>
                    <a:pt x="1353009" y="1017658"/>
                    <a:pt x="1359751" y="1019405"/>
                    <a:pt x="1363669" y="1022267"/>
                  </a:cubicBezTo>
                  <a:cubicBezTo>
                    <a:pt x="1367588" y="1025128"/>
                    <a:pt x="1368680" y="1029107"/>
                    <a:pt x="1366018" y="1033523"/>
                  </a:cubicBezTo>
                  <a:close/>
                  <a:moveTo>
                    <a:pt x="1451499" y="118704"/>
                  </a:moveTo>
                  <a:lnTo>
                    <a:pt x="1348222" y="290095"/>
                  </a:lnTo>
                  <a:cubicBezTo>
                    <a:pt x="1342900" y="298928"/>
                    <a:pt x="1324578" y="306168"/>
                    <a:pt x="1307297" y="306267"/>
                  </a:cubicBezTo>
                  <a:lnTo>
                    <a:pt x="1182147" y="306977"/>
                  </a:lnTo>
                  <a:cubicBezTo>
                    <a:pt x="1164868" y="307076"/>
                    <a:pt x="1155174" y="299994"/>
                    <a:pt x="1160497" y="291161"/>
                  </a:cubicBezTo>
                  <a:lnTo>
                    <a:pt x="1263773" y="119770"/>
                  </a:lnTo>
                  <a:cubicBezTo>
                    <a:pt x="1269095" y="110937"/>
                    <a:pt x="1287418" y="103697"/>
                    <a:pt x="1304698" y="103600"/>
                  </a:cubicBezTo>
                  <a:lnTo>
                    <a:pt x="1429848" y="102888"/>
                  </a:lnTo>
                  <a:cubicBezTo>
                    <a:pt x="1438489" y="102839"/>
                    <a:pt x="1445232" y="104584"/>
                    <a:pt x="1449149" y="107447"/>
                  </a:cubicBezTo>
                  <a:cubicBezTo>
                    <a:pt x="1453069" y="110309"/>
                    <a:pt x="1454161" y="114288"/>
                    <a:pt x="1451499" y="118704"/>
                  </a:cubicBezTo>
                  <a:close/>
                  <a:moveTo>
                    <a:pt x="1472002" y="471160"/>
                  </a:moveTo>
                  <a:lnTo>
                    <a:pt x="1368727" y="642551"/>
                  </a:lnTo>
                  <a:cubicBezTo>
                    <a:pt x="1363403" y="651384"/>
                    <a:pt x="1345082" y="658624"/>
                    <a:pt x="1327800" y="658723"/>
                  </a:cubicBezTo>
                  <a:lnTo>
                    <a:pt x="1202651" y="659433"/>
                  </a:lnTo>
                  <a:cubicBezTo>
                    <a:pt x="1185371" y="659530"/>
                    <a:pt x="1175679" y="652450"/>
                    <a:pt x="1181000" y="643616"/>
                  </a:cubicBezTo>
                  <a:lnTo>
                    <a:pt x="1284276" y="472226"/>
                  </a:lnTo>
                  <a:cubicBezTo>
                    <a:pt x="1289599" y="463392"/>
                    <a:pt x="1307922" y="456152"/>
                    <a:pt x="1325202" y="456054"/>
                  </a:cubicBezTo>
                  <a:lnTo>
                    <a:pt x="1450353" y="455343"/>
                  </a:lnTo>
                  <a:cubicBezTo>
                    <a:pt x="1458991" y="455295"/>
                    <a:pt x="1465735" y="457041"/>
                    <a:pt x="1469653" y="459902"/>
                  </a:cubicBezTo>
                  <a:cubicBezTo>
                    <a:pt x="1473570" y="462764"/>
                    <a:pt x="1474664" y="466744"/>
                    <a:pt x="1472002" y="471160"/>
                  </a:cubicBezTo>
                  <a:close/>
                  <a:moveTo>
                    <a:pt x="1504231" y="804154"/>
                  </a:moveTo>
                  <a:lnTo>
                    <a:pt x="1400955" y="975547"/>
                  </a:lnTo>
                  <a:cubicBezTo>
                    <a:pt x="1395633" y="984379"/>
                    <a:pt x="1377311" y="991619"/>
                    <a:pt x="1360030" y="991718"/>
                  </a:cubicBezTo>
                  <a:lnTo>
                    <a:pt x="1234880" y="992428"/>
                  </a:lnTo>
                  <a:cubicBezTo>
                    <a:pt x="1217601" y="992527"/>
                    <a:pt x="1207907" y="985445"/>
                    <a:pt x="1213229" y="976612"/>
                  </a:cubicBezTo>
                  <a:lnTo>
                    <a:pt x="1316506" y="805221"/>
                  </a:lnTo>
                  <a:cubicBezTo>
                    <a:pt x="1321828" y="796388"/>
                    <a:pt x="1340151" y="789149"/>
                    <a:pt x="1357431" y="789050"/>
                  </a:cubicBezTo>
                  <a:lnTo>
                    <a:pt x="1482581" y="788340"/>
                  </a:lnTo>
                  <a:cubicBezTo>
                    <a:pt x="1491222" y="788291"/>
                    <a:pt x="1497965" y="790036"/>
                    <a:pt x="1501882" y="792898"/>
                  </a:cubicBezTo>
                  <a:cubicBezTo>
                    <a:pt x="1505800" y="795759"/>
                    <a:pt x="1506892" y="799739"/>
                    <a:pt x="1504231" y="804154"/>
                  </a:cubicBezTo>
                  <a:close/>
                  <a:moveTo>
                    <a:pt x="1523026" y="0"/>
                  </a:moveTo>
                  <a:lnTo>
                    <a:pt x="1486434" y="60726"/>
                  </a:lnTo>
                  <a:cubicBezTo>
                    <a:pt x="1481112" y="69560"/>
                    <a:pt x="1462788" y="76800"/>
                    <a:pt x="1445509" y="76898"/>
                  </a:cubicBezTo>
                  <a:lnTo>
                    <a:pt x="1320361" y="77609"/>
                  </a:lnTo>
                  <a:cubicBezTo>
                    <a:pt x="1303080" y="77707"/>
                    <a:pt x="1293387" y="70626"/>
                    <a:pt x="1298710" y="61792"/>
                  </a:cubicBezTo>
                  <a:lnTo>
                    <a:pt x="1335944" y="0"/>
                  </a:lnTo>
                  <a:close/>
                  <a:moveTo>
                    <a:pt x="1610214" y="241791"/>
                  </a:moveTo>
                  <a:lnTo>
                    <a:pt x="1506938" y="413182"/>
                  </a:lnTo>
                  <a:cubicBezTo>
                    <a:pt x="1501615" y="422015"/>
                    <a:pt x="1483293" y="429255"/>
                    <a:pt x="1466012" y="429354"/>
                  </a:cubicBezTo>
                  <a:lnTo>
                    <a:pt x="1340863" y="430064"/>
                  </a:lnTo>
                  <a:cubicBezTo>
                    <a:pt x="1323583" y="430163"/>
                    <a:pt x="1313889" y="423081"/>
                    <a:pt x="1319213" y="414248"/>
                  </a:cubicBezTo>
                  <a:lnTo>
                    <a:pt x="1422489" y="242857"/>
                  </a:lnTo>
                  <a:cubicBezTo>
                    <a:pt x="1427810" y="234024"/>
                    <a:pt x="1446134" y="226784"/>
                    <a:pt x="1463413" y="226685"/>
                  </a:cubicBezTo>
                  <a:lnTo>
                    <a:pt x="1588563" y="225975"/>
                  </a:lnTo>
                  <a:cubicBezTo>
                    <a:pt x="1597204" y="225926"/>
                    <a:pt x="1603947" y="227673"/>
                    <a:pt x="1607865" y="230534"/>
                  </a:cubicBezTo>
                  <a:cubicBezTo>
                    <a:pt x="1611782" y="233396"/>
                    <a:pt x="1612875" y="237375"/>
                    <a:pt x="1610214" y="241791"/>
                  </a:cubicBezTo>
                  <a:close/>
                  <a:moveTo>
                    <a:pt x="1624576" y="911522"/>
                  </a:moveTo>
                  <a:lnTo>
                    <a:pt x="1537060" y="1057618"/>
                  </a:lnTo>
                  <a:lnTo>
                    <a:pt x="1397301" y="1057618"/>
                  </a:lnTo>
                  <a:lnTo>
                    <a:pt x="1475220" y="928308"/>
                  </a:lnTo>
                  <a:cubicBezTo>
                    <a:pt x="1480543" y="919475"/>
                    <a:pt x="1498866" y="912236"/>
                    <a:pt x="1516146" y="912137"/>
                  </a:cubicBezTo>
                  <a:close/>
                  <a:moveTo>
                    <a:pt x="1642442" y="574788"/>
                  </a:moveTo>
                  <a:lnTo>
                    <a:pt x="1539167" y="746177"/>
                  </a:lnTo>
                  <a:cubicBezTo>
                    <a:pt x="1533844" y="755012"/>
                    <a:pt x="1515521" y="762251"/>
                    <a:pt x="1498242" y="762349"/>
                  </a:cubicBezTo>
                  <a:lnTo>
                    <a:pt x="1373092" y="763060"/>
                  </a:lnTo>
                  <a:cubicBezTo>
                    <a:pt x="1355812" y="763158"/>
                    <a:pt x="1346118" y="756077"/>
                    <a:pt x="1351443" y="747243"/>
                  </a:cubicBezTo>
                  <a:lnTo>
                    <a:pt x="1454717" y="575852"/>
                  </a:lnTo>
                  <a:cubicBezTo>
                    <a:pt x="1460040" y="567019"/>
                    <a:pt x="1478363" y="559780"/>
                    <a:pt x="1495642" y="559682"/>
                  </a:cubicBezTo>
                  <a:lnTo>
                    <a:pt x="1620792" y="558970"/>
                  </a:lnTo>
                  <a:cubicBezTo>
                    <a:pt x="1629433" y="558922"/>
                    <a:pt x="1636176" y="560668"/>
                    <a:pt x="1640094" y="563529"/>
                  </a:cubicBezTo>
                  <a:cubicBezTo>
                    <a:pt x="1644012" y="566392"/>
                    <a:pt x="1645105" y="570370"/>
                    <a:pt x="1642442" y="574788"/>
                  </a:cubicBezTo>
                  <a:close/>
                  <a:moveTo>
                    <a:pt x="1748425" y="12423"/>
                  </a:moveTo>
                  <a:lnTo>
                    <a:pt x="1645149" y="183813"/>
                  </a:lnTo>
                  <a:cubicBezTo>
                    <a:pt x="1639828" y="192647"/>
                    <a:pt x="1621505" y="199887"/>
                    <a:pt x="1604225" y="199985"/>
                  </a:cubicBezTo>
                  <a:lnTo>
                    <a:pt x="1479076" y="200696"/>
                  </a:lnTo>
                  <a:cubicBezTo>
                    <a:pt x="1461794" y="200794"/>
                    <a:pt x="1452100" y="193713"/>
                    <a:pt x="1457425" y="184880"/>
                  </a:cubicBezTo>
                  <a:lnTo>
                    <a:pt x="1560701" y="13489"/>
                  </a:lnTo>
                  <a:cubicBezTo>
                    <a:pt x="1563361" y="9073"/>
                    <a:pt x="1569272" y="5054"/>
                    <a:pt x="1576679" y="2128"/>
                  </a:cubicBezTo>
                  <a:lnTo>
                    <a:pt x="1587712" y="0"/>
                  </a:lnTo>
                  <a:lnTo>
                    <a:pt x="1741140" y="0"/>
                  </a:lnTo>
                  <a:lnTo>
                    <a:pt x="1746076" y="1166"/>
                  </a:lnTo>
                  <a:cubicBezTo>
                    <a:pt x="1749995" y="4029"/>
                    <a:pt x="1751087" y="8006"/>
                    <a:pt x="1748425" y="12423"/>
                  </a:cubicBezTo>
                  <a:close/>
                  <a:moveTo>
                    <a:pt x="1761973" y="682157"/>
                  </a:moveTo>
                  <a:lnTo>
                    <a:pt x="1640145" y="885531"/>
                  </a:lnTo>
                  <a:lnTo>
                    <a:pt x="1531807" y="886146"/>
                  </a:lnTo>
                  <a:cubicBezTo>
                    <a:pt x="1514527" y="886245"/>
                    <a:pt x="1504833" y="879164"/>
                    <a:pt x="1510157" y="870332"/>
                  </a:cubicBezTo>
                  <a:lnTo>
                    <a:pt x="1613433" y="698940"/>
                  </a:lnTo>
                  <a:cubicBezTo>
                    <a:pt x="1618754" y="690108"/>
                    <a:pt x="1637078" y="682866"/>
                    <a:pt x="1654357" y="682769"/>
                  </a:cubicBezTo>
                  <a:close/>
                  <a:moveTo>
                    <a:pt x="1780655" y="345419"/>
                  </a:moveTo>
                  <a:lnTo>
                    <a:pt x="1677378" y="516810"/>
                  </a:lnTo>
                  <a:cubicBezTo>
                    <a:pt x="1672056" y="525642"/>
                    <a:pt x="1653734" y="532882"/>
                    <a:pt x="1636453" y="532980"/>
                  </a:cubicBezTo>
                  <a:lnTo>
                    <a:pt x="1511303" y="533691"/>
                  </a:lnTo>
                  <a:cubicBezTo>
                    <a:pt x="1494024" y="533789"/>
                    <a:pt x="1484331" y="526708"/>
                    <a:pt x="1489654" y="517875"/>
                  </a:cubicBezTo>
                  <a:lnTo>
                    <a:pt x="1592930" y="346484"/>
                  </a:lnTo>
                  <a:cubicBezTo>
                    <a:pt x="1598251" y="337652"/>
                    <a:pt x="1616574" y="330412"/>
                    <a:pt x="1633854" y="330313"/>
                  </a:cubicBezTo>
                  <a:lnTo>
                    <a:pt x="1759005" y="329603"/>
                  </a:lnTo>
                  <a:cubicBezTo>
                    <a:pt x="1767645" y="329553"/>
                    <a:pt x="1774388" y="331299"/>
                    <a:pt x="1778305" y="334161"/>
                  </a:cubicBezTo>
                  <a:cubicBezTo>
                    <a:pt x="1782223" y="337024"/>
                    <a:pt x="1783317" y="341002"/>
                    <a:pt x="1780655" y="345419"/>
                  </a:cubicBezTo>
                  <a:close/>
                  <a:moveTo>
                    <a:pt x="1899368" y="452794"/>
                  </a:moveTo>
                  <a:lnTo>
                    <a:pt x="1777541" y="656168"/>
                  </a:lnTo>
                  <a:lnTo>
                    <a:pt x="1670018" y="656778"/>
                  </a:lnTo>
                  <a:cubicBezTo>
                    <a:pt x="1652739" y="656877"/>
                    <a:pt x="1643044" y="649795"/>
                    <a:pt x="1648367" y="640962"/>
                  </a:cubicBezTo>
                  <a:lnTo>
                    <a:pt x="1751643" y="469573"/>
                  </a:lnTo>
                  <a:cubicBezTo>
                    <a:pt x="1756967" y="460739"/>
                    <a:pt x="1775289" y="453499"/>
                    <a:pt x="1792570" y="453400"/>
                  </a:cubicBezTo>
                  <a:close/>
                  <a:moveTo>
                    <a:pt x="1918866" y="116049"/>
                  </a:moveTo>
                  <a:lnTo>
                    <a:pt x="1815590" y="287441"/>
                  </a:lnTo>
                  <a:cubicBezTo>
                    <a:pt x="1810267" y="296275"/>
                    <a:pt x="1791945" y="303515"/>
                    <a:pt x="1774666" y="303612"/>
                  </a:cubicBezTo>
                  <a:lnTo>
                    <a:pt x="1649516" y="304322"/>
                  </a:lnTo>
                  <a:cubicBezTo>
                    <a:pt x="1632236" y="304421"/>
                    <a:pt x="1622543" y="297340"/>
                    <a:pt x="1627866" y="288508"/>
                  </a:cubicBezTo>
                  <a:lnTo>
                    <a:pt x="1731141" y="117117"/>
                  </a:lnTo>
                  <a:cubicBezTo>
                    <a:pt x="1736464" y="108284"/>
                    <a:pt x="1754786" y="101043"/>
                    <a:pt x="1772067" y="100945"/>
                  </a:cubicBezTo>
                  <a:lnTo>
                    <a:pt x="1897216" y="100234"/>
                  </a:lnTo>
                  <a:cubicBezTo>
                    <a:pt x="1905857" y="100185"/>
                    <a:pt x="1912600" y="101931"/>
                    <a:pt x="1916517" y="104794"/>
                  </a:cubicBezTo>
                  <a:cubicBezTo>
                    <a:pt x="1920436" y="107656"/>
                    <a:pt x="1921529" y="111633"/>
                    <a:pt x="1918866" y="116049"/>
                  </a:cubicBezTo>
                  <a:close/>
                  <a:moveTo>
                    <a:pt x="1988796" y="0"/>
                  </a:moveTo>
                  <a:lnTo>
                    <a:pt x="1953803" y="58073"/>
                  </a:lnTo>
                  <a:cubicBezTo>
                    <a:pt x="1948480" y="66906"/>
                    <a:pt x="1930157" y="74147"/>
                    <a:pt x="1912878" y="74244"/>
                  </a:cubicBezTo>
                  <a:lnTo>
                    <a:pt x="1787728" y="74956"/>
                  </a:lnTo>
                  <a:cubicBezTo>
                    <a:pt x="1770447" y="75054"/>
                    <a:pt x="1760755" y="67971"/>
                    <a:pt x="1766077" y="59139"/>
                  </a:cubicBezTo>
                  <a:lnTo>
                    <a:pt x="1801712" y="0"/>
                  </a:lnTo>
                  <a:close/>
                  <a:moveTo>
                    <a:pt x="2036763" y="223431"/>
                  </a:moveTo>
                  <a:lnTo>
                    <a:pt x="1914937" y="426804"/>
                  </a:lnTo>
                  <a:lnTo>
                    <a:pt x="1808231" y="427411"/>
                  </a:lnTo>
                  <a:cubicBezTo>
                    <a:pt x="1790952" y="427508"/>
                    <a:pt x="1781257" y="420427"/>
                    <a:pt x="1786580" y="411595"/>
                  </a:cubicBezTo>
                  <a:lnTo>
                    <a:pt x="1889857" y="240204"/>
                  </a:lnTo>
                  <a:cubicBezTo>
                    <a:pt x="1895177" y="231371"/>
                    <a:pt x="1913503" y="224131"/>
                    <a:pt x="1930781" y="224032"/>
                  </a:cubicBezTo>
                  <a:close/>
                  <a:moveTo>
                    <a:pt x="2170605" y="0"/>
                  </a:moveTo>
                  <a:lnTo>
                    <a:pt x="2052332" y="197441"/>
                  </a:lnTo>
                  <a:lnTo>
                    <a:pt x="1946443" y="198043"/>
                  </a:lnTo>
                  <a:cubicBezTo>
                    <a:pt x="1929162" y="198140"/>
                    <a:pt x="1919469" y="191058"/>
                    <a:pt x="1924792" y="182226"/>
                  </a:cubicBezTo>
                  <a:lnTo>
                    <a:pt x="2028068" y="10835"/>
                  </a:lnTo>
                  <a:lnTo>
                    <a:pt x="2043306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1EA33469-197E-CDAF-622A-EDDD0143E89A}"/>
                </a:ext>
              </a:extLst>
            </p:cNvPr>
            <p:cNvSpPr/>
            <p:nvPr/>
          </p:nvSpPr>
          <p:spPr bwMode="auto">
            <a:xfrm rot="16200000">
              <a:off x="1197578" y="2740812"/>
              <a:ext cx="458349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F3FEE772-DA7D-2A99-38F7-213FD1E02157}"/>
                </a:ext>
              </a:extLst>
            </p:cNvPr>
            <p:cNvSpPr/>
            <p:nvPr/>
          </p:nvSpPr>
          <p:spPr bwMode="auto">
            <a:xfrm rot="16200000" flipV="1">
              <a:off x="1224240" y="3754355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368D7BCF-3ABE-B088-B2A4-0E8DA2E97976}"/>
                </a:ext>
              </a:extLst>
            </p:cNvPr>
            <p:cNvSpPr/>
            <p:nvPr/>
          </p:nvSpPr>
          <p:spPr bwMode="auto">
            <a:xfrm>
              <a:off x="1137700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C7B436D-8903-F644-1792-4222C58219CA}"/>
                </a:ext>
              </a:extLst>
            </p:cNvPr>
            <p:cNvSpPr/>
            <p:nvPr/>
          </p:nvSpPr>
          <p:spPr bwMode="auto">
            <a:xfrm rot="16200000">
              <a:off x="9040" y="3674522"/>
              <a:ext cx="1319490" cy="652801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6257D11A-2650-2FCD-3CD6-B7E59CBBD4FC}"/>
                </a:ext>
              </a:extLst>
            </p:cNvPr>
            <p:cNvSpPr/>
            <p:nvPr/>
          </p:nvSpPr>
          <p:spPr bwMode="auto">
            <a:xfrm rot="16200000">
              <a:off x="33064" y="3668470"/>
              <a:ext cx="1283319" cy="640918"/>
            </a:xfrm>
            <a:custGeom>
              <a:avLst/>
              <a:gdLst>
                <a:gd name="connsiteX0" fmla="*/ 265346 w 2079138"/>
                <a:gd name="connsiteY0" fmla="*/ 927738 h 1057618"/>
                <a:gd name="connsiteX1" fmla="*/ 187083 w 2079138"/>
                <a:gd name="connsiteY1" fmla="*/ 1057618 h 1057618"/>
                <a:gd name="connsiteX2" fmla="*/ 0 w 2079138"/>
                <a:gd name="connsiteY2" fmla="*/ 1057618 h 1057618"/>
                <a:gd name="connsiteX3" fmla="*/ 77619 w 2079138"/>
                <a:gd name="connsiteY3" fmla="*/ 928803 h 1057618"/>
                <a:gd name="connsiteX4" fmla="*/ 118547 w 2079138"/>
                <a:gd name="connsiteY4" fmla="*/ 912632 h 1057618"/>
                <a:gd name="connsiteX5" fmla="*/ 243695 w 2079138"/>
                <a:gd name="connsiteY5" fmla="*/ 911920 h 1057618"/>
                <a:gd name="connsiteX6" fmla="*/ 262997 w 2079138"/>
                <a:gd name="connsiteY6" fmla="*/ 916480 h 1057618"/>
                <a:gd name="connsiteX7" fmla="*/ 265346 w 2079138"/>
                <a:gd name="connsiteY7" fmla="*/ 927738 h 1057618"/>
                <a:gd name="connsiteX8" fmla="*/ 403557 w 2079138"/>
                <a:gd name="connsiteY8" fmla="*/ 698369 h 1057618"/>
                <a:gd name="connsiteX9" fmla="*/ 300282 w 2079138"/>
                <a:gd name="connsiteY9" fmla="*/ 869760 h 1057618"/>
                <a:gd name="connsiteX10" fmla="*/ 259356 w 2079138"/>
                <a:gd name="connsiteY10" fmla="*/ 885931 h 1057618"/>
                <a:gd name="connsiteX11" fmla="*/ 134206 w 2079138"/>
                <a:gd name="connsiteY11" fmla="*/ 886641 h 1057618"/>
                <a:gd name="connsiteX12" fmla="*/ 112555 w 2079138"/>
                <a:gd name="connsiteY12" fmla="*/ 870825 h 1057618"/>
                <a:gd name="connsiteX13" fmla="*/ 215831 w 2079138"/>
                <a:gd name="connsiteY13" fmla="*/ 699436 h 1057618"/>
                <a:gd name="connsiteX14" fmla="*/ 256758 w 2079138"/>
                <a:gd name="connsiteY14" fmla="*/ 683264 h 1057618"/>
                <a:gd name="connsiteX15" fmla="*/ 381907 w 2079138"/>
                <a:gd name="connsiteY15" fmla="*/ 682553 h 1057618"/>
                <a:gd name="connsiteX16" fmla="*/ 401208 w 2079138"/>
                <a:gd name="connsiteY16" fmla="*/ 687111 h 1057618"/>
                <a:gd name="connsiteX17" fmla="*/ 403557 w 2079138"/>
                <a:gd name="connsiteY17" fmla="*/ 698369 h 1057618"/>
                <a:gd name="connsiteX18" fmla="*/ 435783 w 2079138"/>
                <a:gd name="connsiteY18" fmla="*/ 1031365 h 1057618"/>
                <a:gd name="connsiteX19" fmla="*/ 419963 w 2079138"/>
                <a:gd name="connsiteY19" fmla="*/ 1057618 h 1057618"/>
                <a:gd name="connsiteX20" fmla="*/ 232880 w 2079138"/>
                <a:gd name="connsiteY20" fmla="*/ 1057618 h 1057618"/>
                <a:gd name="connsiteX21" fmla="*/ 248057 w 2079138"/>
                <a:gd name="connsiteY21" fmla="*/ 1032431 h 1057618"/>
                <a:gd name="connsiteX22" fmla="*/ 288982 w 2079138"/>
                <a:gd name="connsiteY22" fmla="*/ 1016259 h 1057618"/>
                <a:gd name="connsiteX23" fmla="*/ 414132 w 2079138"/>
                <a:gd name="connsiteY23" fmla="*/ 1015548 h 1057618"/>
                <a:gd name="connsiteX24" fmla="*/ 433434 w 2079138"/>
                <a:gd name="connsiteY24" fmla="*/ 1020108 h 1057618"/>
                <a:gd name="connsiteX25" fmla="*/ 435783 w 2079138"/>
                <a:gd name="connsiteY25" fmla="*/ 1031365 h 1057618"/>
                <a:gd name="connsiteX26" fmla="*/ 541769 w 2079138"/>
                <a:gd name="connsiteY26" fmla="*/ 469001 h 1057618"/>
                <a:gd name="connsiteX27" fmla="*/ 438493 w 2079138"/>
                <a:gd name="connsiteY27" fmla="*/ 640392 h 1057618"/>
                <a:gd name="connsiteX28" fmla="*/ 397567 w 2079138"/>
                <a:gd name="connsiteY28" fmla="*/ 656564 h 1057618"/>
                <a:gd name="connsiteX29" fmla="*/ 272419 w 2079138"/>
                <a:gd name="connsiteY29" fmla="*/ 657274 h 1057618"/>
                <a:gd name="connsiteX30" fmla="*/ 250768 w 2079138"/>
                <a:gd name="connsiteY30" fmla="*/ 641458 h 1057618"/>
                <a:gd name="connsiteX31" fmla="*/ 354043 w 2079138"/>
                <a:gd name="connsiteY31" fmla="*/ 470067 h 1057618"/>
                <a:gd name="connsiteX32" fmla="*/ 394969 w 2079138"/>
                <a:gd name="connsiteY32" fmla="*/ 453895 h 1057618"/>
                <a:gd name="connsiteX33" fmla="*/ 520120 w 2079138"/>
                <a:gd name="connsiteY33" fmla="*/ 453185 h 1057618"/>
                <a:gd name="connsiteX34" fmla="*/ 539420 w 2079138"/>
                <a:gd name="connsiteY34" fmla="*/ 457744 h 1057618"/>
                <a:gd name="connsiteX35" fmla="*/ 541769 w 2079138"/>
                <a:gd name="connsiteY35" fmla="*/ 469001 h 1057618"/>
                <a:gd name="connsiteX36" fmla="*/ 573995 w 2079138"/>
                <a:gd name="connsiteY36" fmla="*/ 801996 h 1057618"/>
                <a:gd name="connsiteX37" fmla="*/ 470719 w 2079138"/>
                <a:gd name="connsiteY37" fmla="*/ 973387 h 1057618"/>
                <a:gd name="connsiteX38" fmla="*/ 429793 w 2079138"/>
                <a:gd name="connsiteY38" fmla="*/ 989558 h 1057618"/>
                <a:gd name="connsiteX39" fmla="*/ 304643 w 2079138"/>
                <a:gd name="connsiteY39" fmla="*/ 990269 h 1057618"/>
                <a:gd name="connsiteX40" fmla="*/ 282994 w 2079138"/>
                <a:gd name="connsiteY40" fmla="*/ 974453 h 1057618"/>
                <a:gd name="connsiteX41" fmla="*/ 386269 w 2079138"/>
                <a:gd name="connsiteY41" fmla="*/ 803062 h 1057618"/>
                <a:gd name="connsiteX42" fmla="*/ 427194 w 2079138"/>
                <a:gd name="connsiteY42" fmla="*/ 786892 h 1057618"/>
                <a:gd name="connsiteX43" fmla="*/ 552344 w 2079138"/>
                <a:gd name="connsiteY43" fmla="*/ 786180 h 1057618"/>
                <a:gd name="connsiteX44" fmla="*/ 571646 w 2079138"/>
                <a:gd name="connsiteY44" fmla="*/ 790739 h 1057618"/>
                <a:gd name="connsiteX45" fmla="*/ 573995 w 2079138"/>
                <a:gd name="connsiteY45" fmla="*/ 801996 h 1057618"/>
                <a:gd name="connsiteX46" fmla="*/ 679980 w 2079138"/>
                <a:gd name="connsiteY46" fmla="*/ 239632 h 1057618"/>
                <a:gd name="connsiteX47" fmla="*/ 576705 w 2079138"/>
                <a:gd name="connsiteY47" fmla="*/ 411023 h 1057618"/>
                <a:gd name="connsiteX48" fmla="*/ 535779 w 2079138"/>
                <a:gd name="connsiteY48" fmla="*/ 427194 h 1057618"/>
                <a:gd name="connsiteX49" fmla="*/ 410630 w 2079138"/>
                <a:gd name="connsiteY49" fmla="*/ 427906 h 1057618"/>
                <a:gd name="connsiteX50" fmla="*/ 388980 w 2079138"/>
                <a:gd name="connsiteY50" fmla="*/ 412089 h 1057618"/>
                <a:gd name="connsiteX51" fmla="*/ 492256 w 2079138"/>
                <a:gd name="connsiteY51" fmla="*/ 240699 h 1057618"/>
                <a:gd name="connsiteX52" fmla="*/ 533180 w 2079138"/>
                <a:gd name="connsiteY52" fmla="*/ 224526 h 1057618"/>
                <a:gd name="connsiteX53" fmla="*/ 658330 w 2079138"/>
                <a:gd name="connsiteY53" fmla="*/ 223816 h 1057618"/>
                <a:gd name="connsiteX54" fmla="*/ 677631 w 2079138"/>
                <a:gd name="connsiteY54" fmla="*/ 228375 h 1057618"/>
                <a:gd name="connsiteX55" fmla="*/ 679980 w 2079138"/>
                <a:gd name="connsiteY55" fmla="*/ 239632 h 1057618"/>
                <a:gd name="connsiteX56" fmla="*/ 712206 w 2079138"/>
                <a:gd name="connsiteY56" fmla="*/ 572628 h 1057618"/>
                <a:gd name="connsiteX57" fmla="*/ 608930 w 2079138"/>
                <a:gd name="connsiteY57" fmla="*/ 744019 h 1057618"/>
                <a:gd name="connsiteX58" fmla="*/ 568005 w 2079138"/>
                <a:gd name="connsiteY58" fmla="*/ 760190 h 1057618"/>
                <a:gd name="connsiteX59" fmla="*/ 442856 w 2079138"/>
                <a:gd name="connsiteY59" fmla="*/ 760901 h 1057618"/>
                <a:gd name="connsiteX60" fmla="*/ 421206 w 2079138"/>
                <a:gd name="connsiteY60" fmla="*/ 745085 h 1057618"/>
                <a:gd name="connsiteX61" fmla="*/ 524480 w 2079138"/>
                <a:gd name="connsiteY61" fmla="*/ 573694 h 1057618"/>
                <a:gd name="connsiteX62" fmla="*/ 565405 w 2079138"/>
                <a:gd name="connsiteY62" fmla="*/ 557523 h 1057618"/>
                <a:gd name="connsiteX63" fmla="*/ 690555 w 2079138"/>
                <a:gd name="connsiteY63" fmla="*/ 556813 h 1057618"/>
                <a:gd name="connsiteX64" fmla="*/ 709857 w 2079138"/>
                <a:gd name="connsiteY64" fmla="*/ 561371 h 1057618"/>
                <a:gd name="connsiteX65" fmla="*/ 712206 w 2079138"/>
                <a:gd name="connsiteY65" fmla="*/ 572628 h 1057618"/>
                <a:gd name="connsiteX66" fmla="*/ 732710 w 2079138"/>
                <a:gd name="connsiteY66" fmla="*/ 925083 h 1057618"/>
                <a:gd name="connsiteX67" fmla="*/ 652848 w 2079138"/>
                <a:gd name="connsiteY67" fmla="*/ 1057618 h 1057618"/>
                <a:gd name="connsiteX68" fmla="*/ 465764 w 2079138"/>
                <a:gd name="connsiteY68" fmla="*/ 1057618 h 1057618"/>
                <a:gd name="connsiteX69" fmla="*/ 544983 w 2079138"/>
                <a:gd name="connsiteY69" fmla="*/ 926149 h 1057618"/>
                <a:gd name="connsiteX70" fmla="*/ 585909 w 2079138"/>
                <a:gd name="connsiteY70" fmla="*/ 909979 h 1057618"/>
                <a:gd name="connsiteX71" fmla="*/ 711059 w 2079138"/>
                <a:gd name="connsiteY71" fmla="*/ 909267 h 1057618"/>
                <a:gd name="connsiteX72" fmla="*/ 730360 w 2079138"/>
                <a:gd name="connsiteY72" fmla="*/ 913826 h 1057618"/>
                <a:gd name="connsiteX73" fmla="*/ 732710 w 2079138"/>
                <a:gd name="connsiteY73" fmla="*/ 925083 h 1057618"/>
                <a:gd name="connsiteX74" fmla="*/ 818193 w 2079138"/>
                <a:gd name="connsiteY74" fmla="*/ 10264 h 1057618"/>
                <a:gd name="connsiteX75" fmla="*/ 714916 w 2079138"/>
                <a:gd name="connsiteY75" fmla="*/ 181654 h 1057618"/>
                <a:gd name="connsiteX76" fmla="*/ 673991 w 2079138"/>
                <a:gd name="connsiteY76" fmla="*/ 197827 h 1057618"/>
                <a:gd name="connsiteX77" fmla="*/ 548841 w 2079138"/>
                <a:gd name="connsiteY77" fmla="*/ 198537 h 1057618"/>
                <a:gd name="connsiteX78" fmla="*/ 527191 w 2079138"/>
                <a:gd name="connsiteY78" fmla="*/ 182721 h 1057618"/>
                <a:gd name="connsiteX79" fmla="*/ 630467 w 2079138"/>
                <a:gd name="connsiteY79" fmla="*/ 11330 h 1057618"/>
                <a:gd name="connsiteX80" fmla="*/ 646401 w 2079138"/>
                <a:gd name="connsiteY80" fmla="*/ 0 h 1057618"/>
                <a:gd name="connsiteX81" fmla="*/ 816051 w 2079138"/>
                <a:gd name="connsiteY81" fmla="*/ 0 h 1057618"/>
                <a:gd name="connsiteX82" fmla="*/ 850418 w 2079138"/>
                <a:gd name="connsiteY82" fmla="*/ 343259 h 1057618"/>
                <a:gd name="connsiteX83" fmla="*/ 747141 w 2079138"/>
                <a:gd name="connsiteY83" fmla="*/ 514650 h 1057618"/>
                <a:gd name="connsiteX84" fmla="*/ 706217 w 2079138"/>
                <a:gd name="connsiteY84" fmla="*/ 530822 h 1057618"/>
                <a:gd name="connsiteX85" fmla="*/ 581067 w 2079138"/>
                <a:gd name="connsiteY85" fmla="*/ 531532 h 1057618"/>
                <a:gd name="connsiteX86" fmla="*/ 559416 w 2079138"/>
                <a:gd name="connsiteY86" fmla="*/ 515716 h 1057618"/>
                <a:gd name="connsiteX87" fmla="*/ 662694 w 2079138"/>
                <a:gd name="connsiteY87" fmla="*/ 344325 h 1057618"/>
                <a:gd name="connsiteX88" fmla="*/ 703617 w 2079138"/>
                <a:gd name="connsiteY88" fmla="*/ 328153 h 1057618"/>
                <a:gd name="connsiteX89" fmla="*/ 828767 w 2079138"/>
                <a:gd name="connsiteY89" fmla="*/ 327443 h 1057618"/>
                <a:gd name="connsiteX90" fmla="*/ 848068 w 2079138"/>
                <a:gd name="connsiteY90" fmla="*/ 332002 h 1057618"/>
                <a:gd name="connsiteX91" fmla="*/ 850418 w 2079138"/>
                <a:gd name="connsiteY91" fmla="*/ 343259 h 1057618"/>
                <a:gd name="connsiteX92" fmla="*/ 870921 w 2079138"/>
                <a:gd name="connsiteY92" fmla="*/ 695715 h 1057618"/>
                <a:gd name="connsiteX93" fmla="*/ 767645 w 2079138"/>
                <a:gd name="connsiteY93" fmla="*/ 867106 h 1057618"/>
                <a:gd name="connsiteX94" fmla="*/ 726720 w 2079138"/>
                <a:gd name="connsiteY94" fmla="*/ 883277 h 1057618"/>
                <a:gd name="connsiteX95" fmla="*/ 601570 w 2079138"/>
                <a:gd name="connsiteY95" fmla="*/ 883988 h 1057618"/>
                <a:gd name="connsiteX96" fmla="*/ 579919 w 2079138"/>
                <a:gd name="connsiteY96" fmla="*/ 868172 h 1057618"/>
                <a:gd name="connsiteX97" fmla="*/ 683195 w 2079138"/>
                <a:gd name="connsiteY97" fmla="*/ 696781 h 1057618"/>
                <a:gd name="connsiteX98" fmla="*/ 724120 w 2079138"/>
                <a:gd name="connsiteY98" fmla="*/ 680610 h 1057618"/>
                <a:gd name="connsiteX99" fmla="*/ 849272 w 2079138"/>
                <a:gd name="connsiteY99" fmla="*/ 679900 h 1057618"/>
                <a:gd name="connsiteX100" fmla="*/ 868572 w 2079138"/>
                <a:gd name="connsiteY100" fmla="*/ 684458 h 1057618"/>
                <a:gd name="connsiteX101" fmla="*/ 870921 w 2079138"/>
                <a:gd name="connsiteY101" fmla="*/ 695715 h 1057618"/>
                <a:gd name="connsiteX102" fmla="*/ 903150 w 2079138"/>
                <a:gd name="connsiteY102" fmla="*/ 1028711 h 1057618"/>
                <a:gd name="connsiteX103" fmla="*/ 885731 w 2079138"/>
                <a:gd name="connsiteY103" fmla="*/ 1057618 h 1057618"/>
                <a:gd name="connsiteX104" fmla="*/ 698649 w 2079138"/>
                <a:gd name="connsiteY104" fmla="*/ 1057618 h 1057618"/>
                <a:gd name="connsiteX105" fmla="*/ 715425 w 2079138"/>
                <a:gd name="connsiteY105" fmla="*/ 1029776 h 1057618"/>
                <a:gd name="connsiteX106" fmla="*/ 756350 w 2079138"/>
                <a:gd name="connsiteY106" fmla="*/ 1013605 h 1057618"/>
                <a:gd name="connsiteX107" fmla="*/ 881500 w 2079138"/>
                <a:gd name="connsiteY107" fmla="*/ 1012895 h 1057618"/>
                <a:gd name="connsiteX108" fmla="*/ 900801 w 2079138"/>
                <a:gd name="connsiteY108" fmla="*/ 1017454 h 1057618"/>
                <a:gd name="connsiteX109" fmla="*/ 903150 w 2079138"/>
                <a:gd name="connsiteY109" fmla="*/ 1028711 h 1057618"/>
                <a:gd name="connsiteX110" fmla="*/ 988630 w 2079138"/>
                <a:gd name="connsiteY110" fmla="*/ 113892 h 1057618"/>
                <a:gd name="connsiteX111" fmla="*/ 885355 w 2079138"/>
                <a:gd name="connsiteY111" fmla="*/ 285281 h 1057618"/>
                <a:gd name="connsiteX112" fmla="*/ 844430 w 2079138"/>
                <a:gd name="connsiteY112" fmla="*/ 301453 h 1057618"/>
                <a:gd name="connsiteX113" fmla="*/ 719280 w 2079138"/>
                <a:gd name="connsiteY113" fmla="*/ 302163 h 1057618"/>
                <a:gd name="connsiteX114" fmla="*/ 697629 w 2079138"/>
                <a:gd name="connsiteY114" fmla="*/ 286348 h 1057618"/>
                <a:gd name="connsiteX115" fmla="*/ 800905 w 2079138"/>
                <a:gd name="connsiteY115" fmla="*/ 114957 h 1057618"/>
                <a:gd name="connsiteX116" fmla="*/ 841830 w 2079138"/>
                <a:gd name="connsiteY116" fmla="*/ 98786 h 1057618"/>
                <a:gd name="connsiteX117" fmla="*/ 966980 w 2079138"/>
                <a:gd name="connsiteY117" fmla="*/ 98074 h 1057618"/>
                <a:gd name="connsiteX118" fmla="*/ 986281 w 2079138"/>
                <a:gd name="connsiteY118" fmla="*/ 102634 h 1057618"/>
                <a:gd name="connsiteX119" fmla="*/ 988630 w 2079138"/>
                <a:gd name="connsiteY119" fmla="*/ 113892 h 1057618"/>
                <a:gd name="connsiteX120" fmla="*/ 1009133 w 2079138"/>
                <a:gd name="connsiteY120" fmla="*/ 466346 h 1057618"/>
                <a:gd name="connsiteX121" fmla="*/ 905857 w 2079138"/>
                <a:gd name="connsiteY121" fmla="*/ 637737 h 1057618"/>
                <a:gd name="connsiteX122" fmla="*/ 864931 w 2079138"/>
                <a:gd name="connsiteY122" fmla="*/ 653909 h 1057618"/>
                <a:gd name="connsiteX123" fmla="*/ 739783 w 2079138"/>
                <a:gd name="connsiteY123" fmla="*/ 654619 h 1057618"/>
                <a:gd name="connsiteX124" fmla="*/ 718132 w 2079138"/>
                <a:gd name="connsiteY124" fmla="*/ 638803 h 1057618"/>
                <a:gd name="connsiteX125" fmla="*/ 821408 w 2079138"/>
                <a:gd name="connsiteY125" fmla="*/ 467413 h 1057618"/>
                <a:gd name="connsiteX126" fmla="*/ 862332 w 2079138"/>
                <a:gd name="connsiteY126" fmla="*/ 451242 h 1057618"/>
                <a:gd name="connsiteX127" fmla="*/ 987483 w 2079138"/>
                <a:gd name="connsiteY127" fmla="*/ 450530 h 1057618"/>
                <a:gd name="connsiteX128" fmla="*/ 1006784 w 2079138"/>
                <a:gd name="connsiteY128" fmla="*/ 455089 h 1057618"/>
                <a:gd name="connsiteX129" fmla="*/ 1009133 w 2079138"/>
                <a:gd name="connsiteY129" fmla="*/ 466346 h 1057618"/>
                <a:gd name="connsiteX130" fmla="*/ 1041362 w 2079138"/>
                <a:gd name="connsiteY130" fmla="*/ 799343 h 1057618"/>
                <a:gd name="connsiteX131" fmla="*/ 938086 w 2079138"/>
                <a:gd name="connsiteY131" fmla="*/ 970733 h 1057618"/>
                <a:gd name="connsiteX132" fmla="*/ 897161 w 2079138"/>
                <a:gd name="connsiteY132" fmla="*/ 986904 h 1057618"/>
                <a:gd name="connsiteX133" fmla="*/ 772011 w 2079138"/>
                <a:gd name="connsiteY133" fmla="*/ 987616 h 1057618"/>
                <a:gd name="connsiteX134" fmla="*/ 750362 w 2079138"/>
                <a:gd name="connsiteY134" fmla="*/ 971798 h 1057618"/>
                <a:gd name="connsiteX135" fmla="*/ 853636 w 2079138"/>
                <a:gd name="connsiteY135" fmla="*/ 800409 h 1057618"/>
                <a:gd name="connsiteX136" fmla="*/ 894561 w 2079138"/>
                <a:gd name="connsiteY136" fmla="*/ 784237 h 1057618"/>
                <a:gd name="connsiteX137" fmla="*/ 1019711 w 2079138"/>
                <a:gd name="connsiteY137" fmla="*/ 783526 h 1057618"/>
                <a:gd name="connsiteX138" fmla="*/ 1039013 w 2079138"/>
                <a:gd name="connsiteY138" fmla="*/ 788084 h 1057618"/>
                <a:gd name="connsiteX139" fmla="*/ 1041362 w 2079138"/>
                <a:gd name="connsiteY139" fmla="*/ 799343 h 1057618"/>
                <a:gd name="connsiteX140" fmla="*/ 1057258 w 2079138"/>
                <a:gd name="connsiteY140" fmla="*/ 0 h 1057618"/>
                <a:gd name="connsiteX141" fmla="*/ 1023566 w 2079138"/>
                <a:gd name="connsiteY141" fmla="*/ 55914 h 1057618"/>
                <a:gd name="connsiteX142" fmla="*/ 982641 w 2079138"/>
                <a:gd name="connsiteY142" fmla="*/ 72085 h 1057618"/>
                <a:gd name="connsiteX143" fmla="*/ 857491 w 2079138"/>
                <a:gd name="connsiteY143" fmla="*/ 72797 h 1057618"/>
                <a:gd name="connsiteX144" fmla="*/ 835840 w 2079138"/>
                <a:gd name="connsiteY144" fmla="*/ 56979 h 1057618"/>
                <a:gd name="connsiteX145" fmla="*/ 870174 w 2079138"/>
                <a:gd name="connsiteY145" fmla="*/ 0 h 1057618"/>
                <a:gd name="connsiteX146" fmla="*/ 1147345 w 2079138"/>
                <a:gd name="connsiteY146" fmla="*/ 236979 h 1057618"/>
                <a:gd name="connsiteX147" fmla="*/ 1044070 w 2079138"/>
                <a:gd name="connsiteY147" fmla="*/ 408368 h 1057618"/>
                <a:gd name="connsiteX148" fmla="*/ 1003144 w 2079138"/>
                <a:gd name="connsiteY148" fmla="*/ 424540 h 1057618"/>
                <a:gd name="connsiteX149" fmla="*/ 877994 w 2079138"/>
                <a:gd name="connsiteY149" fmla="*/ 425251 h 1057618"/>
                <a:gd name="connsiteX150" fmla="*/ 856343 w 2079138"/>
                <a:gd name="connsiteY150" fmla="*/ 409435 h 1057618"/>
                <a:gd name="connsiteX151" fmla="*/ 959620 w 2079138"/>
                <a:gd name="connsiteY151" fmla="*/ 238044 h 1057618"/>
                <a:gd name="connsiteX152" fmla="*/ 1000545 w 2079138"/>
                <a:gd name="connsiteY152" fmla="*/ 221873 h 1057618"/>
                <a:gd name="connsiteX153" fmla="*/ 1125695 w 2079138"/>
                <a:gd name="connsiteY153" fmla="*/ 221163 h 1057618"/>
                <a:gd name="connsiteX154" fmla="*/ 1144997 w 2079138"/>
                <a:gd name="connsiteY154" fmla="*/ 225721 h 1057618"/>
                <a:gd name="connsiteX155" fmla="*/ 1147345 w 2079138"/>
                <a:gd name="connsiteY155" fmla="*/ 236979 h 1057618"/>
                <a:gd name="connsiteX156" fmla="*/ 1179573 w 2079138"/>
                <a:gd name="connsiteY156" fmla="*/ 569974 h 1057618"/>
                <a:gd name="connsiteX157" fmla="*/ 1076297 w 2079138"/>
                <a:gd name="connsiteY157" fmla="*/ 741365 h 1057618"/>
                <a:gd name="connsiteX158" fmla="*/ 1035372 w 2079138"/>
                <a:gd name="connsiteY158" fmla="*/ 757536 h 1057618"/>
                <a:gd name="connsiteX159" fmla="*/ 910224 w 2079138"/>
                <a:gd name="connsiteY159" fmla="*/ 758247 h 1057618"/>
                <a:gd name="connsiteX160" fmla="*/ 888573 w 2079138"/>
                <a:gd name="connsiteY160" fmla="*/ 742431 h 1057618"/>
                <a:gd name="connsiteX161" fmla="*/ 991849 w 2079138"/>
                <a:gd name="connsiteY161" fmla="*/ 571040 h 1057618"/>
                <a:gd name="connsiteX162" fmla="*/ 1032774 w 2079138"/>
                <a:gd name="connsiteY162" fmla="*/ 554868 h 1057618"/>
                <a:gd name="connsiteX163" fmla="*/ 1157924 w 2079138"/>
                <a:gd name="connsiteY163" fmla="*/ 554157 h 1057618"/>
                <a:gd name="connsiteX164" fmla="*/ 1177224 w 2079138"/>
                <a:gd name="connsiteY164" fmla="*/ 558717 h 1057618"/>
                <a:gd name="connsiteX165" fmla="*/ 1179573 w 2079138"/>
                <a:gd name="connsiteY165" fmla="*/ 569974 h 1057618"/>
                <a:gd name="connsiteX166" fmla="*/ 1200078 w 2079138"/>
                <a:gd name="connsiteY166" fmla="*/ 922430 h 1057618"/>
                <a:gd name="connsiteX167" fmla="*/ 1118616 w 2079138"/>
                <a:gd name="connsiteY167" fmla="*/ 1057618 h 1057618"/>
                <a:gd name="connsiteX168" fmla="*/ 931532 w 2079138"/>
                <a:gd name="connsiteY168" fmla="*/ 1057618 h 1057618"/>
                <a:gd name="connsiteX169" fmla="*/ 1012352 w 2079138"/>
                <a:gd name="connsiteY169" fmla="*/ 923496 h 1057618"/>
                <a:gd name="connsiteX170" fmla="*/ 1053276 w 2079138"/>
                <a:gd name="connsiteY170" fmla="*/ 907324 h 1057618"/>
                <a:gd name="connsiteX171" fmla="*/ 1178427 w 2079138"/>
                <a:gd name="connsiteY171" fmla="*/ 906614 h 1057618"/>
                <a:gd name="connsiteX172" fmla="*/ 1197728 w 2079138"/>
                <a:gd name="connsiteY172" fmla="*/ 911173 h 1057618"/>
                <a:gd name="connsiteX173" fmla="*/ 1200078 w 2079138"/>
                <a:gd name="connsiteY173" fmla="*/ 922430 h 1057618"/>
                <a:gd name="connsiteX174" fmla="*/ 1285557 w 2079138"/>
                <a:gd name="connsiteY174" fmla="*/ 7609 h 1057618"/>
                <a:gd name="connsiteX175" fmla="*/ 1182281 w 2079138"/>
                <a:gd name="connsiteY175" fmla="*/ 179001 h 1057618"/>
                <a:gd name="connsiteX176" fmla="*/ 1141356 w 2079138"/>
                <a:gd name="connsiteY176" fmla="*/ 195172 h 1057618"/>
                <a:gd name="connsiteX177" fmla="*/ 1016206 w 2079138"/>
                <a:gd name="connsiteY177" fmla="*/ 195884 h 1057618"/>
                <a:gd name="connsiteX178" fmla="*/ 994555 w 2079138"/>
                <a:gd name="connsiteY178" fmla="*/ 180066 h 1057618"/>
                <a:gd name="connsiteX179" fmla="*/ 1097831 w 2079138"/>
                <a:gd name="connsiteY179" fmla="*/ 8675 h 1057618"/>
                <a:gd name="connsiteX180" fmla="*/ 1110033 w 2079138"/>
                <a:gd name="connsiteY180" fmla="*/ 0 h 1057618"/>
                <a:gd name="connsiteX181" fmla="*/ 1283969 w 2079138"/>
                <a:gd name="connsiteY181" fmla="*/ 0 h 1057618"/>
                <a:gd name="connsiteX182" fmla="*/ 1317786 w 2079138"/>
                <a:gd name="connsiteY182" fmla="*/ 340605 h 1057618"/>
                <a:gd name="connsiteX183" fmla="*/ 1214510 w 2079138"/>
                <a:gd name="connsiteY183" fmla="*/ 511996 h 1057618"/>
                <a:gd name="connsiteX184" fmla="*/ 1173585 w 2079138"/>
                <a:gd name="connsiteY184" fmla="*/ 528167 h 1057618"/>
                <a:gd name="connsiteX185" fmla="*/ 1048435 w 2079138"/>
                <a:gd name="connsiteY185" fmla="*/ 528879 h 1057618"/>
                <a:gd name="connsiteX186" fmla="*/ 1026785 w 2079138"/>
                <a:gd name="connsiteY186" fmla="*/ 513062 h 1057618"/>
                <a:gd name="connsiteX187" fmla="*/ 1130060 w 2079138"/>
                <a:gd name="connsiteY187" fmla="*/ 341672 h 1057618"/>
                <a:gd name="connsiteX188" fmla="*/ 1170985 w 2079138"/>
                <a:gd name="connsiteY188" fmla="*/ 325500 h 1057618"/>
                <a:gd name="connsiteX189" fmla="*/ 1296135 w 2079138"/>
                <a:gd name="connsiteY189" fmla="*/ 324790 h 1057618"/>
                <a:gd name="connsiteX190" fmla="*/ 1315437 w 2079138"/>
                <a:gd name="connsiteY190" fmla="*/ 329348 h 1057618"/>
                <a:gd name="connsiteX191" fmla="*/ 1317786 w 2079138"/>
                <a:gd name="connsiteY191" fmla="*/ 340605 h 1057618"/>
                <a:gd name="connsiteX192" fmla="*/ 1338290 w 2079138"/>
                <a:gd name="connsiteY192" fmla="*/ 693061 h 1057618"/>
                <a:gd name="connsiteX193" fmla="*/ 1235013 w 2079138"/>
                <a:gd name="connsiteY193" fmla="*/ 864452 h 1057618"/>
                <a:gd name="connsiteX194" fmla="*/ 1194088 w 2079138"/>
                <a:gd name="connsiteY194" fmla="*/ 880623 h 1057618"/>
                <a:gd name="connsiteX195" fmla="*/ 1068938 w 2079138"/>
                <a:gd name="connsiteY195" fmla="*/ 881333 h 1057618"/>
                <a:gd name="connsiteX196" fmla="*/ 1047287 w 2079138"/>
                <a:gd name="connsiteY196" fmla="*/ 865518 h 1057618"/>
                <a:gd name="connsiteX197" fmla="*/ 1150564 w 2079138"/>
                <a:gd name="connsiteY197" fmla="*/ 694128 h 1057618"/>
                <a:gd name="connsiteX198" fmla="*/ 1191489 w 2079138"/>
                <a:gd name="connsiteY198" fmla="*/ 677955 h 1057618"/>
                <a:gd name="connsiteX199" fmla="*/ 1316639 w 2079138"/>
                <a:gd name="connsiteY199" fmla="*/ 677245 h 1057618"/>
                <a:gd name="connsiteX200" fmla="*/ 1335939 w 2079138"/>
                <a:gd name="connsiteY200" fmla="*/ 681804 h 1057618"/>
                <a:gd name="connsiteX201" fmla="*/ 1338290 w 2079138"/>
                <a:gd name="connsiteY201" fmla="*/ 693061 h 1057618"/>
                <a:gd name="connsiteX202" fmla="*/ 1370517 w 2079138"/>
                <a:gd name="connsiteY202" fmla="*/ 1026056 h 1057618"/>
                <a:gd name="connsiteX203" fmla="*/ 1351499 w 2079138"/>
                <a:gd name="connsiteY203" fmla="*/ 1057618 h 1057618"/>
                <a:gd name="connsiteX204" fmla="*/ 1164417 w 2079138"/>
                <a:gd name="connsiteY204" fmla="*/ 1057618 h 1057618"/>
                <a:gd name="connsiteX205" fmla="*/ 1182793 w 2079138"/>
                <a:gd name="connsiteY205" fmla="*/ 1027123 h 1057618"/>
                <a:gd name="connsiteX206" fmla="*/ 1223718 w 2079138"/>
                <a:gd name="connsiteY206" fmla="*/ 1010952 h 1057618"/>
                <a:gd name="connsiteX207" fmla="*/ 1348868 w 2079138"/>
                <a:gd name="connsiteY207" fmla="*/ 1010240 h 1057618"/>
                <a:gd name="connsiteX208" fmla="*/ 1368168 w 2079138"/>
                <a:gd name="connsiteY208" fmla="*/ 1014800 h 1057618"/>
                <a:gd name="connsiteX209" fmla="*/ 1370517 w 2079138"/>
                <a:gd name="connsiteY209" fmla="*/ 1026056 h 1057618"/>
                <a:gd name="connsiteX210" fmla="*/ 1455998 w 2079138"/>
                <a:gd name="connsiteY210" fmla="*/ 111237 h 1057618"/>
                <a:gd name="connsiteX211" fmla="*/ 1352721 w 2079138"/>
                <a:gd name="connsiteY211" fmla="*/ 282628 h 1057618"/>
                <a:gd name="connsiteX212" fmla="*/ 1311796 w 2079138"/>
                <a:gd name="connsiteY212" fmla="*/ 298800 h 1057618"/>
                <a:gd name="connsiteX213" fmla="*/ 1186646 w 2079138"/>
                <a:gd name="connsiteY213" fmla="*/ 299510 h 1057618"/>
                <a:gd name="connsiteX214" fmla="*/ 1164996 w 2079138"/>
                <a:gd name="connsiteY214" fmla="*/ 283694 h 1057618"/>
                <a:gd name="connsiteX215" fmla="*/ 1268272 w 2079138"/>
                <a:gd name="connsiteY215" fmla="*/ 112303 h 1057618"/>
                <a:gd name="connsiteX216" fmla="*/ 1309197 w 2079138"/>
                <a:gd name="connsiteY216" fmla="*/ 96133 h 1057618"/>
                <a:gd name="connsiteX217" fmla="*/ 1434347 w 2079138"/>
                <a:gd name="connsiteY217" fmla="*/ 95421 h 1057618"/>
                <a:gd name="connsiteX218" fmla="*/ 1453648 w 2079138"/>
                <a:gd name="connsiteY218" fmla="*/ 99980 h 1057618"/>
                <a:gd name="connsiteX219" fmla="*/ 1455998 w 2079138"/>
                <a:gd name="connsiteY219" fmla="*/ 111237 h 1057618"/>
                <a:gd name="connsiteX220" fmla="*/ 1476501 w 2079138"/>
                <a:gd name="connsiteY220" fmla="*/ 463693 h 1057618"/>
                <a:gd name="connsiteX221" fmla="*/ 1373226 w 2079138"/>
                <a:gd name="connsiteY221" fmla="*/ 635084 h 1057618"/>
                <a:gd name="connsiteX222" fmla="*/ 1332299 w 2079138"/>
                <a:gd name="connsiteY222" fmla="*/ 651256 h 1057618"/>
                <a:gd name="connsiteX223" fmla="*/ 1207150 w 2079138"/>
                <a:gd name="connsiteY223" fmla="*/ 651966 h 1057618"/>
                <a:gd name="connsiteX224" fmla="*/ 1185499 w 2079138"/>
                <a:gd name="connsiteY224" fmla="*/ 636149 h 1057618"/>
                <a:gd name="connsiteX225" fmla="*/ 1288775 w 2079138"/>
                <a:gd name="connsiteY225" fmla="*/ 464759 h 1057618"/>
                <a:gd name="connsiteX226" fmla="*/ 1329701 w 2079138"/>
                <a:gd name="connsiteY226" fmla="*/ 448587 h 1057618"/>
                <a:gd name="connsiteX227" fmla="*/ 1454851 w 2079138"/>
                <a:gd name="connsiteY227" fmla="*/ 447876 h 1057618"/>
                <a:gd name="connsiteX228" fmla="*/ 1474152 w 2079138"/>
                <a:gd name="connsiteY228" fmla="*/ 452435 h 1057618"/>
                <a:gd name="connsiteX229" fmla="*/ 1476501 w 2079138"/>
                <a:gd name="connsiteY229" fmla="*/ 463693 h 1057618"/>
                <a:gd name="connsiteX230" fmla="*/ 1508730 w 2079138"/>
                <a:gd name="connsiteY230" fmla="*/ 796687 h 1057618"/>
                <a:gd name="connsiteX231" fmla="*/ 1405454 w 2079138"/>
                <a:gd name="connsiteY231" fmla="*/ 968079 h 1057618"/>
                <a:gd name="connsiteX232" fmla="*/ 1364529 w 2079138"/>
                <a:gd name="connsiteY232" fmla="*/ 984251 h 1057618"/>
                <a:gd name="connsiteX233" fmla="*/ 1239379 w 2079138"/>
                <a:gd name="connsiteY233" fmla="*/ 984961 h 1057618"/>
                <a:gd name="connsiteX234" fmla="*/ 1217728 w 2079138"/>
                <a:gd name="connsiteY234" fmla="*/ 969145 h 1057618"/>
                <a:gd name="connsiteX235" fmla="*/ 1321005 w 2079138"/>
                <a:gd name="connsiteY235" fmla="*/ 797754 h 1057618"/>
                <a:gd name="connsiteX236" fmla="*/ 1361930 w 2079138"/>
                <a:gd name="connsiteY236" fmla="*/ 781583 h 1057618"/>
                <a:gd name="connsiteX237" fmla="*/ 1487080 w 2079138"/>
                <a:gd name="connsiteY237" fmla="*/ 780872 h 1057618"/>
                <a:gd name="connsiteX238" fmla="*/ 1506380 w 2079138"/>
                <a:gd name="connsiteY238" fmla="*/ 785431 h 1057618"/>
                <a:gd name="connsiteX239" fmla="*/ 1508730 w 2079138"/>
                <a:gd name="connsiteY239" fmla="*/ 796687 h 1057618"/>
                <a:gd name="connsiteX240" fmla="*/ 1523026 w 2079138"/>
                <a:gd name="connsiteY240" fmla="*/ 0 h 1057618"/>
                <a:gd name="connsiteX241" fmla="*/ 1490933 w 2079138"/>
                <a:gd name="connsiteY241" fmla="*/ 53259 h 1057618"/>
                <a:gd name="connsiteX242" fmla="*/ 1450008 w 2079138"/>
                <a:gd name="connsiteY242" fmla="*/ 69431 h 1057618"/>
                <a:gd name="connsiteX243" fmla="*/ 1324860 w 2079138"/>
                <a:gd name="connsiteY243" fmla="*/ 70142 h 1057618"/>
                <a:gd name="connsiteX244" fmla="*/ 1303209 w 2079138"/>
                <a:gd name="connsiteY244" fmla="*/ 54325 h 1057618"/>
                <a:gd name="connsiteX245" fmla="*/ 1335943 w 2079138"/>
                <a:gd name="connsiteY245" fmla="*/ 0 h 1057618"/>
                <a:gd name="connsiteX246" fmla="*/ 1537270 w 2079138"/>
                <a:gd name="connsiteY246" fmla="*/ 904575 h 1057618"/>
                <a:gd name="connsiteX247" fmla="*/ 1445593 w 2079138"/>
                <a:gd name="connsiteY247" fmla="*/ 1057618 h 1057618"/>
                <a:gd name="connsiteX248" fmla="*/ 1397300 w 2079138"/>
                <a:gd name="connsiteY248" fmla="*/ 1057618 h 1057618"/>
                <a:gd name="connsiteX249" fmla="*/ 1479719 w 2079138"/>
                <a:gd name="connsiteY249" fmla="*/ 920841 h 1057618"/>
                <a:gd name="connsiteX250" fmla="*/ 1520645 w 2079138"/>
                <a:gd name="connsiteY250" fmla="*/ 904669 h 1057618"/>
                <a:gd name="connsiteX251" fmla="*/ 1614713 w 2079138"/>
                <a:gd name="connsiteY251" fmla="*/ 234324 h 1057618"/>
                <a:gd name="connsiteX252" fmla="*/ 1511437 w 2079138"/>
                <a:gd name="connsiteY252" fmla="*/ 405715 h 1057618"/>
                <a:gd name="connsiteX253" fmla="*/ 1470511 w 2079138"/>
                <a:gd name="connsiteY253" fmla="*/ 421887 h 1057618"/>
                <a:gd name="connsiteX254" fmla="*/ 1345362 w 2079138"/>
                <a:gd name="connsiteY254" fmla="*/ 422597 h 1057618"/>
                <a:gd name="connsiteX255" fmla="*/ 1323711 w 2079138"/>
                <a:gd name="connsiteY255" fmla="*/ 406781 h 1057618"/>
                <a:gd name="connsiteX256" fmla="*/ 1426987 w 2079138"/>
                <a:gd name="connsiteY256" fmla="*/ 235390 h 1057618"/>
                <a:gd name="connsiteX257" fmla="*/ 1467912 w 2079138"/>
                <a:gd name="connsiteY257" fmla="*/ 219218 h 1057618"/>
                <a:gd name="connsiteX258" fmla="*/ 1593062 w 2079138"/>
                <a:gd name="connsiteY258" fmla="*/ 218508 h 1057618"/>
                <a:gd name="connsiteX259" fmla="*/ 1612364 w 2079138"/>
                <a:gd name="connsiteY259" fmla="*/ 223067 h 1057618"/>
                <a:gd name="connsiteX260" fmla="*/ 1614713 w 2079138"/>
                <a:gd name="connsiteY260" fmla="*/ 234324 h 1057618"/>
                <a:gd name="connsiteX261" fmla="*/ 1646941 w 2079138"/>
                <a:gd name="connsiteY261" fmla="*/ 567321 h 1057618"/>
                <a:gd name="connsiteX262" fmla="*/ 1543666 w 2079138"/>
                <a:gd name="connsiteY262" fmla="*/ 738710 h 1057618"/>
                <a:gd name="connsiteX263" fmla="*/ 1502741 w 2079138"/>
                <a:gd name="connsiteY263" fmla="*/ 754882 h 1057618"/>
                <a:gd name="connsiteX264" fmla="*/ 1377591 w 2079138"/>
                <a:gd name="connsiteY264" fmla="*/ 755593 h 1057618"/>
                <a:gd name="connsiteX265" fmla="*/ 1355941 w 2079138"/>
                <a:gd name="connsiteY265" fmla="*/ 739776 h 1057618"/>
                <a:gd name="connsiteX266" fmla="*/ 1459216 w 2079138"/>
                <a:gd name="connsiteY266" fmla="*/ 568385 h 1057618"/>
                <a:gd name="connsiteX267" fmla="*/ 1500141 w 2079138"/>
                <a:gd name="connsiteY267" fmla="*/ 552215 h 1057618"/>
                <a:gd name="connsiteX268" fmla="*/ 1625291 w 2079138"/>
                <a:gd name="connsiteY268" fmla="*/ 551503 h 1057618"/>
                <a:gd name="connsiteX269" fmla="*/ 1644593 w 2079138"/>
                <a:gd name="connsiteY269" fmla="*/ 556062 h 1057618"/>
                <a:gd name="connsiteX270" fmla="*/ 1646941 w 2079138"/>
                <a:gd name="connsiteY270" fmla="*/ 567321 h 1057618"/>
                <a:gd name="connsiteX271" fmla="*/ 1674666 w 2079138"/>
                <a:gd name="connsiteY271" fmla="*/ 675212 h 1057618"/>
                <a:gd name="connsiteX272" fmla="*/ 1552839 w 2079138"/>
                <a:gd name="connsiteY272" fmla="*/ 878585 h 1057618"/>
                <a:gd name="connsiteX273" fmla="*/ 1536306 w 2079138"/>
                <a:gd name="connsiteY273" fmla="*/ 878679 h 1057618"/>
                <a:gd name="connsiteX274" fmla="*/ 1514655 w 2079138"/>
                <a:gd name="connsiteY274" fmla="*/ 862864 h 1057618"/>
                <a:gd name="connsiteX275" fmla="*/ 1617931 w 2079138"/>
                <a:gd name="connsiteY275" fmla="*/ 691473 h 1057618"/>
                <a:gd name="connsiteX276" fmla="*/ 1658856 w 2079138"/>
                <a:gd name="connsiteY276" fmla="*/ 675302 h 1057618"/>
                <a:gd name="connsiteX277" fmla="*/ 1752924 w 2079138"/>
                <a:gd name="connsiteY277" fmla="*/ 4956 h 1057618"/>
                <a:gd name="connsiteX278" fmla="*/ 1649648 w 2079138"/>
                <a:gd name="connsiteY278" fmla="*/ 176346 h 1057618"/>
                <a:gd name="connsiteX279" fmla="*/ 1608723 w 2079138"/>
                <a:gd name="connsiteY279" fmla="*/ 192518 h 1057618"/>
                <a:gd name="connsiteX280" fmla="*/ 1483575 w 2079138"/>
                <a:gd name="connsiteY280" fmla="*/ 193229 h 1057618"/>
                <a:gd name="connsiteX281" fmla="*/ 1461924 w 2079138"/>
                <a:gd name="connsiteY281" fmla="*/ 177413 h 1057618"/>
                <a:gd name="connsiteX282" fmla="*/ 1565200 w 2079138"/>
                <a:gd name="connsiteY282" fmla="*/ 6022 h 1057618"/>
                <a:gd name="connsiteX283" fmla="*/ 1573669 w 2079138"/>
                <a:gd name="connsiteY283" fmla="*/ 0 h 1057618"/>
                <a:gd name="connsiteX284" fmla="*/ 1751890 w 2079138"/>
                <a:gd name="connsiteY284" fmla="*/ 0 h 1057618"/>
                <a:gd name="connsiteX285" fmla="*/ 1785154 w 2079138"/>
                <a:gd name="connsiteY285" fmla="*/ 337952 h 1057618"/>
                <a:gd name="connsiteX286" fmla="*/ 1681877 w 2079138"/>
                <a:gd name="connsiteY286" fmla="*/ 509343 h 1057618"/>
                <a:gd name="connsiteX287" fmla="*/ 1640952 w 2079138"/>
                <a:gd name="connsiteY287" fmla="*/ 525513 h 1057618"/>
                <a:gd name="connsiteX288" fmla="*/ 1515802 w 2079138"/>
                <a:gd name="connsiteY288" fmla="*/ 526224 h 1057618"/>
                <a:gd name="connsiteX289" fmla="*/ 1494152 w 2079138"/>
                <a:gd name="connsiteY289" fmla="*/ 510408 h 1057618"/>
                <a:gd name="connsiteX290" fmla="*/ 1597428 w 2079138"/>
                <a:gd name="connsiteY290" fmla="*/ 339017 h 1057618"/>
                <a:gd name="connsiteX291" fmla="*/ 1638353 w 2079138"/>
                <a:gd name="connsiteY291" fmla="*/ 322846 h 1057618"/>
                <a:gd name="connsiteX292" fmla="*/ 1763503 w 2079138"/>
                <a:gd name="connsiteY292" fmla="*/ 322136 h 1057618"/>
                <a:gd name="connsiteX293" fmla="*/ 1782804 w 2079138"/>
                <a:gd name="connsiteY293" fmla="*/ 326694 h 1057618"/>
                <a:gd name="connsiteX294" fmla="*/ 1785154 w 2079138"/>
                <a:gd name="connsiteY294" fmla="*/ 337952 h 1057618"/>
                <a:gd name="connsiteX295" fmla="*/ 1812062 w 2079138"/>
                <a:gd name="connsiteY295" fmla="*/ 445848 h 1057618"/>
                <a:gd name="connsiteX296" fmla="*/ 1690234 w 2079138"/>
                <a:gd name="connsiteY296" fmla="*/ 649222 h 1057618"/>
                <a:gd name="connsiteX297" fmla="*/ 1674517 w 2079138"/>
                <a:gd name="connsiteY297" fmla="*/ 649311 h 1057618"/>
                <a:gd name="connsiteX298" fmla="*/ 1652866 w 2079138"/>
                <a:gd name="connsiteY298" fmla="*/ 633495 h 1057618"/>
                <a:gd name="connsiteX299" fmla="*/ 1756142 w 2079138"/>
                <a:gd name="connsiteY299" fmla="*/ 462106 h 1057618"/>
                <a:gd name="connsiteX300" fmla="*/ 1797068 w 2079138"/>
                <a:gd name="connsiteY300" fmla="*/ 445933 h 1057618"/>
                <a:gd name="connsiteX301" fmla="*/ 1923365 w 2079138"/>
                <a:gd name="connsiteY301" fmla="*/ 108582 h 1057618"/>
                <a:gd name="connsiteX302" fmla="*/ 1820089 w 2079138"/>
                <a:gd name="connsiteY302" fmla="*/ 279974 h 1057618"/>
                <a:gd name="connsiteX303" fmla="*/ 1779164 w 2079138"/>
                <a:gd name="connsiteY303" fmla="*/ 296145 h 1057618"/>
                <a:gd name="connsiteX304" fmla="*/ 1654014 w 2079138"/>
                <a:gd name="connsiteY304" fmla="*/ 296855 h 1057618"/>
                <a:gd name="connsiteX305" fmla="*/ 1632365 w 2079138"/>
                <a:gd name="connsiteY305" fmla="*/ 281041 h 1057618"/>
                <a:gd name="connsiteX306" fmla="*/ 1735640 w 2079138"/>
                <a:gd name="connsiteY306" fmla="*/ 109650 h 1057618"/>
                <a:gd name="connsiteX307" fmla="*/ 1776566 w 2079138"/>
                <a:gd name="connsiteY307" fmla="*/ 93478 h 1057618"/>
                <a:gd name="connsiteX308" fmla="*/ 1901715 w 2079138"/>
                <a:gd name="connsiteY308" fmla="*/ 92767 h 1057618"/>
                <a:gd name="connsiteX309" fmla="*/ 1921016 w 2079138"/>
                <a:gd name="connsiteY309" fmla="*/ 97327 h 1057618"/>
                <a:gd name="connsiteX310" fmla="*/ 1923365 w 2079138"/>
                <a:gd name="connsiteY310" fmla="*/ 108582 h 1057618"/>
                <a:gd name="connsiteX311" fmla="*/ 1949457 w 2079138"/>
                <a:gd name="connsiteY311" fmla="*/ 216485 h 1057618"/>
                <a:gd name="connsiteX312" fmla="*/ 1827630 w 2079138"/>
                <a:gd name="connsiteY312" fmla="*/ 419859 h 1057618"/>
                <a:gd name="connsiteX313" fmla="*/ 1812729 w 2079138"/>
                <a:gd name="connsiteY313" fmla="*/ 419944 h 1057618"/>
                <a:gd name="connsiteX314" fmla="*/ 1791079 w 2079138"/>
                <a:gd name="connsiteY314" fmla="*/ 404128 h 1057618"/>
                <a:gd name="connsiteX315" fmla="*/ 1894356 w 2079138"/>
                <a:gd name="connsiteY315" fmla="*/ 232737 h 1057618"/>
                <a:gd name="connsiteX316" fmla="*/ 1935279 w 2079138"/>
                <a:gd name="connsiteY316" fmla="*/ 216565 h 1057618"/>
                <a:gd name="connsiteX317" fmla="*/ 1988796 w 2079138"/>
                <a:gd name="connsiteY317" fmla="*/ 0 h 1057618"/>
                <a:gd name="connsiteX318" fmla="*/ 1958302 w 2079138"/>
                <a:gd name="connsiteY318" fmla="*/ 50606 h 1057618"/>
                <a:gd name="connsiteX319" fmla="*/ 1917377 w 2079138"/>
                <a:gd name="connsiteY319" fmla="*/ 66777 h 1057618"/>
                <a:gd name="connsiteX320" fmla="*/ 1792227 w 2079138"/>
                <a:gd name="connsiteY320" fmla="*/ 67489 h 1057618"/>
                <a:gd name="connsiteX321" fmla="*/ 1770576 w 2079138"/>
                <a:gd name="connsiteY321" fmla="*/ 51672 h 1057618"/>
                <a:gd name="connsiteX322" fmla="*/ 1801712 w 2079138"/>
                <a:gd name="connsiteY322" fmla="*/ 0 h 1057618"/>
                <a:gd name="connsiteX323" fmla="*/ 2079138 w 2079138"/>
                <a:gd name="connsiteY323" fmla="*/ 0 h 1057618"/>
                <a:gd name="connsiteX324" fmla="*/ 1965025 w 2079138"/>
                <a:gd name="connsiteY324" fmla="*/ 190496 h 1057618"/>
                <a:gd name="connsiteX325" fmla="*/ 1950942 w 2079138"/>
                <a:gd name="connsiteY325" fmla="*/ 190576 h 1057618"/>
                <a:gd name="connsiteX326" fmla="*/ 1929291 w 2079138"/>
                <a:gd name="connsiteY326" fmla="*/ 174759 h 1057618"/>
                <a:gd name="connsiteX327" fmla="*/ 2032567 w 2079138"/>
                <a:gd name="connsiteY327" fmla="*/ 3367 h 1057618"/>
                <a:gd name="connsiteX328" fmla="*/ 2037303 w 2079138"/>
                <a:gd name="connsiteY328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</a:cxnLst>
              <a:rect l="l" t="t" r="r" b="b"/>
              <a:pathLst>
                <a:path w="2079138" h="1057618">
                  <a:moveTo>
                    <a:pt x="265346" y="927738"/>
                  </a:moveTo>
                  <a:lnTo>
                    <a:pt x="187083" y="1057618"/>
                  </a:lnTo>
                  <a:lnTo>
                    <a:pt x="0" y="1057618"/>
                  </a:lnTo>
                  <a:lnTo>
                    <a:pt x="77619" y="928803"/>
                  </a:lnTo>
                  <a:cubicBezTo>
                    <a:pt x="82944" y="919971"/>
                    <a:pt x="101266" y="912729"/>
                    <a:pt x="118547" y="912632"/>
                  </a:cubicBezTo>
                  <a:lnTo>
                    <a:pt x="243695" y="911920"/>
                  </a:lnTo>
                  <a:cubicBezTo>
                    <a:pt x="252336" y="911872"/>
                    <a:pt x="259079" y="913618"/>
                    <a:pt x="262997" y="916480"/>
                  </a:cubicBezTo>
                  <a:cubicBezTo>
                    <a:pt x="266914" y="919343"/>
                    <a:pt x="268006" y="923321"/>
                    <a:pt x="265346" y="927738"/>
                  </a:cubicBezTo>
                  <a:close/>
                  <a:moveTo>
                    <a:pt x="403557" y="698369"/>
                  </a:moveTo>
                  <a:lnTo>
                    <a:pt x="300282" y="869760"/>
                  </a:lnTo>
                  <a:cubicBezTo>
                    <a:pt x="294958" y="878592"/>
                    <a:pt x="276637" y="885832"/>
                    <a:pt x="259356" y="885931"/>
                  </a:cubicBezTo>
                  <a:lnTo>
                    <a:pt x="134206" y="886641"/>
                  </a:lnTo>
                  <a:cubicBezTo>
                    <a:pt x="116926" y="886740"/>
                    <a:pt x="107234" y="879660"/>
                    <a:pt x="112555" y="870825"/>
                  </a:cubicBezTo>
                  <a:lnTo>
                    <a:pt x="215831" y="699436"/>
                  </a:lnTo>
                  <a:cubicBezTo>
                    <a:pt x="221155" y="690602"/>
                    <a:pt x="239477" y="683362"/>
                    <a:pt x="256758" y="683264"/>
                  </a:cubicBezTo>
                  <a:lnTo>
                    <a:pt x="381907" y="682553"/>
                  </a:lnTo>
                  <a:cubicBezTo>
                    <a:pt x="390546" y="682504"/>
                    <a:pt x="397291" y="684249"/>
                    <a:pt x="401208" y="687111"/>
                  </a:cubicBezTo>
                  <a:cubicBezTo>
                    <a:pt x="405126" y="689974"/>
                    <a:pt x="406218" y="693952"/>
                    <a:pt x="403557" y="698369"/>
                  </a:cubicBezTo>
                  <a:close/>
                  <a:moveTo>
                    <a:pt x="435783" y="1031365"/>
                  </a:moveTo>
                  <a:lnTo>
                    <a:pt x="419963" y="1057618"/>
                  </a:lnTo>
                  <a:lnTo>
                    <a:pt x="232880" y="1057618"/>
                  </a:lnTo>
                  <a:lnTo>
                    <a:pt x="248057" y="1032431"/>
                  </a:lnTo>
                  <a:cubicBezTo>
                    <a:pt x="253380" y="1023598"/>
                    <a:pt x="271703" y="1016357"/>
                    <a:pt x="288982" y="1016259"/>
                  </a:cubicBezTo>
                  <a:lnTo>
                    <a:pt x="414132" y="1015548"/>
                  </a:lnTo>
                  <a:cubicBezTo>
                    <a:pt x="422772" y="1015499"/>
                    <a:pt x="429515" y="1017245"/>
                    <a:pt x="433434" y="1020108"/>
                  </a:cubicBezTo>
                  <a:cubicBezTo>
                    <a:pt x="437352" y="1022970"/>
                    <a:pt x="438444" y="1026947"/>
                    <a:pt x="435783" y="1031365"/>
                  </a:cubicBezTo>
                  <a:close/>
                  <a:moveTo>
                    <a:pt x="541769" y="469001"/>
                  </a:moveTo>
                  <a:lnTo>
                    <a:pt x="438493" y="640392"/>
                  </a:lnTo>
                  <a:cubicBezTo>
                    <a:pt x="433170" y="649225"/>
                    <a:pt x="414847" y="656464"/>
                    <a:pt x="397567" y="656564"/>
                  </a:cubicBezTo>
                  <a:lnTo>
                    <a:pt x="272419" y="657274"/>
                  </a:lnTo>
                  <a:cubicBezTo>
                    <a:pt x="255138" y="657371"/>
                    <a:pt x="245445" y="650290"/>
                    <a:pt x="250768" y="641458"/>
                  </a:cubicBezTo>
                  <a:lnTo>
                    <a:pt x="354043" y="470067"/>
                  </a:lnTo>
                  <a:cubicBezTo>
                    <a:pt x="359366" y="461234"/>
                    <a:pt x="377689" y="453994"/>
                    <a:pt x="394969" y="453895"/>
                  </a:cubicBezTo>
                  <a:lnTo>
                    <a:pt x="520120" y="453185"/>
                  </a:lnTo>
                  <a:cubicBezTo>
                    <a:pt x="528758" y="453136"/>
                    <a:pt x="535502" y="454881"/>
                    <a:pt x="539420" y="457744"/>
                  </a:cubicBezTo>
                  <a:cubicBezTo>
                    <a:pt x="543337" y="460606"/>
                    <a:pt x="544431" y="464584"/>
                    <a:pt x="541769" y="469001"/>
                  </a:cubicBezTo>
                  <a:close/>
                  <a:moveTo>
                    <a:pt x="573995" y="801996"/>
                  </a:moveTo>
                  <a:lnTo>
                    <a:pt x="470719" y="973387"/>
                  </a:lnTo>
                  <a:cubicBezTo>
                    <a:pt x="465396" y="982220"/>
                    <a:pt x="447073" y="989459"/>
                    <a:pt x="429793" y="989558"/>
                  </a:cubicBezTo>
                  <a:lnTo>
                    <a:pt x="304643" y="990269"/>
                  </a:lnTo>
                  <a:cubicBezTo>
                    <a:pt x="287364" y="990368"/>
                    <a:pt x="277671" y="983287"/>
                    <a:pt x="282994" y="974453"/>
                  </a:cubicBezTo>
                  <a:lnTo>
                    <a:pt x="386269" y="803062"/>
                  </a:lnTo>
                  <a:cubicBezTo>
                    <a:pt x="391591" y="794229"/>
                    <a:pt x="409915" y="786989"/>
                    <a:pt x="427194" y="786892"/>
                  </a:cubicBezTo>
                  <a:lnTo>
                    <a:pt x="552344" y="786180"/>
                  </a:lnTo>
                  <a:cubicBezTo>
                    <a:pt x="560984" y="786131"/>
                    <a:pt x="567728" y="787876"/>
                    <a:pt x="571646" y="790739"/>
                  </a:cubicBezTo>
                  <a:cubicBezTo>
                    <a:pt x="575563" y="793601"/>
                    <a:pt x="576655" y="797580"/>
                    <a:pt x="573995" y="801996"/>
                  </a:cubicBezTo>
                  <a:close/>
                  <a:moveTo>
                    <a:pt x="679980" y="239632"/>
                  </a:moveTo>
                  <a:lnTo>
                    <a:pt x="576705" y="411023"/>
                  </a:lnTo>
                  <a:cubicBezTo>
                    <a:pt x="571382" y="419857"/>
                    <a:pt x="553060" y="427097"/>
                    <a:pt x="535779" y="427194"/>
                  </a:cubicBezTo>
                  <a:lnTo>
                    <a:pt x="410630" y="427906"/>
                  </a:lnTo>
                  <a:cubicBezTo>
                    <a:pt x="393349" y="428003"/>
                    <a:pt x="383656" y="420923"/>
                    <a:pt x="388980" y="412089"/>
                  </a:cubicBezTo>
                  <a:lnTo>
                    <a:pt x="492256" y="240699"/>
                  </a:lnTo>
                  <a:cubicBezTo>
                    <a:pt x="497577" y="231865"/>
                    <a:pt x="515901" y="224625"/>
                    <a:pt x="533180" y="224526"/>
                  </a:cubicBezTo>
                  <a:lnTo>
                    <a:pt x="658330" y="223816"/>
                  </a:lnTo>
                  <a:cubicBezTo>
                    <a:pt x="666969" y="223767"/>
                    <a:pt x="673714" y="225514"/>
                    <a:pt x="677631" y="228375"/>
                  </a:cubicBezTo>
                  <a:cubicBezTo>
                    <a:pt x="681549" y="231237"/>
                    <a:pt x="682642" y="235217"/>
                    <a:pt x="679980" y="239632"/>
                  </a:cubicBezTo>
                  <a:close/>
                  <a:moveTo>
                    <a:pt x="712206" y="572628"/>
                  </a:moveTo>
                  <a:lnTo>
                    <a:pt x="608930" y="744019"/>
                  </a:lnTo>
                  <a:cubicBezTo>
                    <a:pt x="603608" y="752851"/>
                    <a:pt x="585284" y="760092"/>
                    <a:pt x="568005" y="760190"/>
                  </a:cubicBezTo>
                  <a:lnTo>
                    <a:pt x="442856" y="760901"/>
                  </a:lnTo>
                  <a:cubicBezTo>
                    <a:pt x="425576" y="760999"/>
                    <a:pt x="415881" y="753918"/>
                    <a:pt x="421206" y="745085"/>
                  </a:cubicBezTo>
                  <a:lnTo>
                    <a:pt x="524480" y="573694"/>
                  </a:lnTo>
                  <a:cubicBezTo>
                    <a:pt x="529803" y="564860"/>
                    <a:pt x="548127" y="557620"/>
                    <a:pt x="565405" y="557523"/>
                  </a:cubicBezTo>
                  <a:lnTo>
                    <a:pt x="690555" y="556813"/>
                  </a:lnTo>
                  <a:cubicBezTo>
                    <a:pt x="699195" y="556762"/>
                    <a:pt x="705938" y="558509"/>
                    <a:pt x="709857" y="561371"/>
                  </a:cubicBezTo>
                  <a:cubicBezTo>
                    <a:pt x="713775" y="564232"/>
                    <a:pt x="714868" y="568212"/>
                    <a:pt x="712206" y="572628"/>
                  </a:cubicBezTo>
                  <a:close/>
                  <a:moveTo>
                    <a:pt x="732710" y="925083"/>
                  </a:moveTo>
                  <a:lnTo>
                    <a:pt x="652848" y="1057618"/>
                  </a:lnTo>
                  <a:lnTo>
                    <a:pt x="465764" y="1057618"/>
                  </a:lnTo>
                  <a:lnTo>
                    <a:pt x="544983" y="926149"/>
                  </a:lnTo>
                  <a:cubicBezTo>
                    <a:pt x="550306" y="917316"/>
                    <a:pt x="568629" y="910076"/>
                    <a:pt x="585909" y="909979"/>
                  </a:cubicBezTo>
                  <a:lnTo>
                    <a:pt x="711059" y="909267"/>
                  </a:lnTo>
                  <a:cubicBezTo>
                    <a:pt x="719698" y="909218"/>
                    <a:pt x="726443" y="910963"/>
                    <a:pt x="730360" y="913826"/>
                  </a:cubicBezTo>
                  <a:cubicBezTo>
                    <a:pt x="734278" y="916688"/>
                    <a:pt x="735370" y="920667"/>
                    <a:pt x="732710" y="925083"/>
                  </a:cubicBezTo>
                  <a:close/>
                  <a:moveTo>
                    <a:pt x="818193" y="10264"/>
                  </a:moveTo>
                  <a:lnTo>
                    <a:pt x="714916" y="181654"/>
                  </a:lnTo>
                  <a:cubicBezTo>
                    <a:pt x="709593" y="190488"/>
                    <a:pt x="691271" y="197728"/>
                    <a:pt x="673991" y="197827"/>
                  </a:cubicBezTo>
                  <a:lnTo>
                    <a:pt x="548841" y="198537"/>
                  </a:lnTo>
                  <a:cubicBezTo>
                    <a:pt x="531561" y="198634"/>
                    <a:pt x="521869" y="191554"/>
                    <a:pt x="527191" y="182721"/>
                  </a:cubicBezTo>
                  <a:lnTo>
                    <a:pt x="630467" y="11330"/>
                  </a:lnTo>
                  <a:lnTo>
                    <a:pt x="646401" y="0"/>
                  </a:lnTo>
                  <a:lnTo>
                    <a:pt x="816051" y="0"/>
                  </a:lnTo>
                  <a:close/>
                  <a:moveTo>
                    <a:pt x="850418" y="343259"/>
                  </a:moveTo>
                  <a:lnTo>
                    <a:pt x="747141" y="514650"/>
                  </a:lnTo>
                  <a:cubicBezTo>
                    <a:pt x="741821" y="523483"/>
                    <a:pt x="723497" y="530724"/>
                    <a:pt x="706217" y="530822"/>
                  </a:cubicBezTo>
                  <a:lnTo>
                    <a:pt x="581067" y="531532"/>
                  </a:lnTo>
                  <a:cubicBezTo>
                    <a:pt x="563788" y="531631"/>
                    <a:pt x="554093" y="524549"/>
                    <a:pt x="559416" y="515716"/>
                  </a:cubicBezTo>
                  <a:lnTo>
                    <a:pt x="662694" y="344325"/>
                  </a:lnTo>
                  <a:cubicBezTo>
                    <a:pt x="668014" y="335492"/>
                    <a:pt x="686338" y="328253"/>
                    <a:pt x="703617" y="328153"/>
                  </a:cubicBezTo>
                  <a:lnTo>
                    <a:pt x="828767" y="327443"/>
                  </a:lnTo>
                  <a:cubicBezTo>
                    <a:pt x="837408" y="327395"/>
                    <a:pt x="844151" y="329140"/>
                    <a:pt x="848068" y="332002"/>
                  </a:cubicBezTo>
                  <a:cubicBezTo>
                    <a:pt x="851986" y="334865"/>
                    <a:pt x="853080" y="338843"/>
                    <a:pt x="850418" y="343259"/>
                  </a:cubicBezTo>
                  <a:close/>
                  <a:moveTo>
                    <a:pt x="870921" y="695715"/>
                  </a:moveTo>
                  <a:lnTo>
                    <a:pt x="767645" y="867106"/>
                  </a:lnTo>
                  <a:cubicBezTo>
                    <a:pt x="762322" y="875939"/>
                    <a:pt x="743999" y="883179"/>
                    <a:pt x="726720" y="883277"/>
                  </a:cubicBezTo>
                  <a:lnTo>
                    <a:pt x="601570" y="883988"/>
                  </a:lnTo>
                  <a:cubicBezTo>
                    <a:pt x="584290" y="884086"/>
                    <a:pt x="574598" y="877005"/>
                    <a:pt x="579919" y="868172"/>
                  </a:cubicBezTo>
                  <a:lnTo>
                    <a:pt x="683195" y="696781"/>
                  </a:lnTo>
                  <a:cubicBezTo>
                    <a:pt x="688517" y="687948"/>
                    <a:pt x="706841" y="680707"/>
                    <a:pt x="724120" y="680610"/>
                  </a:cubicBezTo>
                  <a:lnTo>
                    <a:pt x="849272" y="679900"/>
                  </a:lnTo>
                  <a:cubicBezTo>
                    <a:pt x="857911" y="679849"/>
                    <a:pt x="864654" y="681596"/>
                    <a:pt x="868572" y="684458"/>
                  </a:cubicBezTo>
                  <a:cubicBezTo>
                    <a:pt x="872490" y="687319"/>
                    <a:pt x="873583" y="691299"/>
                    <a:pt x="870921" y="695715"/>
                  </a:cubicBezTo>
                  <a:close/>
                  <a:moveTo>
                    <a:pt x="903150" y="1028711"/>
                  </a:moveTo>
                  <a:lnTo>
                    <a:pt x="885731" y="1057618"/>
                  </a:lnTo>
                  <a:lnTo>
                    <a:pt x="698649" y="1057618"/>
                  </a:lnTo>
                  <a:lnTo>
                    <a:pt x="715425" y="1029776"/>
                  </a:lnTo>
                  <a:cubicBezTo>
                    <a:pt x="720747" y="1020944"/>
                    <a:pt x="739071" y="1013704"/>
                    <a:pt x="756350" y="1013605"/>
                  </a:cubicBezTo>
                  <a:lnTo>
                    <a:pt x="881500" y="1012895"/>
                  </a:lnTo>
                  <a:cubicBezTo>
                    <a:pt x="890141" y="1012846"/>
                    <a:pt x="896884" y="1014591"/>
                    <a:pt x="900801" y="1017454"/>
                  </a:cubicBezTo>
                  <a:cubicBezTo>
                    <a:pt x="904719" y="1020316"/>
                    <a:pt x="905811" y="1024294"/>
                    <a:pt x="903150" y="1028711"/>
                  </a:cubicBezTo>
                  <a:close/>
                  <a:moveTo>
                    <a:pt x="988630" y="113892"/>
                  </a:moveTo>
                  <a:lnTo>
                    <a:pt x="885355" y="285281"/>
                  </a:lnTo>
                  <a:cubicBezTo>
                    <a:pt x="880032" y="294115"/>
                    <a:pt x="861709" y="301355"/>
                    <a:pt x="844430" y="301453"/>
                  </a:cubicBezTo>
                  <a:lnTo>
                    <a:pt x="719280" y="302163"/>
                  </a:lnTo>
                  <a:cubicBezTo>
                    <a:pt x="701999" y="302262"/>
                    <a:pt x="692306" y="295181"/>
                    <a:pt x="697629" y="286348"/>
                  </a:cubicBezTo>
                  <a:lnTo>
                    <a:pt x="800905" y="114957"/>
                  </a:lnTo>
                  <a:cubicBezTo>
                    <a:pt x="806227" y="106125"/>
                    <a:pt x="824551" y="98883"/>
                    <a:pt x="841830" y="98786"/>
                  </a:cubicBezTo>
                  <a:lnTo>
                    <a:pt x="966980" y="98074"/>
                  </a:lnTo>
                  <a:cubicBezTo>
                    <a:pt x="975620" y="98025"/>
                    <a:pt x="982362" y="99772"/>
                    <a:pt x="986281" y="102634"/>
                  </a:cubicBezTo>
                  <a:cubicBezTo>
                    <a:pt x="990200" y="105497"/>
                    <a:pt x="991291" y="109474"/>
                    <a:pt x="988630" y="113892"/>
                  </a:cubicBezTo>
                  <a:close/>
                  <a:moveTo>
                    <a:pt x="1009133" y="466346"/>
                  </a:moveTo>
                  <a:lnTo>
                    <a:pt x="905857" y="637737"/>
                  </a:lnTo>
                  <a:cubicBezTo>
                    <a:pt x="900534" y="646572"/>
                    <a:pt x="882212" y="653811"/>
                    <a:pt x="864931" y="653909"/>
                  </a:cubicBezTo>
                  <a:lnTo>
                    <a:pt x="739783" y="654619"/>
                  </a:lnTo>
                  <a:cubicBezTo>
                    <a:pt x="722502" y="654718"/>
                    <a:pt x="712809" y="647636"/>
                    <a:pt x="718132" y="638803"/>
                  </a:cubicBezTo>
                  <a:lnTo>
                    <a:pt x="821408" y="467413"/>
                  </a:lnTo>
                  <a:cubicBezTo>
                    <a:pt x="826731" y="458581"/>
                    <a:pt x="845053" y="451339"/>
                    <a:pt x="862332" y="451242"/>
                  </a:cubicBezTo>
                  <a:lnTo>
                    <a:pt x="987483" y="450530"/>
                  </a:lnTo>
                  <a:cubicBezTo>
                    <a:pt x="996123" y="450482"/>
                    <a:pt x="1002865" y="452228"/>
                    <a:pt x="1006784" y="455089"/>
                  </a:cubicBezTo>
                  <a:cubicBezTo>
                    <a:pt x="1010701" y="457952"/>
                    <a:pt x="1011795" y="461930"/>
                    <a:pt x="1009133" y="466346"/>
                  </a:cubicBezTo>
                  <a:close/>
                  <a:moveTo>
                    <a:pt x="1041362" y="799343"/>
                  </a:moveTo>
                  <a:lnTo>
                    <a:pt x="938086" y="970733"/>
                  </a:lnTo>
                  <a:cubicBezTo>
                    <a:pt x="932763" y="979567"/>
                    <a:pt x="914441" y="986807"/>
                    <a:pt x="897161" y="986904"/>
                  </a:cubicBezTo>
                  <a:lnTo>
                    <a:pt x="772011" y="987616"/>
                  </a:lnTo>
                  <a:cubicBezTo>
                    <a:pt x="754731" y="987713"/>
                    <a:pt x="745037" y="980633"/>
                    <a:pt x="750362" y="971798"/>
                  </a:cubicBezTo>
                  <a:lnTo>
                    <a:pt x="853636" y="800409"/>
                  </a:lnTo>
                  <a:cubicBezTo>
                    <a:pt x="858960" y="791576"/>
                    <a:pt x="877282" y="784335"/>
                    <a:pt x="894561" y="784237"/>
                  </a:cubicBezTo>
                  <a:lnTo>
                    <a:pt x="1019711" y="783526"/>
                  </a:lnTo>
                  <a:cubicBezTo>
                    <a:pt x="1028352" y="783477"/>
                    <a:pt x="1035095" y="785223"/>
                    <a:pt x="1039013" y="788084"/>
                  </a:cubicBezTo>
                  <a:cubicBezTo>
                    <a:pt x="1042932" y="790947"/>
                    <a:pt x="1044022" y="794927"/>
                    <a:pt x="1041362" y="799343"/>
                  </a:cubicBezTo>
                  <a:close/>
                  <a:moveTo>
                    <a:pt x="1057258" y="0"/>
                  </a:moveTo>
                  <a:lnTo>
                    <a:pt x="1023566" y="55914"/>
                  </a:lnTo>
                  <a:cubicBezTo>
                    <a:pt x="1018243" y="64746"/>
                    <a:pt x="999920" y="71987"/>
                    <a:pt x="982641" y="72085"/>
                  </a:cubicBezTo>
                  <a:lnTo>
                    <a:pt x="857491" y="72797"/>
                  </a:lnTo>
                  <a:cubicBezTo>
                    <a:pt x="840212" y="72894"/>
                    <a:pt x="830519" y="65813"/>
                    <a:pt x="835840" y="56979"/>
                  </a:cubicBezTo>
                  <a:lnTo>
                    <a:pt x="870174" y="0"/>
                  </a:lnTo>
                  <a:close/>
                  <a:moveTo>
                    <a:pt x="1147345" y="236979"/>
                  </a:moveTo>
                  <a:lnTo>
                    <a:pt x="1044070" y="408368"/>
                  </a:lnTo>
                  <a:cubicBezTo>
                    <a:pt x="1038747" y="417202"/>
                    <a:pt x="1020424" y="424442"/>
                    <a:pt x="1003144" y="424540"/>
                  </a:cubicBezTo>
                  <a:lnTo>
                    <a:pt x="877994" y="425251"/>
                  </a:lnTo>
                  <a:cubicBezTo>
                    <a:pt x="860713" y="425349"/>
                    <a:pt x="851021" y="418268"/>
                    <a:pt x="856343" y="409435"/>
                  </a:cubicBezTo>
                  <a:lnTo>
                    <a:pt x="959620" y="238044"/>
                  </a:lnTo>
                  <a:cubicBezTo>
                    <a:pt x="964942" y="229212"/>
                    <a:pt x="983266" y="221972"/>
                    <a:pt x="1000545" y="221873"/>
                  </a:cubicBezTo>
                  <a:lnTo>
                    <a:pt x="1125695" y="221163"/>
                  </a:lnTo>
                  <a:cubicBezTo>
                    <a:pt x="1134334" y="221114"/>
                    <a:pt x="1141077" y="222859"/>
                    <a:pt x="1144997" y="225721"/>
                  </a:cubicBezTo>
                  <a:cubicBezTo>
                    <a:pt x="1148914" y="228582"/>
                    <a:pt x="1150006" y="232562"/>
                    <a:pt x="1147345" y="236979"/>
                  </a:cubicBezTo>
                  <a:close/>
                  <a:moveTo>
                    <a:pt x="1179573" y="569974"/>
                  </a:moveTo>
                  <a:lnTo>
                    <a:pt x="1076297" y="741365"/>
                  </a:lnTo>
                  <a:cubicBezTo>
                    <a:pt x="1070976" y="750198"/>
                    <a:pt x="1052653" y="757437"/>
                    <a:pt x="1035372" y="757536"/>
                  </a:cubicBezTo>
                  <a:lnTo>
                    <a:pt x="910224" y="758247"/>
                  </a:lnTo>
                  <a:cubicBezTo>
                    <a:pt x="892943" y="758344"/>
                    <a:pt x="883250" y="751263"/>
                    <a:pt x="888573" y="742431"/>
                  </a:cubicBezTo>
                  <a:lnTo>
                    <a:pt x="991849" y="571040"/>
                  </a:lnTo>
                  <a:cubicBezTo>
                    <a:pt x="997170" y="562207"/>
                    <a:pt x="1015493" y="554966"/>
                    <a:pt x="1032774" y="554868"/>
                  </a:cubicBezTo>
                  <a:lnTo>
                    <a:pt x="1157924" y="554157"/>
                  </a:lnTo>
                  <a:cubicBezTo>
                    <a:pt x="1166564" y="554109"/>
                    <a:pt x="1173307" y="555854"/>
                    <a:pt x="1177224" y="558717"/>
                  </a:cubicBezTo>
                  <a:cubicBezTo>
                    <a:pt x="1181143" y="561579"/>
                    <a:pt x="1182235" y="565557"/>
                    <a:pt x="1179573" y="569974"/>
                  </a:cubicBezTo>
                  <a:close/>
                  <a:moveTo>
                    <a:pt x="1200078" y="922430"/>
                  </a:moveTo>
                  <a:lnTo>
                    <a:pt x="1118616" y="1057618"/>
                  </a:lnTo>
                  <a:lnTo>
                    <a:pt x="931532" y="1057618"/>
                  </a:lnTo>
                  <a:lnTo>
                    <a:pt x="1012352" y="923496"/>
                  </a:lnTo>
                  <a:cubicBezTo>
                    <a:pt x="1017673" y="914663"/>
                    <a:pt x="1035997" y="907422"/>
                    <a:pt x="1053276" y="907324"/>
                  </a:cubicBezTo>
                  <a:lnTo>
                    <a:pt x="1178427" y="906614"/>
                  </a:lnTo>
                  <a:cubicBezTo>
                    <a:pt x="1187066" y="906564"/>
                    <a:pt x="1193810" y="908310"/>
                    <a:pt x="1197728" y="911173"/>
                  </a:cubicBezTo>
                  <a:cubicBezTo>
                    <a:pt x="1201645" y="914035"/>
                    <a:pt x="1202738" y="918013"/>
                    <a:pt x="1200078" y="922430"/>
                  </a:cubicBezTo>
                  <a:close/>
                  <a:moveTo>
                    <a:pt x="1285557" y="7609"/>
                  </a:moveTo>
                  <a:lnTo>
                    <a:pt x="1182281" y="179001"/>
                  </a:lnTo>
                  <a:cubicBezTo>
                    <a:pt x="1176958" y="187833"/>
                    <a:pt x="1158635" y="195074"/>
                    <a:pt x="1141356" y="195172"/>
                  </a:cubicBezTo>
                  <a:lnTo>
                    <a:pt x="1016206" y="195884"/>
                  </a:lnTo>
                  <a:cubicBezTo>
                    <a:pt x="998925" y="195981"/>
                    <a:pt x="989232" y="188899"/>
                    <a:pt x="994555" y="180066"/>
                  </a:cubicBezTo>
                  <a:lnTo>
                    <a:pt x="1097831" y="8675"/>
                  </a:lnTo>
                  <a:lnTo>
                    <a:pt x="1110033" y="0"/>
                  </a:lnTo>
                  <a:lnTo>
                    <a:pt x="1283969" y="0"/>
                  </a:lnTo>
                  <a:close/>
                  <a:moveTo>
                    <a:pt x="1317786" y="340605"/>
                  </a:moveTo>
                  <a:lnTo>
                    <a:pt x="1214510" y="511996"/>
                  </a:lnTo>
                  <a:cubicBezTo>
                    <a:pt x="1209188" y="520829"/>
                    <a:pt x="1190864" y="528070"/>
                    <a:pt x="1173585" y="528167"/>
                  </a:cubicBezTo>
                  <a:lnTo>
                    <a:pt x="1048435" y="528879"/>
                  </a:lnTo>
                  <a:cubicBezTo>
                    <a:pt x="1031155" y="528976"/>
                    <a:pt x="1021462" y="521896"/>
                    <a:pt x="1026785" y="513062"/>
                  </a:cubicBezTo>
                  <a:lnTo>
                    <a:pt x="1130060" y="341672"/>
                  </a:lnTo>
                  <a:cubicBezTo>
                    <a:pt x="1135383" y="332838"/>
                    <a:pt x="1153705" y="325598"/>
                    <a:pt x="1170985" y="325500"/>
                  </a:cubicBezTo>
                  <a:lnTo>
                    <a:pt x="1296135" y="324790"/>
                  </a:lnTo>
                  <a:cubicBezTo>
                    <a:pt x="1304776" y="324740"/>
                    <a:pt x="1311518" y="326485"/>
                    <a:pt x="1315437" y="329348"/>
                  </a:cubicBezTo>
                  <a:cubicBezTo>
                    <a:pt x="1319355" y="332210"/>
                    <a:pt x="1320447" y="336190"/>
                    <a:pt x="1317786" y="340605"/>
                  </a:cubicBezTo>
                  <a:close/>
                  <a:moveTo>
                    <a:pt x="1338290" y="693061"/>
                  </a:moveTo>
                  <a:lnTo>
                    <a:pt x="1235013" y="864452"/>
                  </a:lnTo>
                  <a:cubicBezTo>
                    <a:pt x="1229691" y="873285"/>
                    <a:pt x="1211368" y="880526"/>
                    <a:pt x="1194088" y="880623"/>
                  </a:cubicBezTo>
                  <a:lnTo>
                    <a:pt x="1068938" y="881333"/>
                  </a:lnTo>
                  <a:cubicBezTo>
                    <a:pt x="1051658" y="881431"/>
                    <a:pt x="1041963" y="874352"/>
                    <a:pt x="1047287" y="865518"/>
                  </a:cubicBezTo>
                  <a:lnTo>
                    <a:pt x="1150564" y="694128"/>
                  </a:lnTo>
                  <a:cubicBezTo>
                    <a:pt x="1155886" y="685294"/>
                    <a:pt x="1174210" y="678054"/>
                    <a:pt x="1191489" y="677955"/>
                  </a:cubicBezTo>
                  <a:lnTo>
                    <a:pt x="1316639" y="677245"/>
                  </a:lnTo>
                  <a:cubicBezTo>
                    <a:pt x="1325278" y="677196"/>
                    <a:pt x="1332021" y="678941"/>
                    <a:pt x="1335939" y="681804"/>
                  </a:cubicBezTo>
                  <a:cubicBezTo>
                    <a:pt x="1339856" y="684666"/>
                    <a:pt x="1340950" y="688644"/>
                    <a:pt x="1338290" y="693061"/>
                  </a:cubicBezTo>
                  <a:close/>
                  <a:moveTo>
                    <a:pt x="1370517" y="1026056"/>
                  </a:moveTo>
                  <a:lnTo>
                    <a:pt x="1351499" y="1057618"/>
                  </a:lnTo>
                  <a:lnTo>
                    <a:pt x="1164417" y="1057618"/>
                  </a:lnTo>
                  <a:lnTo>
                    <a:pt x="1182793" y="1027123"/>
                  </a:lnTo>
                  <a:cubicBezTo>
                    <a:pt x="1188116" y="1018289"/>
                    <a:pt x="1206438" y="1011049"/>
                    <a:pt x="1223718" y="1010952"/>
                  </a:cubicBezTo>
                  <a:lnTo>
                    <a:pt x="1348868" y="1010240"/>
                  </a:lnTo>
                  <a:cubicBezTo>
                    <a:pt x="1357508" y="1010191"/>
                    <a:pt x="1364250" y="1011938"/>
                    <a:pt x="1368168" y="1014800"/>
                  </a:cubicBezTo>
                  <a:cubicBezTo>
                    <a:pt x="1372087" y="1017661"/>
                    <a:pt x="1373179" y="1021640"/>
                    <a:pt x="1370517" y="1026056"/>
                  </a:cubicBezTo>
                  <a:close/>
                  <a:moveTo>
                    <a:pt x="1455998" y="111237"/>
                  </a:moveTo>
                  <a:lnTo>
                    <a:pt x="1352721" y="282628"/>
                  </a:lnTo>
                  <a:cubicBezTo>
                    <a:pt x="1347399" y="291461"/>
                    <a:pt x="1329076" y="298701"/>
                    <a:pt x="1311796" y="298800"/>
                  </a:cubicBezTo>
                  <a:lnTo>
                    <a:pt x="1186646" y="299510"/>
                  </a:lnTo>
                  <a:cubicBezTo>
                    <a:pt x="1169366" y="299609"/>
                    <a:pt x="1159673" y="292527"/>
                    <a:pt x="1164996" y="283694"/>
                  </a:cubicBezTo>
                  <a:lnTo>
                    <a:pt x="1268272" y="112303"/>
                  </a:lnTo>
                  <a:cubicBezTo>
                    <a:pt x="1273594" y="103470"/>
                    <a:pt x="1291917" y="96230"/>
                    <a:pt x="1309197" y="96133"/>
                  </a:cubicBezTo>
                  <a:lnTo>
                    <a:pt x="1434347" y="95421"/>
                  </a:lnTo>
                  <a:cubicBezTo>
                    <a:pt x="1442988" y="95372"/>
                    <a:pt x="1449731" y="97117"/>
                    <a:pt x="1453648" y="99980"/>
                  </a:cubicBezTo>
                  <a:cubicBezTo>
                    <a:pt x="1457568" y="102842"/>
                    <a:pt x="1458660" y="106821"/>
                    <a:pt x="1455998" y="111237"/>
                  </a:cubicBezTo>
                  <a:close/>
                  <a:moveTo>
                    <a:pt x="1476501" y="463693"/>
                  </a:moveTo>
                  <a:lnTo>
                    <a:pt x="1373226" y="635084"/>
                  </a:lnTo>
                  <a:cubicBezTo>
                    <a:pt x="1367902" y="643917"/>
                    <a:pt x="1349581" y="651157"/>
                    <a:pt x="1332299" y="651256"/>
                  </a:cubicBezTo>
                  <a:lnTo>
                    <a:pt x="1207150" y="651966"/>
                  </a:lnTo>
                  <a:cubicBezTo>
                    <a:pt x="1189869" y="652063"/>
                    <a:pt x="1180177" y="644983"/>
                    <a:pt x="1185499" y="636149"/>
                  </a:cubicBezTo>
                  <a:lnTo>
                    <a:pt x="1288775" y="464759"/>
                  </a:lnTo>
                  <a:cubicBezTo>
                    <a:pt x="1294098" y="455925"/>
                    <a:pt x="1312421" y="448685"/>
                    <a:pt x="1329701" y="448587"/>
                  </a:cubicBezTo>
                  <a:lnTo>
                    <a:pt x="1454851" y="447876"/>
                  </a:lnTo>
                  <a:cubicBezTo>
                    <a:pt x="1463490" y="447828"/>
                    <a:pt x="1470233" y="449573"/>
                    <a:pt x="1474152" y="452435"/>
                  </a:cubicBezTo>
                  <a:cubicBezTo>
                    <a:pt x="1478069" y="455297"/>
                    <a:pt x="1479162" y="459277"/>
                    <a:pt x="1476501" y="463693"/>
                  </a:cubicBezTo>
                  <a:close/>
                  <a:moveTo>
                    <a:pt x="1508730" y="796687"/>
                  </a:moveTo>
                  <a:lnTo>
                    <a:pt x="1405454" y="968079"/>
                  </a:lnTo>
                  <a:cubicBezTo>
                    <a:pt x="1400132" y="976912"/>
                    <a:pt x="1381809" y="984152"/>
                    <a:pt x="1364529" y="984251"/>
                  </a:cubicBezTo>
                  <a:lnTo>
                    <a:pt x="1239379" y="984961"/>
                  </a:lnTo>
                  <a:cubicBezTo>
                    <a:pt x="1222100" y="985060"/>
                    <a:pt x="1212406" y="977978"/>
                    <a:pt x="1217728" y="969145"/>
                  </a:cubicBezTo>
                  <a:lnTo>
                    <a:pt x="1321005" y="797754"/>
                  </a:lnTo>
                  <a:cubicBezTo>
                    <a:pt x="1326327" y="788921"/>
                    <a:pt x="1344649" y="781682"/>
                    <a:pt x="1361930" y="781583"/>
                  </a:cubicBezTo>
                  <a:lnTo>
                    <a:pt x="1487080" y="780872"/>
                  </a:lnTo>
                  <a:cubicBezTo>
                    <a:pt x="1495720" y="780824"/>
                    <a:pt x="1502463" y="782569"/>
                    <a:pt x="1506380" y="785431"/>
                  </a:cubicBezTo>
                  <a:cubicBezTo>
                    <a:pt x="1510299" y="788292"/>
                    <a:pt x="1511391" y="792272"/>
                    <a:pt x="1508730" y="796687"/>
                  </a:cubicBezTo>
                  <a:close/>
                  <a:moveTo>
                    <a:pt x="1523026" y="0"/>
                  </a:moveTo>
                  <a:lnTo>
                    <a:pt x="1490933" y="53259"/>
                  </a:lnTo>
                  <a:cubicBezTo>
                    <a:pt x="1485611" y="62093"/>
                    <a:pt x="1467287" y="69333"/>
                    <a:pt x="1450008" y="69431"/>
                  </a:cubicBezTo>
                  <a:lnTo>
                    <a:pt x="1324860" y="70142"/>
                  </a:lnTo>
                  <a:cubicBezTo>
                    <a:pt x="1307579" y="70240"/>
                    <a:pt x="1297886" y="63159"/>
                    <a:pt x="1303209" y="54325"/>
                  </a:cubicBezTo>
                  <a:lnTo>
                    <a:pt x="1335943" y="0"/>
                  </a:lnTo>
                  <a:close/>
                  <a:moveTo>
                    <a:pt x="1537270" y="904575"/>
                  </a:moveTo>
                  <a:lnTo>
                    <a:pt x="1445593" y="1057618"/>
                  </a:lnTo>
                  <a:lnTo>
                    <a:pt x="1397300" y="1057618"/>
                  </a:lnTo>
                  <a:lnTo>
                    <a:pt x="1479719" y="920841"/>
                  </a:lnTo>
                  <a:cubicBezTo>
                    <a:pt x="1485042" y="912008"/>
                    <a:pt x="1503365" y="904769"/>
                    <a:pt x="1520645" y="904669"/>
                  </a:cubicBezTo>
                  <a:close/>
                  <a:moveTo>
                    <a:pt x="1614713" y="234324"/>
                  </a:moveTo>
                  <a:lnTo>
                    <a:pt x="1511437" y="405715"/>
                  </a:lnTo>
                  <a:cubicBezTo>
                    <a:pt x="1506114" y="414548"/>
                    <a:pt x="1487791" y="421788"/>
                    <a:pt x="1470511" y="421887"/>
                  </a:cubicBezTo>
                  <a:lnTo>
                    <a:pt x="1345362" y="422597"/>
                  </a:lnTo>
                  <a:cubicBezTo>
                    <a:pt x="1328082" y="422696"/>
                    <a:pt x="1318388" y="415614"/>
                    <a:pt x="1323711" y="406781"/>
                  </a:cubicBezTo>
                  <a:lnTo>
                    <a:pt x="1426987" y="235390"/>
                  </a:lnTo>
                  <a:cubicBezTo>
                    <a:pt x="1432309" y="226557"/>
                    <a:pt x="1450633" y="219317"/>
                    <a:pt x="1467912" y="219218"/>
                  </a:cubicBezTo>
                  <a:lnTo>
                    <a:pt x="1593062" y="218508"/>
                  </a:lnTo>
                  <a:cubicBezTo>
                    <a:pt x="1601703" y="218459"/>
                    <a:pt x="1608446" y="220206"/>
                    <a:pt x="1612364" y="223067"/>
                  </a:cubicBezTo>
                  <a:cubicBezTo>
                    <a:pt x="1616281" y="225929"/>
                    <a:pt x="1617373" y="229908"/>
                    <a:pt x="1614713" y="234324"/>
                  </a:cubicBezTo>
                  <a:close/>
                  <a:moveTo>
                    <a:pt x="1646941" y="567321"/>
                  </a:moveTo>
                  <a:lnTo>
                    <a:pt x="1543666" y="738710"/>
                  </a:lnTo>
                  <a:cubicBezTo>
                    <a:pt x="1538343" y="747544"/>
                    <a:pt x="1520020" y="754784"/>
                    <a:pt x="1502741" y="754882"/>
                  </a:cubicBezTo>
                  <a:lnTo>
                    <a:pt x="1377591" y="755593"/>
                  </a:lnTo>
                  <a:cubicBezTo>
                    <a:pt x="1360310" y="755691"/>
                    <a:pt x="1350617" y="748610"/>
                    <a:pt x="1355941" y="739776"/>
                  </a:cubicBezTo>
                  <a:lnTo>
                    <a:pt x="1459216" y="568385"/>
                  </a:lnTo>
                  <a:cubicBezTo>
                    <a:pt x="1464539" y="559552"/>
                    <a:pt x="1482862" y="552312"/>
                    <a:pt x="1500141" y="552215"/>
                  </a:cubicBezTo>
                  <a:lnTo>
                    <a:pt x="1625291" y="551503"/>
                  </a:lnTo>
                  <a:cubicBezTo>
                    <a:pt x="1633931" y="551455"/>
                    <a:pt x="1640674" y="553201"/>
                    <a:pt x="1644593" y="556062"/>
                  </a:cubicBezTo>
                  <a:cubicBezTo>
                    <a:pt x="1648511" y="558924"/>
                    <a:pt x="1649603" y="562903"/>
                    <a:pt x="1646941" y="567321"/>
                  </a:cubicBezTo>
                  <a:close/>
                  <a:moveTo>
                    <a:pt x="1674666" y="675212"/>
                  </a:moveTo>
                  <a:lnTo>
                    <a:pt x="1552839" y="878585"/>
                  </a:lnTo>
                  <a:lnTo>
                    <a:pt x="1536306" y="878679"/>
                  </a:lnTo>
                  <a:cubicBezTo>
                    <a:pt x="1519026" y="878778"/>
                    <a:pt x="1509332" y="871697"/>
                    <a:pt x="1514655" y="862864"/>
                  </a:cubicBezTo>
                  <a:lnTo>
                    <a:pt x="1617931" y="691473"/>
                  </a:lnTo>
                  <a:cubicBezTo>
                    <a:pt x="1623253" y="682641"/>
                    <a:pt x="1641577" y="675399"/>
                    <a:pt x="1658856" y="675302"/>
                  </a:cubicBezTo>
                  <a:close/>
                  <a:moveTo>
                    <a:pt x="1752924" y="4956"/>
                  </a:moveTo>
                  <a:lnTo>
                    <a:pt x="1649648" y="176346"/>
                  </a:lnTo>
                  <a:cubicBezTo>
                    <a:pt x="1644326" y="185180"/>
                    <a:pt x="1626004" y="192420"/>
                    <a:pt x="1608723" y="192518"/>
                  </a:cubicBezTo>
                  <a:lnTo>
                    <a:pt x="1483575" y="193229"/>
                  </a:lnTo>
                  <a:cubicBezTo>
                    <a:pt x="1466293" y="193327"/>
                    <a:pt x="1456599" y="186246"/>
                    <a:pt x="1461924" y="177413"/>
                  </a:cubicBezTo>
                  <a:lnTo>
                    <a:pt x="1565200" y="6022"/>
                  </a:lnTo>
                  <a:lnTo>
                    <a:pt x="1573669" y="0"/>
                  </a:lnTo>
                  <a:lnTo>
                    <a:pt x="1751890" y="0"/>
                  </a:lnTo>
                  <a:close/>
                  <a:moveTo>
                    <a:pt x="1785154" y="337952"/>
                  </a:moveTo>
                  <a:lnTo>
                    <a:pt x="1681877" y="509343"/>
                  </a:lnTo>
                  <a:cubicBezTo>
                    <a:pt x="1676555" y="518175"/>
                    <a:pt x="1658233" y="525415"/>
                    <a:pt x="1640952" y="525513"/>
                  </a:cubicBezTo>
                  <a:lnTo>
                    <a:pt x="1515802" y="526224"/>
                  </a:lnTo>
                  <a:cubicBezTo>
                    <a:pt x="1498523" y="526322"/>
                    <a:pt x="1488829" y="519241"/>
                    <a:pt x="1494152" y="510408"/>
                  </a:cubicBezTo>
                  <a:lnTo>
                    <a:pt x="1597428" y="339017"/>
                  </a:lnTo>
                  <a:cubicBezTo>
                    <a:pt x="1602750" y="330184"/>
                    <a:pt x="1621073" y="322945"/>
                    <a:pt x="1638353" y="322846"/>
                  </a:cubicBezTo>
                  <a:lnTo>
                    <a:pt x="1763503" y="322136"/>
                  </a:lnTo>
                  <a:cubicBezTo>
                    <a:pt x="1772144" y="322085"/>
                    <a:pt x="1778887" y="323832"/>
                    <a:pt x="1782804" y="326694"/>
                  </a:cubicBezTo>
                  <a:cubicBezTo>
                    <a:pt x="1786722" y="329557"/>
                    <a:pt x="1787816" y="333535"/>
                    <a:pt x="1785154" y="337952"/>
                  </a:cubicBezTo>
                  <a:close/>
                  <a:moveTo>
                    <a:pt x="1812062" y="445848"/>
                  </a:moveTo>
                  <a:lnTo>
                    <a:pt x="1690234" y="649222"/>
                  </a:lnTo>
                  <a:lnTo>
                    <a:pt x="1674517" y="649311"/>
                  </a:lnTo>
                  <a:cubicBezTo>
                    <a:pt x="1657238" y="649410"/>
                    <a:pt x="1647543" y="642328"/>
                    <a:pt x="1652866" y="633495"/>
                  </a:cubicBezTo>
                  <a:lnTo>
                    <a:pt x="1756142" y="462106"/>
                  </a:lnTo>
                  <a:cubicBezTo>
                    <a:pt x="1761465" y="453271"/>
                    <a:pt x="1779788" y="446032"/>
                    <a:pt x="1797068" y="445933"/>
                  </a:cubicBezTo>
                  <a:close/>
                  <a:moveTo>
                    <a:pt x="1923365" y="108582"/>
                  </a:moveTo>
                  <a:lnTo>
                    <a:pt x="1820089" y="279974"/>
                  </a:lnTo>
                  <a:cubicBezTo>
                    <a:pt x="1814766" y="288808"/>
                    <a:pt x="1796443" y="296047"/>
                    <a:pt x="1779164" y="296145"/>
                  </a:cubicBezTo>
                  <a:lnTo>
                    <a:pt x="1654014" y="296855"/>
                  </a:lnTo>
                  <a:cubicBezTo>
                    <a:pt x="1636735" y="296954"/>
                    <a:pt x="1627042" y="289873"/>
                    <a:pt x="1632365" y="281041"/>
                  </a:cubicBezTo>
                  <a:lnTo>
                    <a:pt x="1735640" y="109650"/>
                  </a:lnTo>
                  <a:cubicBezTo>
                    <a:pt x="1740963" y="100817"/>
                    <a:pt x="1759285" y="93576"/>
                    <a:pt x="1776566" y="93478"/>
                  </a:cubicBezTo>
                  <a:lnTo>
                    <a:pt x="1901715" y="92767"/>
                  </a:lnTo>
                  <a:cubicBezTo>
                    <a:pt x="1910356" y="92718"/>
                    <a:pt x="1917099" y="94464"/>
                    <a:pt x="1921016" y="97327"/>
                  </a:cubicBezTo>
                  <a:cubicBezTo>
                    <a:pt x="1924935" y="100189"/>
                    <a:pt x="1926028" y="104166"/>
                    <a:pt x="1923365" y="108582"/>
                  </a:cubicBezTo>
                  <a:close/>
                  <a:moveTo>
                    <a:pt x="1949457" y="216485"/>
                  </a:moveTo>
                  <a:lnTo>
                    <a:pt x="1827630" y="419859"/>
                  </a:lnTo>
                  <a:lnTo>
                    <a:pt x="1812729" y="419944"/>
                  </a:lnTo>
                  <a:cubicBezTo>
                    <a:pt x="1795450" y="420041"/>
                    <a:pt x="1785755" y="412960"/>
                    <a:pt x="1791079" y="404128"/>
                  </a:cubicBezTo>
                  <a:lnTo>
                    <a:pt x="1894356" y="232737"/>
                  </a:lnTo>
                  <a:cubicBezTo>
                    <a:pt x="1899676" y="223904"/>
                    <a:pt x="1918002" y="216664"/>
                    <a:pt x="1935279" y="216565"/>
                  </a:cubicBezTo>
                  <a:close/>
                  <a:moveTo>
                    <a:pt x="1988796" y="0"/>
                  </a:moveTo>
                  <a:lnTo>
                    <a:pt x="1958302" y="50606"/>
                  </a:lnTo>
                  <a:cubicBezTo>
                    <a:pt x="1952979" y="59439"/>
                    <a:pt x="1934656" y="66680"/>
                    <a:pt x="1917377" y="66777"/>
                  </a:cubicBezTo>
                  <a:lnTo>
                    <a:pt x="1792227" y="67489"/>
                  </a:lnTo>
                  <a:cubicBezTo>
                    <a:pt x="1774946" y="67586"/>
                    <a:pt x="1765254" y="60504"/>
                    <a:pt x="1770576" y="51672"/>
                  </a:cubicBezTo>
                  <a:lnTo>
                    <a:pt x="1801712" y="0"/>
                  </a:lnTo>
                  <a:close/>
                  <a:moveTo>
                    <a:pt x="2079138" y="0"/>
                  </a:moveTo>
                  <a:lnTo>
                    <a:pt x="1965025" y="190496"/>
                  </a:lnTo>
                  <a:lnTo>
                    <a:pt x="1950942" y="190576"/>
                  </a:lnTo>
                  <a:cubicBezTo>
                    <a:pt x="1933661" y="190673"/>
                    <a:pt x="1923968" y="183591"/>
                    <a:pt x="1929291" y="174759"/>
                  </a:cubicBezTo>
                  <a:lnTo>
                    <a:pt x="2032567" y="3367"/>
                  </a:lnTo>
                  <a:lnTo>
                    <a:pt x="2037303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0963BC9-E146-68F1-E0A6-DBCA20592F27}"/>
                </a:ext>
              </a:extLst>
            </p:cNvPr>
            <p:cNvSpPr/>
            <p:nvPr/>
          </p:nvSpPr>
          <p:spPr bwMode="auto">
            <a:xfrm rot="16200000">
              <a:off x="495814" y="3119799"/>
              <a:ext cx="458349" cy="765152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solidFill>
              <a:srgbClr val="E2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A1814825-69FE-931A-F6B8-10A1031E1556}"/>
                </a:ext>
              </a:extLst>
            </p:cNvPr>
            <p:cNvSpPr/>
            <p:nvPr/>
          </p:nvSpPr>
          <p:spPr bwMode="auto">
            <a:xfrm rot="16200000" flipV="1">
              <a:off x="552092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solidFill>
              <a:srgbClr val="740000"/>
            </a:solidFill>
            <a:ln w="19050">
              <a:solidFill>
                <a:schemeClr val="tx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F9B740C1-C993-89BC-55B5-14B8A05D633C}"/>
                </a:ext>
              </a:extLst>
            </p:cNvPr>
            <p:cNvSpPr/>
            <p:nvPr/>
          </p:nvSpPr>
          <p:spPr bwMode="auto">
            <a:xfrm>
              <a:off x="416789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F3C8755D-C691-D218-B66F-E594B4566346}"/>
                </a:ext>
              </a:extLst>
            </p:cNvPr>
            <p:cNvSpPr/>
            <p:nvPr/>
          </p:nvSpPr>
          <p:spPr bwMode="auto">
            <a:xfrm>
              <a:off x="3941659" y="85576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71989ADA-D977-3BDF-D3C8-B40CEFA1DAAC}"/>
                </a:ext>
              </a:extLst>
            </p:cNvPr>
            <p:cNvSpPr/>
            <p:nvPr/>
          </p:nvSpPr>
          <p:spPr bwMode="auto">
            <a:xfrm>
              <a:off x="3240257" y="172739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22C303CF-163D-241A-FDEB-DCE985192A71}"/>
                </a:ext>
              </a:extLst>
            </p:cNvPr>
            <p:cNvSpPr/>
            <p:nvPr/>
          </p:nvSpPr>
          <p:spPr bwMode="auto">
            <a:xfrm>
              <a:off x="2531167" y="232002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C8669721-3ABF-D6D1-4E2F-6E9F151304AB}"/>
                </a:ext>
              </a:extLst>
            </p:cNvPr>
            <p:cNvSpPr/>
            <p:nvPr/>
          </p:nvSpPr>
          <p:spPr bwMode="auto">
            <a:xfrm>
              <a:off x="1831644" y="282628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5014DFAD-E8CC-E97B-5E89-0DC3A2C770DD}"/>
                </a:ext>
              </a:extLst>
            </p:cNvPr>
            <p:cNvSpPr/>
            <p:nvPr/>
          </p:nvSpPr>
          <p:spPr bwMode="auto">
            <a:xfrm>
              <a:off x="1137701" y="317880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4ADCA1C5-51AC-621E-DD7F-06A0A152ACFF}"/>
                </a:ext>
              </a:extLst>
            </p:cNvPr>
            <p:cNvSpPr/>
            <p:nvPr/>
          </p:nvSpPr>
          <p:spPr bwMode="auto">
            <a:xfrm>
              <a:off x="416790" y="356072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0E289A99-CE2B-21AE-7E29-BE62983C8399}"/>
              </a:ext>
            </a:extLst>
          </p:cNvPr>
          <p:cNvGrpSpPr/>
          <p:nvPr/>
        </p:nvGrpSpPr>
        <p:grpSpPr>
          <a:xfrm>
            <a:off x="6124632" y="910979"/>
            <a:ext cx="2739310" cy="2640990"/>
            <a:chOff x="7911947" y="538646"/>
            <a:chExt cx="4275474" cy="4122021"/>
          </a:xfrm>
        </p:grpSpPr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4A7A7751-7A32-54E5-FE73-F54F82A61DA2}"/>
                </a:ext>
              </a:extLst>
            </p:cNvPr>
            <p:cNvSpPr/>
            <p:nvPr/>
          </p:nvSpPr>
          <p:spPr bwMode="auto">
            <a:xfrm rot="16200000">
              <a:off x="10593349" y="1445926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3C7B51D3-952E-8AC4-5C8E-038C2506327C}"/>
                </a:ext>
              </a:extLst>
            </p:cNvPr>
            <p:cNvSpPr/>
            <p:nvPr/>
          </p:nvSpPr>
          <p:spPr bwMode="auto">
            <a:xfrm rot="16200000" flipV="1">
              <a:off x="11130462" y="1869188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536707F6-9AFE-8685-FA8E-A6E3484E0358}"/>
                </a:ext>
              </a:extLst>
            </p:cNvPr>
            <p:cNvSpPr/>
            <p:nvPr/>
          </p:nvSpPr>
          <p:spPr bwMode="auto">
            <a:xfrm rot="16200000">
              <a:off x="11574201" y="38524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CF4DBA0D-C06A-D8E1-974F-3501E1899C1C}"/>
                </a:ext>
              </a:extLst>
            </p:cNvPr>
            <p:cNvSpPr/>
            <p:nvPr/>
          </p:nvSpPr>
          <p:spPr bwMode="auto">
            <a:xfrm>
              <a:off x="11479784" y="801106"/>
              <a:ext cx="445563" cy="585394"/>
            </a:xfrm>
            <a:custGeom>
              <a:avLst/>
              <a:gdLst>
                <a:gd name="connsiteX0" fmla="*/ 1004054 w 1245231"/>
                <a:gd name="connsiteY0" fmla="*/ 481350 h 1755894"/>
                <a:gd name="connsiteX1" fmla="*/ 1099683 w 1245231"/>
                <a:gd name="connsiteY1" fmla="*/ 533282 h 1755894"/>
                <a:gd name="connsiteX2" fmla="*/ 1167876 w 1245231"/>
                <a:gd name="connsiteY2" fmla="*/ 1545350 h 1755894"/>
                <a:gd name="connsiteX3" fmla="*/ 1233443 w 1245231"/>
                <a:gd name="connsiteY3" fmla="*/ 1580955 h 1755894"/>
                <a:gd name="connsiteX4" fmla="*/ 1245231 w 1245231"/>
                <a:gd name="connsiteY4" fmla="*/ 1755894 h 1755894"/>
                <a:gd name="connsiteX5" fmla="*/ 1018466 w 1245231"/>
                <a:gd name="connsiteY5" fmla="*/ 1632750 h 1755894"/>
                <a:gd name="connsiteX6" fmla="*/ 1006679 w 1245231"/>
                <a:gd name="connsiteY6" fmla="*/ 1457812 h 1755894"/>
                <a:gd name="connsiteX7" fmla="*/ 1072247 w 1245231"/>
                <a:gd name="connsiteY7" fmla="*/ 1493418 h 1755894"/>
                <a:gd name="connsiteX8" fmla="*/ 1025033 w 1245231"/>
                <a:gd name="connsiteY8" fmla="*/ 792716 h 1755894"/>
                <a:gd name="connsiteX9" fmla="*/ 959466 w 1245231"/>
                <a:gd name="connsiteY9" fmla="*/ 757110 h 1755894"/>
                <a:gd name="connsiteX10" fmla="*/ 947678 w 1245231"/>
                <a:gd name="connsiteY10" fmla="*/ 582171 h 1755894"/>
                <a:gd name="connsiteX11" fmla="*/ 627749 w 1245231"/>
                <a:gd name="connsiteY11" fmla="*/ 456728 h 1755894"/>
                <a:gd name="connsiteX12" fmla="*/ 581918 w 1245231"/>
                <a:gd name="connsiteY12" fmla="*/ 553386 h 1755894"/>
                <a:gd name="connsiteX13" fmla="*/ 620491 w 1245231"/>
                <a:gd name="connsiteY13" fmla="*/ 1125861 h 1755894"/>
                <a:gd name="connsiteX14" fmla="*/ 718675 w 1245231"/>
                <a:gd name="connsiteY14" fmla="*/ 1311091 h 1755894"/>
                <a:gd name="connsiteX15" fmla="*/ 781681 w 1245231"/>
                <a:gd name="connsiteY15" fmla="*/ 1345306 h 1755894"/>
                <a:gd name="connsiteX16" fmla="*/ 861414 w 1245231"/>
                <a:gd name="connsiteY16" fmla="*/ 1256693 h 1755894"/>
                <a:gd name="connsiteX17" fmla="*/ 822841 w 1245231"/>
                <a:gd name="connsiteY17" fmla="*/ 684218 h 1755894"/>
                <a:gd name="connsiteX18" fmla="*/ 724656 w 1245231"/>
                <a:gd name="connsiteY18" fmla="*/ 498988 h 1755894"/>
                <a:gd name="connsiteX19" fmla="*/ 661651 w 1245231"/>
                <a:gd name="connsiteY19" fmla="*/ 464772 h 1755894"/>
                <a:gd name="connsiteX20" fmla="*/ 627749 w 1245231"/>
                <a:gd name="connsiteY20" fmla="*/ 456728 h 1755894"/>
                <a:gd name="connsiteX21" fmla="*/ 577511 w 1245231"/>
                <a:gd name="connsiteY21" fmla="*/ 267727 h 1755894"/>
                <a:gd name="connsiteX22" fmla="*/ 624711 w 1245231"/>
                <a:gd name="connsiteY22" fmla="*/ 282608 h 1755894"/>
                <a:gd name="connsiteX23" fmla="*/ 738921 w 1245231"/>
                <a:gd name="connsiteY23" fmla="*/ 344630 h 1755894"/>
                <a:gd name="connsiteX24" fmla="*/ 916898 w 1245231"/>
                <a:gd name="connsiteY24" fmla="*/ 680394 h 1755894"/>
                <a:gd name="connsiteX25" fmla="*/ 963150 w 1245231"/>
                <a:gd name="connsiteY25" fmla="*/ 1366841 h 1755894"/>
                <a:gd name="connsiteX26" fmla="*/ 818620 w 1245231"/>
                <a:gd name="connsiteY26" fmla="*/ 1527469 h 1755894"/>
                <a:gd name="connsiteX27" fmla="*/ 704410 w 1245231"/>
                <a:gd name="connsiteY27" fmla="*/ 1465447 h 1755894"/>
                <a:gd name="connsiteX28" fmla="*/ 526434 w 1245231"/>
                <a:gd name="connsiteY28" fmla="*/ 1129684 h 1755894"/>
                <a:gd name="connsiteX29" fmla="*/ 480181 w 1245231"/>
                <a:gd name="connsiteY29" fmla="*/ 443236 h 1755894"/>
                <a:gd name="connsiteX30" fmla="*/ 537409 w 1245231"/>
                <a:gd name="connsiteY30" fmla="*/ 276037 h 1755894"/>
                <a:gd name="connsiteX31" fmla="*/ 577511 w 1245231"/>
                <a:gd name="connsiteY31" fmla="*/ 267727 h 1755894"/>
                <a:gd name="connsiteX32" fmla="*/ 98207 w 1245231"/>
                <a:gd name="connsiteY32" fmla="*/ 184 h 1755894"/>
                <a:gd name="connsiteX33" fmla="*/ 145407 w 1245231"/>
                <a:gd name="connsiteY33" fmla="*/ 15066 h 1755894"/>
                <a:gd name="connsiteX34" fmla="*/ 259617 w 1245231"/>
                <a:gd name="connsiteY34" fmla="*/ 77088 h 1755894"/>
                <a:gd name="connsiteX35" fmla="*/ 437593 w 1245231"/>
                <a:gd name="connsiteY35" fmla="*/ 412851 h 1755894"/>
                <a:gd name="connsiteX36" fmla="*/ 441203 w 1245231"/>
                <a:gd name="connsiteY36" fmla="*/ 466415 h 1755894"/>
                <a:gd name="connsiteX37" fmla="*/ 452005 w 1245231"/>
                <a:gd name="connsiteY37" fmla="*/ 626741 h 1755894"/>
                <a:gd name="connsiteX38" fmla="*/ 455614 w 1245231"/>
                <a:gd name="connsiteY38" fmla="*/ 680306 h 1755894"/>
                <a:gd name="connsiteX39" fmla="*/ 311085 w 1245231"/>
                <a:gd name="connsiteY39" fmla="*/ 840933 h 1755894"/>
                <a:gd name="connsiteX40" fmla="*/ 253979 w 1245231"/>
                <a:gd name="connsiteY40" fmla="*/ 809922 h 1755894"/>
                <a:gd name="connsiteX41" fmla="*/ 253953 w 1245231"/>
                <a:gd name="connsiteY41" fmla="*/ 809523 h 1755894"/>
                <a:gd name="connsiteX42" fmla="*/ 222450 w 1245231"/>
                <a:gd name="connsiteY42" fmla="*/ 792415 h 1755894"/>
                <a:gd name="connsiteX43" fmla="*/ 142717 w 1245231"/>
                <a:gd name="connsiteY43" fmla="*/ 881029 h 1755894"/>
                <a:gd name="connsiteX44" fmla="*/ 150243 w 1245231"/>
                <a:gd name="connsiteY44" fmla="*/ 992728 h 1755894"/>
                <a:gd name="connsiteX45" fmla="*/ 492326 w 1245231"/>
                <a:gd name="connsiteY45" fmla="*/ 1178494 h 1755894"/>
                <a:gd name="connsiteX46" fmla="*/ 504114 w 1245231"/>
                <a:gd name="connsiteY46" fmla="*/ 1353433 h 1755894"/>
                <a:gd name="connsiteX47" fmla="*/ 64134 w 1245231"/>
                <a:gd name="connsiteY47" fmla="*/ 1114504 h 1755894"/>
                <a:gd name="connsiteX48" fmla="*/ 55392 w 1245231"/>
                <a:gd name="connsiteY48" fmla="*/ 984771 h 1755894"/>
                <a:gd name="connsiteX49" fmla="*/ 52346 w 1245231"/>
                <a:gd name="connsiteY49" fmla="*/ 939566 h 1755894"/>
                <a:gd name="connsiteX50" fmla="*/ 40980 w 1245231"/>
                <a:gd name="connsiteY50" fmla="*/ 770880 h 1755894"/>
                <a:gd name="connsiteX51" fmla="*/ 185510 w 1245231"/>
                <a:gd name="connsiteY51" fmla="*/ 610252 h 1755894"/>
                <a:gd name="connsiteX52" fmla="*/ 242615 w 1245231"/>
                <a:gd name="connsiteY52" fmla="*/ 641263 h 1755894"/>
                <a:gd name="connsiteX53" fmla="*/ 242642 w 1245231"/>
                <a:gd name="connsiteY53" fmla="*/ 641662 h 1755894"/>
                <a:gd name="connsiteX54" fmla="*/ 274145 w 1245231"/>
                <a:gd name="connsiteY54" fmla="*/ 658770 h 1755894"/>
                <a:gd name="connsiteX55" fmla="*/ 353877 w 1245231"/>
                <a:gd name="connsiteY55" fmla="*/ 570156 h 1755894"/>
                <a:gd name="connsiteX56" fmla="*/ 343536 w 1245231"/>
                <a:gd name="connsiteY56" fmla="*/ 416675 h 1755894"/>
                <a:gd name="connsiteX57" fmla="*/ 245352 w 1245231"/>
                <a:gd name="connsiteY57" fmla="*/ 231445 h 1755894"/>
                <a:gd name="connsiteX58" fmla="*/ 182346 w 1245231"/>
                <a:gd name="connsiteY58" fmla="*/ 197230 h 1755894"/>
                <a:gd name="connsiteX59" fmla="*/ 102614 w 1245231"/>
                <a:gd name="connsiteY59" fmla="*/ 285843 h 1755894"/>
                <a:gd name="connsiteX60" fmla="*/ 113185 w 1245231"/>
                <a:gd name="connsiteY60" fmla="*/ 442747 h 1755894"/>
                <a:gd name="connsiteX61" fmla="*/ 15289 w 1245231"/>
                <a:gd name="connsiteY61" fmla="*/ 389584 h 1755894"/>
                <a:gd name="connsiteX62" fmla="*/ 877 w 1245231"/>
                <a:gd name="connsiteY62" fmla="*/ 175694 h 1755894"/>
                <a:gd name="connsiteX63" fmla="*/ 58105 w 1245231"/>
                <a:gd name="connsiteY63" fmla="*/ 8493 h 1755894"/>
                <a:gd name="connsiteX64" fmla="*/ 98207 w 1245231"/>
                <a:gd name="connsiteY64" fmla="*/ 184 h 17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45231" h="1755894">
                  <a:moveTo>
                    <a:pt x="1004054" y="481350"/>
                  </a:moveTo>
                  <a:lnTo>
                    <a:pt x="1099683" y="533282"/>
                  </a:lnTo>
                  <a:lnTo>
                    <a:pt x="1167876" y="1545350"/>
                  </a:lnTo>
                  <a:lnTo>
                    <a:pt x="1233443" y="1580955"/>
                  </a:lnTo>
                  <a:lnTo>
                    <a:pt x="1245231" y="1755894"/>
                  </a:lnTo>
                  <a:lnTo>
                    <a:pt x="1018466" y="1632750"/>
                  </a:lnTo>
                  <a:lnTo>
                    <a:pt x="1006679" y="1457812"/>
                  </a:lnTo>
                  <a:lnTo>
                    <a:pt x="1072247" y="1493418"/>
                  </a:lnTo>
                  <a:lnTo>
                    <a:pt x="1025033" y="792716"/>
                  </a:lnTo>
                  <a:lnTo>
                    <a:pt x="959466" y="757110"/>
                  </a:lnTo>
                  <a:lnTo>
                    <a:pt x="947678" y="582171"/>
                  </a:lnTo>
                  <a:close/>
                  <a:moveTo>
                    <a:pt x="627749" y="456728"/>
                  </a:moveTo>
                  <a:cubicBezTo>
                    <a:pt x="597221" y="460175"/>
                    <a:pt x="578097" y="496670"/>
                    <a:pt x="581918" y="553386"/>
                  </a:cubicBezTo>
                  <a:lnTo>
                    <a:pt x="620491" y="1125861"/>
                  </a:lnTo>
                  <a:cubicBezTo>
                    <a:pt x="625586" y="1201481"/>
                    <a:pt x="669545" y="1284411"/>
                    <a:pt x="718675" y="1311091"/>
                  </a:cubicBezTo>
                  <a:lnTo>
                    <a:pt x="781681" y="1345306"/>
                  </a:lnTo>
                  <a:cubicBezTo>
                    <a:pt x="830811" y="1371986"/>
                    <a:pt x="866509" y="1332313"/>
                    <a:pt x="861414" y="1256693"/>
                  </a:cubicBezTo>
                  <a:lnTo>
                    <a:pt x="822841" y="684218"/>
                  </a:lnTo>
                  <a:cubicBezTo>
                    <a:pt x="817745" y="608597"/>
                    <a:pt x="773787" y="525667"/>
                    <a:pt x="724656" y="498988"/>
                  </a:cubicBezTo>
                  <a:lnTo>
                    <a:pt x="661651" y="464772"/>
                  </a:lnTo>
                  <a:cubicBezTo>
                    <a:pt x="649368" y="458102"/>
                    <a:pt x="637925" y="455579"/>
                    <a:pt x="627749" y="456728"/>
                  </a:cubicBezTo>
                  <a:close/>
                  <a:moveTo>
                    <a:pt x="577511" y="267727"/>
                  </a:moveTo>
                  <a:cubicBezTo>
                    <a:pt x="592170" y="268701"/>
                    <a:pt x="608013" y="273541"/>
                    <a:pt x="624711" y="282608"/>
                  </a:cubicBezTo>
                  <a:lnTo>
                    <a:pt x="738921" y="344630"/>
                  </a:lnTo>
                  <a:cubicBezTo>
                    <a:pt x="827979" y="392992"/>
                    <a:pt x="907662" y="543319"/>
                    <a:pt x="916898" y="680394"/>
                  </a:cubicBezTo>
                  <a:lnTo>
                    <a:pt x="963150" y="1366841"/>
                  </a:lnTo>
                  <a:cubicBezTo>
                    <a:pt x="972386" y="1503915"/>
                    <a:pt x="907678" y="1575831"/>
                    <a:pt x="818620" y="1527469"/>
                  </a:cubicBezTo>
                  <a:lnTo>
                    <a:pt x="704410" y="1465447"/>
                  </a:lnTo>
                  <a:cubicBezTo>
                    <a:pt x="615353" y="1417085"/>
                    <a:pt x="535670" y="1266758"/>
                    <a:pt x="526434" y="1129684"/>
                  </a:cubicBezTo>
                  <a:lnTo>
                    <a:pt x="480181" y="443236"/>
                  </a:lnTo>
                  <a:cubicBezTo>
                    <a:pt x="474408" y="357565"/>
                    <a:pt x="497521" y="297346"/>
                    <a:pt x="537409" y="276037"/>
                  </a:cubicBezTo>
                  <a:cubicBezTo>
                    <a:pt x="549376" y="269644"/>
                    <a:pt x="562852" y="266753"/>
                    <a:pt x="577511" y="267727"/>
                  </a:cubicBezTo>
                  <a:close/>
                  <a:moveTo>
                    <a:pt x="98207" y="184"/>
                  </a:moveTo>
                  <a:cubicBezTo>
                    <a:pt x="112866" y="1159"/>
                    <a:pt x="128709" y="5998"/>
                    <a:pt x="145407" y="15066"/>
                  </a:cubicBezTo>
                  <a:lnTo>
                    <a:pt x="259617" y="77088"/>
                  </a:lnTo>
                  <a:cubicBezTo>
                    <a:pt x="348675" y="125450"/>
                    <a:pt x="428358" y="275776"/>
                    <a:pt x="437593" y="412851"/>
                  </a:cubicBezTo>
                  <a:lnTo>
                    <a:pt x="441203" y="466415"/>
                  </a:lnTo>
                  <a:lnTo>
                    <a:pt x="452005" y="626741"/>
                  </a:lnTo>
                  <a:lnTo>
                    <a:pt x="455614" y="680306"/>
                  </a:lnTo>
                  <a:cubicBezTo>
                    <a:pt x="464851" y="817380"/>
                    <a:pt x="400142" y="889296"/>
                    <a:pt x="311085" y="840933"/>
                  </a:cubicBezTo>
                  <a:lnTo>
                    <a:pt x="253979" y="809922"/>
                  </a:lnTo>
                  <a:lnTo>
                    <a:pt x="253953" y="809523"/>
                  </a:lnTo>
                  <a:lnTo>
                    <a:pt x="222450" y="792415"/>
                  </a:lnTo>
                  <a:cubicBezTo>
                    <a:pt x="173319" y="765736"/>
                    <a:pt x="137622" y="805410"/>
                    <a:pt x="142717" y="881029"/>
                  </a:cubicBezTo>
                  <a:lnTo>
                    <a:pt x="150243" y="992728"/>
                  </a:lnTo>
                  <a:lnTo>
                    <a:pt x="492326" y="1178494"/>
                  </a:lnTo>
                  <a:lnTo>
                    <a:pt x="504114" y="1353433"/>
                  </a:lnTo>
                  <a:lnTo>
                    <a:pt x="64134" y="1114504"/>
                  </a:lnTo>
                  <a:lnTo>
                    <a:pt x="55392" y="984771"/>
                  </a:lnTo>
                  <a:lnTo>
                    <a:pt x="52346" y="939566"/>
                  </a:lnTo>
                  <a:lnTo>
                    <a:pt x="40980" y="770880"/>
                  </a:lnTo>
                  <a:cubicBezTo>
                    <a:pt x="31744" y="633806"/>
                    <a:pt x="96452" y="561890"/>
                    <a:pt x="185510" y="610252"/>
                  </a:cubicBezTo>
                  <a:lnTo>
                    <a:pt x="242615" y="641263"/>
                  </a:lnTo>
                  <a:lnTo>
                    <a:pt x="242642" y="641662"/>
                  </a:lnTo>
                  <a:lnTo>
                    <a:pt x="274145" y="658770"/>
                  </a:lnTo>
                  <a:cubicBezTo>
                    <a:pt x="323276" y="685450"/>
                    <a:pt x="358973" y="645777"/>
                    <a:pt x="353877" y="570156"/>
                  </a:cubicBezTo>
                  <a:lnTo>
                    <a:pt x="343536" y="416675"/>
                  </a:lnTo>
                  <a:cubicBezTo>
                    <a:pt x="338441" y="341054"/>
                    <a:pt x="294483" y="258124"/>
                    <a:pt x="245352" y="231445"/>
                  </a:cubicBezTo>
                  <a:lnTo>
                    <a:pt x="182346" y="197230"/>
                  </a:lnTo>
                  <a:cubicBezTo>
                    <a:pt x="133216" y="170549"/>
                    <a:pt x="97518" y="210223"/>
                    <a:pt x="102614" y="285843"/>
                  </a:cubicBezTo>
                  <a:lnTo>
                    <a:pt x="113185" y="442747"/>
                  </a:lnTo>
                  <a:lnTo>
                    <a:pt x="15289" y="389584"/>
                  </a:lnTo>
                  <a:lnTo>
                    <a:pt x="877" y="175694"/>
                  </a:lnTo>
                  <a:cubicBezTo>
                    <a:pt x="-4896" y="90022"/>
                    <a:pt x="18216" y="29803"/>
                    <a:pt x="58105" y="8493"/>
                  </a:cubicBezTo>
                  <a:cubicBezTo>
                    <a:pt x="70072" y="2101"/>
                    <a:pt x="83548" y="-790"/>
                    <a:pt x="98207" y="184"/>
                  </a:cubicBez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CDE7E24A-6C57-8F8A-5E1E-97B74B725A35}"/>
                </a:ext>
              </a:extLst>
            </p:cNvPr>
            <p:cNvSpPr/>
            <p:nvPr/>
          </p:nvSpPr>
          <p:spPr bwMode="auto">
            <a:xfrm rot="16200000">
              <a:off x="10130409" y="2066897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6F63F5C7-3D46-0552-BBEB-1957E15DA02D}"/>
                </a:ext>
              </a:extLst>
            </p:cNvPr>
            <p:cNvSpPr/>
            <p:nvPr/>
          </p:nvSpPr>
          <p:spPr bwMode="auto">
            <a:xfrm rot="16200000">
              <a:off x="10872435" y="1256922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7E43A12D-05FE-291F-731A-76DA401862C4}"/>
                </a:ext>
              </a:extLst>
            </p:cNvPr>
            <p:cNvSpPr/>
            <p:nvPr/>
          </p:nvSpPr>
          <p:spPr bwMode="auto">
            <a:xfrm rot="16200000" flipV="1">
              <a:off x="10673461" y="2496100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A102DC24-EC68-42A4-D689-87010C6191D3}"/>
                </a:ext>
              </a:extLst>
            </p:cNvPr>
            <p:cNvSpPr/>
            <p:nvPr/>
          </p:nvSpPr>
          <p:spPr bwMode="auto">
            <a:xfrm>
              <a:off x="10784732" y="1672736"/>
              <a:ext cx="437682" cy="569861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8 w 1223204"/>
                <a:gd name="connsiteY4" fmla="*/ 1512076 h 1709304"/>
                <a:gd name="connsiteX5" fmla="*/ 1120590 w 1223204"/>
                <a:gd name="connsiteY5" fmla="*/ 1423463 h 1709304"/>
                <a:gd name="connsiteX6" fmla="*/ 1082017 w 1223204"/>
                <a:gd name="connsiteY6" fmla="*/ 850987 h 1709304"/>
                <a:gd name="connsiteX7" fmla="*/ 983833 w 1223204"/>
                <a:gd name="connsiteY7" fmla="*/ 665756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8 w 1223204"/>
                <a:gd name="connsiteY10" fmla="*/ 434497 h 1709304"/>
                <a:gd name="connsiteX11" fmla="*/ 883888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5 w 1223204"/>
                <a:gd name="connsiteY13" fmla="*/ 847164 h 1709304"/>
                <a:gd name="connsiteX14" fmla="*/ 1222327 w 1223204"/>
                <a:gd name="connsiteY14" fmla="*/ 1533610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3 h 1709304"/>
                <a:gd name="connsiteX18" fmla="*/ 739358 w 1223204"/>
                <a:gd name="connsiteY18" fmla="*/ 610006 h 1709304"/>
                <a:gd name="connsiteX19" fmla="*/ 796585 w 1223204"/>
                <a:gd name="connsiteY19" fmla="*/ 442807 h 1709304"/>
                <a:gd name="connsiteX20" fmla="*/ 836688 w 1223204"/>
                <a:gd name="connsiteY20" fmla="*/ 434497 h 1709304"/>
                <a:gd name="connsiteX21" fmla="*/ 253378 w 1223204"/>
                <a:gd name="connsiteY21" fmla="*/ 105360 h 1709304"/>
                <a:gd name="connsiteX22" fmla="*/ 690095 w 1223204"/>
                <a:gd name="connsiteY22" fmla="*/ 342517 h 1709304"/>
                <a:gd name="connsiteX23" fmla="*/ 701882 w 1223204"/>
                <a:gd name="connsiteY23" fmla="*/ 517455 h 1709304"/>
                <a:gd name="connsiteX24" fmla="*/ 360795 w 1223204"/>
                <a:gd name="connsiteY24" fmla="*/ 332230 h 1709304"/>
                <a:gd name="connsiteX25" fmla="*/ 373319 w 1223204"/>
                <a:gd name="connsiteY25" fmla="*/ 518103 h 1709304"/>
                <a:gd name="connsiteX26" fmla="*/ 402220 w 1223204"/>
                <a:gd name="connsiteY26" fmla="*/ 520051 h 1709304"/>
                <a:gd name="connsiteX27" fmla="*/ 434378 w 1223204"/>
                <a:gd name="connsiteY27" fmla="*/ 532656 h 1709304"/>
                <a:gd name="connsiteX28" fmla="*/ 548588 w 1223204"/>
                <a:gd name="connsiteY28" fmla="*/ 594678 h 1709304"/>
                <a:gd name="connsiteX29" fmla="*/ 726565 w 1223204"/>
                <a:gd name="connsiteY29" fmla="*/ 930442 h 1709304"/>
                <a:gd name="connsiteX30" fmla="*/ 731292 w 1223204"/>
                <a:gd name="connsiteY30" fmla="*/ 1000598 h 1709304"/>
                <a:gd name="connsiteX31" fmla="*/ 733814 w 1223204"/>
                <a:gd name="connsiteY31" fmla="*/ 1038026 h 1709304"/>
                <a:gd name="connsiteX32" fmla="*/ 742558 w 1223204"/>
                <a:gd name="connsiteY32" fmla="*/ 1167804 h 1709304"/>
                <a:gd name="connsiteX33" fmla="*/ 747446 w 1223204"/>
                <a:gd name="connsiteY33" fmla="*/ 1240345 h 1709304"/>
                <a:gd name="connsiteX34" fmla="*/ 749807 w 1223204"/>
                <a:gd name="connsiteY34" fmla="*/ 1275387 h 1709304"/>
                <a:gd name="connsiteX35" fmla="*/ 605277 w 1223204"/>
                <a:gd name="connsiteY35" fmla="*/ 1436016 h 1709304"/>
                <a:gd name="connsiteX36" fmla="*/ 491067 w 1223204"/>
                <a:gd name="connsiteY36" fmla="*/ 1373994 h 1709304"/>
                <a:gd name="connsiteX37" fmla="*/ 313090 w 1223204"/>
                <a:gd name="connsiteY37" fmla="*/ 1038230 h 1709304"/>
                <a:gd name="connsiteX38" fmla="*/ 305842 w 1223204"/>
                <a:gd name="connsiteY38" fmla="*/ 930647 h 1709304"/>
                <a:gd name="connsiteX39" fmla="*/ 403739 w 1223204"/>
                <a:gd name="connsiteY39" fmla="*/ 983809 h 1709304"/>
                <a:gd name="connsiteX40" fmla="*/ 407148 w 1223204"/>
                <a:gd name="connsiteY40" fmla="*/ 1034408 h 1709304"/>
                <a:gd name="connsiteX41" fmla="*/ 505332 w 1223204"/>
                <a:gd name="connsiteY41" fmla="*/ 1219638 h 1709304"/>
                <a:gd name="connsiteX42" fmla="*/ 568338 w 1223204"/>
                <a:gd name="connsiteY42" fmla="*/ 1253853 h 1709304"/>
                <a:gd name="connsiteX43" fmla="*/ 644671 w 1223204"/>
                <a:gd name="connsiteY43" fmla="*/ 1214740 h 1709304"/>
                <a:gd name="connsiteX44" fmla="*/ 648032 w 1223204"/>
                <a:gd name="connsiteY44" fmla="*/ 1165796 h 1709304"/>
                <a:gd name="connsiteX45" fmla="*/ 633316 w 1223204"/>
                <a:gd name="connsiteY45" fmla="*/ 947393 h 1709304"/>
                <a:gd name="connsiteX46" fmla="*/ 633395 w 1223204"/>
                <a:gd name="connsiteY46" fmla="*/ 947435 h 1709304"/>
                <a:gd name="connsiteX47" fmla="*/ 632507 w 1223204"/>
                <a:gd name="connsiteY47" fmla="*/ 934265 h 1709304"/>
                <a:gd name="connsiteX48" fmla="*/ 534323 w 1223204"/>
                <a:gd name="connsiteY48" fmla="*/ 749034 h 1709304"/>
                <a:gd name="connsiteX49" fmla="*/ 471318 w 1223204"/>
                <a:gd name="connsiteY49" fmla="*/ 714820 h 1709304"/>
                <a:gd name="connsiteX50" fmla="*/ 394985 w 1223204"/>
                <a:gd name="connsiteY50" fmla="*/ 753933 h 1709304"/>
                <a:gd name="connsiteX51" fmla="*/ 392069 w 1223204"/>
                <a:gd name="connsiteY51" fmla="*/ 796381 h 1709304"/>
                <a:gd name="connsiteX52" fmla="*/ 393468 w 1223204"/>
                <a:gd name="connsiteY52" fmla="*/ 817144 h 1709304"/>
                <a:gd name="connsiteX53" fmla="*/ 392472 w 1223204"/>
                <a:gd name="connsiteY53" fmla="*/ 816603 h 1709304"/>
                <a:gd name="connsiteX54" fmla="*/ 394995 w 1223204"/>
                <a:gd name="connsiteY54" fmla="*/ 854032 h 1709304"/>
                <a:gd name="connsiteX55" fmla="*/ 297097 w 1223204"/>
                <a:gd name="connsiteY55" fmla="*/ 800869 h 1709304"/>
                <a:gd name="connsiteX56" fmla="*/ 289848 w 1223204"/>
                <a:gd name="connsiteY56" fmla="*/ 693285 h 1709304"/>
                <a:gd name="connsiteX57" fmla="*/ 289754 w 1223204"/>
                <a:gd name="connsiteY57" fmla="*/ 645233 h 1709304"/>
                <a:gd name="connsiteX58" fmla="*/ 265165 w 1223204"/>
                <a:gd name="connsiteY58" fmla="*/ 280298 h 1709304"/>
                <a:gd name="connsiteX59" fmla="*/ 260231 w 1223204"/>
                <a:gd name="connsiteY59" fmla="*/ 207068 h 1709304"/>
                <a:gd name="connsiteX60" fmla="*/ 56375 w 1223204"/>
                <a:gd name="connsiteY60" fmla="*/ 0 h 1709304"/>
                <a:gd name="connsiteX61" fmla="*/ 152005 w 1223204"/>
                <a:gd name="connsiteY61" fmla="*/ 51931 h 1709304"/>
                <a:gd name="connsiteX62" fmla="*/ 220198 w 1223204"/>
                <a:gd name="connsiteY62" fmla="*/ 1064000 h 1709304"/>
                <a:gd name="connsiteX63" fmla="*/ 285765 w 1223204"/>
                <a:gd name="connsiteY63" fmla="*/ 1099605 h 1709304"/>
                <a:gd name="connsiteX64" fmla="*/ 297552 w 1223204"/>
                <a:gd name="connsiteY64" fmla="*/ 1274544 h 1709304"/>
                <a:gd name="connsiteX65" fmla="*/ 70788 w 1223204"/>
                <a:gd name="connsiteY65" fmla="*/ 1151400 h 1709304"/>
                <a:gd name="connsiteX66" fmla="*/ 59000 w 1223204"/>
                <a:gd name="connsiteY66" fmla="*/ 976462 h 1709304"/>
                <a:gd name="connsiteX67" fmla="*/ 124568 w 1223204"/>
                <a:gd name="connsiteY67" fmla="*/ 1012068 h 1709304"/>
                <a:gd name="connsiteX68" fmla="*/ 77355 w 1223204"/>
                <a:gd name="connsiteY68" fmla="*/ 311366 h 1709304"/>
                <a:gd name="connsiteX69" fmla="*/ 11787 w 1223204"/>
                <a:gd name="connsiteY69" fmla="*/ 275760 h 1709304"/>
                <a:gd name="connsiteX70" fmla="*/ 0 w 1223204"/>
                <a:gd name="connsiteY70" fmla="*/ 100821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0"/>
                    <a:pt x="928722" y="1451181"/>
                    <a:pt x="977852" y="1477861"/>
                  </a:cubicBezTo>
                  <a:lnTo>
                    <a:pt x="1040858" y="1512076"/>
                  </a:lnTo>
                  <a:cubicBezTo>
                    <a:pt x="1089988" y="1538756"/>
                    <a:pt x="1125685" y="1499082"/>
                    <a:pt x="1120590" y="1423463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6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8" y="434497"/>
                  </a:moveTo>
                  <a:cubicBezTo>
                    <a:pt x="851347" y="435471"/>
                    <a:pt x="867190" y="440310"/>
                    <a:pt x="883888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5" y="847164"/>
                  </a:cubicBezTo>
                  <a:lnTo>
                    <a:pt x="1222327" y="1533610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4"/>
                    <a:pt x="794846" y="1433528"/>
                    <a:pt x="785610" y="1296453"/>
                  </a:cubicBezTo>
                  <a:lnTo>
                    <a:pt x="739358" y="610006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8" y="434497"/>
                  </a:cubicBezTo>
                  <a:close/>
                  <a:moveTo>
                    <a:pt x="253378" y="105360"/>
                  </a:moveTo>
                  <a:lnTo>
                    <a:pt x="690095" y="342517"/>
                  </a:lnTo>
                  <a:lnTo>
                    <a:pt x="701882" y="517455"/>
                  </a:lnTo>
                  <a:lnTo>
                    <a:pt x="360795" y="332230"/>
                  </a:lnTo>
                  <a:lnTo>
                    <a:pt x="373319" y="518103"/>
                  </a:lnTo>
                  <a:lnTo>
                    <a:pt x="402220" y="520051"/>
                  </a:lnTo>
                  <a:cubicBezTo>
                    <a:pt x="412494" y="522445"/>
                    <a:pt x="423246" y="526611"/>
                    <a:pt x="434378" y="532656"/>
                  </a:cubicBezTo>
                  <a:lnTo>
                    <a:pt x="548588" y="594678"/>
                  </a:lnTo>
                  <a:cubicBezTo>
                    <a:pt x="637646" y="643040"/>
                    <a:pt x="717329" y="793367"/>
                    <a:pt x="726565" y="930442"/>
                  </a:cubicBezTo>
                  <a:lnTo>
                    <a:pt x="731292" y="1000598"/>
                  </a:lnTo>
                  <a:lnTo>
                    <a:pt x="733814" y="1038026"/>
                  </a:lnTo>
                  <a:lnTo>
                    <a:pt x="742558" y="1167804"/>
                  </a:lnTo>
                  <a:lnTo>
                    <a:pt x="747446" y="1240345"/>
                  </a:lnTo>
                  <a:lnTo>
                    <a:pt x="749807" y="1275387"/>
                  </a:lnTo>
                  <a:cubicBezTo>
                    <a:pt x="759043" y="1412462"/>
                    <a:pt x="694335" y="1484378"/>
                    <a:pt x="605277" y="1436016"/>
                  </a:cubicBezTo>
                  <a:lnTo>
                    <a:pt x="491067" y="1373994"/>
                  </a:lnTo>
                  <a:cubicBezTo>
                    <a:pt x="402009" y="1325632"/>
                    <a:pt x="322327" y="1175306"/>
                    <a:pt x="313090" y="1038230"/>
                  </a:cubicBezTo>
                  <a:lnTo>
                    <a:pt x="305842" y="930647"/>
                  </a:lnTo>
                  <a:lnTo>
                    <a:pt x="403739" y="983809"/>
                  </a:lnTo>
                  <a:lnTo>
                    <a:pt x="407148" y="1034408"/>
                  </a:lnTo>
                  <a:cubicBezTo>
                    <a:pt x="412243" y="1110028"/>
                    <a:pt x="456201" y="1192958"/>
                    <a:pt x="505332" y="1219638"/>
                  </a:cubicBezTo>
                  <a:lnTo>
                    <a:pt x="568338" y="1253853"/>
                  </a:lnTo>
                  <a:cubicBezTo>
                    <a:pt x="605186" y="1273863"/>
                    <a:pt x="634478" y="1256549"/>
                    <a:pt x="644671" y="1214740"/>
                  </a:cubicBezTo>
                  <a:lnTo>
                    <a:pt x="648032" y="1165796"/>
                  </a:lnTo>
                  <a:lnTo>
                    <a:pt x="633316" y="947393"/>
                  </a:lnTo>
                  <a:lnTo>
                    <a:pt x="633395" y="947435"/>
                  </a:lnTo>
                  <a:lnTo>
                    <a:pt x="632507" y="934265"/>
                  </a:lnTo>
                  <a:cubicBezTo>
                    <a:pt x="627412" y="858644"/>
                    <a:pt x="583454" y="775715"/>
                    <a:pt x="534323" y="749034"/>
                  </a:cubicBezTo>
                  <a:lnTo>
                    <a:pt x="471318" y="714820"/>
                  </a:lnTo>
                  <a:cubicBezTo>
                    <a:pt x="434470" y="694809"/>
                    <a:pt x="405178" y="712124"/>
                    <a:pt x="394985" y="753933"/>
                  </a:cubicBezTo>
                  <a:lnTo>
                    <a:pt x="392069" y="796381"/>
                  </a:lnTo>
                  <a:lnTo>
                    <a:pt x="393468" y="817144"/>
                  </a:lnTo>
                  <a:lnTo>
                    <a:pt x="392472" y="816603"/>
                  </a:lnTo>
                  <a:lnTo>
                    <a:pt x="394995" y="854032"/>
                  </a:lnTo>
                  <a:lnTo>
                    <a:pt x="297097" y="800869"/>
                  </a:lnTo>
                  <a:lnTo>
                    <a:pt x="289848" y="693285"/>
                  </a:lnTo>
                  <a:lnTo>
                    <a:pt x="289754" y="645233"/>
                  </a:lnTo>
                  <a:lnTo>
                    <a:pt x="265165" y="280298"/>
                  </a:lnTo>
                  <a:lnTo>
                    <a:pt x="260231" y="207068"/>
                  </a:lnTo>
                  <a:close/>
                  <a:moveTo>
                    <a:pt x="56375" y="0"/>
                  </a:moveTo>
                  <a:lnTo>
                    <a:pt x="152005" y="51931"/>
                  </a:lnTo>
                  <a:lnTo>
                    <a:pt x="220198" y="1064000"/>
                  </a:lnTo>
                  <a:lnTo>
                    <a:pt x="285765" y="1099605"/>
                  </a:lnTo>
                  <a:lnTo>
                    <a:pt x="297552" y="1274544"/>
                  </a:lnTo>
                  <a:lnTo>
                    <a:pt x="70788" y="1151400"/>
                  </a:lnTo>
                  <a:lnTo>
                    <a:pt x="59000" y="976462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0"/>
                  </a:lnTo>
                  <a:lnTo>
                    <a:pt x="0" y="100821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D0D83782-BE7A-E3BD-BCAF-8BF5C44CEB3C}"/>
                </a:ext>
              </a:extLst>
            </p:cNvPr>
            <p:cNvSpPr/>
            <p:nvPr/>
          </p:nvSpPr>
          <p:spPr bwMode="auto">
            <a:xfrm rot="16200000">
              <a:off x="9529430" y="2549830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F6CDDC8E-667D-2C4D-E45F-79F7E5605FA0}"/>
                </a:ext>
              </a:extLst>
            </p:cNvPr>
            <p:cNvSpPr/>
            <p:nvPr/>
          </p:nvSpPr>
          <p:spPr bwMode="auto">
            <a:xfrm rot="16200000">
              <a:off x="10170670" y="184063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835337C0-5F7F-C88F-3F7F-5658E361A3C9}"/>
                </a:ext>
              </a:extLst>
            </p:cNvPr>
            <p:cNvSpPr/>
            <p:nvPr/>
          </p:nvSpPr>
          <p:spPr bwMode="auto">
            <a:xfrm rot="16200000" flipV="1">
              <a:off x="10072482" y="2979031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7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C782ED13-3A5F-CA37-83AB-043735FDDCE1}"/>
                </a:ext>
              </a:extLst>
            </p:cNvPr>
            <p:cNvSpPr/>
            <p:nvPr/>
          </p:nvSpPr>
          <p:spPr bwMode="auto">
            <a:xfrm>
              <a:off x="10081992" y="2246316"/>
              <a:ext cx="437681" cy="569862"/>
            </a:xfrm>
            <a:custGeom>
              <a:avLst/>
              <a:gdLst>
                <a:gd name="connsiteX0" fmla="*/ 886926 w 1223204"/>
                <a:gd name="connsiteY0" fmla="*/ 623498 h 1709304"/>
                <a:gd name="connsiteX1" fmla="*/ 841094 w 1223204"/>
                <a:gd name="connsiteY1" fmla="*/ 720155 h 1709304"/>
                <a:gd name="connsiteX2" fmla="*/ 879668 w 1223204"/>
                <a:gd name="connsiteY2" fmla="*/ 1292631 h 1709304"/>
                <a:gd name="connsiteX3" fmla="*/ 977852 w 1223204"/>
                <a:gd name="connsiteY3" fmla="*/ 1477861 h 1709304"/>
                <a:gd name="connsiteX4" fmla="*/ 1040857 w 1223204"/>
                <a:gd name="connsiteY4" fmla="*/ 1512076 h 1709304"/>
                <a:gd name="connsiteX5" fmla="*/ 1120590 w 1223204"/>
                <a:gd name="connsiteY5" fmla="*/ 1423462 h 1709304"/>
                <a:gd name="connsiteX6" fmla="*/ 1082017 w 1223204"/>
                <a:gd name="connsiteY6" fmla="*/ 850987 h 1709304"/>
                <a:gd name="connsiteX7" fmla="*/ 983833 w 1223204"/>
                <a:gd name="connsiteY7" fmla="*/ 665757 h 1709304"/>
                <a:gd name="connsiteX8" fmla="*/ 920827 w 1223204"/>
                <a:gd name="connsiteY8" fmla="*/ 631542 h 1709304"/>
                <a:gd name="connsiteX9" fmla="*/ 886926 w 1223204"/>
                <a:gd name="connsiteY9" fmla="*/ 623498 h 1709304"/>
                <a:gd name="connsiteX10" fmla="*/ 836687 w 1223204"/>
                <a:gd name="connsiteY10" fmla="*/ 434497 h 1709304"/>
                <a:gd name="connsiteX11" fmla="*/ 883887 w 1223204"/>
                <a:gd name="connsiteY11" fmla="*/ 449378 h 1709304"/>
                <a:gd name="connsiteX12" fmla="*/ 998098 w 1223204"/>
                <a:gd name="connsiteY12" fmla="*/ 511400 h 1709304"/>
                <a:gd name="connsiteX13" fmla="*/ 1176074 w 1223204"/>
                <a:gd name="connsiteY13" fmla="*/ 847164 h 1709304"/>
                <a:gd name="connsiteX14" fmla="*/ 1222327 w 1223204"/>
                <a:gd name="connsiteY14" fmla="*/ 1533611 h 1709304"/>
                <a:gd name="connsiteX15" fmla="*/ 1077797 w 1223204"/>
                <a:gd name="connsiteY15" fmla="*/ 1694238 h 1709304"/>
                <a:gd name="connsiteX16" fmla="*/ 963587 w 1223204"/>
                <a:gd name="connsiteY16" fmla="*/ 1632217 h 1709304"/>
                <a:gd name="connsiteX17" fmla="*/ 785610 w 1223204"/>
                <a:gd name="connsiteY17" fmla="*/ 1296454 h 1709304"/>
                <a:gd name="connsiteX18" fmla="*/ 739358 w 1223204"/>
                <a:gd name="connsiteY18" fmla="*/ 610007 h 1709304"/>
                <a:gd name="connsiteX19" fmla="*/ 796585 w 1223204"/>
                <a:gd name="connsiteY19" fmla="*/ 442807 h 1709304"/>
                <a:gd name="connsiteX20" fmla="*/ 836687 w 1223204"/>
                <a:gd name="connsiteY20" fmla="*/ 434497 h 1709304"/>
                <a:gd name="connsiteX21" fmla="*/ 363939 w 1223204"/>
                <a:gd name="connsiteY21" fmla="*/ 177772 h 1709304"/>
                <a:gd name="connsiteX22" fmla="*/ 411139 w 1223204"/>
                <a:gd name="connsiteY22" fmla="*/ 192653 h 1709304"/>
                <a:gd name="connsiteX23" fmla="*/ 525349 w 1223204"/>
                <a:gd name="connsiteY23" fmla="*/ 254675 h 1709304"/>
                <a:gd name="connsiteX24" fmla="*/ 703326 w 1223204"/>
                <a:gd name="connsiteY24" fmla="*/ 590438 h 1709304"/>
                <a:gd name="connsiteX25" fmla="*/ 709468 w 1223204"/>
                <a:gd name="connsiteY25" fmla="*/ 681599 h 1709304"/>
                <a:gd name="connsiteX26" fmla="*/ 709469 w 1223204"/>
                <a:gd name="connsiteY26" fmla="*/ 681600 h 1709304"/>
                <a:gd name="connsiteX27" fmla="*/ 716718 w 1223204"/>
                <a:gd name="connsiteY27" fmla="*/ 789184 h 1709304"/>
                <a:gd name="connsiteX28" fmla="*/ 698529 w 1223204"/>
                <a:gd name="connsiteY28" fmla="*/ 912998 h 1709304"/>
                <a:gd name="connsiteX29" fmla="*/ 686746 w 1223204"/>
                <a:gd name="connsiteY29" fmla="*/ 930819 h 1709304"/>
                <a:gd name="connsiteX30" fmla="*/ 701916 w 1223204"/>
                <a:gd name="connsiteY30" fmla="*/ 963278 h 1709304"/>
                <a:gd name="connsiteX31" fmla="*/ 738806 w 1223204"/>
                <a:gd name="connsiteY31" fmla="*/ 1117002 h 1709304"/>
                <a:gd name="connsiteX32" fmla="*/ 746055 w 1223204"/>
                <a:gd name="connsiteY32" fmla="*/ 1224586 h 1709304"/>
                <a:gd name="connsiteX33" fmla="*/ 746055 w 1223204"/>
                <a:gd name="connsiteY33" fmla="*/ 1224585 h 1709304"/>
                <a:gd name="connsiteX34" fmla="*/ 749920 w 1223204"/>
                <a:gd name="connsiteY34" fmla="*/ 1281948 h 1709304"/>
                <a:gd name="connsiteX35" fmla="*/ 605390 w 1223204"/>
                <a:gd name="connsiteY35" fmla="*/ 1442577 h 1709304"/>
                <a:gd name="connsiteX36" fmla="*/ 491180 w 1223204"/>
                <a:gd name="connsiteY36" fmla="*/ 1380555 h 1709304"/>
                <a:gd name="connsiteX37" fmla="*/ 313203 w 1223204"/>
                <a:gd name="connsiteY37" fmla="*/ 1044791 h 1709304"/>
                <a:gd name="connsiteX38" fmla="*/ 305954 w 1223204"/>
                <a:gd name="connsiteY38" fmla="*/ 937208 h 1709304"/>
                <a:gd name="connsiteX39" fmla="*/ 403851 w 1223204"/>
                <a:gd name="connsiteY39" fmla="*/ 990370 h 1709304"/>
                <a:gd name="connsiteX40" fmla="*/ 407260 w 1223204"/>
                <a:gd name="connsiteY40" fmla="*/ 1040968 h 1709304"/>
                <a:gd name="connsiteX41" fmla="*/ 505445 w 1223204"/>
                <a:gd name="connsiteY41" fmla="*/ 1226199 h 1709304"/>
                <a:gd name="connsiteX42" fmla="*/ 568451 w 1223204"/>
                <a:gd name="connsiteY42" fmla="*/ 1260414 h 1709304"/>
                <a:gd name="connsiteX43" fmla="*/ 648183 w 1223204"/>
                <a:gd name="connsiteY43" fmla="*/ 1171800 h 1709304"/>
                <a:gd name="connsiteX44" fmla="*/ 644774 w 1223204"/>
                <a:gd name="connsiteY44" fmla="*/ 1121202 h 1709304"/>
                <a:gd name="connsiteX45" fmla="*/ 644749 w 1223204"/>
                <a:gd name="connsiteY45" fmla="*/ 1120825 h 1709304"/>
                <a:gd name="connsiteX46" fmla="*/ 581917 w 1223204"/>
                <a:gd name="connsiteY46" fmla="*/ 965159 h 1709304"/>
                <a:gd name="connsiteX47" fmla="*/ 547597 w 1223204"/>
                <a:gd name="connsiteY47" fmla="*/ 936457 h 1709304"/>
                <a:gd name="connsiteX48" fmla="*/ 547357 w 1223204"/>
                <a:gd name="connsiteY48" fmla="*/ 936327 h 1709304"/>
                <a:gd name="connsiteX49" fmla="*/ 547436 w 1223204"/>
                <a:gd name="connsiteY49" fmla="*/ 937499 h 1709304"/>
                <a:gd name="connsiteX50" fmla="*/ 421769 w 1223204"/>
                <a:gd name="connsiteY50" fmla="*/ 869255 h 1709304"/>
                <a:gd name="connsiteX51" fmla="*/ 410093 w 1223204"/>
                <a:gd name="connsiteY51" fmla="*/ 695974 h 1709304"/>
                <a:gd name="connsiteX52" fmla="*/ 535760 w 1223204"/>
                <a:gd name="connsiteY52" fmla="*/ 764216 h 1709304"/>
                <a:gd name="connsiteX53" fmla="*/ 535999 w 1223204"/>
                <a:gd name="connsiteY53" fmla="*/ 767754 h 1709304"/>
                <a:gd name="connsiteX54" fmla="*/ 536238 w 1223204"/>
                <a:gd name="connsiteY54" fmla="*/ 767884 h 1709304"/>
                <a:gd name="connsiteX55" fmla="*/ 569150 w 1223204"/>
                <a:gd name="connsiteY55" fmla="*/ 775693 h 1709304"/>
                <a:gd name="connsiteX56" fmla="*/ 614981 w 1223204"/>
                <a:gd name="connsiteY56" fmla="*/ 679035 h 1709304"/>
                <a:gd name="connsiteX57" fmla="*/ 612679 w 1223204"/>
                <a:gd name="connsiteY57" fmla="*/ 644860 h 1709304"/>
                <a:gd name="connsiteX58" fmla="*/ 612678 w 1223204"/>
                <a:gd name="connsiteY58" fmla="*/ 644859 h 1709304"/>
                <a:gd name="connsiteX59" fmla="*/ 609269 w 1223204"/>
                <a:gd name="connsiteY59" fmla="*/ 594261 h 1709304"/>
                <a:gd name="connsiteX60" fmla="*/ 511085 w 1223204"/>
                <a:gd name="connsiteY60" fmla="*/ 409031 h 1709304"/>
                <a:gd name="connsiteX61" fmla="*/ 448079 w 1223204"/>
                <a:gd name="connsiteY61" fmla="*/ 374816 h 1709304"/>
                <a:gd name="connsiteX62" fmla="*/ 368346 w 1223204"/>
                <a:gd name="connsiteY62" fmla="*/ 463430 h 1709304"/>
                <a:gd name="connsiteX63" fmla="*/ 371755 w 1223204"/>
                <a:gd name="connsiteY63" fmla="*/ 514028 h 1709304"/>
                <a:gd name="connsiteX64" fmla="*/ 273858 w 1223204"/>
                <a:gd name="connsiteY64" fmla="*/ 460866 h 1709304"/>
                <a:gd name="connsiteX65" fmla="*/ 266609 w 1223204"/>
                <a:gd name="connsiteY65" fmla="*/ 353281 h 1709304"/>
                <a:gd name="connsiteX66" fmla="*/ 323837 w 1223204"/>
                <a:gd name="connsiteY66" fmla="*/ 186081 h 1709304"/>
                <a:gd name="connsiteX67" fmla="*/ 363939 w 1223204"/>
                <a:gd name="connsiteY67" fmla="*/ 177772 h 1709304"/>
                <a:gd name="connsiteX68" fmla="*/ 56375 w 1223204"/>
                <a:gd name="connsiteY68" fmla="*/ 0 h 1709304"/>
                <a:gd name="connsiteX69" fmla="*/ 152005 w 1223204"/>
                <a:gd name="connsiteY69" fmla="*/ 51932 h 1709304"/>
                <a:gd name="connsiteX70" fmla="*/ 220198 w 1223204"/>
                <a:gd name="connsiteY70" fmla="*/ 1064000 h 1709304"/>
                <a:gd name="connsiteX71" fmla="*/ 285765 w 1223204"/>
                <a:gd name="connsiteY71" fmla="*/ 1099606 h 1709304"/>
                <a:gd name="connsiteX72" fmla="*/ 297552 w 1223204"/>
                <a:gd name="connsiteY72" fmla="*/ 1274544 h 1709304"/>
                <a:gd name="connsiteX73" fmla="*/ 70788 w 1223204"/>
                <a:gd name="connsiteY73" fmla="*/ 1151401 h 1709304"/>
                <a:gd name="connsiteX74" fmla="*/ 59000 w 1223204"/>
                <a:gd name="connsiteY74" fmla="*/ 976463 h 1709304"/>
                <a:gd name="connsiteX75" fmla="*/ 124568 w 1223204"/>
                <a:gd name="connsiteY75" fmla="*/ 1012068 h 1709304"/>
                <a:gd name="connsiteX76" fmla="*/ 77355 w 1223204"/>
                <a:gd name="connsiteY76" fmla="*/ 311366 h 1709304"/>
                <a:gd name="connsiteX77" fmla="*/ 11787 w 1223204"/>
                <a:gd name="connsiteY77" fmla="*/ 275761 h 1709304"/>
                <a:gd name="connsiteX78" fmla="*/ 0 w 1223204"/>
                <a:gd name="connsiteY78" fmla="*/ 100822 h 170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23204" h="1709304">
                  <a:moveTo>
                    <a:pt x="886926" y="623498"/>
                  </a:moveTo>
                  <a:cubicBezTo>
                    <a:pt x="856398" y="626945"/>
                    <a:pt x="837273" y="663440"/>
                    <a:pt x="841094" y="720155"/>
                  </a:cubicBezTo>
                  <a:lnTo>
                    <a:pt x="879668" y="1292631"/>
                  </a:lnTo>
                  <a:cubicBezTo>
                    <a:pt x="884763" y="1368251"/>
                    <a:pt x="928721" y="1451181"/>
                    <a:pt x="977852" y="1477861"/>
                  </a:cubicBezTo>
                  <a:lnTo>
                    <a:pt x="1040857" y="1512076"/>
                  </a:lnTo>
                  <a:cubicBezTo>
                    <a:pt x="1089988" y="1538756"/>
                    <a:pt x="1125685" y="1499082"/>
                    <a:pt x="1120590" y="1423462"/>
                  </a:cubicBezTo>
                  <a:lnTo>
                    <a:pt x="1082017" y="850987"/>
                  </a:lnTo>
                  <a:cubicBezTo>
                    <a:pt x="1076922" y="775367"/>
                    <a:pt x="1032963" y="692437"/>
                    <a:pt x="983833" y="665757"/>
                  </a:cubicBezTo>
                  <a:lnTo>
                    <a:pt x="920827" y="631542"/>
                  </a:lnTo>
                  <a:cubicBezTo>
                    <a:pt x="908545" y="624872"/>
                    <a:pt x="897102" y="622349"/>
                    <a:pt x="886926" y="623498"/>
                  </a:cubicBezTo>
                  <a:close/>
                  <a:moveTo>
                    <a:pt x="836687" y="434497"/>
                  </a:moveTo>
                  <a:cubicBezTo>
                    <a:pt x="851347" y="435471"/>
                    <a:pt x="867189" y="440311"/>
                    <a:pt x="883887" y="449378"/>
                  </a:cubicBezTo>
                  <a:lnTo>
                    <a:pt x="998098" y="511400"/>
                  </a:lnTo>
                  <a:cubicBezTo>
                    <a:pt x="1087156" y="559762"/>
                    <a:pt x="1166838" y="710088"/>
                    <a:pt x="1176074" y="847164"/>
                  </a:cubicBezTo>
                  <a:lnTo>
                    <a:pt x="1222327" y="1533611"/>
                  </a:lnTo>
                  <a:cubicBezTo>
                    <a:pt x="1231563" y="1670685"/>
                    <a:pt x="1166855" y="1742601"/>
                    <a:pt x="1077797" y="1694238"/>
                  </a:cubicBezTo>
                  <a:lnTo>
                    <a:pt x="963587" y="1632217"/>
                  </a:lnTo>
                  <a:cubicBezTo>
                    <a:pt x="874529" y="1583855"/>
                    <a:pt x="794846" y="1433528"/>
                    <a:pt x="785610" y="1296454"/>
                  </a:cubicBezTo>
                  <a:lnTo>
                    <a:pt x="739358" y="610007"/>
                  </a:lnTo>
                  <a:cubicBezTo>
                    <a:pt x="733585" y="524335"/>
                    <a:pt x="756697" y="464116"/>
                    <a:pt x="796585" y="442807"/>
                  </a:cubicBezTo>
                  <a:cubicBezTo>
                    <a:pt x="808552" y="436414"/>
                    <a:pt x="822028" y="433523"/>
                    <a:pt x="836687" y="434497"/>
                  </a:cubicBezTo>
                  <a:close/>
                  <a:moveTo>
                    <a:pt x="363939" y="177772"/>
                  </a:moveTo>
                  <a:cubicBezTo>
                    <a:pt x="378599" y="178746"/>
                    <a:pt x="394441" y="183586"/>
                    <a:pt x="411139" y="192653"/>
                  </a:cubicBezTo>
                  <a:lnTo>
                    <a:pt x="525349" y="254675"/>
                  </a:lnTo>
                  <a:cubicBezTo>
                    <a:pt x="614407" y="303037"/>
                    <a:pt x="694090" y="453364"/>
                    <a:pt x="703326" y="590438"/>
                  </a:cubicBezTo>
                  <a:lnTo>
                    <a:pt x="709468" y="681599"/>
                  </a:lnTo>
                  <a:lnTo>
                    <a:pt x="709469" y="681600"/>
                  </a:lnTo>
                  <a:lnTo>
                    <a:pt x="716718" y="789184"/>
                  </a:lnTo>
                  <a:cubicBezTo>
                    <a:pt x="720182" y="840587"/>
                    <a:pt x="713246" y="882827"/>
                    <a:pt x="698529" y="912998"/>
                  </a:cubicBezTo>
                  <a:lnTo>
                    <a:pt x="686746" y="930819"/>
                  </a:lnTo>
                  <a:lnTo>
                    <a:pt x="701916" y="963278"/>
                  </a:lnTo>
                  <a:cubicBezTo>
                    <a:pt x="721972" y="1012332"/>
                    <a:pt x="735343" y="1065599"/>
                    <a:pt x="738806" y="1117002"/>
                  </a:cubicBezTo>
                  <a:lnTo>
                    <a:pt x="746055" y="1224586"/>
                  </a:lnTo>
                  <a:lnTo>
                    <a:pt x="746055" y="1224585"/>
                  </a:lnTo>
                  <a:lnTo>
                    <a:pt x="749920" y="1281948"/>
                  </a:lnTo>
                  <a:cubicBezTo>
                    <a:pt x="759156" y="1419023"/>
                    <a:pt x="694448" y="1490938"/>
                    <a:pt x="605390" y="1442577"/>
                  </a:cubicBezTo>
                  <a:lnTo>
                    <a:pt x="491180" y="1380555"/>
                  </a:lnTo>
                  <a:cubicBezTo>
                    <a:pt x="402122" y="1332193"/>
                    <a:pt x="322439" y="1181866"/>
                    <a:pt x="313203" y="1044791"/>
                  </a:cubicBezTo>
                  <a:lnTo>
                    <a:pt x="305954" y="937208"/>
                  </a:lnTo>
                  <a:lnTo>
                    <a:pt x="403851" y="990370"/>
                  </a:lnTo>
                  <a:lnTo>
                    <a:pt x="407260" y="1040968"/>
                  </a:lnTo>
                  <a:cubicBezTo>
                    <a:pt x="412356" y="1116589"/>
                    <a:pt x="456314" y="1199519"/>
                    <a:pt x="505445" y="1226199"/>
                  </a:cubicBezTo>
                  <a:lnTo>
                    <a:pt x="568451" y="1260414"/>
                  </a:lnTo>
                  <a:cubicBezTo>
                    <a:pt x="617581" y="1287094"/>
                    <a:pt x="653278" y="1247420"/>
                    <a:pt x="648183" y="1171800"/>
                  </a:cubicBezTo>
                  <a:lnTo>
                    <a:pt x="644774" y="1121202"/>
                  </a:lnTo>
                  <a:lnTo>
                    <a:pt x="644749" y="1120825"/>
                  </a:lnTo>
                  <a:cubicBezTo>
                    <a:pt x="640928" y="1064110"/>
                    <a:pt x="615245" y="1003282"/>
                    <a:pt x="581917" y="965159"/>
                  </a:cubicBezTo>
                  <a:lnTo>
                    <a:pt x="547597" y="936457"/>
                  </a:lnTo>
                  <a:lnTo>
                    <a:pt x="547357" y="936327"/>
                  </a:lnTo>
                  <a:lnTo>
                    <a:pt x="547436" y="937499"/>
                  </a:lnTo>
                  <a:lnTo>
                    <a:pt x="421769" y="869255"/>
                  </a:lnTo>
                  <a:lnTo>
                    <a:pt x="410093" y="695974"/>
                  </a:lnTo>
                  <a:lnTo>
                    <a:pt x="535760" y="764216"/>
                  </a:lnTo>
                  <a:lnTo>
                    <a:pt x="535999" y="767754"/>
                  </a:lnTo>
                  <a:lnTo>
                    <a:pt x="536238" y="767884"/>
                  </a:lnTo>
                  <a:lnTo>
                    <a:pt x="569150" y="775693"/>
                  </a:lnTo>
                  <a:cubicBezTo>
                    <a:pt x="599678" y="772246"/>
                    <a:pt x="618803" y="735750"/>
                    <a:pt x="614981" y="679035"/>
                  </a:cubicBezTo>
                  <a:lnTo>
                    <a:pt x="612679" y="644860"/>
                  </a:lnTo>
                  <a:lnTo>
                    <a:pt x="612678" y="644859"/>
                  </a:lnTo>
                  <a:lnTo>
                    <a:pt x="609269" y="594261"/>
                  </a:lnTo>
                  <a:cubicBezTo>
                    <a:pt x="604174" y="518641"/>
                    <a:pt x="560215" y="435711"/>
                    <a:pt x="511085" y="409031"/>
                  </a:cubicBezTo>
                  <a:lnTo>
                    <a:pt x="448079" y="374816"/>
                  </a:lnTo>
                  <a:cubicBezTo>
                    <a:pt x="398948" y="348136"/>
                    <a:pt x="363251" y="387810"/>
                    <a:pt x="368346" y="463430"/>
                  </a:cubicBezTo>
                  <a:lnTo>
                    <a:pt x="371755" y="514028"/>
                  </a:lnTo>
                  <a:lnTo>
                    <a:pt x="273858" y="460866"/>
                  </a:lnTo>
                  <a:lnTo>
                    <a:pt x="266609" y="353281"/>
                  </a:lnTo>
                  <a:cubicBezTo>
                    <a:pt x="260837" y="267610"/>
                    <a:pt x="283949" y="207390"/>
                    <a:pt x="323837" y="186081"/>
                  </a:cubicBezTo>
                  <a:cubicBezTo>
                    <a:pt x="335804" y="179689"/>
                    <a:pt x="349280" y="176798"/>
                    <a:pt x="363939" y="177772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4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8"/>
                  </a:lnTo>
                  <a:lnTo>
                    <a:pt x="77355" y="311366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7440B728-7663-A111-C6A4-E596B2FBAD2E}"/>
                </a:ext>
              </a:extLst>
            </p:cNvPr>
            <p:cNvSpPr/>
            <p:nvPr/>
          </p:nvSpPr>
          <p:spPr bwMode="auto">
            <a:xfrm rot="16200000">
              <a:off x="8939970" y="2985489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883A3768-F645-1A73-AF94-F7028EF22AD2}"/>
                </a:ext>
              </a:extLst>
            </p:cNvPr>
            <p:cNvSpPr/>
            <p:nvPr/>
          </p:nvSpPr>
          <p:spPr bwMode="auto">
            <a:xfrm rot="16200000">
              <a:off x="9468906" y="238860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9A47E40A-640F-F96D-B69A-2BB2A7A5823C}"/>
                </a:ext>
              </a:extLst>
            </p:cNvPr>
            <p:cNvSpPr/>
            <p:nvPr/>
          </p:nvSpPr>
          <p:spPr bwMode="auto">
            <a:xfrm rot="16200000" flipV="1">
              <a:off x="9483022" y="3414691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1624992C-1E04-17C5-48C4-CA235A71FF1A}"/>
                </a:ext>
              </a:extLst>
            </p:cNvPr>
            <p:cNvSpPr/>
            <p:nvPr/>
          </p:nvSpPr>
          <p:spPr bwMode="auto">
            <a:xfrm>
              <a:off x="9414219" y="2822422"/>
              <a:ext cx="444855" cy="575118"/>
            </a:xfrm>
            <a:custGeom>
              <a:avLst/>
              <a:gdLst>
                <a:gd name="connsiteX0" fmla="*/ 932350 w 1243253"/>
                <a:gd name="connsiteY0" fmla="*/ 1015876 h 1725069"/>
                <a:gd name="connsiteX1" fmla="*/ 886519 w 1243253"/>
                <a:gd name="connsiteY1" fmla="*/ 1112533 h 1725069"/>
                <a:gd name="connsiteX2" fmla="*/ 889929 w 1243253"/>
                <a:gd name="connsiteY2" fmla="*/ 1163132 h 1725069"/>
                <a:gd name="connsiteX3" fmla="*/ 889700 w 1243253"/>
                <a:gd name="connsiteY3" fmla="*/ 1163008 h 1725069"/>
                <a:gd name="connsiteX4" fmla="*/ 896079 w 1243253"/>
                <a:gd name="connsiteY4" fmla="*/ 1257673 h 1725069"/>
                <a:gd name="connsiteX5" fmla="*/ 896307 w 1243253"/>
                <a:gd name="connsiteY5" fmla="*/ 1257797 h 1725069"/>
                <a:gd name="connsiteX6" fmla="*/ 899716 w 1243253"/>
                <a:gd name="connsiteY6" fmla="*/ 1308395 h 1725069"/>
                <a:gd name="connsiteX7" fmla="*/ 997900 w 1243253"/>
                <a:gd name="connsiteY7" fmla="*/ 1493625 h 1725069"/>
                <a:gd name="connsiteX8" fmla="*/ 1060906 w 1243253"/>
                <a:gd name="connsiteY8" fmla="*/ 1527840 h 1725069"/>
                <a:gd name="connsiteX9" fmla="*/ 1137239 w 1243253"/>
                <a:gd name="connsiteY9" fmla="*/ 1488727 h 1725069"/>
                <a:gd name="connsiteX10" fmla="*/ 1140601 w 1243253"/>
                <a:gd name="connsiteY10" fmla="*/ 1439784 h 1725069"/>
                <a:gd name="connsiteX11" fmla="*/ 1127323 w 1243253"/>
                <a:gd name="connsiteY11" fmla="*/ 1242722 h 1725069"/>
                <a:gd name="connsiteX12" fmla="*/ 1116860 w 1243253"/>
                <a:gd name="connsiteY12" fmla="*/ 1186272 h 1725069"/>
                <a:gd name="connsiteX13" fmla="*/ 1029258 w 1243253"/>
                <a:gd name="connsiteY13" fmla="*/ 1058135 h 1725069"/>
                <a:gd name="connsiteX14" fmla="*/ 966252 w 1243253"/>
                <a:gd name="connsiteY14" fmla="*/ 1023920 h 1725069"/>
                <a:gd name="connsiteX15" fmla="*/ 932350 w 1243253"/>
                <a:gd name="connsiteY15" fmla="*/ 1015876 h 1725069"/>
                <a:gd name="connsiteX16" fmla="*/ 856395 w 1243253"/>
                <a:gd name="connsiteY16" fmla="*/ 445199 h 1725069"/>
                <a:gd name="connsiteX17" fmla="*/ 903595 w 1243253"/>
                <a:gd name="connsiteY17" fmla="*/ 460080 h 1725069"/>
                <a:gd name="connsiteX18" fmla="*/ 1017805 w 1243253"/>
                <a:gd name="connsiteY18" fmla="*/ 522101 h 1725069"/>
                <a:gd name="connsiteX19" fmla="*/ 1195782 w 1243253"/>
                <a:gd name="connsiteY19" fmla="*/ 857865 h 1725069"/>
                <a:gd name="connsiteX20" fmla="*/ 1203031 w 1243253"/>
                <a:gd name="connsiteY20" fmla="*/ 965449 h 1725069"/>
                <a:gd name="connsiteX21" fmla="*/ 1105134 w 1243253"/>
                <a:gd name="connsiteY21" fmla="*/ 912286 h 1725069"/>
                <a:gd name="connsiteX22" fmla="*/ 1101725 w 1243253"/>
                <a:gd name="connsiteY22" fmla="*/ 861688 h 1725069"/>
                <a:gd name="connsiteX23" fmla="*/ 1003540 w 1243253"/>
                <a:gd name="connsiteY23" fmla="*/ 676457 h 1725069"/>
                <a:gd name="connsiteX24" fmla="*/ 940535 w 1243253"/>
                <a:gd name="connsiteY24" fmla="*/ 642242 h 1725069"/>
                <a:gd name="connsiteX25" fmla="*/ 860802 w 1243253"/>
                <a:gd name="connsiteY25" fmla="*/ 730856 h 1725069"/>
                <a:gd name="connsiteX26" fmla="*/ 864211 w 1243253"/>
                <a:gd name="connsiteY26" fmla="*/ 781454 h 1725069"/>
                <a:gd name="connsiteX27" fmla="*/ 863983 w 1243253"/>
                <a:gd name="connsiteY27" fmla="*/ 781330 h 1725069"/>
                <a:gd name="connsiteX28" fmla="*/ 867088 w 1243253"/>
                <a:gd name="connsiteY28" fmla="*/ 827415 h 1725069"/>
                <a:gd name="connsiteX29" fmla="*/ 867860 w 1243253"/>
                <a:gd name="connsiteY29" fmla="*/ 827177 h 1725069"/>
                <a:gd name="connsiteX30" fmla="*/ 929313 w 1243253"/>
                <a:gd name="connsiteY30" fmla="*/ 841757 h 1725069"/>
                <a:gd name="connsiteX31" fmla="*/ 1043523 w 1243253"/>
                <a:gd name="connsiteY31" fmla="*/ 903778 h 1725069"/>
                <a:gd name="connsiteX32" fmla="*/ 1221499 w 1243253"/>
                <a:gd name="connsiteY32" fmla="*/ 1239542 h 1725069"/>
                <a:gd name="connsiteX33" fmla="*/ 1223861 w 1243253"/>
                <a:gd name="connsiteY33" fmla="*/ 1274585 h 1725069"/>
                <a:gd name="connsiteX34" fmla="*/ 1228748 w 1243253"/>
                <a:gd name="connsiteY34" fmla="*/ 1347126 h 1725069"/>
                <a:gd name="connsiteX35" fmla="*/ 1235127 w 1243253"/>
                <a:gd name="connsiteY35" fmla="*/ 1441791 h 1725069"/>
                <a:gd name="connsiteX36" fmla="*/ 1240015 w 1243253"/>
                <a:gd name="connsiteY36" fmla="*/ 1514332 h 1725069"/>
                <a:gd name="connsiteX37" fmla="*/ 1242376 w 1243253"/>
                <a:gd name="connsiteY37" fmla="*/ 1549375 h 1725069"/>
                <a:gd name="connsiteX38" fmla="*/ 1097846 w 1243253"/>
                <a:gd name="connsiteY38" fmla="*/ 1710003 h 1725069"/>
                <a:gd name="connsiteX39" fmla="*/ 983636 w 1243253"/>
                <a:gd name="connsiteY39" fmla="*/ 1647982 h 1725069"/>
                <a:gd name="connsiteX40" fmla="*/ 805659 w 1243253"/>
                <a:gd name="connsiteY40" fmla="*/ 1312218 h 1725069"/>
                <a:gd name="connsiteX41" fmla="*/ 800623 w 1243253"/>
                <a:gd name="connsiteY41" fmla="*/ 1237479 h 1725069"/>
                <a:gd name="connsiteX42" fmla="*/ 800622 w 1243253"/>
                <a:gd name="connsiteY42" fmla="*/ 1237479 h 1725069"/>
                <a:gd name="connsiteX43" fmla="*/ 763015 w 1243253"/>
                <a:gd name="connsiteY43" fmla="*/ 679334 h 1725069"/>
                <a:gd name="connsiteX44" fmla="*/ 763016 w 1243253"/>
                <a:gd name="connsiteY44" fmla="*/ 679335 h 1725069"/>
                <a:gd name="connsiteX45" fmla="*/ 759065 w 1243253"/>
                <a:gd name="connsiteY45" fmla="*/ 620708 h 1725069"/>
                <a:gd name="connsiteX46" fmla="*/ 816293 w 1243253"/>
                <a:gd name="connsiteY46" fmla="*/ 453508 h 1725069"/>
                <a:gd name="connsiteX47" fmla="*/ 856395 w 1243253"/>
                <a:gd name="connsiteY47" fmla="*/ 445199 h 1725069"/>
                <a:gd name="connsiteX48" fmla="*/ 421570 w 1243253"/>
                <a:gd name="connsiteY48" fmla="*/ 378046 h 1725069"/>
                <a:gd name="connsiteX49" fmla="*/ 375739 w 1243253"/>
                <a:gd name="connsiteY49" fmla="*/ 474704 h 1725069"/>
                <a:gd name="connsiteX50" fmla="*/ 414313 w 1243253"/>
                <a:gd name="connsiteY50" fmla="*/ 1047180 h 1725069"/>
                <a:gd name="connsiteX51" fmla="*/ 512497 w 1243253"/>
                <a:gd name="connsiteY51" fmla="*/ 1232410 h 1725069"/>
                <a:gd name="connsiteX52" fmla="*/ 575502 w 1243253"/>
                <a:gd name="connsiteY52" fmla="*/ 1266625 h 1725069"/>
                <a:gd name="connsiteX53" fmla="*/ 655235 w 1243253"/>
                <a:gd name="connsiteY53" fmla="*/ 1178011 h 1725069"/>
                <a:gd name="connsiteX54" fmla="*/ 616662 w 1243253"/>
                <a:gd name="connsiteY54" fmla="*/ 605536 h 1725069"/>
                <a:gd name="connsiteX55" fmla="*/ 518478 w 1243253"/>
                <a:gd name="connsiteY55" fmla="*/ 420306 h 1725069"/>
                <a:gd name="connsiteX56" fmla="*/ 455472 w 1243253"/>
                <a:gd name="connsiteY56" fmla="*/ 386091 h 1725069"/>
                <a:gd name="connsiteX57" fmla="*/ 421570 w 1243253"/>
                <a:gd name="connsiteY57" fmla="*/ 378046 h 1725069"/>
                <a:gd name="connsiteX58" fmla="*/ 371333 w 1243253"/>
                <a:gd name="connsiteY58" fmla="*/ 189046 h 1725069"/>
                <a:gd name="connsiteX59" fmla="*/ 418532 w 1243253"/>
                <a:gd name="connsiteY59" fmla="*/ 203928 h 1725069"/>
                <a:gd name="connsiteX60" fmla="*/ 532743 w 1243253"/>
                <a:gd name="connsiteY60" fmla="*/ 265949 h 1725069"/>
                <a:gd name="connsiteX61" fmla="*/ 710719 w 1243253"/>
                <a:gd name="connsiteY61" fmla="*/ 601712 h 1725069"/>
                <a:gd name="connsiteX62" fmla="*/ 756972 w 1243253"/>
                <a:gd name="connsiteY62" fmla="*/ 1288159 h 1725069"/>
                <a:gd name="connsiteX63" fmla="*/ 612442 w 1243253"/>
                <a:gd name="connsiteY63" fmla="*/ 1448788 h 1725069"/>
                <a:gd name="connsiteX64" fmla="*/ 498232 w 1243253"/>
                <a:gd name="connsiteY64" fmla="*/ 1386766 h 1725069"/>
                <a:gd name="connsiteX65" fmla="*/ 320255 w 1243253"/>
                <a:gd name="connsiteY65" fmla="*/ 1051003 h 1725069"/>
                <a:gd name="connsiteX66" fmla="*/ 274003 w 1243253"/>
                <a:gd name="connsiteY66" fmla="*/ 364555 h 1725069"/>
                <a:gd name="connsiteX67" fmla="*/ 331230 w 1243253"/>
                <a:gd name="connsiteY67" fmla="*/ 197355 h 1725069"/>
                <a:gd name="connsiteX68" fmla="*/ 371333 w 1243253"/>
                <a:gd name="connsiteY68" fmla="*/ 189046 h 1725069"/>
                <a:gd name="connsiteX69" fmla="*/ 56376 w 1243253"/>
                <a:gd name="connsiteY69" fmla="*/ 0 h 1725069"/>
                <a:gd name="connsiteX70" fmla="*/ 152005 w 1243253"/>
                <a:gd name="connsiteY70" fmla="*/ 51932 h 1725069"/>
                <a:gd name="connsiteX71" fmla="*/ 220198 w 1243253"/>
                <a:gd name="connsiteY71" fmla="*/ 1064000 h 1725069"/>
                <a:gd name="connsiteX72" fmla="*/ 285766 w 1243253"/>
                <a:gd name="connsiteY72" fmla="*/ 1099606 h 1725069"/>
                <a:gd name="connsiteX73" fmla="*/ 297553 w 1243253"/>
                <a:gd name="connsiteY73" fmla="*/ 1274544 h 1725069"/>
                <a:gd name="connsiteX74" fmla="*/ 70788 w 1243253"/>
                <a:gd name="connsiteY74" fmla="*/ 1151400 h 1725069"/>
                <a:gd name="connsiteX75" fmla="*/ 59001 w 1243253"/>
                <a:gd name="connsiteY75" fmla="*/ 976463 h 1725069"/>
                <a:gd name="connsiteX76" fmla="*/ 124568 w 1243253"/>
                <a:gd name="connsiteY76" fmla="*/ 1012068 h 1725069"/>
                <a:gd name="connsiteX77" fmla="*/ 77355 w 1243253"/>
                <a:gd name="connsiteY77" fmla="*/ 311367 h 1725069"/>
                <a:gd name="connsiteX78" fmla="*/ 11788 w 1243253"/>
                <a:gd name="connsiteY78" fmla="*/ 275760 h 1725069"/>
                <a:gd name="connsiteX79" fmla="*/ 0 w 1243253"/>
                <a:gd name="connsiteY79" fmla="*/ 100822 h 172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243253" h="1725069">
                  <a:moveTo>
                    <a:pt x="932350" y="1015876"/>
                  </a:moveTo>
                  <a:cubicBezTo>
                    <a:pt x="901822" y="1019323"/>
                    <a:pt x="882698" y="1055818"/>
                    <a:pt x="886519" y="1112533"/>
                  </a:cubicBezTo>
                  <a:lnTo>
                    <a:pt x="889929" y="1163132"/>
                  </a:lnTo>
                  <a:lnTo>
                    <a:pt x="889700" y="1163008"/>
                  </a:lnTo>
                  <a:lnTo>
                    <a:pt x="896079" y="1257673"/>
                  </a:lnTo>
                  <a:lnTo>
                    <a:pt x="896307" y="1257797"/>
                  </a:lnTo>
                  <a:lnTo>
                    <a:pt x="899716" y="1308395"/>
                  </a:lnTo>
                  <a:cubicBezTo>
                    <a:pt x="904812" y="1384015"/>
                    <a:pt x="948770" y="1466945"/>
                    <a:pt x="997900" y="1493625"/>
                  </a:cubicBezTo>
                  <a:lnTo>
                    <a:pt x="1060906" y="1527840"/>
                  </a:lnTo>
                  <a:cubicBezTo>
                    <a:pt x="1097754" y="1547850"/>
                    <a:pt x="1127046" y="1530537"/>
                    <a:pt x="1137239" y="1488727"/>
                  </a:cubicBezTo>
                  <a:lnTo>
                    <a:pt x="1140601" y="1439784"/>
                  </a:lnTo>
                  <a:lnTo>
                    <a:pt x="1127323" y="1242722"/>
                  </a:lnTo>
                  <a:lnTo>
                    <a:pt x="1116860" y="1186272"/>
                  </a:lnTo>
                  <a:cubicBezTo>
                    <a:pt x="1100044" y="1129795"/>
                    <a:pt x="1066106" y="1078145"/>
                    <a:pt x="1029258" y="1058135"/>
                  </a:cubicBezTo>
                  <a:lnTo>
                    <a:pt x="966252" y="1023920"/>
                  </a:lnTo>
                  <a:cubicBezTo>
                    <a:pt x="953970" y="1017250"/>
                    <a:pt x="942526" y="1014727"/>
                    <a:pt x="932350" y="1015876"/>
                  </a:cubicBezTo>
                  <a:close/>
                  <a:moveTo>
                    <a:pt x="856395" y="445199"/>
                  </a:moveTo>
                  <a:cubicBezTo>
                    <a:pt x="871054" y="446173"/>
                    <a:pt x="886897" y="451013"/>
                    <a:pt x="903595" y="460080"/>
                  </a:cubicBezTo>
                  <a:lnTo>
                    <a:pt x="1017805" y="522101"/>
                  </a:lnTo>
                  <a:cubicBezTo>
                    <a:pt x="1106863" y="570464"/>
                    <a:pt x="1186546" y="720791"/>
                    <a:pt x="1195782" y="857865"/>
                  </a:cubicBezTo>
                  <a:lnTo>
                    <a:pt x="1203031" y="965449"/>
                  </a:lnTo>
                  <a:lnTo>
                    <a:pt x="1105134" y="912286"/>
                  </a:lnTo>
                  <a:lnTo>
                    <a:pt x="1101725" y="861688"/>
                  </a:lnTo>
                  <a:cubicBezTo>
                    <a:pt x="1096629" y="786068"/>
                    <a:pt x="1052671" y="703138"/>
                    <a:pt x="1003540" y="676457"/>
                  </a:cubicBezTo>
                  <a:lnTo>
                    <a:pt x="940535" y="642242"/>
                  </a:lnTo>
                  <a:cubicBezTo>
                    <a:pt x="891404" y="615562"/>
                    <a:pt x="855707" y="655236"/>
                    <a:pt x="860802" y="730856"/>
                  </a:cubicBezTo>
                  <a:lnTo>
                    <a:pt x="864211" y="781454"/>
                  </a:lnTo>
                  <a:lnTo>
                    <a:pt x="863983" y="781330"/>
                  </a:lnTo>
                  <a:lnTo>
                    <a:pt x="867088" y="827415"/>
                  </a:lnTo>
                  <a:lnTo>
                    <a:pt x="867860" y="827177"/>
                  </a:lnTo>
                  <a:cubicBezTo>
                    <a:pt x="886306" y="825094"/>
                    <a:pt x="907048" y="829667"/>
                    <a:pt x="929313" y="841757"/>
                  </a:cubicBezTo>
                  <a:lnTo>
                    <a:pt x="1043523" y="903778"/>
                  </a:lnTo>
                  <a:cubicBezTo>
                    <a:pt x="1132580" y="952140"/>
                    <a:pt x="1212263" y="1102467"/>
                    <a:pt x="1221499" y="1239542"/>
                  </a:cubicBezTo>
                  <a:lnTo>
                    <a:pt x="1223861" y="1274585"/>
                  </a:lnTo>
                  <a:lnTo>
                    <a:pt x="1228748" y="1347126"/>
                  </a:lnTo>
                  <a:lnTo>
                    <a:pt x="1235127" y="1441791"/>
                  </a:lnTo>
                  <a:lnTo>
                    <a:pt x="1240015" y="1514332"/>
                  </a:lnTo>
                  <a:lnTo>
                    <a:pt x="1242376" y="1549375"/>
                  </a:lnTo>
                  <a:cubicBezTo>
                    <a:pt x="1251612" y="1686450"/>
                    <a:pt x="1186903" y="1758365"/>
                    <a:pt x="1097846" y="1710003"/>
                  </a:cubicBezTo>
                  <a:lnTo>
                    <a:pt x="983636" y="1647982"/>
                  </a:lnTo>
                  <a:cubicBezTo>
                    <a:pt x="894578" y="1599619"/>
                    <a:pt x="814895" y="1449293"/>
                    <a:pt x="805659" y="1312218"/>
                  </a:cubicBezTo>
                  <a:lnTo>
                    <a:pt x="800623" y="1237479"/>
                  </a:lnTo>
                  <a:lnTo>
                    <a:pt x="800622" y="1237479"/>
                  </a:lnTo>
                  <a:lnTo>
                    <a:pt x="763015" y="679334"/>
                  </a:lnTo>
                  <a:lnTo>
                    <a:pt x="763016" y="679335"/>
                  </a:lnTo>
                  <a:lnTo>
                    <a:pt x="759065" y="620708"/>
                  </a:lnTo>
                  <a:cubicBezTo>
                    <a:pt x="753292" y="535036"/>
                    <a:pt x="776405" y="474817"/>
                    <a:pt x="816293" y="453508"/>
                  </a:cubicBezTo>
                  <a:cubicBezTo>
                    <a:pt x="828260" y="447115"/>
                    <a:pt x="841736" y="444224"/>
                    <a:pt x="856395" y="445199"/>
                  </a:cubicBezTo>
                  <a:close/>
                  <a:moveTo>
                    <a:pt x="421570" y="378046"/>
                  </a:moveTo>
                  <a:cubicBezTo>
                    <a:pt x="391042" y="381494"/>
                    <a:pt x="371918" y="417989"/>
                    <a:pt x="375739" y="474704"/>
                  </a:cubicBezTo>
                  <a:lnTo>
                    <a:pt x="414313" y="1047180"/>
                  </a:lnTo>
                  <a:cubicBezTo>
                    <a:pt x="419408" y="1122800"/>
                    <a:pt x="463366" y="1205729"/>
                    <a:pt x="512497" y="1232410"/>
                  </a:cubicBezTo>
                  <a:lnTo>
                    <a:pt x="575502" y="1266625"/>
                  </a:lnTo>
                  <a:cubicBezTo>
                    <a:pt x="624633" y="1293305"/>
                    <a:pt x="660330" y="1253632"/>
                    <a:pt x="655235" y="1178011"/>
                  </a:cubicBezTo>
                  <a:lnTo>
                    <a:pt x="616662" y="605536"/>
                  </a:lnTo>
                  <a:cubicBezTo>
                    <a:pt x="611566" y="529916"/>
                    <a:pt x="567608" y="446986"/>
                    <a:pt x="518478" y="420306"/>
                  </a:cubicBezTo>
                  <a:lnTo>
                    <a:pt x="455472" y="386091"/>
                  </a:lnTo>
                  <a:cubicBezTo>
                    <a:pt x="443189" y="379421"/>
                    <a:pt x="431746" y="376897"/>
                    <a:pt x="421570" y="378046"/>
                  </a:cubicBezTo>
                  <a:close/>
                  <a:moveTo>
                    <a:pt x="371333" y="189046"/>
                  </a:moveTo>
                  <a:cubicBezTo>
                    <a:pt x="385992" y="190020"/>
                    <a:pt x="401834" y="194860"/>
                    <a:pt x="418532" y="203928"/>
                  </a:cubicBezTo>
                  <a:lnTo>
                    <a:pt x="532743" y="265949"/>
                  </a:lnTo>
                  <a:cubicBezTo>
                    <a:pt x="621800" y="314311"/>
                    <a:pt x="701483" y="464638"/>
                    <a:pt x="710719" y="601712"/>
                  </a:cubicBezTo>
                  <a:lnTo>
                    <a:pt x="756972" y="1288159"/>
                  </a:lnTo>
                  <a:cubicBezTo>
                    <a:pt x="766208" y="1425234"/>
                    <a:pt x="701499" y="1497150"/>
                    <a:pt x="612442" y="1448788"/>
                  </a:cubicBezTo>
                  <a:lnTo>
                    <a:pt x="498232" y="1386766"/>
                  </a:lnTo>
                  <a:cubicBezTo>
                    <a:pt x="409174" y="1338404"/>
                    <a:pt x="329491" y="1188077"/>
                    <a:pt x="320255" y="1051003"/>
                  </a:cubicBezTo>
                  <a:lnTo>
                    <a:pt x="274003" y="364555"/>
                  </a:lnTo>
                  <a:cubicBezTo>
                    <a:pt x="268230" y="278884"/>
                    <a:pt x="291342" y="218664"/>
                    <a:pt x="331230" y="197355"/>
                  </a:cubicBezTo>
                  <a:cubicBezTo>
                    <a:pt x="343197" y="190963"/>
                    <a:pt x="356674" y="188072"/>
                    <a:pt x="371333" y="189046"/>
                  </a:cubicBezTo>
                  <a:close/>
                  <a:moveTo>
                    <a:pt x="56376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6" y="1099606"/>
                  </a:lnTo>
                  <a:lnTo>
                    <a:pt x="297553" y="1274544"/>
                  </a:lnTo>
                  <a:lnTo>
                    <a:pt x="70788" y="1151400"/>
                  </a:lnTo>
                  <a:lnTo>
                    <a:pt x="59001" y="976463"/>
                  </a:lnTo>
                  <a:lnTo>
                    <a:pt x="124568" y="1012068"/>
                  </a:lnTo>
                  <a:lnTo>
                    <a:pt x="77355" y="311367"/>
                  </a:lnTo>
                  <a:lnTo>
                    <a:pt x="11788" y="275760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6D086419-EC04-BC13-F4A8-A2CEBF33F0D1}"/>
                </a:ext>
              </a:extLst>
            </p:cNvPr>
            <p:cNvSpPr/>
            <p:nvPr/>
          </p:nvSpPr>
          <p:spPr bwMode="auto">
            <a:xfrm rot="16200000">
              <a:off x="8250750" y="3325154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9F6AFB98-DEE8-6D96-CC28-FCD6B5071CDC}"/>
                </a:ext>
              </a:extLst>
            </p:cNvPr>
            <p:cNvSpPr/>
            <p:nvPr/>
          </p:nvSpPr>
          <p:spPr bwMode="auto">
            <a:xfrm rot="16200000">
              <a:off x="8767141" y="274081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7C7AE225-30E2-DEE6-3D22-5DC607594F63}"/>
                </a:ext>
              </a:extLst>
            </p:cNvPr>
            <p:cNvSpPr/>
            <p:nvPr/>
          </p:nvSpPr>
          <p:spPr bwMode="auto">
            <a:xfrm rot="16200000" flipV="1">
              <a:off x="8793803" y="3754356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04487E66-7D7E-82BA-0BFC-28B7F3DB941E}"/>
                </a:ext>
              </a:extLst>
            </p:cNvPr>
            <p:cNvSpPr/>
            <p:nvPr/>
          </p:nvSpPr>
          <p:spPr bwMode="auto">
            <a:xfrm>
              <a:off x="8694876" y="3149542"/>
              <a:ext cx="444855" cy="575118"/>
            </a:xfrm>
            <a:custGeom>
              <a:avLst/>
              <a:gdLst>
                <a:gd name="connsiteX0" fmla="*/ 856395 w 1243252"/>
                <a:gd name="connsiteY0" fmla="*/ 445198 h 1725068"/>
                <a:gd name="connsiteX1" fmla="*/ 903594 w 1243252"/>
                <a:gd name="connsiteY1" fmla="*/ 460079 h 1725068"/>
                <a:gd name="connsiteX2" fmla="*/ 1017805 w 1243252"/>
                <a:gd name="connsiteY2" fmla="*/ 522100 h 1725068"/>
                <a:gd name="connsiteX3" fmla="*/ 1195782 w 1243252"/>
                <a:gd name="connsiteY3" fmla="*/ 857864 h 1725068"/>
                <a:gd name="connsiteX4" fmla="*/ 1201924 w 1243252"/>
                <a:gd name="connsiteY4" fmla="*/ 949025 h 1725068"/>
                <a:gd name="connsiteX5" fmla="*/ 1201925 w 1243252"/>
                <a:gd name="connsiteY5" fmla="*/ 949026 h 1725068"/>
                <a:gd name="connsiteX6" fmla="*/ 1209173 w 1243252"/>
                <a:gd name="connsiteY6" fmla="*/ 1056609 h 1725068"/>
                <a:gd name="connsiteX7" fmla="*/ 1190984 w 1243252"/>
                <a:gd name="connsiteY7" fmla="*/ 1180424 h 1725068"/>
                <a:gd name="connsiteX8" fmla="*/ 1179201 w 1243252"/>
                <a:gd name="connsiteY8" fmla="*/ 1198245 h 1725068"/>
                <a:gd name="connsiteX9" fmla="*/ 1194372 w 1243252"/>
                <a:gd name="connsiteY9" fmla="*/ 1230704 h 1725068"/>
                <a:gd name="connsiteX10" fmla="*/ 1231261 w 1243252"/>
                <a:gd name="connsiteY10" fmla="*/ 1384428 h 1725068"/>
                <a:gd name="connsiteX11" fmla="*/ 1238511 w 1243252"/>
                <a:gd name="connsiteY11" fmla="*/ 1492012 h 1725068"/>
                <a:gd name="connsiteX12" fmla="*/ 1238510 w 1243252"/>
                <a:gd name="connsiteY12" fmla="*/ 1492012 h 1725068"/>
                <a:gd name="connsiteX13" fmla="*/ 1242375 w 1243252"/>
                <a:gd name="connsiteY13" fmla="*/ 1549374 h 1725068"/>
                <a:gd name="connsiteX14" fmla="*/ 1097846 w 1243252"/>
                <a:gd name="connsiteY14" fmla="*/ 1710003 h 1725068"/>
                <a:gd name="connsiteX15" fmla="*/ 983635 w 1243252"/>
                <a:gd name="connsiteY15" fmla="*/ 1647981 h 1725068"/>
                <a:gd name="connsiteX16" fmla="*/ 805659 w 1243252"/>
                <a:gd name="connsiteY16" fmla="*/ 1312217 h 1725068"/>
                <a:gd name="connsiteX17" fmla="*/ 798409 w 1243252"/>
                <a:gd name="connsiteY17" fmla="*/ 1204634 h 1725068"/>
                <a:gd name="connsiteX18" fmla="*/ 896307 w 1243252"/>
                <a:gd name="connsiteY18" fmla="*/ 1257796 h 1725068"/>
                <a:gd name="connsiteX19" fmla="*/ 899716 w 1243252"/>
                <a:gd name="connsiteY19" fmla="*/ 1308394 h 1725068"/>
                <a:gd name="connsiteX20" fmla="*/ 997901 w 1243252"/>
                <a:gd name="connsiteY20" fmla="*/ 1493625 h 1725068"/>
                <a:gd name="connsiteX21" fmla="*/ 1060906 w 1243252"/>
                <a:gd name="connsiteY21" fmla="*/ 1527840 h 1725068"/>
                <a:gd name="connsiteX22" fmla="*/ 1140639 w 1243252"/>
                <a:gd name="connsiteY22" fmla="*/ 1439226 h 1725068"/>
                <a:gd name="connsiteX23" fmla="*/ 1137229 w 1243252"/>
                <a:gd name="connsiteY23" fmla="*/ 1388628 h 1725068"/>
                <a:gd name="connsiteX24" fmla="*/ 1137204 w 1243252"/>
                <a:gd name="connsiteY24" fmla="*/ 1388251 h 1725068"/>
                <a:gd name="connsiteX25" fmla="*/ 1074372 w 1243252"/>
                <a:gd name="connsiteY25" fmla="*/ 1232585 h 1725068"/>
                <a:gd name="connsiteX26" fmla="*/ 1040052 w 1243252"/>
                <a:gd name="connsiteY26" fmla="*/ 1203883 h 1725068"/>
                <a:gd name="connsiteX27" fmla="*/ 1039813 w 1243252"/>
                <a:gd name="connsiteY27" fmla="*/ 1203753 h 1725068"/>
                <a:gd name="connsiteX28" fmla="*/ 1039892 w 1243252"/>
                <a:gd name="connsiteY28" fmla="*/ 1204925 h 1725068"/>
                <a:gd name="connsiteX29" fmla="*/ 914224 w 1243252"/>
                <a:gd name="connsiteY29" fmla="*/ 1136681 h 1725068"/>
                <a:gd name="connsiteX30" fmla="*/ 902548 w 1243252"/>
                <a:gd name="connsiteY30" fmla="*/ 963400 h 1725068"/>
                <a:gd name="connsiteX31" fmla="*/ 1028216 w 1243252"/>
                <a:gd name="connsiteY31" fmla="*/ 1031642 h 1725068"/>
                <a:gd name="connsiteX32" fmla="*/ 1028454 w 1243252"/>
                <a:gd name="connsiteY32" fmla="*/ 1035180 h 1725068"/>
                <a:gd name="connsiteX33" fmla="*/ 1028694 w 1243252"/>
                <a:gd name="connsiteY33" fmla="*/ 1035310 h 1725068"/>
                <a:gd name="connsiteX34" fmla="*/ 1061606 w 1243252"/>
                <a:gd name="connsiteY34" fmla="*/ 1043119 h 1725068"/>
                <a:gd name="connsiteX35" fmla="*/ 1107437 w 1243252"/>
                <a:gd name="connsiteY35" fmla="*/ 946461 h 1725068"/>
                <a:gd name="connsiteX36" fmla="*/ 1105134 w 1243252"/>
                <a:gd name="connsiteY36" fmla="*/ 912286 h 1725068"/>
                <a:gd name="connsiteX37" fmla="*/ 1105133 w 1243252"/>
                <a:gd name="connsiteY37" fmla="*/ 912285 h 1725068"/>
                <a:gd name="connsiteX38" fmla="*/ 1101724 w 1243252"/>
                <a:gd name="connsiteY38" fmla="*/ 861687 h 1725068"/>
                <a:gd name="connsiteX39" fmla="*/ 1003540 w 1243252"/>
                <a:gd name="connsiteY39" fmla="*/ 676457 h 1725068"/>
                <a:gd name="connsiteX40" fmla="*/ 940534 w 1243252"/>
                <a:gd name="connsiteY40" fmla="*/ 642242 h 1725068"/>
                <a:gd name="connsiteX41" fmla="*/ 860802 w 1243252"/>
                <a:gd name="connsiteY41" fmla="*/ 730855 h 1725068"/>
                <a:gd name="connsiteX42" fmla="*/ 864211 w 1243252"/>
                <a:gd name="connsiteY42" fmla="*/ 781453 h 1725068"/>
                <a:gd name="connsiteX43" fmla="*/ 766314 w 1243252"/>
                <a:gd name="connsiteY43" fmla="*/ 728291 h 1725068"/>
                <a:gd name="connsiteX44" fmla="*/ 759065 w 1243252"/>
                <a:gd name="connsiteY44" fmla="*/ 620707 h 1725068"/>
                <a:gd name="connsiteX45" fmla="*/ 816292 w 1243252"/>
                <a:gd name="connsiteY45" fmla="*/ 453507 h 1725068"/>
                <a:gd name="connsiteX46" fmla="*/ 856395 w 1243252"/>
                <a:gd name="connsiteY46" fmla="*/ 445198 h 1725068"/>
                <a:gd name="connsiteX47" fmla="*/ 421063 w 1243252"/>
                <a:gd name="connsiteY47" fmla="*/ 370514 h 1725068"/>
                <a:gd name="connsiteX48" fmla="*/ 375232 w 1243252"/>
                <a:gd name="connsiteY48" fmla="*/ 467172 h 1725068"/>
                <a:gd name="connsiteX49" fmla="*/ 413805 w 1243252"/>
                <a:gd name="connsiteY49" fmla="*/ 1039647 h 1725068"/>
                <a:gd name="connsiteX50" fmla="*/ 511989 w 1243252"/>
                <a:gd name="connsiteY50" fmla="*/ 1224877 h 1725068"/>
                <a:gd name="connsiteX51" fmla="*/ 574995 w 1243252"/>
                <a:gd name="connsiteY51" fmla="*/ 1259092 h 1725068"/>
                <a:gd name="connsiteX52" fmla="*/ 654728 w 1243252"/>
                <a:gd name="connsiteY52" fmla="*/ 1170479 h 1725068"/>
                <a:gd name="connsiteX53" fmla="*/ 616154 w 1243252"/>
                <a:gd name="connsiteY53" fmla="*/ 598003 h 1725068"/>
                <a:gd name="connsiteX54" fmla="*/ 517970 w 1243252"/>
                <a:gd name="connsiteY54" fmla="*/ 412773 h 1725068"/>
                <a:gd name="connsiteX55" fmla="*/ 454965 w 1243252"/>
                <a:gd name="connsiteY55" fmla="*/ 378558 h 1725068"/>
                <a:gd name="connsiteX56" fmla="*/ 421063 w 1243252"/>
                <a:gd name="connsiteY56" fmla="*/ 370514 h 1725068"/>
                <a:gd name="connsiteX57" fmla="*/ 370825 w 1243252"/>
                <a:gd name="connsiteY57" fmla="*/ 181513 h 1725068"/>
                <a:gd name="connsiteX58" fmla="*/ 418025 w 1243252"/>
                <a:gd name="connsiteY58" fmla="*/ 196394 h 1725068"/>
                <a:gd name="connsiteX59" fmla="*/ 532235 w 1243252"/>
                <a:gd name="connsiteY59" fmla="*/ 258416 h 1725068"/>
                <a:gd name="connsiteX60" fmla="*/ 710212 w 1243252"/>
                <a:gd name="connsiteY60" fmla="*/ 594180 h 1725068"/>
                <a:gd name="connsiteX61" fmla="*/ 756465 w 1243252"/>
                <a:gd name="connsiteY61" fmla="*/ 1280627 h 1725068"/>
                <a:gd name="connsiteX62" fmla="*/ 611934 w 1243252"/>
                <a:gd name="connsiteY62" fmla="*/ 1441255 h 1725068"/>
                <a:gd name="connsiteX63" fmla="*/ 497724 w 1243252"/>
                <a:gd name="connsiteY63" fmla="*/ 1379233 h 1725068"/>
                <a:gd name="connsiteX64" fmla="*/ 319748 w 1243252"/>
                <a:gd name="connsiteY64" fmla="*/ 1043470 h 1725068"/>
                <a:gd name="connsiteX65" fmla="*/ 273495 w 1243252"/>
                <a:gd name="connsiteY65" fmla="*/ 357023 h 1725068"/>
                <a:gd name="connsiteX66" fmla="*/ 330723 w 1243252"/>
                <a:gd name="connsiteY66" fmla="*/ 189822 h 1725068"/>
                <a:gd name="connsiteX67" fmla="*/ 370825 w 1243252"/>
                <a:gd name="connsiteY67" fmla="*/ 181513 h 1725068"/>
                <a:gd name="connsiteX68" fmla="*/ 56375 w 1243252"/>
                <a:gd name="connsiteY68" fmla="*/ 0 h 1725068"/>
                <a:gd name="connsiteX69" fmla="*/ 152005 w 1243252"/>
                <a:gd name="connsiteY69" fmla="*/ 51932 h 1725068"/>
                <a:gd name="connsiteX70" fmla="*/ 220198 w 1243252"/>
                <a:gd name="connsiteY70" fmla="*/ 1064000 h 1725068"/>
                <a:gd name="connsiteX71" fmla="*/ 285765 w 1243252"/>
                <a:gd name="connsiteY71" fmla="*/ 1099606 h 1725068"/>
                <a:gd name="connsiteX72" fmla="*/ 297553 w 1243252"/>
                <a:gd name="connsiteY72" fmla="*/ 1274544 h 1725068"/>
                <a:gd name="connsiteX73" fmla="*/ 70788 w 1243252"/>
                <a:gd name="connsiteY73" fmla="*/ 1151401 h 1725068"/>
                <a:gd name="connsiteX74" fmla="*/ 59000 w 1243252"/>
                <a:gd name="connsiteY74" fmla="*/ 976462 h 1725068"/>
                <a:gd name="connsiteX75" fmla="*/ 124568 w 1243252"/>
                <a:gd name="connsiteY75" fmla="*/ 1012069 h 1725068"/>
                <a:gd name="connsiteX76" fmla="*/ 77355 w 1243252"/>
                <a:gd name="connsiteY76" fmla="*/ 311367 h 1725068"/>
                <a:gd name="connsiteX77" fmla="*/ 11787 w 1243252"/>
                <a:gd name="connsiteY77" fmla="*/ 275761 h 1725068"/>
                <a:gd name="connsiteX78" fmla="*/ 0 w 1243252"/>
                <a:gd name="connsiteY78" fmla="*/ 100822 h 17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43252" h="1725068">
                  <a:moveTo>
                    <a:pt x="856395" y="445198"/>
                  </a:moveTo>
                  <a:cubicBezTo>
                    <a:pt x="871054" y="446172"/>
                    <a:pt x="886896" y="451011"/>
                    <a:pt x="903594" y="460079"/>
                  </a:cubicBezTo>
                  <a:lnTo>
                    <a:pt x="1017805" y="522100"/>
                  </a:lnTo>
                  <a:cubicBezTo>
                    <a:pt x="1106863" y="570463"/>
                    <a:pt x="1186546" y="720790"/>
                    <a:pt x="1195782" y="857864"/>
                  </a:cubicBezTo>
                  <a:lnTo>
                    <a:pt x="1201924" y="949025"/>
                  </a:lnTo>
                  <a:lnTo>
                    <a:pt x="1201925" y="949026"/>
                  </a:lnTo>
                  <a:lnTo>
                    <a:pt x="1209173" y="1056609"/>
                  </a:lnTo>
                  <a:cubicBezTo>
                    <a:pt x="1212637" y="1108013"/>
                    <a:pt x="1205702" y="1150252"/>
                    <a:pt x="1190984" y="1180424"/>
                  </a:cubicBezTo>
                  <a:lnTo>
                    <a:pt x="1179201" y="1198245"/>
                  </a:lnTo>
                  <a:lnTo>
                    <a:pt x="1194372" y="1230704"/>
                  </a:lnTo>
                  <a:cubicBezTo>
                    <a:pt x="1214428" y="1279758"/>
                    <a:pt x="1227798" y="1333025"/>
                    <a:pt x="1231261" y="1384428"/>
                  </a:cubicBezTo>
                  <a:lnTo>
                    <a:pt x="1238511" y="1492012"/>
                  </a:lnTo>
                  <a:lnTo>
                    <a:pt x="1238510" y="1492012"/>
                  </a:lnTo>
                  <a:lnTo>
                    <a:pt x="1242375" y="1549374"/>
                  </a:lnTo>
                  <a:cubicBezTo>
                    <a:pt x="1251611" y="1686449"/>
                    <a:pt x="1186903" y="1758364"/>
                    <a:pt x="1097846" y="1710003"/>
                  </a:cubicBezTo>
                  <a:lnTo>
                    <a:pt x="983635" y="1647981"/>
                  </a:lnTo>
                  <a:cubicBezTo>
                    <a:pt x="894577" y="1599618"/>
                    <a:pt x="814895" y="1449293"/>
                    <a:pt x="805659" y="1312217"/>
                  </a:cubicBezTo>
                  <a:lnTo>
                    <a:pt x="798409" y="1204634"/>
                  </a:lnTo>
                  <a:lnTo>
                    <a:pt x="896307" y="1257796"/>
                  </a:lnTo>
                  <a:lnTo>
                    <a:pt x="899716" y="1308394"/>
                  </a:lnTo>
                  <a:cubicBezTo>
                    <a:pt x="904811" y="1384015"/>
                    <a:pt x="948770" y="1466945"/>
                    <a:pt x="997901" y="1493625"/>
                  </a:cubicBezTo>
                  <a:lnTo>
                    <a:pt x="1060906" y="1527840"/>
                  </a:lnTo>
                  <a:cubicBezTo>
                    <a:pt x="1110036" y="1554520"/>
                    <a:pt x="1145734" y="1514846"/>
                    <a:pt x="1140639" y="1439226"/>
                  </a:cubicBezTo>
                  <a:lnTo>
                    <a:pt x="1137229" y="1388628"/>
                  </a:lnTo>
                  <a:lnTo>
                    <a:pt x="1137204" y="1388251"/>
                  </a:lnTo>
                  <a:cubicBezTo>
                    <a:pt x="1133383" y="1331536"/>
                    <a:pt x="1107701" y="1270708"/>
                    <a:pt x="1074372" y="1232585"/>
                  </a:cubicBezTo>
                  <a:lnTo>
                    <a:pt x="1040052" y="1203883"/>
                  </a:lnTo>
                  <a:lnTo>
                    <a:pt x="1039813" y="1203753"/>
                  </a:lnTo>
                  <a:lnTo>
                    <a:pt x="1039892" y="1204925"/>
                  </a:lnTo>
                  <a:lnTo>
                    <a:pt x="914224" y="1136681"/>
                  </a:lnTo>
                  <a:lnTo>
                    <a:pt x="902548" y="963400"/>
                  </a:lnTo>
                  <a:lnTo>
                    <a:pt x="1028216" y="1031642"/>
                  </a:lnTo>
                  <a:lnTo>
                    <a:pt x="1028454" y="1035180"/>
                  </a:lnTo>
                  <a:lnTo>
                    <a:pt x="1028694" y="1035310"/>
                  </a:lnTo>
                  <a:lnTo>
                    <a:pt x="1061606" y="1043119"/>
                  </a:lnTo>
                  <a:cubicBezTo>
                    <a:pt x="1092134" y="1039672"/>
                    <a:pt x="1111258" y="1003177"/>
                    <a:pt x="1107437" y="946461"/>
                  </a:cubicBezTo>
                  <a:lnTo>
                    <a:pt x="1105134" y="912286"/>
                  </a:lnTo>
                  <a:lnTo>
                    <a:pt x="1105133" y="912285"/>
                  </a:lnTo>
                  <a:lnTo>
                    <a:pt x="1101724" y="861687"/>
                  </a:lnTo>
                  <a:cubicBezTo>
                    <a:pt x="1096629" y="786067"/>
                    <a:pt x="1052671" y="703137"/>
                    <a:pt x="1003540" y="676457"/>
                  </a:cubicBezTo>
                  <a:lnTo>
                    <a:pt x="940534" y="642242"/>
                  </a:lnTo>
                  <a:cubicBezTo>
                    <a:pt x="891404" y="615562"/>
                    <a:pt x="855706" y="655235"/>
                    <a:pt x="860802" y="730855"/>
                  </a:cubicBezTo>
                  <a:lnTo>
                    <a:pt x="864211" y="781453"/>
                  </a:lnTo>
                  <a:lnTo>
                    <a:pt x="766314" y="728291"/>
                  </a:lnTo>
                  <a:lnTo>
                    <a:pt x="759065" y="620707"/>
                  </a:lnTo>
                  <a:cubicBezTo>
                    <a:pt x="753292" y="535035"/>
                    <a:pt x="776404" y="474817"/>
                    <a:pt x="816292" y="453507"/>
                  </a:cubicBezTo>
                  <a:cubicBezTo>
                    <a:pt x="828259" y="447115"/>
                    <a:pt x="841736" y="444224"/>
                    <a:pt x="856395" y="445198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0" y="410457"/>
                    <a:pt x="375232" y="467172"/>
                  </a:cubicBezTo>
                  <a:lnTo>
                    <a:pt x="413805" y="1039647"/>
                  </a:lnTo>
                  <a:cubicBezTo>
                    <a:pt x="418900" y="1115266"/>
                    <a:pt x="462859" y="1198197"/>
                    <a:pt x="511989" y="1224877"/>
                  </a:cubicBezTo>
                  <a:lnTo>
                    <a:pt x="574995" y="1259092"/>
                  </a:lnTo>
                  <a:cubicBezTo>
                    <a:pt x="624126" y="1285772"/>
                    <a:pt x="659823" y="1246098"/>
                    <a:pt x="654728" y="1170479"/>
                  </a:cubicBezTo>
                  <a:lnTo>
                    <a:pt x="616154" y="598003"/>
                  </a:lnTo>
                  <a:cubicBezTo>
                    <a:pt x="611059" y="522383"/>
                    <a:pt x="567101" y="439453"/>
                    <a:pt x="517970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7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7"/>
                  </a:lnTo>
                  <a:cubicBezTo>
                    <a:pt x="765701" y="1417702"/>
                    <a:pt x="700993" y="1489617"/>
                    <a:pt x="611934" y="1441255"/>
                  </a:cubicBezTo>
                  <a:lnTo>
                    <a:pt x="497724" y="1379233"/>
                  </a:lnTo>
                  <a:cubicBezTo>
                    <a:pt x="408667" y="1330871"/>
                    <a:pt x="328984" y="1180544"/>
                    <a:pt x="319748" y="1043470"/>
                  </a:cubicBezTo>
                  <a:lnTo>
                    <a:pt x="273495" y="357023"/>
                  </a:lnTo>
                  <a:cubicBezTo>
                    <a:pt x="267723" y="271351"/>
                    <a:pt x="290835" y="211132"/>
                    <a:pt x="330723" y="189822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3" y="1274544"/>
                  </a:lnTo>
                  <a:lnTo>
                    <a:pt x="70788" y="1151401"/>
                  </a:lnTo>
                  <a:lnTo>
                    <a:pt x="59000" y="976462"/>
                  </a:lnTo>
                  <a:lnTo>
                    <a:pt x="124568" y="1012069"/>
                  </a:lnTo>
                  <a:lnTo>
                    <a:pt x="77355" y="311367"/>
                  </a:lnTo>
                  <a:lnTo>
                    <a:pt x="11787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553462E9-78E6-DA61-CB70-801DBC3702D0}"/>
                </a:ext>
              </a:extLst>
            </p:cNvPr>
            <p:cNvSpPr/>
            <p:nvPr/>
          </p:nvSpPr>
          <p:spPr bwMode="auto">
            <a:xfrm rot="16200000">
              <a:off x="7578602" y="3674522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C66648F0-80E5-D5ED-0B96-CA3B33B069C7}"/>
                </a:ext>
              </a:extLst>
            </p:cNvPr>
            <p:cNvSpPr/>
            <p:nvPr/>
          </p:nvSpPr>
          <p:spPr bwMode="auto">
            <a:xfrm rot="16200000">
              <a:off x="8065376" y="3119799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2F7F8CE1-F53D-45FF-33BE-5DE3D1DC72D6}"/>
                </a:ext>
              </a:extLst>
            </p:cNvPr>
            <p:cNvSpPr/>
            <p:nvPr/>
          </p:nvSpPr>
          <p:spPr bwMode="auto">
            <a:xfrm rot="16200000" flipV="1">
              <a:off x="8121655" y="4103725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7E280150-201B-9A40-CFF8-2D7CEB5E070E}"/>
                </a:ext>
              </a:extLst>
            </p:cNvPr>
            <p:cNvSpPr/>
            <p:nvPr/>
          </p:nvSpPr>
          <p:spPr bwMode="auto">
            <a:xfrm>
              <a:off x="7973965" y="3518760"/>
              <a:ext cx="444733" cy="573431"/>
            </a:xfrm>
            <a:custGeom>
              <a:avLst/>
              <a:gdLst>
                <a:gd name="connsiteX0" fmla="*/ 906633 w 1242911"/>
                <a:gd name="connsiteY0" fmla="*/ 634200 h 1720007"/>
                <a:gd name="connsiteX1" fmla="*/ 860802 w 1242911"/>
                <a:gd name="connsiteY1" fmla="*/ 730857 h 1720007"/>
                <a:gd name="connsiteX2" fmla="*/ 899375 w 1242911"/>
                <a:gd name="connsiteY2" fmla="*/ 1303333 h 1720007"/>
                <a:gd name="connsiteX3" fmla="*/ 997559 w 1242911"/>
                <a:gd name="connsiteY3" fmla="*/ 1488563 h 1720007"/>
                <a:gd name="connsiteX4" fmla="*/ 1060565 w 1242911"/>
                <a:gd name="connsiteY4" fmla="*/ 1522778 h 1720007"/>
                <a:gd name="connsiteX5" fmla="*/ 1140297 w 1242911"/>
                <a:gd name="connsiteY5" fmla="*/ 1434164 h 1720007"/>
                <a:gd name="connsiteX6" fmla="*/ 1101724 w 1242911"/>
                <a:gd name="connsiteY6" fmla="*/ 861689 h 1720007"/>
                <a:gd name="connsiteX7" fmla="*/ 1003540 w 1242911"/>
                <a:gd name="connsiteY7" fmla="*/ 676459 h 1720007"/>
                <a:gd name="connsiteX8" fmla="*/ 940535 w 1242911"/>
                <a:gd name="connsiteY8" fmla="*/ 642244 h 1720007"/>
                <a:gd name="connsiteX9" fmla="*/ 906633 w 1242911"/>
                <a:gd name="connsiteY9" fmla="*/ 634200 h 1720007"/>
                <a:gd name="connsiteX10" fmla="*/ 856395 w 1242911"/>
                <a:gd name="connsiteY10" fmla="*/ 445199 h 1720007"/>
                <a:gd name="connsiteX11" fmla="*/ 903595 w 1242911"/>
                <a:gd name="connsiteY11" fmla="*/ 460081 h 1720007"/>
                <a:gd name="connsiteX12" fmla="*/ 1017805 w 1242911"/>
                <a:gd name="connsiteY12" fmla="*/ 522102 h 1720007"/>
                <a:gd name="connsiteX13" fmla="*/ 1195782 w 1242911"/>
                <a:gd name="connsiteY13" fmla="*/ 857866 h 1720007"/>
                <a:gd name="connsiteX14" fmla="*/ 1242034 w 1242911"/>
                <a:gd name="connsiteY14" fmla="*/ 1544313 h 1720007"/>
                <a:gd name="connsiteX15" fmla="*/ 1097505 w 1242911"/>
                <a:gd name="connsiteY15" fmla="*/ 1704941 h 1720007"/>
                <a:gd name="connsiteX16" fmla="*/ 983294 w 1242911"/>
                <a:gd name="connsiteY16" fmla="*/ 1642920 h 1720007"/>
                <a:gd name="connsiteX17" fmla="*/ 805317 w 1242911"/>
                <a:gd name="connsiteY17" fmla="*/ 1307156 h 1720007"/>
                <a:gd name="connsiteX18" fmla="*/ 759065 w 1242911"/>
                <a:gd name="connsiteY18" fmla="*/ 620709 h 1720007"/>
                <a:gd name="connsiteX19" fmla="*/ 816293 w 1242911"/>
                <a:gd name="connsiteY19" fmla="*/ 453509 h 1720007"/>
                <a:gd name="connsiteX20" fmla="*/ 856395 w 1242911"/>
                <a:gd name="connsiteY20" fmla="*/ 445199 h 1720007"/>
                <a:gd name="connsiteX21" fmla="*/ 421063 w 1242911"/>
                <a:gd name="connsiteY21" fmla="*/ 370514 h 1720007"/>
                <a:gd name="connsiteX22" fmla="*/ 375232 w 1242911"/>
                <a:gd name="connsiteY22" fmla="*/ 467171 h 1720007"/>
                <a:gd name="connsiteX23" fmla="*/ 413805 w 1242911"/>
                <a:gd name="connsiteY23" fmla="*/ 1039646 h 1720007"/>
                <a:gd name="connsiteX24" fmla="*/ 511990 w 1242911"/>
                <a:gd name="connsiteY24" fmla="*/ 1224877 h 1720007"/>
                <a:gd name="connsiteX25" fmla="*/ 574995 w 1242911"/>
                <a:gd name="connsiteY25" fmla="*/ 1259092 h 1720007"/>
                <a:gd name="connsiteX26" fmla="*/ 654728 w 1242911"/>
                <a:gd name="connsiteY26" fmla="*/ 1170479 h 1720007"/>
                <a:gd name="connsiteX27" fmla="*/ 616155 w 1242911"/>
                <a:gd name="connsiteY27" fmla="*/ 598003 h 1720007"/>
                <a:gd name="connsiteX28" fmla="*/ 517971 w 1242911"/>
                <a:gd name="connsiteY28" fmla="*/ 412773 h 1720007"/>
                <a:gd name="connsiteX29" fmla="*/ 454965 w 1242911"/>
                <a:gd name="connsiteY29" fmla="*/ 378558 h 1720007"/>
                <a:gd name="connsiteX30" fmla="*/ 421063 w 1242911"/>
                <a:gd name="connsiteY30" fmla="*/ 370514 h 1720007"/>
                <a:gd name="connsiteX31" fmla="*/ 370825 w 1242911"/>
                <a:gd name="connsiteY31" fmla="*/ 181513 h 1720007"/>
                <a:gd name="connsiteX32" fmla="*/ 418025 w 1242911"/>
                <a:gd name="connsiteY32" fmla="*/ 196394 h 1720007"/>
                <a:gd name="connsiteX33" fmla="*/ 532235 w 1242911"/>
                <a:gd name="connsiteY33" fmla="*/ 258416 h 1720007"/>
                <a:gd name="connsiteX34" fmla="*/ 710212 w 1242911"/>
                <a:gd name="connsiteY34" fmla="*/ 594180 h 1720007"/>
                <a:gd name="connsiteX35" fmla="*/ 756465 w 1242911"/>
                <a:gd name="connsiteY35" fmla="*/ 1280626 h 1720007"/>
                <a:gd name="connsiteX36" fmla="*/ 611935 w 1242911"/>
                <a:gd name="connsiteY36" fmla="*/ 1441255 h 1720007"/>
                <a:gd name="connsiteX37" fmla="*/ 497725 w 1242911"/>
                <a:gd name="connsiteY37" fmla="*/ 1379233 h 1720007"/>
                <a:gd name="connsiteX38" fmla="*/ 319748 w 1242911"/>
                <a:gd name="connsiteY38" fmla="*/ 1043469 h 1720007"/>
                <a:gd name="connsiteX39" fmla="*/ 273496 w 1242911"/>
                <a:gd name="connsiteY39" fmla="*/ 357023 h 1720007"/>
                <a:gd name="connsiteX40" fmla="*/ 330723 w 1242911"/>
                <a:gd name="connsiteY40" fmla="*/ 189823 h 1720007"/>
                <a:gd name="connsiteX41" fmla="*/ 370825 w 1242911"/>
                <a:gd name="connsiteY41" fmla="*/ 181513 h 1720007"/>
                <a:gd name="connsiteX42" fmla="*/ 56375 w 1242911"/>
                <a:gd name="connsiteY42" fmla="*/ 0 h 1720007"/>
                <a:gd name="connsiteX43" fmla="*/ 152005 w 1242911"/>
                <a:gd name="connsiteY43" fmla="*/ 51932 h 1720007"/>
                <a:gd name="connsiteX44" fmla="*/ 220198 w 1242911"/>
                <a:gd name="connsiteY44" fmla="*/ 1064000 h 1720007"/>
                <a:gd name="connsiteX45" fmla="*/ 285765 w 1242911"/>
                <a:gd name="connsiteY45" fmla="*/ 1099606 h 1720007"/>
                <a:gd name="connsiteX46" fmla="*/ 297552 w 1242911"/>
                <a:gd name="connsiteY46" fmla="*/ 1274545 h 1720007"/>
                <a:gd name="connsiteX47" fmla="*/ 70788 w 1242911"/>
                <a:gd name="connsiteY47" fmla="*/ 1151401 h 1720007"/>
                <a:gd name="connsiteX48" fmla="*/ 59000 w 1242911"/>
                <a:gd name="connsiteY48" fmla="*/ 976463 h 1720007"/>
                <a:gd name="connsiteX49" fmla="*/ 124568 w 1242911"/>
                <a:gd name="connsiteY49" fmla="*/ 1012069 h 1720007"/>
                <a:gd name="connsiteX50" fmla="*/ 77355 w 1242911"/>
                <a:gd name="connsiteY50" fmla="*/ 311366 h 1720007"/>
                <a:gd name="connsiteX51" fmla="*/ 11788 w 1242911"/>
                <a:gd name="connsiteY51" fmla="*/ 275761 h 1720007"/>
                <a:gd name="connsiteX52" fmla="*/ 0 w 1242911"/>
                <a:gd name="connsiteY52" fmla="*/ 100822 h 172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2911" h="1720007">
                  <a:moveTo>
                    <a:pt x="906633" y="634200"/>
                  </a:moveTo>
                  <a:cubicBezTo>
                    <a:pt x="876105" y="637648"/>
                    <a:pt x="856981" y="674143"/>
                    <a:pt x="860802" y="730857"/>
                  </a:cubicBezTo>
                  <a:lnTo>
                    <a:pt x="899375" y="1303333"/>
                  </a:lnTo>
                  <a:cubicBezTo>
                    <a:pt x="904470" y="1378953"/>
                    <a:pt x="948429" y="1461883"/>
                    <a:pt x="997559" y="1488563"/>
                  </a:cubicBezTo>
                  <a:lnTo>
                    <a:pt x="1060565" y="1522778"/>
                  </a:lnTo>
                  <a:cubicBezTo>
                    <a:pt x="1109695" y="1549458"/>
                    <a:pt x="1145393" y="1509785"/>
                    <a:pt x="1140297" y="1434164"/>
                  </a:cubicBezTo>
                  <a:lnTo>
                    <a:pt x="1101724" y="861689"/>
                  </a:lnTo>
                  <a:cubicBezTo>
                    <a:pt x="1096629" y="786070"/>
                    <a:pt x="1052671" y="703139"/>
                    <a:pt x="1003540" y="676459"/>
                  </a:cubicBezTo>
                  <a:lnTo>
                    <a:pt x="940535" y="642244"/>
                  </a:lnTo>
                  <a:cubicBezTo>
                    <a:pt x="928252" y="635574"/>
                    <a:pt x="916809" y="633051"/>
                    <a:pt x="906633" y="634200"/>
                  </a:cubicBezTo>
                  <a:close/>
                  <a:moveTo>
                    <a:pt x="856395" y="445199"/>
                  </a:moveTo>
                  <a:cubicBezTo>
                    <a:pt x="871054" y="446174"/>
                    <a:pt x="886897" y="451013"/>
                    <a:pt x="903595" y="460081"/>
                  </a:cubicBezTo>
                  <a:lnTo>
                    <a:pt x="1017805" y="522102"/>
                  </a:lnTo>
                  <a:cubicBezTo>
                    <a:pt x="1106863" y="570464"/>
                    <a:pt x="1186545" y="720791"/>
                    <a:pt x="1195782" y="857866"/>
                  </a:cubicBezTo>
                  <a:lnTo>
                    <a:pt x="1242034" y="1544313"/>
                  </a:lnTo>
                  <a:cubicBezTo>
                    <a:pt x="1251271" y="1681388"/>
                    <a:pt x="1186562" y="1753303"/>
                    <a:pt x="1097505" y="1704941"/>
                  </a:cubicBezTo>
                  <a:lnTo>
                    <a:pt x="983294" y="1642920"/>
                  </a:lnTo>
                  <a:cubicBezTo>
                    <a:pt x="894237" y="1594557"/>
                    <a:pt x="814554" y="1444230"/>
                    <a:pt x="805317" y="1307156"/>
                  </a:cubicBezTo>
                  <a:lnTo>
                    <a:pt x="759065" y="620709"/>
                  </a:lnTo>
                  <a:cubicBezTo>
                    <a:pt x="753293" y="535037"/>
                    <a:pt x="776405" y="474818"/>
                    <a:pt x="816293" y="453509"/>
                  </a:cubicBezTo>
                  <a:cubicBezTo>
                    <a:pt x="828260" y="447116"/>
                    <a:pt x="841736" y="444225"/>
                    <a:pt x="856395" y="445199"/>
                  </a:cubicBezTo>
                  <a:close/>
                  <a:moveTo>
                    <a:pt x="421063" y="370514"/>
                  </a:moveTo>
                  <a:cubicBezTo>
                    <a:pt x="390535" y="373961"/>
                    <a:pt x="371411" y="410457"/>
                    <a:pt x="375232" y="467171"/>
                  </a:cubicBezTo>
                  <a:lnTo>
                    <a:pt x="413805" y="1039646"/>
                  </a:lnTo>
                  <a:cubicBezTo>
                    <a:pt x="418901" y="1115267"/>
                    <a:pt x="462859" y="1198197"/>
                    <a:pt x="511990" y="1224877"/>
                  </a:cubicBezTo>
                  <a:lnTo>
                    <a:pt x="574995" y="1259092"/>
                  </a:lnTo>
                  <a:cubicBezTo>
                    <a:pt x="624125" y="1285772"/>
                    <a:pt x="659823" y="1246099"/>
                    <a:pt x="654728" y="1170479"/>
                  </a:cubicBezTo>
                  <a:lnTo>
                    <a:pt x="616155" y="598003"/>
                  </a:lnTo>
                  <a:cubicBezTo>
                    <a:pt x="611059" y="522383"/>
                    <a:pt x="567101" y="439453"/>
                    <a:pt x="517971" y="412773"/>
                  </a:cubicBezTo>
                  <a:lnTo>
                    <a:pt x="454965" y="378558"/>
                  </a:lnTo>
                  <a:cubicBezTo>
                    <a:pt x="442682" y="371888"/>
                    <a:pt x="431239" y="369365"/>
                    <a:pt x="421063" y="370514"/>
                  </a:cubicBezTo>
                  <a:close/>
                  <a:moveTo>
                    <a:pt x="370825" y="181513"/>
                  </a:moveTo>
                  <a:cubicBezTo>
                    <a:pt x="385485" y="182487"/>
                    <a:pt x="401327" y="187326"/>
                    <a:pt x="418025" y="196394"/>
                  </a:cubicBezTo>
                  <a:lnTo>
                    <a:pt x="532235" y="258416"/>
                  </a:lnTo>
                  <a:cubicBezTo>
                    <a:pt x="621293" y="306778"/>
                    <a:pt x="700976" y="457105"/>
                    <a:pt x="710212" y="594180"/>
                  </a:cubicBezTo>
                  <a:lnTo>
                    <a:pt x="756465" y="1280626"/>
                  </a:lnTo>
                  <a:cubicBezTo>
                    <a:pt x="765701" y="1417701"/>
                    <a:pt x="700992" y="1489617"/>
                    <a:pt x="611935" y="1441255"/>
                  </a:cubicBezTo>
                  <a:lnTo>
                    <a:pt x="497725" y="1379233"/>
                  </a:lnTo>
                  <a:cubicBezTo>
                    <a:pt x="408667" y="1330871"/>
                    <a:pt x="328984" y="1180544"/>
                    <a:pt x="319748" y="1043469"/>
                  </a:cubicBezTo>
                  <a:lnTo>
                    <a:pt x="273496" y="357023"/>
                  </a:lnTo>
                  <a:cubicBezTo>
                    <a:pt x="267723" y="271351"/>
                    <a:pt x="290835" y="211132"/>
                    <a:pt x="330723" y="189823"/>
                  </a:cubicBezTo>
                  <a:cubicBezTo>
                    <a:pt x="342690" y="183430"/>
                    <a:pt x="356166" y="180539"/>
                    <a:pt x="370825" y="181513"/>
                  </a:cubicBezTo>
                  <a:close/>
                  <a:moveTo>
                    <a:pt x="56375" y="0"/>
                  </a:moveTo>
                  <a:lnTo>
                    <a:pt x="152005" y="51932"/>
                  </a:lnTo>
                  <a:lnTo>
                    <a:pt x="220198" y="1064000"/>
                  </a:lnTo>
                  <a:lnTo>
                    <a:pt x="285765" y="1099606"/>
                  </a:lnTo>
                  <a:lnTo>
                    <a:pt x="297552" y="1274545"/>
                  </a:lnTo>
                  <a:lnTo>
                    <a:pt x="70788" y="1151401"/>
                  </a:lnTo>
                  <a:lnTo>
                    <a:pt x="59000" y="976463"/>
                  </a:lnTo>
                  <a:lnTo>
                    <a:pt x="124568" y="1012069"/>
                  </a:lnTo>
                  <a:lnTo>
                    <a:pt x="77355" y="311366"/>
                  </a:lnTo>
                  <a:lnTo>
                    <a:pt x="11788" y="275761"/>
                  </a:lnTo>
                  <a:lnTo>
                    <a:pt x="0" y="100822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B2D0F37B-6B0A-E2B5-AA1C-F3AE5C4F3A93}"/>
              </a:ext>
            </a:extLst>
          </p:cNvPr>
          <p:cNvGrpSpPr/>
          <p:nvPr/>
        </p:nvGrpSpPr>
        <p:grpSpPr>
          <a:xfrm>
            <a:off x="1633742" y="3423537"/>
            <a:ext cx="2739310" cy="2807570"/>
            <a:chOff x="696965" y="278650"/>
            <a:chExt cx="4275475" cy="4382017"/>
          </a:xfrm>
        </p:grpSpPr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93B5FA71-EE38-A980-5093-A8C60521560D}"/>
                </a:ext>
              </a:extLst>
            </p:cNvPr>
            <p:cNvGrpSpPr/>
            <p:nvPr/>
          </p:nvGrpSpPr>
          <p:grpSpPr>
            <a:xfrm>
              <a:off x="4205790" y="278650"/>
              <a:ext cx="766650" cy="2647498"/>
              <a:chOff x="9319315" y="1638300"/>
              <a:chExt cx="1242069" cy="4289278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21988682-782D-268D-84C3-74734ED38B24}"/>
                  </a:ext>
                </a:extLst>
              </p:cNvPr>
              <p:cNvSpPr/>
              <p:nvPr/>
            </p:nvSpPr>
            <p:spPr bwMode="auto">
              <a:xfrm rot="16200000">
                <a:off x="7978787" y="3529433"/>
                <a:ext cx="3757920" cy="1038369"/>
              </a:xfrm>
              <a:custGeom>
                <a:avLst/>
                <a:gdLst>
                  <a:gd name="connsiteX0" fmla="*/ 3757920 w 3757920"/>
                  <a:gd name="connsiteY0" fmla="*/ 0 h 1057618"/>
                  <a:gd name="connsiteX1" fmla="*/ 3124375 w 3757920"/>
                  <a:gd name="connsiteY1" fmla="*/ 1057618 h 1057618"/>
                  <a:gd name="connsiteX2" fmla="*/ 0 w 3757920"/>
                  <a:gd name="connsiteY2" fmla="*/ 1057618 h 1057618"/>
                  <a:gd name="connsiteX3" fmla="*/ 633545 w 3757920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7920" h="1057618">
                    <a:moveTo>
                      <a:pt x="3757920" y="0"/>
                    </a:moveTo>
                    <a:lnTo>
                      <a:pt x="3124375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A0E6D8AB-05D6-6472-DF24-4E546E3DDC8C}"/>
                  </a:ext>
                </a:extLst>
              </p:cNvPr>
              <p:cNvSpPr/>
              <p:nvPr/>
            </p:nvSpPr>
            <p:spPr bwMode="auto">
              <a:xfrm rot="16200000">
                <a:off x="8002475" y="3496367"/>
                <a:ext cx="3691297" cy="1057618"/>
              </a:xfrm>
              <a:custGeom>
                <a:avLst/>
                <a:gdLst>
                  <a:gd name="connsiteX0" fmla="*/ 247992 w 3691297"/>
                  <a:gd name="connsiteY0" fmla="*/ 956540 h 1057618"/>
                  <a:gd name="connsiteX1" fmla="*/ 187084 w 3691297"/>
                  <a:gd name="connsiteY1" fmla="*/ 1057618 h 1057618"/>
                  <a:gd name="connsiteX2" fmla="*/ 0 w 3691297"/>
                  <a:gd name="connsiteY2" fmla="*/ 1057618 h 1057618"/>
                  <a:gd name="connsiteX3" fmla="*/ 60265 w 3691297"/>
                  <a:gd name="connsiteY3" fmla="*/ 957605 h 1057618"/>
                  <a:gd name="connsiteX4" fmla="*/ 101193 w 3691297"/>
                  <a:gd name="connsiteY4" fmla="*/ 941434 h 1057618"/>
                  <a:gd name="connsiteX5" fmla="*/ 226341 w 3691297"/>
                  <a:gd name="connsiteY5" fmla="*/ 940722 h 1057618"/>
                  <a:gd name="connsiteX6" fmla="*/ 245643 w 3691297"/>
                  <a:gd name="connsiteY6" fmla="*/ 945282 h 1057618"/>
                  <a:gd name="connsiteX7" fmla="*/ 247992 w 3691297"/>
                  <a:gd name="connsiteY7" fmla="*/ 956540 h 1057618"/>
                  <a:gd name="connsiteX8" fmla="*/ 386203 w 3691297"/>
                  <a:gd name="connsiteY8" fmla="*/ 727171 h 1057618"/>
                  <a:gd name="connsiteX9" fmla="*/ 282929 w 3691297"/>
                  <a:gd name="connsiteY9" fmla="*/ 898561 h 1057618"/>
                  <a:gd name="connsiteX10" fmla="*/ 242002 w 3691297"/>
                  <a:gd name="connsiteY10" fmla="*/ 914733 h 1057618"/>
                  <a:gd name="connsiteX11" fmla="*/ 116852 w 3691297"/>
                  <a:gd name="connsiteY11" fmla="*/ 915443 h 1057618"/>
                  <a:gd name="connsiteX12" fmla="*/ 95201 w 3691297"/>
                  <a:gd name="connsiteY12" fmla="*/ 899627 h 1057618"/>
                  <a:gd name="connsiteX13" fmla="*/ 198477 w 3691297"/>
                  <a:gd name="connsiteY13" fmla="*/ 728238 h 1057618"/>
                  <a:gd name="connsiteX14" fmla="*/ 239404 w 3691297"/>
                  <a:gd name="connsiteY14" fmla="*/ 712066 h 1057618"/>
                  <a:gd name="connsiteX15" fmla="*/ 364554 w 3691297"/>
                  <a:gd name="connsiteY15" fmla="*/ 711355 h 1057618"/>
                  <a:gd name="connsiteX16" fmla="*/ 383854 w 3691297"/>
                  <a:gd name="connsiteY16" fmla="*/ 715913 h 1057618"/>
                  <a:gd name="connsiteX17" fmla="*/ 386203 w 3691297"/>
                  <a:gd name="connsiteY17" fmla="*/ 727171 h 1057618"/>
                  <a:gd name="connsiteX18" fmla="*/ 417897 w 3691297"/>
                  <a:gd name="connsiteY18" fmla="*/ 1057618 h 1057618"/>
                  <a:gd name="connsiteX19" fmla="*/ 235787 w 3691297"/>
                  <a:gd name="connsiteY19" fmla="*/ 1057618 h 1057618"/>
                  <a:gd name="connsiteX20" fmla="*/ 246682 w 3691297"/>
                  <a:gd name="connsiteY20" fmla="*/ 1049871 h 1057618"/>
                  <a:gd name="connsiteX21" fmla="*/ 271628 w 3691297"/>
                  <a:gd name="connsiteY21" fmla="*/ 1045061 h 1057618"/>
                  <a:gd name="connsiteX22" fmla="*/ 396778 w 3691297"/>
                  <a:gd name="connsiteY22" fmla="*/ 1044350 h 1057618"/>
                  <a:gd name="connsiteX23" fmla="*/ 416080 w 3691297"/>
                  <a:gd name="connsiteY23" fmla="*/ 1048910 h 1057618"/>
                  <a:gd name="connsiteX24" fmla="*/ 524416 w 3691297"/>
                  <a:gd name="connsiteY24" fmla="*/ 497803 h 1057618"/>
                  <a:gd name="connsiteX25" fmla="*/ 421140 w 3691297"/>
                  <a:gd name="connsiteY25" fmla="*/ 669194 h 1057618"/>
                  <a:gd name="connsiteX26" fmla="*/ 380213 w 3691297"/>
                  <a:gd name="connsiteY26" fmla="*/ 685365 h 1057618"/>
                  <a:gd name="connsiteX27" fmla="*/ 255065 w 3691297"/>
                  <a:gd name="connsiteY27" fmla="*/ 686075 h 1057618"/>
                  <a:gd name="connsiteX28" fmla="*/ 233414 w 3691297"/>
                  <a:gd name="connsiteY28" fmla="*/ 670260 h 1057618"/>
                  <a:gd name="connsiteX29" fmla="*/ 336690 w 3691297"/>
                  <a:gd name="connsiteY29" fmla="*/ 498869 h 1057618"/>
                  <a:gd name="connsiteX30" fmla="*/ 377616 w 3691297"/>
                  <a:gd name="connsiteY30" fmla="*/ 482697 h 1057618"/>
                  <a:gd name="connsiteX31" fmla="*/ 502766 w 3691297"/>
                  <a:gd name="connsiteY31" fmla="*/ 481987 h 1057618"/>
                  <a:gd name="connsiteX32" fmla="*/ 522066 w 3691297"/>
                  <a:gd name="connsiteY32" fmla="*/ 486546 h 1057618"/>
                  <a:gd name="connsiteX33" fmla="*/ 524416 w 3691297"/>
                  <a:gd name="connsiteY33" fmla="*/ 497803 h 1057618"/>
                  <a:gd name="connsiteX34" fmla="*/ 556642 w 3691297"/>
                  <a:gd name="connsiteY34" fmla="*/ 830798 h 1057618"/>
                  <a:gd name="connsiteX35" fmla="*/ 453366 w 3691297"/>
                  <a:gd name="connsiteY35" fmla="*/ 1002189 h 1057618"/>
                  <a:gd name="connsiteX36" fmla="*/ 412439 w 3691297"/>
                  <a:gd name="connsiteY36" fmla="*/ 1018361 h 1057618"/>
                  <a:gd name="connsiteX37" fmla="*/ 287289 w 3691297"/>
                  <a:gd name="connsiteY37" fmla="*/ 1019071 h 1057618"/>
                  <a:gd name="connsiteX38" fmla="*/ 265640 w 3691297"/>
                  <a:gd name="connsiteY38" fmla="*/ 1003255 h 1057618"/>
                  <a:gd name="connsiteX39" fmla="*/ 368916 w 3691297"/>
                  <a:gd name="connsiteY39" fmla="*/ 831864 h 1057618"/>
                  <a:gd name="connsiteX40" fmla="*/ 409841 w 3691297"/>
                  <a:gd name="connsiteY40" fmla="*/ 815694 h 1057618"/>
                  <a:gd name="connsiteX41" fmla="*/ 534991 w 3691297"/>
                  <a:gd name="connsiteY41" fmla="*/ 814982 h 1057618"/>
                  <a:gd name="connsiteX42" fmla="*/ 554292 w 3691297"/>
                  <a:gd name="connsiteY42" fmla="*/ 819541 h 1057618"/>
                  <a:gd name="connsiteX43" fmla="*/ 556642 w 3691297"/>
                  <a:gd name="connsiteY43" fmla="*/ 830798 h 1057618"/>
                  <a:gd name="connsiteX44" fmla="*/ 662626 w 3691297"/>
                  <a:gd name="connsiteY44" fmla="*/ 268434 h 1057618"/>
                  <a:gd name="connsiteX45" fmla="*/ 559352 w 3691297"/>
                  <a:gd name="connsiteY45" fmla="*/ 439825 h 1057618"/>
                  <a:gd name="connsiteX46" fmla="*/ 518426 w 3691297"/>
                  <a:gd name="connsiteY46" fmla="*/ 455996 h 1057618"/>
                  <a:gd name="connsiteX47" fmla="*/ 393277 w 3691297"/>
                  <a:gd name="connsiteY47" fmla="*/ 456708 h 1057618"/>
                  <a:gd name="connsiteX48" fmla="*/ 371626 w 3691297"/>
                  <a:gd name="connsiteY48" fmla="*/ 440891 h 1057618"/>
                  <a:gd name="connsiteX49" fmla="*/ 474902 w 3691297"/>
                  <a:gd name="connsiteY49" fmla="*/ 269501 h 1057618"/>
                  <a:gd name="connsiteX50" fmla="*/ 515827 w 3691297"/>
                  <a:gd name="connsiteY50" fmla="*/ 253328 h 1057618"/>
                  <a:gd name="connsiteX51" fmla="*/ 640977 w 3691297"/>
                  <a:gd name="connsiteY51" fmla="*/ 252618 h 1057618"/>
                  <a:gd name="connsiteX52" fmla="*/ 660277 w 3691297"/>
                  <a:gd name="connsiteY52" fmla="*/ 257176 h 1057618"/>
                  <a:gd name="connsiteX53" fmla="*/ 662626 w 3691297"/>
                  <a:gd name="connsiteY53" fmla="*/ 268434 h 1057618"/>
                  <a:gd name="connsiteX54" fmla="*/ 694852 w 3691297"/>
                  <a:gd name="connsiteY54" fmla="*/ 601430 h 1057618"/>
                  <a:gd name="connsiteX55" fmla="*/ 591576 w 3691297"/>
                  <a:gd name="connsiteY55" fmla="*/ 772821 h 1057618"/>
                  <a:gd name="connsiteX56" fmla="*/ 550652 w 3691297"/>
                  <a:gd name="connsiteY56" fmla="*/ 788992 h 1057618"/>
                  <a:gd name="connsiteX57" fmla="*/ 425503 w 3691297"/>
                  <a:gd name="connsiteY57" fmla="*/ 789703 h 1057618"/>
                  <a:gd name="connsiteX58" fmla="*/ 403852 w 3691297"/>
                  <a:gd name="connsiteY58" fmla="*/ 773887 h 1057618"/>
                  <a:gd name="connsiteX59" fmla="*/ 507127 w 3691297"/>
                  <a:gd name="connsiteY59" fmla="*/ 602496 h 1057618"/>
                  <a:gd name="connsiteX60" fmla="*/ 548051 w 3691297"/>
                  <a:gd name="connsiteY60" fmla="*/ 586324 h 1057618"/>
                  <a:gd name="connsiteX61" fmla="*/ 673202 w 3691297"/>
                  <a:gd name="connsiteY61" fmla="*/ 585614 h 1057618"/>
                  <a:gd name="connsiteX62" fmla="*/ 692503 w 3691297"/>
                  <a:gd name="connsiteY62" fmla="*/ 590173 h 1057618"/>
                  <a:gd name="connsiteX63" fmla="*/ 694852 w 3691297"/>
                  <a:gd name="connsiteY63" fmla="*/ 601430 h 1057618"/>
                  <a:gd name="connsiteX64" fmla="*/ 715357 w 3691297"/>
                  <a:gd name="connsiteY64" fmla="*/ 953885 h 1057618"/>
                  <a:gd name="connsiteX65" fmla="*/ 652850 w 3691297"/>
                  <a:gd name="connsiteY65" fmla="*/ 1057618 h 1057618"/>
                  <a:gd name="connsiteX66" fmla="*/ 465765 w 3691297"/>
                  <a:gd name="connsiteY66" fmla="*/ 1057618 h 1057618"/>
                  <a:gd name="connsiteX67" fmla="*/ 527629 w 3691297"/>
                  <a:gd name="connsiteY67" fmla="*/ 954951 h 1057618"/>
                  <a:gd name="connsiteX68" fmla="*/ 568556 w 3691297"/>
                  <a:gd name="connsiteY68" fmla="*/ 938781 h 1057618"/>
                  <a:gd name="connsiteX69" fmla="*/ 693706 w 3691297"/>
                  <a:gd name="connsiteY69" fmla="*/ 938069 h 1057618"/>
                  <a:gd name="connsiteX70" fmla="*/ 713006 w 3691297"/>
                  <a:gd name="connsiteY70" fmla="*/ 942628 h 1057618"/>
                  <a:gd name="connsiteX71" fmla="*/ 715357 w 3691297"/>
                  <a:gd name="connsiteY71" fmla="*/ 953885 h 1057618"/>
                  <a:gd name="connsiteX72" fmla="*/ 800839 w 3691297"/>
                  <a:gd name="connsiteY72" fmla="*/ 39066 h 1057618"/>
                  <a:gd name="connsiteX73" fmla="*/ 697563 w 3691297"/>
                  <a:gd name="connsiteY73" fmla="*/ 210456 h 1057618"/>
                  <a:gd name="connsiteX74" fmla="*/ 656638 w 3691297"/>
                  <a:gd name="connsiteY74" fmla="*/ 226629 h 1057618"/>
                  <a:gd name="connsiteX75" fmla="*/ 531488 w 3691297"/>
                  <a:gd name="connsiteY75" fmla="*/ 227339 h 1057618"/>
                  <a:gd name="connsiteX76" fmla="*/ 509837 w 3691297"/>
                  <a:gd name="connsiteY76" fmla="*/ 211523 h 1057618"/>
                  <a:gd name="connsiteX77" fmla="*/ 613113 w 3691297"/>
                  <a:gd name="connsiteY77" fmla="*/ 40132 h 1057618"/>
                  <a:gd name="connsiteX78" fmla="*/ 654038 w 3691297"/>
                  <a:gd name="connsiteY78" fmla="*/ 23960 h 1057618"/>
                  <a:gd name="connsiteX79" fmla="*/ 779188 w 3691297"/>
                  <a:gd name="connsiteY79" fmla="*/ 23250 h 1057618"/>
                  <a:gd name="connsiteX80" fmla="*/ 798490 w 3691297"/>
                  <a:gd name="connsiteY80" fmla="*/ 27809 h 1057618"/>
                  <a:gd name="connsiteX81" fmla="*/ 800839 w 3691297"/>
                  <a:gd name="connsiteY81" fmla="*/ 39066 h 1057618"/>
                  <a:gd name="connsiteX82" fmla="*/ 833065 w 3691297"/>
                  <a:gd name="connsiteY82" fmla="*/ 372061 h 1057618"/>
                  <a:gd name="connsiteX83" fmla="*/ 729787 w 3691297"/>
                  <a:gd name="connsiteY83" fmla="*/ 543452 h 1057618"/>
                  <a:gd name="connsiteX84" fmla="*/ 688864 w 3691297"/>
                  <a:gd name="connsiteY84" fmla="*/ 559624 h 1057618"/>
                  <a:gd name="connsiteX85" fmla="*/ 563714 w 3691297"/>
                  <a:gd name="connsiteY85" fmla="*/ 560334 h 1057618"/>
                  <a:gd name="connsiteX86" fmla="*/ 542063 w 3691297"/>
                  <a:gd name="connsiteY86" fmla="*/ 544518 h 1057618"/>
                  <a:gd name="connsiteX87" fmla="*/ 645340 w 3691297"/>
                  <a:gd name="connsiteY87" fmla="*/ 373127 h 1057618"/>
                  <a:gd name="connsiteX88" fmla="*/ 686264 w 3691297"/>
                  <a:gd name="connsiteY88" fmla="*/ 356955 h 1057618"/>
                  <a:gd name="connsiteX89" fmla="*/ 811414 w 3691297"/>
                  <a:gd name="connsiteY89" fmla="*/ 356245 h 1057618"/>
                  <a:gd name="connsiteX90" fmla="*/ 830714 w 3691297"/>
                  <a:gd name="connsiteY90" fmla="*/ 360804 h 1057618"/>
                  <a:gd name="connsiteX91" fmla="*/ 833065 w 3691297"/>
                  <a:gd name="connsiteY91" fmla="*/ 372061 h 1057618"/>
                  <a:gd name="connsiteX92" fmla="*/ 853568 w 3691297"/>
                  <a:gd name="connsiteY92" fmla="*/ 724517 h 1057618"/>
                  <a:gd name="connsiteX93" fmla="*/ 750292 w 3691297"/>
                  <a:gd name="connsiteY93" fmla="*/ 895908 h 1057618"/>
                  <a:gd name="connsiteX94" fmla="*/ 709367 w 3691297"/>
                  <a:gd name="connsiteY94" fmla="*/ 912079 h 1057618"/>
                  <a:gd name="connsiteX95" fmla="*/ 584217 w 3691297"/>
                  <a:gd name="connsiteY95" fmla="*/ 912790 h 1057618"/>
                  <a:gd name="connsiteX96" fmla="*/ 562566 w 3691297"/>
                  <a:gd name="connsiteY96" fmla="*/ 896974 h 1057618"/>
                  <a:gd name="connsiteX97" fmla="*/ 665842 w 3691297"/>
                  <a:gd name="connsiteY97" fmla="*/ 725583 h 1057618"/>
                  <a:gd name="connsiteX98" fmla="*/ 706767 w 3691297"/>
                  <a:gd name="connsiteY98" fmla="*/ 709411 h 1057618"/>
                  <a:gd name="connsiteX99" fmla="*/ 831918 w 3691297"/>
                  <a:gd name="connsiteY99" fmla="*/ 708701 h 1057618"/>
                  <a:gd name="connsiteX100" fmla="*/ 851219 w 3691297"/>
                  <a:gd name="connsiteY100" fmla="*/ 713260 h 1057618"/>
                  <a:gd name="connsiteX101" fmla="*/ 853568 w 3691297"/>
                  <a:gd name="connsiteY101" fmla="*/ 724517 h 1057618"/>
                  <a:gd name="connsiteX102" fmla="*/ 885796 w 3691297"/>
                  <a:gd name="connsiteY102" fmla="*/ 1057513 h 1057618"/>
                  <a:gd name="connsiteX103" fmla="*/ 885733 w 3691297"/>
                  <a:gd name="connsiteY103" fmla="*/ 1057618 h 1057618"/>
                  <a:gd name="connsiteX104" fmla="*/ 699422 w 3691297"/>
                  <a:gd name="connsiteY104" fmla="*/ 1057618 h 1057618"/>
                  <a:gd name="connsiteX105" fmla="*/ 714050 w 3691297"/>
                  <a:gd name="connsiteY105" fmla="*/ 1047217 h 1057618"/>
                  <a:gd name="connsiteX106" fmla="*/ 738997 w 3691297"/>
                  <a:gd name="connsiteY106" fmla="*/ 1042407 h 1057618"/>
                  <a:gd name="connsiteX107" fmla="*/ 864147 w 3691297"/>
                  <a:gd name="connsiteY107" fmla="*/ 1041697 h 1057618"/>
                  <a:gd name="connsiteX108" fmla="*/ 883447 w 3691297"/>
                  <a:gd name="connsiteY108" fmla="*/ 1046255 h 1057618"/>
                  <a:gd name="connsiteX109" fmla="*/ 885796 w 3691297"/>
                  <a:gd name="connsiteY109" fmla="*/ 1057513 h 1057618"/>
                  <a:gd name="connsiteX110" fmla="*/ 971276 w 3691297"/>
                  <a:gd name="connsiteY110" fmla="*/ 142693 h 1057618"/>
                  <a:gd name="connsiteX111" fmla="*/ 868001 w 3691297"/>
                  <a:gd name="connsiteY111" fmla="*/ 314083 h 1057618"/>
                  <a:gd name="connsiteX112" fmla="*/ 827076 w 3691297"/>
                  <a:gd name="connsiteY112" fmla="*/ 330255 h 1057618"/>
                  <a:gd name="connsiteX113" fmla="*/ 701926 w 3691297"/>
                  <a:gd name="connsiteY113" fmla="*/ 330965 h 1057618"/>
                  <a:gd name="connsiteX114" fmla="*/ 680275 w 3691297"/>
                  <a:gd name="connsiteY114" fmla="*/ 315150 h 1057618"/>
                  <a:gd name="connsiteX115" fmla="*/ 783551 w 3691297"/>
                  <a:gd name="connsiteY115" fmla="*/ 143759 h 1057618"/>
                  <a:gd name="connsiteX116" fmla="*/ 824476 w 3691297"/>
                  <a:gd name="connsiteY116" fmla="*/ 127588 h 1057618"/>
                  <a:gd name="connsiteX117" fmla="*/ 949626 w 3691297"/>
                  <a:gd name="connsiteY117" fmla="*/ 126876 h 1057618"/>
                  <a:gd name="connsiteX118" fmla="*/ 968927 w 3691297"/>
                  <a:gd name="connsiteY118" fmla="*/ 131436 h 1057618"/>
                  <a:gd name="connsiteX119" fmla="*/ 971276 w 3691297"/>
                  <a:gd name="connsiteY119" fmla="*/ 142693 h 1057618"/>
                  <a:gd name="connsiteX120" fmla="*/ 991780 w 3691297"/>
                  <a:gd name="connsiteY120" fmla="*/ 495148 h 1057618"/>
                  <a:gd name="connsiteX121" fmla="*/ 888504 w 3691297"/>
                  <a:gd name="connsiteY121" fmla="*/ 666539 h 1057618"/>
                  <a:gd name="connsiteX122" fmla="*/ 847578 w 3691297"/>
                  <a:gd name="connsiteY122" fmla="*/ 682711 h 1057618"/>
                  <a:gd name="connsiteX123" fmla="*/ 722429 w 3691297"/>
                  <a:gd name="connsiteY123" fmla="*/ 683421 h 1057618"/>
                  <a:gd name="connsiteX124" fmla="*/ 700778 w 3691297"/>
                  <a:gd name="connsiteY124" fmla="*/ 667605 h 1057618"/>
                  <a:gd name="connsiteX125" fmla="*/ 804054 w 3691297"/>
                  <a:gd name="connsiteY125" fmla="*/ 496215 h 1057618"/>
                  <a:gd name="connsiteX126" fmla="*/ 844979 w 3691297"/>
                  <a:gd name="connsiteY126" fmla="*/ 480044 h 1057618"/>
                  <a:gd name="connsiteX127" fmla="*/ 970129 w 3691297"/>
                  <a:gd name="connsiteY127" fmla="*/ 479332 h 1057618"/>
                  <a:gd name="connsiteX128" fmla="*/ 989431 w 3691297"/>
                  <a:gd name="connsiteY128" fmla="*/ 483891 h 1057618"/>
                  <a:gd name="connsiteX129" fmla="*/ 991780 w 3691297"/>
                  <a:gd name="connsiteY129" fmla="*/ 495148 h 1057618"/>
                  <a:gd name="connsiteX130" fmla="*/ 1024009 w 3691297"/>
                  <a:gd name="connsiteY130" fmla="*/ 828145 h 1057618"/>
                  <a:gd name="connsiteX131" fmla="*/ 920733 w 3691297"/>
                  <a:gd name="connsiteY131" fmla="*/ 999535 h 1057618"/>
                  <a:gd name="connsiteX132" fmla="*/ 879808 w 3691297"/>
                  <a:gd name="connsiteY132" fmla="*/ 1015706 h 1057618"/>
                  <a:gd name="connsiteX133" fmla="*/ 754658 w 3691297"/>
                  <a:gd name="connsiteY133" fmla="*/ 1016417 h 1057618"/>
                  <a:gd name="connsiteX134" fmla="*/ 733008 w 3691297"/>
                  <a:gd name="connsiteY134" fmla="*/ 1000600 h 1057618"/>
                  <a:gd name="connsiteX135" fmla="*/ 836283 w 3691297"/>
                  <a:gd name="connsiteY135" fmla="*/ 829211 h 1057618"/>
                  <a:gd name="connsiteX136" fmla="*/ 877208 w 3691297"/>
                  <a:gd name="connsiteY136" fmla="*/ 813039 h 1057618"/>
                  <a:gd name="connsiteX137" fmla="*/ 1002358 w 3691297"/>
                  <a:gd name="connsiteY137" fmla="*/ 812328 h 1057618"/>
                  <a:gd name="connsiteX138" fmla="*/ 1021660 w 3691297"/>
                  <a:gd name="connsiteY138" fmla="*/ 816886 h 1057618"/>
                  <a:gd name="connsiteX139" fmla="*/ 1024009 w 3691297"/>
                  <a:gd name="connsiteY139" fmla="*/ 828145 h 1057618"/>
                  <a:gd name="connsiteX140" fmla="*/ 1057259 w 3691297"/>
                  <a:gd name="connsiteY140" fmla="*/ 0 h 1057618"/>
                  <a:gd name="connsiteX141" fmla="*/ 1006212 w 3691297"/>
                  <a:gd name="connsiteY141" fmla="*/ 84715 h 1057618"/>
                  <a:gd name="connsiteX142" fmla="*/ 965287 w 3691297"/>
                  <a:gd name="connsiteY142" fmla="*/ 100887 h 1057618"/>
                  <a:gd name="connsiteX143" fmla="*/ 840137 w 3691297"/>
                  <a:gd name="connsiteY143" fmla="*/ 101598 h 1057618"/>
                  <a:gd name="connsiteX144" fmla="*/ 818486 w 3691297"/>
                  <a:gd name="connsiteY144" fmla="*/ 85781 h 1057618"/>
                  <a:gd name="connsiteX145" fmla="*/ 870176 w 3691297"/>
                  <a:gd name="connsiteY145" fmla="*/ 0 h 1057618"/>
                  <a:gd name="connsiteX146" fmla="*/ 1129991 w 3691297"/>
                  <a:gd name="connsiteY146" fmla="*/ 265781 h 1057618"/>
                  <a:gd name="connsiteX147" fmla="*/ 1026716 w 3691297"/>
                  <a:gd name="connsiteY147" fmla="*/ 437170 h 1057618"/>
                  <a:gd name="connsiteX148" fmla="*/ 985790 w 3691297"/>
                  <a:gd name="connsiteY148" fmla="*/ 453342 h 1057618"/>
                  <a:gd name="connsiteX149" fmla="*/ 860640 w 3691297"/>
                  <a:gd name="connsiteY149" fmla="*/ 454053 h 1057618"/>
                  <a:gd name="connsiteX150" fmla="*/ 838989 w 3691297"/>
                  <a:gd name="connsiteY150" fmla="*/ 438237 h 1057618"/>
                  <a:gd name="connsiteX151" fmla="*/ 942266 w 3691297"/>
                  <a:gd name="connsiteY151" fmla="*/ 266846 h 1057618"/>
                  <a:gd name="connsiteX152" fmla="*/ 983191 w 3691297"/>
                  <a:gd name="connsiteY152" fmla="*/ 250675 h 1057618"/>
                  <a:gd name="connsiteX153" fmla="*/ 1108341 w 3691297"/>
                  <a:gd name="connsiteY153" fmla="*/ 249965 h 1057618"/>
                  <a:gd name="connsiteX154" fmla="*/ 1127643 w 3691297"/>
                  <a:gd name="connsiteY154" fmla="*/ 254523 h 1057618"/>
                  <a:gd name="connsiteX155" fmla="*/ 1129991 w 3691297"/>
                  <a:gd name="connsiteY155" fmla="*/ 265781 h 1057618"/>
                  <a:gd name="connsiteX156" fmla="*/ 1162220 w 3691297"/>
                  <a:gd name="connsiteY156" fmla="*/ 598776 h 1057618"/>
                  <a:gd name="connsiteX157" fmla="*/ 1058944 w 3691297"/>
                  <a:gd name="connsiteY157" fmla="*/ 770167 h 1057618"/>
                  <a:gd name="connsiteX158" fmla="*/ 1018019 w 3691297"/>
                  <a:gd name="connsiteY158" fmla="*/ 786338 h 1057618"/>
                  <a:gd name="connsiteX159" fmla="*/ 892870 w 3691297"/>
                  <a:gd name="connsiteY159" fmla="*/ 787048 h 1057618"/>
                  <a:gd name="connsiteX160" fmla="*/ 871219 w 3691297"/>
                  <a:gd name="connsiteY160" fmla="*/ 771233 h 1057618"/>
                  <a:gd name="connsiteX161" fmla="*/ 974495 w 3691297"/>
                  <a:gd name="connsiteY161" fmla="*/ 599841 h 1057618"/>
                  <a:gd name="connsiteX162" fmla="*/ 1015420 w 3691297"/>
                  <a:gd name="connsiteY162" fmla="*/ 583670 h 1057618"/>
                  <a:gd name="connsiteX163" fmla="*/ 1140570 w 3691297"/>
                  <a:gd name="connsiteY163" fmla="*/ 582959 h 1057618"/>
                  <a:gd name="connsiteX164" fmla="*/ 1159870 w 3691297"/>
                  <a:gd name="connsiteY164" fmla="*/ 587519 h 1057618"/>
                  <a:gd name="connsiteX165" fmla="*/ 1162220 w 3691297"/>
                  <a:gd name="connsiteY165" fmla="*/ 598776 h 1057618"/>
                  <a:gd name="connsiteX166" fmla="*/ 1182724 w 3691297"/>
                  <a:gd name="connsiteY166" fmla="*/ 951232 h 1057618"/>
                  <a:gd name="connsiteX167" fmla="*/ 1118618 w 3691297"/>
                  <a:gd name="connsiteY167" fmla="*/ 1057618 h 1057618"/>
                  <a:gd name="connsiteX168" fmla="*/ 931534 w 3691297"/>
                  <a:gd name="connsiteY168" fmla="*/ 1057618 h 1057618"/>
                  <a:gd name="connsiteX169" fmla="*/ 994998 w 3691297"/>
                  <a:gd name="connsiteY169" fmla="*/ 952297 h 1057618"/>
                  <a:gd name="connsiteX170" fmla="*/ 1035923 w 3691297"/>
                  <a:gd name="connsiteY170" fmla="*/ 936126 h 1057618"/>
                  <a:gd name="connsiteX171" fmla="*/ 1161073 w 3691297"/>
                  <a:gd name="connsiteY171" fmla="*/ 935416 h 1057618"/>
                  <a:gd name="connsiteX172" fmla="*/ 1180375 w 3691297"/>
                  <a:gd name="connsiteY172" fmla="*/ 939975 h 1057618"/>
                  <a:gd name="connsiteX173" fmla="*/ 1182724 w 3691297"/>
                  <a:gd name="connsiteY173" fmla="*/ 951232 h 1057618"/>
                  <a:gd name="connsiteX174" fmla="*/ 1268203 w 3691297"/>
                  <a:gd name="connsiteY174" fmla="*/ 36411 h 1057618"/>
                  <a:gd name="connsiteX175" fmla="*/ 1164927 w 3691297"/>
                  <a:gd name="connsiteY175" fmla="*/ 207802 h 1057618"/>
                  <a:gd name="connsiteX176" fmla="*/ 1124002 w 3691297"/>
                  <a:gd name="connsiteY176" fmla="*/ 223974 h 1057618"/>
                  <a:gd name="connsiteX177" fmla="*/ 998852 w 3691297"/>
                  <a:gd name="connsiteY177" fmla="*/ 224685 h 1057618"/>
                  <a:gd name="connsiteX178" fmla="*/ 977201 w 3691297"/>
                  <a:gd name="connsiteY178" fmla="*/ 208868 h 1057618"/>
                  <a:gd name="connsiteX179" fmla="*/ 1080477 w 3691297"/>
                  <a:gd name="connsiteY179" fmla="*/ 37477 h 1057618"/>
                  <a:gd name="connsiteX180" fmla="*/ 1121402 w 3691297"/>
                  <a:gd name="connsiteY180" fmla="*/ 21307 h 1057618"/>
                  <a:gd name="connsiteX181" fmla="*/ 1246554 w 3691297"/>
                  <a:gd name="connsiteY181" fmla="*/ 20596 h 1057618"/>
                  <a:gd name="connsiteX182" fmla="*/ 1265854 w 3691297"/>
                  <a:gd name="connsiteY182" fmla="*/ 25154 h 1057618"/>
                  <a:gd name="connsiteX183" fmla="*/ 1268203 w 3691297"/>
                  <a:gd name="connsiteY183" fmla="*/ 36411 h 1057618"/>
                  <a:gd name="connsiteX184" fmla="*/ 1300432 w 3691297"/>
                  <a:gd name="connsiteY184" fmla="*/ 369407 h 1057618"/>
                  <a:gd name="connsiteX185" fmla="*/ 1197156 w 3691297"/>
                  <a:gd name="connsiteY185" fmla="*/ 540798 h 1057618"/>
                  <a:gd name="connsiteX186" fmla="*/ 1156231 w 3691297"/>
                  <a:gd name="connsiteY186" fmla="*/ 556969 h 1057618"/>
                  <a:gd name="connsiteX187" fmla="*/ 1031081 w 3691297"/>
                  <a:gd name="connsiteY187" fmla="*/ 557681 h 1057618"/>
                  <a:gd name="connsiteX188" fmla="*/ 1009432 w 3691297"/>
                  <a:gd name="connsiteY188" fmla="*/ 541863 h 1057618"/>
                  <a:gd name="connsiteX189" fmla="*/ 1112706 w 3691297"/>
                  <a:gd name="connsiteY189" fmla="*/ 370474 h 1057618"/>
                  <a:gd name="connsiteX190" fmla="*/ 1153631 w 3691297"/>
                  <a:gd name="connsiteY190" fmla="*/ 354302 h 1057618"/>
                  <a:gd name="connsiteX191" fmla="*/ 1278781 w 3691297"/>
                  <a:gd name="connsiteY191" fmla="*/ 353592 h 1057618"/>
                  <a:gd name="connsiteX192" fmla="*/ 1298083 w 3691297"/>
                  <a:gd name="connsiteY192" fmla="*/ 358149 h 1057618"/>
                  <a:gd name="connsiteX193" fmla="*/ 1300432 w 3691297"/>
                  <a:gd name="connsiteY193" fmla="*/ 369407 h 1057618"/>
                  <a:gd name="connsiteX194" fmla="*/ 1320936 w 3691297"/>
                  <a:gd name="connsiteY194" fmla="*/ 721863 h 1057618"/>
                  <a:gd name="connsiteX195" fmla="*/ 1217659 w 3691297"/>
                  <a:gd name="connsiteY195" fmla="*/ 893254 h 1057618"/>
                  <a:gd name="connsiteX196" fmla="*/ 1176734 w 3691297"/>
                  <a:gd name="connsiteY196" fmla="*/ 909425 h 1057618"/>
                  <a:gd name="connsiteX197" fmla="*/ 1051584 w 3691297"/>
                  <a:gd name="connsiteY197" fmla="*/ 910135 h 1057618"/>
                  <a:gd name="connsiteX198" fmla="*/ 1029933 w 3691297"/>
                  <a:gd name="connsiteY198" fmla="*/ 894319 h 1057618"/>
                  <a:gd name="connsiteX199" fmla="*/ 1133210 w 3691297"/>
                  <a:gd name="connsiteY199" fmla="*/ 722930 h 1057618"/>
                  <a:gd name="connsiteX200" fmla="*/ 1174135 w 3691297"/>
                  <a:gd name="connsiteY200" fmla="*/ 706757 h 1057618"/>
                  <a:gd name="connsiteX201" fmla="*/ 1299285 w 3691297"/>
                  <a:gd name="connsiteY201" fmla="*/ 706047 h 1057618"/>
                  <a:gd name="connsiteX202" fmla="*/ 1318586 w 3691297"/>
                  <a:gd name="connsiteY202" fmla="*/ 710605 h 1057618"/>
                  <a:gd name="connsiteX203" fmla="*/ 1320936 w 3691297"/>
                  <a:gd name="connsiteY203" fmla="*/ 721863 h 1057618"/>
                  <a:gd name="connsiteX204" fmla="*/ 1353163 w 3691297"/>
                  <a:gd name="connsiteY204" fmla="*/ 1054858 h 1057618"/>
                  <a:gd name="connsiteX205" fmla="*/ 1351500 w 3691297"/>
                  <a:gd name="connsiteY205" fmla="*/ 1057618 h 1057618"/>
                  <a:gd name="connsiteX206" fmla="*/ 1164419 w 3691297"/>
                  <a:gd name="connsiteY206" fmla="*/ 1057618 h 1057618"/>
                  <a:gd name="connsiteX207" fmla="*/ 1165439 w 3691297"/>
                  <a:gd name="connsiteY207" fmla="*/ 1055925 h 1057618"/>
                  <a:gd name="connsiteX208" fmla="*/ 1206364 w 3691297"/>
                  <a:gd name="connsiteY208" fmla="*/ 1039753 h 1057618"/>
                  <a:gd name="connsiteX209" fmla="*/ 1331514 w 3691297"/>
                  <a:gd name="connsiteY209" fmla="*/ 1039042 h 1057618"/>
                  <a:gd name="connsiteX210" fmla="*/ 1350814 w 3691297"/>
                  <a:gd name="connsiteY210" fmla="*/ 1043602 h 1057618"/>
                  <a:gd name="connsiteX211" fmla="*/ 1353163 w 3691297"/>
                  <a:gd name="connsiteY211" fmla="*/ 1054858 h 1057618"/>
                  <a:gd name="connsiteX212" fmla="*/ 1438644 w 3691297"/>
                  <a:gd name="connsiteY212" fmla="*/ 140039 h 1057618"/>
                  <a:gd name="connsiteX213" fmla="*/ 1335367 w 3691297"/>
                  <a:gd name="connsiteY213" fmla="*/ 311430 h 1057618"/>
                  <a:gd name="connsiteX214" fmla="*/ 1294442 w 3691297"/>
                  <a:gd name="connsiteY214" fmla="*/ 327602 h 1057618"/>
                  <a:gd name="connsiteX215" fmla="*/ 1169292 w 3691297"/>
                  <a:gd name="connsiteY215" fmla="*/ 328312 h 1057618"/>
                  <a:gd name="connsiteX216" fmla="*/ 1147642 w 3691297"/>
                  <a:gd name="connsiteY216" fmla="*/ 312496 h 1057618"/>
                  <a:gd name="connsiteX217" fmla="*/ 1250918 w 3691297"/>
                  <a:gd name="connsiteY217" fmla="*/ 141105 h 1057618"/>
                  <a:gd name="connsiteX218" fmla="*/ 1291843 w 3691297"/>
                  <a:gd name="connsiteY218" fmla="*/ 124934 h 1057618"/>
                  <a:gd name="connsiteX219" fmla="*/ 1416993 w 3691297"/>
                  <a:gd name="connsiteY219" fmla="*/ 124223 h 1057618"/>
                  <a:gd name="connsiteX220" fmla="*/ 1436294 w 3691297"/>
                  <a:gd name="connsiteY220" fmla="*/ 128782 h 1057618"/>
                  <a:gd name="connsiteX221" fmla="*/ 1438644 w 3691297"/>
                  <a:gd name="connsiteY221" fmla="*/ 140039 h 1057618"/>
                  <a:gd name="connsiteX222" fmla="*/ 1459147 w 3691297"/>
                  <a:gd name="connsiteY222" fmla="*/ 492495 h 1057618"/>
                  <a:gd name="connsiteX223" fmla="*/ 1355872 w 3691297"/>
                  <a:gd name="connsiteY223" fmla="*/ 663886 h 1057618"/>
                  <a:gd name="connsiteX224" fmla="*/ 1314945 w 3691297"/>
                  <a:gd name="connsiteY224" fmla="*/ 680058 h 1057618"/>
                  <a:gd name="connsiteX225" fmla="*/ 1189796 w 3691297"/>
                  <a:gd name="connsiteY225" fmla="*/ 680768 h 1057618"/>
                  <a:gd name="connsiteX226" fmla="*/ 1168145 w 3691297"/>
                  <a:gd name="connsiteY226" fmla="*/ 664950 h 1057618"/>
                  <a:gd name="connsiteX227" fmla="*/ 1271421 w 3691297"/>
                  <a:gd name="connsiteY227" fmla="*/ 493561 h 1057618"/>
                  <a:gd name="connsiteX228" fmla="*/ 1312347 w 3691297"/>
                  <a:gd name="connsiteY228" fmla="*/ 477389 h 1057618"/>
                  <a:gd name="connsiteX229" fmla="*/ 1437498 w 3691297"/>
                  <a:gd name="connsiteY229" fmla="*/ 476678 h 1057618"/>
                  <a:gd name="connsiteX230" fmla="*/ 1456798 w 3691297"/>
                  <a:gd name="connsiteY230" fmla="*/ 481236 h 1057618"/>
                  <a:gd name="connsiteX231" fmla="*/ 1459147 w 3691297"/>
                  <a:gd name="connsiteY231" fmla="*/ 492495 h 1057618"/>
                  <a:gd name="connsiteX232" fmla="*/ 1491376 w 3691297"/>
                  <a:gd name="connsiteY232" fmla="*/ 825489 h 1057618"/>
                  <a:gd name="connsiteX233" fmla="*/ 1388100 w 3691297"/>
                  <a:gd name="connsiteY233" fmla="*/ 996881 h 1057618"/>
                  <a:gd name="connsiteX234" fmla="*/ 1347175 w 3691297"/>
                  <a:gd name="connsiteY234" fmla="*/ 1013053 h 1057618"/>
                  <a:gd name="connsiteX235" fmla="*/ 1222025 w 3691297"/>
                  <a:gd name="connsiteY235" fmla="*/ 1013763 h 1057618"/>
                  <a:gd name="connsiteX236" fmla="*/ 1200374 w 3691297"/>
                  <a:gd name="connsiteY236" fmla="*/ 997947 h 1057618"/>
                  <a:gd name="connsiteX237" fmla="*/ 1303651 w 3691297"/>
                  <a:gd name="connsiteY237" fmla="*/ 826556 h 1057618"/>
                  <a:gd name="connsiteX238" fmla="*/ 1344576 w 3691297"/>
                  <a:gd name="connsiteY238" fmla="*/ 810384 h 1057618"/>
                  <a:gd name="connsiteX239" fmla="*/ 1469726 w 3691297"/>
                  <a:gd name="connsiteY239" fmla="*/ 809674 h 1057618"/>
                  <a:gd name="connsiteX240" fmla="*/ 1489027 w 3691297"/>
                  <a:gd name="connsiteY240" fmla="*/ 814233 h 1057618"/>
                  <a:gd name="connsiteX241" fmla="*/ 1491376 w 3691297"/>
                  <a:gd name="connsiteY241" fmla="*/ 825489 h 1057618"/>
                  <a:gd name="connsiteX242" fmla="*/ 1523027 w 3691297"/>
                  <a:gd name="connsiteY242" fmla="*/ 0 h 1057618"/>
                  <a:gd name="connsiteX243" fmla="*/ 1473579 w 3691297"/>
                  <a:gd name="connsiteY243" fmla="*/ 82061 h 1057618"/>
                  <a:gd name="connsiteX244" fmla="*/ 1432654 w 3691297"/>
                  <a:gd name="connsiteY244" fmla="*/ 98232 h 1057618"/>
                  <a:gd name="connsiteX245" fmla="*/ 1307506 w 3691297"/>
                  <a:gd name="connsiteY245" fmla="*/ 98944 h 1057618"/>
                  <a:gd name="connsiteX246" fmla="*/ 1285855 w 3691297"/>
                  <a:gd name="connsiteY246" fmla="*/ 83127 h 1057618"/>
                  <a:gd name="connsiteX247" fmla="*/ 1335945 w 3691297"/>
                  <a:gd name="connsiteY247" fmla="*/ 0 h 1057618"/>
                  <a:gd name="connsiteX248" fmla="*/ 1597359 w 3691297"/>
                  <a:gd name="connsiteY248" fmla="*/ 263126 h 1057618"/>
                  <a:gd name="connsiteX249" fmla="*/ 1494083 w 3691297"/>
                  <a:gd name="connsiteY249" fmla="*/ 434517 h 1057618"/>
                  <a:gd name="connsiteX250" fmla="*/ 1453157 w 3691297"/>
                  <a:gd name="connsiteY250" fmla="*/ 450689 h 1057618"/>
                  <a:gd name="connsiteX251" fmla="*/ 1328008 w 3691297"/>
                  <a:gd name="connsiteY251" fmla="*/ 451399 h 1057618"/>
                  <a:gd name="connsiteX252" fmla="*/ 1306358 w 3691297"/>
                  <a:gd name="connsiteY252" fmla="*/ 435583 h 1057618"/>
                  <a:gd name="connsiteX253" fmla="*/ 1409634 w 3691297"/>
                  <a:gd name="connsiteY253" fmla="*/ 264192 h 1057618"/>
                  <a:gd name="connsiteX254" fmla="*/ 1450558 w 3691297"/>
                  <a:gd name="connsiteY254" fmla="*/ 248020 h 1057618"/>
                  <a:gd name="connsiteX255" fmla="*/ 1575708 w 3691297"/>
                  <a:gd name="connsiteY255" fmla="*/ 247310 h 1057618"/>
                  <a:gd name="connsiteX256" fmla="*/ 1595010 w 3691297"/>
                  <a:gd name="connsiteY256" fmla="*/ 251869 h 1057618"/>
                  <a:gd name="connsiteX257" fmla="*/ 1597359 w 3691297"/>
                  <a:gd name="connsiteY257" fmla="*/ 263126 h 1057618"/>
                  <a:gd name="connsiteX258" fmla="*/ 1629587 w 3691297"/>
                  <a:gd name="connsiteY258" fmla="*/ 596123 h 1057618"/>
                  <a:gd name="connsiteX259" fmla="*/ 1526312 w 3691297"/>
                  <a:gd name="connsiteY259" fmla="*/ 767512 h 1057618"/>
                  <a:gd name="connsiteX260" fmla="*/ 1485387 w 3691297"/>
                  <a:gd name="connsiteY260" fmla="*/ 783684 h 1057618"/>
                  <a:gd name="connsiteX261" fmla="*/ 1360237 w 3691297"/>
                  <a:gd name="connsiteY261" fmla="*/ 784395 h 1057618"/>
                  <a:gd name="connsiteX262" fmla="*/ 1338588 w 3691297"/>
                  <a:gd name="connsiteY262" fmla="*/ 768578 h 1057618"/>
                  <a:gd name="connsiteX263" fmla="*/ 1441862 w 3691297"/>
                  <a:gd name="connsiteY263" fmla="*/ 597187 h 1057618"/>
                  <a:gd name="connsiteX264" fmla="*/ 1482787 w 3691297"/>
                  <a:gd name="connsiteY264" fmla="*/ 581017 h 1057618"/>
                  <a:gd name="connsiteX265" fmla="*/ 1607937 w 3691297"/>
                  <a:gd name="connsiteY265" fmla="*/ 580305 h 1057618"/>
                  <a:gd name="connsiteX266" fmla="*/ 1627239 w 3691297"/>
                  <a:gd name="connsiteY266" fmla="*/ 584864 h 1057618"/>
                  <a:gd name="connsiteX267" fmla="*/ 1629587 w 3691297"/>
                  <a:gd name="connsiteY267" fmla="*/ 596123 h 1057618"/>
                  <a:gd name="connsiteX268" fmla="*/ 1650091 w 3691297"/>
                  <a:gd name="connsiteY268" fmla="*/ 948577 h 1057618"/>
                  <a:gd name="connsiteX269" fmla="*/ 1584386 w 3691297"/>
                  <a:gd name="connsiteY269" fmla="*/ 1057618 h 1057618"/>
                  <a:gd name="connsiteX270" fmla="*/ 1397302 w 3691297"/>
                  <a:gd name="connsiteY270" fmla="*/ 1057618 h 1057618"/>
                  <a:gd name="connsiteX271" fmla="*/ 1462365 w 3691297"/>
                  <a:gd name="connsiteY271" fmla="*/ 949643 h 1057618"/>
                  <a:gd name="connsiteX272" fmla="*/ 1503291 w 3691297"/>
                  <a:gd name="connsiteY272" fmla="*/ 933471 h 1057618"/>
                  <a:gd name="connsiteX273" fmla="*/ 1628442 w 3691297"/>
                  <a:gd name="connsiteY273" fmla="*/ 932761 h 1057618"/>
                  <a:gd name="connsiteX274" fmla="*/ 1647742 w 3691297"/>
                  <a:gd name="connsiteY274" fmla="*/ 937320 h 1057618"/>
                  <a:gd name="connsiteX275" fmla="*/ 1650091 w 3691297"/>
                  <a:gd name="connsiteY275" fmla="*/ 948577 h 1057618"/>
                  <a:gd name="connsiteX276" fmla="*/ 1735570 w 3691297"/>
                  <a:gd name="connsiteY276" fmla="*/ 33758 h 1057618"/>
                  <a:gd name="connsiteX277" fmla="*/ 1632294 w 3691297"/>
                  <a:gd name="connsiteY277" fmla="*/ 205148 h 1057618"/>
                  <a:gd name="connsiteX278" fmla="*/ 1591370 w 3691297"/>
                  <a:gd name="connsiteY278" fmla="*/ 221319 h 1057618"/>
                  <a:gd name="connsiteX279" fmla="*/ 1466221 w 3691297"/>
                  <a:gd name="connsiteY279" fmla="*/ 222031 h 1057618"/>
                  <a:gd name="connsiteX280" fmla="*/ 1444570 w 3691297"/>
                  <a:gd name="connsiteY280" fmla="*/ 206215 h 1057618"/>
                  <a:gd name="connsiteX281" fmla="*/ 1547846 w 3691297"/>
                  <a:gd name="connsiteY281" fmla="*/ 34824 h 1057618"/>
                  <a:gd name="connsiteX282" fmla="*/ 1588769 w 3691297"/>
                  <a:gd name="connsiteY282" fmla="*/ 18652 h 1057618"/>
                  <a:gd name="connsiteX283" fmla="*/ 1713921 w 3691297"/>
                  <a:gd name="connsiteY283" fmla="*/ 17942 h 1057618"/>
                  <a:gd name="connsiteX284" fmla="*/ 1733221 w 3691297"/>
                  <a:gd name="connsiteY284" fmla="*/ 22501 h 1057618"/>
                  <a:gd name="connsiteX285" fmla="*/ 1735570 w 3691297"/>
                  <a:gd name="connsiteY285" fmla="*/ 33758 h 1057618"/>
                  <a:gd name="connsiteX286" fmla="*/ 1767800 w 3691297"/>
                  <a:gd name="connsiteY286" fmla="*/ 366753 h 1057618"/>
                  <a:gd name="connsiteX287" fmla="*/ 1664523 w 3691297"/>
                  <a:gd name="connsiteY287" fmla="*/ 538145 h 1057618"/>
                  <a:gd name="connsiteX288" fmla="*/ 1623598 w 3691297"/>
                  <a:gd name="connsiteY288" fmla="*/ 554315 h 1057618"/>
                  <a:gd name="connsiteX289" fmla="*/ 1498448 w 3691297"/>
                  <a:gd name="connsiteY289" fmla="*/ 555026 h 1057618"/>
                  <a:gd name="connsiteX290" fmla="*/ 1476799 w 3691297"/>
                  <a:gd name="connsiteY290" fmla="*/ 539210 h 1057618"/>
                  <a:gd name="connsiteX291" fmla="*/ 1580075 w 3691297"/>
                  <a:gd name="connsiteY291" fmla="*/ 367819 h 1057618"/>
                  <a:gd name="connsiteX292" fmla="*/ 1620999 w 3691297"/>
                  <a:gd name="connsiteY292" fmla="*/ 351648 h 1057618"/>
                  <a:gd name="connsiteX293" fmla="*/ 1746150 w 3691297"/>
                  <a:gd name="connsiteY293" fmla="*/ 350938 h 1057618"/>
                  <a:gd name="connsiteX294" fmla="*/ 1765450 w 3691297"/>
                  <a:gd name="connsiteY294" fmla="*/ 355496 h 1057618"/>
                  <a:gd name="connsiteX295" fmla="*/ 1767800 w 3691297"/>
                  <a:gd name="connsiteY295" fmla="*/ 366753 h 1057618"/>
                  <a:gd name="connsiteX296" fmla="*/ 1788303 w 3691297"/>
                  <a:gd name="connsiteY296" fmla="*/ 719210 h 1057618"/>
                  <a:gd name="connsiteX297" fmla="*/ 1685027 w 3691297"/>
                  <a:gd name="connsiteY297" fmla="*/ 890599 h 1057618"/>
                  <a:gd name="connsiteX298" fmla="*/ 1644101 w 3691297"/>
                  <a:gd name="connsiteY298" fmla="*/ 906771 h 1057618"/>
                  <a:gd name="connsiteX299" fmla="*/ 1518952 w 3691297"/>
                  <a:gd name="connsiteY299" fmla="*/ 907481 h 1057618"/>
                  <a:gd name="connsiteX300" fmla="*/ 1497302 w 3691297"/>
                  <a:gd name="connsiteY300" fmla="*/ 891666 h 1057618"/>
                  <a:gd name="connsiteX301" fmla="*/ 1600578 w 3691297"/>
                  <a:gd name="connsiteY301" fmla="*/ 720275 h 1057618"/>
                  <a:gd name="connsiteX302" fmla="*/ 1641502 w 3691297"/>
                  <a:gd name="connsiteY302" fmla="*/ 704104 h 1057618"/>
                  <a:gd name="connsiteX303" fmla="*/ 1766652 w 3691297"/>
                  <a:gd name="connsiteY303" fmla="*/ 703392 h 1057618"/>
                  <a:gd name="connsiteX304" fmla="*/ 1785954 w 3691297"/>
                  <a:gd name="connsiteY304" fmla="*/ 707952 h 1057618"/>
                  <a:gd name="connsiteX305" fmla="*/ 1788303 w 3691297"/>
                  <a:gd name="connsiteY305" fmla="*/ 719210 h 1057618"/>
                  <a:gd name="connsiteX306" fmla="*/ 1820532 w 3691297"/>
                  <a:gd name="connsiteY306" fmla="*/ 1052205 h 1057618"/>
                  <a:gd name="connsiteX307" fmla="*/ 1817270 w 3691297"/>
                  <a:gd name="connsiteY307" fmla="*/ 1057618 h 1057618"/>
                  <a:gd name="connsiteX308" fmla="*/ 1630187 w 3691297"/>
                  <a:gd name="connsiteY308" fmla="*/ 1057618 h 1057618"/>
                  <a:gd name="connsiteX309" fmla="*/ 1632806 w 3691297"/>
                  <a:gd name="connsiteY309" fmla="*/ 1053271 h 1057618"/>
                  <a:gd name="connsiteX310" fmla="*/ 1673731 w 3691297"/>
                  <a:gd name="connsiteY310" fmla="*/ 1037099 h 1057618"/>
                  <a:gd name="connsiteX311" fmla="*/ 1798881 w 3691297"/>
                  <a:gd name="connsiteY311" fmla="*/ 1036387 h 1057618"/>
                  <a:gd name="connsiteX312" fmla="*/ 1818183 w 3691297"/>
                  <a:gd name="connsiteY312" fmla="*/ 1040948 h 1057618"/>
                  <a:gd name="connsiteX313" fmla="*/ 1820532 w 3691297"/>
                  <a:gd name="connsiteY313" fmla="*/ 1052205 h 1057618"/>
                  <a:gd name="connsiteX314" fmla="*/ 1906011 w 3691297"/>
                  <a:gd name="connsiteY314" fmla="*/ 137384 h 1057618"/>
                  <a:gd name="connsiteX315" fmla="*/ 1802735 w 3691297"/>
                  <a:gd name="connsiteY315" fmla="*/ 308775 h 1057618"/>
                  <a:gd name="connsiteX316" fmla="*/ 1761811 w 3691297"/>
                  <a:gd name="connsiteY316" fmla="*/ 324947 h 1057618"/>
                  <a:gd name="connsiteX317" fmla="*/ 1636661 w 3691297"/>
                  <a:gd name="connsiteY317" fmla="*/ 325657 h 1057618"/>
                  <a:gd name="connsiteX318" fmla="*/ 1615011 w 3691297"/>
                  <a:gd name="connsiteY318" fmla="*/ 309843 h 1057618"/>
                  <a:gd name="connsiteX319" fmla="*/ 1718286 w 3691297"/>
                  <a:gd name="connsiteY319" fmla="*/ 138451 h 1057618"/>
                  <a:gd name="connsiteX320" fmla="*/ 1759212 w 3691297"/>
                  <a:gd name="connsiteY320" fmla="*/ 122280 h 1057618"/>
                  <a:gd name="connsiteX321" fmla="*/ 1884361 w 3691297"/>
                  <a:gd name="connsiteY321" fmla="*/ 121568 h 1057618"/>
                  <a:gd name="connsiteX322" fmla="*/ 1903662 w 3691297"/>
                  <a:gd name="connsiteY322" fmla="*/ 126129 h 1057618"/>
                  <a:gd name="connsiteX323" fmla="*/ 1906011 w 3691297"/>
                  <a:gd name="connsiteY323" fmla="*/ 137384 h 1057618"/>
                  <a:gd name="connsiteX324" fmla="*/ 1926516 w 3691297"/>
                  <a:gd name="connsiteY324" fmla="*/ 489840 h 1057618"/>
                  <a:gd name="connsiteX325" fmla="*/ 1823238 w 3691297"/>
                  <a:gd name="connsiteY325" fmla="*/ 661231 h 1057618"/>
                  <a:gd name="connsiteX326" fmla="*/ 1782313 w 3691297"/>
                  <a:gd name="connsiteY326" fmla="*/ 677403 h 1057618"/>
                  <a:gd name="connsiteX327" fmla="*/ 1657163 w 3691297"/>
                  <a:gd name="connsiteY327" fmla="*/ 678113 h 1057618"/>
                  <a:gd name="connsiteX328" fmla="*/ 1635512 w 3691297"/>
                  <a:gd name="connsiteY328" fmla="*/ 662297 h 1057618"/>
                  <a:gd name="connsiteX329" fmla="*/ 1738788 w 3691297"/>
                  <a:gd name="connsiteY329" fmla="*/ 490908 h 1057618"/>
                  <a:gd name="connsiteX330" fmla="*/ 1779715 w 3691297"/>
                  <a:gd name="connsiteY330" fmla="*/ 474735 h 1057618"/>
                  <a:gd name="connsiteX331" fmla="*/ 1904865 w 3691297"/>
                  <a:gd name="connsiteY331" fmla="*/ 474025 h 1057618"/>
                  <a:gd name="connsiteX332" fmla="*/ 1924165 w 3691297"/>
                  <a:gd name="connsiteY332" fmla="*/ 478583 h 1057618"/>
                  <a:gd name="connsiteX333" fmla="*/ 1926516 w 3691297"/>
                  <a:gd name="connsiteY333" fmla="*/ 489840 h 1057618"/>
                  <a:gd name="connsiteX334" fmla="*/ 1958744 w 3691297"/>
                  <a:gd name="connsiteY334" fmla="*/ 822836 h 1057618"/>
                  <a:gd name="connsiteX335" fmla="*/ 1855467 w 3691297"/>
                  <a:gd name="connsiteY335" fmla="*/ 994227 h 1057618"/>
                  <a:gd name="connsiteX336" fmla="*/ 1814544 w 3691297"/>
                  <a:gd name="connsiteY336" fmla="*/ 1010398 h 1057618"/>
                  <a:gd name="connsiteX337" fmla="*/ 1689392 w 3691297"/>
                  <a:gd name="connsiteY337" fmla="*/ 1011108 h 1057618"/>
                  <a:gd name="connsiteX338" fmla="*/ 1667743 w 3691297"/>
                  <a:gd name="connsiteY338" fmla="*/ 995293 h 1057618"/>
                  <a:gd name="connsiteX339" fmla="*/ 1771019 w 3691297"/>
                  <a:gd name="connsiteY339" fmla="*/ 823903 h 1057618"/>
                  <a:gd name="connsiteX340" fmla="*/ 1811943 w 3691297"/>
                  <a:gd name="connsiteY340" fmla="*/ 807731 h 1057618"/>
                  <a:gd name="connsiteX341" fmla="*/ 1937094 w 3691297"/>
                  <a:gd name="connsiteY341" fmla="*/ 807020 h 1057618"/>
                  <a:gd name="connsiteX342" fmla="*/ 1956395 w 3691297"/>
                  <a:gd name="connsiteY342" fmla="*/ 811579 h 1057618"/>
                  <a:gd name="connsiteX343" fmla="*/ 1958744 w 3691297"/>
                  <a:gd name="connsiteY343" fmla="*/ 822836 h 1057618"/>
                  <a:gd name="connsiteX344" fmla="*/ 1988797 w 3691297"/>
                  <a:gd name="connsiteY344" fmla="*/ 0 h 1057618"/>
                  <a:gd name="connsiteX345" fmla="*/ 1940948 w 3691297"/>
                  <a:gd name="connsiteY345" fmla="*/ 79408 h 1057618"/>
                  <a:gd name="connsiteX346" fmla="*/ 1900023 w 3691297"/>
                  <a:gd name="connsiteY346" fmla="*/ 95579 h 1057618"/>
                  <a:gd name="connsiteX347" fmla="*/ 1774873 w 3691297"/>
                  <a:gd name="connsiteY347" fmla="*/ 96291 h 1057618"/>
                  <a:gd name="connsiteX348" fmla="*/ 1753222 w 3691297"/>
                  <a:gd name="connsiteY348" fmla="*/ 80473 h 1057618"/>
                  <a:gd name="connsiteX349" fmla="*/ 1801713 w 3691297"/>
                  <a:gd name="connsiteY349" fmla="*/ 0 h 1057618"/>
                  <a:gd name="connsiteX350" fmla="*/ 2064727 w 3691297"/>
                  <a:gd name="connsiteY350" fmla="*/ 260473 h 1057618"/>
                  <a:gd name="connsiteX351" fmla="*/ 1961451 w 3691297"/>
                  <a:gd name="connsiteY351" fmla="*/ 431862 h 1057618"/>
                  <a:gd name="connsiteX352" fmla="*/ 1920526 w 3691297"/>
                  <a:gd name="connsiteY352" fmla="*/ 448034 h 1057618"/>
                  <a:gd name="connsiteX353" fmla="*/ 1795376 w 3691297"/>
                  <a:gd name="connsiteY353" fmla="*/ 448745 h 1057618"/>
                  <a:gd name="connsiteX354" fmla="*/ 1773725 w 3691297"/>
                  <a:gd name="connsiteY354" fmla="*/ 432930 h 1057618"/>
                  <a:gd name="connsiteX355" fmla="*/ 1877002 w 3691297"/>
                  <a:gd name="connsiteY355" fmla="*/ 261538 h 1057618"/>
                  <a:gd name="connsiteX356" fmla="*/ 1917926 w 3691297"/>
                  <a:gd name="connsiteY356" fmla="*/ 245367 h 1057618"/>
                  <a:gd name="connsiteX357" fmla="*/ 2043076 w 3691297"/>
                  <a:gd name="connsiteY357" fmla="*/ 244657 h 1057618"/>
                  <a:gd name="connsiteX358" fmla="*/ 2062378 w 3691297"/>
                  <a:gd name="connsiteY358" fmla="*/ 249216 h 1057618"/>
                  <a:gd name="connsiteX359" fmla="*/ 2064727 w 3691297"/>
                  <a:gd name="connsiteY359" fmla="*/ 260473 h 1057618"/>
                  <a:gd name="connsiteX360" fmla="*/ 2096955 w 3691297"/>
                  <a:gd name="connsiteY360" fmla="*/ 593468 h 1057618"/>
                  <a:gd name="connsiteX361" fmla="*/ 1993679 w 3691297"/>
                  <a:gd name="connsiteY361" fmla="*/ 764858 h 1057618"/>
                  <a:gd name="connsiteX362" fmla="*/ 1952755 w 3691297"/>
                  <a:gd name="connsiteY362" fmla="*/ 781029 h 1057618"/>
                  <a:gd name="connsiteX363" fmla="*/ 1827604 w 3691297"/>
                  <a:gd name="connsiteY363" fmla="*/ 781741 h 1057618"/>
                  <a:gd name="connsiteX364" fmla="*/ 1805955 w 3691297"/>
                  <a:gd name="connsiteY364" fmla="*/ 765925 h 1057618"/>
                  <a:gd name="connsiteX365" fmla="*/ 1909231 w 3691297"/>
                  <a:gd name="connsiteY365" fmla="*/ 594534 h 1057618"/>
                  <a:gd name="connsiteX366" fmla="*/ 1950156 w 3691297"/>
                  <a:gd name="connsiteY366" fmla="*/ 578362 h 1057618"/>
                  <a:gd name="connsiteX367" fmla="*/ 2075304 w 3691297"/>
                  <a:gd name="connsiteY367" fmla="*/ 577651 h 1057618"/>
                  <a:gd name="connsiteX368" fmla="*/ 2094606 w 3691297"/>
                  <a:gd name="connsiteY368" fmla="*/ 582211 h 1057618"/>
                  <a:gd name="connsiteX369" fmla="*/ 2096955 w 3691297"/>
                  <a:gd name="connsiteY369" fmla="*/ 593468 h 1057618"/>
                  <a:gd name="connsiteX370" fmla="*/ 2117460 w 3691297"/>
                  <a:gd name="connsiteY370" fmla="*/ 945923 h 1057618"/>
                  <a:gd name="connsiteX371" fmla="*/ 2050155 w 3691297"/>
                  <a:gd name="connsiteY371" fmla="*/ 1057618 h 1057618"/>
                  <a:gd name="connsiteX372" fmla="*/ 1863071 w 3691297"/>
                  <a:gd name="connsiteY372" fmla="*/ 1057618 h 1057618"/>
                  <a:gd name="connsiteX373" fmla="*/ 1929734 w 3691297"/>
                  <a:gd name="connsiteY373" fmla="*/ 946990 h 1057618"/>
                  <a:gd name="connsiteX374" fmla="*/ 1970659 w 3691297"/>
                  <a:gd name="connsiteY374" fmla="*/ 930818 h 1057618"/>
                  <a:gd name="connsiteX375" fmla="*/ 2095809 w 3691297"/>
                  <a:gd name="connsiteY375" fmla="*/ 930107 h 1057618"/>
                  <a:gd name="connsiteX376" fmla="*/ 2115111 w 3691297"/>
                  <a:gd name="connsiteY376" fmla="*/ 934665 h 1057618"/>
                  <a:gd name="connsiteX377" fmla="*/ 2117460 w 3691297"/>
                  <a:gd name="connsiteY377" fmla="*/ 945923 h 1057618"/>
                  <a:gd name="connsiteX378" fmla="*/ 2202939 w 3691297"/>
                  <a:gd name="connsiteY378" fmla="*/ 31104 h 1057618"/>
                  <a:gd name="connsiteX379" fmla="*/ 2099662 w 3691297"/>
                  <a:gd name="connsiteY379" fmla="*/ 202495 h 1057618"/>
                  <a:gd name="connsiteX380" fmla="*/ 2058738 w 3691297"/>
                  <a:gd name="connsiteY380" fmla="*/ 218666 h 1057618"/>
                  <a:gd name="connsiteX381" fmla="*/ 1933588 w 3691297"/>
                  <a:gd name="connsiteY381" fmla="*/ 219378 h 1057618"/>
                  <a:gd name="connsiteX382" fmla="*/ 1911937 w 3691297"/>
                  <a:gd name="connsiteY382" fmla="*/ 203560 h 1057618"/>
                  <a:gd name="connsiteX383" fmla="*/ 2015213 w 3691297"/>
                  <a:gd name="connsiteY383" fmla="*/ 32169 h 1057618"/>
                  <a:gd name="connsiteX384" fmla="*/ 2056138 w 3691297"/>
                  <a:gd name="connsiteY384" fmla="*/ 15998 h 1057618"/>
                  <a:gd name="connsiteX385" fmla="*/ 2181288 w 3691297"/>
                  <a:gd name="connsiteY385" fmla="*/ 15288 h 1057618"/>
                  <a:gd name="connsiteX386" fmla="*/ 2200588 w 3691297"/>
                  <a:gd name="connsiteY386" fmla="*/ 19846 h 1057618"/>
                  <a:gd name="connsiteX387" fmla="*/ 2202939 w 3691297"/>
                  <a:gd name="connsiteY387" fmla="*/ 31104 h 1057618"/>
                  <a:gd name="connsiteX388" fmla="*/ 2235168 w 3691297"/>
                  <a:gd name="connsiteY388" fmla="*/ 364099 h 1057618"/>
                  <a:gd name="connsiteX389" fmla="*/ 2131892 w 3691297"/>
                  <a:gd name="connsiteY389" fmla="*/ 535490 h 1057618"/>
                  <a:gd name="connsiteX390" fmla="*/ 2090967 w 3691297"/>
                  <a:gd name="connsiteY390" fmla="*/ 551661 h 1057618"/>
                  <a:gd name="connsiteX391" fmla="*/ 1965817 w 3691297"/>
                  <a:gd name="connsiteY391" fmla="*/ 552373 h 1057618"/>
                  <a:gd name="connsiteX392" fmla="*/ 1944166 w 3691297"/>
                  <a:gd name="connsiteY392" fmla="*/ 536556 h 1057618"/>
                  <a:gd name="connsiteX393" fmla="*/ 2047442 w 3691297"/>
                  <a:gd name="connsiteY393" fmla="*/ 365166 h 1057618"/>
                  <a:gd name="connsiteX394" fmla="*/ 2088368 w 3691297"/>
                  <a:gd name="connsiteY394" fmla="*/ 348994 h 1057618"/>
                  <a:gd name="connsiteX395" fmla="*/ 2213517 w 3691297"/>
                  <a:gd name="connsiteY395" fmla="*/ 348283 h 1057618"/>
                  <a:gd name="connsiteX396" fmla="*/ 2232817 w 3691297"/>
                  <a:gd name="connsiteY396" fmla="*/ 352842 h 1057618"/>
                  <a:gd name="connsiteX397" fmla="*/ 2235168 w 3691297"/>
                  <a:gd name="connsiteY397" fmla="*/ 364099 h 1057618"/>
                  <a:gd name="connsiteX398" fmla="*/ 2255671 w 3691297"/>
                  <a:gd name="connsiteY398" fmla="*/ 716555 h 1057618"/>
                  <a:gd name="connsiteX399" fmla="*/ 2152395 w 3691297"/>
                  <a:gd name="connsiteY399" fmla="*/ 887946 h 1057618"/>
                  <a:gd name="connsiteX400" fmla="*/ 2111470 w 3691297"/>
                  <a:gd name="connsiteY400" fmla="*/ 904118 h 1057618"/>
                  <a:gd name="connsiteX401" fmla="*/ 1986320 w 3691297"/>
                  <a:gd name="connsiteY401" fmla="*/ 904828 h 1057618"/>
                  <a:gd name="connsiteX402" fmla="*/ 1964670 w 3691297"/>
                  <a:gd name="connsiteY402" fmla="*/ 889012 h 1057618"/>
                  <a:gd name="connsiteX403" fmla="*/ 2067945 w 3691297"/>
                  <a:gd name="connsiteY403" fmla="*/ 717621 h 1057618"/>
                  <a:gd name="connsiteX404" fmla="*/ 2108871 w 3691297"/>
                  <a:gd name="connsiteY404" fmla="*/ 701449 h 1057618"/>
                  <a:gd name="connsiteX405" fmla="*/ 2234021 w 3691297"/>
                  <a:gd name="connsiteY405" fmla="*/ 700739 h 1057618"/>
                  <a:gd name="connsiteX406" fmla="*/ 2253321 w 3691297"/>
                  <a:gd name="connsiteY406" fmla="*/ 705298 h 1057618"/>
                  <a:gd name="connsiteX407" fmla="*/ 2255671 w 3691297"/>
                  <a:gd name="connsiteY407" fmla="*/ 716555 h 1057618"/>
                  <a:gd name="connsiteX408" fmla="*/ 2287901 w 3691297"/>
                  <a:gd name="connsiteY408" fmla="*/ 1049550 h 1057618"/>
                  <a:gd name="connsiteX409" fmla="*/ 2283039 w 3691297"/>
                  <a:gd name="connsiteY409" fmla="*/ 1057618 h 1057618"/>
                  <a:gd name="connsiteX410" fmla="*/ 2095956 w 3691297"/>
                  <a:gd name="connsiteY410" fmla="*/ 1057618 h 1057618"/>
                  <a:gd name="connsiteX411" fmla="*/ 2100175 w 3691297"/>
                  <a:gd name="connsiteY411" fmla="*/ 1050617 h 1057618"/>
                  <a:gd name="connsiteX412" fmla="*/ 2141100 w 3691297"/>
                  <a:gd name="connsiteY412" fmla="*/ 1034446 h 1057618"/>
                  <a:gd name="connsiteX413" fmla="*/ 2266248 w 3691297"/>
                  <a:gd name="connsiteY413" fmla="*/ 1033734 h 1057618"/>
                  <a:gd name="connsiteX414" fmla="*/ 2285550 w 3691297"/>
                  <a:gd name="connsiteY414" fmla="*/ 1038293 h 1057618"/>
                  <a:gd name="connsiteX415" fmla="*/ 2287901 w 3691297"/>
                  <a:gd name="connsiteY415" fmla="*/ 1049550 h 1057618"/>
                  <a:gd name="connsiteX416" fmla="*/ 2373380 w 3691297"/>
                  <a:gd name="connsiteY416" fmla="*/ 134731 h 1057618"/>
                  <a:gd name="connsiteX417" fmla="*/ 2270104 w 3691297"/>
                  <a:gd name="connsiteY417" fmla="*/ 306122 h 1057618"/>
                  <a:gd name="connsiteX418" fmla="*/ 2229178 w 3691297"/>
                  <a:gd name="connsiteY418" fmla="*/ 322294 h 1057618"/>
                  <a:gd name="connsiteX419" fmla="*/ 2104028 w 3691297"/>
                  <a:gd name="connsiteY419" fmla="*/ 323004 h 1057618"/>
                  <a:gd name="connsiteX420" fmla="*/ 2082377 w 3691297"/>
                  <a:gd name="connsiteY420" fmla="*/ 307188 h 1057618"/>
                  <a:gd name="connsiteX421" fmla="*/ 2185654 w 3691297"/>
                  <a:gd name="connsiteY421" fmla="*/ 135797 h 1057618"/>
                  <a:gd name="connsiteX422" fmla="*/ 2226580 w 3691297"/>
                  <a:gd name="connsiteY422" fmla="*/ 119625 h 1057618"/>
                  <a:gd name="connsiteX423" fmla="*/ 2351729 w 3691297"/>
                  <a:gd name="connsiteY423" fmla="*/ 118914 h 1057618"/>
                  <a:gd name="connsiteX424" fmla="*/ 2371031 w 3691297"/>
                  <a:gd name="connsiteY424" fmla="*/ 123474 h 1057618"/>
                  <a:gd name="connsiteX425" fmla="*/ 2373380 w 3691297"/>
                  <a:gd name="connsiteY425" fmla="*/ 134731 h 1057618"/>
                  <a:gd name="connsiteX426" fmla="*/ 2393881 w 3691297"/>
                  <a:gd name="connsiteY426" fmla="*/ 487187 h 1057618"/>
                  <a:gd name="connsiteX427" fmla="*/ 2290607 w 3691297"/>
                  <a:gd name="connsiteY427" fmla="*/ 658578 h 1057618"/>
                  <a:gd name="connsiteX428" fmla="*/ 2249682 w 3691297"/>
                  <a:gd name="connsiteY428" fmla="*/ 674749 h 1057618"/>
                  <a:gd name="connsiteX429" fmla="*/ 2124532 w 3691297"/>
                  <a:gd name="connsiteY429" fmla="*/ 675460 h 1057618"/>
                  <a:gd name="connsiteX430" fmla="*/ 2102881 w 3691297"/>
                  <a:gd name="connsiteY430" fmla="*/ 659644 h 1057618"/>
                  <a:gd name="connsiteX431" fmla="*/ 2206157 w 3691297"/>
                  <a:gd name="connsiteY431" fmla="*/ 488253 h 1057618"/>
                  <a:gd name="connsiteX432" fmla="*/ 2247082 w 3691297"/>
                  <a:gd name="connsiteY432" fmla="*/ 472081 h 1057618"/>
                  <a:gd name="connsiteX433" fmla="*/ 2372232 w 3691297"/>
                  <a:gd name="connsiteY433" fmla="*/ 471370 h 1057618"/>
                  <a:gd name="connsiteX434" fmla="*/ 2391534 w 3691297"/>
                  <a:gd name="connsiteY434" fmla="*/ 475929 h 1057618"/>
                  <a:gd name="connsiteX435" fmla="*/ 2393881 w 3691297"/>
                  <a:gd name="connsiteY435" fmla="*/ 487187 h 1057618"/>
                  <a:gd name="connsiteX436" fmla="*/ 2426111 w 3691297"/>
                  <a:gd name="connsiteY436" fmla="*/ 820181 h 1057618"/>
                  <a:gd name="connsiteX437" fmla="*/ 2322836 w 3691297"/>
                  <a:gd name="connsiteY437" fmla="*/ 991574 h 1057618"/>
                  <a:gd name="connsiteX438" fmla="*/ 2281911 w 3691297"/>
                  <a:gd name="connsiteY438" fmla="*/ 1007745 h 1057618"/>
                  <a:gd name="connsiteX439" fmla="*/ 2156759 w 3691297"/>
                  <a:gd name="connsiteY439" fmla="*/ 1008455 h 1057618"/>
                  <a:gd name="connsiteX440" fmla="*/ 2135110 w 3691297"/>
                  <a:gd name="connsiteY440" fmla="*/ 992639 h 1057618"/>
                  <a:gd name="connsiteX441" fmla="*/ 2238387 w 3691297"/>
                  <a:gd name="connsiteY441" fmla="*/ 821248 h 1057618"/>
                  <a:gd name="connsiteX442" fmla="*/ 2279312 w 3691297"/>
                  <a:gd name="connsiteY442" fmla="*/ 805077 h 1057618"/>
                  <a:gd name="connsiteX443" fmla="*/ 2404460 w 3691297"/>
                  <a:gd name="connsiteY443" fmla="*/ 804367 h 1057618"/>
                  <a:gd name="connsiteX444" fmla="*/ 2423762 w 3691297"/>
                  <a:gd name="connsiteY444" fmla="*/ 808925 h 1057618"/>
                  <a:gd name="connsiteX445" fmla="*/ 2426111 w 3691297"/>
                  <a:gd name="connsiteY445" fmla="*/ 820181 h 1057618"/>
                  <a:gd name="connsiteX446" fmla="*/ 2454565 w 3691297"/>
                  <a:gd name="connsiteY446" fmla="*/ 0 h 1057618"/>
                  <a:gd name="connsiteX447" fmla="*/ 2408315 w 3691297"/>
                  <a:gd name="connsiteY447" fmla="*/ 76753 h 1057618"/>
                  <a:gd name="connsiteX448" fmla="*/ 2367390 w 3691297"/>
                  <a:gd name="connsiteY448" fmla="*/ 92925 h 1057618"/>
                  <a:gd name="connsiteX449" fmla="*/ 2242240 w 3691297"/>
                  <a:gd name="connsiteY449" fmla="*/ 93635 h 1057618"/>
                  <a:gd name="connsiteX450" fmla="*/ 2220591 w 3691297"/>
                  <a:gd name="connsiteY450" fmla="*/ 77819 h 1057618"/>
                  <a:gd name="connsiteX451" fmla="*/ 2267482 w 3691297"/>
                  <a:gd name="connsiteY451" fmla="*/ 0 h 1057618"/>
                  <a:gd name="connsiteX452" fmla="*/ 2532094 w 3691297"/>
                  <a:gd name="connsiteY452" fmla="*/ 257818 h 1057618"/>
                  <a:gd name="connsiteX453" fmla="*/ 2428818 w 3691297"/>
                  <a:gd name="connsiteY453" fmla="*/ 429209 h 1057618"/>
                  <a:gd name="connsiteX454" fmla="*/ 2387893 w 3691297"/>
                  <a:gd name="connsiteY454" fmla="*/ 445381 h 1057618"/>
                  <a:gd name="connsiteX455" fmla="*/ 2262743 w 3691297"/>
                  <a:gd name="connsiteY455" fmla="*/ 446091 h 1057618"/>
                  <a:gd name="connsiteX456" fmla="*/ 2241093 w 3691297"/>
                  <a:gd name="connsiteY456" fmla="*/ 430275 h 1057618"/>
                  <a:gd name="connsiteX457" fmla="*/ 2344368 w 3691297"/>
                  <a:gd name="connsiteY457" fmla="*/ 258884 h 1057618"/>
                  <a:gd name="connsiteX458" fmla="*/ 2385294 w 3691297"/>
                  <a:gd name="connsiteY458" fmla="*/ 242712 h 1057618"/>
                  <a:gd name="connsiteX459" fmla="*/ 2510444 w 3691297"/>
                  <a:gd name="connsiteY459" fmla="*/ 242001 h 1057618"/>
                  <a:gd name="connsiteX460" fmla="*/ 2529745 w 3691297"/>
                  <a:gd name="connsiteY460" fmla="*/ 246561 h 1057618"/>
                  <a:gd name="connsiteX461" fmla="*/ 2532094 w 3691297"/>
                  <a:gd name="connsiteY461" fmla="*/ 257818 h 1057618"/>
                  <a:gd name="connsiteX462" fmla="*/ 2564324 w 3691297"/>
                  <a:gd name="connsiteY462" fmla="*/ 590813 h 1057618"/>
                  <a:gd name="connsiteX463" fmla="*/ 2461048 w 3691297"/>
                  <a:gd name="connsiteY463" fmla="*/ 762205 h 1057618"/>
                  <a:gd name="connsiteX464" fmla="*/ 2420123 w 3691297"/>
                  <a:gd name="connsiteY464" fmla="*/ 778376 h 1057618"/>
                  <a:gd name="connsiteX465" fmla="*/ 2294973 w 3691297"/>
                  <a:gd name="connsiteY465" fmla="*/ 779087 h 1057618"/>
                  <a:gd name="connsiteX466" fmla="*/ 2273322 w 3691297"/>
                  <a:gd name="connsiteY466" fmla="*/ 763270 h 1057618"/>
                  <a:gd name="connsiteX467" fmla="*/ 2376598 w 3691297"/>
                  <a:gd name="connsiteY467" fmla="*/ 591879 h 1057618"/>
                  <a:gd name="connsiteX468" fmla="*/ 2417523 w 3691297"/>
                  <a:gd name="connsiteY468" fmla="*/ 575708 h 1057618"/>
                  <a:gd name="connsiteX469" fmla="*/ 2542671 w 3691297"/>
                  <a:gd name="connsiteY469" fmla="*/ 574997 h 1057618"/>
                  <a:gd name="connsiteX470" fmla="*/ 2561973 w 3691297"/>
                  <a:gd name="connsiteY470" fmla="*/ 579556 h 1057618"/>
                  <a:gd name="connsiteX471" fmla="*/ 2564324 w 3691297"/>
                  <a:gd name="connsiteY471" fmla="*/ 590813 h 1057618"/>
                  <a:gd name="connsiteX472" fmla="*/ 2584827 w 3691297"/>
                  <a:gd name="connsiteY472" fmla="*/ 943269 h 1057618"/>
                  <a:gd name="connsiteX473" fmla="*/ 2515923 w 3691297"/>
                  <a:gd name="connsiteY473" fmla="*/ 1057618 h 1057618"/>
                  <a:gd name="connsiteX474" fmla="*/ 2328840 w 3691297"/>
                  <a:gd name="connsiteY474" fmla="*/ 1057618 h 1057618"/>
                  <a:gd name="connsiteX475" fmla="*/ 2397102 w 3691297"/>
                  <a:gd name="connsiteY475" fmla="*/ 944335 h 1057618"/>
                  <a:gd name="connsiteX476" fmla="*/ 2438027 w 3691297"/>
                  <a:gd name="connsiteY476" fmla="*/ 928164 h 1057618"/>
                  <a:gd name="connsiteX477" fmla="*/ 2563177 w 3691297"/>
                  <a:gd name="connsiteY477" fmla="*/ 927454 h 1057618"/>
                  <a:gd name="connsiteX478" fmla="*/ 2582478 w 3691297"/>
                  <a:gd name="connsiteY478" fmla="*/ 932012 h 1057618"/>
                  <a:gd name="connsiteX479" fmla="*/ 2584827 w 3691297"/>
                  <a:gd name="connsiteY479" fmla="*/ 943269 h 1057618"/>
                  <a:gd name="connsiteX480" fmla="*/ 2670306 w 3691297"/>
                  <a:gd name="connsiteY480" fmla="*/ 28449 h 1057618"/>
                  <a:gd name="connsiteX481" fmla="*/ 2567030 w 3691297"/>
                  <a:gd name="connsiteY481" fmla="*/ 199840 h 1057618"/>
                  <a:gd name="connsiteX482" fmla="*/ 2526105 w 3691297"/>
                  <a:gd name="connsiteY482" fmla="*/ 216012 h 1057618"/>
                  <a:gd name="connsiteX483" fmla="*/ 2400955 w 3691297"/>
                  <a:gd name="connsiteY483" fmla="*/ 216723 h 1057618"/>
                  <a:gd name="connsiteX484" fmla="*/ 2379304 w 3691297"/>
                  <a:gd name="connsiteY484" fmla="*/ 200907 h 1057618"/>
                  <a:gd name="connsiteX485" fmla="*/ 2482580 w 3691297"/>
                  <a:gd name="connsiteY485" fmla="*/ 29516 h 1057618"/>
                  <a:gd name="connsiteX486" fmla="*/ 2523505 w 3691297"/>
                  <a:gd name="connsiteY486" fmla="*/ 13345 h 1057618"/>
                  <a:gd name="connsiteX487" fmla="*/ 2648655 w 3691297"/>
                  <a:gd name="connsiteY487" fmla="*/ 12635 h 1057618"/>
                  <a:gd name="connsiteX488" fmla="*/ 2667957 w 3691297"/>
                  <a:gd name="connsiteY488" fmla="*/ 17192 h 1057618"/>
                  <a:gd name="connsiteX489" fmla="*/ 2670306 w 3691297"/>
                  <a:gd name="connsiteY489" fmla="*/ 28449 h 1057618"/>
                  <a:gd name="connsiteX490" fmla="*/ 2702535 w 3691297"/>
                  <a:gd name="connsiteY490" fmla="*/ 361446 h 1057618"/>
                  <a:gd name="connsiteX491" fmla="*/ 2599259 w 3691297"/>
                  <a:gd name="connsiteY491" fmla="*/ 532835 h 1057618"/>
                  <a:gd name="connsiteX492" fmla="*/ 2558334 w 3691297"/>
                  <a:gd name="connsiteY492" fmla="*/ 549007 h 1057618"/>
                  <a:gd name="connsiteX493" fmla="*/ 2433184 w 3691297"/>
                  <a:gd name="connsiteY493" fmla="*/ 549718 h 1057618"/>
                  <a:gd name="connsiteX494" fmla="*/ 2411533 w 3691297"/>
                  <a:gd name="connsiteY494" fmla="*/ 533903 h 1057618"/>
                  <a:gd name="connsiteX495" fmla="*/ 2514809 w 3691297"/>
                  <a:gd name="connsiteY495" fmla="*/ 362511 h 1057618"/>
                  <a:gd name="connsiteX496" fmla="*/ 2555735 w 3691297"/>
                  <a:gd name="connsiteY496" fmla="*/ 346340 h 1057618"/>
                  <a:gd name="connsiteX497" fmla="*/ 2680884 w 3691297"/>
                  <a:gd name="connsiteY497" fmla="*/ 345628 h 1057618"/>
                  <a:gd name="connsiteX498" fmla="*/ 2700186 w 3691297"/>
                  <a:gd name="connsiteY498" fmla="*/ 350189 h 1057618"/>
                  <a:gd name="connsiteX499" fmla="*/ 2702535 w 3691297"/>
                  <a:gd name="connsiteY499" fmla="*/ 361446 h 1057618"/>
                  <a:gd name="connsiteX500" fmla="*/ 2723038 w 3691297"/>
                  <a:gd name="connsiteY500" fmla="*/ 713902 h 1057618"/>
                  <a:gd name="connsiteX501" fmla="*/ 2619763 w 3691297"/>
                  <a:gd name="connsiteY501" fmla="*/ 885291 h 1057618"/>
                  <a:gd name="connsiteX502" fmla="*/ 2578837 w 3691297"/>
                  <a:gd name="connsiteY502" fmla="*/ 901463 h 1057618"/>
                  <a:gd name="connsiteX503" fmla="*/ 2453688 w 3691297"/>
                  <a:gd name="connsiteY503" fmla="*/ 902173 h 1057618"/>
                  <a:gd name="connsiteX504" fmla="*/ 2432037 w 3691297"/>
                  <a:gd name="connsiteY504" fmla="*/ 886359 h 1057618"/>
                  <a:gd name="connsiteX505" fmla="*/ 2535313 w 3691297"/>
                  <a:gd name="connsiteY505" fmla="*/ 714967 h 1057618"/>
                  <a:gd name="connsiteX506" fmla="*/ 2576238 w 3691297"/>
                  <a:gd name="connsiteY506" fmla="*/ 698795 h 1057618"/>
                  <a:gd name="connsiteX507" fmla="*/ 2701388 w 3691297"/>
                  <a:gd name="connsiteY507" fmla="*/ 698085 h 1057618"/>
                  <a:gd name="connsiteX508" fmla="*/ 2720690 w 3691297"/>
                  <a:gd name="connsiteY508" fmla="*/ 702645 h 1057618"/>
                  <a:gd name="connsiteX509" fmla="*/ 2723038 w 3691297"/>
                  <a:gd name="connsiteY509" fmla="*/ 713902 h 1057618"/>
                  <a:gd name="connsiteX510" fmla="*/ 2755266 w 3691297"/>
                  <a:gd name="connsiteY510" fmla="*/ 1046897 h 1057618"/>
                  <a:gd name="connsiteX511" fmla="*/ 2748806 w 3691297"/>
                  <a:gd name="connsiteY511" fmla="*/ 1057618 h 1057618"/>
                  <a:gd name="connsiteX512" fmla="*/ 2561724 w 3691297"/>
                  <a:gd name="connsiteY512" fmla="*/ 1057618 h 1057618"/>
                  <a:gd name="connsiteX513" fmla="*/ 2567542 w 3691297"/>
                  <a:gd name="connsiteY513" fmla="*/ 1047963 h 1057618"/>
                  <a:gd name="connsiteX514" fmla="*/ 2608467 w 3691297"/>
                  <a:gd name="connsiteY514" fmla="*/ 1031791 h 1057618"/>
                  <a:gd name="connsiteX515" fmla="*/ 2733617 w 3691297"/>
                  <a:gd name="connsiteY515" fmla="*/ 1031080 h 1057618"/>
                  <a:gd name="connsiteX516" fmla="*/ 2752919 w 3691297"/>
                  <a:gd name="connsiteY516" fmla="*/ 1035640 h 1057618"/>
                  <a:gd name="connsiteX517" fmla="*/ 2755266 w 3691297"/>
                  <a:gd name="connsiteY517" fmla="*/ 1046897 h 1057618"/>
                  <a:gd name="connsiteX518" fmla="*/ 2840747 w 3691297"/>
                  <a:gd name="connsiteY518" fmla="*/ 132077 h 1057618"/>
                  <a:gd name="connsiteX519" fmla="*/ 2737471 w 3691297"/>
                  <a:gd name="connsiteY519" fmla="*/ 303468 h 1057618"/>
                  <a:gd name="connsiteX520" fmla="*/ 2696546 w 3691297"/>
                  <a:gd name="connsiteY520" fmla="*/ 319639 h 1057618"/>
                  <a:gd name="connsiteX521" fmla="*/ 2571396 w 3691297"/>
                  <a:gd name="connsiteY521" fmla="*/ 320349 h 1057618"/>
                  <a:gd name="connsiteX522" fmla="*/ 2549745 w 3691297"/>
                  <a:gd name="connsiteY522" fmla="*/ 304533 h 1057618"/>
                  <a:gd name="connsiteX523" fmla="*/ 2653021 w 3691297"/>
                  <a:gd name="connsiteY523" fmla="*/ 133144 h 1057618"/>
                  <a:gd name="connsiteX524" fmla="*/ 2693947 w 3691297"/>
                  <a:gd name="connsiteY524" fmla="*/ 116972 h 1057618"/>
                  <a:gd name="connsiteX525" fmla="*/ 2819096 w 3691297"/>
                  <a:gd name="connsiteY525" fmla="*/ 116261 h 1057618"/>
                  <a:gd name="connsiteX526" fmla="*/ 2838398 w 3691297"/>
                  <a:gd name="connsiteY526" fmla="*/ 120819 h 1057618"/>
                  <a:gd name="connsiteX527" fmla="*/ 2840747 w 3691297"/>
                  <a:gd name="connsiteY527" fmla="*/ 132077 h 1057618"/>
                  <a:gd name="connsiteX528" fmla="*/ 2861250 w 3691297"/>
                  <a:gd name="connsiteY528" fmla="*/ 484533 h 1057618"/>
                  <a:gd name="connsiteX529" fmla="*/ 2757974 w 3691297"/>
                  <a:gd name="connsiteY529" fmla="*/ 655924 h 1057618"/>
                  <a:gd name="connsiteX530" fmla="*/ 2717049 w 3691297"/>
                  <a:gd name="connsiteY530" fmla="*/ 672095 h 1057618"/>
                  <a:gd name="connsiteX531" fmla="*/ 2591899 w 3691297"/>
                  <a:gd name="connsiteY531" fmla="*/ 672805 h 1057618"/>
                  <a:gd name="connsiteX532" fmla="*/ 2570249 w 3691297"/>
                  <a:gd name="connsiteY532" fmla="*/ 656989 h 1057618"/>
                  <a:gd name="connsiteX533" fmla="*/ 2673525 w 3691297"/>
                  <a:gd name="connsiteY533" fmla="*/ 485598 h 1057618"/>
                  <a:gd name="connsiteX534" fmla="*/ 2714451 w 3691297"/>
                  <a:gd name="connsiteY534" fmla="*/ 469427 h 1057618"/>
                  <a:gd name="connsiteX535" fmla="*/ 2839600 w 3691297"/>
                  <a:gd name="connsiteY535" fmla="*/ 468717 h 1057618"/>
                  <a:gd name="connsiteX536" fmla="*/ 2858901 w 3691297"/>
                  <a:gd name="connsiteY536" fmla="*/ 473275 h 1057618"/>
                  <a:gd name="connsiteX537" fmla="*/ 2861250 w 3691297"/>
                  <a:gd name="connsiteY537" fmla="*/ 484533 h 1057618"/>
                  <a:gd name="connsiteX538" fmla="*/ 2893479 w 3691297"/>
                  <a:gd name="connsiteY538" fmla="*/ 817528 h 1057618"/>
                  <a:gd name="connsiteX539" fmla="*/ 2790203 w 3691297"/>
                  <a:gd name="connsiteY539" fmla="*/ 988919 h 1057618"/>
                  <a:gd name="connsiteX540" fmla="*/ 2749278 w 3691297"/>
                  <a:gd name="connsiteY540" fmla="*/ 1005091 h 1057618"/>
                  <a:gd name="connsiteX541" fmla="*/ 2624128 w 3691297"/>
                  <a:gd name="connsiteY541" fmla="*/ 1005801 h 1057618"/>
                  <a:gd name="connsiteX542" fmla="*/ 2602478 w 3691297"/>
                  <a:gd name="connsiteY542" fmla="*/ 989985 h 1057618"/>
                  <a:gd name="connsiteX543" fmla="*/ 2705753 w 3691297"/>
                  <a:gd name="connsiteY543" fmla="*/ 818594 h 1057618"/>
                  <a:gd name="connsiteX544" fmla="*/ 2746679 w 3691297"/>
                  <a:gd name="connsiteY544" fmla="*/ 802423 h 1057618"/>
                  <a:gd name="connsiteX545" fmla="*/ 2871829 w 3691297"/>
                  <a:gd name="connsiteY545" fmla="*/ 801712 h 1057618"/>
                  <a:gd name="connsiteX546" fmla="*/ 2891130 w 3691297"/>
                  <a:gd name="connsiteY546" fmla="*/ 806271 h 1057618"/>
                  <a:gd name="connsiteX547" fmla="*/ 2893479 w 3691297"/>
                  <a:gd name="connsiteY547" fmla="*/ 817528 h 1057618"/>
                  <a:gd name="connsiteX548" fmla="*/ 2920334 w 3691297"/>
                  <a:gd name="connsiteY548" fmla="*/ 0 h 1057618"/>
                  <a:gd name="connsiteX549" fmla="*/ 2875684 w 3691297"/>
                  <a:gd name="connsiteY549" fmla="*/ 74100 h 1057618"/>
                  <a:gd name="connsiteX550" fmla="*/ 2834757 w 3691297"/>
                  <a:gd name="connsiteY550" fmla="*/ 90272 h 1057618"/>
                  <a:gd name="connsiteX551" fmla="*/ 2709607 w 3691297"/>
                  <a:gd name="connsiteY551" fmla="*/ 90982 h 1057618"/>
                  <a:gd name="connsiteX552" fmla="*/ 2687956 w 3691297"/>
                  <a:gd name="connsiteY552" fmla="*/ 75166 h 1057618"/>
                  <a:gd name="connsiteX553" fmla="*/ 2733250 w 3691297"/>
                  <a:gd name="connsiteY553" fmla="*/ 0 h 1057618"/>
                  <a:gd name="connsiteX554" fmla="*/ 2999461 w 3691297"/>
                  <a:gd name="connsiteY554" fmla="*/ 255165 h 1057618"/>
                  <a:gd name="connsiteX555" fmla="*/ 2896186 w 3691297"/>
                  <a:gd name="connsiteY555" fmla="*/ 426555 h 1057618"/>
                  <a:gd name="connsiteX556" fmla="*/ 2855261 w 3691297"/>
                  <a:gd name="connsiteY556" fmla="*/ 442726 h 1057618"/>
                  <a:gd name="connsiteX557" fmla="*/ 2730111 w 3691297"/>
                  <a:gd name="connsiteY557" fmla="*/ 443438 h 1057618"/>
                  <a:gd name="connsiteX558" fmla="*/ 2708461 w 3691297"/>
                  <a:gd name="connsiteY558" fmla="*/ 427620 h 1057618"/>
                  <a:gd name="connsiteX559" fmla="*/ 2811736 w 3691297"/>
                  <a:gd name="connsiteY559" fmla="*/ 256229 h 1057618"/>
                  <a:gd name="connsiteX560" fmla="*/ 2852661 w 3691297"/>
                  <a:gd name="connsiteY560" fmla="*/ 240059 h 1057618"/>
                  <a:gd name="connsiteX561" fmla="*/ 2977811 w 3691297"/>
                  <a:gd name="connsiteY561" fmla="*/ 239348 h 1057618"/>
                  <a:gd name="connsiteX562" fmla="*/ 2997113 w 3691297"/>
                  <a:gd name="connsiteY562" fmla="*/ 243906 h 1057618"/>
                  <a:gd name="connsiteX563" fmla="*/ 2999461 w 3691297"/>
                  <a:gd name="connsiteY563" fmla="*/ 255165 h 1057618"/>
                  <a:gd name="connsiteX564" fmla="*/ 3031691 w 3691297"/>
                  <a:gd name="connsiteY564" fmla="*/ 588160 h 1057618"/>
                  <a:gd name="connsiteX565" fmla="*/ 2928415 w 3691297"/>
                  <a:gd name="connsiteY565" fmla="*/ 759550 h 1057618"/>
                  <a:gd name="connsiteX566" fmla="*/ 2887490 w 3691297"/>
                  <a:gd name="connsiteY566" fmla="*/ 775721 h 1057618"/>
                  <a:gd name="connsiteX567" fmla="*/ 2762340 w 3691297"/>
                  <a:gd name="connsiteY567" fmla="*/ 776433 h 1057618"/>
                  <a:gd name="connsiteX568" fmla="*/ 2740689 w 3691297"/>
                  <a:gd name="connsiteY568" fmla="*/ 760617 h 1057618"/>
                  <a:gd name="connsiteX569" fmla="*/ 2843965 w 3691297"/>
                  <a:gd name="connsiteY569" fmla="*/ 589226 h 1057618"/>
                  <a:gd name="connsiteX570" fmla="*/ 2884891 w 3691297"/>
                  <a:gd name="connsiteY570" fmla="*/ 573054 h 1057618"/>
                  <a:gd name="connsiteX571" fmla="*/ 3010040 w 3691297"/>
                  <a:gd name="connsiteY571" fmla="*/ 572343 h 1057618"/>
                  <a:gd name="connsiteX572" fmla="*/ 3029340 w 3691297"/>
                  <a:gd name="connsiteY572" fmla="*/ 576902 h 1057618"/>
                  <a:gd name="connsiteX573" fmla="*/ 3031691 w 3691297"/>
                  <a:gd name="connsiteY573" fmla="*/ 588160 h 1057618"/>
                  <a:gd name="connsiteX574" fmla="*/ 3052194 w 3691297"/>
                  <a:gd name="connsiteY574" fmla="*/ 940615 h 1057618"/>
                  <a:gd name="connsiteX575" fmla="*/ 2981691 w 3691297"/>
                  <a:gd name="connsiteY575" fmla="*/ 1057618 h 1057618"/>
                  <a:gd name="connsiteX576" fmla="*/ 2794609 w 3691297"/>
                  <a:gd name="connsiteY576" fmla="*/ 1057618 h 1057618"/>
                  <a:gd name="connsiteX577" fmla="*/ 2864469 w 3691297"/>
                  <a:gd name="connsiteY577" fmla="*/ 941682 h 1057618"/>
                  <a:gd name="connsiteX578" fmla="*/ 2905393 w 3691297"/>
                  <a:gd name="connsiteY578" fmla="*/ 925511 h 1057618"/>
                  <a:gd name="connsiteX579" fmla="*/ 3030543 w 3691297"/>
                  <a:gd name="connsiteY579" fmla="*/ 924799 h 1057618"/>
                  <a:gd name="connsiteX580" fmla="*/ 3049845 w 3691297"/>
                  <a:gd name="connsiteY580" fmla="*/ 929358 h 1057618"/>
                  <a:gd name="connsiteX581" fmla="*/ 3052194 w 3691297"/>
                  <a:gd name="connsiteY581" fmla="*/ 940615 h 1057618"/>
                  <a:gd name="connsiteX582" fmla="*/ 3074679 w 3691297"/>
                  <a:gd name="connsiteY582" fmla="*/ 1029360 h 1057618"/>
                  <a:gd name="connsiteX583" fmla="*/ 3057752 w 3691297"/>
                  <a:gd name="connsiteY583" fmla="*/ 1057618 h 1057618"/>
                  <a:gd name="connsiteX584" fmla="*/ 3027492 w 3691297"/>
                  <a:gd name="connsiteY584" fmla="*/ 1057618 h 1057618"/>
                  <a:gd name="connsiteX585" fmla="*/ 3034909 w 3691297"/>
                  <a:gd name="connsiteY585" fmla="*/ 1045308 h 1057618"/>
                  <a:gd name="connsiteX586" fmla="*/ 3050888 w 3691297"/>
                  <a:gd name="connsiteY586" fmla="*/ 1033947 h 1057618"/>
                  <a:gd name="connsiteX587" fmla="*/ 3137673 w 3691297"/>
                  <a:gd name="connsiteY587" fmla="*/ 25796 h 1057618"/>
                  <a:gd name="connsiteX588" fmla="*/ 3034397 w 3691297"/>
                  <a:gd name="connsiteY588" fmla="*/ 197187 h 1057618"/>
                  <a:gd name="connsiteX589" fmla="*/ 2993472 w 3691297"/>
                  <a:gd name="connsiteY589" fmla="*/ 213357 h 1057618"/>
                  <a:gd name="connsiteX590" fmla="*/ 2868322 w 3691297"/>
                  <a:gd name="connsiteY590" fmla="*/ 214069 h 1057618"/>
                  <a:gd name="connsiteX591" fmla="*/ 2846673 w 3691297"/>
                  <a:gd name="connsiteY591" fmla="*/ 198253 h 1057618"/>
                  <a:gd name="connsiteX592" fmla="*/ 2949949 w 3691297"/>
                  <a:gd name="connsiteY592" fmla="*/ 26862 h 1057618"/>
                  <a:gd name="connsiteX593" fmla="*/ 2990874 w 3691297"/>
                  <a:gd name="connsiteY593" fmla="*/ 10690 h 1057618"/>
                  <a:gd name="connsiteX594" fmla="*/ 3116024 w 3691297"/>
                  <a:gd name="connsiteY594" fmla="*/ 9980 h 1057618"/>
                  <a:gd name="connsiteX595" fmla="*/ 3135324 w 3691297"/>
                  <a:gd name="connsiteY595" fmla="*/ 14539 h 1057618"/>
                  <a:gd name="connsiteX596" fmla="*/ 3137673 w 3691297"/>
                  <a:gd name="connsiteY596" fmla="*/ 25796 h 1057618"/>
                  <a:gd name="connsiteX597" fmla="*/ 3169903 w 3691297"/>
                  <a:gd name="connsiteY597" fmla="*/ 358791 h 1057618"/>
                  <a:gd name="connsiteX598" fmla="*/ 3066627 w 3691297"/>
                  <a:gd name="connsiteY598" fmla="*/ 530182 h 1057618"/>
                  <a:gd name="connsiteX599" fmla="*/ 3025701 w 3691297"/>
                  <a:gd name="connsiteY599" fmla="*/ 546354 h 1057618"/>
                  <a:gd name="connsiteX600" fmla="*/ 2900551 w 3691297"/>
                  <a:gd name="connsiteY600" fmla="*/ 547064 h 1057618"/>
                  <a:gd name="connsiteX601" fmla="*/ 2878901 w 3691297"/>
                  <a:gd name="connsiteY601" fmla="*/ 531248 h 1057618"/>
                  <a:gd name="connsiteX602" fmla="*/ 2982176 w 3691297"/>
                  <a:gd name="connsiteY602" fmla="*/ 359857 h 1057618"/>
                  <a:gd name="connsiteX603" fmla="*/ 3023102 w 3691297"/>
                  <a:gd name="connsiteY603" fmla="*/ 343687 h 1057618"/>
                  <a:gd name="connsiteX604" fmla="*/ 3148252 w 3691297"/>
                  <a:gd name="connsiteY604" fmla="*/ 342975 h 1057618"/>
                  <a:gd name="connsiteX605" fmla="*/ 3167553 w 3691297"/>
                  <a:gd name="connsiteY605" fmla="*/ 347534 h 1057618"/>
                  <a:gd name="connsiteX606" fmla="*/ 3169903 w 3691297"/>
                  <a:gd name="connsiteY606" fmla="*/ 358791 h 1057618"/>
                  <a:gd name="connsiteX607" fmla="*/ 3190405 w 3691297"/>
                  <a:gd name="connsiteY607" fmla="*/ 711247 h 1057618"/>
                  <a:gd name="connsiteX608" fmla="*/ 3087130 w 3691297"/>
                  <a:gd name="connsiteY608" fmla="*/ 882638 h 1057618"/>
                  <a:gd name="connsiteX609" fmla="*/ 3046204 w 3691297"/>
                  <a:gd name="connsiteY609" fmla="*/ 898810 h 1057618"/>
                  <a:gd name="connsiteX610" fmla="*/ 2921055 w 3691297"/>
                  <a:gd name="connsiteY610" fmla="*/ 899520 h 1057618"/>
                  <a:gd name="connsiteX611" fmla="*/ 2899404 w 3691297"/>
                  <a:gd name="connsiteY611" fmla="*/ 883704 h 1057618"/>
                  <a:gd name="connsiteX612" fmla="*/ 3002682 w 3691297"/>
                  <a:gd name="connsiteY612" fmla="*/ 712313 h 1057618"/>
                  <a:gd name="connsiteX613" fmla="*/ 3043605 w 3691297"/>
                  <a:gd name="connsiteY613" fmla="*/ 696141 h 1057618"/>
                  <a:gd name="connsiteX614" fmla="*/ 3168755 w 3691297"/>
                  <a:gd name="connsiteY614" fmla="*/ 695431 h 1057618"/>
                  <a:gd name="connsiteX615" fmla="*/ 3188057 w 3691297"/>
                  <a:gd name="connsiteY615" fmla="*/ 699989 h 1057618"/>
                  <a:gd name="connsiteX616" fmla="*/ 3190405 w 3691297"/>
                  <a:gd name="connsiteY616" fmla="*/ 711247 h 1057618"/>
                  <a:gd name="connsiteX617" fmla="*/ 3211972 w 3691297"/>
                  <a:gd name="connsiteY617" fmla="*/ 800169 h 1057618"/>
                  <a:gd name="connsiteX618" fmla="*/ 3090520 w 3691297"/>
                  <a:gd name="connsiteY618" fmla="*/ 1002917 h 1057618"/>
                  <a:gd name="connsiteX619" fmla="*/ 3072194 w 3691297"/>
                  <a:gd name="connsiteY619" fmla="*/ 998588 h 1057618"/>
                  <a:gd name="connsiteX620" fmla="*/ 3069845 w 3691297"/>
                  <a:gd name="connsiteY620" fmla="*/ 987330 h 1057618"/>
                  <a:gd name="connsiteX621" fmla="*/ 3173120 w 3691297"/>
                  <a:gd name="connsiteY621" fmla="*/ 815939 h 1057618"/>
                  <a:gd name="connsiteX622" fmla="*/ 3189100 w 3691297"/>
                  <a:gd name="connsiteY622" fmla="*/ 804578 h 1057618"/>
                  <a:gd name="connsiteX623" fmla="*/ 3308116 w 3691297"/>
                  <a:gd name="connsiteY623" fmla="*/ 129423 h 1057618"/>
                  <a:gd name="connsiteX624" fmla="*/ 3204838 w 3691297"/>
                  <a:gd name="connsiteY624" fmla="*/ 300815 h 1057618"/>
                  <a:gd name="connsiteX625" fmla="*/ 3163914 w 3691297"/>
                  <a:gd name="connsiteY625" fmla="*/ 316985 h 1057618"/>
                  <a:gd name="connsiteX626" fmla="*/ 3038763 w 3691297"/>
                  <a:gd name="connsiteY626" fmla="*/ 317696 h 1057618"/>
                  <a:gd name="connsiteX627" fmla="*/ 3017113 w 3691297"/>
                  <a:gd name="connsiteY627" fmla="*/ 301880 h 1057618"/>
                  <a:gd name="connsiteX628" fmla="*/ 3120389 w 3691297"/>
                  <a:gd name="connsiteY628" fmla="*/ 130489 h 1057618"/>
                  <a:gd name="connsiteX629" fmla="*/ 3161315 w 3691297"/>
                  <a:gd name="connsiteY629" fmla="*/ 114318 h 1057618"/>
                  <a:gd name="connsiteX630" fmla="*/ 3286463 w 3691297"/>
                  <a:gd name="connsiteY630" fmla="*/ 113606 h 1057618"/>
                  <a:gd name="connsiteX631" fmla="*/ 3305765 w 3691297"/>
                  <a:gd name="connsiteY631" fmla="*/ 118166 h 1057618"/>
                  <a:gd name="connsiteX632" fmla="*/ 3308116 w 3691297"/>
                  <a:gd name="connsiteY632" fmla="*/ 129423 h 1057618"/>
                  <a:gd name="connsiteX633" fmla="*/ 3328617 w 3691297"/>
                  <a:gd name="connsiteY633" fmla="*/ 481878 h 1057618"/>
                  <a:gd name="connsiteX634" fmla="*/ 3225341 w 3691297"/>
                  <a:gd name="connsiteY634" fmla="*/ 653269 h 1057618"/>
                  <a:gd name="connsiteX635" fmla="*/ 3184416 w 3691297"/>
                  <a:gd name="connsiteY635" fmla="*/ 669441 h 1057618"/>
                  <a:gd name="connsiteX636" fmla="*/ 3059268 w 3691297"/>
                  <a:gd name="connsiteY636" fmla="*/ 670151 h 1057618"/>
                  <a:gd name="connsiteX637" fmla="*/ 3037617 w 3691297"/>
                  <a:gd name="connsiteY637" fmla="*/ 654335 h 1057618"/>
                  <a:gd name="connsiteX638" fmla="*/ 3140893 w 3691297"/>
                  <a:gd name="connsiteY638" fmla="*/ 482944 h 1057618"/>
                  <a:gd name="connsiteX639" fmla="*/ 3181818 w 3691297"/>
                  <a:gd name="connsiteY639" fmla="*/ 466772 h 1057618"/>
                  <a:gd name="connsiteX640" fmla="*/ 3306966 w 3691297"/>
                  <a:gd name="connsiteY640" fmla="*/ 466062 h 1057618"/>
                  <a:gd name="connsiteX641" fmla="*/ 3326268 w 3691297"/>
                  <a:gd name="connsiteY641" fmla="*/ 470622 h 1057618"/>
                  <a:gd name="connsiteX642" fmla="*/ 3328617 w 3691297"/>
                  <a:gd name="connsiteY642" fmla="*/ 481878 h 1057618"/>
                  <a:gd name="connsiteX643" fmla="*/ 3349264 w 3691297"/>
                  <a:gd name="connsiteY643" fmla="*/ 570977 h 1057618"/>
                  <a:gd name="connsiteX644" fmla="*/ 3228019 w 3691297"/>
                  <a:gd name="connsiteY644" fmla="*/ 773379 h 1057618"/>
                  <a:gd name="connsiteX645" fmla="*/ 3210406 w 3691297"/>
                  <a:gd name="connsiteY645" fmla="*/ 769219 h 1057618"/>
                  <a:gd name="connsiteX646" fmla="*/ 3208056 w 3691297"/>
                  <a:gd name="connsiteY646" fmla="*/ 757962 h 1057618"/>
                  <a:gd name="connsiteX647" fmla="*/ 3311332 w 3691297"/>
                  <a:gd name="connsiteY647" fmla="*/ 586571 h 1057618"/>
                  <a:gd name="connsiteX648" fmla="*/ 3327311 w 3691297"/>
                  <a:gd name="connsiteY648" fmla="*/ 575211 h 1057618"/>
                  <a:gd name="connsiteX649" fmla="*/ 3386102 w 3691297"/>
                  <a:gd name="connsiteY649" fmla="*/ 0 h 1057618"/>
                  <a:gd name="connsiteX650" fmla="*/ 3343051 w 3691297"/>
                  <a:gd name="connsiteY650" fmla="*/ 71445 h 1057618"/>
                  <a:gd name="connsiteX651" fmla="*/ 3302126 w 3691297"/>
                  <a:gd name="connsiteY651" fmla="*/ 87617 h 1057618"/>
                  <a:gd name="connsiteX652" fmla="*/ 3176976 w 3691297"/>
                  <a:gd name="connsiteY652" fmla="*/ 88327 h 1057618"/>
                  <a:gd name="connsiteX653" fmla="*/ 3155325 w 3691297"/>
                  <a:gd name="connsiteY653" fmla="*/ 72511 h 1057618"/>
                  <a:gd name="connsiteX654" fmla="*/ 3199018 w 3691297"/>
                  <a:gd name="connsiteY654" fmla="*/ 0 h 1057618"/>
                  <a:gd name="connsiteX655" fmla="*/ 3466829 w 3691297"/>
                  <a:gd name="connsiteY655" fmla="*/ 252510 h 1057618"/>
                  <a:gd name="connsiteX656" fmla="*/ 3363554 w 3691297"/>
                  <a:gd name="connsiteY656" fmla="*/ 423900 h 1057618"/>
                  <a:gd name="connsiteX657" fmla="*/ 3322627 w 3691297"/>
                  <a:gd name="connsiteY657" fmla="*/ 440072 h 1057618"/>
                  <a:gd name="connsiteX658" fmla="*/ 3197479 w 3691297"/>
                  <a:gd name="connsiteY658" fmla="*/ 440783 h 1057618"/>
                  <a:gd name="connsiteX659" fmla="*/ 3175829 w 3691297"/>
                  <a:gd name="connsiteY659" fmla="*/ 424967 h 1057618"/>
                  <a:gd name="connsiteX660" fmla="*/ 3279105 w 3691297"/>
                  <a:gd name="connsiteY660" fmla="*/ 253576 h 1057618"/>
                  <a:gd name="connsiteX661" fmla="*/ 3320030 w 3691297"/>
                  <a:gd name="connsiteY661" fmla="*/ 237405 h 1057618"/>
                  <a:gd name="connsiteX662" fmla="*/ 3445179 w 3691297"/>
                  <a:gd name="connsiteY662" fmla="*/ 236695 h 1057618"/>
                  <a:gd name="connsiteX663" fmla="*/ 3464479 w 3691297"/>
                  <a:gd name="connsiteY663" fmla="*/ 241253 h 1057618"/>
                  <a:gd name="connsiteX664" fmla="*/ 3466829 w 3691297"/>
                  <a:gd name="connsiteY664" fmla="*/ 252510 h 1057618"/>
                  <a:gd name="connsiteX665" fmla="*/ 3486556 w 3691297"/>
                  <a:gd name="connsiteY665" fmla="*/ 341787 h 1057618"/>
                  <a:gd name="connsiteX666" fmla="*/ 3365519 w 3691297"/>
                  <a:gd name="connsiteY666" fmla="*/ 543842 h 1057618"/>
                  <a:gd name="connsiteX667" fmla="*/ 3348618 w 3691297"/>
                  <a:gd name="connsiteY667" fmla="*/ 539851 h 1057618"/>
                  <a:gd name="connsiteX668" fmla="*/ 3346269 w 3691297"/>
                  <a:gd name="connsiteY668" fmla="*/ 528595 h 1057618"/>
                  <a:gd name="connsiteX669" fmla="*/ 3449545 w 3691297"/>
                  <a:gd name="connsiteY669" fmla="*/ 357204 h 1057618"/>
                  <a:gd name="connsiteX670" fmla="*/ 3465524 w 3691297"/>
                  <a:gd name="connsiteY670" fmla="*/ 345842 h 1057618"/>
                  <a:gd name="connsiteX671" fmla="*/ 3605040 w 3691297"/>
                  <a:gd name="connsiteY671" fmla="*/ 23141 h 1057618"/>
                  <a:gd name="connsiteX672" fmla="*/ 3501764 w 3691297"/>
                  <a:gd name="connsiteY672" fmla="*/ 194532 h 1057618"/>
                  <a:gd name="connsiteX673" fmla="*/ 3460840 w 3691297"/>
                  <a:gd name="connsiteY673" fmla="*/ 210704 h 1057618"/>
                  <a:gd name="connsiteX674" fmla="*/ 3335691 w 3691297"/>
                  <a:gd name="connsiteY674" fmla="*/ 211415 h 1057618"/>
                  <a:gd name="connsiteX675" fmla="*/ 3314041 w 3691297"/>
                  <a:gd name="connsiteY675" fmla="*/ 195598 h 1057618"/>
                  <a:gd name="connsiteX676" fmla="*/ 3417316 w 3691297"/>
                  <a:gd name="connsiteY676" fmla="*/ 24208 h 1057618"/>
                  <a:gd name="connsiteX677" fmla="*/ 3458241 w 3691297"/>
                  <a:gd name="connsiteY677" fmla="*/ 8037 h 1057618"/>
                  <a:gd name="connsiteX678" fmla="*/ 3583389 w 3691297"/>
                  <a:gd name="connsiteY678" fmla="*/ 7325 h 1057618"/>
                  <a:gd name="connsiteX679" fmla="*/ 3602691 w 3691297"/>
                  <a:gd name="connsiteY679" fmla="*/ 11884 h 1057618"/>
                  <a:gd name="connsiteX680" fmla="*/ 3605040 w 3691297"/>
                  <a:gd name="connsiteY680" fmla="*/ 23141 h 1057618"/>
                  <a:gd name="connsiteX681" fmla="*/ 3623849 w 3691297"/>
                  <a:gd name="connsiteY681" fmla="*/ 112595 h 1057618"/>
                  <a:gd name="connsiteX682" fmla="*/ 3503017 w 3691297"/>
                  <a:gd name="connsiteY682" fmla="*/ 314308 h 1057618"/>
                  <a:gd name="connsiteX683" fmla="*/ 3486829 w 3691297"/>
                  <a:gd name="connsiteY683" fmla="*/ 310484 h 1057618"/>
                  <a:gd name="connsiteX684" fmla="*/ 3484480 w 3691297"/>
                  <a:gd name="connsiteY684" fmla="*/ 299226 h 1057618"/>
                  <a:gd name="connsiteX685" fmla="*/ 3587756 w 3691297"/>
                  <a:gd name="connsiteY685" fmla="*/ 127835 h 1057618"/>
                  <a:gd name="connsiteX686" fmla="*/ 3603735 w 3691297"/>
                  <a:gd name="connsiteY686" fmla="*/ 116474 h 1057618"/>
                  <a:gd name="connsiteX687" fmla="*/ 3691297 w 3691297"/>
                  <a:gd name="connsiteY687" fmla="*/ 0 h 1057618"/>
                  <a:gd name="connsiteX688" fmla="*/ 3640517 w 3691297"/>
                  <a:gd name="connsiteY688" fmla="*/ 84770 h 1057618"/>
                  <a:gd name="connsiteX689" fmla="*/ 3625041 w 3691297"/>
                  <a:gd name="connsiteY689" fmla="*/ 81115 h 1057618"/>
                  <a:gd name="connsiteX690" fmla="*/ 3622692 w 3691297"/>
                  <a:gd name="connsiteY690" fmla="*/ 69857 h 1057618"/>
                  <a:gd name="connsiteX691" fmla="*/ 3664786 w 3691297"/>
                  <a:gd name="connsiteY69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</a:cxnLst>
                <a:rect l="l" t="t" r="r" b="b"/>
                <a:pathLst>
                  <a:path w="3691297" h="1057618">
                    <a:moveTo>
                      <a:pt x="247992" y="956540"/>
                    </a:moveTo>
                    <a:lnTo>
                      <a:pt x="187084" y="1057618"/>
                    </a:lnTo>
                    <a:lnTo>
                      <a:pt x="0" y="1057618"/>
                    </a:lnTo>
                    <a:lnTo>
                      <a:pt x="60265" y="957605"/>
                    </a:lnTo>
                    <a:cubicBezTo>
                      <a:pt x="65590" y="948773"/>
                      <a:pt x="83912" y="941531"/>
                      <a:pt x="101193" y="941434"/>
                    </a:cubicBezTo>
                    <a:lnTo>
                      <a:pt x="226341" y="940722"/>
                    </a:lnTo>
                    <a:cubicBezTo>
                      <a:pt x="234982" y="940673"/>
                      <a:pt x="241725" y="942420"/>
                      <a:pt x="245643" y="945282"/>
                    </a:cubicBezTo>
                    <a:cubicBezTo>
                      <a:pt x="249560" y="948145"/>
                      <a:pt x="250652" y="952123"/>
                      <a:pt x="247992" y="956540"/>
                    </a:cubicBezTo>
                    <a:close/>
                    <a:moveTo>
                      <a:pt x="386203" y="727171"/>
                    </a:moveTo>
                    <a:lnTo>
                      <a:pt x="282929" y="898561"/>
                    </a:lnTo>
                    <a:cubicBezTo>
                      <a:pt x="277604" y="907394"/>
                      <a:pt x="259283" y="914634"/>
                      <a:pt x="242002" y="914733"/>
                    </a:cubicBezTo>
                    <a:lnTo>
                      <a:pt x="116852" y="915443"/>
                    </a:lnTo>
                    <a:cubicBezTo>
                      <a:pt x="99572" y="915542"/>
                      <a:pt x="89880" y="908461"/>
                      <a:pt x="95201" y="899627"/>
                    </a:cubicBezTo>
                    <a:lnTo>
                      <a:pt x="198477" y="728238"/>
                    </a:lnTo>
                    <a:cubicBezTo>
                      <a:pt x="203801" y="719403"/>
                      <a:pt x="222123" y="712164"/>
                      <a:pt x="239404" y="712066"/>
                    </a:cubicBezTo>
                    <a:lnTo>
                      <a:pt x="364554" y="711355"/>
                    </a:lnTo>
                    <a:cubicBezTo>
                      <a:pt x="373193" y="711306"/>
                      <a:pt x="379937" y="713051"/>
                      <a:pt x="383854" y="715913"/>
                    </a:cubicBezTo>
                    <a:cubicBezTo>
                      <a:pt x="387773" y="718776"/>
                      <a:pt x="388865" y="722754"/>
                      <a:pt x="386203" y="727171"/>
                    </a:cubicBezTo>
                    <a:close/>
                    <a:moveTo>
                      <a:pt x="417897" y="1057618"/>
                    </a:moveTo>
                    <a:lnTo>
                      <a:pt x="235787" y="1057618"/>
                    </a:lnTo>
                    <a:lnTo>
                      <a:pt x="246682" y="1049871"/>
                    </a:lnTo>
                    <a:cubicBezTo>
                      <a:pt x="254088" y="1046945"/>
                      <a:pt x="262989" y="1045110"/>
                      <a:pt x="271628" y="1045061"/>
                    </a:cubicBezTo>
                    <a:lnTo>
                      <a:pt x="396778" y="1044350"/>
                    </a:lnTo>
                    <a:cubicBezTo>
                      <a:pt x="405419" y="1044301"/>
                      <a:pt x="412162" y="1046047"/>
                      <a:pt x="416080" y="1048910"/>
                    </a:cubicBezTo>
                    <a:close/>
                    <a:moveTo>
                      <a:pt x="524416" y="497803"/>
                    </a:moveTo>
                    <a:lnTo>
                      <a:pt x="421140" y="669194"/>
                    </a:lnTo>
                    <a:cubicBezTo>
                      <a:pt x="415816" y="678027"/>
                      <a:pt x="397494" y="685266"/>
                      <a:pt x="380213" y="685365"/>
                    </a:cubicBezTo>
                    <a:lnTo>
                      <a:pt x="255065" y="686075"/>
                    </a:lnTo>
                    <a:cubicBezTo>
                      <a:pt x="237784" y="686173"/>
                      <a:pt x="228091" y="679092"/>
                      <a:pt x="233414" y="670260"/>
                    </a:cubicBezTo>
                    <a:lnTo>
                      <a:pt x="336690" y="498869"/>
                    </a:lnTo>
                    <a:cubicBezTo>
                      <a:pt x="342013" y="490036"/>
                      <a:pt x="360335" y="482796"/>
                      <a:pt x="377616" y="482697"/>
                    </a:cubicBezTo>
                    <a:lnTo>
                      <a:pt x="502766" y="481987"/>
                    </a:lnTo>
                    <a:cubicBezTo>
                      <a:pt x="511405" y="481938"/>
                      <a:pt x="518148" y="483683"/>
                      <a:pt x="522066" y="486546"/>
                    </a:cubicBezTo>
                    <a:cubicBezTo>
                      <a:pt x="525983" y="489408"/>
                      <a:pt x="527077" y="493386"/>
                      <a:pt x="524416" y="497803"/>
                    </a:cubicBezTo>
                    <a:close/>
                    <a:moveTo>
                      <a:pt x="556642" y="830798"/>
                    </a:moveTo>
                    <a:lnTo>
                      <a:pt x="453366" y="1002189"/>
                    </a:lnTo>
                    <a:cubicBezTo>
                      <a:pt x="448042" y="1011022"/>
                      <a:pt x="429720" y="1018262"/>
                      <a:pt x="412439" y="1018361"/>
                    </a:cubicBezTo>
                    <a:lnTo>
                      <a:pt x="287289" y="1019071"/>
                    </a:lnTo>
                    <a:cubicBezTo>
                      <a:pt x="270010" y="1019170"/>
                      <a:pt x="260317" y="1012089"/>
                      <a:pt x="265640" y="1003255"/>
                    </a:cubicBezTo>
                    <a:lnTo>
                      <a:pt x="368916" y="831864"/>
                    </a:lnTo>
                    <a:cubicBezTo>
                      <a:pt x="374237" y="823031"/>
                      <a:pt x="392561" y="815791"/>
                      <a:pt x="409841" y="815694"/>
                    </a:cubicBezTo>
                    <a:lnTo>
                      <a:pt x="534991" y="814982"/>
                    </a:lnTo>
                    <a:cubicBezTo>
                      <a:pt x="543631" y="814933"/>
                      <a:pt x="550374" y="816678"/>
                      <a:pt x="554292" y="819541"/>
                    </a:cubicBezTo>
                    <a:cubicBezTo>
                      <a:pt x="558209" y="822403"/>
                      <a:pt x="559302" y="826382"/>
                      <a:pt x="556642" y="830798"/>
                    </a:cubicBezTo>
                    <a:close/>
                    <a:moveTo>
                      <a:pt x="662626" y="268434"/>
                    </a:moveTo>
                    <a:lnTo>
                      <a:pt x="559352" y="439825"/>
                    </a:lnTo>
                    <a:cubicBezTo>
                      <a:pt x="554029" y="448659"/>
                      <a:pt x="535706" y="455899"/>
                      <a:pt x="518426" y="455996"/>
                    </a:cubicBezTo>
                    <a:lnTo>
                      <a:pt x="393277" y="456708"/>
                    </a:lnTo>
                    <a:cubicBezTo>
                      <a:pt x="375995" y="456805"/>
                      <a:pt x="366303" y="449725"/>
                      <a:pt x="371626" y="440891"/>
                    </a:cubicBezTo>
                    <a:lnTo>
                      <a:pt x="474902" y="269501"/>
                    </a:lnTo>
                    <a:cubicBezTo>
                      <a:pt x="480224" y="260667"/>
                      <a:pt x="498548" y="253427"/>
                      <a:pt x="515827" y="253328"/>
                    </a:cubicBezTo>
                    <a:lnTo>
                      <a:pt x="640977" y="252618"/>
                    </a:lnTo>
                    <a:cubicBezTo>
                      <a:pt x="649616" y="252569"/>
                      <a:pt x="656360" y="254315"/>
                      <a:pt x="660277" y="257176"/>
                    </a:cubicBezTo>
                    <a:cubicBezTo>
                      <a:pt x="664196" y="260039"/>
                      <a:pt x="665288" y="264019"/>
                      <a:pt x="662626" y="268434"/>
                    </a:cubicBezTo>
                    <a:close/>
                    <a:moveTo>
                      <a:pt x="694852" y="601430"/>
                    </a:moveTo>
                    <a:lnTo>
                      <a:pt x="591576" y="772821"/>
                    </a:lnTo>
                    <a:cubicBezTo>
                      <a:pt x="586255" y="781653"/>
                      <a:pt x="567931" y="788894"/>
                      <a:pt x="550652" y="788992"/>
                    </a:cubicBezTo>
                    <a:lnTo>
                      <a:pt x="425503" y="789703"/>
                    </a:lnTo>
                    <a:cubicBezTo>
                      <a:pt x="408222" y="789801"/>
                      <a:pt x="398528" y="782720"/>
                      <a:pt x="403852" y="773887"/>
                    </a:cubicBezTo>
                    <a:lnTo>
                      <a:pt x="507127" y="602496"/>
                    </a:lnTo>
                    <a:cubicBezTo>
                      <a:pt x="512450" y="593662"/>
                      <a:pt x="530774" y="586422"/>
                      <a:pt x="548051" y="586324"/>
                    </a:cubicBezTo>
                    <a:lnTo>
                      <a:pt x="673202" y="585614"/>
                    </a:lnTo>
                    <a:cubicBezTo>
                      <a:pt x="681842" y="585564"/>
                      <a:pt x="688585" y="587311"/>
                      <a:pt x="692503" y="590173"/>
                    </a:cubicBezTo>
                    <a:cubicBezTo>
                      <a:pt x="696422" y="593034"/>
                      <a:pt x="697514" y="597014"/>
                      <a:pt x="694852" y="601430"/>
                    </a:cubicBezTo>
                    <a:close/>
                    <a:moveTo>
                      <a:pt x="715357" y="953885"/>
                    </a:moveTo>
                    <a:lnTo>
                      <a:pt x="652850" y="1057618"/>
                    </a:lnTo>
                    <a:lnTo>
                      <a:pt x="465765" y="1057618"/>
                    </a:lnTo>
                    <a:lnTo>
                      <a:pt x="527629" y="954951"/>
                    </a:lnTo>
                    <a:cubicBezTo>
                      <a:pt x="532953" y="946118"/>
                      <a:pt x="551275" y="938878"/>
                      <a:pt x="568556" y="938781"/>
                    </a:cubicBezTo>
                    <a:lnTo>
                      <a:pt x="693706" y="938069"/>
                    </a:lnTo>
                    <a:cubicBezTo>
                      <a:pt x="702345" y="938020"/>
                      <a:pt x="709089" y="939765"/>
                      <a:pt x="713006" y="942628"/>
                    </a:cubicBezTo>
                    <a:cubicBezTo>
                      <a:pt x="716925" y="945490"/>
                      <a:pt x="718017" y="949469"/>
                      <a:pt x="715357" y="953885"/>
                    </a:cubicBezTo>
                    <a:close/>
                    <a:moveTo>
                      <a:pt x="800839" y="39066"/>
                    </a:moveTo>
                    <a:lnTo>
                      <a:pt x="697563" y="210456"/>
                    </a:lnTo>
                    <a:cubicBezTo>
                      <a:pt x="692240" y="219290"/>
                      <a:pt x="673917" y="226530"/>
                      <a:pt x="656638" y="226629"/>
                    </a:cubicBezTo>
                    <a:lnTo>
                      <a:pt x="531488" y="227339"/>
                    </a:lnTo>
                    <a:cubicBezTo>
                      <a:pt x="514207" y="227436"/>
                      <a:pt x="504515" y="220356"/>
                      <a:pt x="509837" y="211523"/>
                    </a:cubicBezTo>
                    <a:lnTo>
                      <a:pt x="613113" y="40132"/>
                    </a:lnTo>
                    <a:cubicBezTo>
                      <a:pt x="618436" y="31299"/>
                      <a:pt x="636759" y="24058"/>
                      <a:pt x="654038" y="23960"/>
                    </a:cubicBezTo>
                    <a:lnTo>
                      <a:pt x="779188" y="23250"/>
                    </a:lnTo>
                    <a:cubicBezTo>
                      <a:pt x="787828" y="23201"/>
                      <a:pt x="794571" y="24946"/>
                      <a:pt x="798490" y="27809"/>
                    </a:cubicBezTo>
                    <a:cubicBezTo>
                      <a:pt x="802408" y="30671"/>
                      <a:pt x="803500" y="34650"/>
                      <a:pt x="800839" y="39066"/>
                    </a:cubicBezTo>
                    <a:close/>
                    <a:moveTo>
                      <a:pt x="833065" y="372061"/>
                    </a:moveTo>
                    <a:lnTo>
                      <a:pt x="729787" y="543452"/>
                    </a:lnTo>
                    <a:cubicBezTo>
                      <a:pt x="724467" y="552285"/>
                      <a:pt x="706143" y="559526"/>
                      <a:pt x="688864" y="559624"/>
                    </a:cubicBezTo>
                    <a:lnTo>
                      <a:pt x="563714" y="560334"/>
                    </a:lnTo>
                    <a:cubicBezTo>
                      <a:pt x="546435" y="560433"/>
                      <a:pt x="536740" y="553351"/>
                      <a:pt x="542063" y="544518"/>
                    </a:cubicBezTo>
                    <a:lnTo>
                      <a:pt x="645340" y="373127"/>
                    </a:lnTo>
                    <a:cubicBezTo>
                      <a:pt x="650661" y="364294"/>
                      <a:pt x="668985" y="357054"/>
                      <a:pt x="686264" y="356955"/>
                    </a:cubicBezTo>
                    <a:lnTo>
                      <a:pt x="811414" y="356245"/>
                    </a:lnTo>
                    <a:cubicBezTo>
                      <a:pt x="820054" y="356197"/>
                      <a:pt x="826797" y="357942"/>
                      <a:pt x="830714" y="360804"/>
                    </a:cubicBezTo>
                    <a:cubicBezTo>
                      <a:pt x="834633" y="363666"/>
                      <a:pt x="835726" y="367645"/>
                      <a:pt x="833065" y="372061"/>
                    </a:cubicBezTo>
                    <a:close/>
                    <a:moveTo>
                      <a:pt x="853568" y="724517"/>
                    </a:moveTo>
                    <a:lnTo>
                      <a:pt x="750292" y="895908"/>
                    </a:lnTo>
                    <a:cubicBezTo>
                      <a:pt x="744969" y="904741"/>
                      <a:pt x="726646" y="911981"/>
                      <a:pt x="709367" y="912079"/>
                    </a:cubicBezTo>
                    <a:lnTo>
                      <a:pt x="584217" y="912790"/>
                    </a:lnTo>
                    <a:cubicBezTo>
                      <a:pt x="566936" y="912888"/>
                      <a:pt x="557244" y="905807"/>
                      <a:pt x="562566" y="896974"/>
                    </a:cubicBezTo>
                    <a:lnTo>
                      <a:pt x="665842" y="725583"/>
                    </a:lnTo>
                    <a:cubicBezTo>
                      <a:pt x="671164" y="716750"/>
                      <a:pt x="689488" y="709509"/>
                      <a:pt x="706767" y="709411"/>
                    </a:cubicBezTo>
                    <a:lnTo>
                      <a:pt x="831918" y="708701"/>
                    </a:lnTo>
                    <a:cubicBezTo>
                      <a:pt x="840557" y="708651"/>
                      <a:pt x="847300" y="710398"/>
                      <a:pt x="851219" y="713260"/>
                    </a:cubicBezTo>
                    <a:cubicBezTo>
                      <a:pt x="855137" y="716121"/>
                      <a:pt x="856229" y="720101"/>
                      <a:pt x="853568" y="724517"/>
                    </a:cubicBezTo>
                    <a:close/>
                    <a:moveTo>
                      <a:pt x="885796" y="1057513"/>
                    </a:moveTo>
                    <a:lnTo>
                      <a:pt x="885733" y="1057618"/>
                    </a:lnTo>
                    <a:lnTo>
                      <a:pt x="699422" y="1057618"/>
                    </a:lnTo>
                    <a:lnTo>
                      <a:pt x="714050" y="1047217"/>
                    </a:lnTo>
                    <a:cubicBezTo>
                      <a:pt x="721456" y="1044291"/>
                      <a:pt x="730357" y="1042456"/>
                      <a:pt x="738997" y="1042407"/>
                    </a:cubicBezTo>
                    <a:lnTo>
                      <a:pt x="864147" y="1041697"/>
                    </a:lnTo>
                    <a:cubicBezTo>
                      <a:pt x="872787" y="1041648"/>
                      <a:pt x="879530" y="1043393"/>
                      <a:pt x="883447" y="1046255"/>
                    </a:cubicBezTo>
                    <a:cubicBezTo>
                      <a:pt x="887366" y="1049118"/>
                      <a:pt x="888458" y="1053096"/>
                      <a:pt x="885796" y="1057513"/>
                    </a:cubicBezTo>
                    <a:close/>
                    <a:moveTo>
                      <a:pt x="971276" y="142693"/>
                    </a:moveTo>
                    <a:lnTo>
                      <a:pt x="868001" y="314083"/>
                    </a:lnTo>
                    <a:cubicBezTo>
                      <a:pt x="862678" y="322917"/>
                      <a:pt x="844355" y="330157"/>
                      <a:pt x="827076" y="330255"/>
                    </a:cubicBezTo>
                    <a:lnTo>
                      <a:pt x="701926" y="330965"/>
                    </a:lnTo>
                    <a:cubicBezTo>
                      <a:pt x="684646" y="331064"/>
                      <a:pt x="674952" y="323983"/>
                      <a:pt x="680275" y="315150"/>
                    </a:cubicBezTo>
                    <a:lnTo>
                      <a:pt x="783551" y="143759"/>
                    </a:lnTo>
                    <a:cubicBezTo>
                      <a:pt x="788873" y="134926"/>
                      <a:pt x="807197" y="127685"/>
                      <a:pt x="824476" y="127588"/>
                    </a:cubicBezTo>
                    <a:lnTo>
                      <a:pt x="949626" y="126876"/>
                    </a:lnTo>
                    <a:cubicBezTo>
                      <a:pt x="958266" y="126827"/>
                      <a:pt x="965008" y="128574"/>
                      <a:pt x="968927" y="131436"/>
                    </a:cubicBezTo>
                    <a:cubicBezTo>
                      <a:pt x="972846" y="134299"/>
                      <a:pt x="973937" y="138276"/>
                      <a:pt x="971276" y="142693"/>
                    </a:cubicBezTo>
                    <a:close/>
                    <a:moveTo>
                      <a:pt x="991780" y="495148"/>
                    </a:moveTo>
                    <a:lnTo>
                      <a:pt x="888504" y="666539"/>
                    </a:lnTo>
                    <a:cubicBezTo>
                      <a:pt x="883181" y="675373"/>
                      <a:pt x="864858" y="682613"/>
                      <a:pt x="847578" y="682711"/>
                    </a:cubicBezTo>
                    <a:lnTo>
                      <a:pt x="722429" y="683421"/>
                    </a:lnTo>
                    <a:cubicBezTo>
                      <a:pt x="705149" y="683520"/>
                      <a:pt x="695455" y="676438"/>
                      <a:pt x="700778" y="667605"/>
                    </a:cubicBezTo>
                    <a:lnTo>
                      <a:pt x="804054" y="496215"/>
                    </a:lnTo>
                    <a:cubicBezTo>
                      <a:pt x="809377" y="487383"/>
                      <a:pt x="827700" y="480141"/>
                      <a:pt x="844979" y="480044"/>
                    </a:cubicBezTo>
                    <a:lnTo>
                      <a:pt x="970129" y="479332"/>
                    </a:lnTo>
                    <a:cubicBezTo>
                      <a:pt x="978769" y="479283"/>
                      <a:pt x="985511" y="481030"/>
                      <a:pt x="989431" y="483891"/>
                    </a:cubicBezTo>
                    <a:cubicBezTo>
                      <a:pt x="993348" y="486753"/>
                      <a:pt x="994442" y="490732"/>
                      <a:pt x="991780" y="495148"/>
                    </a:cubicBezTo>
                    <a:close/>
                    <a:moveTo>
                      <a:pt x="1024009" y="828145"/>
                    </a:moveTo>
                    <a:lnTo>
                      <a:pt x="920733" y="999535"/>
                    </a:lnTo>
                    <a:cubicBezTo>
                      <a:pt x="915410" y="1008369"/>
                      <a:pt x="897087" y="1015609"/>
                      <a:pt x="879808" y="1015706"/>
                    </a:cubicBezTo>
                    <a:lnTo>
                      <a:pt x="754658" y="1016417"/>
                    </a:lnTo>
                    <a:cubicBezTo>
                      <a:pt x="737377" y="1016515"/>
                      <a:pt x="727684" y="1009434"/>
                      <a:pt x="733008" y="1000600"/>
                    </a:cubicBezTo>
                    <a:lnTo>
                      <a:pt x="836283" y="829211"/>
                    </a:lnTo>
                    <a:cubicBezTo>
                      <a:pt x="841606" y="820378"/>
                      <a:pt x="859929" y="813137"/>
                      <a:pt x="877208" y="813039"/>
                    </a:cubicBezTo>
                    <a:lnTo>
                      <a:pt x="1002358" y="812328"/>
                    </a:lnTo>
                    <a:cubicBezTo>
                      <a:pt x="1010998" y="812279"/>
                      <a:pt x="1017741" y="814025"/>
                      <a:pt x="1021660" y="816886"/>
                    </a:cubicBezTo>
                    <a:cubicBezTo>
                      <a:pt x="1025578" y="819749"/>
                      <a:pt x="1026669" y="823729"/>
                      <a:pt x="1024009" y="828145"/>
                    </a:cubicBezTo>
                    <a:close/>
                    <a:moveTo>
                      <a:pt x="1057259" y="0"/>
                    </a:moveTo>
                    <a:lnTo>
                      <a:pt x="1006212" y="84715"/>
                    </a:lnTo>
                    <a:cubicBezTo>
                      <a:pt x="1000889" y="93548"/>
                      <a:pt x="982566" y="100789"/>
                      <a:pt x="965287" y="100887"/>
                    </a:cubicBezTo>
                    <a:lnTo>
                      <a:pt x="840137" y="101598"/>
                    </a:lnTo>
                    <a:cubicBezTo>
                      <a:pt x="822858" y="101696"/>
                      <a:pt x="813165" y="94615"/>
                      <a:pt x="818486" y="85781"/>
                    </a:cubicBezTo>
                    <a:lnTo>
                      <a:pt x="870176" y="0"/>
                    </a:lnTo>
                    <a:close/>
                    <a:moveTo>
                      <a:pt x="1129991" y="265781"/>
                    </a:moveTo>
                    <a:lnTo>
                      <a:pt x="1026716" y="437170"/>
                    </a:lnTo>
                    <a:cubicBezTo>
                      <a:pt x="1021393" y="446004"/>
                      <a:pt x="1003071" y="453244"/>
                      <a:pt x="985790" y="453342"/>
                    </a:cubicBezTo>
                    <a:lnTo>
                      <a:pt x="860640" y="454053"/>
                    </a:lnTo>
                    <a:cubicBezTo>
                      <a:pt x="843359" y="454151"/>
                      <a:pt x="833667" y="447070"/>
                      <a:pt x="838989" y="438237"/>
                    </a:cubicBezTo>
                    <a:lnTo>
                      <a:pt x="942266" y="266846"/>
                    </a:lnTo>
                    <a:cubicBezTo>
                      <a:pt x="947588" y="258013"/>
                      <a:pt x="965912" y="250774"/>
                      <a:pt x="983191" y="250675"/>
                    </a:cubicBezTo>
                    <a:lnTo>
                      <a:pt x="1108341" y="249965"/>
                    </a:lnTo>
                    <a:cubicBezTo>
                      <a:pt x="1116980" y="249916"/>
                      <a:pt x="1123723" y="251661"/>
                      <a:pt x="1127643" y="254523"/>
                    </a:cubicBezTo>
                    <a:cubicBezTo>
                      <a:pt x="1131560" y="257384"/>
                      <a:pt x="1132652" y="261364"/>
                      <a:pt x="1129991" y="265781"/>
                    </a:cubicBezTo>
                    <a:close/>
                    <a:moveTo>
                      <a:pt x="1162220" y="598776"/>
                    </a:moveTo>
                    <a:lnTo>
                      <a:pt x="1058944" y="770167"/>
                    </a:lnTo>
                    <a:cubicBezTo>
                      <a:pt x="1053622" y="779000"/>
                      <a:pt x="1035299" y="786239"/>
                      <a:pt x="1018019" y="786338"/>
                    </a:cubicBezTo>
                    <a:lnTo>
                      <a:pt x="892870" y="787048"/>
                    </a:lnTo>
                    <a:cubicBezTo>
                      <a:pt x="875590" y="787146"/>
                      <a:pt x="865896" y="780065"/>
                      <a:pt x="871219" y="771233"/>
                    </a:cubicBezTo>
                    <a:lnTo>
                      <a:pt x="974495" y="599841"/>
                    </a:lnTo>
                    <a:cubicBezTo>
                      <a:pt x="979817" y="591009"/>
                      <a:pt x="998140" y="583768"/>
                      <a:pt x="1015420" y="583670"/>
                    </a:cubicBezTo>
                    <a:lnTo>
                      <a:pt x="1140570" y="582959"/>
                    </a:lnTo>
                    <a:cubicBezTo>
                      <a:pt x="1149210" y="582911"/>
                      <a:pt x="1155953" y="584656"/>
                      <a:pt x="1159870" y="587519"/>
                    </a:cubicBezTo>
                    <a:cubicBezTo>
                      <a:pt x="1163789" y="590381"/>
                      <a:pt x="1164881" y="594359"/>
                      <a:pt x="1162220" y="598776"/>
                    </a:cubicBezTo>
                    <a:close/>
                    <a:moveTo>
                      <a:pt x="1182724" y="951232"/>
                    </a:moveTo>
                    <a:lnTo>
                      <a:pt x="1118618" y="1057618"/>
                    </a:lnTo>
                    <a:lnTo>
                      <a:pt x="931534" y="1057618"/>
                    </a:lnTo>
                    <a:lnTo>
                      <a:pt x="994998" y="952297"/>
                    </a:lnTo>
                    <a:cubicBezTo>
                      <a:pt x="1000320" y="943465"/>
                      <a:pt x="1018644" y="936224"/>
                      <a:pt x="1035923" y="936126"/>
                    </a:cubicBezTo>
                    <a:lnTo>
                      <a:pt x="1161073" y="935416"/>
                    </a:lnTo>
                    <a:cubicBezTo>
                      <a:pt x="1169712" y="935366"/>
                      <a:pt x="1176456" y="937112"/>
                      <a:pt x="1180375" y="939975"/>
                    </a:cubicBezTo>
                    <a:cubicBezTo>
                      <a:pt x="1184292" y="942837"/>
                      <a:pt x="1185384" y="946815"/>
                      <a:pt x="1182724" y="951232"/>
                    </a:cubicBezTo>
                    <a:close/>
                    <a:moveTo>
                      <a:pt x="1268203" y="36411"/>
                    </a:moveTo>
                    <a:lnTo>
                      <a:pt x="1164927" y="207802"/>
                    </a:lnTo>
                    <a:cubicBezTo>
                      <a:pt x="1159604" y="216635"/>
                      <a:pt x="1141281" y="223876"/>
                      <a:pt x="1124002" y="223974"/>
                    </a:cubicBezTo>
                    <a:lnTo>
                      <a:pt x="998852" y="224685"/>
                    </a:lnTo>
                    <a:cubicBezTo>
                      <a:pt x="981572" y="224783"/>
                      <a:pt x="971878" y="217701"/>
                      <a:pt x="977201" y="208868"/>
                    </a:cubicBezTo>
                    <a:lnTo>
                      <a:pt x="1080477" y="37477"/>
                    </a:lnTo>
                    <a:cubicBezTo>
                      <a:pt x="1085800" y="28644"/>
                      <a:pt x="1104123" y="21405"/>
                      <a:pt x="1121402" y="21307"/>
                    </a:cubicBezTo>
                    <a:lnTo>
                      <a:pt x="1246554" y="20596"/>
                    </a:lnTo>
                    <a:cubicBezTo>
                      <a:pt x="1255192" y="20547"/>
                      <a:pt x="1261936" y="22292"/>
                      <a:pt x="1265854" y="25154"/>
                    </a:cubicBezTo>
                    <a:cubicBezTo>
                      <a:pt x="1269771" y="28017"/>
                      <a:pt x="1270865" y="31995"/>
                      <a:pt x="1268203" y="36411"/>
                    </a:cubicBezTo>
                    <a:close/>
                    <a:moveTo>
                      <a:pt x="1300432" y="369407"/>
                    </a:moveTo>
                    <a:lnTo>
                      <a:pt x="1197156" y="540798"/>
                    </a:lnTo>
                    <a:cubicBezTo>
                      <a:pt x="1191834" y="549631"/>
                      <a:pt x="1173510" y="556872"/>
                      <a:pt x="1156231" y="556969"/>
                    </a:cubicBezTo>
                    <a:lnTo>
                      <a:pt x="1031081" y="557681"/>
                    </a:lnTo>
                    <a:cubicBezTo>
                      <a:pt x="1013802" y="557778"/>
                      <a:pt x="1004108" y="550698"/>
                      <a:pt x="1009432" y="541863"/>
                    </a:cubicBezTo>
                    <a:lnTo>
                      <a:pt x="1112706" y="370474"/>
                    </a:lnTo>
                    <a:cubicBezTo>
                      <a:pt x="1118029" y="361640"/>
                      <a:pt x="1136352" y="354400"/>
                      <a:pt x="1153631" y="354302"/>
                    </a:cubicBezTo>
                    <a:lnTo>
                      <a:pt x="1278781" y="353592"/>
                    </a:lnTo>
                    <a:cubicBezTo>
                      <a:pt x="1287423" y="353542"/>
                      <a:pt x="1294164" y="355287"/>
                      <a:pt x="1298083" y="358149"/>
                    </a:cubicBezTo>
                    <a:cubicBezTo>
                      <a:pt x="1302001" y="361012"/>
                      <a:pt x="1303093" y="364992"/>
                      <a:pt x="1300432" y="369407"/>
                    </a:cubicBezTo>
                    <a:close/>
                    <a:moveTo>
                      <a:pt x="1320936" y="721863"/>
                    </a:moveTo>
                    <a:lnTo>
                      <a:pt x="1217659" y="893254"/>
                    </a:lnTo>
                    <a:cubicBezTo>
                      <a:pt x="1212337" y="902087"/>
                      <a:pt x="1194014" y="909328"/>
                      <a:pt x="1176734" y="909425"/>
                    </a:cubicBezTo>
                    <a:lnTo>
                      <a:pt x="1051584" y="910135"/>
                    </a:lnTo>
                    <a:cubicBezTo>
                      <a:pt x="1034305" y="910233"/>
                      <a:pt x="1024610" y="903154"/>
                      <a:pt x="1029933" y="894319"/>
                    </a:cubicBezTo>
                    <a:lnTo>
                      <a:pt x="1133210" y="722930"/>
                    </a:lnTo>
                    <a:cubicBezTo>
                      <a:pt x="1138532" y="714096"/>
                      <a:pt x="1156856" y="706856"/>
                      <a:pt x="1174135" y="706757"/>
                    </a:cubicBezTo>
                    <a:lnTo>
                      <a:pt x="1299285" y="706047"/>
                    </a:lnTo>
                    <a:cubicBezTo>
                      <a:pt x="1307924" y="705998"/>
                      <a:pt x="1314667" y="707743"/>
                      <a:pt x="1318586" y="710605"/>
                    </a:cubicBezTo>
                    <a:cubicBezTo>
                      <a:pt x="1322503" y="713468"/>
                      <a:pt x="1323596" y="717446"/>
                      <a:pt x="1320936" y="721863"/>
                    </a:cubicBezTo>
                    <a:close/>
                    <a:moveTo>
                      <a:pt x="1353163" y="1054858"/>
                    </a:moveTo>
                    <a:lnTo>
                      <a:pt x="1351500" y="1057618"/>
                    </a:lnTo>
                    <a:lnTo>
                      <a:pt x="1164419" y="1057618"/>
                    </a:lnTo>
                    <a:lnTo>
                      <a:pt x="1165439" y="1055925"/>
                    </a:lnTo>
                    <a:cubicBezTo>
                      <a:pt x="1170762" y="1047091"/>
                      <a:pt x="1189085" y="1039851"/>
                      <a:pt x="1206364" y="1039753"/>
                    </a:cubicBezTo>
                    <a:lnTo>
                      <a:pt x="1331514" y="1039042"/>
                    </a:lnTo>
                    <a:cubicBezTo>
                      <a:pt x="1340154" y="1038993"/>
                      <a:pt x="1346896" y="1040740"/>
                      <a:pt x="1350814" y="1043602"/>
                    </a:cubicBezTo>
                    <a:cubicBezTo>
                      <a:pt x="1354733" y="1046463"/>
                      <a:pt x="1355825" y="1050442"/>
                      <a:pt x="1353163" y="1054858"/>
                    </a:cubicBezTo>
                    <a:close/>
                    <a:moveTo>
                      <a:pt x="1438644" y="140039"/>
                    </a:moveTo>
                    <a:lnTo>
                      <a:pt x="1335367" y="311430"/>
                    </a:lnTo>
                    <a:cubicBezTo>
                      <a:pt x="1330045" y="320263"/>
                      <a:pt x="1311723" y="327503"/>
                      <a:pt x="1294442" y="327602"/>
                    </a:cubicBezTo>
                    <a:lnTo>
                      <a:pt x="1169292" y="328312"/>
                    </a:lnTo>
                    <a:cubicBezTo>
                      <a:pt x="1152013" y="328411"/>
                      <a:pt x="1142319" y="321329"/>
                      <a:pt x="1147642" y="312496"/>
                    </a:cubicBezTo>
                    <a:lnTo>
                      <a:pt x="1250918" y="141105"/>
                    </a:lnTo>
                    <a:cubicBezTo>
                      <a:pt x="1256240" y="132272"/>
                      <a:pt x="1274563" y="125032"/>
                      <a:pt x="1291843" y="124934"/>
                    </a:cubicBezTo>
                    <a:lnTo>
                      <a:pt x="1416993" y="124223"/>
                    </a:lnTo>
                    <a:cubicBezTo>
                      <a:pt x="1425634" y="124174"/>
                      <a:pt x="1432377" y="125919"/>
                      <a:pt x="1436294" y="128782"/>
                    </a:cubicBezTo>
                    <a:cubicBezTo>
                      <a:pt x="1440214" y="131644"/>
                      <a:pt x="1441306" y="135623"/>
                      <a:pt x="1438644" y="140039"/>
                    </a:cubicBezTo>
                    <a:close/>
                    <a:moveTo>
                      <a:pt x="1459147" y="492495"/>
                    </a:moveTo>
                    <a:lnTo>
                      <a:pt x="1355872" y="663886"/>
                    </a:lnTo>
                    <a:cubicBezTo>
                      <a:pt x="1350548" y="672719"/>
                      <a:pt x="1332227" y="679959"/>
                      <a:pt x="1314945" y="680058"/>
                    </a:cubicBezTo>
                    <a:lnTo>
                      <a:pt x="1189796" y="680768"/>
                    </a:lnTo>
                    <a:cubicBezTo>
                      <a:pt x="1172516" y="680865"/>
                      <a:pt x="1162824" y="673785"/>
                      <a:pt x="1168145" y="664950"/>
                    </a:cubicBezTo>
                    <a:lnTo>
                      <a:pt x="1271421" y="493561"/>
                    </a:lnTo>
                    <a:cubicBezTo>
                      <a:pt x="1276744" y="484727"/>
                      <a:pt x="1295067" y="477487"/>
                      <a:pt x="1312347" y="477389"/>
                    </a:cubicBezTo>
                    <a:lnTo>
                      <a:pt x="1437498" y="476678"/>
                    </a:lnTo>
                    <a:cubicBezTo>
                      <a:pt x="1446136" y="476630"/>
                      <a:pt x="1452880" y="478375"/>
                      <a:pt x="1456798" y="481236"/>
                    </a:cubicBezTo>
                    <a:cubicBezTo>
                      <a:pt x="1460715" y="484099"/>
                      <a:pt x="1461809" y="488079"/>
                      <a:pt x="1459147" y="492495"/>
                    </a:cubicBezTo>
                    <a:close/>
                    <a:moveTo>
                      <a:pt x="1491376" y="825489"/>
                    </a:moveTo>
                    <a:lnTo>
                      <a:pt x="1388100" y="996881"/>
                    </a:lnTo>
                    <a:cubicBezTo>
                      <a:pt x="1382778" y="1005714"/>
                      <a:pt x="1364456" y="1012954"/>
                      <a:pt x="1347175" y="1013053"/>
                    </a:cubicBezTo>
                    <a:lnTo>
                      <a:pt x="1222025" y="1013763"/>
                    </a:lnTo>
                    <a:cubicBezTo>
                      <a:pt x="1204746" y="1013862"/>
                      <a:pt x="1195052" y="1006780"/>
                      <a:pt x="1200374" y="997947"/>
                    </a:cubicBezTo>
                    <a:lnTo>
                      <a:pt x="1303651" y="826556"/>
                    </a:lnTo>
                    <a:cubicBezTo>
                      <a:pt x="1308973" y="817723"/>
                      <a:pt x="1327296" y="810483"/>
                      <a:pt x="1344576" y="810384"/>
                    </a:cubicBezTo>
                    <a:lnTo>
                      <a:pt x="1469726" y="809674"/>
                    </a:lnTo>
                    <a:cubicBezTo>
                      <a:pt x="1478367" y="809626"/>
                      <a:pt x="1485110" y="811371"/>
                      <a:pt x="1489027" y="814233"/>
                    </a:cubicBezTo>
                    <a:cubicBezTo>
                      <a:pt x="1492945" y="817094"/>
                      <a:pt x="1494037" y="821074"/>
                      <a:pt x="1491376" y="825489"/>
                    </a:cubicBezTo>
                    <a:close/>
                    <a:moveTo>
                      <a:pt x="1523027" y="0"/>
                    </a:moveTo>
                    <a:lnTo>
                      <a:pt x="1473579" y="82061"/>
                    </a:lnTo>
                    <a:cubicBezTo>
                      <a:pt x="1468257" y="90895"/>
                      <a:pt x="1449933" y="98135"/>
                      <a:pt x="1432654" y="98232"/>
                    </a:cubicBezTo>
                    <a:lnTo>
                      <a:pt x="1307506" y="98944"/>
                    </a:lnTo>
                    <a:cubicBezTo>
                      <a:pt x="1290225" y="99042"/>
                      <a:pt x="1280532" y="91961"/>
                      <a:pt x="1285855" y="83127"/>
                    </a:cubicBezTo>
                    <a:lnTo>
                      <a:pt x="1335945" y="0"/>
                    </a:lnTo>
                    <a:close/>
                    <a:moveTo>
                      <a:pt x="1597359" y="263126"/>
                    </a:moveTo>
                    <a:lnTo>
                      <a:pt x="1494083" y="434517"/>
                    </a:lnTo>
                    <a:cubicBezTo>
                      <a:pt x="1488760" y="443350"/>
                      <a:pt x="1470438" y="450589"/>
                      <a:pt x="1453157" y="450689"/>
                    </a:cubicBezTo>
                    <a:lnTo>
                      <a:pt x="1328008" y="451399"/>
                    </a:lnTo>
                    <a:cubicBezTo>
                      <a:pt x="1310728" y="451498"/>
                      <a:pt x="1301034" y="444415"/>
                      <a:pt x="1306358" y="435583"/>
                    </a:cubicBezTo>
                    <a:lnTo>
                      <a:pt x="1409634" y="264192"/>
                    </a:lnTo>
                    <a:cubicBezTo>
                      <a:pt x="1414955" y="255359"/>
                      <a:pt x="1433279" y="248119"/>
                      <a:pt x="1450558" y="248020"/>
                    </a:cubicBezTo>
                    <a:lnTo>
                      <a:pt x="1575708" y="247310"/>
                    </a:lnTo>
                    <a:cubicBezTo>
                      <a:pt x="1584349" y="247261"/>
                      <a:pt x="1591092" y="249008"/>
                      <a:pt x="1595010" y="251869"/>
                    </a:cubicBezTo>
                    <a:cubicBezTo>
                      <a:pt x="1598927" y="254731"/>
                      <a:pt x="1600020" y="258710"/>
                      <a:pt x="1597359" y="263126"/>
                    </a:cubicBezTo>
                    <a:close/>
                    <a:moveTo>
                      <a:pt x="1629587" y="596123"/>
                    </a:moveTo>
                    <a:lnTo>
                      <a:pt x="1526312" y="767512"/>
                    </a:lnTo>
                    <a:cubicBezTo>
                      <a:pt x="1520989" y="776346"/>
                      <a:pt x="1502666" y="783586"/>
                      <a:pt x="1485387" y="783684"/>
                    </a:cubicBezTo>
                    <a:lnTo>
                      <a:pt x="1360237" y="784395"/>
                    </a:lnTo>
                    <a:cubicBezTo>
                      <a:pt x="1342957" y="784493"/>
                      <a:pt x="1333263" y="777412"/>
                      <a:pt x="1338588" y="768578"/>
                    </a:cubicBezTo>
                    <a:lnTo>
                      <a:pt x="1441862" y="597187"/>
                    </a:lnTo>
                    <a:cubicBezTo>
                      <a:pt x="1447185" y="588354"/>
                      <a:pt x="1465508" y="581114"/>
                      <a:pt x="1482787" y="581017"/>
                    </a:cubicBezTo>
                    <a:lnTo>
                      <a:pt x="1607937" y="580305"/>
                    </a:lnTo>
                    <a:cubicBezTo>
                      <a:pt x="1616578" y="580256"/>
                      <a:pt x="1623321" y="582003"/>
                      <a:pt x="1627239" y="584864"/>
                    </a:cubicBezTo>
                    <a:cubicBezTo>
                      <a:pt x="1631157" y="587726"/>
                      <a:pt x="1632250" y="591705"/>
                      <a:pt x="1629587" y="596123"/>
                    </a:cubicBezTo>
                    <a:close/>
                    <a:moveTo>
                      <a:pt x="1650091" y="948577"/>
                    </a:moveTo>
                    <a:lnTo>
                      <a:pt x="1584386" y="1057618"/>
                    </a:lnTo>
                    <a:lnTo>
                      <a:pt x="1397302" y="1057618"/>
                    </a:lnTo>
                    <a:lnTo>
                      <a:pt x="1462365" y="949643"/>
                    </a:lnTo>
                    <a:cubicBezTo>
                      <a:pt x="1467688" y="940810"/>
                      <a:pt x="1486011" y="933571"/>
                      <a:pt x="1503291" y="933471"/>
                    </a:cubicBezTo>
                    <a:lnTo>
                      <a:pt x="1628442" y="932761"/>
                    </a:lnTo>
                    <a:cubicBezTo>
                      <a:pt x="1637080" y="932713"/>
                      <a:pt x="1643824" y="934458"/>
                      <a:pt x="1647742" y="937320"/>
                    </a:cubicBezTo>
                    <a:cubicBezTo>
                      <a:pt x="1651659" y="940181"/>
                      <a:pt x="1652753" y="944161"/>
                      <a:pt x="1650091" y="948577"/>
                    </a:cubicBezTo>
                    <a:close/>
                    <a:moveTo>
                      <a:pt x="1735570" y="33758"/>
                    </a:moveTo>
                    <a:lnTo>
                      <a:pt x="1632294" y="205148"/>
                    </a:lnTo>
                    <a:cubicBezTo>
                      <a:pt x="1626973" y="213982"/>
                      <a:pt x="1608650" y="221222"/>
                      <a:pt x="1591370" y="221319"/>
                    </a:cubicBezTo>
                    <a:lnTo>
                      <a:pt x="1466221" y="222031"/>
                    </a:lnTo>
                    <a:cubicBezTo>
                      <a:pt x="1448939" y="222129"/>
                      <a:pt x="1439245" y="215048"/>
                      <a:pt x="1444570" y="206215"/>
                    </a:cubicBezTo>
                    <a:lnTo>
                      <a:pt x="1547846" y="34824"/>
                    </a:lnTo>
                    <a:cubicBezTo>
                      <a:pt x="1553166" y="25991"/>
                      <a:pt x="1571492" y="18750"/>
                      <a:pt x="1588769" y="18652"/>
                    </a:cubicBezTo>
                    <a:lnTo>
                      <a:pt x="1713921" y="17942"/>
                    </a:lnTo>
                    <a:cubicBezTo>
                      <a:pt x="1722560" y="17892"/>
                      <a:pt x="1729303" y="19639"/>
                      <a:pt x="1733221" y="22501"/>
                    </a:cubicBezTo>
                    <a:cubicBezTo>
                      <a:pt x="1737140" y="25363"/>
                      <a:pt x="1738232" y="29340"/>
                      <a:pt x="1735570" y="33758"/>
                    </a:cubicBezTo>
                    <a:close/>
                    <a:moveTo>
                      <a:pt x="1767800" y="366753"/>
                    </a:moveTo>
                    <a:lnTo>
                      <a:pt x="1664523" y="538145"/>
                    </a:lnTo>
                    <a:cubicBezTo>
                      <a:pt x="1659201" y="546977"/>
                      <a:pt x="1640879" y="554217"/>
                      <a:pt x="1623598" y="554315"/>
                    </a:cubicBezTo>
                    <a:lnTo>
                      <a:pt x="1498448" y="555026"/>
                    </a:lnTo>
                    <a:cubicBezTo>
                      <a:pt x="1481169" y="555124"/>
                      <a:pt x="1471476" y="548043"/>
                      <a:pt x="1476799" y="539210"/>
                    </a:cubicBezTo>
                    <a:lnTo>
                      <a:pt x="1580075" y="367819"/>
                    </a:lnTo>
                    <a:cubicBezTo>
                      <a:pt x="1585396" y="358986"/>
                      <a:pt x="1603719" y="351747"/>
                      <a:pt x="1620999" y="351648"/>
                    </a:cubicBezTo>
                    <a:lnTo>
                      <a:pt x="1746150" y="350938"/>
                    </a:lnTo>
                    <a:cubicBezTo>
                      <a:pt x="1754790" y="350887"/>
                      <a:pt x="1761533" y="352634"/>
                      <a:pt x="1765450" y="355496"/>
                    </a:cubicBezTo>
                    <a:cubicBezTo>
                      <a:pt x="1769368" y="358359"/>
                      <a:pt x="1770462" y="362337"/>
                      <a:pt x="1767800" y="366753"/>
                    </a:cubicBezTo>
                    <a:close/>
                    <a:moveTo>
                      <a:pt x="1788303" y="719210"/>
                    </a:moveTo>
                    <a:lnTo>
                      <a:pt x="1685027" y="890599"/>
                    </a:lnTo>
                    <a:cubicBezTo>
                      <a:pt x="1679704" y="899433"/>
                      <a:pt x="1661382" y="906673"/>
                      <a:pt x="1644101" y="906771"/>
                    </a:cubicBezTo>
                    <a:lnTo>
                      <a:pt x="1518952" y="907481"/>
                    </a:lnTo>
                    <a:cubicBezTo>
                      <a:pt x="1501672" y="907580"/>
                      <a:pt x="1491978" y="900499"/>
                      <a:pt x="1497302" y="891666"/>
                    </a:cubicBezTo>
                    <a:lnTo>
                      <a:pt x="1600578" y="720275"/>
                    </a:lnTo>
                    <a:cubicBezTo>
                      <a:pt x="1605899" y="711443"/>
                      <a:pt x="1624223" y="704201"/>
                      <a:pt x="1641502" y="704104"/>
                    </a:cubicBezTo>
                    <a:lnTo>
                      <a:pt x="1766652" y="703392"/>
                    </a:lnTo>
                    <a:cubicBezTo>
                      <a:pt x="1775293" y="703343"/>
                      <a:pt x="1782036" y="705090"/>
                      <a:pt x="1785954" y="707952"/>
                    </a:cubicBezTo>
                    <a:cubicBezTo>
                      <a:pt x="1789871" y="710815"/>
                      <a:pt x="1790965" y="714792"/>
                      <a:pt x="1788303" y="719210"/>
                    </a:cubicBezTo>
                    <a:close/>
                    <a:moveTo>
                      <a:pt x="1820532" y="1052205"/>
                    </a:moveTo>
                    <a:lnTo>
                      <a:pt x="1817270" y="1057618"/>
                    </a:lnTo>
                    <a:lnTo>
                      <a:pt x="1630187" y="1057618"/>
                    </a:lnTo>
                    <a:lnTo>
                      <a:pt x="1632806" y="1053271"/>
                    </a:lnTo>
                    <a:cubicBezTo>
                      <a:pt x="1638129" y="1044436"/>
                      <a:pt x="1656452" y="1037197"/>
                      <a:pt x="1673731" y="1037099"/>
                    </a:cubicBezTo>
                    <a:lnTo>
                      <a:pt x="1798881" y="1036387"/>
                    </a:lnTo>
                    <a:cubicBezTo>
                      <a:pt x="1807521" y="1036340"/>
                      <a:pt x="1814265" y="1038085"/>
                      <a:pt x="1818183" y="1040948"/>
                    </a:cubicBezTo>
                    <a:cubicBezTo>
                      <a:pt x="1822101" y="1043809"/>
                      <a:pt x="1823194" y="1047788"/>
                      <a:pt x="1820532" y="1052205"/>
                    </a:cubicBezTo>
                    <a:close/>
                    <a:moveTo>
                      <a:pt x="1906011" y="137384"/>
                    </a:moveTo>
                    <a:lnTo>
                      <a:pt x="1802735" y="308775"/>
                    </a:lnTo>
                    <a:cubicBezTo>
                      <a:pt x="1797412" y="317610"/>
                      <a:pt x="1779090" y="324849"/>
                      <a:pt x="1761811" y="324947"/>
                    </a:cubicBezTo>
                    <a:lnTo>
                      <a:pt x="1636661" y="325657"/>
                    </a:lnTo>
                    <a:cubicBezTo>
                      <a:pt x="1619381" y="325756"/>
                      <a:pt x="1609688" y="318675"/>
                      <a:pt x="1615011" y="309843"/>
                    </a:cubicBezTo>
                    <a:lnTo>
                      <a:pt x="1718286" y="138451"/>
                    </a:lnTo>
                    <a:cubicBezTo>
                      <a:pt x="1723609" y="129619"/>
                      <a:pt x="1741931" y="122378"/>
                      <a:pt x="1759212" y="122280"/>
                    </a:cubicBezTo>
                    <a:lnTo>
                      <a:pt x="1884361" y="121568"/>
                    </a:lnTo>
                    <a:cubicBezTo>
                      <a:pt x="1893002" y="121520"/>
                      <a:pt x="1899745" y="123266"/>
                      <a:pt x="1903662" y="126129"/>
                    </a:cubicBezTo>
                    <a:cubicBezTo>
                      <a:pt x="1907581" y="128991"/>
                      <a:pt x="1908674" y="132968"/>
                      <a:pt x="1906011" y="137384"/>
                    </a:cubicBezTo>
                    <a:close/>
                    <a:moveTo>
                      <a:pt x="1926516" y="489840"/>
                    </a:moveTo>
                    <a:lnTo>
                      <a:pt x="1823238" y="661231"/>
                    </a:lnTo>
                    <a:cubicBezTo>
                      <a:pt x="1817917" y="670064"/>
                      <a:pt x="1799593" y="677304"/>
                      <a:pt x="1782313" y="677403"/>
                    </a:cubicBezTo>
                    <a:lnTo>
                      <a:pt x="1657163" y="678113"/>
                    </a:lnTo>
                    <a:cubicBezTo>
                      <a:pt x="1639884" y="678212"/>
                      <a:pt x="1630189" y="671130"/>
                      <a:pt x="1635512" y="662297"/>
                    </a:cubicBezTo>
                    <a:lnTo>
                      <a:pt x="1738788" y="490908"/>
                    </a:lnTo>
                    <a:cubicBezTo>
                      <a:pt x="1744112" y="482073"/>
                      <a:pt x="1762434" y="474834"/>
                      <a:pt x="1779715" y="474735"/>
                    </a:cubicBezTo>
                    <a:lnTo>
                      <a:pt x="1904865" y="474025"/>
                    </a:lnTo>
                    <a:cubicBezTo>
                      <a:pt x="1913505" y="473976"/>
                      <a:pt x="1920247" y="475721"/>
                      <a:pt x="1924165" y="478583"/>
                    </a:cubicBezTo>
                    <a:cubicBezTo>
                      <a:pt x="1928084" y="481446"/>
                      <a:pt x="1929176" y="485424"/>
                      <a:pt x="1926516" y="489840"/>
                    </a:cubicBezTo>
                    <a:close/>
                    <a:moveTo>
                      <a:pt x="1958744" y="822836"/>
                    </a:moveTo>
                    <a:lnTo>
                      <a:pt x="1855467" y="994227"/>
                    </a:lnTo>
                    <a:cubicBezTo>
                      <a:pt x="1850145" y="1003059"/>
                      <a:pt x="1831823" y="1010299"/>
                      <a:pt x="1814544" y="1010398"/>
                    </a:cubicBezTo>
                    <a:lnTo>
                      <a:pt x="1689392" y="1011108"/>
                    </a:lnTo>
                    <a:cubicBezTo>
                      <a:pt x="1672113" y="1011207"/>
                      <a:pt x="1662420" y="1004127"/>
                      <a:pt x="1667743" y="995293"/>
                    </a:cubicBezTo>
                    <a:lnTo>
                      <a:pt x="1771019" y="823903"/>
                    </a:lnTo>
                    <a:cubicBezTo>
                      <a:pt x="1776340" y="815069"/>
                      <a:pt x="1794663" y="807829"/>
                      <a:pt x="1811943" y="807731"/>
                    </a:cubicBezTo>
                    <a:lnTo>
                      <a:pt x="1937094" y="807020"/>
                    </a:lnTo>
                    <a:cubicBezTo>
                      <a:pt x="1945734" y="806971"/>
                      <a:pt x="1952477" y="808717"/>
                      <a:pt x="1956395" y="811579"/>
                    </a:cubicBezTo>
                    <a:cubicBezTo>
                      <a:pt x="1960314" y="814441"/>
                      <a:pt x="1961406" y="818419"/>
                      <a:pt x="1958744" y="822836"/>
                    </a:cubicBezTo>
                    <a:close/>
                    <a:moveTo>
                      <a:pt x="1988797" y="0"/>
                    </a:moveTo>
                    <a:lnTo>
                      <a:pt x="1940948" y="79408"/>
                    </a:lnTo>
                    <a:cubicBezTo>
                      <a:pt x="1935625" y="88241"/>
                      <a:pt x="1917302" y="95482"/>
                      <a:pt x="1900023" y="95579"/>
                    </a:cubicBezTo>
                    <a:lnTo>
                      <a:pt x="1774873" y="96291"/>
                    </a:lnTo>
                    <a:cubicBezTo>
                      <a:pt x="1757592" y="96388"/>
                      <a:pt x="1747900" y="89306"/>
                      <a:pt x="1753222" y="80473"/>
                    </a:cubicBezTo>
                    <a:lnTo>
                      <a:pt x="1801713" y="0"/>
                    </a:lnTo>
                    <a:close/>
                    <a:moveTo>
                      <a:pt x="2064727" y="260473"/>
                    </a:moveTo>
                    <a:lnTo>
                      <a:pt x="1961451" y="431862"/>
                    </a:lnTo>
                    <a:cubicBezTo>
                      <a:pt x="1956129" y="440695"/>
                      <a:pt x="1937805" y="447936"/>
                      <a:pt x="1920526" y="448034"/>
                    </a:cubicBezTo>
                    <a:lnTo>
                      <a:pt x="1795376" y="448745"/>
                    </a:lnTo>
                    <a:cubicBezTo>
                      <a:pt x="1778097" y="448843"/>
                      <a:pt x="1768402" y="441762"/>
                      <a:pt x="1773725" y="432930"/>
                    </a:cubicBezTo>
                    <a:lnTo>
                      <a:pt x="1877002" y="261538"/>
                    </a:lnTo>
                    <a:cubicBezTo>
                      <a:pt x="1882322" y="252706"/>
                      <a:pt x="1900648" y="245466"/>
                      <a:pt x="1917926" y="245367"/>
                    </a:cubicBezTo>
                    <a:lnTo>
                      <a:pt x="2043076" y="244657"/>
                    </a:lnTo>
                    <a:cubicBezTo>
                      <a:pt x="2051716" y="244607"/>
                      <a:pt x="2058459" y="246353"/>
                      <a:pt x="2062378" y="249216"/>
                    </a:cubicBezTo>
                    <a:cubicBezTo>
                      <a:pt x="2066296" y="252077"/>
                      <a:pt x="2067387" y="256056"/>
                      <a:pt x="2064727" y="260473"/>
                    </a:cubicBezTo>
                    <a:close/>
                    <a:moveTo>
                      <a:pt x="2096955" y="593468"/>
                    </a:moveTo>
                    <a:lnTo>
                      <a:pt x="1993679" y="764858"/>
                    </a:lnTo>
                    <a:cubicBezTo>
                      <a:pt x="1988358" y="773692"/>
                      <a:pt x="1970035" y="780932"/>
                      <a:pt x="1952755" y="781029"/>
                    </a:cubicBezTo>
                    <a:lnTo>
                      <a:pt x="1827604" y="781741"/>
                    </a:lnTo>
                    <a:cubicBezTo>
                      <a:pt x="1810325" y="781838"/>
                      <a:pt x="1800632" y="774758"/>
                      <a:pt x="1805955" y="765925"/>
                    </a:cubicBezTo>
                    <a:lnTo>
                      <a:pt x="1909231" y="594534"/>
                    </a:lnTo>
                    <a:cubicBezTo>
                      <a:pt x="1914553" y="585701"/>
                      <a:pt x="1932875" y="578460"/>
                      <a:pt x="1950156" y="578362"/>
                    </a:cubicBezTo>
                    <a:lnTo>
                      <a:pt x="2075304" y="577651"/>
                    </a:lnTo>
                    <a:cubicBezTo>
                      <a:pt x="2083945" y="577603"/>
                      <a:pt x="2090689" y="579348"/>
                      <a:pt x="2094606" y="582211"/>
                    </a:cubicBezTo>
                    <a:cubicBezTo>
                      <a:pt x="2098525" y="585073"/>
                      <a:pt x="2099617" y="589052"/>
                      <a:pt x="2096955" y="593468"/>
                    </a:cubicBezTo>
                    <a:close/>
                    <a:moveTo>
                      <a:pt x="2117460" y="945923"/>
                    </a:moveTo>
                    <a:lnTo>
                      <a:pt x="2050155" y="1057618"/>
                    </a:lnTo>
                    <a:lnTo>
                      <a:pt x="1863071" y="1057618"/>
                    </a:lnTo>
                    <a:lnTo>
                      <a:pt x="1929734" y="946990"/>
                    </a:lnTo>
                    <a:cubicBezTo>
                      <a:pt x="1935056" y="938156"/>
                      <a:pt x="1953379" y="930916"/>
                      <a:pt x="1970659" y="930818"/>
                    </a:cubicBezTo>
                    <a:lnTo>
                      <a:pt x="2095809" y="930107"/>
                    </a:lnTo>
                    <a:cubicBezTo>
                      <a:pt x="2104449" y="930058"/>
                      <a:pt x="2111192" y="931803"/>
                      <a:pt x="2115111" y="934665"/>
                    </a:cubicBezTo>
                    <a:cubicBezTo>
                      <a:pt x="2119028" y="937528"/>
                      <a:pt x="2120120" y="941506"/>
                      <a:pt x="2117460" y="945923"/>
                    </a:cubicBezTo>
                    <a:close/>
                    <a:moveTo>
                      <a:pt x="2202939" y="31104"/>
                    </a:moveTo>
                    <a:lnTo>
                      <a:pt x="2099662" y="202495"/>
                    </a:lnTo>
                    <a:cubicBezTo>
                      <a:pt x="2094341" y="211327"/>
                      <a:pt x="2076017" y="218569"/>
                      <a:pt x="2058738" y="218666"/>
                    </a:cubicBezTo>
                    <a:lnTo>
                      <a:pt x="1933588" y="219378"/>
                    </a:lnTo>
                    <a:cubicBezTo>
                      <a:pt x="1916307" y="219475"/>
                      <a:pt x="1906614" y="212393"/>
                      <a:pt x="1911937" y="203560"/>
                    </a:cubicBezTo>
                    <a:lnTo>
                      <a:pt x="2015213" y="32169"/>
                    </a:lnTo>
                    <a:cubicBezTo>
                      <a:pt x="2020535" y="23337"/>
                      <a:pt x="2038859" y="16097"/>
                      <a:pt x="2056138" y="15998"/>
                    </a:cubicBezTo>
                    <a:lnTo>
                      <a:pt x="2181288" y="15288"/>
                    </a:lnTo>
                    <a:cubicBezTo>
                      <a:pt x="2189928" y="15239"/>
                      <a:pt x="2196670" y="16984"/>
                      <a:pt x="2200588" y="19846"/>
                    </a:cubicBezTo>
                    <a:cubicBezTo>
                      <a:pt x="2204508" y="22709"/>
                      <a:pt x="2205599" y="26687"/>
                      <a:pt x="2202939" y="31104"/>
                    </a:cubicBezTo>
                    <a:close/>
                    <a:moveTo>
                      <a:pt x="2235168" y="364099"/>
                    </a:moveTo>
                    <a:lnTo>
                      <a:pt x="2131892" y="535490"/>
                    </a:lnTo>
                    <a:cubicBezTo>
                      <a:pt x="2126570" y="544323"/>
                      <a:pt x="2108246" y="551564"/>
                      <a:pt x="2090967" y="551661"/>
                    </a:cubicBezTo>
                    <a:lnTo>
                      <a:pt x="1965817" y="552373"/>
                    </a:lnTo>
                    <a:cubicBezTo>
                      <a:pt x="1948538" y="552471"/>
                      <a:pt x="1938844" y="545390"/>
                      <a:pt x="1944166" y="536556"/>
                    </a:cubicBezTo>
                    <a:lnTo>
                      <a:pt x="2047442" y="365166"/>
                    </a:lnTo>
                    <a:cubicBezTo>
                      <a:pt x="2052765" y="356332"/>
                      <a:pt x="2071088" y="349092"/>
                      <a:pt x="2088368" y="348994"/>
                    </a:cubicBezTo>
                    <a:lnTo>
                      <a:pt x="2213517" y="348283"/>
                    </a:lnTo>
                    <a:cubicBezTo>
                      <a:pt x="2222158" y="348234"/>
                      <a:pt x="2228900" y="349979"/>
                      <a:pt x="2232817" y="352842"/>
                    </a:cubicBezTo>
                    <a:cubicBezTo>
                      <a:pt x="2236737" y="355704"/>
                      <a:pt x="2237829" y="359683"/>
                      <a:pt x="2235168" y="364099"/>
                    </a:cubicBezTo>
                    <a:close/>
                    <a:moveTo>
                      <a:pt x="2255671" y="716555"/>
                    </a:moveTo>
                    <a:lnTo>
                      <a:pt x="2152395" y="887946"/>
                    </a:lnTo>
                    <a:cubicBezTo>
                      <a:pt x="2147073" y="896779"/>
                      <a:pt x="2128750" y="904019"/>
                      <a:pt x="2111470" y="904118"/>
                    </a:cubicBezTo>
                    <a:lnTo>
                      <a:pt x="1986320" y="904828"/>
                    </a:lnTo>
                    <a:cubicBezTo>
                      <a:pt x="1969039" y="904925"/>
                      <a:pt x="1959346" y="897845"/>
                      <a:pt x="1964670" y="889012"/>
                    </a:cubicBezTo>
                    <a:lnTo>
                      <a:pt x="2067945" y="717621"/>
                    </a:lnTo>
                    <a:cubicBezTo>
                      <a:pt x="2073268" y="708788"/>
                      <a:pt x="2091590" y="701548"/>
                      <a:pt x="2108871" y="701449"/>
                    </a:cubicBezTo>
                    <a:lnTo>
                      <a:pt x="2234021" y="700739"/>
                    </a:lnTo>
                    <a:cubicBezTo>
                      <a:pt x="2242660" y="700690"/>
                      <a:pt x="2249403" y="702435"/>
                      <a:pt x="2253321" y="705298"/>
                    </a:cubicBezTo>
                    <a:cubicBezTo>
                      <a:pt x="2257240" y="708160"/>
                      <a:pt x="2258332" y="712139"/>
                      <a:pt x="2255671" y="716555"/>
                    </a:cubicBezTo>
                    <a:close/>
                    <a:moveTo>
                      <a:pt x="2287901" y="1049550"/>
                    </a:moveTo>
                    <a:lnTo>
                      <a:pt x="2283039" y="1057618"/>
                    </a:lnTo>
                    <a:lnTo>
                      <a:pt x="2095956" y="1057618"/>
                    </a:lnTo>
                    <a:lnTo>
                      <a:pt x="2100175" y="1050617"/>
                    </a:lnTo>
                    <a:cubicBezTo>
                      <a:pt x="2105497" y="1041783"/>
                      <a:pt x="2123819" y="1034543"/>
                      <a:pt x="2141100" y="1034446"/>
                    </a:cubicBezTo>
                    <a:lnTo>
                      <a:pt x="2266248" y="1033734"/>
                    </a:lnTo>
                    <a:cubicBezTo>
                      <a:pt x="2274889" y="1033685"/>
                      <a:pt x="2281632" y="1035431"/>
                      <a:pt x="2285550" y="1038293"/>
                    </a:cubicBezTo>
                    <a:cubicBezTo>
                      <a:pt x="2289469" y="1041155"/>
                      <a:pt x="2290561" y="1045134"/>
                      <a:pt x="2287901" y="1049550"/>
                    </a:cubicBezTo>
                    <a:close/>
                    <a:moveTo>
                      <a:pt x="2373380" y="134731"/>
                    </a:moveTo>
                    <a:lnTo>
                      <a:pt x="2270104" y="306122"/>
                    </a:lnTo>
                    <a:cubicBezTo>
                      <a:pt x="2264781" y="314955"/>
                      <a:pt x="2246458" y="322195"/>
                      <a:pt x="2229178" y="322294"/>
                    </a:cubicBezTo>
                    <a:lnTo>
                      <a:pt x="2104028" y="323004"/>
                    </a:lnTo>
                    <a:cubicBezTo>
                      <a:pt x="2086749" y="323103"/>
                      <a:pt x="2077057" y="316021"/>
                      <a:pt x="2082377" y="307188"/>
                    </a:cubicBezTo>
                    <a:lnTo>
                      <a:pt x="2185654" y="135797"/>
                    </a:lnTo>
                    <a:cubicBezTo>
                      <a:pt x="2190977" y="126964"/>
                      <a:pt x="2209300" y="119723"/>
                      <a:pt x="2226580" y="119625"/>
                    </a:cubicBezTo>
                    <a:lnTo>
                      <a:pt x="2351729" y="118914"/>
                    </a:lnTo>
                    <a:cubicBezTo>
                      <a:pt x="2360369" y="118866"/>
                      <a:pt x="2367113" y="120612"/>
                      <a:pt x="2371031" y="123474"/>
                    </a:cubicBezTo>
                    <a:cubicBezTo>
                      <a:pt x="2374948" y="126336"/>
                      <a:pt x="2376042" y="130315"/>
                      <a:pt x="2373380" y="134731"/>
                    </a:cubicBezTo>
                    <a:close/>
                    <a:moveTo>
                      <a:pt x="2393881" y="487187"/>
                    </a:moveTo>
                    <a:lnTo>
                      <a:pt x="2290607" y="658578"/>
                    </a:lnTo>
                    <a:cubicBezTo>
                      <a:pt x="2285284" y="667411"/>
                      <a:pt x="2266961" y="674651"/>
                      <a:pt x="2249682" y="674749"/>
                    </a:cubicBezTo>
                    <a:lnTo>
                      <a:pt x="2124532" y="675460"/>
                    </a:lnTo>
                    <a:cubicBezTo>
                      <a:pt x="2107251" y="675558"/>
                      <a:pt x="2097558" y="668477"/>
                      <a:pt x="2102881" y="659644"/>
                    </a:cubicBezTo>
                    <a:lnTo>
                      <a:pt x="2206157" y="488253"/>
                    </a:lnTo>
                    <a:cubicBezTo>
                      <a:pt x="2211479" y="479419"/>
                      <a:pt x="2229803" y="472179"/>
                      <a:pt x="2247082" y="472081"/>
                    </a:cubicBezTo>
                    <a:lnTo>
                      <a:pt x="2372232" y="471370"/>
                    </a:lnTo>
                    <a:cubicBezTo>
                      <a:pt x="2380872" y="471321"/>
                      <a:pt x="2387615" y="473068"/>
                      <a:pt x="2391534" y="475929"/>
                    </a:cubicBezTo>
                    <a:cubicBezTo>
                      <a:pt x="2395452" y="478791"/>
                      <a:pt x="2396543" y="482771"/>
                      <a:pt x="2393881" y="487187"/>
                    </a:cubicBezTo>
                    <a:close/>
                    <a:moveTo>
                      <a:pt x="2426111" y="820181"/>
                    </a:moveTo>
                    <a:lnTo>
                      <a:pt x="2322836" y="991574"/>
                    </a:lnTo>
                    <a:cubicBezTo>
                      <a:pt x="2317514" y="1000406"/>
                      <a:pt x="2299190" y="1007646"/>
                      <a:pt x="2281911" y="1007745"/>
                    </a:cubicBezTo>
                    <a:lnTo>
                      <a:pt x="2156759" y="1008455"/>
                    </a:lnTo>
                    <a:cubicBezTo>
                      <a:pt x="2139482" y="1008553"/>
                      <a:pt x="2129788" y="1001472"/>
                      <a:pt x="2135110" y="992639"/>
                    </a:cubicBezTo>
                    <a:lnTo>
                      <a:pt x="2238387" y="821248"/>
                    </a:lnTo>
                    <a:cubicBezTo>
                      <a:pt x="2243709" y="812415"/>
                      <a:pt x="2262031" y="805174"/>
                      <a:pt x="2279312" y="805077"/>
                    </a:cubicBezTo>
                    <a:lnTo>
                      <a:pt x="2404460" y="804367"/>
                    </a:lnTo>
                    <a:cubicBezTo>
                      <a:pt x="2413101" y="804316"/>
                      <a:pt x="2419844" y="806063"/>
                      <a:pt x="2423762" y="808925"/>
                    </a:cubicBezTo>
                    <a:cubicBezTo>
                      <a:pt x="2427681" y="811786"/>
                      <a:pt x="2428773" y="815766"/>
                      <a:pt x="2426111" y="820181"/>
                    </a:cubicBezTo>
                    <a:close/>
                    <a:moveTo>
                      <a:pt x="2454565" y="0"/>
                    </a:moveTo>
                    <a:lnTo>
                      <a:pt x="2408315" y="76753"/>
                    </a:lnTo>
                    <a:cubicBezTo>
                      <a:pt x="2402993" y="85587"/>
                      <a:pt x="2384669" y="92827"/>
                      <a:pt x="2367390" y="92925"/>
                    </a:cubicBezTo>
                    <a:lnTo>
                      <a:pt x="2242240" y="93635"/>
                    </a:lnTo>
                    <a:cubicBezTo>
                      <a:pt x="2224961" y="93734"/>
                      <a:pt x="2215267" y="86653"/>
                      <a:pt x="2220591" y="77819"/>
                    </a:cubicBezTo>
                    <a:lnTo>
                      <a:pt x="2267482" y="0"/>
                    </a:lnTo>
                    <a:close/>
                    <a:moveTo>
                      <a:pt x="2532094" y="257818"/>
                    </a:moveTo>
                    <a:lnTo>
                      <a:pt x="2428818" y="429209"/>
                    </a:lnTo>
                    <a:cubicBezTo>
                      <a:pt x="2423496" y="438042"/>
                      <a:pt x="2405174" y="445282"/>
                      <a:pt x="2387893" y="445381"/>
                    </a:cubicBezTo>
                    <a:lnTo>
                      <a:pt x="2262743" y="446091"/>
                    </a:lnTo>
                    <a:cubicBezTo>
                      <a:pt x="2245464" y="446189"/>
                      <a:pt x="2235770" y="439108"/>
                      <a:pt x="2241093" y="430275"/>
                    </a:cubicBezTo>
                    <a:lnTo>
                      <a:pt x="2344368" y="258884"/>
                    </a:lnTo>
                    <a:cubicBezTo>
                      <a:pt x="2349691" y="250051"/>
                      <a:pt x="2368014" y="242810"/>
                      <a:pt x="2385294" y="242712"/>
                    </a:cubicBezTo>
                    <a:lnTo>
                      <a:pt x="2510444" y="242001"/>
                    </a:lnTo>
                    <a:cubicBezTo>
                      <a:pt x="2519084" y="241953"/>
                      <a:pt x="2525827" y="243699"/>
                      <a:pt x="2529745" y="246561"/>
                    </a:cubicBezTo>
                    <a:cubicBezTo>
                      <a:pt x="2533663" y="249423"/>
                      <a:pt x="2534755" y="253402"/>
                      <a:pt x="2532094" y="257818"/>
                    </a:cubicBezTo>
                    <a:close/>
                    <a:moveTo>
                      <a:pt x="2564324" y="590813"/>
                    </a:moveTo>
                    <a:lnTo>
                      <a:pt x="2461048" y="762205"/>
                    </a:lnTo>
                    <a:cubicBezTo>
                      <a:pt x="2455726" y="771037"/>
                      <a:pt x="2437402" y="778278"/>
                      <a:pt x="2420123" y="778376"/>
                    </a:cubicBezTo>
                    <a:lnTo>
                      <a:pt x="2294973" y="779087"/>
                    </a:lnTo>
                    <a:cubicBezTo>
                      <a:pt x="2277694" y="779185"/>
                      <a:pt x="2267999" y="772103"/>
                      <a:pt x="2273322" y="763270"/>
                    </a:cubicBezTo>
                    <a:lnTo>
                      <a:pt x="2376598" y="591879"/>
                    </a:lnTo>
                    <a:cubicBezTo>
                      <a:pt x="2381920" y="583046"/>
                      <a:pt x="2400244" y="575807"/>
                      <a:pt x="2417523" y="575708"/>
                    </a:cubicBezTo>
                    <a:lnTo>
                      <a:pt x="2542671" y="574997"/>
                    </a:lnTo>
                    <a:cubicBezTo>
                      <a:pt x="2551313" y="574949"/>
                      <a:pt x="2558056" y="576695"/>
                      <a:pt x="2561973" y="579556"/>
                    </a:cubicBezTo>
                    <a:cubicBezTo>
                      <a:pt x="2565892" y="582419"/>
                      <a:pt x="2566985" y="586397"/>
                      <a:pt x="2564324" y="590813"/>
                    </a:cubicBezTo>
                    <a:close/>
                    <a:moveTo>
                      <a:pt x="2584827" y="943269"/>
                    </a:moveTo>
                    <a:lnTo>
                      <a:pt x="2515923" y="1057618"/>
                    </a:lnTo>
                    <a:lnTo>
                      <a:pt x="2328840" y="1057618"/>
                    </a:lnTo>
                    <a:lnTo>
                      <a:pt x="2397102" y="944335"/>
                    </a:lnTo>
                    <a:cubicBezTo>
                      <a:pt x="2402424" y="935503"/>
                      <a:pt x="2420745" y="928261"/>
                      <a:pt x="2438027" y="928164"/>
                    </a:cubicBezTo>
                    <a:lnTo>
                      <a:pt x="2563177" y="927454"/>
                    </a:lnTo>
                    <a:cubicBezTo>
                      <a:pt x="2571816" y="927403"/>
                      <a:pt x="2578559" y="929150"/>
                      <a:pt x="2582478" y="932012"/>
                    </a:cubicBezTo>
                    <a:cubicBezTo>
                      <a:pt x="2586395" y="934875"/>
                      <a:pt x="2587488" y="938853"/>
                      <a:pt x="2584827" y="943269"/>
                    </a:cubicBezTo>
                    <a:close/>
                    <a:moveTo>
                      <a:pt x="2670306" y="28449"/>
                    </a:moveTo>
                    <a:lnTo>
                      <a:pt x="2567030" y="199840"/>
                    </a:lnTo>
                    <a:cubicBezTo>
                      <a:pt x="2561707" y="208673"/>
                      <a:pt x="2543384" y="215914"/>
                      <a:pt x="2526105" y="216012"/>
                    </a:cubicBezTo>
                    <a:lnTo>
                      <a:pt x="2400955" y="216723"/>
                    </a:lnTo>
                    <a:cubicBezTo>
                      <a:pt x="2383676" y="216821"/>
                      <a:pt x="2373981" y="209740"/>
                      <a:pt x="2379304" y="200907"/>
                    </a:cubicBezTo>
                    <a:lnTo>
                      <a:pt x="2482580" y="29516"/>
                    </a:lnTo>
                    <a:cubicBezTo>
                      <a:pt x="2487902" y="20682"/>
                      <a:pt x="2506226" y="13442"/>
                      <a:pt x="2523505" y="13345"/>
                    </a:cubicBezTo>
                    <a:lnTo>
                      <a:pt x="2648655" y="12635"/>
                    </a:lnTo>
                    <a:cubicBezTo>
                      <a:pt x="2657295" y="12584"/>
                      <a:pt x="2664039" y="14331"/>
                      <a:pt x="2667957" y="17192"/>
                    </a:cubicBezTo>
                    <a:cubicBezTo>
                      <a:pt x="2671875" y="20054"/>
                      <a:pt x="2672968" y="24033"/>
                      <a:pt x="2670306" y="28449"/>
                    </a:cubicBezTo>
                    <a:close/>
                    <a:moveTo>
                      <a:pt x="2702535" y="361446"/>
                    </a:moveTo>
                    <a:lnTo>
                      <a:pt x="2599259" y="532835"/>
                    </a:lnTo>
                    <a:cubicBezTo>
                      <a:pt x="2593937" y="541670"/>
                      <a:pt x="2575613" y="548909"/>
                      <a:pt x="2558334" y="549007"/>
                    </a:cubicBezTo>
                    <a:lnTo>
                      <a:pt x="2433184" y="549718"/>
                    </a:lnTo>
                    <a:cubicBezTo>
                      <a:pt x="2415905" y="549816"/>
                      <a:pt x="2406211" y="542735"/>
                      <a:pt x="2411533" y="533903"/>
                    </a:cubicBezTo>
                    <a:lnTo>
                      <a:pt x="2514809" y="362511"/>
                    </a:lnTo>
                    <a:cubicBezTo>
                      <a:pt x="2520132" y="353679"/>
                      <a:pt x="2538456" y="346437"/>
                      <a:pt x="2555735" y="346340"/>
                    </a:cubicBezTo>
                    <a:lnTo>
                      <a:pt x="2680884" y="345628"/>
                    </a:lnTo>
                    <a:cubicBezTo>
                      <a:pt x="2689524" y="345580"/>
                      <a:pt x="2696269" y="347326"/>
                      <a:pt x="2700186" y="350189"/>
                    </a:cubicBezTo>
                    <a:cubicBezTo>
                      <a:pt x="2704104" y="353051"/>
                      <a:pt x="2705196" y="357028"/>
                      <a:pt x="2702535" y="361446"/>
                    </a:cubicBezTo>
                    <a:close/>
                    <a:moveTo>
                      <a:pt x="2723038" y="713902"/>
                    </a:moveTo>
                    <a:lnTo>
                      <a:pt x="2619763" y="885291"/>
                    </a:lnTo>
                    <a:cubicBezTo>
                      <a:pt x="2614440" y="894126"/>
                      <a:pt x="2596117" y="901365"/>
                      <a:pt x="2578837" y="901463"/>
                    </a:cubicBezTo>
                    <a:lnTo>
                      <a:pt x="2453688" y="902173"/>
                    </a:lnTo>
                    <a:cubicBezTo>
                      <a:pt x="2436406" y="902272"/>
                      <a:pt x="2426714" y="895191"/>
                      <a:pt x="2432037" y="886359"/>
                    </a:cubicBezTo>
                    <a:lnTo>
                      <a:pt x="2535313" y="714967"/>
                    </a:lnTo>
                    <a:cubicBezTo>
                      <a:pt x="2540636" y="706133"/>
                      <a:pt x="2558957" y="698894"/>
                      <a:pt x="2576238" y="698795"/>
                    </a:cubicBezTo>
                    <a:lnTo>
                      <a:pt x="2701388" y="698085"/>
                    </a:lnTo>
                    <a:cubicBezTo>
                      <a:pt x="2710029" y="698036"/>
                      <a:pt x="2716770" y="699782"/>
                      <a:pt x="2720690" y="702645"/>
                    </a:cubicBezTo>
                    <a:cubicBezTo>
                      <a:pt x="2724607" y="705506"/>
                      <a:pt x="2725699" y="709484"/>
                      <a:pt x="2723038" y="713902"/>
                    </a:cubicBezTo>
                    <a:close/>
                    <a:moveTo>
                      <a:pt x="2755266" y="1046897"/>
                    </a:moveTo>
                    <a:lnTo>
                      <a:pt x="2748806" y="1057618"/>
                    </a:lnTo>
                    <a:lnTo>
                      <a:pt x="2561724" y="1057618"/>
                    </a:lnTo>
                    <a:lnTo>
                      <a:pt x="2567542" y="1047963"/>
                    </a:lnTo>
                    <a:cubicBezTo>
                      <a:pt x="2572864" y="1039130"/>
                      <a:pt x="2591186" y="1031889"/>
                      <a:pt x="2608467" y="1031791"/>
                    </a:cubicBezTo>
                    <a:lnTo>
                      <a:pt x="2733617" y="1031080"/>
                    </a:lnTo>
                    <a:cubicBezTo>
                      <a:pt x="2742257" y="1031031"/>
                      <a:pt x="2749000" y="1032777"/>
                      <a:pt x="2752919" y="1035640"/>
                    </a:cubicBezTo>
                    <a:cubicBezTo>
                      <a:pt x="2756836" y="1038501"/>
                      <a:pt x="2757929" y="1042481"/>
                      <a:pt x="2755266" y="1046897"/>
                    </a:cubicBezTo>
                    <a:close/>
                    <a:moveTo>
                      <a:pt x="2840747" y="132077"/>
                    </a:moveTo>
                    <a:lnTo>
                      <a:pt x="2737471" y="303468"/>
                    </a:lnTo>
                    <a:cubicBezTo>
                      <a:pt x="2732148" y="312300"/>
                      <a:pt x="2713825" y="319542"/>
                      <a:pt x="2696546" y="319639"/>
                    </a:cubicBezTo>
                    <a:lnTo>
                      <a:pt x="2571396" y="320349"/>
                    </a:lnTo>
                    <a:cubicBezTo>
                      <a:pt x="2554117" y="320448"/>
                      <a:pt x="2544422" y="313368"/>
                      <a:pt x="2549745" y="304533"/>
                    </a:cubicBezTo>
                    <a:lnTo>
                      <a:pt x="2653021" y="133144"/>
                    </a:lnTo>
                    <a:cubicBezTo>
                      <a:pt x="2658344" y="124310"/>
                      <a:pt x="2676667" y="117070"/>
                      <a:pt x="2693947" y="116972"/>
                    </a:cubicBezTo>
                    <a:lnTo>
                      <a:pt x="2819096" y="116261"/>
                    </a:lnTo>
                    <a:cubicBezTo>
                      <a:pt x="2827736" y="116212"/>
                      <a:pt x="2834480" y="117957"/>
                      <a:pt x="2838398" y="120819"/>
                    </a:cubicBezTo>
                    <a:cubicBezTo>
                      <a:pt x="2842316" y="123682"/>
                      <a:pt x="2843409" y="127660"/>
                      <a:pt x="2840747" y="132077"/>
                    </a:cubicBezTo>
                    <a:close/>
                    <a:moveTo>
                      <a:pt x="2861250" y="484533"/>
                    </a:moveTo>
                    <a:lnTo>
                      <a:pt x="2757974" y="655924"/>
                    </a:lnTo>
                    <a:cubicBezTo>
                      <a:pt x="2752652" y="664757"/>
                      <a:pt x="2734330" y="671996"/>
                      <a:pt x="2717049" y="672095"/>
                    </a:cubicBezTo>
                    <a:lnTo>
                      <a:pt x="2591899" y="672805"/>
                    </a:lnTo>
                    <a:cubicBezTo>
                      <a:pt x="2574618" y="672903"/>
                      <a:pt x="2564926" y="665822"/>
                      <a:pt x="2570249" y="656989"/>
                    </a:cubicBezTo>
                    <a:lnTo>
                      <a:pt x="2673525" y="485598"/>
                    </a:lnTo>
                    <a:cubicBezTo>
                      <a:pt x="2678847" y="476766"/>
                      <a:pt x="2697168" y="469526"/>
                      <a:pt x="2714451" y="469427"/>
                    </a:cubicBezTo>
                    <a:lnTo>
                      <a:pt x="2839600" y="468717"/>
                    </a:lnTo>
                    <a:cubicBezTo>
                      <a:pt x="2848241" y="468668"/>
                      <a:pt x="2854982" y="470413"/>
                      <a:pt x="2858901" y="473275"/>
                    </a:cubicBezTo>
                    <a:cubicBezTo>
                      <a:pt x="2862819" y="476138"/>
                      <a:pt x="2863911" y="480116"/>
                      <a:pt x="2861250" y="484533"/>
                    </a:cubicBezTo>
                    <a:close/>
                    <a:moveTo>
                      <a:pt x="2893479" y="817528"/>
                    </a:moveTo>
                    <a:lnTo>
                      <a:pt x="2790203" y="988919"/>
                    </a:lnTo>
                    <a:cubicBezTo>
                      <a:pt x="2784881" y="997752"/>
                      <a:pt x="2766557" y="1004991"/>
                      <a:pt x="2749278" y="1005091"/>
                    </a:cubicBezTo>
                    <a:lnTo>
                      <a:pt x="2624128" y="1005801"/>
                    </a:lnTo>
                    <a:cubicBezTo>
                      <a:pt x="2606849" y="1005898"/>
                      <a:pt x="2597155" y="998819"/>
                      <a:pt x="2602478" y="989985"/>
                    </a:cubicBezTo>
                    <a:lnTo>
                      <a:pt x="2705753" y="818594"/>
                    </a:lnTo>
                    <a:cubicBezTo>
                      <a:pt x="2711076" y="809761"/>
                      <a:pt x="2729399" y="802521"/>
                      <a:pt x="2746679" y="802423"/>
                    </a:cubicBezTo>
                    <a:lnTo>
                      <a:pt x="2871829" y="801712"/>
                    </a:lnTo>
                    <a:cubicBezTo>
                      <a:pt x="2880469" y="801662"/>
                      <a:pt x="2887213" y="803408"/>
                      <a:pt x="2891130" y="806271"/>
                    </a:cubicBezTo>
                    <a:cubicBezTo>
                      <a:pt x="2895048" y="809133"/>
                      <a:pt x="2896142" y="813111"/>
                      <a:pt x="2893479" y="817528"/>
                    </a:cubicBezTo>
                    <a:close/>
                    <a:moveTo>
                      <a:pt x="2920334" y="0"/>
                    </a:moveTo>
                    <a:lnTo>
                      <a:pt x="2875684" y="74100"/>
                    </a:lnTo>
                    <a:cubicBezTo>
                      <a:pt x="2870360" y="82933"/>
                      <a:pt x="2852038" y="90173"/>
                      <a:pt x="2834757" y="90272"/>
                    </a:cubicBezTo>
                    <a:lnTo>
                      <a:pt x="2709607" y="90982"/>
                    </a:lnTo>
                    <a:cubicBezTo>
                      <a:pt x="2692328" y="91079"/>
                      <a:pt x="2682636" y="83998"/>
                      <a:pt x="2687956" y="75166"/>
                    </a:cubicBezTo>
                    <a:lnTo>
                      <a:pt x="2733250" y="0"/>
                    </a:lnTo>
                    <a:close/>
                    <a:moveTo>
                      <a:pt x="2999461" y="255165"/>
                    </a:moveTo>
                    <a:lnTo>
                      <a:pt x="2896186" y="426555"/>
                    </a:lnTo>
                    <a:cubicBezTo>
                      <a:pt x="2890863" y="435387"/>
                      <a:pt x="2872541" y="442629"/>
                      <a:pt x="2855261" y="442726"/>
                    </a:cubicBezTo>
                    <a:lnTo>
                      <a:pt x="2730111" y="443438"/>
                    </a:lnTo>
                    <a:cubicBezTo>
                      <a:pt x="2712829" y="443535"/>
                      <a:pt x="2703137" y="436455"/>
                      <a:pt x="2708461" y="427620"/>
                    </a:cubicBezTo>
                    <a:lnTo>
                      <a:pt x="2811736" y="256229"/>
                    </a:lnTo>
                    <a:cubicBezTo>
                      <a:pt x="2817060" y="247397"/>
                      <a:pt x="2835381" y="240157"/>
                      <a:pt x="2852661" y="240059"/>
                    </a:cubicBezTo>
                    <a:lnTo>
                      <a:pt x="2977811" y="239348"/>
                    </a:lnTo>
                    <a:cubicBezTo>
                      <a:pt x="2986452" y="239299"/>
                      <a:pt x="2993195" y="241045"/>
                      <a:pt x="2997113" y="243906"/>
                    </a:cubicBezTo>
                    <a:cubicBezTo>
                      <a:pt x="3001030" y="246769"/>
                      <a:pt x="3002123" y="250749"/>
                      <a:pt x="2999461" y="255165"/>
                    </a:cubicBezTo>
                    <a:close/>
                    <a:moveTo>
                      <a:pt x="3031691" y="588160"/>
                    </a:moveTo>
                    <a:lnTo>
                      <a:pt x="2928415" y="759550"/>
                    </a:lnTo>
                    <a:cubicBezTo>
                      <a:pt x="2923092" y="768383"/>
                      <a:pt x="2904769" y="775624"/>
                      <a:pt x="2887490" y="775721"/>
                    </a:cubicBezTo>
                    <a:lnTo>
                      <a:pt x="2762340" y="776433"/>
                    </a:lnTo>
                    <a:cubicBezTo>
                      <a:pt x="2745059" y="776531"/>
                      <a:pt x="2735367" y="769450"/>
                      <a:pt x="2740689" y="760617"/>
                    </a:cubicBezTo>
                    <a:lnTo>
                      <a:pt x="2843965" y="589226"/>
                    </a:lnTo>
                    <a:cubicBezTo>
                      <a:pt x="2849288" y="580392"/>
                      <a:pt x="2867609" y="573152"/>
                      <a:pt x="2884891" y="573054"/>
                    </a:cubicBezTo>
                    <a:lnTo>
                      <a:pt x="3010040" y="572343"/>
                    </a:lnTo>
                    <a:cubicBezTo>
                      <a:pt x="3018681" y="572294"/>
                      <a:pt x="3025423" y="574041"/>
                      <a:pt x="3029340" y="576902"/>
                    </a:cubicBezTo>
                    <a:cubicBezTo>
                      <a:pt x="3033260" y="579764"/>
                      <a:pt x="3034352" y="583744"/>
                      <a:pt x="3031691" y="588160"/>
                    </a:cubicBezTo>
                    <a:close/>
                    <a:moveTo>
                      <a:pt x="3052194" y="940615"/>
                    </a:moveTo>
                    <a:lnTo>
                      <a:pt x="2981691" y="1057618"/>
                    </a:lnTo>
                    <a:lnTo>
                      <a:pt x="2794609" y="1057618"/>
                    </a:lnTo>
                    <a:lnTo>
                      <a:pt x="2864469" y="941682"/>
                    </a:lnTo>
                    <a:cubicBezTo>
                      <a:pt x="2869791" y="932848"/>
                      <a:pt x="2888114" y="925608"/>
                      <a:pt x="2905393" y="925511"/>
                    </a:cubicBezTo>
                    <a:lnTo>
                      <a:pt x="3030543" y="924799"/>
                    </a:lnTo>
                    <a:cubicBezTo>
                      <a:pt x="3039183" y="924750"/>
                      <a:pt x="3045926" y="926495"/>
                      <a:pt x="3049845" y="929358"/>
                    </a:cubicBezTo>
                    <a:cubicBezTo>
                      <a:pt x="3053763" y="932220"/>
                      <a:pt x="3054854" y="936199"/>
                      <a:pt x="3052194" y="940615"/>
                    </a:cubicBezTo>
                    <a:close/>
                    <a:moveTo>
                      <a:pt x="3074679" y="1029360"/>
                    </a:moveTo>
                    <a:lnTo>
                      <a:pt x="3057752" y="1057618"/>
                    </a:lnTo>
                    <a:lnTo>
                      <a:pt x="3027492" y="1057618"/>
                    </a:lnTo>
                    <a:lnTo>
                      <a:pt x="3034909" y="1045308"/>
                    </a:lnTo>
                    <a:cubicBezTo>
                      <a:pt x="3037571" y="1040891"/>
                      <a:pt x="3043482" y="1036873"/>
                      <a:pt x="3050888" y="1033947"/>
                    </a:cubicBezTo>
                    <a:close/>
                    <a:moveTo>
                      <a:pt x="3137673" y="25796"/>
                    </a:moveTo>
                    <a:lnTo>
                      <a:pt x="3034397" y="197187"/>
                    </a:lnTo>
                    <a:cubicBezTo>
                      <a:pt x="3029075" y="206020"/>
                      <a:pt x="3010753" y="213259"/>
                      <a:pt x="2993472" y="213357"/>
                    </a:cubicBezTo>
                    <a:lnTo>
                      <a:pt x="2868322" y="214069"/>
                    </a:lnTo>
                    <a:cubicBezTo>
                      <a:pt x="2851042" y="214166"/>
                      <a:pt x="2841350" y="207085"/>
                      <a:pt x="2846673" y="198253"/>
                    </a:cubicBezTo>
                    <a:lnTo>
                      <a:pt x="2949949" y="26862"/>
                    </a:lnTo>
                    <a:cubicBezTo>
                      <a:pt x="2955270" y="18029"/>
                      <a:pt x="2973592" y="10788"/>
                      <a:pt x="2990874" y="10690"/>
                    </a:cubicBezTo>
                    <a:lnTo>
                      <a:pt x="3116024" y="9980"/>
                    </a:lnTo>
                    <a:cubicBezTo>
                      <a:pt x="3124664" y="9930"/>
                      <a:pt x="3131406" y="11676"/>
                      <a:pt x="3135324" y="14539"/>
                    </a:cubicBezTo>
                    <a:cubicBezTo>
                      <a:pt x="3139243" y="17401"/>
                      <a:pt x="3140335" y="21379"/>
                      <a:pt x="3137673" y="25796"/>
                    </a:cubicBezTo>
                    <a:close/>
                    <a:moveTo>
                      <a:pt x="3169903" y="358791"/>
                    </a:moveTo>
                    <a:lnTo>
                      <a:pt x="3066627" y="530182"/>
                    </a:lnTo>
                    <a:cubicBezTo>
                      <a:pt x="3061304" y="539015"/>
                      <a:pt x="3042980" y="546256"/>
                      <a:pt x="3025701" y="546354"/>
                    </a:cubicBezTo>
                    <a:lnTo>
                      <a:pt x="2900551" y="547064"/>
                    </a:lnTo>
                    <a:cubicBezTo>
                      <a:pt x="2883272" y="547163"/>
                      <a:pt x="2873578" y="540081"/>
                      <a:pt x="2878901" y="531248"/>
                    </a:cubicBezTo>
                    <a:lnTo>
                      <a:pt x="2982176" y="359857"/>
                    </a:lnTo>
                    <a:cubicBezTo>
                      <a:pt x="2987501" y="351024"/>
                      <a:pt x="3005822" y="343784"/>
                      <a:pt x="3023102" y="343687"/>
                    </a:cubicBezTo>
                    <a:lnTo>
                      <a:pt x="3148252" y="342975"/>
                    </a:lnTo>
                    <a:cubicBezTo>
                      <a:pt x="3156891" y="342926"/>
                      <a:pt x="3163636" y="344671"/>
                      <a:pt x="3167553" y="347534"/>
                    </a:cubicBezTo>
                    <a:cubicBezTo>
                      <a:pt x="3171473" y="350396"/>
                      <a:pt x="3172565" y="354375"/>
                      <a:pt x="3169903" y="358791"/>
                    </a:cubicBezTo>
                    <a:close/>
                    <a:moveTo>
                      <a:pt x="3190405" y="711247"/>
                    </a:moveTo>
                    <a:lnTo>
                      <a:pt x="3087130" y="882638"/>
                    </a:lnTo>
                    <a:cubicBezTo>
                      <a:pt x="3081807" y="891471"/>
                      <a:pt x="3063484" y="898711"/>
                      <a:pt x="3046204" y="898810"/>
                    </a:cubicBezTo>
                    <a:lnTo>
                      <a:pt x="2921055" y="899520"/>
                    </a:lnTo>
                    <a:cubicBezTo>
                      <a:pt x="2903775" y="899619"/>
                      <a:pt x="2894081" y="892537"/>
                      <a:pt x="2899404" y="883704"/>
                    </a:cubicBezTo>
                    <a:lnTo>
                      <a:pt x="3002682" y="712313"/>
                    </a:lnTo>
                    <a:cubicBezTo>
                      <a:pt x="3008003" y="703479"/>
                      <a:pt x="3026326" y="696239"/>
                      <a:pt x="3043605" y="696141"/>
                    </a:cubicBezTo>
                    <a:lnTo>
                      <a:pt x="3168755" y="695431"/>
                    </a:lnTo>
                    <a:cubicBezTo>
                      <a:pt x="3177396" y="695383"/>
                      <a:pt x="3184139" y="697128"/>
                      <a:pt x="3188057" y="699989"/>
                    </a:cubicBezTo>
                    <a:cubicBezTo>
                      <a:pt x="3191974" y="702851"/>
                      <a:pt x="3193066" y="706831"/>
                      <a:pt x="3190405" y="711247"/>
                    </a:cubicBezTo>
                    <a:close/>
                    <a:moveTo>
                      <a:pt x="3211972" y="800169"/>
                    </a:moveTo>
                    <a:lnTo>
                      <a:pt x="3090520" y="1002917"/>
                    </a:lnTo>
                    <a:lnTo>
                      <a:pt x="3072194" y="998588"/>
                    </a:lnTo>
                    <a:cubicBezTo>
                      <a:pt x="3068277" y="995726"/>
                      <a:pt x="3067184" y="991747"/>
                      <a:pt x="3069845" y="987330"/>
                    </a:cubicBezTo>
                    <a:lnTo>
                      <a:pt x="3173120" y="815939"/>
                    </a:lnTo>
                    <a:cubicBezTo>
                      <a:pt x="3175782" y="811523"/>
                      <a:pt x="3181694" y="807505"/>
                      <a:pt x="3189100" y="804578"/>
                    </a:cubicBezTo>
                    <a:close/>
                    <a:moveTo>
                      <a:pt x="3308116" y="129423"/>
                    </a:moveTo>
                    <a:lnTo>
                      <a:pt x="3204838" y="300815"/>
                    </a:lnTo>
                    <a:cubicBezTo>
                      <a:pt x="3199517" y="309647"/>
                      <a:pt x="3181193" y="316887"/>
                      <a:pt x="3163914" y="316985"/>
                    </a:cubicBezTo>
                    <a:lnTo>
                      <a:pt x="3038763" y="317696"/>
                    </a:lnTo>
                    <a:cubicBezTo>
                      <a:pt x="3021483" y="317794"/>
                      <a:pt x="3011791" y="310713"/>
                      <a:pt x="3017113" y="301880"/>
                    </a:cubicBezTo>
                    <a:lnTo>
                      <a:pt x="3120389" y="130489"/>
                    </a:lnTo>
                    <a:cubicBezTo>
                      <a:pt x="3125712" y="121656"/>
                      <a:pt x="3144034" y="114415"/>
                      <a:pt x="3161315" y="114318"/>
                    </a:cubicBezTo>
                    <a:lnTo>
                      <a:pt x="3286463" y="113606"/>
                    </a:lnTo>
                    <a:cubicBezTo>
                      <a:pt x="3295104" y="113557"/>
                      <a:pt x="3301847" y="115304"/>
                      <a:pt x="3305765" y="118166"/>
                    </a:cubicBezTo>
                    <a:cubicBezTo>
                      <a:pt x="3309684" y="121029"/>
                      <a:pt x="3310776" y="125007"/>
                      <a:pt x="3308116" y="129423"/>
                    </a:cubicBezTo>
                    <a:close/>
                    <a:moveTo>
                      <a:pt x="3328617" y="481878"/>
                    </a:moveTo>
                    <a:lnTo>
                      <a:pt x="3225341" y="653269"/>
                    </a:lnTo>
                    <a:cubicBezTo>
                      <a:pt x="3220019" y="662102"/>
                      <a:pt x="3201695" y="669342"/>
                      <a:pt x="3184416" y="669441"/>
                    </a:cubicBezTo>
                    <a:lnTo>
                      <a:pt x="3059268" y="670151"/>
                    </a:lnTo>
                    <a:cubicBezTo>
                      <a:pt x="3041987" y="670250"/>
                      <a:pt x="3032294" y="663168"/>
                      <a:pt x="3037617" y="654335"/>
                    </a:cubicBezTo>
                    <a:lnTo>
                      <a:pt x="3140893" y="482944"/>
                    </a:lnTo>
                    <a:cubicBezTo>
                      <a:pt x="3146215" y="474111"/>
                      <a:pt x="3164537" y="466871"/>
                      <a:pt x="3181818" y="466772"/>
                    </a:cubicBezTo>
                    <a:lnTo>
                      <a:pt x="3306966" y="466062"/>
                    </a:lnTo>
                    <a:cubicBezTo>
                      <a:pt x="3315606" y="466013"/>
                      <a:pt x="3322350" y="467760"/>
                      <a:pt x="3326268" y="470622"/>
                    </a:cubicBezTo>
                    <a:cubicBezTo>
                      <a:pt x="3330186" y="473483"/>
                      <a:pt x="3331279" y="477462"/>
                      <a:pt x="3328617" y="481878"/>
                    </a:cubicBezTo>
                    <a:close/>
                    <a:moveTo>
                      <a:pt x="3349264" y="570977"/>
                    </a:moveTo>
                    <a:lnTo>
                      <a:pt x="3228019" y="773379"/>
                    </a:lnTo>
                    <a:lnTo>
                      <a:pt x="3210406" y="769219"/>
                    </a:lnTo>
                    <a:cubicBezTo>
                      <a:pt x="3206488" y="766357"/>
                      <a:pt x="3205396" y="762379"/>
                      <a:pt x="3208056" y="757962"/>
                    </a:cubicBezTo>
                    <a:lnTo>
                      <a:pt x="3311332" y="586571"/>
                    </a:lnTo>
                    <a:cubicBezTo>
                      <a:pt x="3313994" y="582155"/>
                      <a:pt x="3319905" y="578137"/>
                      <a:pt x="3327311" y="575211"/>
                    </a:cubicBezTo>
                    <a:close/>
                    <a:moveTo>
                      <a:pt x="3386102" y="0"/>
                    </a:moveTo>
                    <a:lnTo>
                      <a:pt x="3343051" y="71445"/>
                    </a:lnTo>
                    <a:cubicBezTo>
                      <a:pt x="3337729" y="80278"/>
                      <a:pt x="3319405" y="87518"/>
                      <a:pt x="3302126" y="87617"/>
                    </a:cubicBezTo>
                    <a:lnTo>
                      <a:pt x="3176976" y="88327"/>
                    </a:lnTo>
                    <a:cubicBezTo>
                      <a:pt x="3159695" y="88425"/>
                      <a:pt x="3150002" y="81344"/>
                      <a:pt x="3155325" y="72511"/>
                    </a:cubicBezTo>
                    <a:lnTo>
                      <a:pt x="3199018" y="0"/>
                    </a:lnTo>
                    <a:close/>
                    <a:moveTo>
                      <a:pt x="3466829" y="252510"/>
                    </a:moveTo>
                    <a:lnTo>
                      <a:pt x="3363554" y="423900"/>
                    </a:lnTo>
                    <a:cubicBezTo>
                      <a:pt x="3358230" y="432734"/>
                      <a:pt x="3339908" y="439974"/>
                      <a:pt x="3322627" y="440072"/>
                    </a:cubicBezTo>
                    <a:lnTo>
                      <a:pt x="3197479" y="440783"/>
                    </a:lnTo>
                    <a:cubicBezTo>
                      <a:pt x="3180198" y="440881"/>
                      <a:pt x="3170506" y="433800"/>
                      <a:pt x="3175829" y="424967"/>
                    </a:cubicBezTo>
                    <a:lnTo>
                      <a:pt x="3279105" y="253576"/>
                    </a:lnTo>
                    <a:cubicBezTo>
                      <a:pt x="3284427" y="244743"/>
                      <a:pt x="3302749" y="237502"/>
                      <a:pt x="3320030" y="237405"/>
                    </a:cubicBezTo>
                    <a:lnTo>
                      <a:pt x="3445179" y="236695"/>
                    </a:lnTo>
                    <a:cubicBezTo>
                      <a:pt x="3453819" y="236644"/>
                      <a:pt x="3460562" y="238391"/>
                      <a:pt x="3464479" y="241253"/>
                    </a:cubicBezTo>
                    <a:cubicBezTo>
                      <a:pt x="3468397" y="244116"/>
                      <a:pt x="3469491" y="248094"/>
                      <a:pt x="3466829" y="252510"/>
                    </a:cubicBezTo>
                    <a:close/>
                    <a:moveTo>
                      <a:pt x="3486556" y="341787"/>
                    </a:moveTo>
                    <a:lnTo>
                      <a:pt x="3365519" y="543842"/>
                    </a:lnTo>
                    <a:lnTo>
                      <a:pt x="3348618" y="539851"/>
                    </a:lnTo>
                    <a:cubicBezTo>
                      <a:pt x="3344700" y="536989"/>
                      <a:pt x="3343607" y="533011"/>
                      <a:pt x="3346269" y="528595"/>
                    </a:cubicBezTo>
                    <a:lnTo>
                      <a:pt x="3449545" y="357204"/>
                    </a:lnTo>
                    <a:cubicBezTo>
                      <a:pt x="3452206" y="352788"/>
                      <a:pt x="3458118" y="348769"/>
                      <a:pt x="3465524" y="345842"/>
                    </a:cubicBezTo>
                    <a:close/>
                    <a:moveTo>
                      <a:pt x="3605040" y="23141"/>
                    </a:moveTo>
                    <a:lnTo>
                      <a:pt x="3501764" y="194532"/>
                    </a:lnTo>
                    <a:cubicBezTo>
                      <a:pt x="3496443" y="203365"/>
                      <a:pt x="3478119" y="210606"/>
                      <a:pt x="3460840" y="210704"/>
                    </a:cubicBezTo>
                    <a:lnTo>
                      <a:pt x="3335691" y="211415"/>
                    </a:lnTo>
                    <a:cubicBezTo>
                      <a:pt x="3318410" y="211513"/>
                      <a:pt x="3308717" y="204432"/>
                      <a:pt x="3314041" y="195598"/>
                    </a:cubicBezTo>
                    <a:lnTo>
                      <a:pt x="3417316" y="24208"/>
                    </a:lnTo>
                    <a:cubicBezTo>
                      <a:pt x="3422639" y="15374"/>
                      <a:pt x="3440960" y="8135"/>
                      <a:pt x="3458241" y="8037"/>
                    </a:cubicBezTo>
                    <a:lnTo>
                      <a:pt x="3583389" y="7325"/>
                    </a:lnTo>
                    <a:cubicBezTo>
                      <a:pt x="3592030" y="7277"/>
                      <a:pt x="3598774" y="9022"/>
                      <a:pt x="3602691" y="11884"/>
                    </a:cubicBezTo>
                    <a:cubicBezTo>
                      <a:pt x="3606610" y="14747"/>
                      <a:pt x="3607702" y="18725"/>
                      <a:pt x="3605040" y="23141"/>
                    </a:cubicBezTo>
                    <a:close/>
                    <a:moveTo>
                      <a:pt x="3623849" y="112595"/>
                    </a:moveTo>
                    <a:lnTo>
                      <a:pt x="3503017" y="314308"/>
                    </a:lnTo>
                    <a:lnTo>
                      <a:pt x="3486829" y="310484"/>
                    </a:lnTo>
                    <a:cubicBezTo>
                      <a:pt x="3482911" y="307622"/>
                      <a:pt x="3481819" y="303643"/>
                      <a:pt x="3484480" y="299226"/>
                    </a:cubicBezTo>
                    <a:lnTo>
                      <a:pt x="3587756" y="127835"/>
                    </a:lnTo>
                    <a:cubicBezTo>
                      <a:pt x="3590417" y="123419"/>
                      <a:pt x="3596329" y="119400"/>
                      <a:pt x="3603735" y="116474"/>
                    </a:cubicBezTo>
                    <a:close/>
                    <a:moveTo>
                      <a:pt x="3691297" y="0"/>
                    </a:moveTo>
                    <a:lnTo>
                      <a:pt x="3640517" y="84770"/>
                    </a:lnTo>
                    <a:lnTo>
                      <a:pt x="3625041" y="81115"/>
                    </a:lnTo>
                    <a:cubicBezTo>
                      <a:pt x="3621123" y="78253"/>
                      <a:pt x="3620030" y="74274"/>
                      <a:pt x="3622692" y="69857"/>
                    </a:cubicBezTo>
                    <a:lnTo>
                      <a:pt x="366478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DD03E36F-BB58-3E36-3D13-524529BB4DA8}"/>
                  </a:ext>
                </a:extLst>
              </p:cNvPr>
              <p:cNvSpPr/>
              <p:nvPr/>
            </p:nvSpPr>
            <p:spPr bwMode="auto">
              <a:xfrm rot="16200000" flipV="1">
                <a:off x="8848977" y="4215171"/>
                <a:ext cx="3240361" cy="184452"/>
              </a:xfrm>
              <a:custGeom>
                <a:avLst/>
                <a:gdLst>
                  <a:gd name="connsiteX0" fmla="*/ 3240361 w 3240361"/>
                  <a:gd name="connsiteY0" fmla="*/ 0 h 184452"/>
                  <a:gd name="connsiteX1" fmla="*/ 110492 w 3240361"/>
                  <a:gd name="connsiteY1" fmla="*/ 0 h 184452"/>
                  <a:gd name="connsiteX2" fmla="*/ 0 w 3240361"/>
                  <a:gd name="connsiteY2" fmla="*/ 184452 h 184452"/>
                  <a:gd name="connsiteX3" fmla="*/ 3129869 w 3240361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0361" h="184452">
                    <a:moveTo>
                      <a:pt x="3240361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3129869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C8B208DF-2A90-0E28-6826-24D1D99A58BB}"/>
                  </a:ext>
                </a:extLst>
              </p:cNvPr>
              <p:cNvSpPr/>
              <p:nvPr/>
            </p:nvSpPr>
            <p:spPr bwMode="auto">
              <a:xfrm rot="16200000">
                <a:off x="9567889" y="1810996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61661157-7BE8-B235-7CD2-ACE174411683}"/>
                  </a:ext>
                </a:extLst>
              </p:cNvPr>
              <p:cNvGrpSpPr/>
              <p:nvPr/>
            </p:nvGrpSpPr>
            <p:grpSpPr>
              <a:xfrm>
                <a:off x="9490505" y="1638300"/>
                <a:ext cx="767919" cy="978550"/>
                <a:chOff x="3710632" y="4548183"/>
                <a:chExt cx="1324670" cy="1811693"/>
              </a:xfrm>
            </p:grpSpPr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A8A71308-DC6D-BE06-1B08-4E3844D25DFF}"/>
                    </a:ext>
                  </a:extLst>
                </p:cNvPr>
                <p:cNvSpPr/>
                <p:nvPr/>
              </p:nvSpPr>
              <p:spPr bwMode="auto">
                <a:xfrm>
                  <a:off x="3717759" y="4548183"/>
                  <a:ext cx="1317543" cy="1811693"/>
                </a:xfrm>
                <a:custGeom>
                  <a:avLst/>
                  <a:gdLst>
                    <a:gd name="connsiteX0" fmla="*/ 501268 w 1317543"/>
                    <a:gd name="connsiteY0" fmla="*/ 811991 h 1811693"/>
                    <a:gd name="connsiteX1" fmla="*/ 492522 w 1317543"/>
                    <a:gd name="connsiteY1" fmla="*/ 829975 h 1811693"/>
                    <a:gd name="connsiteX2" fmla="*/ 487677 w 1317543"/>
                    <a:gd name="connsiteY2" fmla="*/ 832552 h 1811693"/>
                    <a:gd name="connsiteX3" fmla="*/ 487497 w 1317543"/>
                    <a:gd name="connsiteY3" fmla="*/ 832954 h 1811693"/>
                    <a:gd name="connsiteX4" fmla="*/ 438567 w 1317543"/>
                    <a:gd name="connsiteY4" fmla="*/ 880724 h 1811693"/>
                    <a:gd name="connsiteX5" fmla="*/ 376658 w 1317543"/>
                    <a:gd name="connsiteY5" fmla="*/ 909767 h 1811693"/>
                    <a:gd name="connsiteX6" fmla="*/ 375286 w 1317543"/>
                    <a:gd name="connsiteY6" fmla="*/ 909852 h 1811693"/>
                    <a:gd name="connsiteX7" fmla="*/ 372538 w 1317543"/>
                    <a:gd name="connsiteY7" fmla="*/ 911314 h 1811693"/>
                    <a:gd name="connsiteX8" fmla="*/ 362561 w 1317543"/>
                    <a:gd name="connsiteY8" fmla="*/ 910641 h 1811693"/>
                    <a:gd name="connsiteX9" fmla="*/ 352819 w 1317543"/>
                    <a:gd name="connsiteY9" fmla="*/ 911245 h 1811693"/>
                    <a:gd name="connsiteX10" fmla="*/ 350222 w 1317543"/>
                    <a:gd name="connsiteY10" fmla="*/ 909809 h 1811693"/>
                    <a:gd name="connsiteX11" fmla="*/ 343244 w 1317543"/>
                    <a:gd name="connsiteY11" fmla="*/ 909338 h 1811693"/>
                    <a:gd name="connsiteX12" fmla="*/ 311085 w 1317543"/>
                    <a:gd name="connsiteY12" fmla="*/ 896732 h 1811693"/>
                    <a:gd name="connsiteX13" fmla="*/ 253979 w 1317543"/>
                    <a:gd name="connsiteY13" fmla="*/ 865721 h 1811693"/>
                    <a:gd name="connsiteX14" fmla="*/ 253953 w 1317543"/>
                    <a:gd name="connsiteY14" fmla="*/ 865322 h 1811693"/>
                    <a:gd name="connsiteX15" fmla="*/ 222450 w 1317543"/>
                    <a:gd name="connsiteY15" fmla="*/ 848214 h 1811693"/>
                    <a:gd name="connsiteX16" fmla="*/ 217353 w 1317543"/>
                    <a:gd name="connsiteY16" fmla="*/ 847005 h 1811693"/>
                    <a:gd name="connsiteX17" fmla="*/ 215029 w 1317543"/>
                    <a:gd name="connsiteY17" fmla="*/ 880845 h 1811693"/>
                    <a:gd name="connsiteX18" fmla="*/ 222555 w 1317543"/>
                    <a:gd name="connsiteY18" fmla="*/ 992544 h 1811693"/>
                    <a:gd name="connsiteX19" fmla="*/ 524482 w 1317543"/>
                    <a:gd name="connsiteY19" fmla="*/ 1156503 h 1811693"/>
                    <a:gd name="connsiteX20" fmla="*/ 655342 w 1317543"/>
                    <a:gd name="connsiteY20" fmla="*/ 519074 h 1811693"/>
                    <a:gd name="connsiteX21" fmla="*/ 654230 w 1317543"/>
                    <a:gd name="connsiteY21" fmla="*/ 553202 h 1811693"/>
                    <a:gd name="connsiteX22" fmla="*/ 692803 w 1317543"/>
                    <a:gd name="connsiteY22" fmla="*/ 1125677 h 1811693"/>
                    <a:gd name="connsiteX23" fmla="*/ 790987 w 1317543"/>
                    <a:gd name="connsiteY23" fmla="*/ 1310907 h 1811693"/>
                    <a:gd name="connsiteX24" fmla="*/ 853993 w 1317543"/>
                    <a:gd name="connsiteY24" fmla="*/ 1345122 h 1811693"/>
                    <a:gd name="connsiteX25" fmla="*/ 859090 w 1317543"/>
                    <a:gd name="connsiteY25" fmla="*/ 1346332 h 1811693"/>
                    <a:gd name="connsiteX26" fmla="*/ 861414 w 1317543"/>
                    <a:gd name="connsiteY26" fmla="*/ 1312492 h 1811693"/>
                    <a:gd name="connsiteX27" fmla="*/ 822841 w 1317543"/>
                    <a:gd name="connsiteY27" fmla="*/ 740017 h 1811693"/>
                    <a:gd name="connsiteX28" fmla="*/ 724656 w 1317543"/>
                    <a:gd name="connsiteY28" fmla="*/ 554787 h 1811693"/>
                    <a:gd name="connsiteX29" fmla="*/ 661651 w 1317543"/>
                    <a:gd name="connsiteY29" fmla="*/ 520571 h 1811693"/>
                    <a:gd name="connsiteX30" fmla="*/ 170519 w 1317543"/>
                    <a:gd name="connsiteY30" fmla="*/ 0 h 1811693"/>
                    <a:gd name="connsiteX31" fmla="*/ 172091 w 1317543"/>
                    <a:gd name="connsiteY31" fmla="*/ 496 h 1811693"/>
                    <a:gd name="connsiteX32" fmla="*/ 172822 w 1317543"/>
                    <a:gd name="connsiteY32" fmla="*/ 450 h 1811693"/>
                    <a:gd name="connsiteX33" fmla="*/ 173983 w 1317543"/>
                    <a:gd name="connsiteY33" fmla="*/ 1092 h 1811693"/>
                    <a:gd name="connsiteX34" fmla="*/ 217719 w 1317543"/>
                    <a:gd name="connsiteY34" fmla="*/ 14882 h 1811693"/>
                    <a:gd name="connsiteX35" fmla="*/ 331929 w 1317543"/>
                    <a:gd name="connsiteY35" fmla="*/ 76904 h 1811693"/>
                    <a:gd name="connsiteX36" fmla="*/ 490724 w 1317543"/>
                    <a:gd name="connsiteY36" fmla="*/ 309177 h 1811693"/>
                    <a:gd name="connsiteX37" fmla="*/ 502228 w 1317543"/>
                    <a:gd name="connsiteY37" fmla="*/ 371244 h 1811693"/>
                    <a:gd name="connsiteX38" fmla="*/ 510828 w 1317543"/>
                    <a:gd name="connsiteY38" fmla="*/ 354903 h 1811693"/>
                    <a:gd name="connsiteX39" fmla="*/ 513630 w 1317543"/>
                    <a:gd name="connsiteY39" fmla="*/ 352472 h 1811693"/>
                    <a:gd name="connsiteX40" fmla="*/ 516775 w 1317543"/>
                    <a:gd name="connsiteY40" fmla="*/ 345442 h 1811693"/>
                    <a:gd name="connsiteX41" fmla="*/ 565705 w 1317543"/>
                    <a:gd name="connsiteY41" fmla="*/ 297671 h 1811693"/>
                    <a:gd name="connsiteX42" fmla="*/ 606789 w 1317543"/>
                    <a:gd name="connsiteY42" fmla="*/ 278398 h 1811693"/>
                    <a:gd name="connsiteX43" fmla="*/ 609721 w 1317543"/>
                    <a:gd name="connsiteY43" fmla="*/ 275853 h 1811693"/>
                    <a:gd name="connsiteX44" fmla="*/ 614185 w 1317543"/>
                    <a:gd name="connsiteY44" fmla="*/ 274928 h 1811693"/>
                    <a:gd name="connsiteX45" fmla="*/ 627614 w 1317543"/>
                    <a:gd name="connsiteY45" fmla="*/ 268628 h 1811693"/>
                    <a:gd name="connsiteX46" fmla="*/ 651453 w 1317543"/>
                    <a:gd name="connsiteY46" fmla="*/ 267150 h 1811693"/>
                    <a:gd name="connsiteX47" fmla="*/ 655266 w 1317543"/>
                    <a:gd name="connsiteY47" fmla="*/ 269259 h 1811693"/>
                    <a:gd name="connsiteX48" fmla="*/ 697023 w 1317543"/>
                    <a:gd name="connsiteY48" fmla="*/ 282424 h 1811693"/>
                    <a:gd name="connsiteX49" fmla="*/ 811233 w 1317543"/>
                    <a:gd name="connsiteY49" fmla="*/ 344446 h 1811693"/>
                    <a:gd name="connsiteX50" fmla="*/ 970029 w 1317543"/>
                    <a:gd name="connsiteY50" fmla="*/ 576720 h 1811693"/>
                    <a:gd name="connsiteX51" fmla="*/ 972991 w 1317543"/>
                    <a:gd name="connsiteY51" fmla="*/ 592702 h 1811693"/>
                    <a:gd name="connsiteX52" fmla="*/ 1004054 w 1317543"/>
                    <a:gd name="connsiteY52" fmla="*/ 537149 h 1811693"/>
                    <a:gd name="connsiteX53" fmla="*/ 1076366 w 1317543"/>
                    <a:gd name="connsiteY53" fmla="*/ 481166 h 1811693"/>
                    <a:gd name="connsiteX54" fmla="*/ 1171995 w 1317543"/>
                    <a:gd name="connsiteY54" fmla="*/ 533098 h 1811693"/>
                    <a:gd name="connsiteX55" fmla="*/ 1240188 w 1317543"/>
                    <a:gd name="connsiteY55" fmla="*/ 1545166 h 1811693"/>
                    <a:gd name="connsiteX56" fmla="*/ 1305755 w 1317543"/>
                    <a:gd name="connsiteY56" fmla="*/ 1580771 h 1811693"/>
                    <a:gd name="connsiteX57" fmla="*/ 1317543 w 1317543"/>
                    <a:gd name="connsiteY57" fmla="*/ 1755710 h 1811693"/>
                    <a:gd name="connsiteX58" fmla="*/ 1245231 w 1317543"/>
                    <a:gd name="connsiteY58" fmla="*/ 1811693 h 1811693"/>
                    <a:gd name="connsiteX59" fmla="*/ 1018466 w 1317543"/>
                    <a:gd name="connsiteY59" fmla="*/ 1688549 h 1811693"/>
                    <a:gd name="connsiteX60" fmla="*/ 1006679 w 1317543"/>
                    <a:gd name="connsiteY60" fmla="*/ 1513611 h 1811693"/>
                    <a:gd name="connsiteX61" fmla="*/ 1067485 w 1317543"/>
                    <a:gd name="connsiteY61" fmla="*/ 1453967 h 1811693"/>
                    <a:gd name="connsiteX62" fmla="*/ 1025033 w 1317543"/>
                    <a:gd name="connsiteY62" fmla="*/ 848515 h 1811693"/>
                    <a:gd name="connsiteX63" fmla="*/ 999621 w 1317543"/>
                    <a:gd name="connsiteY63" fmla="*/ 834715 h 1811693"/>
                    <a:gd name="connsiteX64" fmla="*/ 1035462 w 1317543"/>
                    <a:gd name="connsiteY64" fmla="*/ 1366657 h 1811693"/>
                    <a:gd name="connsiteX65" fmla="*/ 1017273 w 1317543"/>
                    <a:gd name="connsiteY65" fmla="*/ 1490471 h 1811693"/>
                    <a:gd name="connsiteX66" fmla="*/ 1003641 w 1317543"/>
                    <a:gd name="connsiteY66" fmla="*/ 1508181 h 1811693"/>
                    <a:gd name="connsiteX67" fmla="*/ 998106 w 1317543"/>
                    <a:gd name="connsiteY67" fmla="*/ 1520552 h 1811693"/>
                    <a:gd name="connsiteX68" fmla="*/ 949176 w 1317543"/>
                    <a:gd name="connsiteY68" fmla="*/ 1568322 h 1811693"/>
                    <a:gd name="connsiteX69" fmla="*/ 887267 w 1317543"/>
                    <a:gd name="connsiteY69" fmla="*/ 1597365 h 1811693"/>
                    <a:gd name="connsiteX70" fmla="*/ 880154 w 1317543"/>
                    <a:gd name="connsiteY70" fmla="*/ 1597806 h 1811693"/>
                    <a:gd name="connsiteX71" fmla="*/ 880073 w 1317543"/>
                    <a:gd name="connsiteY71" fmla="*/ 1597849 h 1811693"/>
                    <a:gd name="connsiteX72" fmla="*/ 879780 w 1317543"/>
                    <a:gd name="connsiteY72" fmla="*/ 1597829 h 1811693"/>
                    <a:gd name="connsiteX73" fmla="*/ 863428 w 1317543"/>
                    <a:gd name="connsiteY73" fmla="*/ 1598843 h 1811693"/>
                    <a:gd name="connsiteX74" fmla="*/ 859070 w 1317543"/>
                    <a:gd name="connsiteY74" fmla="*/ 1596433 h 1811693"/>
                    <a:gd name="connsiteX75" fmla="*/ 850779 w 1317543"/>
                    <a:gd name="connsiteY75" fmla="*/ 1595874 h 1811693"/>
                    <a:gd name="connsiteX76" fmla="*/ 818620 w 1317543"/>
                    <a:gd name="connsiteY76" fmla="*/ 1583268 h 1811693"/>
                    <a:gd name="connsiteX77" fmla="*/ 704410 w 1317543"/>
                    <a:gd name="connsiteY77" fmla="*/ 1521246 h 1811693"/>
                    <a:gd name="connsiteX78" fmla="*/ 585489 w 1317543"/>
                    <a:gd name="connsiteY78" fmla="*/ 1386632 h 1811693"/>
                    <a:gd name="connsiteX79" fmla="*/ 570558 w 1317543"/>
                    <a:gd name="connsiteY79" fmla="*/ 1350063 h 1811693"/>
                    <a:gd name="connsiteX80" fmla="*/ 504114 w 1317543"/>
                    <a:gd name="connsiteY80" fmla="*/ 1409232 h 1811693"/>
                    <a:gd name="connsiteX81" fmla="*/ 64134 w 1317543"/>
                    <a:gd name="connsiteY81" fmla="*/ 1170303 h 1811693"/>
                    <a:gd name="connsiteX82" fmla="*/ 55392 w 1317543"/>
                    <a:gd name="connsiteY82" fmla="*/ 1040570 h 1811693"/>
                    <a:gd name="connsiteX83" fmla="*/ 52346 w 1317543"/>
                    <a:gd name="connsiteY83" fmla="*/ 995365 h 1811693"/>
                    <a:gd name="connsiteX84" fmla="*/ 40980 w 1317543"/>
                    <a:gd name="connsiteY84" fmla="*/ 826679 h 1811693"/>
                    <a:gd name="connsiteX85" fmla="*/ 59170 w 1317543"/>
                    <a:gd name="connsiteY85" fmla="*/ 702867 h 1811693"/>
                    <a:gd name="connsiteX86" fmla="*/ 69161 w 1317543"/>
                    <a:gd name="connsiteY86" fmla="*/ 689886 h 1811693"/>
                    <a:gd name="connsiteX87" fmla="*/ 76244 w 1317543"/>
                    <a:gd name="connsiteY87" fmla="*/ 674055 h 1811693"/>
                    <a:gd name="connsiteX88" fmla="*/ 125174 w 1317543"/>
                    <a:gd name="connsiteY88" fmla="*/ 626284 h 1811693"/>
                    <a:gd name="connsiteX89" fmla="*/ 187083 w 1317543"/>
                    <a:gd name="connsiteY89" fmla="*/ 597241 h 1811693"/>
                    <a:gd name="connsiteX90" fmla="*/ 193863 w 1317543"/>
                    <a:gd name="connsiteY90" fmla="*/ 596821 h 1811693"/>
                    <a:gd name="connsiteX91" fmla="*/ 196369 w 1317543"/>
                    <a:gd name="connsiteY91" fmla="*/ 595488 h 1811693"/>
                    <a:gd name="connsiteX92" fmla="*/ 205470 w 1317543"/>
                    <a:gd name="connsiteY92" fmla="*/ 596101 h 1811693"/>
                    <a:gd name="connsiteX93" fmla="*/ 210922 w 1317543"/>
                    <a:gd name="connsiteY93" fmla="*/ 595763 h 1811693"/>
                    <a:gd name="connsiteX94" fmla="*/ 212375 w 1317543"/>
                    <a:gd name="connsiteY94" fmla="*/ 596567 h 1811693"/>
                    <a:gd name="connsiteX95" fmla="*/ 225664 w 1317543"/>
                    <a:gd name="connsiteY95" fmla="*/ 597463 h 1811693"/>
                    <a:gd name="connsiteX96" fmla="*/ 257822 w 1317543"/>
                    <a:gd name="connsiteY96" fmla="*/ 610068 h 1811693"/>
                    <a:gd name="connsiteX97" fmla="*/ 314927 w 1317543"/>
                    <a:gd name="connsiteY97" fmla="*/ 641079 h 1811693"/>
                    <a:gd name="connsiteX98" fmla="*/ 314954 w 1317543"/>
                    <a:gd name="connsiteY98" fmla="*/ 641478 h 1811693"/>
                    <a:gd name="connsiteX99" fmla="*/ 346457 w 1317543"/>
                    <a:gd name="connsiteY99" fmla="*/ 658586 h 1811693"/>
                    <a:gd name="connsiteX100" fmla="*/ 351553 w 1317543"/>
                    <a:gd name="connsiteY100" fmla="*/ 659795 h 1811693"/>
                    <a:gd name="connsiteX101" fmla="*/ 353877 w 1317543"/>
                    <a:gd name="connsiteY101" fmla="*/ 625955 h 1811693"/>
                    <a:gd name="connsiteX102" fmla="*/ 343536 w 1317543"/>
                    <a:gd name="connsiteY102" fmla="*/ 472474 h 1811693"/>
                    <a:gd name="connsiteX103" fmla="*/ 245352 w 1317543"/>
                    <a:gd name="connsiteY103" fmla="*/ 287244 h 1811693"/>
                    <a:gd name="connsiteX104" fmla="*/ 182346 w 1317543"/>
                    <a:gd name="connsiteY104" fmla="*/ 253029 h 1811693"/>
                    <a:gd name="connsiteX105" fmla="*/ 177250 w 1317543"/>
                    <a:gd name="connsiteY105" fmla="*/ 251820 h 1811693"/>
                    <a:gd name="connsiteX106" fmla="*/ 174926 w 1317543"/>
                    <a:gd name="connsiteY106" fmla="*/ 285659 h 1811693"/>
                    <a:gd name="connsiteX107" fmla="*/ 185497 w 1317543"/>
                    <a:gd name="connsiteY107" fmla="*/ 442563 h 1811693"/>
                    <a:gd name="connsiteX108" fmla="*/ 113185 w 1317543"/>
                    <a:gd name="connsiteY108" fmla="*/ 498546 h 1811693"/>
                    <a:gd name="connsiteX109" fmla="*/ 15289 w 1317543"/>
                    <a:gd name="connsiteY109" fmla="*/ 445383 h 1811693"/>
                    <a:gd name="connsiteX110" fmla="*/ 877 w 1317543"/>
                    <a:gd name="connsiteY110" fmla="*/ 231493 h 1811693"/>
                    <a:gd name="connsiteX111" fmla="*/ 31523 w 1317543"/>
                    <a:gd name="connsiteY111" fmla="*/ 87360 h 1811693"/>
                    <a:gd name="connsiteX112" fmla="*/ 36043 w 1317543"/>
                    <a:gd name="connsiteY112" fmla="*/ 83438 h 1811693"/>
                    <a:gd name="connsiteX113" fmla="*/ 38144 w 1317543"/>
                    <a:gd name="connsiteY113" fmla="*/ 78742 h 1811693"/>
                    <a:gd name="connsiteX114" fmla="*/ 87074 w 1317543"/>
                    <a:gd name="connsiteY114" fmla="*/ 30971 h 1811693"/>
                    <a:gd name="connsiteX115" fmla="*/ 124575 w 1317543"/>
                    <a:gd name="connsiteY115" fmla="*/ 13379 h 1811693"/>
                    <a:gd name="connsiteX116" fmla="*/ 130417 w 1317543"/>
                    <a:gd name="connsiteY116" fmla="*/ 8309 h 1811693"/>
                    <a:gd name="connsiteX117" fmla="*/ 139308 w 1317543"/>
                    <a:gd name="connsiteY117" fmla="*/ 6467 h 1811693"/>
                    <a:gd name="connsiteX118" fmla="*/ 148983 w 1317543"/>
                    <a:gd name="connsiteY118" fmla="*/ 1928 h 1811693"/>
                    <a:gd name="connsiteX119" fmla="*/ 166436 w 1317543"/>
                    <a:gd name="connsiteY119" fmla="*/ 846 h 181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1317543" h="1811693">
                      <a:moveTo>
                        <a:pt x="501268" y="811991"/>
                      </a:moveTo>
                      <a:lnTo>
                        <a:pt x="492522" y="829975"/>
                      </a:lnTo>
                      <a:lnTo>
                        <a:pt x="487677" y="832552"/>
                      </a:lnTo>
                      <a:lnTo>
                        <a:pt x="487497" y="832954"/>
                      </a:lnTo>
                      <a:cubicBezTo>
                        <a:pt x="477324" y="848568"/>
                        <a:pt x="460210" y="865726"/>
                        <a:pt x="438567" y="880724"/>
                      </a:cubicBezTo>
                      <a:cubicBezTo>
                        <a:pt x="416924" y="895723"/>
                        <a:pt x="394851" y="905724"/>
                        <a:pt x="376658" y="909767"/>
                      </a:cubicBezTo>
                      <a:lnTo>
                        <a:pt x="375286" y="909852"/>
                      </a:lnTo>
                      <a:lnTo>
                        <a:pt x="372538" y="911314"/>
                      </a:lnTo>
                      <a:lnTo>
                        <a:pt x="362561" y="910641"/>
                      </a:lnTo>
                      <a:lnTo>
                        <a:pt x="352819" y="911245"/>
                      </a:lnTo>
                      <a:lnTo>
                        <a:pt x="350222" y="909809"/>
                      </a:lnTo>
                      <a:lnTo>
                        <a:pt x="343244" y="909338"/>
                      </a:lnTo>
                      <a:cubicBezTo>
                        <a:pt x="332969" y="906944"/>
                        <a:pt x="322217" y="902778"/>
                        <a:pt x="311085" y="896732"/>
                      </a:cubicBezTo>
                      <a:lnTo>
                        <a:pt x="253979" y="865721"/>
                      </a:lnTo>
                      <a:cubicBezTo>
                        <a:pt x="253970" y="865588"/>
                        <a:pt x="253962" y="865455"/>
                        <a:pt x="253953" y="865322"/>
                      </a:cubicBezTo>
                      <a:lnTo>
                        <a:pt x="222450" y="848214"/>
                      </a:lnTo>
                      <a:lnTo>
                        <a:pt x="217353" y="847005"/>
                      </a:lnTo>
                      <a:lnTo>
                        <a:pt x="215029" y="880845"/>
                      </a:lnTo>
                      <a:lnTo>
                        <a:pt x="222555" y="992544"/>
                      </a:lnTo>
                      <a:lnTo>
                        <a:pt x="524482" y="1156503"/>
                      </a:lnTo>
                      <a:close/>
                      <a:moveTo>
                        <a:pt x="655342" y="519074"/>
                      </a:moveTo>
                      <a:cubicBezTo>
                        <a:pt x="654971" y="530450"/>
                        <a:pt x="654601" y="541826"/>
                        <a:pt x="654230" y="553202"/>
                      </a:cubicBezTo>
                      <a:lnTo>
                        <a:pt x="692803" y="1125677"/>
                      </a:lnTo>
                      <a:cubicBezTo>
                        <a:pt x="697898" y="1201297"/>
                        <a:pt x="741857" y="1284227"/>
                        <a:pt x="790987" y="1310907"/>
                      </a:cubicBezTo>
                      <a:lnTo>
                        <a:pt x="853993" y="1345122"/>
                      </a:lnTo>
                      <a:lnTo>
                        <a:pt x="859090" y="1346332"/>
                      </a:lnTo>
                      <a:lnTo>
                        <a:pt x="861414" y="1312492"/>
                      </a:lnTo>
                      <a:lnTo>
                        <a:pt x="822841" y="740017"/>
                      </a:lnTo>
                      <a:cubicBezTo>
                        <a:pt x="817745" y="664396"/>
                        <a:pt x="773787" y="581466"/>
                        <a:pt x="724656" y="554787"/>
                      </a:cubicBezTo>
                      <a:lnTo>
                        <a:pt x="661651" y="520571"/>
                      </a:lnTo>
                      <a:close/>
                      <a:moveTo>
                        <a:pt x="170519" y="0"/>
                      </a:moveTo>
                      <a:lnTo>
                        <a:pt x="172091" y="496"/>
                      </a:lnTo>
                      <a:lnTo>
                        <a:pt x="172822" y="450"/>
                      </a:lnTo>
                      <a:lnTo>
                        <a:pt x="173983" y="1092"/>
                      </a:lnTo>
                      <a:lnTo>
                        <a:pt x="217719" y="14882"/>
                      </a:lnTo>
                      <a:lnTo>
                        <a:pt x="331929" y="76904"/>
                      </a:lnTo>
                      <a:cubicBezTo>
                        <a:pt x="398723" y="113176"/>
                        <a:pt x="460243" y="206802"/>
                        <a:pt x="490724" y="309177"/>
                      </a:cubicBezTo>
                      <a:lnTo>
                        <a:pt x="502228" y="371244"/>
                      </a:lnTo>
                      <a:lnTo>
                        <a:pt x="510828" y="354903"/>
                      </a:lnTo>
                      <a:lnTo>
                        <a:pt x="513630" y="352472"/>
                      </a:lnTo>
                      <a:lnTo>
                        <a:pt x="516775" y="345442"/>
                      </a:lnTo>
                      <a:cubicBezTo>
                        <a:pt x="526949" y="329827"/>
                        <a:pt x="544063" y="312670"/>
                        <a:pt x="565705" y="297671"/>
                      </a:cubicBezTo>
                      <a:lnTo>
                        <a:pt x="606789" y="278398"/>
                      </a:lnTo>
                      <a:lnTo>
                        <a:pt x="609721" y="275853"/>
                      </a:lnTo>
                      <a:lnTo>
                        <a:pt x="614185" y="274928"/>
                      </a:lnTo>
                      <a:lnTo>
                        <a:pt x="627614" y="268628"/>
                      </a:lnTo>
                      <a:cubicBezTo>
                        <a:pt x="636710" y="266607"/>
                        <a:pt x="644836" y="266074"/>
                        <a:pt x="651453" y="267150"/>
                      </a:cubicBezTo>
                      <a:lnTo>
                        <a:pt x="655266" y="269259"/>
                      </a:lnTo>
                      <a:lnTo>
                        <a:pt x="697023" y="282424"/>
                      </a:lnTo>
                      <a:lnTo>
                        <a:pt x="811233" y="344446"/>
                      </a:lnTo>
                      <a:cubicBezTo>
                        <a:pt x="878027" y="380718"/>
                        <a:pt x="939547" y="474345"/>
                        <a:pt x="970029" y="576720"/>
                      </a:cubicBezTo>
                      <a:lnTo>
                        <a:pt x="972991" y="592702"/>
                      </a:lnTo>
                      <a:lnTo>
                        <a:pt x="1004054" y="537149"/>
                      </a:lnTo>
                      <a:lnTo>
                        <a:pt x="1076366" y="481166"/>
                      </a:lnTo>
                      <a:lnTo>
                        <a:pt x="1171995" y="533098"/>
                      </a:lnTo>
                      <a:lnTo>
                        <a:pt x="1240188" y="1545166"/>
                      </a:lnTo>
                      <a:lnTo>
                        <a:pt x="1305755" y="1580771"/>
                      </a:lnTo>
                      <a:lnTo>
                        <a:pt x="1317543" y="1755710"/>
                      </a:lnTo>
                      <a:lnTo>
                        <a:pt x="1245231" y="1811693"/>
                      </a:lnTo>
                      <a:lnTo>
                        <a:pt x="1018466" y="1688549"/>
                      </a:lnTo>
                      <a:lnTo>
                        <a:pt x="1006679" y="1513611"/>
                      </a:lnTo>
                      <a:lnTo>
                        <a:pt x="1067485" y="1453967"/>
                      </a:lnTo>
                      <a:lnTo>
                        <a:pt x="1025033" y="848515"/>
                      </a:lnTo>
                      <a:lnTo>
                        <a:pt x="999621" y="834715"/>
                      </a:lnTo>
                      <a:lnTo>
                        <a:pt x="1035462" y="1366657"/>
                      </a:lnTo>
                      <a:cubicBezTo>
                        <a:pt x="1038926" y="1418060"/>
                        <a:pt x="1031991" y="1460300"/>
                        <a:pt x="1017273" y="1490471"/>
                      </a:cubicBezTo>
                      <a:lnTo>
                        <a:pt x="1003641" y="1508181"/>
                      </a:lnTo>
                      <a:lnTo>
                        <a:pt x="998106" y="1520552"/>
                      </a:lnTo>
                      <a:cubicBezTo>
                        <a:pt x="987933" y="1536166"/>
                        <a:pt x="970819" y="1553324"/>
                        <a:pt x="949176" y="1568322"/>
                      </a:cubicBezTo>
                      <a:cubicBezTo>
                        <a:pt x="927534" y="1583321"/>
                        <a:pt x="905460" y="1593322"/>
                        <a:pt x="887267" y="1597365"/>
                      </a:cubicBezTo>
                      <a:lnTo>
                        <a:pt x="880154" y="1597806"/>
                      </a:lnTo>
                      <a:lnTo>
                        <a:pt x="880073" y="1597849"/>
                      </a:lnTo>
                      <a:lnTo>
                        <a:pt x="879780" y="1597829"/>
                      </a:lnTo>
                      <a:lnTo>
                        <a:pt x="863428" y="1598843"/>
                      </a:lnTo>
                      <a:lnTo>
                        <a:pt x="859070" y="1596433"/>
                      </a:lnTo>
                      <a:lnTo>
                        <a:pt x="850779" y="1595874"/>
                      </a:lnTo>
                      <a:cubicBezTo>
                        <a:pt x="840504" y="1593479"/>
                        <a:pt x="829752" y="1589313"/>
                        <a:pt x="818620" y="1583268"/>
                      </a:cubicBezTo>
                      <a:lnTo>
                        <a:pt x="704410" y="1521246"/>
                      </a:lnTo>
                      <a:cubicBezTo>
                        <a:pt x="659882" y="1497065"/>
                        <a:pt x="617697" y="1447393"/>
                        <a:pt x="585489" y="1386632"/>
                      </a:cubicBezTo>
                      <a:lnTo>
                        <a:pt x="570558" y="1350063"/>
                      </a:lnTo>
                      <a:lnTo>
                        <a:pt x="504114" y="1409232"/>
                      </a:lnTo>
                      <a:lnTo>
                        <a:pt x="64134" y="1170303"/>
                      </a:lnTo>
                      <a:lnTo>
                        <a:pt x="55392" y="1040570"/>
                      </a:lnTo>
                      <a:lnTo>
                        <a:pt x="52346" y="995365"/>
                      </a:lnTo>
                      <a:lnTo>
                        <a:pt x="40980" y="826679"/>
                      </a:lnTo>
                      <a:cubicBezTo>
                        <a:pt x="37517" y="775277"/>
                        <a:pt x="44452" y="733037"/>
                        <a:pt x="59170" y="702867"/>
                      </a:cubicBezTo>
                      <a:lnTo>
                        <a:pt x="69161" y="689886"/>
                      </a:lnTo>
                      <a:lnTo>
                        <a:pt x="76244" y="674055"/>
                      </a:lnTo>
                      <a:cubicBezTo>
                        <a:pt x="86418" y="658440"/>
                        <a:pt x="103531" y="641283"/>
                        <a:pt x="125174" y="626284"/>
                      </a:cubicBezTo>
                      <a:cubicBezTo>
                        <a:pt x="146817" y="611285"/>
                        <a:pt x="168891" y="601285"/>
                        <a:pt x="187083" y="597241"/>
                      </a:cubicBezTo>
                      <a:lnTo>
                        <a:pt x="193863" y="596821"/>
                      </a:lnTo>
                      <a:lnTo>
                        <a:pt x="196369" y="595488"/>
                      </a:lnTo>
                      <a:lnTo>
                        <a:pt x="205470" y="596101"/>
                      </a:lnTo>
                      <a:lnTo>
                        <a:pt x="210922" y="595763"/>
                      </a:lnTo>
                      <a:lnTo>
                        <a:pt x="212375" y="596567"/>
                      </a:lnTo>
                      <a:lnTo>
                        <a:pt x="225664" y="597463"/>
                      </a:lnTo>
                      <a:cubicBezTo>
                        <a:pt x="235938" y="599857"/>
                        <a:pt x="246690" y="604023"/>
                        <a:pt x="257822" y="610068"/>
                      </a:cubicBezTo>
                      <a:lnTo>
                        <a:pt x="314927" y="641079"/>
                      </a:lnTo>
                      <a:lnTo>
                        <a:pt x="314954" y="641478"/>
                      </a:lnTo>
                      <a:lnTo>
                        <a:pt x="346457" y="658586"/>
                      </a:lnTo>
                      <a:lnTo>
                        <a:pt x="351553" y="659795"/>
                      </a:lnTo>
                      <a:lnTo>
                        <a:pt x="353877" y="625955"/>
                      </a:lnTo>
                      <a:lnTo>
                        <a:pt x="343536" y="472474"/>
                      </a:lnTo>
                      <a:cubicBezTo>
                        <a:pt x="338441" y="396853"/>
                        <a:pt x="294483" y="313923"/>
                        <a:pt x="245352" y="287244"/>
                      </a:cubicBezTo>
                      <a:lnTo>
                        <a:pt x="182346" y="253029"/>
                      </a:lnTo>
                      <a:lnTo>
                        <a:pt x="177250" y="251820"/>
                      </a:lnTo>
                      <a:lnTo>
                        <a:pt x="174926" y="285659"/>
                      </a:lnTo>
                      <a:lnTo>
                        <a:pt x="185497" y="442563"/>
                      </a:lnTo>
                      <a:lnTo>
                        <a:pt x="113185" y="498546"/>
                      </a:lnTo>
                      <a:lnTo>
                        <a:pt x="15289" y="445383"/>
                      </a:lnTo>
                      <a:lnTo>
                        <a:pt x="877" y="231493"/>
                      </a:lnTo>
                      <a:cubicBezTo>
                        <a:pt x="-3453" y="167239"/>
                        <a:pt x="8465" y="117303"/>
                        <a:pt x="31523" y="87360"/>
                      </a:cubicBezTo>
                      <a:lnTo>
                        <a:pt x="36043" y="83438"/>
                      </a:lnTo>
                      <a:lnTo>
                        <a:pt x="38144" y="78742"/>
                      </a:lnTo>
                      <a:cubicBezTo>
                        <a:pt x="48318" y="63127"/>
                        <a:pt x="65431" y="45970"/>
                        <a:pt x="87074" y="30971"/>
                      </a:cubicBezTo>
                      <a:lnTo>
                        <a:pt x="124575" y="13379"/>
                      </a:lnTo>
                      <a:lnTo>
                        <a:pt x="130417" y="8309"/>
                      </a:lnTo>
                      <a:lnTo>
                        <a:pt x="139308" y="6467"/>
                      </a:lnTo>
                      <a:lnTo>
                        <a:pt x="148983" y="1928"/>
                      </a:lnTo>
                      <a:lnTo>
                        <a:pt x="166436" y="8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30EA5CDB-DC20-43BC-D026-3DD0E2FB391B}"/>
                    </a:ext>
                  </a:extLst>
                </p:cNvPr>
                <p:cNvSpPr/>
                <p:nvPr/>
              </p:nvSpPr>
              <p:spPr bwMode="auto">
                <a:xfrm>
                  <a:off x="3710632" y="4603982"/>
                  <a:ext cx="1245231" cy="1755894"/>
                </a:xfrm>
                <a:custGeom>
                  <a:avLst/>
                  <a:gdLst>
                    <a:gd name="connsiteX0" fmla="*/ 1004054 w 1245231"/>
                    <a:gd name="connsiteY0" fmla="*/ 481350 h 1755894"/>
                    <a:gd name="connsiteX1" fmla="*/ 1099683 w 1245231"/>
                    <a:gd name="connsiteY1" fmla="*/ 533282 h 1755894"/>
                    <a:gd name="connsiteX2" fmla="*/ 1167876 w 1245231"/>
                    <a:gd name="connsiteY2" fmla="*/ 1545350 h 1755894"/>
                    <a:gd name="connsiteX3" fmla="*/ 1233443 w 1245231"/>
                    <a:gd name="connsiteY3" fmla="*/ 1580955 h 1755894"/>
                    <a:gd name="connsiteX4" fmla="*/ 1245231 w 1245231"/>
                    <a:gd name="connsiteY4" fmla="*/ 1755894 h 1755894"/>
                    <a:gd name="connsiteX5" fmla="*/ 1018466 w 1245231"/>
                    <a:gd name="connsiteY5" fmla="*/ 1632750 h 1755894"/>
                    <a:gd name="connsiteX6" fmla="*/ 1006679 w 1245231"/>
                    <a:gd name="connsiteY6" fmla="*/ 1457812 h 1755894"/>
                    <a:gd name="connsiteX7" fmla="*/ 1072247 w 1245231"/>
                    <a:gd name="connsiteY7" fmla="*/ 1493418 h 1755894"/>
                    <a:gd name="connsiteX8" fmla="*/ 1025033 w 1245231"/>
                    <a:gd name="connsiteY8" fmla="*/ 792716 h 1755894"/>
                    <a:gd name="connsiteX9" fmla="*/ 959466 w 1245231"/>
                    <a:gd name="connsiteY9" fmla="*/ 757110 h 1755894"/>
                    <a:gd name="connsiteX10" fmla="*/ 947678 w 1245231"/>
                    <a:gd name="connsiteY10" fmla="*/ 582171 h 1755894"/>
                    <a:gd name="connsiteX11" fmla="*/ 627749 w 1245231"/>
                    <a:gd name="connsiteY11" fmla="*/ 456728 h 1755894"/>
                    <a:gd name="connsiteX12" fmla="*/ 581918 w 1245231"/>
                    <a:gd name="connsiteY12" fmla="*/ 553386 h 1755894"/>
                    <a:gd name="connsiteX13" fmla="*/ 620491 w 1245231"/>
                    <a:gd name="connsiteY13" fmla="*/ 1125861 h 1755894"/>
                    <a:gd name="connsiteX14" fmla="*/ 718675 w 1245231"/>
                    <a:gd name="connsiteY14" fmla="*/ 1311091 h 1755894"/>
                    <a:gd name="connsiteX15" fmla="*/ 781681 w 1245231"/>
                    <a:gd name="connsiteY15" fmla="*/ 1345306 h 1755894"/>
                    <a:gd name="connsiteX16" fmla="*/ 861414 w 1245231"/>
                    <a:gd name="connsiteY16" fmla="*/ 1256693 h 1755894"/>
                    <a:gd name="connsiteX17" fmla="*/ 822841 w 1245231"/>
                    <a:gd name="connsiteY17" fmla="*/ 684218 h 1755894"/>
                    <a:gd name="connsiteX18" fmla="*/ 724656 w 1245231"/>
                    <a:gd name="connsiteY18" fmla="*/ 498988 h 1755894"/>
                    <a:gd name="connsiteX19" fmla="*/ 661651 w 1245231"/>
                    <a:gd name="connsiteY19" fmla="*/ 464772 h 1755894"/>
                    <a:gd name="connsiteX20" fmla="*/ 627749 w 1245231"/>
                    <a:gd name="connsiteY20" fmla="*/ 456728 h 1755894"/>
                    <a:gd name="connsiteX21" fmla="*/ 577511 w 1245231"/>
                    <a:gd name="connsiteY21" fmla="*/ 267727 h 1755894"/>
                    <a:gd name="connsiteX22" fmla="*/ 624711 w 1245231"/>
                    <a:gd name="connsiteY22" fmla="*/ 282608 h 1755894"/>
                    <a:gd name="connsiteX23" fmla="*/ 738921 w 1245231"/>
                    <a:gd name="connsiteY23" fmla="*/ 344630 h 1755894"/>
                    <a:gd name="connsiteX24" fmla="*/ 916898 w 1245231"/>
                    <a:gd name="connsiteY24" fmla="*/ 680394 h 1755894"/>
                    <a:gd name="connsiteX25" fmla="*/ 963150 w 1245231"/>
                    <a:gd name="connsiteY25" fmla="*/ 1366841 h 1755894"/>
                    <a:gd name="connsiteX26" fmla="*/ 818620 w 1245231"/>
                    <a:gd name="connsiteY26" fmla="*/ 1527469 h 1755894"/>
                    <a:gd name="connsiteX27" fmla="*/ 704410 w 1245231"/>
                    <a:gd name="connsiteY27" fmla="*/ 1465447 h 1755894"/>
                    <a:gd name="connsiteX28" fmla="*/ 526434 w 1245231"/>
                    <a:gd name="connsiteY28" fmla="*/ 1129684 h 1755894"/>
                    <a:gd name="connsiteX29" fmla="*/ 480181 w 1245231"/>
                    <a:gd name="connsiteY29" fmla="*/ 443236 h 1755894"/>
                    <a:gd name="connsiteX30" fmla="*/ 537409 w 1245231"/>
                    <a:gd name="connsiteY30" fmla="*/ 276037 h 1755894"/>
                    <a:gd name="connsiteX31" fmla="*/ 577511 w 1245231"/>
                    <a:gd name="connsiteY31" fmla="*/ 267727 h 1755894"/>
                    <a:gd name="connsiteX32" fmla="*/ 98207 w 1245231"/>
                    <a:gd name="connsiteY32" fmla="*/ 184 h 1755894"/>
                    <a:gd name="connsiteX33" fmla="*/ 145407 w 1245231"/>
                    <a:gd name="connsiteY33" fmla="*/ 15066 h 1755894"/>
                    <a:gd name="connsiteX34" fmla="*/ 259617 w 1245231"/>
                    <a:gd name="connsiteY34" fmla="*/ 77088 h 1755894"/>
                    <a:gd name="connsiteX35" fmla="*/ 437593 w 1245231"/>
                    <a:gd name="connsiteY35" fmla="*/ 412851 h 1755894"/>
                    <a:gd name="connsiteX36" fmla="*/ 441203 w 1245231"/>
                    <a:gd name="connsiteY36" fmla="*/ 466415 h 1755894"/>
                    <a:gd name="connsiteX37" fmla="*/ 452005 w 1245231"/>
                    <a:gd name="connsiteY37" fmla="*/ 626741 h 1755894"/>
                    <a:gd name="connsiteX38" fmla="*/ 455614 w 1245231"/>
                    <a:gd name="connsiteY38" fmla="*/ 680306 h 1755894"/>
                    <a:gd name="connsiteX39" fmla="*/ 311085 w 1245231"/>
                    <a:gd name="connsiteY39" fmla="*/ 840933 h 1755894"/>
                    <a:gd name="connsiteX40" fmla="*/ 253979 w 1245231"/>
                    <a:gd name="connsiteY40" fmla="*/ 809922 h 1755894"/>
                    <a:gd name="connsiteX41" fmla="*/ 253953 w 1245231"/>
                    <a:gd name="connsiteY41" fmla="*/ 809523 h 1755894"/>
                    <a:gd name="connsiteX42" fmla="*/ 222450 w 1245231"/>
                    <a:gd name="connsiteY42" fmla="*/ 792415 h 1755894"/>
                    <a:gd name="connsiteX43" fmla="*/ 142717 w 1245231"/>
                    <a:gd name="connsiteY43" fmla="*/ 881029 h 1755894"/>
                    <a:gd name="connsiteX44" fmla="*/ 150243 w 1245231"/>
                    <a:gd name="connsiteY44" fmla="*/ 992728 h 1755894"/>
                    <a:gd name="connsiteX45" fmla="*/ 492326 w 1245231"/>
                    <a:gd name="connsiteY45" fmla="*/ 1178494 h 1755894"/>
                    <a:gd name="connsiteX46" fmla="*/ 504114 w 1245231"/>
                    <a:gd name="connsiteY46" fmla="*/ 1353433 h 1755894"/>
                    <a:gd name="connsiteX47" fmla="*/ 64134 w 1245231"/>
                    <a:gd name="connsiteY47" fmla="*/ 1114504 h 1755894"/>
                    <a:gd name="connsiteX48" fmla="*/ 55392 w 1245231"/>
                    <a:gd name="connsiteY48" fmla="*/ 984771 h 1755894"/>
                    <a:gd name="connsiteX49" fmla="*/ 52346 w 1245231"/>
                    <a:gd name="connsiteY49" fmla="*/ 939566 h 1755894"/>
                    <a:gd name="connsiteX50" fmla="*/ 40980 w 1245231"/>
                    <a:gd name="connsiteY50" fmla="*/ 770880 h 1755894"/>
                    <a:gd name="connsiteX51" fmla="*/ 185510 w 1245231"/>
                    <a:gd name="connsiteY51" fmla="*/ 610252 h 1755894"/>
                    <a:gd name="connsiteX52" fmla="*/ 242615 w 1245231"/>
                    <a:gd name="connsiteY52" fmla="*/ 641263 h 1755894"/>
                    <a:gd name="connsiteX53" fmla="*/ 242642 w 1245231"/>
                    <a:gd name="connsiteY53" fmla="*/ 641662 h 1755894"/>
                    <a:gd name="connsiteX54" fmla="*/ 274145 w 1245231"/>
                    <a:gd name="connsiteY54" fmla="*/ 658770 h 1755894"/>
                    <a:gd name="connsiteX55" fmla="*/ 353877 w 1245231"/>
                    <a:gd name="connsiteY55" fmla="*/ 570156 h 1755894"/>
                    <a:gd name="connsiteX56" fmla="*/ 343536 w 1245231"/>
                    <a:gd name="connsiteY56" fmla="*/ 416675 h 1755894"/>
                    <a:gd name="connsiteX57" fmla="*/ 245352 w 1245231"/>
                    <a:gd name="connsiteY57" fmla="*/ 231445 h 1755894"/>
                    <a:gd name="connsiteX58" fmla="*/ 182346 w 1245231"/>
                    <a:gd name="connsiteY58" fmla="*/ 197230 h 1755894"/>
                    <a:gd name="connsiteX59" fmla="*/ 102614 w 1245231"/>
                    <a:gd name="connsiteY59" fmla="*/ 285843 h 1755894"/>
                    <a:gd name="connsiteX60" fmla="*/ 113185 w 1245231"/>
                    <a:gd name="connsiteY60" fmla="*/ 442747 h 1755894"/>
                    <a:gd name="connsiteX61" fmla="*/ 15289 w 1245231"/>
                    <a:gd name="connsiteY61" fmla="*/ 389584 h 1755894"/>
                    <a:gd name="connsiteX62" fmla="*/ 877 w 1245231"/>
                    <a:gd name="connsiteY62" fmla="*/ 175694 h 1755894"/>
                    <a:gd name="connsiteX63" fmla="*/ 58105 w 1245231"/>
                    <a:gd name="connsiteY63" fmla="*/ 8493 h 1755894"/>
                    <a:gd name="connsiteX64" fmla="*/ 98207 w 1245231"/>
                    <a:gd name="connsiteY64" fmla="*/ 184 h 175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245231" h="1755894">
                      <a:moveTo>
                        <a:pt x="1004054" y="481350"/>
                      </a:moveTo>
                      <a:lnTo>
                        <a:pt x="1099683" y="533282"/>
                      </a:lnTo>
                      <a:lnTo>
                        <a:pt x="1167876" y="1545350"/>
                      </a:lnTo>
                      <a:lnTo>
                        <a:pt x="1233443" y="1580955"/>
                      </a:lnTo>
                      <a:lnTo>
                        <a:pt x="1245231" y="1755894"/>
                      </a:lnTo>
                      <a:lnTo>
                        <a:pt x="1018466" y="1632750"/>
                      </a:lnTo>
                      <a:lnTo>
                        <a:pt x="1006679" y="1457812"/>
                      </a:lnTo>
                      <a:lnTo>
                        <a:pt x="1072247" y="1493418"/>
                      </a:lnTo>
                      <a:lnTo>
                        <a:pt x="1025033" y="792716"/>
                      </a:lnTo>
                      <a:lnTo>
                        <a:pt x="959466" y="757110"/>
                      </a:lnTo>
                      <a:lnTo>
                        <a:pt x="947678" y="582171"/>
                      </a:lnTo>
                      <a:close/>
                      <a:moveTo>
                        <a:pt x="627749" y="456728"/>
                      </a:moveTo>
                      <a:cubicBezTo>
                        <a:pt x="597221" y="460175"/>
                        <a:pt x="578097" y="496670"/>
                        <a:pt x="581918" y="553386"/>
                      </a:cubicBezTo>
                      <a:lnTo>
                        <a:pt x="620491" y="1125861"/>
                      </a:lnTo>
                      <a:cubicBezTo>
                        <a:pt x="625586" y="1201481"/>
                        <a:pt x="669545" y="1284411"/>
                        <a:pt x="718675" y="1311091"/>
                      </a:cubicBezTo>
                      <a:lnTo>
                        <a:pt x="781681" y="1345306"/>
                      </a:lnTo>
                      <a:cubicBezTo>
                        <a:pt x="830811" y="1371986"/>
                        <a:pt x="866509" y="1332313"/>
                        <a:pt x="861414" y="1256693"/>
                      </a:cubicBezTo>
                      <a:lnTo>
                        <a:pt x="822841" y="684218"/>
                      </a:lnTo>
                      <a:cubicBezTo>
                        <a:pt x="817745" y="608597"/>
                        <a:pt x="773787" y="525667"/>
                        <a:pt x="724656" y="498988"/>
                      </a:cubicBezTo>
                      <a:lnTo>
                        <a:pt x="661651" y="464772"/>
                      </a:lnTo>
                      <a:cubicBezTo>
                        <a:pt x="649368" y="458102"/>
                        <a:pt x="637925" y="455579"/>
                        <a:pt x="627749" y="456728"/>
                      </a:cubicBezTo>
                      <a:close/>
                      <a:moveTo>
                        <a:pt x="577511" y="267727"/>
                      </a:moveTo>
                      <a:cubicBezTo>
                        <a:pt x="592170" y="268701"/>
                        <a:pt x="608013" y="273541"/>
                        <a:pt x="624711" y="282608"/>
                      </a:cubicBezTo>
                      <a:lnTo>
                        <a:pt x="738921" y="344630"/>
                      </a:lnTo>
                      <a:cubicBezTo>
                        <a:pt x="827979" y="392992"/>
                        <a:pt x="907662" y="543319"/>
                        <a:pt x="916898" y="680394"/>
                      </a:cubicBezTo>
                      <a:lnTo>
                        <a:pt x="963150" y="1366841"/>
                      </a:lnTo>
                      <a:cubicBezTo>
                        <a:pt x="972386" y="1503915"/>
                        <a:pt x="907678" y="1575831"/>
                        <a:pt x="818620" y="1527469"/>
                      </a:cubicBezTo>
                      <a:lnTo>
                        <a:pt x="704410" y="1465447"/>
                      </a:lnTo>
                      <a:cubicBezTo>
                        <a:pt x="615353" y="1417085"/>
                        <a:pt x="535670" y="1266758"/>
                        <a:pt x="526434" y="1129684"/>
                      </a:cubicBezTo>
                      <a:lnTo>
                        <a:pt x="480181" y="443236"/>
                      </a:lnTo>
                      <a:cubicBezTo>
                        <a:pt x="474408" y="357565"/>
                        <a:pt x="497521" y="297346"/>
                        <a:pt x="537409" y="276037"/>
                      </a:cubicBezTo>
                      <a:cubicBezTo>
                        <a:pt x="549376" y="269644"/>
                        <a:pt x="562852" y="266753"/>
                        <a:pt x="577511" y="267727"/>
                      </a:cubicBezTo>
                      <a:close/>
                      <a:moveTo>
                        <a:pt x="98207" y="184"/>
                      </a:moveTo>
                      <a:cubicBezTo>
                        <a:pt x="112866" y="1159"/>
                        <a:pt x="128709" y="5998"/>
                        <a:pt x="145407" y="15066"/>
                      </a:cubicBezTo>
                      <a:lnTo>
                        <a:pt x="259617" y="77088"/>
                      </a:lnTo>
                      <a:cubicBezTo>
                        <a:pt x="348675" y="125450"/>
                        <a:pt x="428358" y="275776"/>
                        <a:pt x="437593" y="412851"/>
                      </a:cubicBezTo>
                      <a:lnTo>
                        <a:pt x="441203" y="466415"/>
                      </a:lnTo>
                      <a:lnTo>
                        <a:pt x="452005" y="626741"/>
                      </a:lnTo>
                      <a:lnTo>
                        <a:pt x="455614" y="680306"/>
                      </a:lnTo>
                      <a:cubicBezTo>
                        <a:pt x="464851" y="817380"/>
                        <a:pt x="400142" y="889296"/>
                        <a:pt x="311085" y="840933"/>
                      </a:cubicBezTo>
                      <a:lnTo>
                        <a:pt x="253979" y="809922"/>
                      </a:lnTo>
                      <a:lnTo>
                        <a:pt x="253953" y="809523"/>
                      </a:lnTo>
                      <a:lnTo>
                        <a:pt x="222450" y="792415"/>
                      </a:lnTo>
                      <a:cubicBezTo>
                        <a:pt x="173319" y="765736"/>
                        <a:pt x="137622" y="805410"/>
                        <a:pt x="142717" y="881029"/>
                      </a:cubicBezTo>
                      <a:lnTo>
                        <a:pt x="150243" y="992728"/>
                      </a:lnTo>
                      <a:lnTo>
                        <a:pt x="492326" y="1178494"/>
                      </a:lnTo>
                      <a:lnTo>
                        <a:pt x="504114" y="1353433"/>
                      </a:lnTo>
                      <a:lnTo>
                        <a:pt x="64134" y="1114504"/>
                      </a:lnTo>
                      <a:lnTo>
                        <a:pt x="55392" y="984771"/>
                      </a:lnTo>
                      <a:lnTo>
                        <a:pt x="52346" y="939566"/>
                      </a:lnTo>
                      <a:lnTo>
                        <a:pt x="40980" y="770880"/>
                      </a:lnTo>
                      <a:cubicBezTo>
                        <a:pt x="31744" y="633806"/>
                        <a:pt x="96452" y="561890"/>
                        <a:pt x="185510" y="610252"/>
                      </a:cubicBezTo>
                      <a:lnTo>
                        <a:pt x="242615" y="641263"/>
                      </a:lnTo>
                      <a:lnTo>
                        <a:pt x="242642" y="641662"/>
                      </a:lnTo>
                      <a:lnTo>
                        <a:pt x="274145" y="658770"/>
                      </a:lnTo>
                      <a:cubicBezTo>
                        <a:pt x="323276" y="685450"/>
                        <a:pt x="358973" y="645777"/>
                        <a:pt x="353877" y="570156"/>
                      </a:cubicBezTo>
                      <a:lnTo>
                        <a:pt x="343536" y="416675"/>
                      </a:lnTo>
                      <a:cubicBezTo>
                        <a:pt x="338441" y="341054"/>
                        <a:pt x="294483" y="258124"/>
                        <a:pt x="245352" y="231445"/>
                      </a:cubicBezTo>
                      <a:lnTo>
                        <a:pt x="182346" y="197230"/>
                      </a:lnTo>
                      <a:cubicBezTo>
                        <a:pt x="133216" y="170549"/>
                        <a:pt x="97518" y="210223"/>
                        <a:pt x="102614" y="285843"/>
                      </a:cubicBezTo>
                      <a:lnTo>
                        <a:pt x="113185" y="442747"/>
                      </a:lnTo>
                      <a:lnTo>
                        <a:pt x="15289" y="389584"/>
                      </a:lnTo>
                      <a:lnTo>
                        <a:pt x="877" y="175694"/>
                      </a:lnTo>
                      <a:cubicBezTo>
                        <a:pt x="-4896" y="90022"/>
                        <a:pt x="18216" y="29803"/>
                        <a:pt x="58105" y="8493"/>
                      </a:cubicBezTo>
                      <a:cubicBezTo>
                        <a:pt x="70072" y="2101"/>
                        <a:pt x="83548" y="-790"/>
                        <a:pt x="98207" y="18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4F584893-384C-91E6-4B70-FE66CFD69107}"/>
                </a:ext>
              </a:extLst>
            </p:cNvPr>
            <p:cNvGrpSpPr/>
            <p:nvPr/>
          </p:nvGrpSpPr>
          <p:grpSpPr>
            <a:xfrm>
              <a:off x="3504023" y="1150219"/>
              <a:ext cx="766650" cy="2158075"/>
              <a:chOff x="7401146" y="2431226"/>
              <a:chExt cx="1242069" cy="3496352"/>
            </a:xfrm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92E43757-5751-9DED-59CC-A2ACE5BD6CBE}"/>
                  </a:ext>
                </a:extLst>
              </p:cNvPr>
              <p:cNvSpPr/>
              <p:nvPr/>
            </p:nvSpPr>
            <p:spPr bwMode="auto">
              <a:xfrm rot="16200000">
                <a:off x="6447546" y="3916360"/>
                <a:ext cx="2964818" cy="1057618"/>
              </a:xfrm>
              <a:custGeom>
                <a:avLst/>
                <a:gdLst>
                  <a:gd name="connsiteX0" fmla="*/ 2964818 w 2964818"/>
                  <a:gd name="connsiteY0" fmla="*/ 0 h 1057618"/>
                  <a:gd name="connsiteX1" fmla="*/ 2331273 w 2964818"/>
                  <a:gd name="connsiteY1" fmla="*/ 1057618 h 1057618"/>
                  <a:gd name="connsiteX2" fmla="*/ 0 w 2964818"/>
                  <a:gd name="connsiteY2" fmla="*/ 1057618 h 1057618"/>
                  <a:gd name="connsiteX3" fmla="*/ 633545 w 296481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4818" h="1057618">
                    <a:moveTo>
                      <a:pt x="2964818" y="0"/>
                    </a:moveTo>
                    <a:lnTo>
                      <a:pt x="233127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033BDD38-08E8-5D05-4DBC-CDD4869F2D04}"/>
                  </a:ext>
                </a:extLst>
              </p:cNvPr>
              <p:cNvSpPr/>
              <p:nvPr/>
            </p:nvSpPr>
            <p:spPr bwMode="auto">
              <a:xfrm rot="16200000">
                <a:off x="6485527" y="3907497"/>
                <a:ext cx="2908104" cy="1038369"/>
              </a:xfrm>
              <a:custGeom>
                <a:avLst/>
                <a:gdLst>
                  <a:gd name="connsiteX0" fmla="*/ 267232 w 2908104"/>
                  <a:gd name="connsiteY0" fmla="*/ 924610 h 1057618"/>
                  <a:gd name="connsiteX1" fmla="*/ 187083 w 2908104"/>
                  <a:gd name="connsiteY1" fmla="*/ 1057618 h 1057618"/>
                  <a:gd name="connsiteX2" fmla="*/ 0 w 2908104"/>
                  <a:gd name="connsiteY2" fmla="*/ 1057618 h 1057618"/>
                  <a:gd name="connsiteX3" fmla="*/ 79505 w 2908104"/>
                  <a:gd name="connsiteY3" fmla="*/ 925675 h 1057618"/>
                  <a:gd name="connsiteX4" fmla="*/ 120432 w 2908104"/>
                  <a:gd name="connsiteY4" fmla="*/ 909504 h 1057618"/>
                  <a:gd name="connsiteX5" fmla="*/ 245581 w 2908104"/>
                  <a:gd name="connsiteY5" fmla="*/ 908793 h 1057618"/>
                  <a:gd name="connsiteX6" fmla="*/ 264883 w 2908104"/>
                  <a:gd name="connsiteY6" fmla="*/ 913353 h 1057618"/>
                  <a:gd name="connsiteX7" fmla="*/ 267232 w 2908104"/>
                  <a:gd name="connsiteY7" fmla="*/ 924610 h 1057618"/>
                  <a:gd name="connsiteX8" fmla="*/ 405443 w 2908104"/>
                  <a:gd name="connsiteY8" fmla="*/ 695241 h 1057618"/>
                  <a:gd name="connsiteX9" fmla="*/ 302168 w 2908104"/>
                  <a:gd name="connsiteY9" fmla="*/ 866632 h 1057618"/>
                  <a:gd name="connsiteX10" fmla="*/ 261242 w 2908104"/>
                  <a:gd name="connsiteY10" fmla="*/ 882803 h 1057618"/>
                  <a:gd name="connsiteX11" fmla="*/ 136092 w 2908104"/>
                  <a:gd name="connsiteY11" fmla="*/ 883513 h 1057618"/>
                  <a:gd name="connsiteX12" fmla="*/ 114441 w 2908104"/>
                  <a:gd name="connsiteY12" fmla="*/ 867697 h 1057618"/>
                  <a:gd name="connsiteX13" fmla="*/ 217717 w 2908104"/>
                  <a:gd name="connsiteY13" fmla="*/ 696308 h 1057618"/>
                  <a:gd name="connsiteX14" fmla="*/ 258643 w 2908104"/>
                  <a:gd name="connsiteY14" fmla="*/ 680136 h 1057618"/>
                  <a:gd name="connsiteX15" fmla="*/ 383793 w 2908104"/>
                  <a:gd name="connsiteY15" fmla="*/ 679425 h 1057618"/>
                  <a:gd name="connsiteX16" fmla="*/ 403094 w 2908104"/>
                  <a:gd name="connsiteY16" fmla="*/ 683984 h 1057618"/>
                  <a:gd name="connsiteX17" fmla="*/ 405443 w 2908104"/>
                  <a:gd name="connsiteY17" fmla="*/ 695241 h 1057618"/>
                  <a:gd name="connsiteX18" fmla="*/ 437669 w 2908104"/>
                  <a:gd name="connsiteY18" fmla="*/ 1028237 h 1057618"/>
                  <a:gd name="connsiteX19" fmla="*/ 419965 w 2908104"/>
                  <a:gd name="connsiteY19" fmla="*/ 1057618 h 1057618"/>
                  <a:gd name="connsiteX20" fmla="*/ 232881 w 2908104"/>
                  <a:gd name="connsiteY20" fmla="*/ 1057618 h 1057618"/>
                  <a:gd name="connsiteX21" fmla="*/ 249943 w 2908104"/>
                  <a:gd name="connsiteY21" fmla="*/ 1029303 h 1057618"/>
                  <a:gd name="connsiteX22" fmla="*/ 290868 w 2908104"/>
                  <a:gd name="connsiteY22" fmla="*/ 1013131 h 1057618"/>
                  <a:gd name="connsiteX23" fmla="*/ 416018 w 2908104"/>
                  <a:gd name="connsiteY23" fmla="*/ 1012420 h 1057618"/>
                  <a:gd name="connsiteX24" fmla="*/ 435320 w 2908104"/>
                  <a:gd name="connsiteY24" fmla="*/ 1016980 h 1057618"/>
                  <a:gd name="connsiteX25" fmla="*/ 437669 w 2908104"/>
                  <a:gd name="connsiteY25" fmla="*/ 1028237 h 1057618"/>
                  <a:gd name="connsiteX26" fmla="*/ 543655 w 2908104"/>
                  <a:gd name="connsiteY26" fmla="*/ 465873 h 1057618"/>
                  <a:gd name="connsiteX27" fmla="*/ 440379 w 2908104"/>
                  <a:gd name="connsiteY27" fmla="*/ 637264 h 1057618"/>
                  <a:gd name="connsiteX28" fmla="*/ 399453 w 2908104"/>
                  <a:gd name="connsiteY28" fmla="*/ 653436 h 1057618"/>
                  <a:gd name="connsiteX29" fmla="*/ 274304 w 2908104"/>
                  <a:gd name="connsiteY29" fmla="*/ 654146 h 1057618"/>
                  <a:gd name="connsiteX30" fmla="*/ 252653 w 2908104"/>
                  <a:gd name="connsiteY30" fmla="*/ 638330 h 1057618"/>
                  <a:gd name="connsiteX31" fmla="*/ 355929 w 2908104"/>
                  <a:gd name="connsiteY31" fmla="*/ 466939 h 1057618"/>
                  <a:gd name="connsiteX32" fmla="*/ 396855 w 2908104"/>
                  <a:gd name="connsiteY32" fmla="*/ 450767 h 1057618"/>
                  <a:gd name="connsiteX33" fmla="*/ 522006 w 2908104"/>
                  <a:gd name="connsiteY33" fmla="*/ 450057 h 1057618"/>
                  <a:gd name="connsiteX34" fmla="*/ 541306 w 2908104"/>
                  <a:gd name="connsiteY34" fmla="*/ 454616 h 1057618"/>
                  <a:gd name="connsiteX35" fmla="*/ 543655 w 2908104"/>
                  <a:gd name="connsiteY35" fmla="*/ 465873 h 1057618"/>
                  <a:gd name="connsiteX36" fmla="*/ 575881 w 2908104"/>
                  <a:gd name="connsiteY36" fmla="*/ 798868 h 1057618"/>
                  <a:gd name="connsiteX37" fmla="*/ 472605 w 2908104"/>
                  <a:gd name="connsiteY37" fmla="*/ 970259 h 1057618"/>
                  <a:gd name="connsiteX38" fmla="*/ 431679 w 2908104"/>
                  <a:gd name="connsiteY38" fmla="*/ 986431 h 1057618"/>
                  <a:gd name="connsiteX39" fmla="*/ 306529 w 2908104"/>
                  <a:gd name="connsiteY39" fmla="*/ 987141 h 1057618"/>
                  <a:gd name="connsiteX40" fmla="*/ 284879 w 2908104"/>
                  <a:gd name="connsiteY40" fmla="*/ 971325 h 1057618"/>
                  <a:gd name="connsiteX41" fmla="*/ 388155 w 2908104"/>
                  <a:gd name="connsiteY41" fmla="*/ 799934 h 1057618"/>
                  <a:gd name="connsiteX42" fmla="*/ 429080 w 2908104"/>
                  <a:gd name="connsiteY42" fmla="*/ 783764 h 1057618"/>
                  <a:gd name="connsiteX43" fmla="*/ 554230 w 2908104"/>
                  <a:gd name="connsiteY43" fmla="*/ 783052 h 1057618"/>
                  <a:gd name="connsiteX44" fmla="*/ 573532 w 2908104"/>
                  <a:gd name="connsiteY44" fmla="*/ 787611 h 1057618"/>
                  <a:gd name="connsiteX45" fmla="*/ 575881 w 2908104"/>
                  <a:gd name="connsiteY45" fmla="*/ 798868 h 1057618"/>
                  <a:gd name="connsiteX46" fmla="*/ 681866 w 2908104"/>
                  <a:gd name="connsiteY46" fmla="*/ 236504 h 1057618"/>
                  <a:gd name="connsiteX47" fmla="*/ 578591 w 2908104"/>
                  <a:gd name="connsiteY47" fmla="*/ 407895 h 1057618"/>
                  <a:gd name="connsiteX48" fmla="*/ 537665 w 2908104"/>
                  <a:gd name="connsiteY48" fmla="*/ 424067 h 1057618"/>
                  <a:gd name="connsiteX49" fmla="*/ 412516 w 2908104"/>
                  <a:gd name="connsiteY49" fmla="*/ 424778 h 1057618"/>
                  <a:gd name="connsiteX50" fmla="*/ 390866 w 2908104"/>
                  <a:gd name="connsiteY50" fmla="*/ 408961 h 1057618"/>
                  <a:gd name="connsiteX51" fmla="*/ 494142 w 2908104"/>
                  <a:gd name="connsiteY51" fmla="*/ 237571 h 1057618"/>
                  <a:gd name="connsiteX52" fmla="*/ 535066 w 2908104"/>
                  <a:gd name="connsiteY52" fmla="*/ 221398 h 1057618"/>
                  <a:gd name="connsiteX53" fmla="*/ 660216 w 2908104"/>
                  <a:gd name="connsiteY53" fmla="*/ 220688 h 1057618"/>
                  <a:gd name="connsiteX54" fmla="*/ 679517 w 2908104"/>
                  <a:gd name="connsiteY54" fmla="*/ 225247 h 1057618"/>
                  <a:gd name="connsiteX55" fmla="*/ 681866 w 2908104"/>
                  <a:gd name="connsiteY55" fmla="*/ 236504 h 1057618"/>
                  <a:gd name="connsiteX56" fmla="*/ 714092 w 2908104"/>
                  <a:gd name="connsiteY56" fmla="*/ 569501 h 1057618"/>
                  <a:gd name="connsiteX57" fmla="*/ 610816 w 2908104"/>
                  <a:gd name="connsiteY57" fmla="*/ 740892 h 1057618"/>
                  <a:gd name="connsiteX58" fmla="*/ 569891 w 2908104"/>
                  <a:gd name="connsiteY58" fmla="*/ 757062 h 1057618"/>
                  <a:gd name="connsiteX59" fmla="*/ 444742 w 2908104"/>
                  <a:gd name="connsiteY59" fmla="*/ 757773 h 1057618"/>
                  <a:gd name="connsiteX60" fmla="*/ 423092 w 2908104"/>
                  <a:gd name="connsiteY60" fmla="*/ 741957 h 1057618"/>
                  <a:gd name="connsiteX61" fmla="*/ 526366 w 2908104"/>
                  <a:gd name="connsiteY61" fmla="*/ 570566 h 1057618"/>
                  <a:gd name="connsiteX62" fmla="*/ 567291 w 2908104"/>
                  <a:gd name="connsiteY62" fmla="*/ 554395 h 1057618"/>
                  <a:gd name="connsiteX63" fmla="*/ 692441 w 2908104"/>
                  <a:gd name="connsiteY63" fmla="*/ 553685 h 1057618"/>
                  <a:gd name="connsiteX64" fmla="*/ 711743 w 2908104"/>
                  <a:gd name="connsiteY64" fmla="*/ 558243 h 1057618"/>
                  <a:gd name="connsiteX65" fmla="*/ 714092 w 2908104"/>
                  <a:gd name="connsiteY65" fmla="*/ 569501 h 1057618"/>
                  <a:gd name="connsiteX66" fmla="*/ 734596 w 2908104"/>
                  <a:gd name="connsiteY66" fmla="*/ 921955 h 1057618"/>
                  <a:gd name="connsiteX67" fmla="*/ 652849 w 2908104"/>
                  <a:gd name="connsiteY67" fmla="*/ 1057618 h 1057618"/>
                  <a:gd name="connsiteX68" fmla="*/ 465765 w 2908104"/>
                  <a:gd name="connsiteY68" fmla="*/ 1057618 h 1057618"/>
                  <a:gd name="connsiteX69" fmla="*/ 546869 w 2908104"/>
                  <a:gd name="connsiteY69" fmla="*/ 923021 h 1057618"/>
                  <a:gd name="connsiteX70" fmla="*/ 587795 w 2908104"/>
                  <a:gd name="connsiteY70" fmla="*/ 906851 h 1057618"/>
                  <a:gd name="connsiteX71" fmla="*/ 712945 w 2908104"/>
                  <a:gd name="connsiteY71" fmla="*/ 906139 h 1057618"/>
                  <a:gd name="connsiteX72" fmla="*/ 732246 w 2908104"/>
                  <a:gd name="connsiteY72" fmla="*/ 910698 h 1057618"/>
                  <a:gd name="connsiteX73" fmla="*/ 734596 w 2908104"/>
                  <a:gd name="connsiteY73" fmla="*/ 921955 h 1057618"/>
                  <a:gd name="connsiteX74" fmla="*/ 820078 w 2908104"/>
                  <a:gd name="connsiteY74" fmla="*/ 7136 h 1057618"/>
                  <a:gd name="connsiteX75" fmla="*/ 716802 w 2908104"/>
                  <a:gd name="connsiteY75" fmla="*/ 178526 h 1057618"/>
                  <a:gd name="connsiteX76" fmla="*/ 675877 w 2908104"/>
                  <a:gd name="connsiteY76" fmla="*/ 194699 h 1057618"/>
                  <a:gd name="connsiteX77" fmla="*/ 550727 w 2908104"/>
                  <a:gd name="connsiteY77" fmla="*/ 195409 h 1057618"/>
                  <a:gd name="connsiteX78" fmla="*/ 529077 w 2908104"/>
                  <a:gd name="connsiteY78" fmla="*/ 179593 h 1057618"/>
                  <a:gd name="connsiteX79" fmla="*/ 632352 w 2908104"/>
                  <a:gd name="connsiteY79" fmla="*/ 8202 h 1057618"/>
                  <a:gd name="connsiteX80" fmla="*/ 643888 w 2908104"/>
                  <a:gd name="connsiteY80" fmla="*/ 0 h 1057618"/>
                  <a:gd name="connsiteX81" fmla="*/ 818589 w 2908104"/>
                  <a:gd name="connsiteY81" fmla="*/ 0 h 1057618"/>
                  <a:gd name="connsiteX82" fmla="*/ 852304 w 2908104"/>
                  <a:gd name="connsiteY82" fmla="*/ 340131 h 1057618"/>
                  <a:gd name="connsiteX83" fmla="*/ 749027 w 2908104"/>
                  <a:gd name="connsiteY83" fmla="*/ 511523 h 1057618"/>
                  <a:gd name="connsiteX84" fmla="*/ 708103 w 2908104"/>
                  <a:gd name="connsiteY84" fmla="*/ 527694 h 1057618"/>
                  <a:gd name="connsiteX85" fmla="*/ 582953 w 2908104"/>
                  <a:gd name="connsiteY85" fmla="*/ 528404 h 1057618"/>
                  <a:gd name="connsiteX86" fmla="*/ 561302 w 2908104"/>
                  <a:gd name="connsiteY86" fmla="*/ 512588 h 1057618"/>
                  <a:gd name="connsiteX87" fmla="*/ 664580 w 2908104"/>
                  <a:gd name="connsiteY87" fmla="*/ 341197 h 1057618"/>
                  <a:gd name="connsiteX88" fmla="*/ 705503 w 2908104"/>
                  <a:gd name="connsiteY88" fmla="*/ 325026 h 1057618"/>
                  <a:gd name="connsiteX89" fmla="*/ 830653 w 2908104"/>
                  <a:gd name="connsiteY89" fmla="*/ 324316 h 1057618"/>
                  <a:gd name="connsiteX90" fmla="*/ 849954 w 2908104"/>
                  <a:gd name="connsiteY90" fmla="*/ 328874 h 1057618"/>
                  <a:gd name="connsiteX91" fmla="*/ 852304 w 2908104"/>
                  <a:gd name="connsiteY91" fmla="*/ 340131 h 1057618"/>
                  <a:gd name="connsiteX92" fmla="*/ 872807 w 2908104"/>
                  <a:gd name="connsiteY92" fmla="*/ 692588 h 1057618"/>
                  <a:gd name="connsiteX93" fmla="*/ 769531 w 2908104"/>
                  <a:gd name="connsiteY93" fmla="*/ 863979 h 1057618"/>
                  <a:gd name="connsiteX94" fmla="*/ 728606 w 2908104"/>
                  <a:gd name="connsiteY94" fmla="*/ 880149 h 1057618"/>
                  <a:gd name="connsiteX95" fmla="*/ 603456 w 2908104"/>
                  <a:gd name="connsiteY95" fmla="*/ 880860 h 1057618"/>
                  <a:gd name="connsiteX96" fmla="*/ 581805 w 2908104"/>
                  <a:gd name="connsiteY96" fmla="*/ 865044 h 1057618"/>
                  <a:gd name="connsiteX97" fmla="*/ 685081 w 2908104"/>
                  <a:gd name="connsiteY97" fmla="*/ 693653 h 1057618"/>
                  <a:gd name="connsiteX98" fmla="*/ 726006 w 2908104"/>
                  <a:gd name="connsiteY98" fmla="*/ 677482 h 1057618"/>
                  <a:gd name="connsiteX99" fmla="*/ 851158 w 2908104"/>
                  <a:gd name="connsiteY99" fmla="*/ 676772 h 1057618"/>
                  <a:gd name="connsiteX100" fmla="*/ 870458 w 2908104"/>
                  <a:gd name="connsiteY100" fmla="*/ 681330 h 1057618"/>
                  <a:gd name="connsiteX101" fmla="*/ 872807 w 2908104"/>
                  <a:gd name="connsiteY101" fmla="*/ 692588 h 1057618"/>
                  <a:gd name="connsiteX102" fmla="*/ 905036 w 2908104"/>
                  <a:gd name="connsiteY102" fmla="*/ 1025583 h 1057618"/>
                  <a:gd name="connsiteX103" fmla="*/ 885733 w 2908104"/>
                  <a:gd name="connsiteY103" fmla="*/ 1057618 h 1057618"/>
                  <a:gd name="connsiteX104" fmla="*/ 698650 w 2908104"/>
                  <a:gd name="connsiteY104" fmla="*/ 1057618 h 1057618"/>
                  <a:gd name="connsiteX105" fmla="*/ 717311 w 2908104"/>
                  <a:gd name="connsiteY105" fmla="*/ 1026648 h 1057618"/>
                  <a:gd name="connsiteX106" fmla="*/ 758236 w 2908104"/>
                  <a:gd name="connsiteY106" fmla="*/ 1010477 h 1057618"/>
                  <a:gd name="connsiteX107" fmla="*/ 883386 w 2908104"/>
                  <a:gd name="connsiteY107" fmla="*/ 1009767 h 1057618"/>
                  <a:gd name="connsiteX108" fmla="*/ 902687 w 2908104"/>
                  <a:gd name="connsiteY108" fmla="*/ 1014325 h 1057618"/>
                  <a:gd name="connsiteX109" fmla="*/ 905036 w 2908104"/>
                  <a:gd name="connsiteY109" fmla="*/ 1025583 h 1057618"/>
                  <a:gd name="connsiteX110" fmla="*/ 990515 w 2908104"/>
                  <a:gd name="connsiteY110" fmla="*/ 110764 h 1057618"/>
                  <a:gd name="connsiteX111" fmla="*/ 887241 w 2908104"/>
                  <a:gd name="connsiteY111" fmla="*/ 282153 h 1057618"/>
                  <a:gd name="connsiteX112" fmla="*/ 846316 w 2908104"/>
                  <a:gd name="connsiteY112" fmla="*/ 298325 h 1057618"/>
                  <a:gd name="connsiteX113" fmla="*/ 721166 w 2908104"/>
                  <a:gd name="connsiteY113" fmla="*/ 299035 h 1057618"/>
                  <a:gd name="connsiteX114" fmla="*/ 699515 w 2908104"/>
                  <a:gd name="connsiteY114" fmla="*/ 283221 h 1057618"/>
                  <a:gd name="connsiteX115" fmla="*/ 802791 w 2908104"/>
                  <a:gd name="connsiteY115" fmla="*/ 111829 h 1057618"/>
                  <a:gd name="connsiteX116" fmla="*/ 843716 w 2908104"/>
                  <a:gd name="connsiteY116" fmla="*/ 95658 h 1057618"/>
                  <a:gd name="connsiteX117" fmla="*/ 968866 w 2908104"/>
                  <a:gd name="connsiteY117" fmla="*/ 94946 h 1057618"/>
                  <a:gd name="connsiteX118" fmla="*/ 988166 w 2908104"/>
                  <a:gd name="connsiteY118" fmla="*/ 99507 h 1057618"/>
                  <a:gd name="connsiteX119" fmla="*/ 990515 w 2908104"/>
                  <a:gd name="connsiteY119" fmla="*/ 110764 h 1057618"/>
                  <a:gd name="connsiteX120" fmla="*/ 1011019 w 2908104"/>
                  <a:gd name="connsiteY120" fmla="*/ 463218 h 1057618"/>
                  <a:gd name="connsiteX121" fmla="*/ 907743 w 2908104"/>
                  <a:gd name="connsiteY121" fmla="*/ 634609 h 1057618"/>
                  <a:gd name="connsiteX122" fmla="*/ 866817 w 2908104"/>
                  <a:gd name="connsiteY122" fmla="*/ 650781 h 1057618"/>
                  <a:gd name="connsiteX123" fmla="*/ 741669 w 2908104"/>
                  <a:gd name="connsiteY123" fmla="*/ 651491 h 1057618"/>
                  <a:gd name="connsiteX124" fmla="*/ 720018 w 2908104"/>
                  <a:gd name="connsiteY124" fmla="*/ 635675 h 1057618"/>
                  <a:gd name="connsiteX125" fmla="*/ 823294 w 2908104"/>
                  <a:gd name="connsiteY125" fmla="*/ 464286 h 1057618"/>
                  <a:gd name="connsiteX126" fmla="*/ 864218 w 2908104"/>
                  <a:gd name="connsiteY126" fmla="*/ 448114 h 1057618"/>
                  <a:gd name="connsiteX127" fmla="*/ 989369 w 2908104"/>
                  <a:gd name="connsiteY127" fmla="*/ 447403 h 1057618"/>
                  <a:gd name="connsiteX128" fmla="*/ 1008670 w 2908104"/>
                  <a:gd name="connsiteY128" fmla="*/ 451961 h 1057618"/>
                  <a:gd name="connsiteX129" fmla="*/ 1011019 w 2908104"/>
                  <a:gd name="connsiteY129" fmla="*/ 463218 h 1057618"/>
                  <a:gd name="connsiteX130" fmla="*/ 1043248 w 2908104"/>
                  <a:gd name="connsiteY130" fmla="*/ 796215 h 1057618"/>
                  <a:gd name="connsiteX131" fmla="*/ 939972 w 2908104"/>
                  <a:gd name="connsiteY131" fmla="*/ 967605 h 1057618"/>
                  <a:gd name="connsiteX132" fmla="*/ 899047 w 2908104"/>
                  <a:gd name="connsiteY132" fmla="*/ 983776 h 1057618"/>
                  <a:gd name="connsiteX133" fmla="*/ 773897 w 2908104"/>
                  <a:gd name="connsiteY133" fmla="*/ 984488 h 1057618"/>
                  <a:gd name="connsiteX134" fmla="*/ 752248 w 2908104"/>
                  <a:gd name="connsiteY134" fmla="*/ 968670 h 1057618"/>
                  <a:gd name="connsiteX135" fmla="*/ 855522 w 2908104"/>
                  <a:gd name="connsiteY135" fmla="*/ 797281 h 1057618"/>
                  <a:gd name="connsiteX136" fmla="*/ 896447 w 2908104"/>
                  <a:gd name="connsiteY136" fmla="*/ 781109 h 1057618"/>
                  <a:gd name="connsiteX137" fmla="*/ 1021597 w 2908104"/>
                  <a:gd name="connsiteY137" fmla="*/ 780398 h 1057618"/>
                  <a:gd name="connsiteX138" fmla="*/ 1040899 w 2908104"/>
                  <a:gd name="connsiteY138" fmla="*/ 784956 h 1057618"/>
                  <a:gd name="connsiteX139" fmla="*/ 1043248 w 2908104"/>
                  <a:gd name="connsiteY139" fmla="*/ 796215 h 1057618"/>
                  <a:gd name="connsiteX140" fmla="*/ 1057259 w 2908104"/>
                  <a:gd name="connsiteY140" fmla="*/ 0 h 1057618"/>
                  <a:gd name="connsiteX141" fmla="*/ 1025452 w 2908104"/>
                  <a:gd name="connsiteY141" fmla="*/ 52786 h 1057618"/>
                  <a:gd name="connsiteX142" fmla="*/ 984527 w 2908104"/>
                  <a:gd name="connsiteY142" fmla="*/ 68957 h 1057618"/>
                  <a:gd name="connsiteX143" fmla="*/ 859377 w 2908104"/>
                  <a:gd name="connsiteY143" fmla="*/ 69669 h 1057618"/>
                  <a:gd name="connsiteX144" fmla="*/ 837726 w 2908104"/>
                  <a:gd name="connsiteY144" fmla="*/ 53851 h 1057618"/>
                  <a:gd name="connsiteX145" fmla="*/ 870175 w 2908104"/>
                  <a:gd name="connsiteY145" fmla="*/ 0 h 1057618"/>
                  <a:gd name="connsiteX146" fmla="*/ 1149231 w 2908104"/>
                  <a:gd name="connsiteY146" fmla="*/ 233851 h 1057618"/>
                  <a:gd name="connsiteX147" fmla="*/ 1045956 w 2908104"/>
                  <a:gd name="connsiteY147" fmla="*/ 405240 h 1057618"/>
                  <a:gd name="connsiteX148" fmla="*/ 1005030 w 2908104"/>
                  <a:gd name="connsiteY148" fmla="*/ 421412 h 1057618"/>
                  <a:gd name="connsiteX149" fmla="*/ 879880 w 2908104"/>
                  <a:gd name="connsiteY149" fmla="*/ 422123 h 1057618"/>
                  <a:gd name="connsiteX150" fmla="*/ 858229 w 2908104"/>
                  <a:gd name="connsiteY150" fmla="*/ 406308 h 1057618"/>
                  <a:gd name="connsiteX151" fmla="*/ 961506 w 2908104"/>
                  <a:gd name="connsiteY151" fmla="*/ 234916 h 1057618"/>
                  <a:gd name="connsiteX152" fmla="*/ 1002431 w 2908104"/>
                  <a:gd name="connsiteY152" fmla="*/ 218745 h 1057618"/>
                  <a:gd name="connsiteX153" fmla="*/ 1127581 w 2908104"/>
                  <a:gd name="connsiteY153" fmla="*/ 218035 h 1057618"/>
                  <a:gd name="connsiteX154" fmla="*/ 1146883 w 2908104"/>
                  <a:gd name="connsiteY154" fmla="*/ 222594 h 1057618"/>
                  <a:gd name="connsiteX155" fmla="*/ 1149231 w 2908104"/>
                  <a:gd name="connsiteY155" fmla="*/ 233851 h 1057618"/>
                  <a:gd name="connsiteX156" fmla="*/ 1181459 w 2908104"/>
                  <a:gd name="connsiteY156" fmla="*/ 566846 h 1057618"/>
                  <a:gd name="connsiteX157" fmla="*/ 1078183 w 2908104"/>
                  <a:gd name="connsiteY157" fmla="*/ 738237 h 1057618"/>
                  <a:gd name="connsiteX158" fmla="*/ 1037258 w 2908104"/>
                  <a:gd name="connsiteY158" fmla="*/ 754409 h 1057618"/>
                  <a:gd name="connsiteX159" fmla="*/ 912110 w 2908104"/>
                  <a:gd name="connsiteY159" fmla="*/ 755119 h 1057618"/>
                  <a:gd name="connsiteX160" fmla="*/ 890459 w 2908104"/>
                  <a:gd name="connsiteY160" fmla="*/ 739303 h 1057618"/>
                  <a:gd name="connsiteX161" fmla="*/ 993735 w 2908104"/>
                  <a:gd name="connsiteY161" fmla="*/ 567912 h 1057618"/>
                  <a:gd name="connsiteX162" fmla="*/ 1034660 w 2908104"/>
                  <a:gd name="connsiteY162" fmla="*/ 551740 h 1057618"/>
                  <a:gd name="connsiteX163" fmla="*/ 1159810 w 2908104"/>
                  <a:gd name="connsiteY163" fmla="*/ 551029 h 1057618"/>
                  <a:gd name="connsiteX164" fmla="*/ 1179110 w 2908104"/>
                  <a:gd name="connsiteY164" fmla="*/ 555589 h 1057618"/>
                  <a:gd name="connsiteX165" fmla="*/ 1181459 w 2908104"/>
                  <a:gd name="connsiteY165" fmla="*/ 566846 h 1057618"/>
                  <a:gd name="connsiteX166" fmla="*/ 1201964 w 2908104"/>
                  <a:gd name="connsiteY166" fmla="*/ 919302 h 1057618"/>
                  <a:gd name="connsiteX167" fmla="*/ 1118617 w 2908104"/>
                  <a:gd name="connsiteY167" fmla="*/ 1057618 h 1057618"/>
                  <a:gd name="connsiteX168" fmla="*/ 931533 w 2908104"/>
                  <a:gd name="connsiteY168" fmla="*/ 1057618 h 1057618"/>
                  <a:gd name="connsiteX169" fmla="*/ 1014238 w 2908104"/>
                  <a:gd name="connsiteY169" fmla="*/ 920368 h 1057618"/>
                  <a:gd name="connsiteX170" fmla="*/ 1055162 w 2908104"/>
                  <a:gd name="connsiteY170" fmla="*/ 904196 h 1057618"/>
                  <a:gd name="connsiteX171" fmla="*/ 1180313 w 2908104"/>
                  <a:gd name="connsiteY171" fmla="*/ 903486 h 1057618"/>
                  <a:gd name="connsiteX172" fmla="*/ 1199614 w 2908104"/>
                  <a:gd name="connsiteY172" fmla="*/ 908045 h 1057618"/>
                  <a:gd name="connsiteX173" fmla="*/ 1201964 w 2908104"/>
                  <a:gd name="connsiteY173" fmla="*/ 919302 h 1057618"/>
                  <a:gd name="connsiteX174" fmla="*/ 1287443 w 2908104"/>
                  <a:gd name="connsiteY174" fmla="*/ 4482 h 1057618"/>
                  <a:gd name="connsiteX175" fmla="*/ 1184167 w 2908104"/>
                  <a:gd name="connsiteY175" fmla="*/ 175873 h 1057618"/>
                  <a:gd name="connsiteX176" fmla="*/ 1143242 w 2908104"/>
                  <a:gd name="connsiteY176" fmla="*/ 192044 h 1057618"/>
                  <a:gd name="connsiteX177" fmla="*/ 1018092 w 2908104"/>
                  <a:gd name="connsiteY177" fmla="*/ 192756 h 1057618"/>
                  <a:gd name="connsiteX178" fmla="*/ 996441 w 2908104"/>
                  <a:gd name="connsiteY178" fmla="*/ 176938 h 1057618"/>
                  <a:gd name="connsiteX179" fmla="*/ 1099717 w 2908104"/>
                  <a:gd name="connsiteY179" fmla="*/ 5547 h 1057618"/>
                  <a:gd name="connsiteX180" fmla="*/ 1107519 w 2908104"/>
                  <a:gd name="connsiteY180" fmla="*/ 0 h 1057618"/>
                  <a:gd name="connsiteX181" fmla="*/ 1286508 w 2908104"/>
                  <a:gd name="connsiteY181" fmla="*/ 0 h 1057618"/>
                  <a:gd name="connsiteX182" fmla="*/ 1319672 w 2908104"/>
                  <a:gd name="connsiteY182" fmla="*/ 337477 h 1057618"/>
                  <a:gd name="connsiteX183" fmla="*/ 1216396 w 2908104"/>
                  <a:gd name="connsiteY183" fmla="*/ 508868 h 1057618"/>
                  <a:gd name="connsiteX184" fmla="*/ 1175471 w 2908104"/>
                  <a:gd name="connsiteY184" fmla="*/ 525040 h 1057618"/>
                  <a:gd name="connsiteX185" fmla="*/ 1050321 w 2908104"/>
                  <a:gd name="connsiteY185" fmla="*/ 525751 h 1057618"/>
                  <a:gd name="connsiteX186" fmla="*/ 1028671 w 2908104"/>
                  <a:gd name="connsiteY186" fmla="*/ 509934 h 1057618"/>
                  <a:gd name="connsiteX187" fmla="*/ 1131946 w 2908104"/>
                  <a:gd name="connsiteY187" fmla="*/ 338544 h 1057618"/>
                  <a:gd name="connsiteX188" fmla="*/ 1172871 w 2908104"/>
                  <a:gd name="connsiteY188" fmla="*/ 322372 h 1057618"/>
                  <a:gd name="connsiteX189" fmla="*/ 1298021 w 2908104"/>
                  <a:gd name="connsiteY189" fmla="*/ 321662 h 1057618"/>
                  <a:gd name="connsiteX190" fmla="*/ 1317323 w 2908104"/>
                  <a:gd name="connsiteY190" fmla="*/ 326220 h 1057618"/>
                  <a:gd name="connsiteX191" fmla="*/ 1319672 w 2908104"/>
                  <a:gd name="connsiteY191" fmla="*/ 337477 h 1057618"/>
                  <a:gd name="connsiteX192" fmla="*/ 1340176 w 2908104"/>
                  <a:gd name="connsiteY192" fmla="*/ 689933 h 1057618"/>
                  <a:gd name="connsiteX193" fmla="*/ 1236899 w 2908104"/>
                  <a:gd name="connsiteY193" fmla="*/ 861324 h 1057618"/>
                  <a:gd name="connsiteX194" fmla="*/ 1195974 w 2908104"/>
                  <a:gd name="connsiteY194" fmla="*/ 877496 h 1057618"/>
                  <a:gd name="connsiteX195" fmla="*/ 1070824 w 2908104"/>
                  <a:gd name="connsiteY195" fmla="*/ 878206 h 1057618"/>
                  <a:gd name="connsiteX196" fmla="*/ 1049173 w 2908104"/>
                  <a:gd name="connsiteY196" fmla="*/ 862390 h 1057618"/>
                  <a:gd name="connsiteX197" fmla="*/ 1152450 w 2908104"/>
                  <a:gd name="connsiteY197" fmla="*/ 691000 h 1057618"/>
                  <a:gd name="connsiteX198" fmla="*/ 1193375 w 2908104"/>
                  <a:gd name="connsiteY198" fmla="*/ 674827 h 1057618"/>
                  <a:gd name="connsiteX199" fmla="*/ 1318525 w 2908104"/>
                  <a:gd name="connsiteY199" fmla="*/ 674117 h 1057618"/>
                  <a:gd name="connsiteX200" fmla="*/ 1337825 w 2908104"/>
                  <a:gd name="connsiteY200" fmla="*/ 678676 h 1057618"/>
                  <a:gd name="connsiteX201" fmla="*/ 1340176 w 2908104"/>
                  <a:gd name="connsiteY201" fmla="*/ 689933 h 1057618"/>
                  <a:gd name="connsiteX202" fmla="*/ 1372403 w 2908104"/>
                  <a:gd name="connsiteY202" fmla="*/ 1022928 h 1057618"/>
                  <a:gd name="connsiteX203" fmla="*/ 1351500 w 2908104"/>
                  <a:gd name="connsiteY203" fmla="*/ 1057618 h 1057618"/>
                  <a:gd name="connsiteX204" fmla="*/ 1164418 w 2908104"/>
                  <a:gd name="connsiteY204" fmla="*/ 1057618 h 1057618"/>
                  <a:gd name="connsiteX205" fmla="*/ 1184679 w 2908104"/>
                  <a:gd name="connsiteY205" fmla="*/ 1023995 h 1057618"/>
                  <a:gd name="connsiteX206" fmla="*/ 1225604 w 2908104"/>
                  <a:gd name="connsiteY206" fmla="*/ 1007823 h 1057618"/>
                  <a:gd name="connsiteX207" fmla="*/ 1350754 w 2908104"/>
                  <a:gd name="connsiteY207" fmla="*/ 1007112 h 1057618"/>
                  <a:gd name="connsiteX208" fmla="*/ 1370054 w 2908104"/>
                  <a:gd name="connsiteY208" fmla="*/ 1011672 h 1057618"/>
                  <a:gd name="connsiteX209" fmla="*/ 1372403 w 2908104"/>
                  <a:gd name="connsiteY209" fmla="*/ 1022928 h 1057618"/>
                  <a:gd name="connsiteX210" fmla="*/ 1457884 w 2908104"/>
                  <a:gd name="connsiteY210" fmla="*/ 108109 h 1057618"/>
                  <a:gd name="connsiteX211" fmla="*/ 1354607 w 2908104"/>
                  <a:gd name="connsiteY211" fmla="*/ 279500 h 1057618"/>
                  <a:gd name="connsiteX212" fmla="*/ 1313682 w 2908104"/>
                  <a:gd name="connsiteY212" fmla="*/ 295672 h 1057618"/>
                  <a:gd name="connsiteX213" fmla="*/ 1188532 w 2908104"/>
                  <a:gd name="connsiteY213" fmla="*/ 296382 h 1057618"/>
                  <a:gd name="connsiteX214" fmla="*/ 1166882 w 2908104"/>
                  <a:gd name="connsiteY214" fmla="*/ 280566 h 1057618"/>
                  <a:gd name="connsiteX215" fmla="*/ 1270158 w 2908104"/>
                  <a:gd name="connsiteY215" fmla="*/ 109175 h 1057618"/>
                  <a:gd name="connsiteX216" fmla="*/ 1311083 w 2908104"/>
                  <a:gd name="connsiteY216" fmla="*/ 93005 h 1057618"/>
                  <a:gd name="connsiteX217" fmla="*/ 1436233 w 2908104"/>
                  <a:gd name="connsiteY217" fmla="*/ 92293 h 1057618"/>
                  <a:gd name="connsiteX218" fmla="*/ 1455533 w 2908104"/>
                  <a:gd name="connsiteY218" fmla="*/ 96852 h 1057618"/>
                  <a:gd name="connsiteX219" fmla="*/ 1457884 w 2908104"/>
                  <a:gd name="connsiteY219" fmla="*/ 108109 h 1057618"/>
                  <a:gd name="connsiteX220" fmla="*/ 1478387 w 2908104"/>
                  <a:gd name="connsiteY220" fmla="*/ 460565 h 1057618"/>
                  <a:gd name="connsiteX221" fmla="*/ 1375112 w 2908104"/>
                  <a:gd name="connsiteY221" fmla="*/ 631956 h 1057618"/>
                  <a:gd name="connsiteX222" fmla="*/ 1334185 w 2908104"/>
                  <a:gd name="connsiteY222" fmla="*/ 648128 h 1057618"/>
                  <a:gd name="connsiteX223" fmla="*/ 1209036 w 2908104"/>
                  <a:gd name="connsiteY223" fmla="*/ 648838 h 1057618"/>
                  <a:gd name="connsiteX224" fmla="*/ 1187385 w 2908104"/>
                  <a:gd name="connsiteY224" fmla="*/ 633021 h 1057618"/>
                  <a:gd name="connsiteX225" fmla="*/ 1290661 w 2908104"/>
                  <a:gd name="connsiteY225" fmla="*/ 461631 h 1057618"/>
                  <a:gd name="connsiteX226" fmla="*/ 1331587 w 2908104"/>
                  <a:gd name="connsiteY226" fmla="*/ 445459 h 1057618"/>
                  <a:gd name="connsiteX227" fmla="*/ 1456737 w 2908104"/>
                  <a:gd name="connsiteY227" fmla="*/ 444748 h 1057618"/>
                  <a:gd name="connsiteX228" fmla="*/ 1476038 w 2908104"/>
                  <a:gd name="connsiteY228" fmla="*/ 449307 h 1057618"/>
                  <a:gd name="connsiteX229" fmla="*/ 1478387 w 2908104"/>
                  <a:gd name="connsiteY229" fmla="*/ 460565 h 1057618"/>
                  <a:gd name="connsiteX230" fmla="*/ 1510616 w 2908104"/>
                  <a:gd name="connsiteY230" fmla="*/ 793559 h 1057618"/>
                  <a:gd name="connsiteX231" fmla="*/ 1407340 w 2908104"/>
                  <a:gd name="connsiteY231" fmla="*/ 964952 h 1057618"/>
                  <a:gd name="connsiteX232" fmla="*/ 1366415 w 2908104"/>
                  <a:gd name="connsiteY232" fmla="*/ 981123 h 1057618"/>
                  <a:gd name="connsiteX233" fmla="*/ 1241265 w 2908104"/>
                  <a:gd name="connsiteY233" fmla="*/ 981833 h 1057618"/>
                  <a:gd name="connsiteX234" fmla="*/ 1219614 w 2908104"/>
                  <a:gd name="connsiteY234" fmla="*/ 966017 h 1057618"/>
                  <a:gd name="connsiteX235" fmla="*/ 1322891 w 2908104"/>
                  <a:gd name="connsiteY235" fmla="*/ 794626 h 1057618"/>
                  <a:gd name="connsiteX236" fmla="*/ 1363816 w 2908104"/>
                  <a:gd name="connsiteY236" fmla="*/ 778455 h 1057618"/>
                  <a:gd name="connsiteX237" fmla="*/ 1488966 w 2908104"/>
                  <a:gd name="connsiteY237" fmla="*/ 777745 h 1057618"/>
                  <a:gd name="connsiteX238" fmla="*/ 1508266 w 2908104"/>
                  <a:gd name="connsiteY238" fmla="*/ 782303 h 1057618"/>
                  <a:gd name="connsiteX239" fmla="*/ 1510616 w 2908104"/>
                  <a:gd name="connsiteY239" fmla="*/ 793559 h 1057618"/>
                  <a:gd name="connsiteX240" fmla="*/ 1523027 w 2908104"/>
                  <a:gd name="connsiteY240" fmla="*/ 0 h 1057618"/>
                  <a:gd name="connsiteX241" fmla="*/ 1492819 w 2908104"/>
                  <a:gd name="connsiteY241" fmla="*/ 50131 h 1057618"/>
                  <a:gd name="connsiteX242" fmla="*/ 1451894 w 2908104"/>
                  <a:gd name="connsiteY242" fmla="*/ 66303 h 1057618"/>
                  <a:gd name="connsiteX243" fmla="*/ 1326745 w 2908104"/>
                  <a:gd name="connsiteY243" fmla="*/ 67014 h 1057618"/>
                  <a:gd name="connsiteX244" fmla="*/ 1305094 w 2908104"/>
                  <a:gd name="connsiteY244" fmla="*/ 51197 h 1057618"/>
                  <a:gd name="connsiteX245" fmla="*/ 1335944 w 2908104"/>
                  <a:gd name="connsiteY245" fmla="*/ 0 h 1057618"/>
                  <a:gd name="connsiteX246" fmla="*/ 1616599 w 2908104"/>
                  <a:gd name="connsiteY246" fmla="*/ 231196 h 1057618"/>
                  <a:gd name="connsiteX247" fmla="*/ 1513323 w 2908104"/>
                  <a:gd name="connsiteY247" fmla="*/ 402587 h 1057618"/>
                  <a:gd name="connsiteX248" fmla="*/ 1472397 w 2908104"/>
                  <a:gd name="connsiteY248" fmla="*/ 418759 h 1057618"/>
                  <a:gd name="connsiteX249" fmla="*/ 1347248 w 2908104"/>
                  <a:gd name="connsiteY249" fmla="*/ 419469 h 1057618"/>
                  <a:gd name="connsiteX250" fmla="*/ 1325597 w 2908104"/>
                  <a:gd name="connsiteY250" fmla="*/ 403653 h 1057618"/>
                  <a:gd name="connsiteX251" fmla="*/ 1428873 w 2908104"/>
                  <a:gd name="connsiteY251" fmla="*/ 232262 h 1057618"/>
                  <a:gd name="connsiteX252" fmla="*/ 1469798 w 2908104"/>
                  <a:gd name="connsiteY252" fmla="*/ 216090 h 1057618"/>
                  <a:gd name="connsiteX253" fmla="*/ 1594948 w 2908104"/>
                  <a:gd name="connsiteY253" fmla="*/ 215380 h 1057618"/>
                  <a:gd name="connsiteX254" fmla="*/ 1614250 w 2908104"/>
                  <a:gd name="connsiteY254" fmla="*/ 219939 h 1057618"/>
                  <a:gd name="connsiteX255" fmla="*/ 1616599 w 2908104"/>
                  <a:gd name="connsiteY255" fmla="*/ 231196 h 1057618"/>
                  <a:gd name="connsiteX256" fmla="*/ 1648827 w 2908104"/>
                  <a:gd name="connsiteY256" fmla="*/ 564193 h 1057618"/>
                  <a:gd name="connsiteX257" fmla="*/ 1545552 w 2908104"/>
                  <a:gd name="connsiteY257" fmla="*/ 735582 h 1057618"/>
                  <a:gd name="connsiteX258" fmla="*/ 1504627 w 2908104"/>
                  <a:gd name="connsiteY258" fmla="*/ 751754 h 1057618"/>
                  <a:gd name="connsiteX259" fmla="*/ 1379477 w 2908104"/>
                  <a:gd name="connsiteY259" fmla="*/ 752465 h 1057618"/>
                  <a:gd name="connsiteX260" fmla="*/ 1357827 w 2908104"/>
                  <a:gd name="connsiteY260" fmla="*/ 736648 h 1057618"/>
                  <a:gd name="connsiteX261" fmla="*/ 1461102 w 2908104"/>
                  <a:gd name="connsiteY261" fmla="*/ 565257 h 1057618"/>
                  <a:gd name="connsiteX262" fmla="*/ 1502027 w 2908104"/>
                  <a:gd name="connsiteY262" fmla="*/ 549087 h 1057618"/>
                  <a:gd name="connsiteX263" fmla="*/ 1627177 w 2908104"/>
                  <a:gd name="connsiteY263" fmla="*/ 548376 h 1057618"/>
                  <a:gd name="connsiteX264" fmla="*/ 1646479 w 2908104"/>
                  <a:gd name="connsiteY264" fmla="*/ 552934 h 1057618"/>
                  <a:gd name="connsiteX265" fmla="*/ 1648827 w 2908104"/>
                  <a:gd name="connsiteY265" fmla="*/ 564193 h 1057618"/>
                  <a:gd name="connsiteX266" fmla="*/ 1669331 w 2908104"/>
                  <a:gd name="connsiteY266" fmla="*/ 916647 h 1057618"/>
                  <a:gd name="connsiteX267" fmla="*/ 1584385 w 2908104"/>
                  <a:gd name="connsiteY267" fmla="*/ 1057618 h 1057618"/>
                  <a:gd name="connsiteX268" fmla="*/ 1397302 w 2908104"/>
                  <a:gd name="connsiteY268" fmla="*/ 1057618 h 1057618"/>
                  <a:gd name="connsiteX269" fmla="*/ 1481605 w 2908104"/>
                  <a:gd name="connsiteY269" fmla="*/ 917713 h 1057618"/>
                  <a:gd name="connsiteX270" fmla="*/ 1522531 w 2908104"/>
                  <a:gd name="connsiteY270" fmla="*/ 901542 h 1057618"/>
                  <a:gd name="connsiteX271" fmla="*/ 1647681 w 2908104"/>
                  <a:gd name="connsiteY271" fmla="*/ 900832 h 1057618"/>
                  <a:gd name="connsiteX272" fmla="*/ 1666982 w 2908104"/>
                  <a:gd name="connsiteY272" fmla="*/ 905390 h 1057618"/>
                  <a:gd name="connsiteX273" fmla="*/ 1669331 w 2908104"/>
                  <a:gd name="connsiteY273" fmla="*/ 916647 h 1057618"/>
                  <a:gd name="connsiteX274" fmla="*/ 1754810 w 2908104"/>
                  <a:gd name="connsiteY274" fmla="*/ 1828 h 1057618"/>
                  <a:gd name="connsiteX275" fmla="*/ 1651534 w 2908104"/>
                  <a:gd name="connsiteY275" fmla="*/ 173218 h 1057618"/>
                  <a:gd name="connsiteX276" fmla="*/ 1610609 w 2908104"/>
                  <a:gd name="connsiteY276" fmla="*/ 189390 h 1057618"/>
                  <a:gd name="connsiteX277" fmla="*/ 1485461 w 2908104"/>
                  <a:gd name="connsiteY277" fmla="*/ 190101 h 1057618"/>
                  <a:gd name="connsiteX278" fmla="*/ 1463810 w 2908104"/>
                  <a:gd name="connsiteY278" fmla="*/ 174285 h 1057618"/>
                  <a:gd name="connsiteX279" fmla="*/ 1567086 w 2908104"/>
                  <a:gd name="connsiteY279" fmla="*/ 2894 h 1057618"/>
                  <a:gd name="connsiteX280" fmla="*/ 1571155 w 2908104"/>
                  <a:gd name="connsiteY280" fmla="*/ 0 h 1057618"/>
                  <a:gd name="connsiteX281" fmla="*/ 1754429 w 2908104"/>
                  <a:gd name="connsiteY281" fmla="*/ 0 h 1057618"/>
                  <a:gd name="connsiteX282" fmla="*/ 1787040 w 2908104"/>
                  <a:gd name="connsiteY282" fmla="*/ 334824 h 1057618"/>
                  <a:gd name="connsiteX283" fmla="*/ 1683763 w 2908104"/>
                  <a:gd name="connsiteY283" fmla="*/ 506215 h 1057618"/>
                  <a:gd name="connsiteX284" fmla="*/ 1642838 w 2908104"/>
                  <a:gd name="connsiteY284" fmla="*/ 522385 h 1057618"/>
                  <a:gd name="connsiteX285" fmla="*/ 1517688 w 2908104"/>
                  <a:gd name="connsiteY285" fmla="*/ 523096 h 1057618"/>
                  <a:gd name="connsiteX286" fmla="*/ 1496038 w 2908104"/>
                  <a:gd name="connsiteY286" fmla="*/ 507280 h 1057618"/>
                  <a:gd name="connsiteX287" fmla="*/ 1599314 w 2908104"/>
                  <a:gd name="connsiteY287" fmla="*/ 335889 h 1057618"/>
                  <a:gd name="connsiteX288" fmla="*/ 1640239 w 2908104"/>
                  <a:gd name="connsiteY288" fmla="*/ 319718 h 1057618"/>
                  <a:gd name="connsiteX289" fmla="*/ 1765389 w 2908104"/>
                  <a:gd name="connsiteY289" fmla="*/ 319008 h 1057618"/>
                  <a:gd name="connsiteX290" fmla="*/ 1784690 w 2908104"/>
                  <a:gd name="connsiteY290" fmla="*/ 323566 h 1057618"/>
                  <a:gd name="connsiteX291" fmla="*/ 1787040 w 2908104"/>
                  <a:gd name="connsiteY291" fmla="*/ 334824 h 1057618"/>
                  <a:gd name="connsiteX292" fmla="*/ 1807543 w 2908104"/>
                  <a:gd name="connsiteY292" fmla="*/ 687280 h 1057618"/>
                  <a:gd name="connsiteX293" fmla="*/ 1704267 w 2908104"/>
                  <a:gd name="connsiteY293" fmla="*/ 858669 h 1057618"/>
                  <a:gd name="connsiteX294" fmla="*/ 1663341 w 2908104"/>
                  <a:gd name="connsiteY294" fmla="*/ 874841 h 1057618"/>
                  <a:gd name="connsiteX295" fmla="*/ 1538192 w 2908104"/>
                  <a:gd name="connsiteY295" fmla="*/ 875551 h 1057618"/>
                  <a:gd name="connsiteX296" fmla="*/ 1516541 w 2908104"/>
                  <a:gd name="connsiteY296" fmla="*/ 859737 h 1057618"/>
                  <a:gd name="connsiteX297" fmla="*/ 1619817 w 2908104"/>
                  <a:gd name="connsiteY297" fmla="*/ 688345 h 1057618"/>
                  <a:gd name="connsiteX298" fmla="*/ 1660742 w 2908104"/>
                  <a:gd name="connsiteY298" fmla="*/ 672174 h 1057618"/>
                  <a:gd name="connsiteX299" fmla="*/ 1785892 w 2908104"/>
                  <a:gd name="connsiteY299" fmla="*/ 671462 h 1057618"/>
                  <a:gd name="connsiteX300" fmla="*/ 1805194 w 2908104"/>
                  <a:gd name="connsiteY300" fmla="*/ 676023 h 1057618"/>
                  <a:gd name="connsiteX301" fmla="*/ 1807543 w 2908104"/>
                  <a:gd name="connsiteY301" fmla="*/ 687280 h 1057618"/>
                  <a:gd name="connsiteX302" fmla="*/ 1839772 w 2908104"/>
                  <a:gd name="connsiteY302" fmla="*/ 1020275 h 1057618"/>
                  <a:gd name="connsiteX303" fmla="*/ 1817270 w 2908104"/>
                  <a:gd name="connsiteY303" fmla="*/ 1057618 h 1057618"/>
                  <a:gd name="connsiteX304" fmla="*/ 1630186 w 2908104"/>
                  <a:gd name="connsiteY304" fmla="*/ 1057618 h 1057618"/>
                  <a:gd name="connsiteX305" fmla="*/ 1652046 w 2908104"/>
                  <a:gd name="connsiteY305" fmla="*/ 1021341 h 1057618"/>
                  <a:gd name="connsiteX306" fmla="*/ 1692971 w 2908104"/>
                  <a:gd name="connsiteY306" fmla="*/ 1005169 h 1057618"/>
                  <a:gd name="connsiteX307" fmla="*/ 1818121 w 2908104"/>
                  <a:gd name="connsiteY307" fmla="*/ 1004457 h 1057618"/>
                  <a:gd name="connsiteX308" fmla="*/ 1837423 w 2908104"/>
                  <a:gd name="connsiteY308" fmla="*/ 1009018 h 1057618"/>
                  <a:gd name="connsiteX309" fmla="*/ 1839772 w 2908104"/>
                  <a:gd name="connsiteY309" fmla="*/ 1020275 h 1057618"/>
                  <a:gd name="connsiteX310" fmla="*/ 1925251 w 2908104"/>
                  <a:gd name="connsiteY310" fmla="*/ 105455 h 1057618"/>
                  <a:gd name="connsiteX311" fmla="*/ 1821975 w 2908104"/>
                  <a:gd name="connsiteY311" fmla="*/ 276846 h 1057618"/>
                  <a:gd name="connsiteX312" fmla="*/ 1781050 w 2908104"/>
                  <a:gd name="connsiteY312" fmla="*/ 293017 h 1057618"/>
                  <a:gd name="connsiteX313" fmla="*/ 1655900 w 2908104"/>
                  <a:gd name="connsiteY313" fmla="*/ 293727 h 1057618"/>
                  <a:gd name="connsiteX314" fmla="*/ 1634251 w 2908104"/>
                  <a:gd name="connsiteY314" fmla="*/ 277913 h 1057618"/>
                  <a:gd name="connsiteX315" fmla="*/ 1737525 w 2908104"/>
                  <a:gd name="connsiteY315" fmla="*/ 106522 h 1057618"/>
                  <a:gd name="connsiteX316" fmla="*/ 1778452 w 2908104"/>
                  <a:gd name="connsiteY316" fmla="*/ 90350 h 1057618"/>
                  <a:gd name="connsiteX317" fmla="*/ 1903600 w 2908104"/>
                  <a:gd name="connsiteY317" fmla="*/ 89639 h 1057618"/>
                  <a:gd name="connsiteX318" fmla="*/ 1922902 w 2908104"/>
                  <a:gd name="connsiteY318" fmla="*/ 94199 h 1057618"/>
                  <a:gd name="connsiteX319" fmla="*/ 1925251 w 2908104"/>
                  <a:gd name="connsiteY319" fmla="*/ 105455 h 1057618"/>
                  <a:gd name="connsiteX320" fmla="*/ 1945755 w 2908104"/>
                  <a:gd name="connsiteY320" fmla="*/ 457911 h 1057618"/>
                  <a:gd name="connsiteX321" fmla="*/ 1842478 w 2908104"/>
                  <a:gd name="connsiteY321" fmla="*/ 629302 h 1057618"/>
                  <a:gd name="connsiteX322" fmla="*/ 1801553 w 2908104"/>
                  <a:gd name="connsiteY322" fmla="*/ 645473 h 1057618"/>
                  <a:gd name="connsiteX323" fmla="*/ 1676403 w 2908104"/>
                  <a:gd name="connsiteY323" fmla="*/ 646183 h 1057618"/>
                  <a:gd name="connsiteX324" fmla="*/ 1654752 w 2908104"/>
                  <a:gd name="connsiteY324" fmla="*/ 630367 h 1057618"/>
                  <a:gd name="connsiteX325" fmla="*/ 1758028 w 2908104"/>
                  <a:gd name="connsiteY325" fmla="*/ 458978 h 1057618"/>
                  <a:gd name="connsiteX326" fmla="*/ 1798954 w 2908104"/>
                  <a:gd name="connsiteY326" fmla="*/ 442805 h 1057618"/>
                  <a:gd name="connsiteX327" fmla="*/ 1924105 w 2908104"/>
                  <a:gd name="connsiteY327" fmla="*/ 442095 h 1057618"/>
                  <a:gd name="connsiteX328" fmla="*/ 1943405 w 2908104"/>
                  <a:gd name="connsiteY328" fmla="*/ 446653 h 1057618"/>
                  <a:gd name="connsiteX329" fmla="*/ 1945755 w 2908104"/>
                  <a:gd name="connsiteY329" fmla="*/ 457911 h 1057618"/>
                  <a:gd name="connsiteX330" fmla="*/ 1977984 w 2908104"/>
                  <a:gd name="connsiteY330" fmla="*/ 790906 h 1057618"/>
                  <a:gd name="connsiteX331" fmla="*/ 1874707 w 2908104"/>
                  <a:gd name="connsiteY331" fmla="*/ 962297 h 1057618"/>
                  <a:gd name="connsiteX332" fmla="*/ 1833783 w 2908104"/>
                  <a:gd name="connsiteY332" fmla="*/ 978469 h 1057618"/>
                  <a:gd name="connsiteX333" fmla="*/ 1708632 w 2908104"/>
                  <a:gd name="connsiteY333" fmla="*/ 979179 h 1057618"/>
                  <a:gd name="connsiteX334" fmla="*/ 1686982 w 2908104"/>
                  <a:gd name="connsiteY334" fmla="*/ 963363 h 1057618"/>
                  <a:gd name="connsiteX335" fmla="*/ 1790258 w 2908104"/>
                  <a:gd name="connsiteY335" fmla="*/ 791973 h 1057618"/>
                  <a:gd name="connsiteX336" fmla="*/ 1831183 w 2908104"/>
                  <a:gd name="connsiteY336" fmla="*/ 775801 h 1057618"/>
                  <a:gd name="connsiteX337" fmla="*/ 1956333 w 2908104"/>
                  <a:gd name="connsiteY337" fmla="*/ 775090 h 1057618"/>
                  <a:gd name="connsiteX338" fmla="*/ 1975635 w 2908104"/>
                  <a:gd name="connsiteY338" fmla="*/ 779649 h 1057618"/>
                  <a:gd name="connsiteX339" fmla="*/ 1977984 w 2908104"/>
                  <a:gd name="connsiteY339" fmla="*/ 790906 h 1057618"/>
                  <a:gd name="connsiteX340" fmla="*/ 1988796 w 2908104"/>
                  <a:gd name="connsiteY340" fmla="*/ 0 h 1057618"/>
                  <a:gd name="connsiteX341" fmla="*/ 1960188 w 2908104"/>
                  <a:gd name="connsiteY341" fmla="*/ 47478 h 1057618"/>
                  <a:gd name="connsiteX342" fmla="*/ 1919263 w 2908104"/>
                  <a:gd name="connsiteY342" fmla="*/ 63650 h 1057618"/>
                  <a:gd name="connsiteX343" fmla="*/ 1794113 w 2908104"/>
                  <a:gd name="connsiteY343" fmla="*/ 64361 h 1057618"/>
                  <a:gd name="connsiteX344" fmla="*/ 1772462 w 2908104"/>
                  <a:gd name="connsiteY344" fmla="*/ 48544 h 1057618"/>
                  <a:gd name="connsiteX345" fmla="*/ 1801713 w 2908104"/>
                  <a:gd name="connsiteY345" fmla="*/ 0 h 1057618"/>
                  <a:gd name="connsiteX346" fmla="*/ 2083966 w 2908104"/>
                  <a:gd name="connsiteY346" fmla="*/ 228543 h 1057618"/>
                  <a:gd name="connsiteX347" fmla="*/ 1980690 w 2908104"/>
                  <a:gd name="connsiteY347" fmla="*/ 399933 h 1057618"/>
                  <a:gd name="connsiteX348" fmla="*/ 1939766 w 2908104"/>
                  <a:gd name="connsiteY348" fmla="*/ 416104 h 1057618"/>
                  <a:gd name="connsiteX349" fmla="*/ 1814615 w 2908104"/>
                  <a:gd name="connsiteY349" fmla="*/ 416816 h 1057618"/>
                  <a:gd name="connsiteX350" fmla="*/ 1792965 w 2908104"/>
                  <a:gd name="connsiteY350" fmla="*/ 401000 h 1057618"/>
                  <a:gd name="connsiteX351" fmla="*/ 1896242 w 2908104"/>
                  <a:gd name="connsiteY351" fmla="*/ 229609 h 1057618"/>
                  <a:gd name="connsiteX352" fmla="*/ 1937165 w 2908104"/>
                  <a:gd name="connsiteY352" fmla="*/ 213437 h 1057618"/>
                  <a:gd name="connsiteX353" fmla="*/ 2062315 w 2908104"/>
                  <a:gd name="connsiteY353" fmla="*/ 212727 h 1057618"/>
                  <a:gd name="connsiteX354" fmla="*/ 2081617 w 2908104"/>
                  <a:gd name="connsiteY354" fmla="*/ 217286 h 1057618"/>
                  <a:gd name="connsiteX355" fmla="*/ 2083966 w 2908104"/>
                  <a:gd name="connsiteY355" fmla="*/ 228543 h 1057618"/>
                  <a:gd name="connsiteX356" fmla="*/ 2116195 w 2908104"/>
                  <a:gd name="connsiteY356" fmla="*/ 561538 h 1057618"/>
                  <a:gd name="connsiteX357" fmla="*/ 2012919 w 2908104"/>
                  <a:gd name="connsiteY357" fmla="*/ 732928 h 1057618"/>
                  <a:gd name="connsiteX358" fmla="*/ 1971994 w 2908104"/>
                  <a:gd name="connsiteY358" fmla="*/ 749099 h 1057618"/>
                  <a:gd name="connsiteX359" fmla="*/ 1846844 w 2908104"/>
                  <a:gd name="connsiteY359" fmla="*/ 749811 h 1057618"/>
                  <a:gd name="connsiteX360" fmla="*/ 1825195 w 2908104"/>
                  <a:gd name="connsiteY360" fmla="*/ 733995 h 1057618"/>
                  <a:gd name="connsiteX361" fmla="*/ 1928471 w 2908104"/>
                  <a:gd name="connsiteY361" fmla="*/ 562604 h 1057618"/>
                  <a:gd name="connsiteX362" fmla="*/ 1969396 w 2908104"/>
                  <a:gd name="connsiteY362" fmla="*/ 546432 h 1057618"/>
                  <a:gd name="connsiteX363" fmla="*/ 2094544 w 2908104"/>
                  <a:gd name="connsiteY363" fmla="*/ 545721 h 1057618"/>
                  <a:gd name="connsiteX364" fmla="*/ 2113846 w 2908104"/>
                  <a:gd name="connsiteY364" fmla="*/ 550281 h 1057618"/>
                  <a:gd name="connsiteX365" fmla="*/ 2116195 w 2908104"/>
                  <a:gd name="connsiteY365" fmla="*/ 561538 h 1057618"/>
                  <a:gd name="connsiteX366" fmla="*/ 2136699 w 2908104"/>
                  <a:gd name="connsiteY366" fmla="*/ 913993 h 1057618"/>
                  <a:gd name="connsiteX367" fmla="*/ 2050154 w 2908104"/>
                  <a:gd name="connsiteY367" fmla="*/ 1057618 h 1057618"/>
                  <a:gd name="connsiteX368" fmla="*/ 1863071 w 2908104"/>
                  <a:gd name="connsiteY368" fmla="*/ 1057618 h 1057618"/>
                  <a:gd name="connsiteX369" fmla="*/ 1948974 w 2908104"/>
                  <a:gd name="connsiteY369" fmla="*/ 915060 h 1057618"/>
                  <a:gd name="connsiteX370" fmla="*/ 1989898 w 2908104"/>
                  <a:gd name="connsiteY370" fmla="*/ 898888 h 1057618"/>
                  <a:gd name="connsiteX371" fmla="*/ 2115048 w 2908104"/>
                  <a:gd name="connsiteY371" fmla="*/ 898177 h 1057618"/>
                  <a:gd name="connsiteX372" fmla="*/ 2134350 w 2908104"/>
                  <a:gd name="connsiteY372" fmla="*/ 902736 h 1057618"/>
                  <a:gd name="connsiteX373" fmla="*/ 2136699 w 2908104"/>
                  <a:gd name="connsiteY373" fmla="*/ 913993 h 1057618"/>
                  <a:gd name="connsiteX374" fmla="*/ 2221681 w 2908104"/>
                  <a:gd name="connsiteY374" fmla="*/ 0 h 1057618"/>
                  <a:gd name="connsiteX375" fmla="*/ 2118901 w 2908104"/>
                  <a:gd name="connsiteY375" fmla="*/ 170565 h 1057618"/>
                  <a:gd name="connsiteX376" fmla="*/ 2077978 w 2908104"/>
                  <a:gd name="connsiteY376" fmla="*/ 186737 h 1057618"/>
                  <a:gd name="connsiteX377" fmla="*/ 1952828 w 2908104"/>
                  <a:gd name="connsiteY377" fmla="*/ 187448 h 1057618"/>
                  <a:gd name="connsiteX378" fmla="*/ 1931177 w 2908104"/>
                  <a:gd name="connsiteY378" fmla="*/ 171631 h 1057618"/>
                  <a:gd name="connsiteX379" fmla="*/ 2034453 w 2908104"/>
                  <a:gd name="connsiteY379" fmla="*/ 240 h 1057618"/>
                  <a:gd name="connsiteX380" fmla="*/ 2034790 w 2908104"/>
                  <a:gd name="connsiteY380" fmla="*/ 0 h 1057618"/>
                  <a:gd name="connsiteX381" fmla="*/ 2254407 w 2908104"/>
                  <a:gd name="connsiteY381" fmla="*/ 332169 h 1057618"/>
                  <a:gd name="connsiteX382" fmla="*/ 2151131 w 2908104"/>
                  <a:gd name="connsiteY382" fmla="*/ 503560 h 1057618"/>
                  <a:gd name="connsiteX383" fmla="*/ 2110207 w 2908104"/>
                  <a:gd name="connsiteY383" fmla="*/ 519732 h 1057618"/>
                  <a:gd name="connsiteX384" fmla="*/ 1985057 w 2908104"/>
                  <a:gd name="connsiteY384" fmla="*/ 520443 h 1057618"/>
                  <a:gd name="connsiteX385" fmla="*/ 1963406 w 2908104"/>
                  <a:gd name="connsiteY385" fmla="*/ 504626 h 1057618"/>
                  <a:gd name="connsiteX386" fmla="*/ 2066682 w 2908104"/>
                  <a:gd name="connsiteY386" fmla="*/ 333236 h 1057618"/>
                  <a:gd name="connsiteX387" fmla="*/ 2107608 w 2908104"/>
                  <a:gd name="connsiteY387" fmla="*/ 317065 h 1057618"/>
                  <a:gd name="connsiteX388" fmla="*/ 2232757 w 2908104"/>
                  <a:gd name="connsiteY388" fmla="*/ 316353 h 1057618"/>
                  <a:gd name="connsiteX389" fmla="*/ 2252057 w 2908104"/>
                  <a:gd name="connsiteY389" fmla="*/ 320912 h 1057618"/>
                  <a:gd name="connsiteX390" fmla="*/ 2254407 w 2908104"/>
                  <a:gd name="connsiteY390" fmla="*/ 332169 h 1057618"/>
                  <a:gd name="connsiteX391" fmla="*/ 2274910 w 2908104"/>
                  <a:gd name="connsiteY391" fmla="*/ 684625 h 1057618"/>
                  <a:gd name="connsiteX392" fmla="*/ 2171634 w 2908104"/>
                  <a:gd name="connsiteY392" fmla="*/ 856016 h 1057618"/>
                  <a:gd name="connsiteX393" fmla="*/ 2130709 w 2908104"/>
                  <a:gd name="connsiteY393" fmla="*/ 872188 h 1057618"/>
                  <a:gd name="connsiteX394" fmla="*/ 2005559 w 2908104"/>
                  <a:gd name="connsiteY394" fmla="*/ 872898 h 1057618"/>
                  <a:gd name="connsiteX395" fmla="*/ 1983910 w 2908104"/>
                  <a:gd name="connsiteY395" fmla="*/ 857082 h 1057618"/>
                  <a:gd name="connsiteX396" fmla="*/ 2087184 w 2908104"/>
                  <a:gd name="connsiteY396" fmla="*/ 685691 h 1057618"/>
                  <a:gd name="connsiteX397" fmla="*/ 2128111 w 2908104"/>
                  <a:gd name="connsiteY397" fmla="*/ 669519 h 1057618"/>
                  <a:gd name="connsiteX398" fmla="*/ 2253261 w 2908104"/>
                  <a:gd name="connsiteY398" fmla="*/ 668809 h 1057618"/>
                  <a:gd name="connsiteX399" fmla="*/ 2272561 w 2908104"/>
                  <a:gd name="connsiteY399" fmla="*/ 673368 h 1057618"/>
                  <a:gd name="connsiteX400" fmla="*/ 2274910 w 2908104"/>
                  <a:gd name="connsiteY400" fmla="*/ 684625 h 1057618"/>
                  <a:gd name="connsiteX401" fmla="*/ 2304912 w 2908104"/>
                  <a:gd name="connsiteY401" fmla="*/ 1006948 h 1057618"/>
                  <a:gd name="connsiteX402" fmla="*/ 2274559 w 2908104"/>
                  <a:gd name="connsiteY402" fmla="*/ 1057618 h 1057618"/>
                  <a:gd name="connsiteX403" fmla="*/ 2095956 w 2908104"/>
                  <a:gd name="connsiteY403" fmla="*/ 1057618 h 1057618"/>
                  <a:gd name="connsiteX404" fmla="*/ 2119415 w 2908104"/>
                  <a:gd name="connsiteY404" fmla="*/ 1018687 h 1057618"/>
                  <a:gd name="connsiteX405" fmla="*/ 2160339 w 2908104"/>
                  <a:gd name="connsiteY405" fmla="*/ 1002516 h 1057618"/>
                  <a:gd name="connsiteX406" fmla="*/ 2285488 w 2908104"/>
                  <a:gd name="connsiteY406" fmla="*/ 1001804 h 1057618"/>
                  <a:gd name="connsiteX407" fmla="*/ 2304790 w 2908104"/>
                  <a:gd name="connsiteY407" fmla="*/ 1006363 h 1057618"/>
                  <a:gd name="connsiteX408" fmla="*/ 2392620 w 2908104"/>
                  <a:gd name="connsiteY408" fmla="*/ 102801 h 1057618"/>
                  <a:gd name="connsiteX409" fmla="*/ 2289344 w 2908104"/>
                  <a:gd name="connsiteY409" fmla="*/ 274192 h 1057618"/>
                  <a:gd name="connsiteX410" fmla="*/ 2248418 w 2908104"/>
                  <a:gd name="connsiteY410" fmla="*/ 290364 h 1057618"/>
                  <a:gd name="connsiteX411" fmla="*/ 2123267 w 2908104"/>
                  <a:gd name="connsiteY411" fmla="*/ 291074 h 1057618"/>
                  <a:gd name="connsiteX412" fmla="*/ 2101617 w 2908104"/>
                  <a:gd name="connsiteY412" fmla="*/ 275258 h 1057618"/>
                  <a:gd name="connsiteX413" fmla="*/ 2204894 w 2908104"/>
                  <a:gd name="connsiteY413" fmla="*/ 103867 h 1057618"/>
                  <a:gd name="connsiteX414" fmla="*/ 2245820 w 2908104"/>
                  <a:gd name="connsiteY414" fmla="*/ 87696 h 1057618"/>
                  <a:gd name="connsiteX415" fmla="*/ 2370969 w 2908104"/>
                  <a:gd name="connsiteY415" fmla="*/ 86984 h 1057618"/>
                  <a:gd name="connsiteX416" fmla="*/ 2390270 w 2908104"/>
                  <a:gd name="connsiteY416" fmla="*/ 91544 h 1057618"/>
                  <a:gd name="connsiteX417" fmla="*/ 2392620 w 2908104"/>
                  <a:gd name="connsiteY417" fmla="*/ 102801 h 1057618"/>
                  <a:gd name="connsiteX418" fmla="*/ 2413121 w 2908104"/>
                  <a:gd name="connsiteY418" fmla="*/ 455257 h 1057618"/>
                  <a:gd name="connsiteX419" fmla="*/ 2309847 w 2908104"/>
                  <a:gd name="connsiteY419" fmla="*/ 626649 h 1057618"/>
                  <a:gd name="connsiteX420" fmla="*/ 2268922 w 2908104"/>
                  <a:gd name="connsiteY420" fmla="*/ 642819 h 1057618"/>
                  <a:gd name="connsiteX421" fmla="*/ 2143772 w 2908104"/>
                  <a:gd name="connsiteY421" fmla="*/ 643530 h 1057618"/>
                  <a:gd name="connsiteX422" fmla="*/ 2122121 w 2908104"/>
                  <a:gd name="connsiteY422" fmla="*/ 627714 h 1057618"/>
                  <a:gd name="connsiteX423" fmla="*/ 2225397 w 2908104"/>
                  <a:gd name="connsiteY423" fmla="*/ 456323 h 1057618"/>
                  <a:gd name="connsiteX424" fmla="*/ 2266322 w 2908104"/>
                  <a:gd name="connsiteY424" fmla="*/ 440152 h 1057618"/>
                  <a:gd name="connsiteX425" fmla="*/ 2391472 w 2908104"/>
                  <a:gd name="connsiteY425" fmla="*/ 439440 h 1057618"/>
                  <a:gd name="connsiteX426" fmla="*/ 2410774 w 2908104"/>
                  <a:gd name="connsiteY426" fmla="*/ 443999 h 1057618"/>
                  <a:gd name="connsiteX427" fmla="*/ 2413121 w 2908104"/>
                  <a:gd name="connsiteY427" fmla="*/ 455257 h 1057618"/>
                  <a:gd name="connsiteX428" fmla="*/ 2442703 w 2908104"/>
                  <a:gd name="connsiteY428" fmla="*/ 776925 h 1057618"/>
                  <a:gd name="connsiteX429" fmla="*/ 2326700 w 2908104"/>
                  <a:gd name="connsiteY429" fmla="*/ 970576 h 1057618"/>
                  <a:gd name="connsiteX430" fmla="*/ 2326097 w 2908104"/>
                  <a:gd name="connsiteY430" fmla="*/ 971005 h 1057618"/>
                  <a:gd name="connsiteX431" fmla="*/ 2301151 w 2908104"/>
                  <a:gd name="connsiteY431" fmla="*/ 975815 h 1057618"/>
                  <a:gd name="connsiteX432" fmla="*/ 2175999 w 2908104"/>
                  <a:gd name="connsiteY432" fmla="*/ 976525 h 1057618"/>
                  <a:gd name="connsiteX433" fmla="*/ 2154350 w 2908104"/>
                  <a:gd name="connsiteY433" fmla="*/ 960709 h 1057618"/>
                  <a:gd name="connsiteX434" fmla="*/ 2257627 w 2908104"/>
                  <a:gd name="connsiteY434" fmla="*/ 789318 h 1057618"/>
                  <a:gd name="connsiteX435" fmla="*/ 2298552 w 2908104"/>
                  <a:gd name="connsiteY435" fmla="*/ 773147 h 1057618"/>
                  <a:gd name="connsiteX436" fmla="*/ 2423700 w 2908104"/>
                  <a:gd name="connsiteY436" fmla="*/ 772437 h 1057618"/>
                  <a:gd name="connsiteX437" fmla="*/ 2454564 w 2908104"/>
                  <a:gd name="connsiteY437" fmla="*/ 0 h 1057618"/>
                  <a:gd name="connsiteX438" fmla="*/ 2427555 w 2908104"/>
                  <a:gd name="connsiteY438" fmla="*/ 44823 h 1057618"/>
                  <a:gd name="connsiteX439" fmla="*/ 2386630 w 2908104"/>
                  <a:gd name="connsiteY439" fmla="*/ 60995 h 1057618"/>
                  <a:gd name="connsiteX440" fmla="*/ 2261480 w 2908104"/>
                  <a:gd name="connsiteY440" fmla="*/ 61705 h 1057618"/>
                  <a:gd name="connsiteX441" fmla="*/ 2239830 w 2908104"/>
                  <a:gd name="connsiteY441" fmla="*/ 45889 h 1057618"/>
                  <a:gd name="connsiteX442" fmla="*/ 2267482 w 2908104"/>
                  <a:gd name="connsiteY442" fmla="*/ 0 h 1057618"/>
                  <a:gd name="connsiteX443" fmla="*/ 2551334 w 2908104"/>
                  <a:gd name="connsiteY443" fmla="*/ 225888 h 1057618"/>
                  <a:gd name="connsiteX444" fmla="*/ 2448058 w 2908104"/>
                  <a:gd name="connsiteY444" fmla="*/ 397279 h 1057618"/>
                  <a:gd name="connsiteX445" fmla="*/ 2407133 w 2908104"/>
                  <a:gd name="connsiteY445" fmla="*/ 413451 h 1057618"/>
                  <a:gd name="connsiteX446" fmla="*/ 2281983 w 2908104"/>
                  <a:gd name="connsiteY446" fmla="*/ 414161 h 1057618"/>
                  <a:gd name="connsiteX447" fmla="*/ 2260333 w 2908104"/>
                  <a:gd name="connsiteY447" fmla="*/ 398345 h 1057618"/>
                  <a:gd name="connsiteX448" fmla="*/ 2363608 w 2908104"/>
                  <a:gd name="connsiteY448" fmla="*/ 226954 h 1057618"/>
                  <a:gd name="connsiteX449" fmla="*/ 2404534 w 2908104"/>
                  <a:gd name="connsiteY449" fmla="*/ 210783 h 1057618"/>
                  <a:gd name="connsiteX450" fmla="*/ 2529684 w 2908104"/>
                  <a:gd name="connsiteY450" fmla="*/ 210071 h 1057618"/>
                  <a:gd name="connsiteX451" fmla="*/ 2548984 w 2908104"/>
                  <a:gd name="connsiteY451" fmla="*/ 214631 h 1057618"/>
                  <a:gd name="connsiteX452" fmla="*/ 2551334 w 2908104"/>
                  <a:gd name="connsiteY452" fmla="*/ 225888 h 1057618"/>
                  <a:gd name="connsiteX453" fmla="*/ 2580202 w 2908104"/>
                  <a:gd name="connsiteY453" fmla="*/ 547388 h 1057618"/>
                  <a:gd name="connsiteX454" fmla="*/ 2463781 w 2908104"/>
                  <a:gd name="connsiteY454" fmla="*/ 741738 h 1057618"/>
                  <a:gd name="connsiteX455" fmla="*/ 2439363 w 2908104"/>
                  <a:gd name="connsiteY455" fmla="*/ 746446 h 1057618"/>
                  <a:gd name="connsiteX456" fmla="*/ 2314213 w 2908104"/>
                  <a:gd name="connsiteY456" fmla="*/ 747158 h 1057618"/>
                  <a:gd name="connsiteX457" fmla="*/ 2292562 w 2908104"/>
                  <a:gd name="connsiteY457" fmla="*/ 731340 h 1057618"/>
                  <a:gd name="connsiteX458" fmla="*/ 2395838 w 2908104"/>
                  <a:gd name="connsiteY458" fmla="*/ 559949 h 1057618"/>
                  <a:gd name="connsiteX459" fmla="*/ 2436763 w 2908104"/>
                  <a:gd name="connsiteY459" fmla="*/ 543778 h 1057618"/>
                  <a:gd name="connsiteX460" fmla="*/ 2561911 w 2908104"/>
                  <a:gd name="connsiteY460" fmla="*/ 543068 h 1057618"/>
                  <a:gd name="connsiteX461" fmla="*/ 2687448 w 2908104"/>
                  <a:gd name="connsiteY461" fmla="*/ 0 h 1057618"/>
                  <a:gd name="connsiteX462" fmla="*/ 2586270 w 2908104"/>
                  <a:gd name="connsiteY462" fmla="*/ 167910 h 1057618"/>
                  <a:gd name="connsiteX463" fmla="*/ 2545345 w 2908104"/>
                  <a:gd name="connsiteY463" fmla="*/ 184082 h 1057618"/>
                  <a:gd name="connsiteX464" fmla="*/ 2420195 w 2908104"/>
                  <a:gd name="connsiteY464" fmla="*/ 184793 h 1057618"/>
                  <a:gd name="connsiteX465" fmla="*/ 2398544 w 2908104"/>
                  <a:gd name="connsiteY465" fmla="*/ 168978 h 1057618"/>
                  <a:gd name="connsiteX466" fmla="*/ 2500366 w 2908104"/>
                  <a:gd name="connsiteY466" fmla="*/ 0 h 1057618"/>
                  <a:gd name="connsiteX467" fmla="*/ 2717701 w 2908104"/>
                  <a:gd name="connsiteY467" fmla="*/ 317851 h 1057618"/>
                  <a:gd name="connsiteX468" fmla="*/ 2601073 w 2908104"/>
                  <a:gd name="connsiteY468" fmla="*/ 512547 h 1057618"/>
                  <a:gd name="connsiteX469" fmla="*/ 2577574 w 2908104"/>
                  <a:gd name="connsiteY469" fmla="*/ 517077 h 1057618"/>
                  <a:gd name="connsiteX470" fmla="*/ 2452424 w 2908104"/>
                  <a:gd name="connsiteY470" fmla="*/ 517789 h 1057618"/>
                  <a:gd name="connsiteX471" fmla="*/ 2430773 w 2908104"/>
                  <a:gd name="connsiteY471" fmla="*/ 501973 h 1057618"/>
                  <a:gd name="connsiteX472" fmla="*/ 2534049 w 2908104"/>
                  <a:gd name="connsiteY472" fmla="*/ 330582 h 1057618"/>
                  <a:gd name="connsiteX473" fmla="*/ 2574975 w 2908104"/>
                  <a:gd name="connsiteY473" fmla="*/ 314410 h 1057618"/>
                  <a:gd name="connsiteX474" fmla="*/ 2700124 w 2908104"/>
                  <a:gd name="connsiteY474" fmla="*/ 313699 h 1057618"/>
                  <a:gd name="connsiteX475" fmla="*/ 2855201 w 2908104"/>
                  <a:gd name="connsiteY475" fmla="*/ 88314 h 1057618"/>
                  <a:gd name="connsiteX476" fmla="*/ 2738365 w 2908104"/>
                  <a:gd name="connsiteY476" fmla="*/ 283356 h 1057618"/>
                  <a:gd name="connsiteX477" fmla="*/ 2715786 w 2908104"/>
                  <a:gd name="connsiteY477" fmla="*/ 287709 h 1057618"/>
                  <a:gd name="connsiteX478" fmla="*/ 2590636 w 2908104"/>
                  <a:gd name="connsiteY478" fmla="*/ 288419 h 1057618"/>
                  <a:gd name="connsiteX479" fmla="*/ 2568985 w 2908104"/>
                  <a:gd name="connsiteY479" fmla="*/ 272604 h 1057618"/>
                  <a:gd name="connsiteX480" fmla="*/ 2672261 w 2908104"/>
                  <a:gd name="connsiteY480" fmla="*/ 101214 h 1057618"/>
                  <a:gd name="connsiteX481" fmla="*/ 2713187 w 2908104"/>
                  <a:gd name="connsiteY481" fmla="*/ 85042 h 1057618"/>
                  <a:gd name="connsiteX482" fmla="*/ 2838336 w 2908104"/>
                  <a:gd name="connsiteY482" fmla="*/ 84331 h 1057618"/>
                  <a:gd name="connsiteX483" fmla="*/ 2908104 w 2908104"/>
                  <a:gd name="connsiteY483" fmla="*/ 0 h 1057618"/>
                  <a:gd name="connsiteX484" fmla="*/ 2875658 w 2908104"/>
                  <a:gd name="connsiteY484" fmla="*/ 54165 h 1057618"/>
                  <a:gd name="connsiteX485" fmla="*/ 2853997 w 2908104"/>
                  <a:gd name="connsiteY485" fmla="*/ 58342 h 1057618"/>
                  <a:gd name="connsiteX486" fmla="*/ 2728847 w 2908104"/>
                  <a:gd name="connsiteY486" fmla="*/ 59052 h 1057618"/>
                  <a:gd name="connsiteX487" fmla="*/ 2707196 w 2908104"/>
                  <a:gd name="connsiteY487" fmla="*/ 43236 h 1057618"/>
                  <a:gd name="connsiteX488" fmla="*/ 2733249 w 2908104"/>
                  <a:gd name="connsiteY48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</a:cxnLst>
                <a:rect l="l" t="t" r="r" b="b"/>
                <a:pathLst>
                  <a:path w="2908104" h="1057618">
                    <a:moveTo>
                      <a:pt x="267232" y="924610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9505" y="925675"/>
                    </a:lnTo>
                    <a:cubicBezTo>
                      <a:pt x="84829" y="916843"/>
                      <a:pt x="103152" y="909602"/>
                      <a:pt x="120432" y="909504"/>
                    </a:cubicBezTo>
                    <a:lnTo>
                      <a:pt x="245581" y="908793"/>
                    </a:lnTo>
                    <a:cubicBezTo>
                      <a:pt x="254221" y="908744"/>
                      <a:pt x="260964" y="910490"/>
                      <a:pt x="264883" y="913353"/>
                    </a:cubicBezTo>
                    <a:cubicBezTo>
                      <a:pt x="268800" y="916215"/>
                      <a:pt x="269892" y="920193"/>
                      <a:pt x="267232" y="924610"/>
                    </a:cubicBezTo>
                    <a:close/>
                    <a:moveTo>
                      <a:pt x="405443" y="695241"/>
                    </a:moveTo>
                    <a:lnTo>
                      <a:pt x="302168" y="866632"/>
                    </a:lnTo>
                    <a:cubicBezTo>
                      <a:pt x="296844" y="875465"/>
                      <a:pt x="278522" y="882704"/>
                      <a:pt x="261242" y="882803"/>
                    </a:cubicBezTo>
                    <a:lnTo>
                      <a:pt x="136092" y="883513"/>
                    </a:lnTo>
                    <a:cubicBezTo>
                      <a:pt x="118811" y="883612"/>
                      <a:pt x="109119" y="876532"/>
                      <a:pt x="114441" y="867697"/>
                    </a:cubicBezTo>
                    <a:lnTo>
                      <a:pt x="217717" y="696308"/>
                    </a:lnTo>
                    <a:cubicBezTo>
                      <a:pt x="223040" y="687474"/>
                      <a:pt x="241363" y="680234"/>
                      <a:pt x="258643" y="680136"/>
                    </a:cubicBezTo>
                    <a:lnTo>
                      <a:pt x="383793" y="679425"/>
                    </a:lnTo>
                    <a:cubicBezTo>
                      <a:pt x="392432" y="679376"/>
                      <a:pt x="399177" y="681121"/>
                      <a:pt x="403094" y="683984"/>
                    </a:cubicBezTo>
                    <a:cubicBezTo>
                      <a:pt x="407012" y="686846"/>
                      <a:pt x="408104" y="690824"/>
                      <a:pt x="405443" y="695241"/>
                    </a:cubicBezTo>
                    <a:close/>
                    <a:moveTo>
                      <a:pt x="437669" y="1028237"/>
                    </a:moveTo>
                    <a:lnTo>
                      <a:pt x="419965" y="1057618"/>
                    </a:lnTo>
                    <a:lnTo>
                      <a:pt x="232881" y="1057618"/>
                    </a:lnTo>
                    <a:lnTo>
                      <a:pt x="249943" y="1029303"/>
                    </a:lnTo>
                    <a:cubicBezTo>
                      <a:pt x="255266" y="1020470"/>
                      <a:pt x="273589" y="1013229"/>
                      <a:pt x="290868" y="1013131"/>
                    </a:cubicBezTo>
                    <a:lnTo>
                      <a:pt x="416018" y="1012420"/>
                    </a:lnTo>
                    <a:cubicBezTo>
                      <a:pt x="424658" y="1012371"/>
                      <a:pt x="431401" y="1014117"/>
                      <a:pt x="435320" y="1016980"/>
                    </a:cubicBezTo>
                    <a:cubicBezTo>
                      <a:pt x="439238" y="1019842"/>
                      <a:pt x="440330" y="1023819"/>
                      <a:pt x="437669" y="1028237"/>
                    </a:cubicBezTo>
                    <a:close/>
                    <a:moveTo>
                      <a:pt x="543655" y="465873"/>
                    </a:moveTo>
                    <a:lnTo>
                      <a:pt x="440379" y="637264"/>
                    </a:lnTo>
                    <a:cubicBezTo>
                      <a:pt x="435056" y="646097"/>
                      <a:pt x="416733" y="653337"/>
                      <a:pt x="399453" y="653436"/>
                    </a:cubicBezTo>
                    <a:lnTo>
                      <a:pt x="274304" y="654146"/>
                    </a:lnTo>
                    <a:cubicBezTo>
                      <a:pt x="257024" y="654243"/>
                      <a:pt x="247330" y="647163"/>
                      <a:pt x="252653" y="638330"/>
                    </a:cubicBezTo>
                    <a:lnTo>
                      <a:pt x="355929" y="466939"/>
                    </a:lnTo>
                    <a:cubicBezTo>
                      <a:pt x="361252" y="458106"/>
                      <a:pt x="379575" y="450866"/>
                      <a:pt x="396855" y="450767"/>
                    </a:cubicBezTo>
                    <a:lnTo>
                      <a:pt x="522006" y="450057"/>
                    </a:lnTo>
                    <a:cubicBezTo>
                      <a:pt x="530644" y="450008"/>
                      <a:pt x="537388" y="451753"/>
                      <a:pt x="541306" y="454616"/>
                    </a:cubicBezTo>
                    <a:cubicBezTo>
                      <a:pt x="545223" y="457478"/>
                      <a:pt x="546317" y="461457"/>
                      <a:pt x="543655" y="465873"/>
                    </a:cubicBezTo>
                    <a:close/>
                    <a:moveTo>
                      <a:pt x="575881" y="798868"/>
                    </a:moveTo>
                    <a:lnTo>
                      <a:pt x="472605" y="970259"/>
                    </a:lnTo>
                    <a:cubicBezTo>
                      <a:pt x="467282" y="979092"/>
                      <a:pt x="448959" y="986332"/>
                      <a:pt x="431679" y="986431"/>
                    </a:cubicBezTo>
                    <a:lnTo>
                      <a:pt x="306529" y="987141"/>
                    </a:lnTo>
                    <a:cubicBezTo>
                      <a:pt x="289250" y="987240"/>
                      <a:pt x="279556" y="980159"/>
                      <a:pt x="284879" y="971325"/>
                    </a:cubicBezTo>
                    <a:lnTo>
                      <a:pt x="388155" y="799934"/>
                    </a:lnTo>
                    <a:cubicBezTo>
                      <a:pt x="393477" y="791101"/>
                      <a:pt x="411801" y="783861"/>
                      <a:pt x="429080" y="783764"/>
                    </a:cubicBezTo>
                    <a:lnTo>
                      <a:pt x="554230" y="783052"/>
                    </a:lnTo>
                    <a:cubicBezTo>
                      <a:pt x="562870" y="783004"/>
                      <a:pt x="569614" y="784749"/>
                      <a:pt x="573532" y="787611"/>
                    </a:cubicBezTo>
                    <a:cubicBezTo>
                      <a:pt x="577449" y="790473"/>
                      <a:pt x="578541" y="794452"/>
                      <a:pt x="575881" y="798868"/>
                    </a:cubicBezTo>
                    <a:close/>
                    <a:moveTo>
                      <a:pt x="681866" y="236504"/>
                    </a:moveTo>
                    <a:lnTo>
                      <a:pt x="578591" y="407895"/>
                    </a:lnTo>
                    <a:cubicBezTo>
                      <a:pt x="573268" y="416729"/>
                      <a:pt x="554946" y="423969"/>
                      <a:pt x="537665" y="424067"/>
                    </a:cubicBezTo>
                    <a:lnTo>
                      <a:pt x="412516" y="424778"/>
                    </a:lnTo>
                    <a:cubicBezTo>
                      <a:pt x="395235" y="424876"/>
                      <a:pt x="385542" y="417795"/>
                      <a:pt x="390866" y="408961"/>
                    </a:cubicBezTo>
                    <a:lnTo>
                      <a:pt x="494142" y="237571"/>
                    </a:lnTo>
                    <a:cubicBezTo>
                      <a:pt x="499463" y="228737"/>
                      <a:pt x="517787" y="221497"/>
                      <a:pt x="535066" y="221398"/>
                    </a:cubicBezTo>
                    <a:lnTo>
                      <a:pt x="660216" y="220688"/>
                    </a:lnTo>
                    <a:cubicBezTo>
                      <a:pt x="668855" y="220639"/>
                      <a:pt x="675600" y="222386"/>
                      <a:pt x="679517" y="225247"/>
                    </a:cubicBezTo>
                    <a:cubicBezTo>
                      <a:pt x="683435" y="228109"/>
                      <a:pt x="684528" y="232089"/>
                      <a:pt x="681866" y="236504"/>
                    </a:cubicBezTo>
                    <a:close/>
                    <a:moveTo>
                      <a:pt x="714092" y="569501"/>
                    </a:moveTo>
                    <a:lnTo>
                      <a:pt x="610816" y="740892"/>
                    </a:lnTo>
                    <a:cubicBezTo>
                      <a:pt x="605494" y="749723"/>
                      <a:pt x="587170" y="756964"/>
                      <a:pt x="569891" y="757062"/>
                    </a:cubicBezTo>
                    <a:lnTo>
                      <a:pt x="444742" y="757773"/>
                    </a:lnTo>
                    <a:cubicBezTo>
                      <a:pt x="427462" y="757871"/>
                      <a:pt x="417767" y="750790"/>
                      <a:pt x="423092" y="741957"/>
                    </a:cubicBezTo>
                    <a:lnTo>
                      <a:pt x="526366" y="570566"/>
                    </a:lnTo>
                    <a:cubicBezTo>
                      <a:pt x="531689" y="561732"/>
                      <a:pt x="550013" y="554492"/>
                      <a:pt x="567291" y="554395"/>
                    </a:cubicBezTo>
                    <a:lnTo>
                      <a:pt x="692441" y="553685"/>
                    </a:lnTo>
                    <a:cubicBezTo>
                      <a:pt x="701081" y="553634"/>
                      <a:pt x="707824" y="555381"/>
                      <a:pt x="711743" y="558243"/>
                    </a:cubicBezTo>
                    <a:cubicBezTo>
                      <a:pt x="715661" y="561104"/>
                      <a:pt x="716754" y="565084"/>
                      <a:pt x="714092" y="569501"/>
                    </a:cubicBezTo>
                    <a:close/>
                    <a:moveTo>
                      <a:pt x="734596" y="921955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6869" y="923021"/>
                    </a:lnTo>
                    <a:cubicBezTo>
                      <a:pt x="552192" y="914188"/>
                      <a:pt x="570515" y="906948"/>
                      <a:pt x="587795" y="906851"/>
                    </a:cubicBezTo>
                    <a:lnTo>
                      <a:pt x="712945" y="906139"/>
                    </a:lnTo>
                    <a:cubicBezTo>
                      <a:pt x="721584" y="906090"/>
                      <a:pt x="728329" y="907836"/>
                      <a:pt x="732246" y="910698"/>
                    </a:cubicBezTo>
                    <a:cubicBezTo>
                      <a:pt x="736164" y="913560"/>
                      <a:pt x="737256" y="917539"/>
                      <a:pt x="734596" y="921955"/>
                    </a:cubicBezTo>
                    <a:close/>
                    <a:moveTo>
                      <a:pt x="820078" y="7136"/>
                    </a:moveTo>
                    <a:lnTo>
                      <a:pt x="716802" y="178526"/>
                    </a:lnTo>
                    <a:cubicBezTo>
                      <a:pt x="711479" y="187360"/>
                      <a:pt x="693157" y="194600"/>
                      <a:pt x="675877" y="194699"/>
                    </a:cubicBezTo>
                    <a:lnTo>
                      <a:pt x="550727" y="195409"/>
                    </a:lnTo>
                    <a:cubicBezTo>
                      <a:pt x="533447" y="195507"/>
                      <a:pt x="523755" y="188426"/>
                      <a:pt x="529077" y="179593"/>
                    </a:cubicBezTo>
                    <a:lnTo>
                      <a:pt x="632352" y="8202"/>
                    </a:lnTo>
                    <a:lnTo>
                      <a:pt x="643888" y="0"/>
                    </a:lnTo>
                    <a:lnTo>
                      <a:pt x="818589" y="0"/>
                    </a:lnTo>
                    <a:close/>
                    <a:moveTo>
                      <a:pt x="852304" y="340131"/>
                    </a:moveTo>
                    <a:lnTo>
                      <a:pt x="749027" y="511523"/>
                    </a:lnTo>
                    <a:cubicBezTo>
                      <a:pt x="743707" y="520355"/>
                      <a:pt x="725383" y="527596"/>
                      <a:pt x="708103" y="527694"/>
                    </a:cubicBezTo>
                    <a:lnTo>
                      <a:pt x="582953" y="528404"/>
                    </a:lnTo>
                    <a:cubicBezTo>
                      <a:pt x="565674" y="528503"/>
                      <a:pt x="555979" y="521421"/>
                      <a:pt x="561302" y="512588"/>
                    </a:cubicBezTo>
                    <a:lnTo>
                      <a:pt x="664580" y="341197"/>
                    </a:lnTo>
                    <a:cubicBezTo>
                      <a:pt x="669900" y="332364"/>
                      <a:pt x="688224" y="325125"/>
                      <a:pt x="705503" y="325026"/>
                    </a:cubicBezTo>
                    <a:lnTo>
                      <a:pt x="830653" y="324316"/>
                    </a:lnTo>
                    <a:cubicBezTo>
                      <a:pt x="839294" y="324267"/>
                      <a:pt x="846037" y="326012"/>
                      <a:pt x="849954" y="328874"/>
                    </a:cubicBezTo>
                    <a:cubicBezTo>
                      <a:pt x="853872" y="331737"/>
                      <a:pt x="854966" y="335715"/>
                      <a:pt x="852304" y="340131"/>
                    </a:cubicBezTo>
                    <a:close/>
                    <a:moveTo>
                      <a:pt x="872807" y="692588"/>
                    </a:moveTo>
                    <a:lnTo>
                      <a:pt x="769531" y="863979"/>
                    </a:lnTo>
                    <a:cubicBezTo>
                      <a:pt x="764208" y="872811"/>
                      <a:pt x="745885" y="880051"/>
                      <a:pt x="728606" y="880149"/>
                    </a:cubicBezTo>
                    <a:lnTo>
                      <a:pt x="603456" y="880860"/>
                    </a:lnTo>
                    <a:cubicBezTo>
                      <a:pt x="586176" y="880958"/>
                      <a:pt x="576484" y="873877"/>
                      <a:pt x="581805" y="865044"/>
                    </a:cubicBezTo>
                    <a:lnTo>
                      <a:pt x="685081" y="693653"/>
                    </a:lnTo>
                    <a:cubicBezTo>
                      <a:pt x="690403" y="684820"/>
                      <a:pt x="708727" y="677579"/>
                      <a:pt x="726006" y="677482"/>
                    </a:cubicBezTo>
                    <a:lnTo>
                      <a:pt x="851158" y="676772"/>
                    </a:lnTo>
                    <a:cubicBezTo>
                      <a:pt x="859797" y="676721"/>
                      <a:pt x="866540" y="678468"/>
                      <a:pt x="870458" y="681330"/>
                    </a:cubicBezTo>
                    <a:cubicBezTo>
                      <a:pt x="874376" y="684191"/>
                      <a:pt x="875469" y="688171"/>
                      <a:pt x="872807" y="692588"/>
                    </a:cubicBezTo>
                    <a:close/>
                    <a:moveTo>
                      <a:pt x="905036" y="1025583"/>
                    </a:moveTo>
                    <a:lnTo>
                      <a:pt x="885733" y="1057618"/>
                    </a:lnTo>
                    <a:lnTo>
                      <a:pt x="698650" y="1057618"/>
                    </a:lnTo>
                    <a:lnTo>
                      <a:pt x="717311" y="1026648"/>
                    </a:lnTo>
                    <a:cubicBezTo>
                      <a:pt x="722633" y="1017815"/>
                      <a:pt x="740957" y="1010576"/>
                      <a:pt x="758236" y="1010477"/>
                    </a:cubicBezTo>
                    <a:lnTo>
                      <a:pt x="883386" y="1009767"/>
                    </a:lnTo>
                    <a:cubicBezTo>
                      <a:pt x="892027" y="1009718"/>
                      <a:pt x="898770" y="1011463"/>
                      <a:pt x="902687" y="1014325"/>
                    </a:cubicBezTo>
                    <a:cubicBezTo>
                      <a:pt x="906605" y="1017188"/>
                      <a:pt x="907697" y="1021166"/>
                      <a:pt x="905036" y="1025583"/>
                    </a:cubicBezTo>
                    <a:close/>
                    <a:moveTo>
                      <a:pt x="990515" y="110764"/>
                    </a:moveTo>
                    <a:lnTo>
                      <a:pt x="887241" y="282153"/>
                    </a:lnTo>
                    <a:cubicBezTo>
                      <a:pt x="881918" y="290988"/>
                      <a:pt x="863595" y="298227"/>
                      <a:pt x="846316" y="298325"/>
                    </a:cubicBezTo>
                    <a:lnTo>
                      <a:pt x="721166" y="299035"/>
                    </a:lnTo>
                    <a:cubicBezTo>
                      <a:pt x="703885" y="299134"/>
                      <a:pt x="694192" y="292053"/>
                      <a:pt x="699515" y="283221"/>
                    </a:cubicBezTo>
                    <a:lnTo>
                      <a:pt x="802791" y="111829"/>
                    </a:lnTo>
                    <a:cubicBezTo>
                      <a:pt x="808112" y="102997"/>
                      <a:pt x="826436" y="95756"/>
                      <a:pt x="843716" y="95658"/>
                    </a:cubicBezTo>
                    <a:lnTo>
                      <a:pt x="968866" y="94946"/>
                    </a:lnTo>
                    <a:cubicBezTo>
                      <a:pt x="977506" y="94898"/>
                      <a:pt x="984248" y="96644"/>
                      <a:pt x="988166" y="99507"/>
                    </a:cubicBezTo>
                    <a:cubicBezTo>
                      <a:pt x="992086" y="102369"/>
                      <a:pt x="993177" y="106346"/>
                      <a:pt x="990515" y="110764"/>
                    </a:cubicBezTo>
                    <a:close/>
                    <a:moveTo>
                      <a:pt x="1011019" y="463218"/>
                    </a:moveTo>
                    <a:lnTo>
                      <a:pt x="907743" y="634609"/>
                    </a:lnTo>
                    <a:cubicBezTo>
                      <a:pt x="902420" y="643444"/>
                      <a:pt x="884098" y="650683"/>
                      <a:pt x="866817" y="650781"/>
                    </a:cubicBezTo>
                    <a:lnTo>
                      <a:pt x="741669" y="651491"/>
                    </a:lnTo>
                    <a:cubicBezTo>
                      <a:pt x="724388" y="651590"/>
                      <a:pt x="714695" y="644508"/>
                      <a:pt x="720018" y="635675"/>
                    </a:cubicBezTo>
                    <a:lnTo>
                      <a:pt x="823294" y="464286"/>
                    </a:lnTo>
                    <a:cubicBezTo>
                      <a:pt x="828617" y="455453"/>
                      <a:pt x="846939" y="448212"/>
                      <a:pt x="864218" y="448114"/>
                    </a:cubicBezTo>
                    <a:lnTo>
                      <a:pt x="989369" y="447403"/>
                    </a:lnTo>
                    <a:cubicBezTo>
                      <a:pt x="998009" y="447354"/>
                      <a:pt x="1004751" y="449100"/>
                      <a:pt x="1008670" y="451961"/>
                    </a:cubicBezTo>
                    <a:cubicBezTo>
                      <a:pt x="1012587" y="454824"/>
                      <a:pt x="1013681" y="458802"/>
                      <a:pt x="1011019" y="463218"/>
                    </a:cubicBezTo>
                    <a:close/>
                    <a:moveTo>
                      <a:pt x="1043248" y="796215"/>
                    </a:moveTo>
                    <a:lnTo>
                      <a:pt x="939972" y="967605"/>
                    </a:lnTo>
                    <a:cubicBezTo>
                      <a:pt x="934649" y="976439"/>
                      <a:pt x="916327" y="983679"/>
                      <a:pt x="899047" y="983776"/>
                    </a:cubicBezTo>
                    <a:lnTo>
                      <a:pt x="773897" y="984488"/>
                    </a:lnTo>
                    <a:cubicBezTo>
                      <a:pt x="756617" y="984585"/>
                      <a:pt x="746923" y="977505"/>
                      <a:pt x="752248" y="968670"/>
                    </a:cubicBezTo>
                    <a:lnTo>
                      <a:pt x="855522" y="797281"/>
                    </a:lnTo>
                    <a:cubicBezTo>
                      <a:pt x="860846" y="788448"/>
                      <a:pt x="879168" y="781207"/>
                      <a:pt x="896447" y="781109"/>
                    </a:cubicBezTo>
                    <a:lnTo>
                      <a:pt x="1021597" y="780398"/>
                    </a:lnTo>
                    <a:cubicBezTo>
                      <a:pt x="1030238" y="780349"/>
                      <a:pt x="1036981" y="782095"/>
                      <a:pt x="1040899" y="784956"/>
                    </a:cubicBezTo>
                    <a:cubicBezTo>
                      <a:pt x="1044818" y="787819"/>
                      <a:pt x="1045908" y="791799"/>
                      <a:pt x="1043248" y="796215"/>
                    </a:cubicBezTo>
                    <a:close/>
                    <a:moveTo>
                      <a:pt x="1057259" y="0"/>
                    </a:moveTo>
                    <a:lnTo>
                      <a:pt x="1025452" y="52786"/>
                    </a:lnTo>
                    <a:cubicBezTo>
                      <a:pt x="1020128" y="61618"/>
                      <a:pt x="1001806" y="68860"/>
                      <a:pt x="984527" y="68957"/>
                    </a:cubicBezTo>
                    <a:lnTo>
                      <a:pt x="859377" y="69669"/>
                    </a:lnTo>
                    <a:cubicBezTo>
                      <a:pt x="842097" y="69766"/>
                      <a:pt x="832404" y="62686"/>
                      <a:pt x="837726" y="53851"/>
                    </a:cubicBezTo>
                    <a:lnTo>
                      <a:pt x="870175" y="0"/>
                    </a:lnTo>
                    <a:close/>
                    <a:moveTo>
                      <a:pt x="1149231" y="233851"/>
                    </a:moveTo>
                    <a:lnTo>
                      <a:pt x="1045956" y="405240"/>
                    </a:lnTo>
                    <a:cubicBezTo>
                      <a:pt x="1040633" y="414075"/>
                      <a:pt x="1022310" y="421314"/>
                      <a:pt x="1005030" y="421412"/>
                    </a:cubicBezTo>
                    <a:lnTo>
                      <a:pt x="879880" y="422123"/>
                    </a:lnTo>
                    <a:cubicBezTo>
                      <a:pt x="862599" y="422221"/>
                      <a:pt x="852907" y="415140"/>
                      <a:pt x="858229" y="406308"/>
                    </a:cubicBezTo>
                    <a:lnTo>
                      <a:pt x="961506" y="234916"/>
                    </a:lnTo>
                    <a:cubicBezTo>
                      <a:pt x="966828" y="226084"/>
                      <a:pt x="985152" y="218844"/>
                      <a:pt x="1002431" y="218745"/>
                    </a:cubicBezTo>
                    <a:lnTo>
                      <a:pt x="1127581" y="218035"/>
                    </a:lnTo>
                    <a:cubicBezTo>
                      <a:pt x="1136220" y="217986"/>
                      <a:pt x="1142963" y="219731"/>
                      <a:pt x="1146883" y="222594"/>
                    </a:cubicBezTo>
                    <a:cubicBezTo>
                      <a:pt x="1150800" y="225455"/>
                      <a:pt x="1151892" y="229434"/>
                      <a:pt x="1149231" y="233851"/>
                    </a:cubicBezTo>
                    <a:close/>
                    <a:moveTo>
                      <a:pt x="1181459" y="566846"/>
                    </a:moveTo>
                    <a:lnTo>
                      <a:pt x="1078183" y="738237"/>
                    </a:lnTo>
                    <a:cubicBezTo>
                      <a:pt x="1072862" y="747070"/>
                      <a:pt x="1054539" y="754310"/>
                      <a:pt x="1037258" y="754409"/>
                    </a:cubicBezTo>
                    <a:lnTo>
                      <a:pt x="912110" y="755119"/>
                    </a:lnTo>
                    <a:cubicBezTo>
                      <a:pt x="894829" y="755216"/>
                      <a:pt x="885136" y="748136"/>
                      <a:pt x="890459" y="739303"/>
                    </a:cubicBezTo>
                    <a:lnTo>
                      <a:pt x="993735" y="567912"/>
                    </a:lnTo>
                    <a:cubicBezTo>
                      <a:pt x="999056" y="559079"/>
                      <a:pt x="1017379" y="551838"/>
                      <a:pt x="1034660" y="551740"/>
                    </a:cubicBezTo>
                    <a:lnTo>
                      <a:pt x="1159810" y="551029"/>
                    </a:lnTo>
                    <a:cubicBezTo>
                      <a:pt x="1168450" y="550981"/>
                      <a:pt x="1175193" y="552726"/>
                      <a:pt x="1179110" y="555589"/>
                    </a:cubicBezTo>
                    <a:cubicBezTo>
                      <a:pt x="1183029" y="558451"/>
                      <a:pt x="1184121" y="562430"/>
                      <a:pt x="1181459" y="566846"/>
                    </a:cubicBezTo>
                    <a:close/>
                    <a:moveTo>
                      <a:pt x="1201964" y="919302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14238" y="920368"/>
                    </a:lnTo>
                    <a:cubicBezTo>
                      <a:pt x="1019559" y="911535"/>
                      <a:pt x="1037883" y="904294"/>
                      <a:pt x="1055162" y="904196"/>
                    </a:cubicBezTo>
                    <a:lnTo>
                      <a:pt x="1180313" y="903486"/>
                    </a:lnTo>
                    <a:cubicBezTo>
                      <a:pt x="1188952" y="903436"/>
                      <a:pt x="1195696" y="905182"/>
                      <a:pt x="1199614" y="908045"/>
                    </a:cubicBezTo>
                    <a:cubicBezTo>
                      <a:pt x="1203531" y="910907"/>
                      <a:pt x="1204624" y="914886"/>
                      <a:pt x="1201964" y="919302"/>
                    </a:cubicBezTo>
                    <a:close/>
                    <a:moveTo>
                      <a:pt x="1287443" y="4482"/>
                    </a:moveTo>
                    <a:lnTo>
                      <a:pt x="1184167" y="175873"/>
                    </a:lnTo>
                    <a:cubicBezTo>
                      <a:pt x="1178844" y="184705"/>
                      <a:pt x="1160521" y="191947"/>
                      <a:pt x="1143242" y="192044"/>
                    </a:cubicBezTo>
                    <a:lnTo>
                      <a:pt x="1018092" y="192756"/>
                    </a:lnTo>
                    <a:cubicBezTo>
                      <a:pt x="1000811" y="192853"/>
                      <a:pt x="991118" y="185771"/>
                      <a:pt x="996441" y="176938"/>
                    </a:cubicBezTo>
                    <a:lnTo>
                      <a:pt x="1099717" y="5547"/>
                    </a:lnTo>
                    <a:lnTo>
                      <a:pt x="1107519" y="0"/>
                    </a:lnTo>
                    <a:lnTo>
                      <a:pt x="1286508" y="0"/>
                    </a:lnTo>
                    <a:close/>
                    <a:moveTo>
                      <a:pt x="1319672" y="337477"/>
                    </a:moveTo>
                    <a:lnTo>
                      <a:pt x="1216396" y="508868"/>
                    </a:lnTo>
                    <a:cubicBezTo>
                      <a:pt x="1211074" y="517701"/>
                      <a:pt x="1192750" y="524942"/>
                      <a:pt x="1175471" y="525040"/>
                    </a:cubicBezTo>
                    <a:lnTo>
                      <a:pt x="1050321" y="525751"/>
                    </a:lnTo>
                    <a:cubicBezTo>
                      <a:pt x="1033041" y="525849"/>
                      <a:pt x="1023348" y="518768"/>
                      <a:pt x="1028671" y="509934"/>
                    </a:cubicBezTo>
                    <a:lnTo>
                      <a:pt x="1131946" y="338544"/>
                    </a:lnTo>
                    <a:cubicBezTo>
                      <a:pt x="1137269" y="329710"/>
                      <a:pt x="1155591" y="322470"/>
                      <a:pt x="1172871" y="322372"/>
                    </a:cubicBezTo>
                    <a:lnTo>
                      <a:pt x="1298021" y="321662"/>
                    </a:lnTo>
                    <a:cubicBezTo>
                      <a:pt x="1306662" y="321612"/>
                      <a:pt x="1313404" y="323357"/>
                      <a:pt x="1317323" y="326220"/>
                    </a:cubicBezTo>
                    <a:cubicBezTo>
                      <a:pt x="1321241" y="329082"/>
                      <a:pt x="1322333" y="333062"/>
                      <a:pt x="1319672" y="337477"/>
                    </a:cubicBezTo>
                    <a:close/>
                    <a:moveTo>
                      <a:pt x="1340176" y="689933"/>
                    </a:moveTo>
                    <a:lnTo>
                      <a:pt x="1236899" y="861324"/>
                    </a:lnTo>
                    <a:cubicBezTo>
                      <a:pt x="1231577" y="870157"/>
                      <a:pt x="1213254" y="877398"/>
                      <a:pt x="1195974" y="877496"/>
                    </a:cubicBezTo>
                    <a:lnTo>
                      <a:pt x="1070824" y="878206"/>
                    </a:lnTo>
                    <a:cubicBezTo>
                      <a:pt x="1053544" y="878303"/>
                      <a:pt x="1043849" y="871224"/>
                      <a:pt x="1049173" y="862390"/>
                    </a:cubicBezTo>
                    <a:lnTo>
                      <a:pt x="1152450" y="691000"/>
                    </a:lnTo>
                    <a:cubicBezTo>
                      <a:pt x="1157772" y="682166"/>
                      <a:pt x="1176096" y="674926"/>
                      <a:pt x="1193375" y="674827"/>
                    </a:cubicBezTo>
                    <a:lnTo>
                      <a:pt x="1318525" y="674117"/>
                    </a:lnTo>
                    <a:cubicBezTo>
                      <a:pt x="1327164" y="674068"/>
                      <a:pt x="1333907" y="675813"/>
                      <a:pt x="1337825" y="678676"/>
                    </a:cubicBezTo>
                    <a:cubicBezTo>
                      <a:pt x="1341742" y="681538"/>
                      <a:pt x="1342836" y="685517"/>
                      <a:pt x="1340176" y="689933"/>
                    </a:cubicBezTo>
                    <a:close/>
                    <a:moveTo>
                      <a:pt x="1372403" y="1022928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84679" y="1023995"/>
                    </a:lnTo>
                    <a:cubicBezTo>
                      <a:pt x="1190002" y="1015161"/>
                      <a:pt x="1208324" y="1007921"/>
                      <a:pt x="1225604" y="1007823"/>
                    </a:cubicBezTo>
                    <a:lnTo>
                      <a:pt x="1350754" y="1007112"/>
                    </a:lnTo>
                    <a:cubicBezTo>
                      <a:pt x="1359394" y="1007063"/>
                      <a:pt x="1366136" y="1008810"/>
                      <a:pt x="1370054" y="1011672"/>
                    </a:cubicBezTo>
                    <a:cubicBezTo>
                      <a:pt x="1373973" y="1014533"/>
                      <a:pt x="1375065" y="1018512"/>
                      <a:pt x="1372403" y="1022928"/>
                    </a:cubicBezTo>
                    <a:close/>
                    <a:moveTo>
                      <a:pt x="1457884" y="108109"/>
                    </a:moveTo>
                    <a:lnTo>
                      <a:pt x="1354607" y="279500"/>
                    </a:lnTo>
                    <a:cubicBezTo>
                      <a:pt x="1349285" y="288333"/>
                      <a:pt x="1330962" y="295573"/>
                      <a:pt x="1313682" y="295672"/>
                    </a:cubicBezTo>
                    <a:lnTo>
                      <a:pt x="1188532" y="296382"/>
                    </a:lnTo>
                    <a:cubicBezTo>
                      <a:pt x="1171252" y="296481"/>
                      <a:pt x="1161559" y="289399"/>
                      <a:pt x="1166882" y="280566"/>
                    </a:cubicBezTo>
                    <a:lnTo>
                      <a:pt x="1270158" y="109175"/>
                    </a:lnTo>
                    <a:cubicBezTo>
                      <a:pt x="1275480" y="100342"/>
                      <a:pt x="1293802" y="93102"/>
                      <a:pt x="1311083" y="93005"/>
                    </a:cubicBezTo>
                    <a:lnTo>
                      <a:pt x="1436233" y="92293"/>
                    </a:lnTo>
                    <a:cubicBezTo>
                      <a:pt x="1444873" y="92244"/>
                      <a:pt x="1451616" y="93990"/>
                      <a:pt x="1455533" y="96852"/>
                    </a:cubicBezTo>
                    <a:cubicBezTo>
                      <a:pt x="1459453" y="99714"/>
                      <a:pt x="1460545" y="103693"/>
                      <a:pt x="1457884" y="108109"/>
                    </a:cubicBezTo>
                    <a:close/>
                    <a:moveTo>
                      <a:pt x="1478387" y="460565"/>
                    </a:moveTo>
                    <a:lnTo>
                      <a:pt x="1375112" y="631956"/>
                    </a:lnTo>
                    <a:cubicBezTo>
                      <a:pt x="1369788" y="640789"/>
                      <a:pt x="1351467" y="648029"/>
                      <a:pt x="1334185" y="648128"/>
                    </a:cubicBezTo>
                    <a:lnTo>
                      <a:pt x="1209036" y="648838"/>
                    </a:lnTo>
                    <a:cubicBezTo>
                      <a:pt x="1191755" y="648936"/>
                      <a:pt x="1182063" y="641855"/>
                      <a:pt x="1187385" y="633021"/>
                    </a:cubicBezTo>
                    <a:lnTo>
                      <a:pt x="1290661" y="461631"/>
                    </a:lnTo>
                    <a:cubicBezTo>
                      <a:pt x="1295984" y="452797"/>
                      <a:pt x="1314307" y="445557"/>
                      <a:pt x="1331587" y="445459"/>
                    </a:cubicBezTo>
                    <a:lnTo>
                      <a:pt x="1456737" y="444748"/>
                    </a:lnTo>
                    <a:cubicBezTo>
                      <a:pt x="1465376" y="444701"/>
                      <a:pt x="1472119" y="446446"/>
                      <a:pt x="1476038" y="449307"/>
                    </a:cubicBezTo>
                    <a:cubicBezTo>
                      <a:pt x="1479955" y="452169"/>
                      <a:pt x="1481048" y="456149"/>
                      <a:pt x="1478387" y="460565"/>
                    </a:cubicBezTo>
                    <a:close/>
                    <a:moveTo>
                      <a:pt x="1510616" y="793559"/>
                    </a:moveTo>
                    <a:lnTo>
                      <a:pt x="1407340" y="964952"/>
                    </a:lnTo>
                    <a:cubicBezTo>
                      <a:pt x="1402018" y="973784"/>
                      <a:pt x="1383695" y="981024"/>
                      <a:pt x="1366415" y="981123"/>
                    </a:cubicBezTo>
                    <a:lnTo>
                      <a:pt x="1241265" y="981833"/>
                    </a:lnTo>
                    <a:cubicBezTo>
                      <a:pt x="1223986" y="981932"/>
                      <a:pt x="1214292" y="974850"/>
                      <a:pt x="1219614" y="966017"/>
                    </a:cubicBezTo>
                    <a:lnTo>
                      <a:pt x="1322891" y="794626"/>
                    </a:lnTo>
                    <a:cubicBezTo>
                      <a:pt x="1328213" y="785793"/>
                      <a:pt x="1346535" y="778554"/>
                      <a:pt x="1363816" y="778455"/>
                    </a:cubicBezTo>
                    <a:lnTo>
                      <a:pt x="1488966" y="777745"/>
                    </a:lnTo>
                    <a:cubicBezTo>
                      <a:pt x="1497606" y="777696"/>
                      <a:pt x="1504349" y="779441"/>
                      <a:pt x="1508266" y="782303"/>
                    </a:cubicBezTo>
                    <a:cubicBezTo>
                      <a:pt x="1512185" y="785164"/>
                      <a:pt x="1513277" y="789144"/>
                      <a:pt x="1510616" y="793559"/>
                    </a:cubicBezTo>
                    <a:close/>
                    <a:moveTo>
                      <a:pt x="1523027" y="0"/>
                    </a:moveTo>
                    <a:lnTo>
                      <a:pt x="1492819" y="50131"/>
                    </a:lnTo>
                    <a:cubicBezTo>
                      <a:pt x="1487497" y="58965"/>
                      <a:pt x="1469173" y="66205"/>
                      <a:pt x="1451894" y="66303"/>
                    </a:cubicBezTo>
                    <a:lnTo>
                      <a:pt x="1326745" y="67014"/>
                    </a:lnTo>
                    <a:cubicBezTo>
                      <a:pt x="1309465" y="67112"/>
                      <a:pt x="1299771" y="60031"/>
                      <a:pt x="1305094" y="51197"/>
                    </a:cubicBezTo>
                    <a:lnTo>
                      <a:pt x="1335944" y="0"/>
                    </a:lnTo>
                    <a:close/>
                    <a:moveTo>
                      <a:pt x="1616599" y="231196"/>
                    </a:moveTo>
                    <a:lnTo>
                      <a:pt x="1513323" y="402587"/>
                    </a:lnTo>
                    <a:cubicBezTo>
                      <a:pt x="1508000" y="411420"/>
                      <a:pt x="1489677" y="418660"/>
                      <a:pt x="1472397" y="418759"/>
                    </a:cubicBezTo>
                    <a:lnTo>
                      <a:pt x="1347248" y="419469"/>
                    </a:lnTo>
                    <a:cubicBezTo>
                      <a:pt x="1329968" y="419568"/>
                      <a:pt x="1320274" y="412486"/>
                      <a:pt x="1325597" y="403653"/>
                    </a:cubicBezTo>
                    <a:lnTo>
                      <a:pt x="1428873" y="232262"/>
                    </a:lnTo>
                    <a:cubicBezTo>
                      <a:pt x="1434195" y="223429"/>
                      <a:pt x="1452519" y="216189"/>
                      <a:pt x="1469798" y="216090"/>
                    </a:cubicBezTo>
                    <a:lnTo>
                      <a:pt x="1594948" y="215380"/>
                    </a:lnTo>
                    <a:cubicBezTo>
                      <a:pt x="1603589" y="215331"/>
                      <a:pt x="1610332" y="217078"/>
                      <a:pt x="1614250" y="219939"/>
                    </a:cubicBezTo>
                    <a:cubicBezTo>
                      <a:pt x="1618167" y="222801"/>
                      <a:pt x="1619259" y="226780"/>
                      <a:pt x="1616599" y="231196"/>
                    </a:cubicBezTo>
                    <a:close/>
                    <a:moveTo>
                      <a:pt x="1648827" y="564193"/>
                    </a:moveTo>
                    <a:lnTo>
                      <a:pt x="1545552" y="735582"/>
                    </a:lnTo>
                    <a:cubicBezTo>
                      <a:pt x="1540229" y="744417"/>
                      <a:pt x="1521906" y="751656"/>
                      <a:pt x="1504627" y="751754"/>
                    </a:cubicBezTo>
                    <a:lnTo>
                      <a:pt x="1379477" y="752465"/>
                    </a:lnTo>
                    <a:cubicBezTo>
                      <a:pt x="1362196" y="752563"/>
                      <a:pt x="1352503" y="745482"/>
                      <a:pt x="1357827" y="736648"/>
                    </a:cubicBezTo>
                    <a:lnTo>
                      <a:pt x="1461102" y="565257"/>
                    </a:lnTo>
                    <a:cubicBezTo>
                      <a:pt x="1466425" y="556424"/>
                      <a:pt x="1484748" y="549185"/>
                      <a:pt x="1502027" y="549087"/>
                    </a:cubicBezTo>
                    <a:lnTo>
                      <a:pt x="1627177" y="548376"/>
                    </a:lnTo>
                    <a:cubicBezTo>
                      <a:pt x="1635817" y="548327"/>
                      <a:pt x="1642560" y="550073"/>
                      <a:pt x="1646479" y="552934"/>
                    </a:cubicBezTo>
                    <a:cubicBezTo>
                      <a:pt x="1650397" y="555797"/>
                      <a:pt x="1651489" y="559775"/>
                      <a:pt x="1648827" y="564193"/>
                    </a:cubicBezTo>
                    <a:close/>
                    <a:moveTo>
                      <a:pt x="1669331" y="916647"/>
                    </a:moveTo>
                    <a:lnTo>
                      <a:pt x="1584385" y="1057618"/>
                    </a:lnTo>
                    <a:lnTo>
                      <a:pt x="1397302" y="1057618"/>
                    </a:lnTo>
                    <a:lnTo>
                      <a:pt x="1481605" y="917713"/>
                    </a:lnTo>
                    <a:cubicBezTo>
                      <a:pt x="1486928" y="908880"/>
                      <a:pt x="1505251" y="901641"/>
                      <a:pt x="1522531" y="901542"/>
                    </a:cubicBezTo>
                    <a:lnTo>
                      <a:pt x="1647681" y="900832"/>
                    </a:lnTo>
                    <a:cubicBezTo>
                      <a:pt x="1656320" y="900783"/>
                      <a:pt x="1663063" y="902528"/>
                      <a:pt x="1666982" y="905390"/>
                    </a:cubicBezTo>
                    <a:cubicBezTo>
                      <a:pt x="1670899" y="908251"/>
                      <a:pt x="1671992" y="912231"/>
                      <a:pt x="1669331" y="916647"/>
                    </a:cubicBezTo>
                    <a:close/>
                    <a:moveTo>
                      <a:pt x="1754810" y="1828"/>
                    </a:moveTo>
                    <a:lnTo>
                      <a:pt x="1651534" y="173218"/>
                    </a:lnTo>
                    <a:cubicBezTo>
                      <a:pt x="1646212" y="182052"/>
                      <a:pt x="1627890" y="189292"/>
                      <a:pt x="1610609" y="189390"/>
                    </a:cubicBezTo>
                    <a:lnTo>
                      <a:pt x="1485461" y="190101"/>
                    </a:lnTo>
                    <a:cubicBezTo>
                      <a:pt x="1468179" y="190199"/>
                      <a:pt x="1458485" y="183118"/>
                      <a:pt x="1463810" y="174285"/>
                    </a:cubicBezTo>
                    <a:lnTo>
                      <a:pt x="1567086" y="2894"/>
                    </a:lnTo>
                    <a:lnTo>
                      <a:pt x="1571155" y="0"/>
                    </a:lnTo>
                    <a:lnTo>
                      <a:pt x="1754429" y="0"/>
                    </a:lnTo>
                    <a:close/>
                    <a:moveTo>
                      <a:pt x="1787040" y="334824"/>
                    </a:moveTo>
                    <a:lnTo>
                      <a:pt x="1683763" y="506215"/>
                    </a:lnTo>
                    <a:cubicBezTo>
                      <a:pt x="1678441" y="515048"/>
                      <a:pt x="1660119" y="522287"/>
                      <a:pt x="1642838" y="522385"/>
                    </a:cubicBezTo>
                    <a:lnTo>
                      <a:pt x="1517688" y="523096"/>
                    </a:lnTo>
                    <a:cubicBezTo>
                      <a:pt x="1500409" y="523194"/>
                      <a:pt x="1490715" y="516113"/>
                      <a:pt x="1496038" y="507280"/>
                    </a:cubicBezTo>
                    <a:lnTo>
                      <a:pt x="1599314" y="335889"/>
                    </a:lnTo>
                    <a:cubicBezTo>
                      <a:pt x="1604636" y="327057"/>
                      <a:pt x="1622959" y="319817"/>
                      <a:pt x="1640239" y="319718"/>
                    </a:cubicBezTo>
                    <a:lnTo>
                      <a:pt x="1765389" y="319008"/>
                    </a:lnTo>
                    <a:cubicBezTo>
                      <a:pt x="1774030" y="318958"/>
                      <a:pt x="1780773" y="320704"/>
                      <a:pt x="1784690" y="323566"/>
                    </a:cubicBezTo>
                    <a:cubicBezTo>
                      <a:pt x="1788608" y="326429"/>
                      <a:pt x="1789702" y="330407"/>
                      <a:pt x="1787040" y="334824"/>
                    </a:cubicBezTo>
                    <a:close/>
                    <a:moveTo>
                      <a:pt x="1807543" y="687280"/>
                    </a:moveTo>
                    <a:lnTo>
                      <a:pt x="1704267" y="858669"/>
                    </a:lnTo>
                    <a:cubicBezTo>
                      <a:pt x="1698944" y="867504"/>
                      <a:pt x="1680621" y="874743"/>
                      <a:pt x="1663341" y="874841"/>
                    </a:cubicBezTo>
                    <a:lnTo>
                      <a:pt x="1538192" y="875551"/>
                    </a:lnTo>
                    <a:cubicBezTo>
                      <a:pt x="1520912" y="875650"/>
                      <a:pt x="1511218" y="868569"/>
                      <a:pt x="1516541" y="859737"/>
                    </a:cubicBezTo>
                    <a:lnTo>
                      <a:pt x="1619817" y="688345"/>
                    </a:lnTo>
                    <a:cubicBezTo>
                      <a:pt x="1625139" y="679513"/>
                      <a:pt x="1643463" y="672272"/>
                      <a:pt x="1660742" y="672174"/>
                    </a:cubicBezTo>
                    <a:lnTo>
                      <a:pt x="1785892" y="671462"/>
                    </a:lnTo>
                    <a:cubicBezTo>
                      <a:pt x="1794532" y="671414"/>
                      <a:pt x="1801276" y="673160"/>
                      <a:pt x="1805194" y="676023"/>
                    </a:cubicBezTo>
                    <a:cubicBezTo>
                      <a:pt x="1809111" y="678885"/>
                      <a:pt x="1810205" y="682862"/>
                      <a:pt x="1807543" y="687280"/>
                    </a:cubicBezTo>
                    <a:close/>
                    <a:moveTo>
                      <a:pt x="1839772" y="1020275"/>
                    </a:moveTo>
                    <a:lnTo>
                      <a:pt x="1817270" y="1057618"/>
                    </a:lnTo>
                    <a:lnTo>
                      <a:pt x="1630186" y="1057618"/>
                    </a:lnTo>
                    <a:lnTo>
                      <a:pt x="1652046" y="1021341"/>
                    </a:lnTo>
                    <a:cubicBezTo>
                      <a:pt x="1657369" y="1012506"/>
                      <a:pt x="1675692" y="1005267"/>
                      <a:pt x="1692971" y="1005169"/>
                    </a:cubicBezTo>
                    <a:lnTo>
                      <a:pt x="1818121" y="1004457"/>
                    </a:lnTo>
                    <a:cubicBezTo>
                      <a:pt x="1826761" y="1004410"/>
                      <a:pt x="1833504" y="1006155"/>
                      <a:pt x="1837423" y="1009018"/>
                    </a:cubicBezTo>
                    <a:cubicBezTo>
                      <a:pt x="1841341" y="1011879"/>
                      <a:pt x="1842433" y="1015858"/>
                      <a:pt x="1839772" y="1020275"/>
                    </a:cubicBezTo>
                    <a:close/>
                    <a:moveTo>
                      <a:pt x="1925251" y="105455"/>
                    </a:moveTo>
                    <a:lnTo>
                      <a:pt x="1821975" y="276846"/>
                    </a:lnTo>
                    <a:cubicBezTo>
                      <a:pt x="1816652" y="285680"/>
                      <a:pt x="1798329" y="292920"/>
                      <a:pt x="1781050" y="293017"/>
                    </a:cubicBezTo>
                    <a:lnTo>
                      <a:pt x="1655900" y="293727"/>
                    </a:lnTo>
                    <a:cubicBezTo>
                      <a:pt x="1638621" y="293826"/>
                      <a:pt x="1628928" y="286746"/>
                      <a:pt x="1634251" y="277913"/>
                    </a:cubicBezTo>
                    <a:lnTo>
                      <a:pt x="1737525" y="106522"/>
                    </a:lnTo>
                    <a:cubicBezTo>
                      <a:pt x="1742848" y="97689"/>
                      <a:pt x="1761171" y="90448"/>
                      <a:pt x="1778452" y="90350"/>
                    </a:cubicBezTo>
                    <a:lnTo>
                      <a:pt x="1903600" y="89639"/>
                    </a:lnTo>
                    <a:cubicBezTo>
                      <a:pt x="1912242" y="89590"/>
                      <a:pt x="1918985" y="91336"/>
                      <a:pt x="1922902" y="94199"/>
                    </a:cubicBezTo>
                    <a:cubicBezTo>
                      <a:pt x="1926820" y="97061"/>
                      <a:pt x="1927914" y="101038"/>
                      <a:pt x="1925251" y="105455"/>
                    </a:cubicBezTo>
                    <a:close/>
                    <a:moveTo>
                      <a:pt x="1945755" y="457911"/>
                    </a:moveTo>
                    <a:lnTo>
                      <a:pt x="1842478" y="629302"/>
                    </a:lnTo>
                    <a:cubicBezTo>
                      <a:pt x="1837156" y="638135"/>
                      <a:pt x="1818832" y="645374"/>
                      <a:pt x="1801553" y="645473"/>
                    </a:cubicBezTo>
                    <a:lnTo>
                      <a:pt x="1676403" y="646183"/>
                    </a:lnTo>
                    <a:cubicBezTo>
                      <a:pt x="1659124" y="646282"/>
                      <a:pt x="1649429" y="639200"/>
                      <a:pt x="1654752" y="630367"/>
                    </a:cubicBezTo>
                    <a:lnTo>
                      <a:pt x="1758028" y="458978"/>
                    </a:lnTo>
                    <a:cubicBezTo>
                      <a:pt x="1763351" y="450144"/>
                      <a:pt x="1781674" y="442904"/>
                      <a:pt x="1798954" y="442805"/>
                    </a:cubicBezTo>
                    <a:lnTo>
                      <a:pt x="1924105" y="442095"/>
                    </a:lnTo>
                    <a:cubicBezTo>
                      <a:pt x="1932745" y="442046"/>
                      <a:pt x="1939487" y="443791"/>
                      <a:pt x="1943405" y="446653"/>
                    </a:cubicBezTo>
                    <a:cubicBezTo>
                      <a:pt x="1947323" y="449516"/>
                      <a:pt x="1948416" y="453494"/>
                      <a:pt x="1945755" y="457911"/>
                    </a:cubicBezTo>
                    <a:close/>
                    <a:moveTo>
                      <a:pt x="1977984" y="790906"/>
                    </a:moveTo>
                    <a:lnTo>
                      <a:pt x="1874707" y="962297"/>
                    </a:lnTo>
                    <a:cubicBezTo>
                      <a:pt x="1869385" y="971130"/>
                      <a:pt x="1851063" y="978369"/>
                      <a:pt x="1833783" y="978469"/>
                    </a:cubicBezTo>
                    <a:lnTo>
                      <a:pt x="1708632" y="979179"/>
                    </a:lnTo>
                    <a:cubicBezTo>
                      <a:pt x="1691353" y="979278"/>
                      <a:pt x="1681659" y="972197"/>
                      <a:pt x="1686982" y="963363"/>
                    </a:cubicBezTo>
                    <a:lnTo>
                      <a:pt x="1790258" y="791973"/>
                    </a:lnTo>
                    <a:cubicBezTo>
                      <a:pt x="1795580" y="783139"/>
                      <a:pt x="1813903" y="775899"/>
                      <a:pt x="1831183" y="775801"/>
                    </a:cubicBezTo>
                    <a:lnTo>
                      <a:pt x="1956333" y="775090"/>
                    </a:lnTo>
                    <a:cubicBezTo>
                      <a:pt x="1964974" y="775041"/>
                      <a:pt x="1971717" y="776788"/>
                      <a:pt x="1975635" y="779649"/>
                    </a:cubicBezTo>
                    <a:cubicBezTo>
                      <a:pt x="1979553" y="782511"/>
                      <a:pt x="1980646" y="786490"/>
                      <a:pt x="1977984" y="790906"/>
                    </a:cubicBezTo>
                    <a:close/>
                    <a:moveTo>
                      <a:pt x="1988796" y="0"/>
                    </a:moveTo>
                    <a:lnTo>
                      <a:pt x="1960188" y="47478"/>
                    </a:lnTo>
                    <a:cubicBezTo>
                      <a:pt x="1954864" y="56311"/>
                      <a:pt x="1936542" y="63552"/>
                      <a:pt x="1919263" y="63650"/>
                    </a:cubicBezTo>
                    <a:lnTo>
                      <a:pt x="1794113" y="64361"/>
                    </a:lnTo>
                    <a:cubicBezTo>
                      <a:pt x="1776832" y="64459"/>
                      <a:pt x="1767140" y="57376"/>
                      <a:pt x="1772462" y="48544"/>
                    </a:cubicBezTo>
                    <a:lnTo>
                      <a:pt x="1801713" y="0"/>
                    </a:lnTo>
                    <a:close/>
                    <a:moveTo>
                      <a:pt x="2083966" y="228543"/>
                    </a:moveTo>
                    <a:lnTo>
                      <a:pt x="1980690" y="399933"/>
                    </a:lnTo>
                    <a:cubicBezTo>
                      <a:pt x="1975369" y="408765"/>
                      <a:pt x="1957045" y="416007"/>
                      <a:pt x="1939766" y="416104"/>
                    </a:cubicBezTo>
                    <a:lnTo>
                      <a:pt x="1814615" y="416816"/>
                    </a:lnTo>
                    <a:cubicBezTo>
                      <a:pt x="1797336" y="416913"/>
                      <a:pt x="1787641" y="409833"/>
                      <a:pt x="1792965" y="401000"/>
                    </a:cubicBezTo>
                    <a:lnTo>
                      <a:pt x="1896242" y="229609"/>
                    </a:lnTo>
                    <a:cubicBezTo>
                      <a:pt x="1901562" y="220776"/>
                      <a:pt x="1919888" y="213536"/>
                      <a:pt x="1937165" y="213437"/>
                    </a:cubicBezTo>
                    <a:lnTo>
                      <a:pt x="2062315" y="212727"/>
                    </a:lnTo>
                    <a:cubicBezTo>
                      <a:pt x="2070956" y="212677"/>
                      <a:pt x="2077699" y="214423"/>
                      <a:pt x="2081617" y="217286"/>
                    </a:cubicBezTo>
                    <a:cubicBezTo>
                      <a:pt x="2085536" y="220147"/>
                      <a:pt x="2086627" y="224127"/>
                      <a:pt x="2083966" y="228543"/>
                    </a:cubicBezTo>
                    <a:close/>
                    <a:moveTo>
                      <a:pt x="2116195" y="561538"/>
                    </a:moveTo>
                    <a:lnTo>
                      <a:pt x="2012919" y="732928"/>
                    </a:lnTo>
                    <a:cubicBezTo>
                      <a:pt x="2007597" y="741762"/>
                      <a:pt x="1989275" y="749002"/>
                      <a:pt x="1971994" y="749099"/>
                    </a:cubicBezTo>
                    <a:lnTo>
                      <a:pt x="1846844" y="749811"/>
                    </a:lnTo>
                    <a:cubicBezTo>
                      <a:pt x="1829565" y="749909"/>
                      <a:pt x="1819872" y="742828"/>
                      <a:pt x="1825195" y="733995"/>
                    </a:cubicBezTo>
                    <a:lnTo>
                      <a:pt x="1928471" y="562604"/>
                    </a:lnTo>
                    <a:cubicBezTo>
                      <a:pt x="1933792" y="553771"/>
                      <a:pt x="1952115" y="546530"/>
                      <a:pt x="1969396" y="546432"/>
                    </a:cubicBezTo>
                    <a:lnTo>
                      <a:pt x="2094544" y="545721"/>
                    </a:lnTo>
                    <a:cubicBezTo>
                      <a:pt x="2103184" y="545674"/>
                      <a:pt x="2109929" y="547419"/>
                      <a:pt x="2113846" y="550281"/>
                    </a:cubicBezTo>
                    <a:cubicBezTo>
                      <a:pt x="2117764" y="553143"/>
                      <a:pt x="2118857" y="557122"/>
                      <a:pt x="2116195" y="561538"/>
                    </a:cubicBezTo>
                    <a:close/>
                    <a:moveTo>
                      <a:pt x="2136699" y="913993"/>
                    </a:moveTo>
                    <a:lnTo>
                      <a:pt x="2050154" y="1057618"/>
                    </a:lnTo>
                    <a:lnTo>
                      <a:pt x="1863071" y="1057618"/>
                    </a:lnTo>
                    <a:lnTo>
                      <a:pt x="1948974" y="915060"/>
                    </a:lnTo>
                    <a:cubicBezTo>
                      <a:pt x="1954295" y="906226"/>
                      <a:pt x="1972619" y="898986"/>
                      <a:pt x="1989898" y="898888"/>
                    </a:cubicBezTo>
                    <a:lnTo>
                      <a:pt x="2115048" y="898177"/>
                    </a:lnTo>
                    <a:cubicBezTo>
                      <a:pt x="2123689" y="898128"/>
                      <a:pt x="2130432" y="899873"/>
                      <a:pt x="2134350" y="902736"/>
                    </a:cubicBezTo>
                    <a:cubicBezTo>
                      <a:pt x="2138267" y="905598"/>
                      <a:pt x="2139360" y="909576"/>
                      <a:pt x="2136699" y="913993"/>
                    </a:cubicBezTo>
                    <a:close/>
                    <a:moveTo>
                      <a:pt x="2221681" y="0"/>
                    </a:moveTo>
                    <a:lnTo>
                      <a:pt x="2118901" y="170565"/>
                    </a:lnTo>
                    <a:cubicBezTo>
                      <a:pt x="2113581" y="179398"/>
                      <a:pt x="2095257" y="186639"/>
                      <a:pt x="2077978" y="186737"/>
                    </a:cubicBezTo>
                    <a:lnTo>
                      <a:pt x="1952828" y="187448"/>
                    </a:lnTo>
                    <a:cubicBezTo>
                      <a:pt x="1935547" y="187546"/>
                      <a:pt x="1925854" y="180463"/>
                      <a:pt x="1931177" y="171631"/>
                    </a:cubicBezTo>
                    <a:lnTo>
                      <a:pt x="2034453" y="240"/>
                    </a:lnTo>
                    <a:lnTo>
                      <a:pt x="2034790" y="0"/>
                    </a:lnTo>
                    <a:close/>
                    <a:moveTo>
                      <a:pt x="2254407" y="332169"/>
                    </a:moveTo>
                    <a:lnTo>
                      <a:pt x="2151131" y="503560"/>
                    </a:lnTo>
                    <a:cubicBezTo>
                      <a:pt x="2145810" y="512393"/>
                      <a:pt x="2127486" y="519634"/>
                      <a:pt x="2110207" y="519732"/>
                    </a:cubicBezTo>
                    <a:lnTo>
                      <a:pt x="1985057" y="520443"/>
                    </a:lnTo>
                    <a:cubicBezTo>
                      <a:pt x="1967777" y="520541"/>
                      <a:pt x="1958084" y="513460"/>
                      <a:pt x="1963406" y="504626"/>
                    </a:cubicBezTo>
                    <a:lnTo>
                      <a:pt x="2066682" y="333236"/>
                    </a:lnTo>
                    <a:cubicBezTo>
                      <a:pt x="2072005" y="324402"/>
                      <a:pt x="2090327" y="317162"/>
                      <a:pt x="2107608" y="317065"/>
                    </a:cubicBezTo>
                    <a:lnTo>
                      <a:pt x="2232757" y="316353"/>
                    </a:lnTo>
                    <a:cubicBezTo>
                      <a:pt x="2241398" y="316304"/>
                      <a:pt x="2248140" y="318049"/>
                      <a:pt x="2252057" y="320912"/>
                    </a:cubicBezTo>
                    <a:cubicBezTo>
                      <a:pt x="2255977" y="323774"/>
                      <a:pt x="2257069" y="327753"/>
                      <a:pt x="2254407" y="332169"/>
                    </a:cubicBezTo>
                    <a:close/>
                    <a:moveTo>
                      <a:pt x="2274910" y="684625"/>
                    </a:moveTo>
                    <a:lnTo>
                      <a:pt x="2171634" y="856016"/>
                    </a:lnTo>
                    <a:cubicBezTo>
                      <a:pt x="2166313" y="864849"/>
                      <a:pt x="2147990" y="872089"/>
                      <a:pt x="2130709" y="872188"/>
                    </a:cubicBezTo>
                    <a:lnTo>
                      <a:pt x="2005559" y="872898"/>
                    </a:lnTo>
                    <a:cubicBezTo>
                      <a:pt x="1988279" y="872995"/>
                      <a:pt x="1978585" y="865915"/>
                      <a:pt x="1983910" y="857082"/>
                    </a:cubicBezTo>
                    <a:lnTo>
                      <a:pt x="2087184" y="685691"/>
                    </a:lnTo>
                    <a:cubicBezTo>
                      <a:pt x="2092508" y="676858"/>
                      <a:pt x="2110830" y="669618"/>
                      <a:pt x="2128111" y="669519"/>
                    </a:cubicBezTo>
                    <a:lnTo>
                      <a:pt x="2253261" y="668809"/>
                    </a:lnTo>
                    <a:cubicBezTo>
                      <a:pt x="2261900" y="668760"/>
                      <a:pt x="2268643" y="670506"/>
                      <a:pt x="2272561" y="673368"/>
                    </a:cubicBezTo>
                    <a:cubicBezTo>
                      <a:pt x="2276480" y="676230"/>
                      <a:pt x="2277572" y="680209"/>
                      <a:pt x="2274910" y="684625"/>
                    </a:cubicBezTo>
                    <a:close/>
                    <a:moveTo>
                      <a:pt x="2304912" y="1006948"/>
                    </a:moveTo>
                    <a:lnTo>
                      <a:pt x="2274559" y="1057618"/>
                    </a:lnTo>
                    <a:lnTo>
                      <a:pt x="2095956" y="1057618"/>
                    </a:lnTo>
                    <a:lnTo>
                      <a:pt x="2119415" y="1018687"/>
                    </a:lnTo>
                    <a:cubicBezTo>
                      <a:pt x="2124736" y="1009853"/>
                      <a:pt x="2143059" y="1002613"/>
                      <a:pt x="2160339" y="1002516"/>
                    </a:cubicBezTo>
                    <a:lnTo>
                      <a:pt x="2285488" y="1001804"/>
                    </a:lnTo>
                    <a:cubicBezTo>
                      <a:pt x="2294128" y="1001755"/>
                      <a:pt x="2300872" y="1003501"/>
                      <a:pt x="2304790" y="1006363"/>
                    </a:cubicBezTo>
                    <a:close/>
                    <a:moveTo>
                      <a:pt x="2392620" y="102801"/>
                    </a:moveTo>
                    <a:lnTo>
                      <a:pt x="2289344" y="274192"/>
                    </a:lnTo>
                    <a:cubicBezTo>
                      <a:pt x="2284021" y="283025"/>
                      <a:pt x="2265698" y="290265"/>
                      <a:pt x="2248418" y="290364"/>
                    </a:cubicBezTo>
                    <a:lnTo>
                      <a:pt x="2123267" y="291074"/>
                    </a:lnTo>
                    <a:cubicBezTo>
                      <a:pt x="2105988" y="291173"/>
                      <a:pt x="2096296" y="284091"/>
                      <a:pt x="2101617" y="275258"/>
                    </a:cubicBezTo>
                    <a:lnTo>
                      <a:pt x="2204894" y="103867"/>
                    </a:lnTo>
                    <a:cubicBezTo>
                      <a:pt x="2210217" y="95034"/>
                      <a:pt x="2228540" y="87793"/>
                      <a:pt x="2245820" y="87696"/>
                    </a:cubicBezTo>
                    <a:lnTo>
                      <a:pt x="2370969" y="86984"/>
                    </a:lnTo>
                    <a:cubicBezTo>
                      <a:pt x="2379609" y="86937"/>
                      <a:pt x="2386352" y="88682"/>
                      <a:pt x="2390270" y="91544"/>
                    </a:cubicBezTo>
                    <a:cubicBezTo>
                      <a:pt x="2394188" y="94407"/>
                      <a:pt x="2395281" y="98385"/>
                      <a:pt x="2392620" y="102801"/>
                    </a:cubicBezTo>
                    <a:close/>
                    <a:moveTo>
                      <a:pt x="2413121" y="455257"/>
                    </a:moveTo>
                    <a:lnTo>
                      <a:pt x="2309847" y="626649"/>
                    </a:lnTo>
                    <a:cubicBezTo>
                      <a:pt x="2304524" y="635481"/>
                      <a:pt x="2286201" y="642721"/>
                      <a:pt x="2268922" y="642819"/>
                    </a:cubicBezTo>
                    <a:lnTo>
                      <a:pt x="2143772" y="643530"/>
                    </a:lnTo>
                    <a:cubicBezTo>
                      <a:pt x="2126491" y="643628"/>
                      <a:pt x="2116798" y="636547"/>
                      <a:pt x="2122121" y="627714"/>
                    </a:cubicBezTo>
                    <a:lnTo>
                      <a:pt x="2225397" y="456323"/>
                    </a:lnTo>
                    <a:cubicBezTo>
                      <a:pt x="2230719" y="447489"/>
                      <a:pt x="2249042" y="440249"/>
                      <a:pt x="2266322" y="440152"/>
                    </a:cubicBezTo>
                    <a:lnTo>
                      <a:pt x="2391472" y="439440"/>
                    </a:lnTo>
                    <a:cubicBezTo>
                      <a:pt x="2400112" y="439391"/>
                      <a:pt x="2406855" y="441138"/>
                      <a:pt x="2410774" y="443999"/>
                    </a:cubicBezTo>
                    <a:cubicBezTo>
                      <a:pt x="2414692" y="446861"/>
                      <a:pt x="2415783" y="450841"/>
                      <a:pt x="2413121" y="455257"/>
                    </a:cubicBezTo>
                    <a:close/>
                    <a:moveTo>
                      <a:pt x="2442703" y="776925"/>
                    </a:moveTo>
                    <a:lnTo>
                      <a:pt x="2326700" y="970576"/>
                    </a:lnTo>
                    <a:lnTo>
                      <a:pt x="2326097" y="971005"/>
                    </a:lnTo>
                    <a:cubicBezTo>
                      <a:pt x="2318691" y="973931"/>
                      <a:pt x="2309790" y="975766"/>
                      <a:pt x="2301151" y="975815"/>
                    </a:cubicBezTo>
                    <a:lnTo>
                      <a:pt x="2175999" y="976525"/>
                    </a:lnTo>
                    <a:cubicBezTo>
                      <a:pt x="2158721" y="976623"/>
                      <a:pt x="2149028" y="969542"/>
                      <a:pt x="2154350" y="960709"/>
                    </a:cubicBezTo>
                    <a:lnTo>
                      <a:pt x="2257627" y="789318"/>
                    </a:lnTo>
                    <a:cubicBezTo>
                      <a:pt x="2262949" y="780486"/>
                      <a:pt x="2281271" y="773245"/>
                      <a:pt x="2298552" y="773147"/>
                    </a:cubicBezTo>
                    <a:lnTo>
                      <a:pt x="2423700" y="772437"/>
                    </a:lnTo>
                    <a:close/>
                    <a:moveTo>
                      <a:pt x="2454564" y="0"/>
                    </a:moveTo>
                    <a:lnTo>
                      <a:pt x="2427555" y="44823"/>
                    </a:lnTo>
                    <a:cubicBezTo>
                      <a:pt x="2422233" y="53658"/>
                      <a:pt x="2403909" y="60897"/>
                      <a:pt x="2386630" y="60995"/>
                    </a:cubicBezTo>
                    <a:lnTo>
                      <a:pt x="2261480" y="61705"/>
                    </a:lnTo>
                    <a:cubicBezTo>
                      <a:pt x="2244201" y="61804"/>
                      <a:pt x="2234507" y="54723"/>
                      <a:pt x="2239830" y="45889"/>
                    </a:cubicBezTo>
                    <a:lnTo>
                      <a:pt x="2267482" y="0"/>
                    </a:lnTo>
                    <a:close/>
                    <a:moveTo>
                      <a:pt x="2551334" y="225888"/>
                    </a:moveTo>
                    <a:lnTo>
                      <a:pt x="2448058" y="397279"/>
                    </a:lnTo>
                    <a:cubicBezTo>
                      <a:pt x="2442736" y="406112"/>
                      <a:pt x="2424413" y="413352"/>
                      <a:pt x="2407133" y="413451"/>
                    </a:cubicBezTo>
                    <a:lnTo>
                      <a:pt x="2281983" y="414161"/>
                    </a:lnTo>
                    <a:cubicBezTo>
                      <a:pt x="2264704" y="414259"/>
                      <a:pt x="2255010" y="407178"/>
                      <a:pt x="2260333" y="398345"/>
                    </a:cubicBezTo>
                    <a:lnTo>
                      <a:pt x="2363608" y="226954"/>
                    </a:lnTo>
                    <a:cubicBezTo>
                      <a:pt x="2368931" y="218121"/>
                      <a:pt x="2387253" y="210880"/>
                      <a:pt x="2404534" y="210783"/>
                    </a:cubicBezTo>
                    <a:lnTo>
                      <a:pt x="2529684" y="210071"/>
                    </a:lnTo>
                    <a:cubicBezTo>
                      <a:pt x="2538324" y="210024"/>
                      <a:pt x="2545067" y="211769"/>
                      <a:pt x="2548984" y="214631"/>
                    </a:cubicBezTo>
                    <a:cubicBezTo>
                      <a:pt x="2552903" y="217494"/>
                      <a:pt x="2553995" y="221472"/>
                      <a:pt x="2551334" y="225888"/>
                    </a:cubicBezTo>
                    <a:close/>
                    <a:moveTo>
                      <a:pt x="2580202" y="547388"/>
                    </a:moveTo>
                    <a:lnTo>
                      <a:pt x="2463781" y="741738"/>
                    </a:lnTo>
                    <a:lnTo>
                      <a:pt x="2439363" y="746446"/>
                    </a:lnTo>
                    <a:lnTo>
                      <a:pt x="2314213" y="747158"/>
                    </a:lnTo>
                    <a:cubicBezTo>
                      <a:pt x="2296934" y="747255"/>
                      <a:pt x="2287239" y="740173"/>
                      <a:pt x="2292562" y="731340"/>
                    </a:cubicBezTo>
                    <a:lnTo>
                      <a:pt x="2395838" y="559949"/>
                    </a:lnTo>
                    <a:cubicBezTo>
                      <a:pt x="2401160" y="551117"/>
                      <a:pt x="2419484" y="543877"/>
                      <a:pt x="2436763" y="543778"/>
                    </a:cubicBezTo>
                    <a:lnTo>
                      <a:pt x="2561911" y="543068"/>
                    </a:lnTo>
                    <a:close/>
                    <a:moveTo>
                      <a:pt x="2687448" y="0"/>
                    </a:moveTo>
                    <a:lnTo>
                      <a:pt x="2586270" y="167910"/>
                    </a:lnTo>
                    <a:cubicBezTo>
                      <a:pt x="2580947" y="176743"/>
                      <a:pt x="2562624" y="183984"/>
                      <a:pt x="2545345" y="184082"/>
                    </a:cubicBezTo>
                    <a:lnTo>
                      <a:pt x="2420195" y="184793"/>
                    </a:lnTo>
                    <a:cubicBezTo>
                      <a:pt x="2402916" y="184891"/>
                      <a:pt x="2393221" y="177810"/>
                      <a:pt x="2398544" y="168978"/>
                    </a:cubicBezTo>
                    <a:lnTo>
                      <a:pt x="2500366" y="0"/>
                    </a:lnTo>
                    <a:close/>
                    <a:moveTo>
                      <a:pt x="2717701" y="317851"/>
                    </a:moveTo>
                    <a:lnTo>
                      <a:pt x="2601073" y="512547"/>
                    </a:lnTo>
                    <a:lnTo>
                      <a:pt x="2577574" y="517077"/>
                    </a:lnTo>
                    <a:lnTo>
                      <a:pt x="2452424" y="517789"/>
                    </a:lnTo>
                    <a:cubicBezTo>
                      <a:pt x="2435145" y="517886"/>
                      <a:pt x="2425451" y="510806"/>
                      <a:pt x="2430773" y="501973"/>
                    </a:cubicBezTo>
                    <a:lnTo>
                      <a:pt x="2534049" y="330582"/>
                    </a:lnTo>
                    <a:cubicBezTo>
                      <a:pt x="2539372" y="321749"/>
                      <a:pt x="2557696" y="314508"/>
                      <a:pt x="2574975" y="314410"/>
                    </a:cubicBezTo>
                    <a:lnTo>
                      <a:pt x="2700124" y="313699"/>
                    </a:lnTo>
                    <a:close/>
                    <a:moveTo>
                      <a:pt x="2855201" y="88314"/>
                    </a:moveTo>
                    <a:lnTo>
                      <a:pt x="2738365" y="283356"/>
                    </a:lnTo>
                    <a:lnTo>
                      <a:pt x="2715786" y="287709"/>
                    </a:lnTo>
                    <a:lnTo>
                      <a:pt x="2590636" y="288419"/>
                    </a:lnTo>
                    <a:cubicBezTo>
                      <a:pt x="2573357" y="288519"/>
                      <a:pt x="2563662" y="281438"/>
                      <a:pt x="2568985" y="272604"/>
                    </a:cubicBezTo>
                    <a:lnTo>
                      <a:pt x="2672261" y="101214"/>
                    </a:lnTo>
                    <a:cubicBezTo>
                      <a:pt x="2677584" y="92380"/>
                      <a:pt x="2695907" y="85140"/>
                      <a:pt x="2713187" y="85042"/>
                    </a:cubicBezTo>
                    <a:lnTo>
                      <a:pt x="2838336" y="84331"/>
                    </a:lnTo>
                    <a:close/>
                    <a:moveTo>
                      <a:pt x="2908104" y="0"/>
                    </a:moveTo>
                    <a:lnTo>
                      <a:pt x="2875658" y="54165"/>
                    </a:lnTo>
                    <a:lnTo>
                      <a:pt x="2853997" y="58342"/>
                    </a:lnTo>
                    <a:lnTo>
                      <a:pt x="2728847" y="59052"/>
                    </a:lnTo>
                    <a:cubicBezTo>
                      <a:pt x="2711568" y="59149"/>
                      <a:pt x="2701876" y="52069"/>
                      <a:pt x="2707196" y="43236"/>
                    </a:cubicBezTo>
                    <a:lnTo>
                      <a:pt x="2733249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1E262F74-345B-1ACD-65B3-8BBF8B1D7C3F}"/>
                  </a:ext>
                </a:extLst>
              </p:cNvPr>
              <p:cNvSpPr/>
              <p:nvPr/>
            </p:nvSpPr>
            <p:spPr bwMode="auto">
              <a:xfrm rot="16200000">
                <a:off x="7649721" y="260409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C28C2A11-9EAB-86C0-E813-7F8BC1877735}"/>
                  </a:ext>
                </a:extLst>
              </p:cNvPr>
              <p:cNvSpPr/>
              <p:nvPr/>
            </p:nvSpPr>
            <p:spPr bwMode="auto">
              <a:xfrm rot="16200000" flipV="1">
                <a:off x="7327359" y="4611722"/>
                <a:ext cx="2447259" cy="184453"/>
              </a:xfrm>
              <a:custGeom>
                <a:avLst/>
                <a:gdLst>
                  <a:gd name="connsiteX0" fmla="*/ 2447259 w 2447259"/>
                  <a:gd name="connsiteY0" fmla="*/ 0 h 184453"/>
                  <a:gd name="connsiteX1" fmla="*/ 110492 w 2447259"/>
                  <a:gd name="connsiteY1" fmla="*/ 0 h 184453"/>
                  <a:gd name="connsiteX2" fmla="*/ 0 w 2447259"/>
                  <a:gd name="connsiteY2" fmla="*/ 184453 h 184453"/>
                  <a:gd name="connsiteX3" fmla="*/ 2336767 w 2447259"/>
                  <a:gd name="connsiteY3" fmla="*/ 184452 h 1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7259" h="184453">
                    <a:moveTo>
                      <a:pt x="2447259" y="0"/>
                    </a:moveTo>
                    <a:lnTo>
                      <a:pt x="110492" y="0"/>
                    </a:lnTo>
                    <a:lnTo>
                      <a:pt x="0" y="184453"/>
                    </a:lnTo>
                    <a:lnTo>
                      <a:pt x="233676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60323664-FF47-3145-17F2-913D436BB8E0}"/>
                  </a:ext>
                </a:extLst>
              </p:cNvPr>
              <p:cNvGrpSpPr/>
              <p:nvPr/>
            </p:nvGrpSpPr>
            <p:grpSpPr>
              <a:xfrm>
                <a:off x="7583216" y="2431226"/>
                <a:ext cx="755151" cy="953485"/>
                <a:chOff x="1786728" y="408459"/>
                <a:chExt cx="1302643" cy="1765287"/>
              </a:xfrm>
            </p:grpSpPr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BCB65B75-DF08-C741-5001-254E02CB0889}"/>
                    </a:ext>
                  </a:extLst>
                </p:cNvPr>
                <p:cNvSpPr/>
                <p:nvPr/>
              </p:nvSpPr>
              <p:spPr bwMode="auto">
                <a:xfrm>
                  <a:off x="1793855" y="408459"/>
                  <a:ext cx="1295516" cy="1765287"/>
                </a:xfrm>
                <a:custGeom>
                  <a:avLst/>
                  <a:gdLst>
                    <a:gd name="connsiteX0" fmla="*/ 914518 w 1295516"/>
                    <a:gd name="connsiteY0" fmla="*/ 686028 h 1765287"/>
                    <a:gd name="connsiteX1" fmla="*/ 913406 w 1295516"/>
                    <a:gd name="connsiteY1" fmla="*/ 720155 h 1765287"/>
                    <a:gd name="connsiteX2" fmla="*/ 951980 w 1295516"/>
                    <a:gd name="connsiteY2" fmla="*/ 1292631 h 1765287"/>
                    <a:gd name="connsiteX3" fmla="*/ 1050164 w 1295516"/>
                    <a:gd name="connsiteY3" fmla="*/ 1477861 h 1765287"/>
                    <a:gd name="connsiteX4" fmla="*/ 1113170 w 1295516"/>
                    <a:gd name="connsiteY4" fmla="*/ 1512076 h 1765287"/>
                    <a:gd name="connsiteX5" fmla="*/ 1118266 w 1295516"/>
                    <a:gd name="connsiteY5" fmla="*/ 1513285 h 1765287"/>
                    <a:gd name="connsiteX6" fmla="*/ 1120590 w 1295516"/>
                    <a:gd name="connsiteY6" fmla="*/ 1479446 h 1765287"/>
                    <a:gd name="connsiteX7" fmla="*/ 1082017 w 1295516"/>
                    <a:gd name="connsiteY7" fmla="*/ 906970 h 1765287"/>
                    <a:gd name="connsiteX8" fmla="*/ 983833 w 1295516"/>
                    <a:gd name="connsiteY8" fmla="*/ 721739 h 1765287"/>
                    <a:gd name="connsiteX9" fmla="*/ 920827 w 1295516"/>
                    <a:gd name="connsiteY9" fmla="*/ 687525 h 1765287"/>
                    <a:gd name="connsiteX10" fmla="*/ 128687 w 1295516"/>
                    <a:gd name="connsiteY10" fmla="*/ 0 h 1765287"/>
                    <a:gd name="connsiteX11" fmla="*/ 224317 w 1295516"/>
                    <a:gd name="connsiteY11" fmla="*/ 51931 h 1765287"/>
                    <a:gd name="connsiteX12" fmla="*/ 292510 w 1295516"/>
                    <a:gd name="connsiteY12" fmla="*/ 1064000 h 1765287"/>
                    <a:gd name="connsiteX13" fmla="*/ 311759 w 1295516"/>
                    <a:gd name="connsiteY13" fmla="*/ 1074453 h 1765287"/>
                    <a:gd name="connsiteX14" fmla="*/ 305842 w 1295516"/>
                    <a:gd name="connsiteY14" fmla="*/ 986630 h 1765287"/>
                    <a:gd name="connsiteX15" fmla="*/ 378154 w 1295516"/>
                    <a:gd name="connsiteY15" fmla="*/ 930647 h 1765287"/>
                    <a:gd name="connsiteX16" fmla="*/ 476051 w 1295516"/>
                    <a:gd name="connsiteY16" fmla="*/ 983809 h 1765287"/>
                    <a:gd name="connsiteX17" fmla="*/ 479460 w 1295516"/>
                    <a:gd name="connsiteY17" fmla="*/ 1034408 h 1765287"/>
                    <a:gd name="connsiteX18" fmla="*/ 577644 w 1295516"/>
                    <a:gd name="connsiteY18" fmla="*/ 1219638 h 1765287"/>
                    <a:gd name="connsiteX19" fmla="*/ 640650 w 1295516"/>
                    <a:gd name="connsiteY19" fmla="*/ 1253853 h 1765287"/>
                    <a:gd name="connsiteX20" fmla="*/ 645720 w 1295516"/>
                    <a:gd name="connsiteY20" fmla="*/ 1255451 h 1765287"/>
                    <a:gd name="connsiteX21" fmla="*/ 648032 w 1295516"/>
                    <a:gd name="connsiteY21" fmla="*/ 1221779 h 1765287"/>
                    <a:gd name="connsiteX22" fmla="*/ 633316 w 1295516"/>
                    <a:gd name="connsiteY22" fmla="*/ 1003376 h 1765287"/>
                    <a:gd name="connsiteX23" fmla="*/ 633395 w 1295516"/>
                    <a:gd name="connsiteY23" fmla="*/ 1003418 h 1765287"/>
                    <a:gd name="connsiteX24" fmla="*/ 632507 w 1295516"/>
                    <a:gd name="connsiteY24" fmla="*/ 990248 h 1765287"/>
                    <a:gd name="connsiteX25" fmla="*/ 534323 w 1295516"/>
                    <a:gd name="connsiteY25" fmla="*/ 805017 h 1765287"/>
                    <a:gd name="connsiteX26" fmla="*/ 471318 w 1295516"/>
                    <a:gd name="connsiteY26" fmla="*/ 770803 h 1765287"/>
                    <a:gd name="connsiteX27" fmla="*/ 466248 w 1295516"/>
                    <a:gd name="connsiteY27" fmla="*/ 769204 h 1765287"/>
                    <a:gd name="connsiteX28" fmla="*/ 464381 w 1295516"/>
                    <a:gd name="connsiteY28" fmla="*/ 796381 h 1765287"/>
                    <a:gd name="connsiteX29" fmla="*/ 465780 w 1295516"/>
                    <a:gd name="connsiteY29" fmla="*/ 817144 h 1765287"/>
                    <a:gd name="connsiteX30" fmla="*/ 464784 w 1295516"/>
                    <a:gd name="connsiteY30" fmla="*/ 816603 h 1765287"/>
                    <a:gd name="connsiteX31" fmla="*/ 467307 w 1295516"/>
                    <a:gd name="connsiteY31" fmla="*/ 854032 h 1765287"/>
                    <a:gd name="connsiteX32" fmla="*/ 394995 w 1295516"/>
                    <a:gd name="connsiteY32" fmla="*/ 910015 h 1765287"/>
                    <a:gd name="connsiteX33" fmla="*/ 297097 w 1295516"/>
                    <a:gd name="connsiteY33" fmla="*/ 856852 h 1765287"/>
                    <a:gd name="connsiteX34" fmla="*/ 289848 w 1295516"/>
                    <a:gd name="connsiteY34" fmla="*/ 749268 h 1765287"/>
                    <a:gd name="connsiteX35" fmla="*/ 289754 w 1295516"/>
                    <a:gd name="connsiteY35" fmla="*/ 701216 h 1765287"/>
                    <a:gd name="connsiteX36" fmla="*/ 265165 w 1295516"/>
                    <a:gd name="connsiteY36" fmla="*/ 336281 h 1765287"/>
                    <a:gd name="connsiteX37" fmla="*/ 260231 w 1295516"/>
                    <a:gd name="connsiteY37" fmla="*/ 263051 h 1765287"/>
                    <a:gd name="connsiteX38" fmla="*/ 253378 w 1295516"/>
                    <a:gd name="connsiteY38" fmla="*/ 161343 h 1765287"/>
                    <a:gd name="connsiteX39" fmla="*/ 325690 w 1295516"/>
                    <a:gd name="connsiteY39" fmla="*/ 105360 h 1765287"/>
                    <a:gd name="connsiteX40" fmla="*/ 762407 w 1295516"/>
                    <a:gd name="connsiteY40" fmla="*/ 342517 h 1765287"/>
                    <a:gd name="connsiteX41" fmla="*/ 774194 w 1295516"/>
                    <a:gd name="connsiteY41" fmla="*/ 517455 h 1765287"/>
                    <a:gd name="connsiteX42" fmla="*/ 701882 w 1295516"/>
                    <a:gd name="connsiteY42" fmla="*/ 573438 h 1765287"/>
                    <a:gd name="connsiteX43" fmla="*/ 439769 w 1295516"/>
                    <a:gd name="connsiteY43" fmla="*/ 431099 h 1765287"/>
                    <a:gd name="connsiteX44" fmla="*/ 445631 w 1295516"/>
                    <a:gd name="connsiteY44" fmla="*/ 518103 h 1765287"/>
                    <a:gd name="connsiteX45" fmla="*/ 474532 w 1295516"/>
                    <a:gd name="connsiteY45" fmla="*/ 520051 h 1765287"/>
                    <a:gd name="connsiteX46" fmla="*/ 506690 w 1295516"/>
                    <a:gd name="connsiteY46" fmla="*/ 532656 h 1765287"/>
                    <a:gd name="connsiteX47" fmla="*/ 620900 w 1295516"/>
                    <a:gd name="connsiteY47" fmla="*/ 594678 h 1765287"/>
                    <a:gd name="connsiteX48" fmla="*/ 739822 w 1295516"/>
                    <a:gd name="connsiteY48" fmla="*/ 729293 h 1765287"/>
                    <a:gd name="connsiteX49" fmla="*/ 744375 w 1295516"/>
                    <a:gd name="connsiteY49" fmla="*/ 740444 h 1765287"/>
                    <a:gd name="connsiteX50" fmla="*/ 739358 w 1295516"/>
                    <a:gd name="connsiteY50" fmla="*/ 665989 h 1765287"/>
                    <a:gd name="connsiteX51" fmla="*/ 770004 w 1295516"/>
                    <a:gd name="connsiteY51" fmla="*/ 521857 h 1765287"/>
                    <a:gd name="connsiteX52" fmla="*/ 776130 w 1295516"/>
                    <a:gd name="connsiteY52" fmla="*/ 516541 h 1765287"/>
                    <a:gd name="connsiteX53" fmla="*/ 776185 w 1295516"/>
                    <a:gd name="connsiteY53" fmla="*/ 516419 h 1765287"/>
                    <a:gd name="connsiteX54" fmla="*/ 825115 w 1295516"/>
                    <a:gd name="connsiteY54" fmla="*/ 468648 h 1765287"/>
                    <a:gd name="connsiteX55" fmla="*/ 855599 w 1295516"/>
                    <a:gd name="connsiteY55" fmla="*/ 454347 h 1765287"/>
                    <a:gd name="connsiteX56" fmla="*/ 868897 w 1295516"/>
                    <a:gd name="connsiteY56" fmla="*/ 442807 h 1765287"/>
                    <a:gd name="connsiteX57" fmla="*/ 909000 w 1295516"/>
                    <a:gd name="connsiteY57" fmla="*/ 434497 h 1765287"/>
                    <a:gd name="connsiteX58" fmla="*/ 956200 w 1295516"/>
                    <a:gd name="connsiteY58" fmla="*/ 449378 h 1765287"/>
                    <a:gd name="connsiteX59" fmla="*/ 1070410 w 1295516"/>
                    <a:gd name="connsiteY59" fmla="*/ 511400 h 1765287"/>
                    <a:gd name="connsiteX60" fmla="*/ 1248387 w 1295516"/>
                    <a:gd name="connsiteY60" fmla="*/ 847164 h 1765287"/>
                    <a:gd name="connsiteX61" fmla="*/ 1294639 w 1295516"/>
                    <a:gd name="connsiteY61" fmla="*/ 1533610 h 1765287"/>
                    <a:gd name="connsiteX62" fmla="*/ 1276450 w 1295516"/>
                    <a:gd name="connsiteY62" fmla="*/ 1657424 h 1765287"/>
                    <a:gd name="connsiteX63" fmla="*/ 1269595 w 1295516"/>
                    <a:gd name="connsiteY63" fmla="*/ 1666329 h 1765287"/>
                    <a:gd name="connsiteX64" fmla="*/ 1261257 w 1295516"/>
                    <a:gd name="connsiteY64" fmla="*/ 1684967 h 1765287"/>
                    <a:gd name="connsiteX65" fmla="*/ 1212327 w 1295516"/>
                    <a:gd name="connsiteY65" fmla="*/ 1732737 h 1765287"/>
                    <a:gd name="connsiteX66" fmla="*/ 1150418 w 1295516"/>
                    <a:gd name="connsiteY66" fmla="*/ 1761780 h 1765287"/>
                    <a:gd name="connsiteX67" fmla="*/ 1144208 w 1295516"/>
                    <a:gd name="connsiteY67" fmla="*/ 1762165 h 1765287"/>
                    <a:gd name="connsiteX68" fmla="*/ 1139250 w 1295516"/>
                    <a:gd name="connsiteY68" fmla="*/ 1764802 h 1765287"/>
                    <a:gd name="connsiteX69" fmla="*/ 1077797 w 1295516"/>
                    <a:gd name="connsiteY69" fmla="*/ 1750221 h 1765287"/>
                    <a:gd name="connsiteX70" fmla="*/ 963587 w 1295516"/>
                    <a:gd name="connsiteY70" fmla="*/ 1688200 h 1765287"/>
                    <a:gd name="connsiteX71" fmla="*/ 804792 w 1295516"/>
                    <a:gd name="connsiteY71" fmla="*/ 1455927 h 1765287"/>
                    <a:gd name="connsiteX72" fmla="*/ 796778 w 1295516"/>
                    <a:gd name="connsiteY72" fmla="*/ 1412689 h 1765287"/>
                    <a:gd name="connsiteX73" fmla="*/ 792151 w 1295516"/>
                    <a:gd name="connsiteY73" fmla="*/ 1423030 h 1765287"/>
                    <a:gd name="connsiteX74" fmla="*/ 743221 w 1295516"/>
                    <a:gd name="connsiteY74" fmla="*/ 1470800 h 1765287"/>
                    <a:gd name="connsiteX75" fmla="*/ 681312 w 1295516"/>
                    <a:gd name="connsiteY75" fmla="*/ 1499843 h 1765287"/>
                    <a:gd name="connsiteX76" fmla="*/ 679143 w 1295516"/>
                    <a:gd name="connsiteY76" fmla="*/ 1499978 h 1765287"/>
                    <a:gd name="connsiteX77" fmla="*/ 666730 w 1295516"/>
                    <a:gd name="connsiteY77" fmla="*/ 1506580 h 1765287"/>
                    <a:gd name="connsiteX78" fmla="*/ 605277 w 1295516"/>
                    <a:gd name="connsiteY78" fmla="*/ 1491999 h 1765287"/>
                    <a:gd name="connsiteX79" fmla="*/ 491067 w 1295516"/>
                    <a:gd name="connsiteY79" fmla="*/ 1429977 h 1765287"/>
                    <a:gd name="connsiteX80" fmla="*/ 372146 w 1295516"/>
                    <a:gd name="connsiteY80" fmla="*/ 1295363 h 1765287"/>
                    <a:gd name="connsiteX81" fmla="*/ 361874 w 1295516"/>
                    <a:gd name="connsiteY81" fmla="*/ 1270205 h 1765287"/>
                    <a:gd name="connsiteX82" fmla="*/ 297552 w 1295516"/>
                    <a:gd name="connsiteY82" fmla="*/ 1330527 h 1765287"/>
                    <a:gd name="connsiteX83" fmla="*/ 70788 w 1295516"/>
                    <a:gd name="connsiteY83" fmla="*/ 1207383 h 1765287"/>
                    <a:gd name="connsiteX84" fmla="*/ 59000 w 1295516"/>
                    <a:gd name="connsiteY84" fmla="*/ 1032445 h 1765287"/>
                    <a:gd name="connsiteX85" fmla="*/ 115043 w 1295516"/>
                    <a:gd name="connsiteY85" fmla="*/ 972801 h 1765287"/>
                    <a:gd name="connsiteX86" fmla="*/ 77355 w 1295516"/>
                    <a:gd name="connsiteY86" fmla="*/ 367349 h 1765287"/>
                    <a:gd name="connsiteX87" fmla="*/ 11787 w 1295516"/>
                    <a:gd name="connsiteY87" fmla="*/ 331743 h 1765287"/>
                    <a:gd name="connsiteX88" fmla="*/ 0 w 1295516"/>
                    <a:gd name="connsiteY88" fmla="*/ 156804 h 1765287"/>
                    <a:gd name="connsiteX89" fmla="*/ 56375 w 1295516"/>
                    <a:gd name="connsiteY89" fmla="*/ 55983 h 1765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295516" h="1765287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0"/>
                        <a:pt x="1001034" y="1451181"/>
                        <a:pt x="1050164" y="1477861"/>
                      </a:cubicBezTo>
                      <a:lnTo>
                        <a:pt x="1113170" y="1512076"/>
                      </a:lnTo>
                      <a:lnTo>
                        <a:pt x="1118266" y="1513285"/>
                      </a:lnTo>
                      <a:lnTo>
                        <a:pt x="1120590" y="1479446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39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1"/>
                      </a:lnTo>
                      <a:lnTo>
                        <a:pt x="292510" y="1064000"/>
                      </a:lnTo>
                      <a:lnTo>
                        <a:pt x="311759" y="1074453"/>
                      </a:lnTo>
                      <a:lnTo>
                        <a:pt x="305842" y="986630"/>
                      </a:lnTo>
                      <a:lnTo>
                        <a:pt x="378154" y="930647"/>
                      </a:lnTo>
                      <a:lnTo>
                        <a:pt x="476051" y="983809"/>
                      </a:lnTo>
                      <a:lnTo>
                        <a:pt x="479460" y="1034408"/>
                      </a:lnTo>
                      <a:cubicBezTo>
                        <a:pt x="484555" y="1110028"/>
                        <a:pt x="528513" y="1192958"/>
                        <a:pt x="577644" y="1219638"/>
                      </a:cubicBezTo>
                      <a:lnTo>
                        <a:pt x="640650" y="1253853"/>
                      </a:lnTo>
                      <a:lnTo>
                        <a:pt x="645720" y="1255451"/>
                      </a:lnTo>
                      <a:lnTo>
                        <a:pt x="648032" y="1221779"/>
                      </a:lnTo>
                      <a:lnTo>
                        <a:pt x="633316" y="1003376"/>
                      </a:lnTo>
                      <a:lnTo>
                        <a:pt x="633395" y="1003418"/>
                      </a:lnTo>
                      <a:lnTo>
                        <a:pt x="632507" y="990248"/>
                      </a:lnTo>
                      <a:cubicBezTo>
                        <a:pt x="627412" y="914627"/>
                        <a:pt x="583454" y="831698"/>
                        <a:pt x="534323" y="805017"/>
                      </a:cubicBezTo>
                      <a:lnTo>
                        <a:pt x="471318" y="770803"/>
                      </a:lnTo>
                      <a:lnTo>
                        <a:pt x="466248" y="769204"/>
                      </a:lnTo>
                      <a:lnTo>
                        <a:pt x="464381" y="796381"/>
                      </a:lnTo>
                      <a:cubicBezTo>
                        <a:pt x="464847" y="803302"/>
                        <a:pt x="465314" y="810223"/>
                        <a:pt x="465780" y="817144"/>
                      </a:cubicBezTo>
                      <a:lnTo>
                        <a:pt x="464784" y="816603"/>
                      </a:lnTo>
                      <a:lnTo>
                        <a:pt x="467307" y="854032"/>
                      </a:lnTo>
                      <a:lnTo>
                        <a:pt x="394995" y="910015"/>
                      </a:lnTo>
                      <a:lnTo>
                        <a:pt x="297097" y="856852"/>
                      </a:lnTo>
                      <a:lnTo>
                        <a:pt x="289848" y="749268"/>
                      </a:lnTo>
                      <a:cubicBezTo>
                        <a:pt x="289817" y="733251"/>
                        <a:pt x="289785" y="717233"/>
                        <a:pt x="289754" y="701216"/>
                      </a:cubicBezTo>
                      <a:lnTo>
                        <a:pt x="265165" y="336281"/>
                      </a:lnTo>
                      <a:lnTo>
                        <a:pt x="260231" y="263051"/>
                      </a:lnTo>
                      <a:lnTo>
                        <a:pt x="253378" y="161343"/>
                      </a:lnTo>
                      <a:lnTo>
                        <a:pt x="325690" y="105360"/>
                      </a:lnTo>
                      <a:lnTo>
                        <a:pt x="762407" y="342517"/>
                      </a:lnTo>
                      <a:lnTo>
                        <a:pt x="774194" y="517455"/>
                      </a:lnTo>
                      <a:lnTo>
                        <a:pt x="701882" y="573438"/>
                      </a:lnTo>
                      <a:lnTo>
                        <a:pt x="439769" y="431099"/>
                      </a:lnTo>
                      <a:lnTo>
                        <a:pt x="445631" y="518103"/>
                      </a:lnTo>
                      <a:lnTo>
                        <a:pt x="474532" y="520051"/>
                      </a:lnTo>
                      <a:cubicBezTo>
                        <a:pt x="484806" y="522445"/>
                        <a:pt x="495558" y="526611"/>
                        <a:pt x="506690" y="532656"/>
                      </a:cubicBezTo>
                      <a:lnTo>
                        <a:pt x="620900" y="594678"/>
                      </a:lnTo>
                      <a:cubicBezTo>
                        <a:pt x="665429" y="618859"/>
                        <a:pt x="707614" y="668531"/>
                        <a:pt x="739822" y="729293"/>
                      </a:cubicBezTo>
                      <a:lnTo>
                        <a:pt x="744375" y="740444"/>
                      </a:lnTo>
                      <a:lnTo>
                        <a:pt x="739358" y="665989"/>
                      </a:lnTo>
                      <a:cubicBezTo>
                        <a:pt x="735028" y="601736"/>
                        <a:pt x="746946" y="551799"/>
                        <a:pt x="770004" y="521857"/>
                      </a:cubicBezTo>
                      <a:lnTo>
                        <a:pt x="776130" y="516541"/>
                      </a:lnTo>
                      <a:lnTo>
                        <a:pt x="776185" y="516419"/>
                      </a:lnTo>
                      <a:cubicBezTo>
                        <a:pt x="786359" y="500804"/>
                        <a:pt x="803472" y="483647"/>
                        <a:pt x="825115" y="468648"/>
                      </a:cubicBezTo>
                      <a:lnTo>
                        <a:pt x="855599" y="454347"/>
                      </a:lnTo>
                      <a:lnTo>
                        <a:pt x="868897" y="442807"/>
                      </a:lnTo>
                      <a:cubicBezTo>
                        <a:pt x="880864" y="436414"/>
                        <a:pt x="894340" y="433523"/>
                        <a:pt x="909000" y="434497"/>
                      </a:cubicBezTo>
                      <a:cubicBezTo>
                        <a:pt x="923659" y="435471"/>
                        <a:pt x="939502" y="440310"/>
                        <a:pt x="956200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7" y="847164"/>
                      </a:cubicBezTo>
                      <a:lnTo>
                        <a:pt x="1294639" y="1533610"/>
                      </a:lnTo>
                      <a:cubicBezTo>
                        <a:pt x="1298103" y="1585013"/>
                        <a:pt x="1291168" y="1627253"/>
                        <a:pt x="1276450" y="1657424"/>
                      </a:cubicBezTo>
                      <a:lnTo>
                        <a:pt x="1269595" y="1666329"/>
                      </a:lnTo>
                      <a:lnTo>
                        <a:pt x="1261257" y="1684967"/>
                      </a:lnTo>
                      <a:cubicBezTo>
                        <a:pt x="1251084" y="1700581"/>
                        <a:pt x="1233970" y="1717739"/>
                        <a:pt x="1212327" y="1732737"/>
                      </a:cubicBezTo>
                      <a:cubicBezTo>
                        <a:pt x="1190684" y="1747736"/>
                        <a:pt x="1168611" y="1757737"/>
                        <a:pt x="1150418" y="1761780"/>
                      </a:cubicBezTo>
                      <a:lnTo>
                        <a:pt x="1144208" y="1762165"/>
                      </a:lnTo>
                      <a:lnTo>
                        <a:pt x="1139250" y="1764802"/>
                      </a:lnTo>
                      <a:cubicBezTo>
                        <a:pt x="1120804" y="1766885"/>
                        <a:pt x="1100062" y="1762312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8"/>
                        <a:pt x="835274" y="1558301"/>
                        <a:pt x="804792" y="1455927"/>
                      </a:cubicBezTo>
                      <a:lnTo>
                        <a:pt x="796778" y="1412689"/>
                      </a:lnTo>
                      <a:lnTo>
                        <a:pt x="792151" y="1423030"/>
                      </a:lnTo>
                      <a:cubicBezTo>
                        <a:pt x="781978" y="1438644"/>
                        <a:pt x="764864" y="1455801"/>
                        <a:pt x="743221" y="1470800"/>
                      </a:cubicBezTo>
                      <a:cubicBezTo>
                        <a:pt x="721578" y="1485799"/>
                        <a:pt x="699505" y="1495799"/>
                        <a:pt x="681312" y="1499843"/>
                      </a:cubicBezTo>
                      <a:lnTo>
                        <a:pt x="679143" y="1499978"/>
                      </a:lnTo>
                      <a:lnTo>
                        <a:pt x="666730" y="1506580"/>
                      </a:lnTo>
                      <a:cubicBezTo>
                        <a:pt x="648284" y="1508663"/>
                        <a:pt x="627542" y="1504090"/>
                        <a:pt x="605277" y="1491999"/>
                      </a:cubicBezTo>
                      <a:lnTo>
                        <a:pt x="491067" y="1429977"/>
                      </a:lnTo>
                      <a:cubicBezTo>
                        <a:pt x="446538" y="1405796"/>
                        <a:pt x="404353" y="1356124"/>
                        <a:pt x="372146" y="1295363"/>
                      </a:cubicBezTo>
                      <a:lnTo>
                        <a:pt x="361874" y="1270205"/>
                      </a:lnTo>
                      <a:lnTo>
                        <a:pt x="297552" y="1330527"/>
                      </a:lnTo>
                      <a:lnTo>
                        <a:pt x="70788" y="1207383"/>
                      </a:lnTo>
                      <a:lnTo>
                        <a:pt x="59000" y="1032445"/>
                      </a:lnTo>
                      <a:lnTo>
                        <a:pt x="115043" y="972801"/>
                      </a:lnTo>
                      <a:lnTo>
                        <a:pt x="77355" y="367349"/>
                      </a:lnTo>
                      <a:lnTo>
                        <a:pt x="11787" y="331743"/>
                      </a:lnTo>
                      <a:lnTo>
                        <a:pt x="0" y="156804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E40E0B03-068F-02E2-660D-C637E67DE56F}"/>
                    </a:ext>
                  </a:extLst>
                </p:cNvPr>
                <p:cNvSpPr/>
                <p:nvPr/>
              </p:nvSpPr>
              <p:spPr bwMode="auto">
                <a:xfrm>
                  <a:off x="1786728" y="464442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8 w 1223204"/>
                    <a:gd name="connsiteY4" fmla="*/ 1512076 h 1709304"/>
                    <a:gd name="connsiteX5" fmla="*/ 1120590 w 1223204"/>
                    <a:gd name="connsiteY5" fmla="*/ 1423463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6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8 w 1223204"/>
                    <a:gd name="connsiteY10" fmla="*/ 434497 h 1709304"/>
                    <a:gd name="connsiteX11" fmla="*/ 883888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5 w 1223204"/>
                    <a:gd name="connsiteY13" fmla="*/ 847164 h 1709304"/>
                    <a:gd name="connsiteX14" fmla="*/ 1222327 w 1223204"/>
                    <a:gd name="connsiteY14" fmla="*/ 1533610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3 h 1709304"/>
                    <a:gd name="connsiteX18" fmla="*/ 739358 w 1223204"/>
                    <a:gd name="connsiteY18" fmla="*/ 610006 h 1709304"/>
                    <a:gd name="connsiteX19" fmla="*/ 796585 w 1223204"/>
                    <a:gd name="connsiteY19" fmla="*/ 442807 h 1709304"/>
                    <a:gd name="connsiteX20" fmla="*/ 836688 w 1223204"/>
                    <a:gd name="connsiteY20" fmla="*/ 434497 h 1709304"/>
                    <a:gd name="connsiteX21" fmla="*/ 253378 w 1223204"/>
                    <a:gd name="connsiteY21" fmla="*/ 105360 h 1709304"/>
                    <a:gd name="connsiteX22" fmla="*/ 690095 w 1223204"/>
                    <a:gd name="connsiteY22" fmla="*/ 342517 h 1709304"/>
                    <a:gd name="connsiteX23" fmla="*/ 701882 w 1223204"/>
                    <a:gd name="connsiteY23" fmla="*/ 517455 h 1709304"/>
                    <a:gd name="connsiteX24" fmla="*/ 360795 w 1223204"/>
                    <a:gd name="connsiteY24" fmla="*/ 332230 h 1709304"/>
                    <a:gd name="connsiteX25" fmla="*/ 373319 w 1223204"/>
                    <a:gd name="connsiteY25" fmla="*/ 518103 h 1709304"/>
                    <a:gd name="connsiteX26" fmla="*/ 402220 w 1223204"/>
                    <a:gd name="connsiteY26" fmla="*/ 520051 h 1709304"/>
                    <a:gd name="connsiteX27" fmla="*/ 434378 w 1223204"/>
                    <a:gd name="connsiteY27" fmla="*/ 532656 h 1709304"/>
                    <a:gd name="connsiteX28" fmla="*/ 548588 w 1223204"/>
                    <a:gd name="connsiteY28" fmla="*/ 594678 h 1709304"/>
                    <a:gd name="connsiteX29" fmla="*/ 726565 w 1223204"/>
                    <a:gd name="connsiteY29" fmla="*/ 930442 h 1709304"/>
                    <a:gd name="connsiteX30" fmla="*/ 731292 w 1223204"/>
                    <a:gd name="connsiteY30" fmla="*/ 1000598 h 1709304"/>
                    <a:gd name="connsiteX31" fmla="*/ 733814 w 1223204"/>
                    <a:gd name="connsiteY31" fmla="*/ 1038026 h 1709304"/>
                    <a:gd name="connsiteX32" fmla="*/ 742558 w 1223204"/>
                    <a:gd name="connsiteY32" fmla="*/ 1167804 h 1709304"/>
                    <a:gd name="connsiteX33" fmla="*/ 747446 w 1223204"/>
                    <a:gd name="connsiteY33" fmla="*/ 1240345 h 1709304"/>
                    <a:gd name="connsiteX34" fmla="*/ 749807 w 1223204"/>
                    <a:gd name="connsiteY34" fmla="*/ 1275387 h 1709304"/>
                    <a:gd name="connsiteX35" fmla="*/ 605277 w 1223204"/>
                    <a:gd name="connsiteY35" fmla="*/ 1436016 h 1709304"/>
                    <a:gd name="connsiteX36" fmla="*/ 491067 w 1223204"/>
                    <a:gd name="connsiteY36" fmla="*/ 1373994 h 1709304"/>
                    <a:gd name="connsiteX37" fmla="*/ 313090 w 1223204"/>
                    <a:gd name="connsiteY37" fmla="*/ 1038230 h 1709304"/>
                    <a:gd name="connsiteX38" fmla="*/ 305842 w 1223204"/>
                    <a:gd name="connsiteY38" fmla="*/ 930647 h 1709304"/>
                    <a:gd name="connsiteX39" fmla="*/ 403739 w 1223204"/>
                    <a:gd name="connsiteY39" fmla="*/ 983809 h 1709304"/>
                    <a:gd name="connsiteX40" fmla="*/ 407148 w 1223204"/>
                    <a:gd name="connsiteY40" fmla="*/ 1034408 h 1709304"/>
                    <a:gd name="connsiteX41" fmla="*/ 505332 w 1223204"/>
                    <a:gd name="connsiteY41" fmla="*/ 1219638 h 1709304"/>
                    <a:gd name="connsiteX42" fmla="*/ 568338 w 1223204"/>
                    <a:gd name="connsiteY42" fmla="*/ 1253853 h 1709304"/>
                    <a:gd name="connsiteX43" fmla="*/ 644671 w 1223204"/>
                    <a:gd name="connsiteY43" fmla="*/ 1214740 h 1709304"/>
                    <a:gd name="connsiteX44" fmla="*/ 648032 w 1223204"/>
                    <a:gd name="connsiteY44" fmla="*/ 1165796 h 1709304"/>
                    <a:gd name="connsiteX45" fmla="*/ 633316 w 1223204"/>
                    <a:gd name="connsiteY45" fmla="*/ 947393 h 1709304"/>
                    <a:gd name="connsiteX46" fmla="*/ 633395 w 1223204"/>
                    <a:gd name="connsiteY46" fmla="*/ 947435 h 1709304"/>
                    <a:gd name="connsiteX47" fmla="*/ 632507 w 1223204"/>
                    <a:gd name="connsiteY47" fmla="*/ 934265 h 1709304"/>
                    <a:gd name="connsiteX48" fmla="*/ 534323 w 1223204"/>
                    <a:gd name="connsiteY48" fmla="*/ 749034 h 1709304"/>
                    <a:gd name="connsiteX49" fmla="*/ 471318 w 1223204"/>
                    <a:gd name="connsiteY49" fmla="*/ 714820 h 1709304"/>
                    <a:gd name="connsiteX50" fmla="*/ 394985 w 1223204"/>
                    <a:gd name="connsiteY50" fmla="*/ 753933 h 1709304"/>
                    <a:gd name="connsiteX51" fmla="*/ 392069 w 1223204"/>
                    <a:gd name="connsiteY51" fmla="*/ 796381 h 1709304"/>
                    <a:gd name="connsiteX52" fmla="*/ 393468 w 1223204"/>
                    <a:gd name="connsiteY52" fmla="*/ 817144 h 1709304"/>
                    <a:gd name="connsiteX53" fmla="*/ 392472 w 1223204"/>
                    <a:gd name="connsiteY53" fmla="*/ 816603 h 1709304"/>
                    <a:gd name="connsiteX54" fmla="*/ 394995 w 1223204"/>
                    <a:gd name="connsiteY54" fmla="*/ 854032 h 1709304"/>
                    <a:gd name="connsiteX55" fmla="*/ 297097 w 1223204"/>
                    <a:gd name="connsiteY55" fmla="*/ 800869 h 1709304"/>
                    <a:gd name="connsiteX56" fmla="*/ 289848 w 1223204"/>
                    <a:gd name="connsiteY56" fmla="*/ 693285 h 1709304"/>
                    <a:gd name="connsiteX57" fmla="*/ 289754 w 1223204"/>
                    <a:gd name="connsiteY57" fmla="*/ 645233 h 1709304"/>
                    <a:gd name="connsiteX58" fmla="*/ 265165 w 1223204"/>
                    <a:gd name="connsiteY58" fmla="*/ 280298 h 1709304"/>
                    <a:gd name="connsiteX59" fmla="*/ 260231 w 1223204"/>
                    <a:gd name="connsiteY59" fmla="*/ 207068 h 1709304"/>
                    <a:gd name="connsiteX60" fmla="*/ 56375 w 1223204"/>
                    <a:gd name="connsiteY60" fmla="*/ 0 h 1709304"/>
                    <a:gd name="connsiteX61" fmla="*/ 152005 w 1223204"/>
                    <a:gd name="connsiteY61" fmla="*/ 51931 h 1709304"/>
                    <a:gd name="connsiteX62" fmla="*/ 220198 w 1223204"/>
                    <a:gd name="connsiteY62" fmla="*/ 1064000 h 1709304"/>
                    <a:gd name="connsiteX63" fmla="*/ 285765 w 1223204"/>
                    <a:gd name="connsiteY63" fmla="*/ 1099605 h 1709304"/>
                    <a:gd name="connsiteX64" fmla="*/ 297552 w 1223204"/>
                    <a:gd name="connsiteY64" fmla="*/ 1274544 h 1709304"/>
                    <a:gd name="connsiteX65" fmla="*/ 70788 w 1223204"/>
                    <a:gd name="connsiteY65" fmla="*/ 1151400 h 1709304"/>
                    <a:gd name="connsiteX66" fmla="*/ 59000 w 1223204"/>
                    <a:gd name="connsiteY66" fmla="*/ 976462 h 1709304"/>
                    <a:gd name="connsiteX67" fmla="*/ 124568 w 1223204"/>
                    <a:gd name="connsiteY67" fmla="*/ 1012068 h 1709304"/>
                    <a:gd name="connsiteX68" fmla="*/ 77355 w 1223204"/>
                    <a:gd name="connsiteY68" fmla="*/ 311366 h 1709304"/>
                    <a:gd name="connsiteX69" fmla="*/ 11787 w 1223204"/>
                    <a:gd name="connsiteY69" fmla="*/ 275760 h 1709304"/>
                    <a:gd name="connsiteX70" fmla="*/ 0 w 1223204"/>
                    <a:gd name="connsiteY70" fmla="*/ 100821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0"/>
                        <a:pt x="928722" y="1451181"/>
                        <a:pt x="977852" y="1477861"/>
                      </a:cubicBezTo>
                      <a:lnTo>
                        <a:pt x="1040858" y="1512076"/>
                      </a:lnTo>
                      <a:cubicBezTo>
                        <a:pt x="1089988" y="1538756"/>
                        <a:pt x="1125685" y="1499082"/>
                        <a:pt x="1120590" y="1423463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6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8" y="434497"/>
                      </a:moveTo>
                      <a:cubicBezTo>
                        <a:pt x="851347" y="435471"/>
                        <a:pt x="867190" y="440310"/>
                        <a:pt x="883888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5" y="847164"/>
                      </a:cubicBezTo>
                      <a:lnTo>
                        <a:pt x="1222327" y="1533610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4"/>
                        <a:pt x="794846" y="1433528"/>
                        <a:pt x="785610" y="1296453"/>
                      </a:cubicBezTo>
                      <a:lnTo>
                        <a:pt x="739358" y="610006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8" y="434497"/>
                      </a:cubicBezTo>
                      <a:close/>
                      <a:moveTo>
                        <a:pt x="253378" y="105360"/>
                      </a:moveTo>
                      <a:lnTo>
                        <a:pt x="690095" y="342517"/>
                      </a:lnTo>
                      <a:lnTo>
                        <a:pt x="701882" y="517455"/>
                      </a:lnTo>
                      <a:lnTo>
                        <a:pt x="360795" y="332230"/>
                      </a:lnTo>
                      <a:lnTo>
                        <a:pt x="373319" y="518103"/>
                      </a:lnTo>
                      <a:lnTo>
                        <a:pt x="402220" y="520051"/>
                      </a:lnTo>
                      <a:cubicBezTo>
                        <a:pt x="412494" y="522445"/>
                        <a:pt x="423246" y="526611"/>
                        <a:pt x="434378" y="532656"/>
                      </a:cubicBezTo>
                      <a:lnTo>
                        <a:pt x="548588" y="594678"/>
                      </a:lnTo>
                      <a:cubicBezTo>
                        <a:pt x="637646" y="643040"/>
                        <a:pt x="717329" y="793367"/>
                        <a:pt x="726565" y="930442"/>
                      </a:cubicBezTo>
                      <a:lnTo>
                        <a:pt x="731292" y="1000598"/>
                      </a:lnTo>
                      <a:lnTo>
                        <a:pt x="733814" y="1038026"/>
                      </a:lnTo>
                      <a:lnTo>
                        <a:pt x="742558" y="1167804"/>
                      </a:lnTo>
                      <a:lnTo>
                        <a:pt x="747446" y="1240345"/>
                      </a:lnTo>
                      <a:lnTo>
                        <a:pt x="749807" y="1275387"/>
                      </a:lnTo>
                      <a:cubicBezTo>
                        <a:pt x="759043" y="1412462"/>
                        <a:pt x="694335" y="1484378"/>
                        <a:pt x="605277" y="1436016"/>
                      </a:cubicBezTo>
                      <a:lnTo>
                        <a:pt x="491067" y="1373994"/>
                      </a:lnTo>
                      <a:cubicBezTo>
                        <a:pt x="402009" y="1325632"/>
                        <a:pt x="322327" y="1175306"/>
                        <a:pt x="313090" y="1038230"/>
                      </a:cubicBezTo>
                      <a:lnTo>
                        <a:pt x="305842" y="930647"/>
                      </a:lnTo>
                      <a:lnTo>
                        <a:pt x="403739" y="983809"/>
                      </a:lnTo>
                      <a:lnTo>
                        <a:pt x="407148" y="1034408"/>
                      </a:lnTo>
                      <a:cubicBezTo>
                        <a:pt x="412243" y="1110028"/>
                        <a:pt x="456201" y="1192958"/>
                        <a:pt x="505332" y="1219638"/>
                      </a:cubicBezTo>
                      <a:lnTo>
                        <a:pt x="568338" y="1253853"/>
                      </a:lnTo>
                      <a:cubicBezTo>
                        <a:pt x="605186" y="1273863"/>
                        <a:pt x="634478" y="1256549"/>
                        <a:pt x="644671" y="1214740"/>
                      </a:cubicBezTo>
                      <a:lnTo>
                        <a:pt x="648032" y="1165796"/>
                      </a:lnTo>
                      <a:lnTo>
                        <a:pt x="633316" y="947393"/>
                      </a:lnTo>
                      <a:lnTo>
                        <a:pt x="633395" y="947435"/>
                      </a:lnTo>
                      <a:lnTo>
                        <a:pt x="632507" y="934265"/>
                      </a:lnTo>
                      <a:cubicBezTo>
                        <a:pt x="627412" y="858644"/>
                        <a:pt x="583454" y="775715"/>
                        <a:pt x="534323" y="749034"/>
                      </a:cubicBezTo>
                      <a:lnTo>
                        <a:pt x="471318" y="714820"/>
                      </a:lnTo>
                      <a:cubicBezTo>
                        <a:pt x="434470" y="694809"/>
                        <a:pt x="405178" y="712124"/>
                        <a:pt x="394985" y="753933"/>
                      </a:cubicBezTo>
                      <a:lnTo>
                        <a:pt x="392069" y="796381"/>
                      </a:lnTo>
                      <a:lnTo>
                        <a:pt x="393468" y="817144"/>
                      </a:lnTo>
                      <a:lnTo>
                        <a:pt x="392472" y="816603"/>
                      </a:lnTo>
                      <a:lnTo>
                        <a:pt x="394995" y="854032"/>
                      </a:lnTo>
                      <a:lnTo>
                        <a:pt x="297097" y="800869"/>
                      </a:lnTo>
                      <a:lnTo>
                        <a:pt x="289848" y="693285"/>
                      </a:lnTo>
                      <a:lnTo>
                        <a:pt x="289754" y="645233"/>
                      </a:lnTo>
                      <a:lnTo>
                        <a:pt x="265165" y="280298"/>
                      </a:lnTo>
                      <a:lnTo>
                        <a:pt x="260231" y="207068"/>
                      </a:lnTo>
                      <a:close/>
                      <a:moveTo>
                        <a:pt x="56375" y="0"/>
                      </a:moveTo>
                      <a:lnTo>
                        <a:pt x="152005" y="51931"/>
                      </a:lnTo>
                      <a:lnTo>
                        <a:pt x="220198" y="1064000"/>
                      </a:lnTo>
                      <a:lnTo>
                        <a:pt x="285765" y="1099605"/>
                      </a:lnTo>
                      <a:lnTo>
                        <a:pt x="297552" y="1274544"/>
                      </a:lnTo>
                      <a:lnTo>
                        <a:pt x="70788" y="1151400"/>
                      </a:lnTo>
                      <a:lnTo>
                        <a:pt x="59000" y="976462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0"/>
                      </a:lnTo>
                      <a:lnTo>
                        <a:pt x="0" y="10082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60E0C649-9145-B896-936F-29CCC5CFA9BF}"/>
                </a:ext>
              </a:extLst>
            </p:cNvPr>
            <p:cNvGrpSpPr/>
            <p:nvPr/>
          </p:nvGrpSpPr>
          <p:grpSpPr>
            <a:xfrm>
              <a:off x="2802259" y="1723799"/>
              <a:ext cx="766649" cy="1966641"/>
              <a:chOff x="5821028" y="2741373"/>
              <a:chExt cx="1242068" cy="3186205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97BE9349-FE0A-1476-5756-8F30DADE7964}"/>
                  </a:ext>
                </a:extLst>
              </p:cNvPr>
              <p:cNvSpPr/>
              <p:nvPr/>
            </p:nvSpPr>
            <p:spPr bwMode="auto">
              <a:xfrm rot="16200000">
                <a:off x="5030714" y="4079646"/>
                <a:ext cx="2638246" cy="1057617"/>
              </a:xfrm>
              <a:custGeom>
                <a:avLst/>
                <a:gdLst>
                  <a:gd name="connsiteX0" fmla="*/ 2638246 w 2638246"/>
                  <a:gd name="connsiteY0" fmla="*/ 0 h 1057617"/>
                  <a:gd name="connsiteX1" fmla="*/ 2004702 w 2638246"/>
                  <a:gd name="connsiteY1" fmla="*/ 1057617 h 1057617"/>
                  <a:gd name="connsiteX2" fmla="*/ 0 w 2638246"/>
                  <a:gd name="connsiteY2" fmla="*/ 1057617 h 1057617"/>
                  <a:gd name="connsiteX3" fmla="*/ 633545 w 2638246"/>
                  <a:gd name="connsiteY3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38246" h="1057617">
                    <a:moveTo>
                      <a:pt x="2638246" y="0"/>
                    </a:moveTo>
                    <a:lnTo>
                      <a:pt x="2004702" y="1057617"/>
                    </a:lnTo>
                    <a:lnTo>
                      <a:pt x="0" y="1057617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F38C155-0E99-09FA-59C8-0822116AB391}"/>
                  </a:ext>
                </a:extLst>
              </p:cNvPr>
              <p:cNvSpPr/>
              <p:nvPr/>
            </p:nvSpPr>
            <p:spPr bwMode="auto">
              <a:xfrm rot="16200000">
                <a:off x="5060049" y="4060181"/>
                <a:ext cx="2579577" cy="1057617"/>
              </a:xfrm>
              <a:custGeom>
                <a:avLst/>
                <a:gdLst>
                  <a:gd name="connsiteX0" fmla="*/ 265277 w 2579577"/>
                  <a:gd name="connsiteY0" fmla="*/ 927853 h 1057617"/>
                  <a:gd name="connsiteX1" fmla="*/ 187083 w 2579577"/>
                  <a:gd name="connsiteY1" fmla="*/ 1057617 h 1057617"/>
                  <a:gd name="connsiteX2" fmla="*/ 0 w 2579577"/>
                  <a:gd name="connsiteY2" fmla="*/ 1057617 h 1057617"/>
                  <a:gd name="connsiteX3" fmla="*/ 77550 w 2579577"/>
                  <a:gd name="connsiteY3" fmla="*/ 928919 h 1057617"/>
                  <a:gd name="connsiteX4" fmla="*/ 118477 w 2579577"/>
                  <a:gd name="connsiteY4" fmla="*/ 912748 h 1057617"/>
                  <a:gd name="connsiteX5" fmla="*/ 243626 w 2579577"/>
                  <a:gd name="connsiteY5" fmla="*/ 912036 h 1057617"/>
                  <a:gd name="connsiteX6" fmla="*/ 262928 w 2579577"/>
                  <a:gd name="connsiteY6" fmla="*/ 916596 h 1057617"/>
                  <a:gd name="connsiteX7" fmla="*/ 265277 w 2579577"/>
                  <a:gd name="connsiteY7" fmla="*/ 927853 h 1057617"/>
                  <a:gd name="connsiteX8" fmla="*/ 403487 w 2579577"/>
                  <a:gd name="connsiteY8" fmla="*/ 698484 h 1057617"/>
                  <a:gd name="connsiteX9" fmla="*/ 300213 w 2579577"/>
                  <a:gd name="connsiteY9" fmla="*/ 869875 h 1057617"/>
                  <a:gd name="connsiteX10" fmla="*/ 259287 w 2579577"/>
                  <a:gd name="connsiteY10" fmla="*/ 886047 h 1057617"/>
                  <a:gd name="connsiteX11" fmla="*/ 134137 w 2579577"/>
                  <a:gd name="connsiteY11" fmla="*/ 886757 h 1057617"/>
                  <a:gd name="connsiteX12" fmla="*/ 112486 w 2579577"/>
                  <a:gd name="connsiteY12" fmla="*/ 870941 h 1057617"/>
                  <a:gd name="connsiteX13" fmla="*/ 215762 w 2579577"/>
                  <a:gd name="connsiteY13" fmla="*/ 699551 h 1057617"/>
                  <a:gd name="connsiteX14" fmla="*/ 256688 w 2579577"/>
                  <a:gd name="connsiteY14" fmla="*/ 683380 h 1057617"/>
                  <a:gd name="connsiteX15" fmla="*/ 381838 w 2579577"/>
                  <a:gd name="connsiteY15" fmla="*/ 682668 h 1057617"/>
                  <a:gd name="connsiteX16" fmla="*/ 401138 w 2579577"/>
                  <a:gd name="connsiteY16" fmla="*/ 687227 h 1057617"/>
                  <a:gd name="connsiteX17" fmla="*/ 403487 w 2579577"/>
                  <a:gd name="connsiteY17" fmla="*/ 698484 h 1057617"/>
                  <a:gd name="connsiteX18" fmla="*/ 435713 w 2579577"/>
                  <a:gd name="connsiteY18" fmla="*/ 1031481 h 1057617"/>
                  <a:gd name="connsiteX19" fmla="*/ 419964 w 2579577"/>
                  <a:gd name="connsiteY19" fmla="*/ 1057617 h 1057617"/>
                  <a:gd name="connsiteX20" fmla="*/ 232881 w 2579577"/>
                  <a:gd name="connsiteY20" fmla="*/ 1057617 h 1057617"/>
                  <a:gd name="connsiteX21" fmla="*/ 247988 w 2579577"/>
                  <a:gd name="connsiteY21" fmla="*/ 1032547 h 1057617"/>
                  <a:gd name="connsiteX22" fmla="*/ 288913 w 2579577"/>
                  <a:gd name="connsiteY22" fmla="*/ 1016375 h 1057617"/>
                  <a:gd name="connsiteX23" fmla="*/ 414062 w 2579577"/>
                  <a:gd name="connsiteY23" fmla="*/ 1015664 h 1057617"/>
                  <a:gd name="connsiteX24" fmla="*/ 433364 w 2579577"/>
                  <a:gd name="connsiteY24" fmla="*/ 1020224 h 1057617"/>
                  <a:gd name="connsiteX25" fmla="*/ 435713 w 2579577"/>
                  <a:gd name="connsiteY25" fmla="*/ 1031481 h 1057617"/>
                  <a:gd name="connsiteX26" fmla="*/ 541700 w 2579577"/>
                  <a:gd name="connsiteY26" fmla="*/ 469117 h 1057617"/>
                  <a:gd name="connsiteX27" fmla="*/ 438424 w 2579577"/>
                  <a:gd name="connsiteY27" fmla="*/ 640508 h 1057617"/>
                  <a:gd name="connsiteX28" fmla="*/ 397497 w 2579577"/>
                  <a:gd name="connsiteY28" fmla="*/ 656679 h 1057617"/>
                  <a:gd name="connsiteX29" fmla="*/ 272349 w 2579577"/>
                  <a:gd name="connsiteY29" fmla="*/ 657389 h 1057617"/>
                  <a:gd name="connsiteX30" fmla="*/ 250698 w 2579577"/>
                  <a:gd name="connsiteY30" fmla="*/ 641573 h 1057617"/>
                  <a:gd name="connsiteX31" fmla="*/ 353974 w 2579577"/>
                  <a:gd name="connsiteY31" fmla="*/ 470182 h 1057617"/>
                  <a:gd name="connsiteX32" fmla="*/ 394900 w 2579577"/>
                  <a:gd name="connsiteY32" fmla="*/ 454011 h 1057617"/>
                  <a:gd name="connsiteX33" fmla="*/ 520051 w 2579577"/>
                  <a:gd name="connsiteY33" fmla="*/ 453301 h 1057617"/>
                  <a:gd name="connsiteX34" fmla="*/ 539351 w 2579577"/>
                  <a:gd name="connsiteY34" fmla="*/ 457859 h 1057617"/>
                  <a:gd name="connsiteX35" fmla="*/ 541700 w 2579577"/>
                  <a:gd name="connsiteY35" fmla="*/ 469117 h 1057617"/>
                  <a:gd name="connsiteX36" fmla="*/ 573926 w 2579577"/>
                  <a:gd name="connsiteY36" fmla="*/ 802112 h 1057617"/>
                  <a:gd name="connsiteX37" fmla="*/ 470650 w 2579577"/>
                  <a:gd name="connsiteY37" fmla="*/ 973503 h 1057617"/>
                  <a:gd name="connsiteX38" fmla="*/ 429723 w 2579577"/>
                  <a:gd name="connsiteY38" fmla="*/ 989674 h 1057617"/>
                  <a:gd name="connsiteX39" fmla="*/ 304573 w 2579577"/>
                  <a:gd name="connsiteY39" fmla="*/ 990385 h 1057617"/>
                  <a:gd name="connsiteX40" fmla="*/ 282924 w 2579577"/>
                  <a:gd name="connsiteY40" fmla="*/ 974569 h 1057617"/>
                  <a:gd name="connsiteX41" fmla="*/ 386200 w 2579577"/>
                  <a:gd name="connsiteY41" fmla="*/ 803178 h 1057617"/>
                  <a:gd name="connsiteX42" fmla="*/ 427125 w 2579577"/>
                  <a:gd name="connsiteY42" fmla="*/ 787007 h 1057617"/>
                  <a:gd name="connsiteX43" fmla="*/ 552275 w 2579577"/>
                  <a:gd name="connsiteY43" fmla="*/ 786296 h 1057617"/>
                  <a:gd name="connsiteX44" fmla="*/ 571576 w 2579577"/>
                  <a:gd name="connsiteY44" fmla="*/ 790855 h 1057617"/>
                  <a:gd name="connsiteX45" fmla="*/ 573926 w 2579577"/>
                  <a:gd name="connsiteY45" fmla="*/ 802112 h 1057617"/>
                  <a:gd name="connsiteX46" fmla="*/ 679911 w 2579577"/>
                  <a:gd name="connsiteY46" fmla="*/ 239747 h 1057617"/>
                  <a:gd name="connsiteX47" fmla="*/ 576636 w 2579577"/>
                  <a:gd name="connsiteY47" fmla="*/ 411139 h 1057617"/>
                  <a:gd name="connsiteX48" fmla="*/ 535710 w 2579577"/>
                  <a:gd name="connsiteY48" fmla="*/ 427310 h 1057617"/>
                  <a:gd name="connsiteX49" fmla="*/ 410561 w 2579577"/>
                  <a:gd name="connsiteY49" fmla="*/ 428022 h 1057617"/>
                  <a:gd name="connsiteX50" fmla="*/ 388911 w 2579577"/>
                  <a:gd name="connsiteY50" fmla="*/ 412204 h 1057617"/>
                  <a:gd name="connsiteX51" fmla="*/ 492187 w 2579577"/>
                  <a:gd name="connsiteY51" fmla="*/ 240815 h 1057617"/>
                  <a:gd name="connsiteX52" fmla="*/ 533111 w 2579577"/>
                  <a:gd name="connsiteY52" fmla="*/ 224642 h 1057617"/>
                  <a:gd name="connsiteX53" fmla="*/ 658261 w 2579577"/>
                  <a:gd name="connsiteY53" fmla="*/ 223932 h 1057617"/>
                  <a:gd name="connsiteX54" fmla="*/ 677562 w 2579577"/>
                  <a:gd name="connsiteY54" fmla="*/ 228490 h 1057617"/>
                  <a:gd name="connsiteX55" fmla="*/ 679911 w 2579577"/>
                  <a:gd name="connsiteY55" fmla="*/ 239747 h 1057617"/>
                  <a:gd name="connsiteX56" fmla="*/ 712136 w 2579577"/>
                  <a:gd name="connsiteY56" fmla="*/ 572744 h 1057617"/>
                  <a:gd name="connsiteX57" fmla="*/ 608860 w 2579577"/>
                  <a:gd name="connsiteY57" fmla="*/ 744135 h 1057617"/>
                  <a:gd name="connsiteX58" fmla="*/ 567936 w 2579577"/>
                  <a:gd name="connsiteY58" fmla="*/ 760305 h 1057617"/>
                  <a:gd name="connsiteX59" fmla="*/ 442787 w 2579577"/>
                  <a:gd name="connsiteY59" fmla="*/ 761017 h 1057617"/>
                  <a:gd name="connsiteX60" fmla="*/ 421136 w 2579577"/>
                  <a:gd name="connsiteY60" fmla="*/ 745201 h 1057617"/>
                  <a:gd name="connsiteX61" fmla="*/ 524411 w 2579577"/>
                  <a:gd name="connsiteY61" fmla="*/ 573810 h 1057617"/>
                  <a:gd name="connsiteX62" fmla="*/ 565335 w 2579577"/>
                  <a:gd name="connsiteY62" fmla="*/ 557638 h 1057617"/>
                  <a:gd name="connsiteX63" fmla="*/ 690486 w 2579577"/>
                  <a:gd name="connsiteY63" fmla="*/ 556928 h 1057617"/>
                  <a:gd name="connsiteX64" fmla="*/ 709787 w 2579577"/>
                  <a:gd name="connsiteY64" fmla="*/ 561487 h 1057617"/>
                  <a:gd name="connsiteX65" fmla="*/ 712136 w 2579577"/>
                  <a:gd name="connsiteY65" fmla="*/ 572744 h 1057617"/>
                  <a:gd name="connsiteX66" fmla="*/ 732641 w 2579577"/>
                  <a:gd name="connsiteY66" fmla="*/ 925199 h 1057617"/>
                  <a:gd name="connsiteX67" fmla="*/ 652849 w 2579577"/>
                  <a:gd name="connsiteY67" fmla="*/ 1057617 h 1057617"/>
                  <a:gd name="connsiteX68" fmla="*/ 465765 w 2579577"/>
                  <a:gd name="connsiteY68" fmla="*/ 1057617 h 1057617"/>
                  <a:gd name="connsiteX69" fmla="*/ 544913 w 2579577"/>
                  <a:gd name="connsiteY69" fmla="*/ 926265 h 1057617"/>
                  <a:gd name="connsiteX70" fmla="*/ 585840 w 2579577"/>
                  <a:gd name="connsiteY70" fmla="*/ 910094 h 1057617"/>
                  <a:gd name="connsiteX71" fmla="*/ 710990 w 2579577"/>
                  <a:gd name="connsiteY71" fmla="*/ 909383 h 1057617"/>
                  <a:gd name="connsiteX72" fmla="*/ 730290 w 2579577"/>
                  <a:gd name="connsiteY72" fmla="*/ 913942 h 1057617"/>
                  <a:gd name="connsiteX73" fmla="*/ 732641 w 2579577"/>
                  <a:gd name="connsiteY73" fmla="*/ 925199 h 1057617"/>
                  <a:gd name="connsiteX74" fmla="*/ 818123 w 2579577"/>
                  <a:gd name="connsiteY74" fmla="*/ 10380 h 1057617"/>
                  <a:gd name="connsiteX75" fmla="*/ 714847 w 2579577"/>
                  <a:gd name="connsiteY75" fmla="*/ 181769 h 1057617"/>
                  <a:gd name="connsiteX76" fmla="*/ 673922 w 2579577"/>
                  <a:gd name="connsiteY76" fmla="*/ 197942 h 1057617"/>
                  <a:gd name="connsiteX77" fmla="*/ 548772 w 2579577"/>
                  <a:gd name="connsiteY77" fmla="*/ 198652 h 1057617"/>
                  <a:gd name="connsiteX78" fmla="*/ 527122 w 2579577"/>
                  <a:gd name="connsiteY78" fmla="*/ 182837 h 1057617"/>
                  <a:gd name="connsiteX79" fmla="*/ 630397 w 2579577"/>
                  <a:gd name="connsiteY79" fmla="*/ 11445 h 1057617"/>
                  <a:gd name="connsiteX80" fmla="*/ 646376 w 2579577"/>
                  <a:gd name="connsiteY80" fmla="*/ 84 h 1057617"/>
                  <a:gd name="connsiteX81" fmla="*/ 646811 w 2579577"/>
                  <a:gd name="connsiteY81" fmla="*/ 0 h 1057617"/>
                  <a:gd name="connsiteX82" fmla="*/ 815957 w 2579577"/>
                  <a:gd name="connsiteY82" fmla="*/ 0 h 1057617"/>
                  <a:gd name="connsiteX83" fmla="*/ 850349 w 2579577"/>
                  <a:gd name="connsiteY83" fmla="*/ 343375 h 1057617"/>
                  <a:gd name="connsiteX84" fmla="*/ 747072 w 2579577"/>
                  <a:gd name="connsiteY84" fmla="*/ 514766 h 1057617"/>
                  <a:gd name="connsiteX85" fmla="*/ 706148 w 2579577"/>
                  <a:gd name="connsiteY85" fmla="*/ 530938 h 1057617"/>
                  <a:gd name="connsiteX86" fmla="*/ 580998 w 2579577"/>
                  <a:gd name="connsiteY86" fmla="*/ 531648 h 1057617"/>
                  <a:gd name="connsiteX87" fmla="*/ 559347 w 2579577"/>
                  <a:gd name="connsiteY87" fmla="*/ 515832 h 1057617"/>
                  <a:gd name="connsiteX88" fmla="*/ 662625 w 2579577"/>
                  <a:gd name="connsiteY88" fmla="*/ 344441 h 1057617"/>
                  <a:gd name="connsiteX89" fmla="*/ 703548 w 2579577"/>
                  <a:gd name="connsiteY89" fmla="*/ 328269 h 1057617"/>
                  <a:gd name="connsiteX90" fmla="*/ 828698 w 2579577"/>
                  <a:gd name="connsiteY90" fmla="*/ 327559 h 1057617"/>
                  <a:gd name="connsiteX91" fmla="*/ 847999 w 2579577"/>
                  <a:gd name="connsiteY91" fmla="*/ 332118 h 1057617"/>
                  <a:gd name="connsiteX92" fmla="*/ 850349 w 2579577"/>
                  <a:gd name="connsiteY92" fmla="*/ 343375 h 1057617"/>
                  <a:gd name="connsiteX93" fmla="*/ 870852 w 2579577"/>
                  <a:gd name="connsiteY93" fmla="*/ 695831 h 1057617"/>
                  <a:gd name="connsiteX94" fmla="*/ 767576 w 2579577"/>
                  <a:gd name="connsiteY94" fmla="*/ 867222 h 1057617"/>
                  <a:gd name="connsiteX95" fmla="*/ 726651 w 2579577"/>
                  <a:gd name="connsiteY95" fmla="*/ 883392 h 1057617"/>
                  <a:gd name="connsiteX96" fmla="*/ 601501 w 2579577"/>
                  <a:gd name="connsiteY96" fmla="*/ 884104 h 1057617"/>
                  <a:gd name="connsiteX97" fmla="*/ 579850 w 2579577"/>
                  <a:gd name="connsiteY97" fmla="*/ 868288 h 1057617"/>
                  <a:gd name="connsiteX98" fmla="*/ 683126 w 2579577"/>
                  <a:gd name="connsiteY98" fmla="*/ 696897 h 1057617"/>
                  <a:gd name="connsiteX99" fmla="*/ 724051 w 2579577"/>
                  <a:gd name="connsiteY99" fmla="*/ 680725 h 1057617"/>
                  <a:gd name="connsiteX100" fmla="*/ 849202 w 2579577"/>
                  <a:gd name="connsiteY100" fmla="*/ 680015 h 1057617"/>
                  <a:gd name="connsiteX101" fmla="*/ 868503 w 2579577"/>
                  <a:gd name="connsiteY101" fmla="*/ 684574 h 1057617"/>
                  <a:gd name="connsiteX102" fmla="*/ 870852 w 2579577"/>
                  <a:gd name="connsiteY102" fmla="*/ 695831 h 1057617"/>
                  <a:gd name="connsiteX103" fmla="*/ 903080 w 2579577"/>
                  <a:gd name="connsiteY103" fmla="*/ 1028826 h 1057617"/>
                  <a:gd name="connsiteX104" fmla="*/ 885732 w 2579577"/>
                  <a:gd name="connsiteY104" fmla="*/ 1057617 h 1057617"/>
                  <a:gd name="connsiteX105" fmla="*/ 698649 w 2579577"/>
                  <a:gd name="connsiteY105" fmla="*/ 1057617 h 1057617"/>
                  <a:gd name="connsiteX106" fmla="*/ 715356 w 2579577"/>
                  <a:gd name="connsiteY106" fmla="*/ 1029892 h 1057617"/>
                  <a:gd name="connsiteX107" fmla="*/ 756281 w 2579577"/>
                  <a:gd name="connsiteY107" fmla="*/ 1013721 h 1057617"/>
                  <a:gd name="connsiteX108" fmla="*/ 881431 w 2579577"/>
                  <a:gd name="connsiteY108" fmla="*/ 1013010 h 1057617"/>
                  <a:gd name="connsiteX109" fmla="*/ 900731 w 2579577"/>
                  <a:gd name="connsiteY109" fmla="*/ 1017569 h 1057617"/>
                  <a:gd name="connsiteX110" fmla="*/ 903080 w 2579577"/>
                  <a:gd name="connsiteY110" fmla="*/ 1028826 h 1057617"/>
                  <a:gd name="connsiteX111" fmla="*/ 988560 w 2579577"/>
                  <a:gd name="connsiteY111" fmla="*/ 114007 h 1057617"/>
                  <a:gd name="connsiteX112" fmla="*/ 885286 w 2579577"/>
                  <a:gd name="connsiteY112" fmla="*/ 285397 h 1057617"/>
                  <a:gd name="connsiteX113" fmla="*/ 844361 w 2579577"/>
                  <a:gd name="connsiteY113" fmla="*/ 301569 h 1057617"/>
                  <a:gd name="connsiteX114" fmla="*/ 719211 w 2579577"/>
                  <a:gd name="connsiteY114" fmla="*/ 302279 h 1057617"/>
                  <a:gd name="connsiteX115" fmla="*/ 697560 w 2579577"/>
                  <a:gd name="connsiteY115" fmla="*/ 286464 h 1057617"/>
                  <a:gd name="connsiteX116" fmla="*/ 800836 w 2579577"/>
                  <a:gd name="connsiteY116" fmla="*/ 115073 h 1057617"/>
                  <a:gd name="connsiteX117" fmla="*/ 841761 w 2579577"/>
                  <a:gd name="connsiteY117" fmla="*/ 98901 h 1057617"/>
                  <a:gd name="connsiteX118" fmla="*/ 966911 w 2579577"/>
                  <a:gd name="connsiteY118" fmla="*/ 98190 h 1057617"/>
                  <a:gd name="connsiteX119" fmla="*/ 986211 w 2579577"/>
                  <a:gd name="connsiteY119" fmla="*/ 102750 h 1057617"/>
                  <a:gd name="connsiteX120" fmla="*/ 988560 w 2579577"/>
                  <a:gd name="connsiteY120" fmla="*/ 114007 h 1057617"/>
                  <a:gd name="connsiteX121" fmla="*/ 1009064 w 2579577"/>
                  <a:gd name="connsiteY121" fmla="*/ 466462 h 1057617"/>
                  <a:gd name="connsiteX122" fmla="*/ 905788 w 2579577"/>
                  <a:gd name="connsiteY122" fmla="*/ 637853 h 1057617"/>
                  <a:gd name="connsiteX123" fmla="*/ 864862 w 2579577"/>
                  <a:gd name="connsiteY123" fmla="*/ 654025 h 1057617"/>
                  <a:gd name="connsiteX124" fmla="*/ 739713 w 2579577"/>
                  <a:gd name="connsiteY124" fmla="*/ 654735 h 1057617"/>
                  <a:gd name="connsiteX125" fmla="*/ 718062 w 2579577"/>
                  <a:gd name="connsiteY125" fmla="*/ 638919 h 1057617"/>
                  <a:gd name="connsiteX126" fmla="*/ 821339 w 2579577"/>
                  <a:gd name="connsiteY126" fmla="*/ 467529 h 1057617"/>
                  <a:gd name="connsiteX127" fmla="*/ 862263 w 2579577"/>
                  <a:gd name="connsiteY127" fmla="*/ 451358 h 1057617"/>
                  <a:gd name="connsiteX128" fmla="*/ 987414 w 2579577"/>
                  <a:gd name="connsiteY128" fmla="*/ 450646 h 1057617"/>
                  <a:gd name="connsiteX129" fmla="*/ 1006715 w 2579577"/>
                  <a:gd name="connsiteY129" fmla="*/ 455205 h 1057617"/>
                  <a:gd name="connsiteX130" fmla="*/ 1009064 w 2579577"/>
                  <a:gd name="connsiteY130" fmla="*/ 466462 h 1057617"/>
                  <a:gd name="connsiteX131" fmla="*/ 1041293 w 2579577"/>
                  <a:gd name="connsiteY131" fmla="*/ 799459 h 1057617"/>
                  <a:gd name="connsiteX132" fmla="*/ 938017 w 2579577"/>
                  <a:gd name="connsiteY132" fmla="*/ 970848 h 1057617"/>
                  <a:gd name="connsiteX133" fmla="*/ 897092 w 2579577"/>
                  <a:gd name="connsiteY133" fmla="*/ 987020 h 1057617"/>
                  <a:gd name="connsiteX134" fmla="*/ 771942 w 2579577"/>
                  <a:gd name="connsiteY134" fmla="*/ 987731 h 1057617"/>
                  <a:gd name="connsiteX135" fmla="*/ 750292 w 2579577"/>
                  <a:gd name="connsiteY135" fmla="*/ 971914 h 1057617"/>
                  <a:gd name="connsiteX136" fmla="*/ 853567 w 2579577"/>
                  <a:gd name="connsiteY136" fmla="*/ 800524 h 1057617"/>
                  <a:gd name="connsiteX137" fmla="*/ 894492 w 2579577"/>
                  <a:gd name="connsiteY137" fmla="*/ 784353 h 1057617"/>
                  <a:gd name="connsiteX138" fmla="*/ 1019642 w 2579577"/>
                  <a:gd name="connsiteY138" fmla="*/ 783641 h 1057617"/>
                  <a:gd name="connsiteX139" fmla="*/ 1038944 w 2579577"/>
                  <a:gd name="connsiteY139" fmla="*/ 788200 h 1057617"/>
                  <a:gd name="connsiteX140" fmla="*/ 1041293 w 2579577"/>
                  <a:gd name="connsiteY140" fmla="*/ 799459 h 1057617"/>
                  <a:gd name="connsiteX141" fmla="*/ 1057258 w 2579577"/>
                  <a:gd name="connsiteY141" fmla="*/ 0 h 1057617"/>
                  <a:gd name="connsiteX142" fmla="*/ 1023497 w 2579577"/>
                  <a:gd name="connsiteY142" fmla="*/ 56029 h 1057617"/>
                  <a:gd name="connsiteX143" fmla="*/ 982572 w 2579577"/>
                  <a:gd name="connsiteY143" fmla="*/ 72201 h 1057617"/>
                  <a:gd name="connsiteX144" fmla="*/ 857422 w 2579577"/>
                  <a:gd name="connsiteY144" fmla="*/ 72912 h 1057617"/>
                  <a:gd name="connsiteX145" fmla="*/ 835771 w 2579577"/>
                  <a:gd name="connsiteY145" fmla="*/ 57095 h 1057617"/>
                  <a:gd name="connsiteX146" fmla="*/ 870174 w 2579577"/>
                  <a:gd name="connsiteY146" fmla="*/ 0 h 1057617"/>
                  <a:gd name="connsiteX147" fmla="*/ 1147275 w 2579577"/>
                  <a:gd name="connsiteY147" fmla="*/ 237094 h 1057617"/>
                  <a:gd name="connsiteX148" fmla="*/ 1044001 w 2579577"/>
                  <a:gd name="connsiteY148" fmla="*/ 408484 h 1057617"/>
                  <a:gd name="connsiteX149" fmla="*/ 1003075 w 2579577"/>
                  <a:gd name="connsiteY149" fmla="*/ 424656 h 1057617"/>
                  <a:gd name="connsiteX150" fmla="*/ 877925 w 2579577"/>
                  <a:gd name="connsiteY150" fmla="*/ 425367 h 1057617"/>
                  <a:gd name="connsiteX151" fmla="*/ 856274 w 2579577"/>
                  <a:gd name="connsiteY151" fmla="*/ 409551 h 1057617"/>
                  <a:gd name="connsiteX152" fmla="*/ 959551 w 2579577"/>
                  <a:gd name="connsiteY152" fmla="*/ 238160 h 1057617"/>
                  <a:gd name="connsiteX153" fmla="*/ 1000476 w 2579577"/>
                  <a:gd name="connsiteY153" fmla="*/ 221988 h 1057617"/>
                  <a:gd name="connsiteX154" fmla="*/ 1125626 w 2579577"/>
                  <a:gd name="connsiteY154" fmla="*/ 221278 h 1057617"/>
                  <a:gd name="connsiteX155" fmla="*/ 1144928 w 2579577"/>
                  <a:gd name="connsiteY155" fmla="*/ 225837 h 1057617"/>
                  <a:gd name="connsiteX156" fmla="*/ 1147275 w 2579577"/>
                  <a:gd name="connsiteY156" fmla="*/ 237094 h 1057617"/>
                  <a:gd name="connsiteX157" fmla="*/ 1179504 w 2579577"/>
                  <a:gd name="connsiteY157" fmla="*/ 570090 h 1057617"/>
                  <a:gd name="connsiteX158" fmla="*/ 1076228 w 2579577"/>
                  <a:gd name="connsiteY158" fmla="*/ 741481 h 1057617"/>
                  <a:gd name="connsiteX159" fmla="*/ 1035303 w 2579577"/>
                  <a:gd name="connsiteY159" fmla="*/ 757652 h 1057617"/>
                  <a:gd name="connsiteX160" fmla="*/ 910154 w 2579577"/>
                  <a:gd name="connsiteY160" fmla="*/ 758362 h 1057617"/>
                  <a:gd name="connsiteX161" fmla="*/ 888503 w 2579577"/>
                  <a:gd name="connsiteY161" fmla="*/ 742546 h 1057617"/>
                  <a:gd name="connsiteX162" fmla="*/ 991779 w 2579577"/>
                  <a:gd name="connsiteY162" fmla="*/ 571155 h 1057617"/>
                  <a:gd name="connsiteX163" fmla="*/ 1032704 w 2579577"/>
                  <a:gd name="connsiteY163" fmla="*/ 554984 h 1057617"/>
                  <a:gd name="connsiteX164" fmla="*/ 1157854 w 2579577"/>
                  <a:gd name="connsiteY164" fmla="*/ 554272 h 1057617"/>
                  <a:gd name="connsiteX165" fmla="*/ 1177155 w 2579577"/>
                  <a:gd name="connsiteY165" fmla="*/ 558832 h 1057617"/>
                  <a:gd name="connsiteX166" fmla="*/ 1179504 w 2579577"/>
                  <a:gd name="connsiteY166" fmla="*/ 570090 h 1057617"/>
                  <a:gd name="connsiteX167" fmla="*/ 1200008 w 2579577"/>
                  <a:gd name="connsiteY167" fmla="*/ 922546 h 1057617"/>
                  <a:gd name="connsiteX168" fmla="*/ 1118617 w 2579577"/>
                  <a:gd name="connsiteY168" fmla="*/ 1057617 h 1057617"/>
                  <a:gd name="connsiteX169" fmla="*/ 931533 w 2579577"/>
                  <a:gd name="connsiteY169" fmla="*/ 1057617 h 1057617"/>
                  <a:gd name="connsiteX170" fmla="*/ 1012282 w 2579577"/>
                  <a:gd name="connsiteY170" fmla="*/ 923611 h 1057617"/>
                  <a:gd name="connsiteX171" fmla="*/ 1053207 w 2579577"/>
                  <a:gd name="connsiteY171" fmla="*/ 907440 h 1057617"/>
                  <a:gd name="connsiteX172" fmla="*/ 1178357 w 2579577"/>
                  <a:gd name="connsiteY172" fmla="*/ 906730 h 1057617"/>
                  <a:gd name="connsiteX173" fmla="*/ 1197659 w 2579577"/>
                  <a:gd name="connsiteY173" fmla="*/ 911288 h 1057617"/>
                  <a:gd name="connsiteX174" fmla="*/ 1200008 w 2579577"/>
                  <a:gd name="connsiteY174" fmla="*/ 922546 h 1057617"/>
                  <a:gd name="connsiteX175" fmla="*/ 1285488 w 2579577"/>
                  <a:gd name="connsiteY175" fmla="*/ 7725 h 1057617"/>
                  <a:gd name="connsiteX176" fmla="*/ 1182212 w 2579577"/>
                  <a:gd name="connsiteY176" fmla="*/ 179116 h 1057617"/>
                  <a:gd name="connsiteX177" fmla="*/ 1141287 w 2579577"/>
                  <a:gd name="connsiteY177" fmla="*/ 195288 h 1057617"/>
                  <a:gd name="connsiteX178" fmla="*/ 1016137 w 2579577"/>
                  <a:gd name="connsiteY178" fmla="*/ 195999 h 1057617"/>
                  <a:gd name="connsiteX179" fmla="*/ 994486 w 2579577"/>
                  <a:gd name="connsiteY179" fmla="*/ 180182 h 1057617"/>
                  <a:gd name="connsiteX180" fmla="*/ 1097762 w 2579577"/>
                  <a:gd name="connsiteY180" fmla="*/ 8791 h 1057617"/>
                  <a:gd name="connsiteX181" fmla="*/ 1110126 w 2579577"/>
                  <a:gd name="connsiteY181" fmla="*/ 0 h 1057617"/>
                  <a:gd name="connsiteX182" fmla="*/ 1283876 w 2579577"/>
                  <a:gd name="connsiteY182" fmla="*/ 0 h 1057617"/>
                  <a:gd name="connsiteX183" fmla="*/ 1317716 w 2579577"/>
                  <a:gd name="connsiteY183" fmla="*/ 340720 h 1057617"/>
                  <a:gd name="connsiteX184" fmla="*/ 1214440 w 2579577"/>
                  <a:gd name="connsiteY184" fmla="*/ 512111 h 1057617"/>
                  <a:gd name="connsiteX185" fmla="*/ 1173515 w 2579577"/>
                  <a:gd name="connsiteY185" fmla="*/ 528283 h 1057617"/>
                  <a:gd name="connsiteX186" fmla="*/ 1048365 w 2579577"/>
                  <a:gd name="connsiteY186" fmla="*/ 528994 h 1057617"/>
                  <a:gd name="connsiteX187" fmla="*/ 1026716 w 2579577"/>
                  <a:gd name="connsiteY187" fmla="*/ 513177 h 1057617"/>
                  <a:gd name="connsiteX188" fmla="*/ 1129991 w 2579577"/>
                  <a:gd name="connsiteY188" fmla="*/ 341788 h 1057617"/>
                  <a:gd name="connsiteX189" fmla="*/ 1170915 w 2579577"/>
                  <a:gd name="connsiteY189" fmla="*/ 325616 h 1057617"/>
                  <a:gd name="connsiteX190" fmla="*/ 1296065 w 2579577"/>
                  <a:gd name="connsiteY190" fmla="*/ 324906 h 1057617"/>
                  <a:gd name="connsiteX191" fmla="*/ 1315367 w 2579577"/>
                  <a:gd name="connsiteY191" fmla="*/ 329463 h 1057617"/>
                  <a:gd name="connsiteX192" fmla="*/ 1317716 w 2579577"/>
                  <a:gd name="connsiteY192" fmla="*/ 340720 h 1057617"/>
                  <a:gd name="connsiteX193" fmla="*/ 1338220 w 2579577"/>
                  <a:gd name="connsiteY193" fmla="*/ 693176 h 1057617"/>
                  <a:gd name="connsiteX194" fmla="*/ 1234943 w 2579577"/>
                  <a:gd name="connsiteY194" fmla="*/ 864568 h 1057617"/>
                  <a:gd name="connsiteX195" fmla="*/ 1194018 w 2579577"/>
                  <a:gd name="connsiteY195" fmla="*/ 880739 h 1057617"/>
                  <a:gd name="connsiteX196" fmla="*/ 1068868 w 2579577"/>
                  <a:gd name="connsiteY196" fmla="*/ 881449 h 1057617"/>
                  <a:gd name="connsiteX197" fmla="*/ 1047217 w 2579577"/>
                  <a:gd name="connsiteY197" fmla="*/ 865633 h 1057617"/>
                  <a:gd name="connsiteX198" fmla="*/ 1150495 w 2579577"/>
                  <a:gd name="connsiteY198" fmla="*/ 694244 h 1057617"/>
                  <a:gd name="connsiteX199" fmla="*/ 1191419 w 2579577"/>
                  <a:gd name="connsiteY199" fmla="*/ 678071 h 1057617"/>
                  <a:gd name="connsiteX200" fmla="*/ 1316569 w 2579577"/>
                  <a:gd name="connsiteY200" fmla="*/ 677361 h 1057617"/>
                  <a:gd name="connsiteX201" fmla="*/ 1335870 w 2579577"/>
                  <a:gd name="connsiteY201" fmla="*/ 681919 h 1057617"/>
                  <a:gd name="connsiteX202" fmla="*/ 1338220 w 2579577"/>
                  <a:gd name="connsiteY202" fmla="*/ 693176 h 1057617"/>
                  <a:gd name="connsiteX203" fmla="*/ 1370448 w 2579577"/>
                  <a:gd name="connsiteY203" fmla="*/ 1026172 h 1057617"/>
                  <a:gd name="connsiteX204" fmla="*/ 1351500 w 2579577"/>
                  <a:gd name="connsiteY204" fmla="*/ 1057617 h 1057617"/>
                  <a:gd name="connsiteX205" fmla="*/ 1164418 w 2579577"/>
                  <a:gd name="connsiteY205" fmla="*/ 1057617 h 1057617"/>
                  <a:gd name="connsiteX206" fmla="*/ 1182723 w 2579577"/>
                  <a:gd name="connsiteY206" fmla="*/ 1027239 h 1057617"/>
                  <a:gd name="connsiteX207" fmla="*/ 1223648 w 2579577"/>
                  <a:gd name="connsiteY207" fmla="*/ 1011067 h 1057617"/>
                  <a:gd name="connsiteX208" fmla="*/ 1348798 w 2579577"/>
                  <a:gd name="connsiteY208" fmla="*/ 1010356 h 1057617"/>
                  <a:gd name="connsiteX209" fmla="*/ 1368099 w 2579577"/>
                  <a:gd name="connsiteY209" fmla="*/ 1014916 h 1057617"/>
                  <a:gd name="connsiteX210" fmla="*/ 1370448 w 2579577"/>
                  <a:gd name="connsiteY210" fmla="*/ 1026172 h 1057617"/>
                  <a:gd name="connsiteX211" fmla="*/ 1455929 w 2579577"/>
                  <a:gd name="connsiteY211" fmla="*/ 111353 h 1057617"/>
                  <a:gd name="connsiteX212" fmla="*/ 1352651 w 2579577"/>
                  <a:gd name="connsiteY212" fmla="*/ 282744 h 1057617"/>
                  <a:gd name="connsiteX213" fmla="*/ 1311726 w 2579577"/>
                  <a:gd name="connsiteY213" fmla="*/ 298915 h 1057617"/>
                  <a:gd name="connsiteX214" fmla="*/ 1186576 w 2579577"/>
                  <a:gd name="connsiteY214" fmla="*/ 299625 h 1057617"/>
                  <a:gd name="connsiteX215" fmla="*/ 1164927 w 2579577"/>
                  <a:gd name="connsiteY215" fmla="*/ 283810 h 1057617"/>
                  <a:gd name="connsiteX216" fmla="*/ 1268203 w 2579577"/>
                  <a:gd name="connsiteY216" fmla="*/ 112418 h 1057617"/>
                  <a:gd name="connsiteX217" fmla="*/ 1309128 w 2579577"/>
                  <a:gd name="connsiteY217" fmla="*/ 96248 h 1057617"/>
                  <a:gd name="connsiteX218" fmla="*/ 1434278 w 2579577"/>
                  <a:gd name="connsiteY218" fmla="*/ 95537 h 1057617"/>
                  <a:gd name="connsiteX219" fmla="*/ 1453578 w 2579577"/>
                  <a:gd name="connsiteY219" fmla="*/ 100096 h 1057617"/>
                  <a:gd name="connsiteX220" fmla="*/ 1455929 w 2579577"/>
                  <a:gd name="connsiteY220" fmla="*/ 111353 h 1057617"/>
                  <a:gd name="connsiteX221" fmla="*/ 1476432 w 2579577"/>
                  <a:gd name="connsiteY221" fmla="*/ 463809 h 1057617"/>
                  <a:gd name="connsiteX222" fmla="*/ 1373157 w 2579577"/>
                  <a:gd name="connsiteY222" fmla="*/ 635200 h 1057617"/>
                  <a:gd name="connsiteX223" fmla="*/ 1332229 w 2579577"/>
                  <a:gd name="connsiteY223" fmla="*/ 651371 h 1057617"/>
                  <a:gd name="connsiteX224" fmla="*/ 1207080 w 2579577"/>
                  <a:gd name="connsiteY224" fmla="*/ 652081 h 1057617"/>
                  <a:gd name="connsiteX225" fmla="*/ 1185430 w 2579577"/>
                  <a:gd name="connsiteY225" fmla="*/ 636264 h 1057617"/>
                  <a:gd name="connsiteX226" fmla="*/ 1288706 w 2579577"/>
                  <a:gd name="connsiteY226" fmla="*/ 464875 h 1057617"/>
                  <a:gd name="connsiteX227" fmla="*/ 1329632 w 2579577"/>
                  <a:gd name="connsiteY227" fmla="*/ 448703 h 1057617"/>
                  <a:gd name="connsiteX228" fmla="*/ 1454782 w 2579577"/>
                  <a:gd name="connsiteY228" fmla="*/ 447992 h 1057617"/>
                  <a:gd name="connsiteX229" fmla="*/ 1474082 w 2579577"/>
                  <a:gd name="connsiteY229" fmla="*/ 452550 h 1057617"/>
                  <a:gd name="connsiteX230" fmla="*/ 1476432 w 2579577"/>
                  <a:gd name="connsiteY230" fmla="*/ 463809 h 1057617"/>
                  <a:gd name="connsiteX231" fmla="*/ 1508660 w 2579577"/>
                  <a:gd name="connsiteY231" fmla="*/ 796803 h 1057617"/>
                  <a:gd name="connsiteX232" fmla="*/ 1405384 w 2579577"/>
                  <a:gd name="connsiteY232" fmla="*/ 968195 h 1057617"/>
                  <a:gd name="connsiteX233" fmla="*/ 1364459 w 2579577"/>
                  <a:gd name="connsiteY233" fmla="*/ 984367 h 1057617"/>
                  <a:gd name="connsiteX234" fmla="*/ 1239309 w 2579577"/>
                  <a:gd name="connsiteY234" fmla="*/ 985077 h 1057617"/>
                  <a:gd name="connsiteX235" fmla="*/ 1217658 w 2579577"/>
                  <a:gd name="connsiteY235" fmla="*/ 969261 h 1057617"/>
                  <a:gd name="connsiteX236" fmla="*/ 1320936 w 2579577"/>
                  <a:gd name="connsiteY236" fmla="*/ 797870 h 1057617"/>
                  <a:gd name="connsiteX237" fmla="*/ 1361860 w 2579577"/>
                  <a:gd name="connsiteY237" fmla="*/ 781698 h 1057617"/>
                  <a:gd name="connsiteX238" fmla="*/ 1487011 w 2579577"/>
                  <a:gd name="connsiteY238" fmla="*/ 780988 h 1057617"/>
                  <a:gd name="connsiteX239" fmla="*/ 1506311 w 2579577"/>
                  <a:gd name="connsiteY239" fmla="*/ 785547 h 1057617"/>
                  <a:gd name="connsiteX240" fmla="*/ 1508660 w 2579577"/>
                  <a:gd name="connsiteY240" fmla="*/ 796803 h 1057617"/>
                  <a:gd name="connsiteX241" fmla="*/ 1523026 w 2579577"/>
                  <a:gd name="connsiteY241" fmla="*/ 0 h 1057617"/>
                  <a:gd name="connsiteX242" fmla="*/ 1490864 w 2579577"/>
                  <a:gd name="connsiteY242" fmla="*/ 53375 h 1057617"/>
                  <a:gd name="connsiteX243" fmla="*/ 1449939 w 2579577"/>
                  <a:gd name="connsiteY243" fmla="*/ 69546 h 1057617"/>
                  <a:gd name="connsiteX244" fmla="*/ 1324790 w 2579577"/>
                  <a:gd name="connsiteY244" fmla="*/ 70258 h 1057617"/>
                  <a:gd name="connsiteX245" fmla="*/ 1303139 w 2579577"/>
                  <a:gd name="connsiteY245" fmla="*/ 54440 h 1057617"/>
                  <a:gd name="connsiteX246" fmla="*/ 1335943 w 2579577"/>
                  <a:gd name="connsiteY246" fmla="*/ 0 h 1057617"/>
                  <a:gd name="connsiteX247" fmla="*/ 1614644 w 2579577"/>
                  <a:gd name="connsiteY247" fmla="*/ 234440 h 1057617"/>
                  <a:gd name="connsiteX248" fmla="*/ 1511368 w 2579577"/>
                  <a:gd name="connsiteY248" fmla="*/ 405831 h 1057617"/>
                  <a:gd name="connsiteX249" fmla="*/ 1470442 w 2579577"/>
                  <a:gd name="connsiteY249" fmla="*/ 422002 h 1057617"/>
                  <a:gd name="connsiteX250" fmla="*/ 1345293 w 2579577"/>
                  <a:gd name="connsiteY250" fmla="*/ 422712 h 1057617"/>
                  <a:gd name="connsiteX251" fmla="*/ 1323642 w 2579577"/>
                  <a:gd name="connsiteY251" fmla="*/ 406897 h 1057617"/>
                  <a:gd name="connsiteX252" fmla="*/ 1426918 w 2579577"/>
                  <a:gd name="connsiteY252" fmla="*/ 235505 h 1057617"/>
                  <a:gd name="connsiteX253" fmla="*/ 1467843 w 2579577"/>
                  <a:gd name="connsiteY253" fmla="*/ 219334 h 1057617"/>
                  <a:gd name="connsiteX254" fmla="*/ 1592993 w 2579577"/>
                  <a:gd name="connsiteY254" fmla="*/ 218624 h 1057617"/>
                  <a:gd name="connsiteX255" fmla="*/ 1612295 w 2579577"/>
                  <a:gd name="connsiteY255" fmla="*/ 223182 h 1057617"/>
                  <a:gd name="connsiteX256" fmla="*/ 1614644 w 2579577"/>
                  <a:gd name="connsiteY256" fmla="*/ 234440 h 1057617"/>
                  <a:gd name="connsiteX257" fmla="*/ 1646871 w 2579577"/>
                  <a:gd name="connsiteY257" fmla="*/ 567436 h 1057617"/>
                  <a:gd name="connsiteX258" fmla="*/ 1543596 w 2579577"/>
                  <a:gd name="connsiteY258" fmla="*/ 738826 h 1057617"/>
                  <a:gd name="connsiteX259" fmla="*/ 1502672 w 2579577"/>
                  <a:gd name="connsiteY259" fmla="*/ 754998 h 1057617"/>
                  <a:gd name="connsiteX260" fmla="*/ 1377521 w 2579577"/>
                  <a:gd name="connsiteY260" fmla="*/ 755709 h 1057617"/>
                  <a:gd name="connsiteX261" fmla="*/ 1355872 w 2579577"/>
                  <a:gd name="connsiteY261" fmla="*/ 739892 h 1057617"/>
                  <a:gd name="connsiteX262" fmla="*/ 1459147 w 2579577"/>
                  <a:gd name="connsiteY262" fmla="*/ 568501 h 1057617"/>
                  <a:gd name="connsiteX263" fmla="*/ 1500071 w 2579577"/>
                  <a:gd name="connsiteY263" fmla="*/ 552330 h 1057617"/>
                  <a:gd name="connsiteX264" fmla="*/ 1625221 w 2579577"/>
                  <a:gd name="connsiteY264" fmla="*/ 551619 h 1057617"/>
                  <a:gd name="connsiteX265" fmla="*/ 1644523 w 2579577"/>
                  <a:gd name="connsiteY265" fmla="*/ 556178 h 1057617"/>
                  <a:gd name="connsiteX266" fmla="*/ 1646871 w 2579577"/>
                  <a:gd name="connsiteY266" fmla="*/ 567436 h 1057617"/>
                  <a:gd name="connsiteX267" fmla="*/ 1667375 w 2579577"/>
                  <a:gd name="connsiteY267" fmla="*/ 919891 h 1057617"/>
                  <a:gd name="connsiteX268" fmla="*/ 1584385 w 2579577"/>
                  <a:gd name="connsiteY268" fmla="*/ 1057617 h 1057617"/>
                  <a:gd name="connsiteX269" fmla="*/ 1397301 w 2579577"/>
                  <a:gd name="connsiteY269" fmla="*/ 1057617 h 1057617"/>
                  <a:gd name="connsiteX270" fmla="*/ 1479649 w 2579577"/>
                  <a:gd name="connsiteY270" fmla="*/ 920957 h 1057617"/>
                  <a:gd name="connsiteX271" fmla="*/ 1520576 w 2579577"/>
                  <a:gd name="connsiteY271" fmla="*/ 904785 h 1057617"/>
                  <a:gd name="connsiteX272" fmla="*/ 1645726 w 2579577"/>
                  <a:gd name="connsiteY272" fmla="*/ 904075 h 1057617"/>
                  <a:gd name="connsiteX273" fmla="*/ 1665026 w 2579577"/>
                  <a:gd name="connsiteY273" fmla="*/ 908634 h 1057617"/>
                  <a:gd name="connsiteX274" fmla="*/ 1667375 w 2579577"/>
                  <a:gd name="connsiteY274" fmla="*/ 919891 h 1057617"/>
                  <a:gd name="connsiteX275" fmla="*/ 1752855 w 2579577"/>
                  <a:gd name="connsiteY275" fmla="*/ 5072 h 1057617"/>
                  <a:gd name="connsiteX276" fmla="*/ 1649579 w 2579577"/>
                  <a:gd name="connsiteY276" fmla="*/ 176462 h 1057617"/>
                  <a:gd name="connsiteX277" fmla="*/ 1608654 w 2579577"/>
                  <a:gd name="connsiteY277" fmla="*/ 192633 h 1057617"/>
                  <a:gd name="connsiteX278" fmla="*/ 1483505 w 2579577"/>
                  <a:gd name="connsiteY278" fmla="*/ 193345 h 1057617"/>
                  <a:gd name="connsiteX279" fmla="*/ 1461854 w 2579577"/>
                  <a:gd name="connsiteY279" fmla="*/ 177529 h 1057617"/>
                  <a:gd name="connsiteX280" fmla="*/ 1565130 w 2579577"/>
                  <a:gd name="connsiteY280" fmla="*/ 6138 h 1057617"/>
                  <a:gd name="connsiteX281" fmla="*/ 1573762 w 2579577"/>
                  <a:gd name="connsiteY281" fmla="*/ 0 h 1057617"/>
                  <a:gd name="connsiteX282" fmla="*/ 1751796 w 2579577"/>
                  <a:gd name="connsiteY282" fmla="*/ 0 h 1057617"/>
                  <a:gd name="connsiteX283" fmla="*/ 1785085 w 2579577"/>
                  <a:gd name="connsiteY283" fmla="*/ 338067 h 1057617"/>
                  <a:gd name="connsiteX284" fmla="*/ 1681808 w 2579577"/>
                  <a:gd name="connsiteY284" fmla="*/ 509458 h 1057617"/>
                  <a:gd name="connsiteX285" fmla="*/ 1640883 w 2579577"/>
                  <a:gd name="connsiteY285" fmla="*/ 525628 h 1057617"/>
                  <a:gd name="connsiteX286" fmla="*/ 1515732 w 2579577"/>
                  <a:gd name="connsiteY286" fmla="*/ 526340 h 1057617"/>
                  <a:gd name="connsiteX287" fmla="*/ 1494083 w 2579577"/>
                  <a:gd name="connsiteY287" fmla="*/ 510524 h 1057617"/>
                  <a:gd name="connsiteX288" fmla="*/ 1597359 w 2579577"/>
                  <a:gd name="connsiteY288" fmla="*/ 339133 h 1057617"/>
                  <a:gd name="connsiteX289" fmla="*/ 1638284 w 2579577"/>
                  <a:gd name="connsiteY289" fmla="*/ 322961 h 1057617"/>
                  <a:gd name="connsiteX290" fmla="*/ 1763434 w 2579577"/>
                  <a:gd name="connsiteY290" fmla="*/ 322251 h 1057617"/>
                  <a:gd name="connsiteX291" fmla="*/ 1782734 w 2579577"/>
                  <a:gd name="connsiteY291" fmla="*/ 326810 h 1057617"/>
                  <a:gd name="connsiteX292" fmla="*/ 1785085 w 2579577"/>
                  <a:gd name="connsiteY292" fmla="*/ 338067 h 1057617"/>
                  <a:gd name="connsiteX293" fmla="*/ 1805588 w 2579577"/>
                  <a:gd name="connsiteY293" fmla="*/ 690523 h 1057617"/>
                  <a:gd name="connsiteX294" fmla="*/ 1702312 w 2579577"/>
                  <a:gd name="connsiteY294" fmla="*/ 861913 h 1057617"/>
                  <a:gd name="connsiteX295" fmla="*/ 1661385 w 2579577"/>
                  <a:gd name="connsiteY295" fmla="*/ 878085 h 1057617"/>
                  <a:gd name="connsiteX296" fmla="*/ 1536237 w 2579577"/>
                  <a:gd name="connsiteY296" fmla="*/ 878795 h 1057617"/>
                  <a:gd name="connsiteX297" fmla="*/ 1514586 w 2579577"/>
                  <a:gd name="connsiteY297" fmla="*/ 862980 h 1057617"/>
                  <a:gd name="connsiteX298" fmla="*/ 1617862 w 2579577"/>
                  <a:gd name="connsiteY298" fmla="*/ 691589 h 1057617"/>
                  <a:gd name="connsiteX299" fmla="*/ 1658787 w 2579577"/>
                  <a:gd name="connsiteY299" fmla="*/ 675417 h 1057617"/>
                  <a:gd name="connsiteX300" fmla="*/ 1783937 w 2579577"/>
                  <a:gd name="connsiteY300" fmla="*/ 674706 h 1057617"/>
                  <a:gd name="connsiteX301" fmla="*/ 1803239 w 2579577"/>
                  <a:gd name="connsiteY301" fmla="*/ 679266 h 1057617"/>
                  <a:gd name="connsiteX302" fmla="*/ 1805588 w 2579577"/>
                  <a:gd name="connsiteY302" fmla="*/ 690523 h 1057617"/>
                  <a:gd name="connsiteX303" fmla="*/ 1837816 w 2579577"/>
                  <a:gd name="connsiteY303" fmla="*/ 1023519 h 1057617"/>
                  <a:gd name="connsiteX304" fmla="*/ 1817269 w 2579577"/>
                  <a:gd name="connsiteY304" fmla="*/ 1057617 h 1057617"/>
                  <a:gd name="connsiteX305" fmla="*/ 1630186 w 2579577"/>
                  <a:gd name="connsiteY305" fmla="*/ 1057617 h 1057617"/>
                  <a:gd name="connsiteX306" fmla="*/ 1650091 w 2579577"/>
                  <a:gd name="connsiteY306" fmla="*/ 1024584 h 1057617"/>
                  <a:gd name="connsiteX307" fmla="*/ 1691015 w 2579577"/>
                  <a:gd name="connsiteY307" fmla="*/ 1008413 h 1057617"/>
                  <a:gd name="connsiteX308" fmla="*/ 1816165 w 2579577"/>
                  <a:gd name="connsiteY308" fmla="*/ 1007701 h 1057617"/>
                  <a:gd name="connsiteX309" fmla="*/ 1835467 w 2579577"/>
                  <a:gd name="connsiteY309" fmla="*/ 1012261 h 1057617"/>
                  <a:gd name="connsiteX310" fmla="*/ 1837816 w 2579577"/>
                  <a:gd name="connsiteY310" fmla="*/ 1023519 h 1057617"/>
                  <a:gd name="connsiteX311" fmla="*/ 1923296 w 2579577"/>
                  <a:gd name="connsiteY311" fmla="*/ 108698 h 1057617"/>
                  <a:gd name="connsiteX312" fmla="*/ 1820020 w 2579577"/>
                  <a:gd name="connsiteY312" fmla="*/ 280089 h 1057617"/>
                  <a:gd name="connsiteX313" fmla="*/ 1779095 w 2579577"/>
                  <a:gd name="connsiteY313" fmla="*/ 296261 h 1057617"/>
                  <a:gd name="connsiteX314" fmla="*/ 1653945 w 2579577"/>
                  <a:gd name="connsiteY314" fmla="*/ 296971 h 1057617"/>
                  <a:gd name="connsiteX315" fmla="*/ 1632295 w 2579577"/>
                  <a:gd name="connsiteY315" fmla="*/ 281156 h 1057617"/>
                  <a:gd name="connsiteX316" fmla="*/ 1735570 w 2579577"/>
                  <a:gd name="connsiteY316" fmla="*/ 109765 h 1057617"/>
                  <a:gd name="connsiteX317" fmla="*/ 1776496 w 2579577"/>
                  <a:gd name="connsiteY317" fmla="*/ 93594 h 1057617"/>
                  <a:gd name="connsiteX318" fmla="*/ 1901645 w 2579577"/>
                  <a:gd name="connsiteY318" fmla="*/ 92882 h 1057617"/>
                  <a:gd name="connsiteX319" fmla="*/ 1920947 w 2579577"/>
                  <a:gd name="connsiteY319" fmla="*/ 97442 h 1057617"/>
                  <a:gd name="connsiteX320" fmla="*/ 1923296 w 2579577"/>
                  <a:gd name="connsiteY320" fmla="*/ 108698 h 1057617"/>
                  <a:gd name="connsiteX321" fmla="*/ 1943800 w 2579577"/>
                  <a:gd name="connsiteY321" fmla="*/ 461154 h 1057617"/>
                  <a:gd name="connsiteX322" fmla="*/ 1840523 w 2579577"/>
                  <a:gd name="connsiteY322" fmla="*/ 632545 h 1057617"/>
                  <a:gd name="connsiteX323" fmla="*/ 1799598 w 2579577"/>
                  <a:gd name="connsiteY323" fmla="*/ 648717 h 1057617"/>
                  <a:gd name="connsiteX324" fmla="*/ 1674448 w 2579577"/>
                  <a:gd name="connsiteY324" fmla="*/ 649427 h 1057617"/>
                  <a:gd name="connsiteX325" fmla="*/ 1652797 w 2579577"/>
                  <a:gd name="connsiteY325" fmla="*/ 633611 h 1057617"/>
                  <a:gd name="connsiteX326" fmla="*/ 1756073 w 2579577"/>
                  <a:gd name="connsiteY326" fmla="*/ 462221 h 1057617"/>
                  <a:gd name="connsiteX327" fmla="*/ 1796999 w 2579577"/>
                  <a:gd name="connsiteY327" fmla="*/ 446048 h 1057617"/>
                  <a:gd name="connsiteX328" fmla="*/ 1922149 w 2579577"/>
                  <a:gd name="connsiteY328" fmla="*/ 445338 h 1057617"/>
                  <a:gd name="connsiteX329" fmla="*/ 1941450 w 2579577"/>
                  <a:gd name="connsiteY329" fmla="*/ 449897 h 1057617"/>
                  <a:gd name="connsiteX330" fmla="*/ 1943800 w 2579577"/>
                  <a:gd name="connsiteY330" fmla="*/ 461154 h 1057617"/>
                  <a:gd name="connsiteX331" fmla="*/ 1976029 w 2579577"/>
                  <a:gd name="connsiteY331" fmla="*/ 794149 h 1057617"/>
                  <a:gd name="connsiteX332" fmla="*/ 1872751 w 2579577"/>
                  <a:gd name="connsiteY332" fmla="*/ 965541 h 1057617"/>
                  <a:gd name="connsiteX333" fmla="*/ 1831828 w 2579577"/>
                  <a:gd name="connsiteY333" fmla="*/ 981712 h 1057617"/>
                  <a:gd name="connsiteX334" fmla="*/ 1706676 w 2579577"/>
                  <a:gd name="connsiteY334" fmla="*/ 982422 h 1057617"/>
                  <a:gd name="connsiteX335" fmla="*/ 1685027 w 2579577"/>
                  <a:gd name="connsiteY335" fmla="*/ 966606 h 1057617"/>
                  <a:gd name="connsiteX336" fmla="*/ 1788303 w 2579577"/>
                  <a:gd name="connsiteY336" fmla="*/ 795217 h 1057617"/>
                  <a:gd name="connsiteX337" fmla="*/ 1829228 w 2579577"/>
                  <a:gd name="connsiteY337" fmla="*/ 779045 h 1057617"/>
                  <a:gd name="connsiteX338" fmla="*/ 1954378 w 2579577"/>
                  <a:gd name="connsiteY338" fmla="*/ 778334 h 1057617"/>
                  <a:gd name="connsiteX339" fmla="*/ 1973680 w 2579577"/>
                  <a:gd name="connsiteY339" fmla="*/ 782892 h 1057617"/>
                  <a:gd name="connsiteX340" fmla="*/ 1976029 w 2579577"/>
                  <a:gd name="connsiteY340" fmla="*/ 794149 h 1057617"/>
                  <a:gd name="connsiteX341" fmla="*/ 1988796 w 2579577"/>
                  <a:gd name="connsiteY341" fmla="*/ 0 h 1057617"/>
                  <a:gd name="connsiteX342" fmla="*/ 1958232 w 2579577"/>
                  <a:gd name="connsiteY342" fmla="*/ 50721 h 1057617"/>
                  <a:gd name="connsiteX343" fmla="*/ 1917307 w 2579577"/>
                  <a:gd name="connsiteY343" fmla="*/ 66893 h 1057617"/>
                  <a:gd name="connsiteX344" fmla="*/ 1792157 w 2579577"/>
                  <a:gd name="connsiteY344" fmla="*/ 67604 h 1057617"/>
                  <a:gd name="connsiteX345" fmla="*/ 1770506 w 2579577"/>
                  <a:gd name="connsiteY345" fmla="*/ 51787 h 1057617"/>
                  <a:gd name="connsiteX346" fmla="*/ 1801712 w 2579577"/>
                  <a:gd name="connsiteY346" fmla="*/ 0 h 1057617"/>
                  <a:gd name="connsiteX347" fmla="*/ 2039348 w 2579577"/>
                  <a:gd name="connsiteY347" fmla="*/ 901840 h 1057617"/>
                  <a:gd name="connsiteX348" fmla="*/ 1946033 w 2579577"/>
                  <a:gd name="connsiteY348" fmla="*/ 1057617 h 1057617"/>
                  <a:gd name="connsiteX349" fmla="*/ 1863070 w 2579577"/>
                  <a:gd name="connsiteY349" fmla="*/ 1057617 h 1057617"/>
                  <a:gd name="connsiteX350" fmla="*/ 1947018 w 2579577"/>
                  <a:gd name="connsiteY350" fmla="*/ 918304 h 1057617"/>
                  <a:gd name="connsiteX351" fmla="*/ 1987943 w 2579577"/>
                  <a:gd name="connsiteY351" fmla="*/ 902132 h 1057617"/>
                  <a:gd name="connsiteX352" fmla="*/ 2082011 w 2579577"/>
                  <a:gd name="connsiteY352" fmla="*/ 231786 h 1057617"/>
                  <a:gd name="connsiteX353" fmla="*/ 1978735 w 2579577"/>
                  <a:gd name="connsiteY353" fmla="*/ 403176 h 1057617"/>
                  <a:gd name="connsiteX354" fmla="*/ 1937810 w 2579577"/>
                  <a:gd name="connsiteY354" fmla="*/ 419348 h 1057617"/>
                  <a:gd name="connsiteX355" fmla="*/ 1812660 w 2579577"/>
                  <a:gd name="connsiteY355" fmla="*/ 420059 h 1057617"/>
                  <a:gd name="connsiteX356" fmla="*/ 1791009 w 2579577"/>
                  <a:gd name="connsiteY356" fmla="*/ 404243 h 1057617"/>
                  <a:gd name="connsiteX357" fmla="*/ 1894287 w 2579577"/>
                  <a:gd name="connsiteY357" fmla="*/ 232852 h 1057617"/>
                  <a:gd name="connsiteX358" fmla="*/ 1935210 w 2579577"/>
                  <a:gd name="connsiteY358" fmla="*/ 216681 h 1057617"/>
                  <a:gd name="connsiteX359" fmla="*/ 2060360 w 2579577"/>
                  <a:gd name="connsiteY359" fmla="*/ 215971 h 1057617"/>
                  <a:gd name="connsiteX360" fmla="*/ 2079662 w 2579577"/>
                  <a:gd name="connsiteY360" fmla="*/ 220529 h 1057617"/>
                  <a:gd name="connsiteX361" fmla="*/ 2082011 w 2579577"/>
                  <a:gd name="connsiteY361" fmla="*/ 231786 h 1057617"/>
                  <a:gd name="connsiteX362" fmla="*/ 2114240 w 2579577"/>
                  <a:gd name="connsiteY362" fmla="*/ 564782 h 1057617"/>
                  <a:gd name="connsiteX363" fmla="*/ 2010964 w 2579577"/>
                  <a:gd name="connsiteY363" fmla="*/ 736171 h 1057617"/>
                  <a:gd name="connsiteX364" fmla="*/ 1970039 w 2579577"/>
                  <a:gd name="connsiteY364" fmla="*/ 752343 h 1057617"/>
                  <a:gd name="connsiteX365" fmla="*/ 1844889 w 2579577"/>
                  <a:gd name="connsiteY365" fmla="*/ 753054 h 1057617"/>
                  <a:gd name="connsiteX366" fmla="*/ 1823239 w 2579577"/>
                  <a:gd name="connsiteY366" fmla="*/ 737239 h 1057617"/>
                  <a:gd name="connsiteX367" fmla="*/ 1926515 w 2579577"/>
                  <a:gd name="connsiteY367" fmla="*/ 565847 h 1057617"/>
                  <a:gd name="connsiteX368" fmla="*/ 1967440 w 2579577"/>
                  <a:gd name="connsiteY368" fmla="*/ 549676 h 1057617"/>
                  <a:gd name="connsiteX369" fmla="*/ 2092589 w 2579577"/>
                  <a:gd name="connsiteY369" fmla="*/ 548964 h 1057617"/>
                  <a:gd name="connsiteX370" fmla="*/ 2111891 w 2579577"/>
                  <a:gd name="connsiteY370" fmla="*/ 553525 h 1057617"/>
                  <a:gd name="connsiteX371" fmla="*/ 2114240 w 2579577"/>
                  <a:gd name="connsiteY371" fmla="*/ 564782 h 1057617"/>
                  <a:gd name="connsiteX372" fmla="*/ 2176744 w 2579577"/>
                  <a:gd name="connsiteY372" fmla="*/ 672476 h 1057617"/>
                  <a:gd name="connsiteX373" fmla="*/ 2054917 w 2579577"/>
                  <a:gd name="connsiteY373" fmla="*/ 875850 h 1057617"/>
                  <a:gd name="connsiteX374" fmla="*/ 2003604 w 2579577"/>
                  <a:gd name="connsiteY374" fmla="*/ 876141 h 1057617"/>
                  <a:gd name="connsiteX375" fmla="*/ 1981954 w 2579577"/>
                  <a:gd name="connsiteY375" fmla="*/ 860326 h 1057617"/>
                  <a:gd name="connsiteX376" fmla="*/ 2085229 w 2579577"/>
                  <a:gd name="connsiteY376" fmla="*/ 688934 h 1057617"/>
                  <a:gd name="connsiteX377" fmla="*/ 2126155 w 2579577"/>
                  <a:gd name="connsiteY377" fmla="*/ 672763 h 1057617"/>
                  <a:gd name="connsiteX378" fmla="*/ 2220223 w 2579577"/>
                  <a:gd name="connsiteY378" fmla="*/ 2417 h 1057617"/>
                  <a:gd name="connsiteX379" fmla="*/ 2116946 w 2579577"/>
                  <a:gd name="connsiteY379" fmla="*/ 173808 h 1057617"/>
                  <a:gd name="connsiteX380" fmla="*/ 2076023 w 2579577"/>
                  <a:gd name="connsiteY380" fmla="*/ 189980 h 1057617"/>
                  <a:gd name="connsiteX381" fmla="*/ 1950873 w 2579577"/>
                  <a:gd name="connsiteY381" fmla="*/ 190691 h 1057617"/>
                  <a:gd name="connsiteX382" fmla="*/ 1929222 w 2579577"/>
                  <a:gd name="connsiteY382" fmla="*/ 174874 h 1057617"/>
                  <a:gd name="connsiteX383" fmla="*/ 2032498 w 2579577"/>
                  <a:gd name="connsiteY383" fmla="*/ 3483 h 1057617"/>
                  <a:gd name="connsiteX384" fmla="*/ 2037396 w 2579577"/>
                  <a:gd name="connsiteY384" fmla="*/ 0 h 1057617"/>
                  <a:gd name="connsiteX385" fmla="*/ 2219719 w 2579577"/>
                  <a:gd name="connsiteY385" fmla="*/ 0 h 1057617"/>
                  <a:gd name="connsiteX386" fmla="*/ 2252452 w 2579577"/>
                  <a:gd name="connsiteY386" fmla="*/ 335413 h 1057617"/>
                  <a:gd name="connsiteX387" fmla="*/ 2149176 w 2579577"/>
                  <a:gd name="connsiteY387" fmla="*/ 506804 h 1057617"/>
                  <a:gd name="connsiteX388" fmla="*/ 2108251 w 2579577"/>
                  <a:gd name="connsiteY388" fmla="*/ 522975 h 1057617"/>
                  <a:gd name="connsiteX389" fmla="*/ 1983101 w 2579577"/>
                  <a:gd name="connsiteY389" fmla="*/ 523687 h 1057617"/>
                  <a:gd name="connsiteX390" fmla="*/ 1961450 w 2579577"/>
                  <a:gd name="connsiteY390" fmla="*/ 507869 h 1057617"/>
                  <a:gd name="connsiteX391" fmla="*/ 2064726 w 2579577"/>
                  <a:gd name="connsiteY391" fmla="*/ 336480 h 1057617"/>
                  <a:gd name="connsiteX392" fmla="*/ 2105653 w 2579577"/>
                  <a:gd name="connsiteY392" fmla="*/ 320308 h 1057617"/>
                  <a:gd name="connsiteX393" fmla="*/ 2230801 w 2579577"/>
                  <a:gd name="connsiteY393" fmla="*/ 319597 h 1057617"/>
                  <a:gd name="connsiteX394" fmla="*/ 2250102 w 2579577"/>
                  <a:gd name="connsiteY394" fmla="*/ 324155 h 1057617"/>
                  <a:gd name="connsiteX395" fmla="*/ 2252452 w 2579577"/>
                  <a:gd name="connsiteY395" fmla="*/ 335413 h 1057617"/>
                  <a:gd name="connsiteX396" fmla="*/ 2314140 w 2579577"/>
                  <a:gd name="connsiteY396" fmla="*/ 443112 h 1057617"/>
                  <a:gd name="connsiteX397" fmla="*/ 2192312 w 2579577"/>
                  <a:gd name="connsiteY397" fmla="*/ 646487 h 1057617"/>
                  <a:gd name="connsiteX398" fmla="*/ 2141816 w 2579577"/>
                  <a:gd name="connsiteY398" fmla="*/ 646774 h 1057617"/>
                  <a:gd name="connsiteX399" fmla="*/ 2120165 w 2579577"/>
                  <a:gd name="connsiteY399" fmla="*/ 630958 h 1057617"/>
                  <a:gd name="connsiteX400" fmla="*/ 2223442 w 2579577"/>
                  <a:gd name="connsiteY400" fmla="*/ 459567 h 1057617"/>
                  <a:gd name="connsiteX401" fmla="*/ 2264366 w 2579577"/>
                  <a:gd name="connsiteY401" fmla="*/ 443395 h 1057617"/>
                  <a:gd name="connsiteX402" fmla="*/ 2390665 w 2579577"/>
                  <a:gd name="connsiteY402" fmla="*/ 106045 h 1057617"/>
                  <a:gd name="connsiteX403" fmla="*/ 2287389 w 2579577"/>
                  <a:gd name="connsiteY403" fmla="*/ 277436 h 1057617"/>
                  <a:gd name="connsiteX404" fmla="*/ 2246462 w 2579577"/>
                  <a:gd name="connsiteY404" fmla="*/ 293608 h 1057617"/>
                  <a:gd name="connsiteX405" fmla="*/ 2121312 w 2579577"/>
                  <a:gd name="connsiteY405" fmla="*/ 294318 h 1057617"/>
                  <a:gd name="connsiteX406" fmla="*/ 2099661 w 2579577"/>
                  <a:gd name="connsiteY406" fmla="*/ 278502 h 1057617"/>
                  <a:gd name="connsiteX407" fmla="*/ 2202939 w 2579577"/>
                  <a:gd name="connsiteY407" fmla="*/ 107111 h 1057617"/>
                  <a:gd name="connsiteX408" fmla="*/ 2243865 w 2579577"/>
                  <a:gd name="connsiteY408" fmla="*/ 90939 h 1057617"/>
                  <a:gd name="connsiteX409" fmla="*/ 2369014 w 2579577"/>
                  <a:gd name="connsiteY409" fmla="*/ 90228 h 1057617"/>
                  <a:gd name="connsiteX410" fmla="*/ 2388315 w 2579577"/>
                  <a:gd name="connsiteY410" fmla="*/ 94788 h 1057617"/>
                  <a:gd name="connsiteX411" fmla="*/ 2390665 w 2579577"/>
                  <a:gd name="connsiteY411" fmla="*/ 106045 h 1057617"/>
                  <a:gd name="connsiteX412" fmla="*/ 2451536 w 2579577"/>
                  <a:gd name="connsiteY412" fmla="*/ 213748 h 1057617"/>
                  <a:gd name="connsiteX413" fmla="*/ 2329708 w 2579577"/>
                  <a:gd name="connsiteY413" fmla="*/ 417123 h 1057617"/>
                  <a:gd name="connsiteX414" fmla="*/ 2280027 w 2579577"/>
                  <a:gd name="connsiteY414" fmla="*/ 417405 h 1057617"/>
                  <a:gd name="connsiteX415" fmla="*/ 2258378 w 2579577"/>
                  <a:gd name="connsiteY415" fmla="*/ 401589 h 1057617"/>
                  <a:gd name="connsiteX416" fmla="*/ 2361652 w 2579577"/>
                  <a:gd name="connsiteY416" fmla="*/ 230198 h 1057617"/>
                  <a:gd name="connsiteX417" fmla="*/ 2402578 w 2579577"/>
                  <a:gd name="connsiteY417" fmla="*/ 214026 h 1057617"/>
                  <a:gd name="connsiteX418" fmla="*/ 2454563 w 2579577"/>
                  <a:gd name="connsiteY418" fmla="*/ 0 h 1057617"/>
                  <a:gd name="connsiteX419" fmla="*/ 2425599 w 2579577"/>
                  <a:gd name="connsiteY419" fmla="*/ 48067 h 1057617"/>
                  <a:gd name="connsiteX420" fmla="*/ 2384675 w 2579577"/>
                  <a:gd name="connsiteY420" fmla="*/ 64238 h 1057617"/>
                  <a:gd name="connsiteX421" fmla="*/ 2259525 w 2579577"/>
                  <a:gd name="connsiteY421" fmla="*/ 64949 h 1057617"/>
                  <a:gd name="connsiteX422" fmla="*/ 2237875 w 2579577"/>
                  <a:gd name="connsiteY422" fmla="*/ 49133 h 1057617"/>
                  <a:gd name="connsiteX423" fmla="*/ 2267481 w 2579577"/>
                  <a:gd name="connsiteY423" fmla="*/ 0 h 1057617"/>
                  <a:gd name="connsiteX424" fmla="*/ 2579577 w 2579577"/>
                  <a:gd name="connsiteY424" fmla="*/ 0 h 1057617"/>
                  <a:gd name="connsiteX425" fmla="*/ 2467104 w 2579577"/>
                  <a:gd name="connsiteY425" fmla="*/ 187759 h 1057617"/>
                  <a:gd name="connsiteX426" fmla="*/ 2418239 w 2579577"/>
                  <a:gd name="connsiteY426" fmla="*/ 188037 h 1057617"/>
                  <a:gd name="connsiteX427" fmla="*/ 2396589 w 2579577"/>
                  <a:gd name="connsiteY427" fmla="*/ 172221 h 1057617"/>
                  <a:gd name="connsiteX428" fmla="*/ 2499865 w 2579577"/>
                  <a:gd name="connsiteY428" fmla="*/ 830 h 1057617"/>
                  <a:gd name="connsiteX429" fmla="*/ 2501031 w 2579577"/>
                  <a:gd name="connsiteY429" fmla="*/ 0 h 10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</a:cxnLst>
                <a:rect l="l" t="t" r="r" b="b"/>
                <a:pathLst>
                  <a:path w="2579577" h="1057617">
                    <a:moveTo>
                      <a:pt x="265277" y="927853"/>
                    </a:moveTo>
                    <a:lnTo>
                      <a:pt x="187083" y="1057617"/>
                    </a:lnTo>
                    <a:lnTo>
                      <a:pt x="0" y="1057617"/>
                    </a:lnTo>
                    <a:lnTo>
                      <a:pt x="77550" y="928919"/>
                    </a:lnTo>
                    <a:cubicBezTo>
                      <a:pt x="82874" y="920086"/>
                      <a:pt x="101197" y="912845"/>
                      <a:pt x="118477" y="912748"/>
                    </a:cubicBezTo>
                    <a:lnTo>
                      <a:pt x="243626" y="912036"/>
                    </a:lnTo>
                    <a:cubicBezTo>
                      <a:pt x="252266" y="911987"/>
                      <a:pt x="259009" y="913734"/>
                      <a:pt x="262928" y="916596"/>
                    </a:cubicBezTo>
                    <a:cubicBezTo>
                      <a:pt x="266845" y="919459"/>
                      <a:pt x="267937" y="923437"/>
                      <a:pt x="265277" y="927853"/>
                    </a:cubicBezTo>
                    <a:close/>
                    <a:moveTo>
                      <a:pt x="403487" y="698484"/>
                    </a:moveTo>
                    <a:lnTo>
                      <a:pt x="300213" y="869875"/>
                    </a:lnTo>
                    <a:cubicBezTo>
                      <a:pt x="294889" y="878708"/>
                      <a:pt x="276567" y="885948"/>
                      <a:pt x="259287" y="886047"/>
                    </a:cubicBezTo>
                    <a:lnTo>
                      <a:pt x="134137" y="886757"/>
                    </a:lnTo>
                    <a:cubicBezTo>
                      <a:pt x="116856" y="886856"/>
                      <a:pt x="107164" y="879775"/>
                      <a:pt x="112486" y="870941"/>
                    </a:cubicBezTo>
                    <a:lnTo>
                      <a:pt x="215762" y="699551"/>
                    </a:lnTo>
                    <a:cubicBezTo>
                      <a:pt x="221085" y="690717"/>
                      <a:pt x="239408" y="683477"/>
                      <a:pt x="256688" y="683380"/>
                    </a:cubicBezTo>
                    <a:lnTo>
                      <a:pt x="381838" y="682668"/>
                    </a:lnTo>
                    <a:cubicBezTo>
                      <a:pt x="390477" y="682620"/>
                      <a:pt x="397221" y="684365"/>
                      <a:pt x="401138" y="687227"/>
                    </a:cubicBezTo>
                    <a:cubicBezTo>
                      <a:pt x="405057" y="690089"/>
                      <a:pt x="406149" y="694068"/>
                      <a:pt x="403487" y="698484"/>
                    </a:cubicBezTo>
                    <a:close/>
                    <a:moveTo>
                      <a:pt x="435713" y="1031481"/>
                    </a:moveTo>
                    <a:lnTo>
                      <a:pt x="419964" y="1057617"/>
                    </a:lnTo>
                    <a:lnTo>
                      <a:pt x="232881" y="1057617"/>
                    </a:lnTo>
                    <a:lnTo>
                      <a:pt x="247988" y="1032547"/>
                    </a:lnTo>
                    <a:cubicBezTo>
                      <a:pt x="253311" y="1023714"/>
                      <a:pt x="271634" y="1016473"/>
                      <a:pt x="288913" y="1016375"/>
                    </a:cubicBezTo>
                    <a:lnTo>
                      <a:pt x="414062" y="1015664"/>
                    </a:lnTo>
                    <a:cubicBezTo>
                      <a:pt x="422703" y="1015615"/>
                      <a:pt x="429446" y="1017361"/>
                      <a:pt x="433364" y="1020224"/>
                    </a:cubicBezTo>
                    <a:cubicBezTo>
                      <a:pt x="437283" y="1023086"/>
                      <a:pt x="438375" y="1027063"/>
                      <a:pt x="435713" y="1031481"/>
                    </a:cubicBezTo>
                    <a:close/>
                    <a:moveTo>
                      <a:pt x="541700" y="469117"/>
                    </a:moveTo>
                    <a:lnTo>
                      <a:pt x="438424" y="640508"/>
                    </a:lnTo>
                    <a:cubicBezTo>
                      <a:pt x="433100" y="649340"/>
                      <a:pt x="414778" y="656580"/>
                      <a:pt x="397497" y="656679"/>
                    </a:cubicBezTo>
                    <a:lnTo>
                      <a:pt x="272349" y="657389"/>
                    </a:lnTo>
                    <a:cubicBezTo>
                      <a:pt x="255069" y="657487"/>
                      <a:pt x="245375" y="650406"/>
                      <a:pt x="250698" y="641573"/>
                    </a:cubicBezTo>
                    <a:lnTo>
                      <a:pt x="353974" y="470182"/>
                    </a:lnTo>
                    <a:cubicBezTo>
                      <a:pt x="359297" y="461350"/>
                      <a:pt x="377620" y="454110"/>
                      <a:pt x="394900" y="454011"/>
                    </a:cubicBezTo>
                    <a:lnTo>
                      <a:pt x="520051" y="453301"/>
                    </a:lnTo>
                    <a:cubicBezTo>
                      <a:pt x="528689" y="453252"/>
                      <a:pt x="535433" y="454997"/>
                      <a:pt x="539351" y="457859"/>
                    </a:cubicBezTo>
                    <a:cubicBezTo>
                      <a:pt x="543268" y="460722"/>
                      <a:pt x="544362" y="464700"/>
                      <a:pt x="541700" y="469117"/>
                    </a:cubicBezTo>
                    <a:close/>
                    <a:moveTo>
                      <a:pt x="573926" y="802112"/>
                    </a:moveTo>
                    <a:lnTo>
                      <a:pt x="470650" y="973503"/>
                    </a:lnTo>
                    <a:cubicBezTo>
                      <a:pt x="465326" y="982336"/>
                      <a:pt x="447004" y="989575"/>
                      <a:pt x="429723" y="989674"/>
                    </a:cubicBezTo>
                    <a:lnTo>
                      <a:pt x="304573" y="990385"/>
                    </a:lnTo>
                    <a:cubicBezTo>
                      <a:pt x="287295" y="990484"/>
                      <a:pt x="277601" y="983403"/>
                      <a:pt x="282924" y="974569"/>
                    </a:cubicBezTo>
                    <a:lnTo>
                      <a:pt x="386200" y="803178"/>
                    </a:lnTo>
                    <a:cubicBezTo>
                      <a:pt x="391521" y="794345"/>
                      <a:pt x="409845" y="787105"/>
                      <a:pt x="427125" y="787007"/>
                    </a:cubicBezTo>
                    <a:lnTo>
                      <a:pt x="552275" y="786296"/>
                    </a:lnTo>
                    <a:cubicBezTo>
                      <a:pt x="560915" y="786247"/>
                      <a:pt x="567658" y="787992"/>
                      <a:pt x="571576" y="790855"/>
                    </a:cubicBezTo>
                    <a:cubicBezTo>
                      <a:pt x="575493" y="793717"/>
                      <a:pt x="576586" y="797695"/>
                      <a:pt x="573926" y="802112"/>
                    </a:cubicBezTo>
                    <a:close/>
                    <a:moveTo>
                      <a:pt x="679911" y="239747"/>
                    </a:moveTo>
                    <a:lnTo>
                      <a:pt x="576636" y="411139"/>
                    </a:lnTo>
                    <a:cubicBezTo>
                      <a:pt x="571313" y="419973"/>
                      <a:pt x="552991" y="427212"/>
                      <a:pt x="535710" y="427310"/>
                    </a:cubicBezTo>
                    <a:lnTo>
                      <a:pt x="410561" y="428022"/>
                    </a:lnTo>
                    <a:cubicBezTo>
                      <a:pt x="393280" y="428119"/>
                      <a:pt x="383587" y="421038"/>
                      <a:pt x="388911" y="412204"/>
                    </a:cubicBezTo>
                    <a:lnTo>
                      <a:pt x="492187" y="240815"/>
                    </a:lnTo>
                    <a:cubicBezTo>
                      <a:pt x="497508" y="231980"/>
                      <a:pt x="515832" y="224741"/>
                      <a:pt x="533111" y="224642"/>
                    </a:cubicBezTo>
                    <a:lnTo>
                      <a:pt x="658261" y="223932"/>
                    </a:lnTo>
                    <a:cubicBezTo>
                      <a:pt x="666900" y="223883"/>
                      <a:pt x="673645" y="225629"/>
                      <a:pt x="677562" y="228490"/>
                    </a:cubicBezTo>
                    <a:cubicBezTo>
                      <a:pt x="681480" y="231353"/>
                      <a:pt x="682573" y="235332"/>
                      <a:pt x="679911" y="239747"/>
                    </a:cubicBezTo>
                    <a:close/>
                    <a:moveTo>
                      <a:pt x="712136" y="572744"/>
                    </a:moveTo>
                    <a:lnTo>
                      <a:pt x="608860" y="744135"/>
                    </a:lnTo>
                    <a:cubicBezTo>
                      <a:pt x="603539" y="752967"/>
                      <a:pt x="585215" y="760208"/>
                      <a:pt x="567936" y="760305"/>
                    </a:cubicBezTo>
                    <a:lnTo>
                      <a:pt x="442787" y="761017"/>
                    </a:lnTo>
                    <a:cubicBezTo>
                      <a:pt x="425506" y="761114"/>
                      <a:pt x="415812" y="754034"/>
                      <a:pt x="421136" y="745201"/>
                    </a:cubicBezTo>
                    <a:lnTo>
                      <a:pt x="524411" y="573810"/>
                    </a:lnTo>
                    <a:cubicBezTo>
                      <a:pt x="529734" y="564976"/>
                      <a:pt x="548058" y="557736"/>
                      <a:pt x="565335" y="557638"/>
                    </a:cubicBezTo>
                    <a:lnTo>
                      <a:pt x="690486" y="556928"/>
                    </a:lnTo>
                    <a:cubicBezTo>
                      <a:pt x="699126" y="556878"/>
                      <a:pt x="705869" y="558624"/>
                      <a:pt x="709787" y="561487"/>
                    </a:cubicBezTo>
                    <a:cubicBezTo>
                      <a:pt x="713706" y="564348"/>
                      <a:pt x="714798" y="568328"/>
                      <a:pt x="712136" y="572744"/>
                    </a:cubicBezTo>
                    <a:close/>
                    <a:moveTo>
                      <a:pt x="732641" y="925199"/>
                    </a:moveTo>
                    <a:lnTo>
                      <a:pt x="652849" y="1057617"/>
                    </a:lnTo>
                    <a:lnTo>
                      <a:pt x="465765" y="1057617"/>
                    </a:lnTo>
                    <a:lnTo>
                      <a:pt x="544913" y="926265"/>
                    </a:lnTo>
                    <a:cubicBezTo>
                      <a:pt x="550237" y="917432"/>
                      <a:pt x="568559" y="910192"/>
                      <a:pt x="585840" y="910094"/>
                    </a:cubicBezTo>
                    <a:lnTo>
                      <a:pt x="710990" y="909383"/>
                    </a:lnTo>
                    <a:cubicBezTo>
                      <a:pt x="719629" y="909334"/>
                      <a:pt x="726373" y="911079"/>
                      <a:pt x="730290" y="913942"/>
                    </a:cubicBezTo>
                    <a:cubicBezTo>
                      <a:pt x="734209" y="916804"/>
                      <a:pt x="735301" y="920782"/>
                      <a:pt x="732641" y="925199"/>
                    </a:cubicBezTo>
                    <a:close/>
                    <a:moveTo>
                      <a:pt x="818123" y="10380"/>
                    </a:moveTo>
                    <a:lnTo>
                      <a:pt x="714847" y="181769"/>
                    </a:lnTo>
                    <a:cubicBezTo>
                      <a:pt x="709524" y="190604"/>
                      <a:pt x="691202" y="197843"/>
                      <a:pt x="673922" y="197942"/>
                    </a:cubicBezTo>
                    <a:lnTo>
                      <a:pt x="548772" y="198652"/>
                    </a:lnTo>
                    <a:cubicBezTo>
                      <a:pt x="531492" y="198750"/>
                      <a:pt x="521800" y="191669"/>
                      <a:pt x="527122" y="182837"/>
                    </a:cubicBezTo>
                    <a:lnTo>
                      <a:pt x="630397" y="11445"/>
                    </a:lnTo>
                    <a:cubicBezTo>
                      <a:pt x="633059" y="7029"/>
                      <a:pt x="638970" y="3011"/>
                      <a:pt x="646376" y="84"/>
                    </a:cubicBezTo>
                    <a:lnTo>
                      <a:pt x="646811" y="0"/>
                    </a:lnTo>
                    <a:lnTo>
                      <a:pt x="815957" y="0"/>
                    </a:lnTo>
                    <a:close/>
                    <a:moveTo>
                      <a:pt x="850349" y="343375"/>
                    </a:moveTo>
                    <a:lnTo>
                      <a:pt x="747072" y="514766"/>
                    </a:lnTo>
                    <a:cubicBezTo>
                      <a:pt x="741751" y="523599"/>
                      <a:pt x="723427" y="530840"/>
                      <a:pt x="706148" y="530938"/>
                    </a:cubicBezTo>
                    <a:lnTo>
                      <a:pt x="580998" y="531648"/>
                    </a:lnTo>
                    <a:cubicBezTo>
                      <a:pt x="563719" y="531747"/>
                      <a:pt x="554024" y="524665"/>
                      <a:pt x="559347" y="515832"/>
                    </a:cubicBezTo>
                    <a:lnTo>
                      <a:pt x="662625" y="344441"/>
                    </a:lnTo>
                    <a:cubicBezTo>
                      <a:pt x="667945" y="335608"/>
                      <a:pt x="686269" y="328368"/>
                      <a:pt x="703548" y="328269"/>
                    </a:cubicBezTo>
                    <a:lnTo>
                      <a:pt x="828698" y="327559"/>
                    </a:lnTo>
                    <a:cubicBezTo>
                      <a:pt x="837339" y="327510"/>
                      <a:pt x="844082" y="329255"/>
                      <a:pt x="847999" y="332118"/>
                    </a:cubicBezTo>
                    <a:cubicBezTo>
                      <a:pt x="851917" y="334980"/>
                      <a:pt x="853011" y="338959"/>
                      <a:pt x="850349" y="343375"/>
                    </a:cubicBezTo>
                    <a:close/>
                    <a:moveTo>
                      <a:pt x="870852" y="695831"/>
                    </a:moveTo>
                    <a:lnTo>
                      <a:pt x="767576" y="867222"/>
                    </a:lnTo>
                    <a:cubicBezTo>
                      <a:pt x="762253" y="876055"/>
                      <a:pt x="743930" y="883295"/>
                      <a:pt x="726651" y="883392"/>
                    </a:cubicBezTo>
                    <a:lnTo>
                      <a:pt x="601501" y="884104"/>
                    </a:lnTo>
                    <a:cubicBezTo>
                      <a:pt x="584220" y="884201"/>
                      <a:pt x="574528" y="877121"/>
                      <a:pt x="579850" y="868288"/>
                    </a:cubicBezTo>
                    <a:lnTo>
                      <a:pt x="683126" y="696897"/>
                    </a:lnTo>
                    <a:cubicBezTo>
                      <a:pt x="688448" y="688064"/>
                      <a:pt x="706772" y="680823"/>
                      <a:pt x="724051" y="680725"/>
                    </a:cubicBezTo>
                    <a:lnTo>
                      <a:pt x="849202" y="680015"/>
                    </a:lnTo>
                    <a:cubicBezTo>
                      <a:pt x="857841" y="679965"/>
                      <a:pt x="864584" y="681711"/>
                      <a:pt x="868503" y="684574"/>
                    </a:cubicBezTo>
                    <a:cubicBezTo>
                      <a:pt x="872421" y="687435"/>
                      <a:pt x="873513" y="691415"/>
                      <a:pt x="870852" y="695831"/>
                    </a:cubicBezTo>
                    <a:close/>
                    <a:moveTo>
                      <a:pt x="903080" y="1028826"/>
                    </a:moveTo>
                    <a:lnTo>
                      <a:pt x="885732" y="1057617"/>
                    </a:lnTo>
                    <a:lnTo>
                      <a:pt x="698649" y="1057617"/>
                    </a:lnTo>
                    <a:lnTo>
                      <a:pt x="715356" y="1029892"/>
                    </a:lnTo>
                    <a:cubicBezTo>
                      <a:pt x="720678" y="1021059"/>
                      <a:pt x="739002" y="1013820"/>
                      <a:pt x="756281" y="1013721"/>
                    </a:cubicBezTo>
                    <a:lnTo>
                      <a:pt x="881431" y="1013010"/>
                    </a:lnTo>
                    <a:cubicBezTo>
                      <a:pt x="890071" y="1012962"/>
                      <a:pt x="896814" y="1014707"/>
                      <a:pt x="900731" y="1017569"/>
                    </a:cubicBezTo>
                    <a:cubicBezTo>
                      <a:pt x="904650" y="1020432"/>
                      <a:pt x="905742" y="1024410"/>
                      <a:pt x="903080" y="1028826"/>
                    </a:cubicBezTo>
                    <a:close/>
                    <a:moveTo>
                      <a:pt x="988560" y="114007"/>
                    </a:moveTo>
                    <a:lnTo>
                      <a:pt x="885286" y="285397"/>
                    </a:lnTo>
                    <a:cubicBezTo>
                      <a:pt x="879963" y="294231"/>
                      <a:pt x="861640" y="301471"/>
                      <a:pt x="844361" y="301569"/>
                    </a:cubicBezTo>
                    <a:lnTo>
                      <a:pt x="719211" y="302279"/>
                    </a:lnTo>
                    <a:cubicBezTo>
                      <a:pt x="701930" y="302378"/>
                      <a:pt x="692237" y="295297"/>
                      <a:pt x="697560" y="286464"/>
                    </a:cubicBezTo>
                    <a:lnTo>
                      <a:pt x="800836" y="115073"/>
                    </a:lnTo>
                    <a:cubicBezTo>
                      <a:pt x="806157" y="106240"/>
                      <a:pt x="824481" y="98999"/>
                      <a:pt x="841761" y="98901"/>
                    </a:cubicBezTo>
                    <a:lnTo>
                      <a:pt x="966911" y="98190"/>
                    </a:lnTo>
                    <a:cubicBezTo>
                      <a:pt x="975551" y="98141"/>
                      <a:pt x="982293" y="99888"/>
                      <a:pt x="986211" y="102750"/>
                    </a:cubicBezTo>
                    <a:cubicBezTo>
                      <a:pt x="990131" y="105613"/>
                      <a:pt x="991222" y="109589"/>
                      <a:pt x="988560" y="114007"/>
                    </a:cubicBezTo>
                    <a:close/>
                    <a:moveTo>
                      <a:pt x="1009064" y="466462"/>
                    </a:moveTo>
                    <a:lnTo>
                      <a:pt x="905788" y="637853"/>
                    </a:lnTo>
                    <a:cubicBezTo>
                      <a:pt x="900465" y="646687"/>
                      <a:pt x="882142" y="653927"/>
                      <a:pt x="864862" y="654025"/>
                    </a:cubicBezTo>
                    <a:lnTo>
                      <a:pt x="739713" y="654735"/>
                    </a:lnTo>
                    <a:cubicBezTo>
                      <a:pt x="722433" y="654834"/>
                      <a:pt x="712739" y="647752"/>
                      <a:pt x="718062" y="638919"/>
                    </a:cubicBezTo>
                    <a:lnTo>
                      <a:pt x="821339" y="467529"/>
                    </a:lnTo>
                    <a:cubicBezTo>
                      <a:pt x="826662" y="458696"/>
                      <a:pt x="844984" y="451455"/>
                      <a:pt x="862263" y="451358"/>
                    </a:cubicBezTo>
                    <a:lnTo>
                      <a:pt x="987414" y="450646"/>
                    </a:lnTo>
                    <a:cubicBezTo>
                      <a:pt x="996054" y="450597"/>
                      <a:pt x="1002796" y="452344"/>
                      <a:pt x="1006715" y="455205"/>
                    </a:cubicBezTo>
                    <a:cubicBezTo>
                      <a:pt x="1010632" y="458067"/>
                      <a:pt x="1011726" y="462046"/>
                      <a:pt x="1009064" y="466462"/>
                    </a:cubicBezTo>
                    <a:close/>
                    <a:moveTo>
                      <a:pt x="1041293" y="799459"/>
                    </a:moveTo>
                    <a:lnTo>
                      <a:pt x="938017" y="970848"/>
                    </a:lnTo>
                    <a:cubicBezTo>
                      <a:pt x="932694" y="979682"/>
                      <a:pt x="914371" y="986922"/>
                      <a:pt x="897092" y="987020"/>
                    </a:cubicBezTo>
                    <a:lnTo>
                      <a:pt x="771942" y="987731"/>
                    </a:lnTo>
                    <a:cubicBezTo>
                      <a:pt x="754661" y="987829"/>
                      <a:pt x="744968" y="980748"/>
                      <a:pt x="750292" y="971914"/>
                    </a:cubicBezTo>
                    <a:lnTo>
                      <a:pt x="853567" y="800524"/>
                    </a:lnTo>
                    <a:cubicBezTo>
                      <a:pt x="858890" y="791692"/>
                      <a:pt x="877213" y="784450"/>
                      <a:pt x="894492" y="784353"/>
                    </a:cubicBezTo>
                    <a:lnTo>
                      <a:pt x="1019642" y="783641"/>
                    </a:lnTo>
                    <a:cubicBezTo>
                      <a:pt x="1028282" y="783593"/>
                      <a:pt x="1035025" y="785339"/>
                      <a:pt x="1038944" y="788200"/>
                    </a:cubicBezTo>
                    <a:cubicBezTo>
                      <a:pt x="1042862" y="791062"/>
                      <a:pt x="1043953" y="795042"/>
                      <a:pt x="1041293" y="799459"/>
                    </a:cubicBezTo>
                    <a:close/>
                    <a:moveTo>
                      <a:pt x="1057258" y="0"/>
                    </a:moveTo>
                    <a:lnTo>
                      <a:pt x="1023497" y="56029"/>
                    </a:lnTo>
                    <a:cubicBezTo>
                      <a:pt x="1018173" y="64862"/>
                      <a:pt x="999851" y="72103"/>
                      <a:pt x="982572" y="72201"/>
                    </a:cubicBezTo>
                    <a:lnTo>
                      <a:pt x="857422" y="72912"/>
                    </a:lnTo>
                    <a:cubicBezTo>
                      <a:pt x="840142" y="73010"/>
                      <a:pt x="830449" y="65929"/>
                      <a:pt x="835771" y="57095"/>
                    </a:cubicBezTo>
                    <a:lnTo>
                      <a:pt x="870174" y="0"/>
                    </a:lnTo>
                    <a:close/>
                    <a:moveTo>
                      <a:pt x="1147275" y="237094"/>
                    </a:moveTo>
                    <a:lnTo>
                      <a:pt x="1044001" y="408484"/>
                    </a:lnTo>
                    <a:cubicBezTo>
                      <a:pt x="1038678" y="417318"/>
                      <a:pt x="1020355" y="424558"/>
                      <a:pt x="1003075" y="424656"/>
                    </a:cubicBezTo>
                    <a:lnTo>
                      <a:pt x="877925" y="425367"/>
                    </a:lnTo>
                    <a:cubicBezTo>
                      <a:pt x="860644" y="425465"/>
                      <a:pt x="850952" y="418384"/>
                      <a:pt x="856274" y="409551"/>
                    </a:cubicBezTo>
                    <a:lnTo>
                      <a:pt x="959551" y="238160"/>
                    </a:lnTo>
                    <a:cubicBezTo>
                      <a:pt x="964873" y="229327"/>
                      <a:pt x="983197" y="222087"/>
                      <a:pt x="1000476" y="221988"/>
                    </a:cubicBezTo>
                    <a:lnTo>
                      <a:pt x="1125626" y="221278"/>
                    </a:lnTo>
                    <a:cubicBezTo>
                      <a:pt x="1134265" y="221230"/>
                      <a:pt x="1141008" y="222975"/>
                      <a:pt x="1144928" y="225837"/>
                    </a:cubicBezTo>
                    <a:cubicBezTo>
                      <a:pt x="1148845" y="228698"/>
                      <a:pt x="1149937" y="232678"/>
                      <a:pt x="1147275" y="237094"/>
                    </a:cubicBezTo>
                    <a:close/>
                    <a:moveTo>
                      <a:pt x="1179504" y="570090"/>
                    </a:moveTo>
                    <a:lnTo>
                      <a:pt x="1076228" y="741481"/>
                    </a:lnTo>
                    <a:cubicBezTo>
                      <a:pt x="1070906" y="750313"/>
                      <a:pt x="1052583" y="757553"/>
                      <a:pt x="1035303" y="757652"/>
                    </a:cubicBezTo>
                    <a:lnTo>
                      <a:pt x="910154" y="758362"/>
                    </a:lnTo>
                    <a:cubicBezTo>
                      <a:pt x="892874" y="758460"/>
                      <a:pt x="883180" y="751379"/>
                      <a:pt x="888503" y="742546"/>
                    </a:cubicBezTo>
                    <a:lnTo>
                      <a:pt x="991779" y="571155"/>
                    </a:lnTo>
                    <a:cubicBezTo>
                      <a:pt x="997101" y="562322"/>
                      <a:pt x="1015424" y="555081"/>
                      <a:pt x="1032704" y="554984"/>
                    </a:cubicBezTo>
                    <a:lnTo>
                      <a:pt x="1157854" y="554272"/>
                    </a:lnTo>
                    <a:cubicBezTo>
                      <a:pt x="1166495" y="554225"/>
                      <a:pt x="1173238" y="555970"/>
                      <a:pt x="1177155" y="558832"/>
                    </a:cubicBezTo>
                    <a:cubicBezTo>
                      <a:pt x="1181073" y="561695"/>
                      <a:pt x="1182165" y="565673"/>
                      <a:pt x="1179504" y="570090"/>
                    </a:cubicBezTo>
                    <a:close/>
                    <a:moveTo>
                      <a:pt x="1200008" y="922546"/>
                    </a:moveTo>
                    <a:lnTo>
                      <a:pt x="1118617" y="1057617"/>
                    </a:lnTo>
                    <a:lnTo>
                      <a:pt x="931533" y="1057617"/>
                    </a:lnTo>
                    <a:lnTo>
                      <a:pt x="1012282" y="923611"/>
                    </a:lnTo>
                    <a:cubicBezTo>
                      <a:pt x="1017604" y="914779"/>
                      <a:pt x="1035928" y="907537"/>
                      <a:pt x="1053207" y="907440"/>
                    </a:cubicBezTo>
                    <a:lnTo>
                      <a:pt x="1178357" y="906730"/>
                    </a:lnTo>
                    <a:cubicBezTo>
                      <a:pt x="1186996" y="906680"/>
                      <a:pt x="1193741" y="908426"/>
                      <a:pt x="1197659" y="911288"/>
                    </a:cubicBezTo>
                    <a:cubicBezTo>
                      <a:pt x="1201576" y="914151"/>
                      <a:pt x="1202668" y="918129"/>
                      <a:pt x="1200008" y="922546"/>
                    </a:cubicBezTo>
                    <a:close/>
                    <a:moveTo>
                      <a:pt x="1285488" y="7725"/>
                    </a:moveTo>
                    <a:lnTo>
                      <a:pt x="1182212" y="179116"/>
                    </a:lnTo>
                    <a:cubicBezTo>
                      <a:pt x="1176889" y="187949"/>
                      <a:pt x="1158566" y="195190"/>
                      <a:pt x="1141287" y="195288"/>
                    </a:cubicBezTo>
                    <a:lnTo>
                      <a:pt x="1016137" y="195999"/>
                    </a:lnTo>
                    <a:cubicBezTo>
                      <a:pt x="998856" y="196097"/>
                      <a:pt x="989163" y="189015"/>
                      <a:pt x="994486" y="180182"/>
                    </a:cubicBezTo>
                    <a:lnTo>
                      <a:pt x="1097762" y="8791"/>
                    </a:lnTo>
                    <a:lnTo>
                      <a:pt x="1110126" y="0"/>
                    </a:lnTo>
                    <a:lnTo>
                      <a:pt x="1283876" y="0"/>
                    </a:lnTo>
                    <a:close/>
                    <a:moveTo>
                      <a:pt x="1317716" y="340720"/>
                    </a:moveTo>
                    <a:lnTo>
                      <a:pt x="1214440" y="512111"/>
                    </a:lnTo>
                    <a:cubicBezTo>
                      <a:pt x="1209118" y="520944"/>
                      <a:pt x="1190794" y="528185"/>
                      <a:pt x="1173515" y="528283"/>
                    </a:cubicBezTo>
                    <a:lnTo>
                      <a:pt x="1048365" y="528994"/>
                    </a:lnTo>
                    <a:cubicBezTo>
                      <a:pt x="1031086" y="529092"/>
                      <a:pt x="1021392" y="522011"/>
                      <a:pt x="1026716" y="513177"/>
                    </a:cubicBezTo>
                    <a:lnTo>
                      <a:pt x="1129991" y="341788"/>
                    </a:lnTo>
                    <a:cubicBezTo>
                      <a:pt x="1135314" y="332953"/>
                      <a:pt x="1153636" y="325714"/>
                      <a:pt x="1170915" y="325616"/>
                    </a:cubicBezTo>
                    <a:lnTo>
                      <a:pt x="1296065" y="324906"/>
                    </a:lnTo>
                    <a:cubicBezTo>
                      <a:pt x="1304707" y="324856"/>
                      <a:pt x="1311449" y="326601"/>
                      <a:pt x="1315367" y="329463"/>
                    </a:cubicBezTo>
                    <a:cubicBezTo>
                      <a:pt x="1319286" y="332326"/>
                      <a:pt x="1320378" y="336305"/>
                      <a:pt x="1317716" y="340720"/>
                    </a:cubicBezTo>
                    <a:close/>
                    <a:moveTo>
                      <a:pt x="1338220" y="693176"/>
                    </a:moveTo>
                    <a:lnTo>
                      <a:pt x="1234943" y="864568"/>
                    </a:lnTo>
                    <a:cubicBezTo>
                      <a:pt x="1229621" y="873400"/>
                      <a:pt x="1211299" y="880642"/>
                      <a:pt x="1194018" y="880739"/>
                    </a:cubicBezTo>
                    <a:lnTo>
                      <a:pt x="1068868" y="881449"/>
                    </a:lnTo>
                    <a:cubicBezTo>
                      <a:pt x="1051589" y="881547"/>
                      <a:pt x="1041894" y="874468"/>
                      <a:pt x="1047217" y="865633"/>
                    </a:cubicBezTo>
                    <a:lnTo>
                      <a:pt x="1150495" y="694244"/>
                    </a:lnTo>
                    <a:cubicBezTo>
                      <a:pt x="1155816" y="685409"/>
                      <a:pt x="1174140" y="678170"/>
                      <a:pt x="1191419" y="678071"/>
                    </a:cubicBezTo>
                    <a:lnTo>
                      <a:pt x="1316569" y="677361"/>
                    </a:lnTo>
                    <a:cubicBezTo>
                      <a:pt x="1325208" y="677312"/>
                      <a:pt x="1331952" y="679057"/>
                      <a:pt x="1335870" y="681919"/>
                    </a:cubicBezTo>
                    <a:cubicBezTo>
                      <a:pt x="1339787" y="684782"/>
                      <a:pt x="1340881" y="688760"/>
                      <a:pt x="1338220" y="693176"/>
                    </a:cubicBezTo>
                    <a:close/>
                    <a:moveTo>
                      <a:pt x="1370448" y="1026172"/>
                    </a:moveTo>
                    <a:lnTo>
                      <a:pt x="1351500" y="1057617"/>
                    </a:lnTo>
                    <a:lnTo>
                      <a:pt x="1164418" y="1057617"/>
                    </a:lnTo>
                    <a:lnTo>
                      <a:pt x="1182723" y="1027239"/>
                    </a:lnTo>
                    <a:cubicBezTo>
                      <a:pt x="1188046" y="1018405"/>
                      <a:pt x="1206369" y="1011165"/>
                      <a:pt x="1223648" y="1011067"/>
                    </a:cubicBezTo>
                    <a:lnTo>
                      <a:pt x="1348798" y="1010356"/>
                    </a:lnTo>
                    <a:cubicBezTo>
                      <a:pt x="1357439" y="1010307"/>
                      <a:pt x="1364180" y="1012054"/>
                      <a:pt x="1368099" y="1014916"/>
                    </a:cubicBezTo>
                    <a:cubicBezTo>
                      <a:pt x="1372017" y="1017777"/>
                      <a:pt x="1373109" y="1021755"/>
                      <a:pt x="1370448" y="1026172"/>
                    </a:cubicBezTo>
                    <a:close/>
                    <a:moveTo>
                      <a:pt x="1455929" y="111353"/>
                    </a:moveTo>
                    <a:lnTo>
                      <a:pt x="1352651" y="282744"/>
                    </a:lnTo>
                    <a:cubicBezTo>
                      <a:pt x="1347330" y="291577"/>
                      <a:pt x="1329007" y="298816"/>
                      <a:pt x="1311726" y="298915"/>
                    </a:cubicBezTo>
                    <a:lnTo>
                      <a:pt x="1186576" y="299625"/>
                    </a:lnTo>
                    <a:cubicBezTo>
                      <a:pt x="1169297" y="299724"/>
                      <a:pt x="1159604" y="292642"/>
                      <a:pt x="1164927" y="283810"/>
                    </a:cubicBezTo>
                    <a:lnTo>
                      <a:pt x="1268203" y="112418"/>
                    </a:lnTo>
                    <a:cubicBezTo>
                      <a:pt x="1273525" y="103586"/>
                      <a:pt x="1291847" y="96346"/>
                      <a:pt x="1309128" y="96248"/>
                    </a:cubicBezTo>
                    <a:lnTo>
                      <a:pt x="1434278" y="95537"/>
                    </a:lnTo>
                    <a:cubicBezTo>
                      <a:pt x="1442918" y="95488"/>
                      <a:pt x="1449661" y="97233"/>
                      <a:pt x="1453578" y="100096"/>
                    </a:cubicBezTo>
                    <a:cubicBezTo>
                      <a:pt x="1457498" y="102958"/>
                      <a:pt x="1458590" y="106936"/>
                      <a:pt x="1455929" y="111353"/>
                    </a:cubicBezTo>
                    <a:close/>
                    <a:moveTo>
                      <a:pt x="1476432" y="463809"/>
                    </a:moveTo>
                    <a:lnTo>
                      <a:pt x="1373157" y="635200"/>
                    </a:lnTo>
                    <a:cubicBezTo>
                      <a:pt x="1367832" y="644033"/>
                      <a:pt x="1349511" y="651272"/>
                      <a:pt x="1332229" y="651371"/>
                    </a:cubicBezTo>
                    <a:lnTo>
                      <a:pt x="1207080" y="652081"/>
                    </a:lnTo>
                    <a:cubicBezTo>
                      <a:pt x="1189800" y="652179"/>
                      <a:pt x="1180108" y="645098"/>
                      <a:pt x="1185430" y="636264"/>
                    </a:cubicBezTo>
                    <a:lnTo>
                      <a:pt x="1288706" y="464875"/>
                    </a:lnTo>
                    <a:cubicBezTo>
                      <a:pt x="1294029" y="456040"/>
                      <a:pt x="1312351" y="448801"/>
                      <a:pt x="1329632" y="448703"/>
                    </a:cubicBezTo>
                    <a:lnTo>
                      <a:pt x="1454782" y="447992"/>
                    </a:lnTo>
                    <a:cubicBezTo>
                      <a:pt x="1463421" y="447944"/>
                      <a:pt x="1470164" y="449689"/>
                      <a:pt x="1474082" y="452550"/>
                    </a:cubicBezTo>
                    <a:cubicBezTo>
                      <a:pt x="1477999" y="455413"/>
                      <a:pt x="1479093" y="459392"/>
                      <a:pt x="1476432" y="463809"/>
                    </a:cubicBezTo>
                    <a:close/>
                    <a:moveTo>
                      <a:pt x="1508660" y="796803"/>
                    </a:moveTo>
                    <a:lnTo>
                      <a:pt x="1405384" y="968195"/>
                    </a:lnTo>
                    <a:cubicBezTo>
                      <a:pt x="1400062" y="977028"/>
                      <a:pt x="1381740" y="984268"/>
                      <a:pt x="1364459" y="984367"/>
                    </a:cubicBezTo>
                    <a:lnTo>
                      <a:pt x="1239309" y="985077"/>
                    </a:lnTo>
                    <a:cubicBezTo>
                      <a:pt x="1222030" y="985176"/>
                      <a:pt x="1212337" y="978094"/>
                      <a:pt x="1217658" y="969261"/>
                    </a:cubicBezTo>
                    <a:lnTo>
                      <a:pt x="1320936" y="797870"/>
                    </a:lnTo>
                    <a:cubicBezTo>
                      <a:pt x="1326257" y="789037"/>
                      <a:pt x="1344580" y="781797"/>
                      <a:pt x="1361860" y="781698"/>
                    </a:cubicBezTo>
                    <a:lnTo>
                      <a:pt x="1487011" y="780988"/>
                    </a:lnTo>
                    <a:cubicBezTo>
                      <a:pt x="1495651" y="780939"/>
                      <a:pt x="1502394" y="782684"/>
                      <a:pt x="1506311" y="785547"/>
                    </a:cubicBezTo>
                    <a:cubicBezTo>
                      <a:pt x="1510229" y="788408"/>
                      <a:pt x="1511322" y="792388"/>
                      <a:pt x="1508660" y="796803"/>
                    </a:cubicBezTo>
                    <a:close/>
                    <a:moveTo>
                      <a:pt x="1523026" y="0"/>
                    </a:moveTo>
                    <a:lnTo>
                      <a:pt x="1490864" y="53375"/>
                    </a:lnTo>
                    <a:cubicBezTo>
                      <a:pt x="1485542" y="62209"/>
                      <a:pt x="1467218" y="69449"/>
                      <a:pt x="1449939" y="69546"/>
                    </a:cubicBezTo>
                    <a:lnTo>
                      <a:pt x="1324790" y="70258"/>
                    </a:lnTo>
                    <a:cubicBezTo>
                      <a:pt x="1307510" y="70355"/>
                      <a:pt x="1297816" y="63275"/>
                      <a:pt x="1303139" y="54440"/>
                    </a:cubicBezTo>
                    <a:lnTo>
                      <a:pt x="1335943" y="0"/>
                    </a:lnTo>
                    <a:close/>
                    <a:moveTo>
                      <a:pt x="1614644" y="234440"/>
                    </a:moveTo>
                    <a:lnTo>
                      <a:pt x="1511368" y="405831"/>
                    </a:lnTo>
                    <a:cubicBezTo>
                      <a:pt x="1506045" y="414664"/>
                      <a:pt x="1487722" y="421903"/>
                      <a:pt x="1470442" y="422002"/>
                    </a:cubicBezTo>
                    <a:lnTo>
                      <a:pt x="1345293" y="422712"/>
                    </a:lnTo>
                    <a:cubicBezTo>
                      <a:pt x="1328012" y="422811"/>
                      <a:pt x="1318319" y="415729"/>
                      <a:pt x="1323642" y="406897"/>
                    </a:cubicBezTo>
                    <a:lnTo>
                      <a:pt x="1426918" y="235505"/>
                    </a:lnTo>
                    <a:cubicBezTo>
                      <a:pt x="1432240" y="226673"/>
                      <a:pt x="1450564" y="219433"/>
                      <a:pt x="1467843" y="219334"/>
                    </a:cubicBezTo>
                    <a:lnTo>
                      <a:pt x="1592993" y="218624"/>
                    </a:lnTo>
                    <a:cubicBezTo>
                      <a:pt x="1601633" y="218575"/>
                      <a:pt x="1608376" y="220321"/>
                      <a:pt x="1612295" y="223182"/>
                    </a:cubicBezTo>
                    <a:cubicBezTo>
                      <a:pt x="1616212" y="226045"/>
                      <a:pt x="1617304" y="230023"/>
                      <a:pt x="1614644" y="234440"/>
                    </a:cubicBezTo>
                    <a:close/>
                    <a:moveTo>
                      <a:pt x="1646871" y="567436"/>
                    </a:moveTo>
                    <a:lnTo>
                      <a:pt x="1543596" y="738826"/>
                    </a:lnTo>
                    <a:cubicBezTo>
                      <a:pt x="1538273" y="747660"/>
                      <a:pt x="1519951" y="754900"/>
                      <a:pt x="1502672" y="754998"/>
                    </a:cubicBezTo>
                    <a:lnTo>
                      <a:pt x="1377521" y="755709"/>
                    </a:lnTo>
                    <a:cubicBezTo>
                      <a:pt x="1360241" y="755807"/>
                      <a:pt x="1350547" y="748726"/>
                      <a:pt x="1355872" y="739892"/>
                    </a:cubicBezTo>
                    <a:lnTo>
                      <a:pt x="1459147" y="568501"/>
                    </a:lnTo>
                    <a:cubicBezTo>
                      <a:pt x="1464470" y="559668"/>
                      <a:pt x="1482792" y="552428"/>
                      <a:pt x="1500071" y="552330"/>
                    </a:cubicBezTo>
                    <a:lnTo>
                      <a:pt x="1625221" y="551619"/>
                    </a:lnTo>
                    <a:cubicBezTo>
                      <a:pt x="1633862" y="551570"/>
                      <a:pt x="1640605" y="553317"/>
                      <a:pt x="1644523" y="556178"/>
                    </a:cubicBezTo>
                    <a:cubicBezTo>
                      <a:pt x="1648442" y="559040"/>
                      <a:pt x="1649534" y="563019"/>
                      <a:pt x="1646871" y="567436"/>
                    </a:cubicBezTo>
                    <a:close/>
                    <a:moveTo>
                      <a:pt x="1667375" y="919891"/>
                    </a:moveTo>
                    <a:lnTo>
                      <a:pt x="1584385" y="1057617"/>
                    </a:lnTo>
                    <a:lnTo>
                      <a:pt x="1397301" y="1057617"/>
                    </a:lnTo>
                    <a:lnTo>
                      <a:pt x="1479649" y="920957"/>
                    </a:lnTo>
                    <a:cubicBezTo>
                      <a:pt x="1484973" y="912124"/>
                      <a:pt x="1503295" y="904884"/>
                      <a:pt x="1520576" y="904785"/>
                    </a:cubicBezTo>
                    <a:lnTo>
                      <a:pt x="1645726" y="904075"/>
                    </a:lnTo>
                    <a:cubicBezTo>
                      <a:pt x="1654365" y="904026"/>
                      <a:pt x="1661108" y="905771"/>
                      <a:pt x="1665026" y="908634"/>
                    </a:cubicBezTo>
                    <a:cubicBezTo>
                      <a:pt x="1668943" y="911495"/>
                      <a:pt x="1670037" y="915475"/>
                      <a:pt x="1667375" y="919891"/>
                    </a:cubicBezTo>
                    <a:close/>
                    <a:moveTo>
                      <a:pt x="1752855" y="5072"/>
                    </a:moveTo>
                    <a:lnTo>
                      <a:pt x="1649579" y="176462"/>
                    </a:lnTo>
                    <a:cubicBezTo>
                      <a:pt x="1644257" y="185296"/>
                      <a:pt x="1625935" y="192536"/>
                      <a:pt x="1608654" y="192633"/>
                    </a:cubicBezTo>
                    <a:lnTo>
                      <a:pt x="1483505" y="193345"/>
                    </a:lnTo>
                    <a:cubicBezTo>
                      <a:pt x="1466223" y="193442"/>
                      <a:pt x="1456530" y="186362"/>
                      <a:pt x="1461854" y="177529"/>
                    </a:cubicBezTo>
                    <a:lnTo>
                      <a:pt x="1565130" y="6138"/>
                    </a:lnTo>
                    <a:lnTo>
                      <a:pt x="1573762" y="0"/>
                    </a:lnTo>
                    <a:lnTo>
                      <a:pt x="1751796" y="0"/>
                    </a:lnTo>
                    <a:close/>
                    <a:moveTo>
                      <a:pt x="1785085" y="338067"/>
                    </a:moveTo>
                    <a:lnTo>
                      <a:pt x="1681808" y="509458"/>
                    </a:lnTo>
                    <a:cubicBezTo>
                      <a:pt x="1676486" y="518291"/>
                      <a:pt x="1658163" y="525531"/>
                      <a:pt x="1640883" y="525628"/>
                    </a:cubicBezTo>
                    <a:lnTo>
                      <a:pt x="1515732" y="526340"/>
                    </a:lnTo>
                    <a:cubicBezTo>
                      <a:pt x="1498453" y="526438"/>
                      <a:pt x="1488760" y="519357"/>
                      <a:pt x="1494083" y="510524"/>
                    </a:cubicBezTo>
                    <a:lnTo>
                      <a:pt x="1597359" y="339133"/>
                    </a:lnTo>
                    <a:cubicBezTo>
                      <a:pt x="1602681" y="330300"/>
                      <a:pt x="1621003" y="323060"/>
                      <a:pt x="1638284" y="322961"/>
                    </a:cubicBezTo>
                    <a:lnTo>
                      <a:pt x="1763434" y="322251"/>
                    </a:lnTo>
                    <a:cubicBezTo>
                      <a:pt x="1772074" y="322201"/>
                      <a:pt x="1778817" y="323948"/>
                      <a:pt x="1782734" y="326810"/>
                    </a:cubicBezTo>
                    <a:cubicBezTo>
                      <a:pt x="1786653" y="329672"/>
                      <a:pt x="1787747" y="333651"/>
                      <a:pt x="1785085" y="338067"/>
                    </a:cubicBezTo>
                    <a:close/>
                    <a:moveTo>
                      <a:pt x="1805588" y="690523"/>
                    </a:moveTo>
                    <a:lnTo>
                      <a:pt x="1702312" y="861913"/>
                    </a:lnTo>
                    <a:cubicBezTo>
                      <a:pt x="1696989" y="870747"/>
                      <a:pt x="1678666" y="877987"/>
                      <a:pt x="1661385" y="878085"/>
                    </a:cubicBezTo>
                    <a:lnTo>
                      <a:pt x="1536237" y="878795"/>
                    </a:lnTo>
                    <a:cubicBezTo>
                      <a:pt x="1518956" y="878894"/>
                      <a:pt x="1509263" y="871813"/>
                      <a:pt x="1514586" y="862980"/>
                    </a:cubicBezTo>
                    <a:lnTo>
                      <a:pt x="1617862" y="691589"/>
                    </a:lnTo>
                    <a:cubicBezTo>
                      <a:pt x="1623183" y="682756"/>
                      <a:pt x="1641507" y="675515"/>
                      <a:pt x="1658787" y="675417"/>
                    </a:cubicBezTo>
                    <a:lnTo>
                      <a:pt x="1783937" y="674706"/>
                    </a:lnTo>
                    <a:cubicBezTo>
                      <a:pt x="1792577" y="674657"/>
                      <a:pt x="1799320" y="676404"/>
                      <a:pt x="1803239" y="679266"/>
                    </a:cubicBezTo>
                    <a:cubicBezTo>
                      <a:pt x="1807156" y="682129"/>
                      <a:pt x="1808249" y="686106"/>
                      <a:pt x="1805588" y="690523"/>
                    </a:cubicBezTo>
                    <a:close/>
                    <a:moveTo>
                      <a:pt x="1837816" y="1023519"/>
                    </a:moveTo>
                    <a:lnTo>
                      <a:pt x="1817269" y="1057617"/>
                    </a:lnTo>
                    <a:lnTo>
                      <a:pt x="1630186" y="1057617"/>
                    </a:lnTo>
                    <a:lnTo>
                      <a:pt x="1650091" y="1024584"/>
                    </a:lnTo>
                    <a:cubicBezTo>
                      <a:pt x="1655414" y="1015750"/>
                      <a:pt x="1673736" y="1008510"/>
                      <a:pt x="1691015" y="1008413"/>
                    </a:cubicBezTo>
                    <a:lnTo>
                      <a:pt x="1816165" y="1007701"/>
                    </a:lnTo>
                    <a:cubicBezTo>
                      <a:pt x="1824806" y="1007654"/>
                      <a:pt x="1831549" y="1009399"/>
                      <a:pt x="1835467" y="1012261"/>
                    </a:cubicBezTo>
                    <a:cubicBezTo>
                      <a:pt x="1839386" y="1015122"/>
                      <a:pt x="1840478" y="1019102"/>
                      <a:pt x="1837816" y="1023519"/>
                    </a:cubicBezTo>
                    <a:close/>
                    <a:moveTo>
                      <a:pt x="1923296" y="108698"/>
                    </a:moveTo>
                    <a:lnTo>
                      <a:pt x="1820020" y="280089"/>
                    </a:lnTo>
                    <a:cubicBezTo>
                      <a:pt x="1814697" y="288923"/>
                      <a:pt x="1796374" y="296163"/>
                      <a:pt x="1779095" y="296261"/>
                    </a:cubicBezTo>
                    <a:lnTo>
                      <a:pt x="1653945" y="296971"/>
                    </a:lnTo>
                    <a:cubicBezTo>
                      <a:pt x="1636666" y="297070"/>
                      <a:pt x="1626972" y="289989"/>
                      <a:pt x="1632295" y="281156"/>
                    </a:cubicBezTo>
                    <a:lnTo>
                      <a:pt x="1735570" y="109765"/>
                    </a:lnTo>
                    <a:cubicBezTo>
                      <a:pt x="1740893" y="100932"/>
                      <a:pt x="1759216" y="93691"/>
                      <a:pt x="1776496" y="93594"/>
                    </a:cubicBezTo>
                    <a:lnTo>
                      <a:pt x="1901645" y="92882"/>
                    </a:lnTo>
                    <a:cubicBezTo>
                      <a:pt x="1910287" y="92833"/>
                      <a:pt x="1917030" y="94580"/>
                      <a:pt x="1920947" y="97442"/>
                    </a:cubicBezTo>
                    <a:cubicBezTo>
                      <a:pt x="1924865" y="100305"/>
                      <a:pt x="1925959" y="104282"/>
                      <a:pt x="1923296" y="108698"/>
                    </a:cubicBezTo>
                    <a:close/>
                    <a:moveTo>
                      <a:pt x="1943800" y="461154"/>
                    </a:moveTo>
                    <a:lnTo>
                      <a:pt x="1840523" y="632545"/>
                    </a:lnTo>
                    <a:cubicBezTo>
                      <a:pt x="1835201" y="641378"/>
                      <a:pt x="1816877" y="648618"/>
                      <a:pt x="1799598" y="648717"/>
                    </a:cubicBezTo>
                    <a:lnTo>
                      <a:pt x="1674448" y="649427"/>
                    </a:lnTo>
                    <a:cubicBezTo>
                      <a:pt x="1657168" y="649526"/>
                      <a:pt x="1647474" y="642444"/>
                      <a:pt x="1652797" y="633611"/>
                    </a:cubicBezTo>
                    <a:lnTo>
                      <a:pt x="1756073" y="462221"/>
                    </a:lnTo>
                    <a:cubicBezTo>
                      <a:pt x="1761396" y="453387"/>
                      <a:pt x="1779719" y="446147"/>
                      <a:pt x="1796999" y="446048"/>
                    </a:cubicBezTo>
                    <a:lnTo>
                      <a:pt x="1922149" y="445338"/>
                    </a:lnTo>
                    <a:cubicBezTo>
                      <a:pt x="1930790" y="445290"/>
                      <a:pt x="1937531" y="447035"/>
                      <a:pt x="1941450" y="449897"/>
                    </a:cubicBezTo>
                    <a:cubicBezTo>
                      <a:pt x="1945368" y="452759"/>
                      <a:pt x="1946460" y="456738"/>
                      <a:pt x="1943800" y="461154"/>
                    </a:cubicBezTo>
                    <a:close/>
                    <a:moveTo>
                      <a:pt x="1976029" y="794149"/>
                    </a:moveTo>
                    <a:lnTo>
                      <a:pt x="1872751" y="965541"/>
                    </a:lnTo>
                    <a:cubicBezTo>
                      <a:pt x="1867430" y="974373"/>
                      <a:pt x="1849107" y="981613"/>
                      <a:pt x="1831828" y="981712"/>
                    </a:cubicBezTo>
                    <a:lnTo>
                      <a:pt x="1706676" y="982422"/>
                    </a:lnTo>
                    <a:cubicBezTo>
                      <a:pt x="1689397" y="982521"/>
                      <a:pt x="1679704" y="975440"/>
                      <a:pt x="1685027" y="966606"/>
                    </a:cubicBezTo>
                    <a:lnTo>
                      <a:pt x="1788303" y="795217"/>
                    </a:lnTo>
                    <a:cubicBezTo>
                      <a:pt x="1793625" y="786382"/>
                      <a:pt x="1811947" y="779143"/>
                      <a:pt x="1829228" y="779045"/>
                    </a:cubicBezTo>
                    <a:lnTo>
                      <a:pt x="1954378" y="778334"/>
                    </a:lnTo>
                    <a:cubicBezTo>
                      <a:pt x="1963018" y="778285"/>
                      <a:pt x="1969761" y="780031"/>
                      <a:pt x="1973680" y="782892"/>
                    </a:cubicBezTo>
                    <a:cubicBezTo>
                      <a:pt x="1977598" y="785755"/>
                      <a:pt x="1978690" y="789733"/>
                      <a:pt x="1976029" y="794149"/>
                    </a:cubicBezTo>
                    <a:close/>
                    <a:moveTo>
                      <a:pt x="1988796" y="0"/>
                    </a:moveTo>
                    <a:lnTo>
                      <a:pt x="1958232" y="50721"/>
                    </a:lnTo>
                    <a:cubicBezTo>
                      <a:pt x="1952909" y="59554"/>
                      <a:pt x="1934587" y="66795"/>
                      <a:pt x="1917307" y="66893"/>
                    </a:cubicBezTo>
                    <a:lnTo>
                      <a:pt x="1792157" y="67604"/>
                    </a:lnTo>
                    <a:cubicBezTo>
                      <a:pt x="1774877" y="67702"/>
                      <a:pt x="1765185" y="60620"/>
                      <a:pt x="1770506" y="51787"/>
                    </a:cubicBezTo>
                    <a:lnTo>
                      <a:pt x="1801712" y="0"/>
                    </a:lnTo>
                    <a:close/>
                    <a:moveTo>
                      <a:pt x="2039348" y="901840"/>
                    </a:moveTo>
                    <a:lnTo>
                      <a:pt x="1946033" y="1057617"/>
                    </a:lnTo>
                    <a:lnTo>
                      <a:pt x="1863070" y="1057617"/>
                    </a:lnTo>
                    <a:lnTo>
                      <a:pt x="1947018" y="918304"/>
                    </a:lnTo>
                    <a:cubicBezTo>
                      <a:pt x="1952340" y="909469"/>
                      <a:pt x="1970664" y="902230"/>
                      <a:pt x="1987943" y="902132"/>
                    </a:cubicBezTo>
                    <a:close/>
                    <a:moveTo>
                      <a:pt x="2082011" y="231786"/>
                    </a:moveTo>
                    <a:lnTo>
                      <a:pt x="1978735" y="403176"/>
                    </a:lnTo>
                    <a:cubicBezTo>
                      <a:pt x="1973413" y="412009"/>
                      <a:pt x="1955089" y="419250"/>
                      <a:pt x="1937810" y="419348"/>
                    </a:cubicBezTo>
                    <a:lnTo>
                      <a:pt x="1812660" y="420059"/>
                    </a:lnTo>
                    <a:cubicBezTo>
                      <a:pt x="1795381" y="420157"/>
                      <a:pt x="1785686" y="413076"/>
                      <a:pt x="1791009" y="404243"/>
                    </a:cubicBezTo>
                    <a:lnTo>
                      <a:pt x="1894287" y="232852"/>
                    </a:lnTo>
                    <a:cubicBezTo>
                      <a:pt x="1899607" y="224019"/>
                      <a:pt x="1917932" y="216780"/>
                      <a:pt x="1935210" y="216681"/>
                    </a:cubicBezTo>
                    <a:lnTo>
                      <a:pt x="2060360" y="215971"/>
                    </a:lnTo>
                    <a:cubicBezTo>
                      <a:pt x="2069000" y="215920"/>
                      <a:pt x="2075744" y="217667"/>
                      <a:pt x="2079662" y="220529"/>
                    </a:cubicBezTo>
                    <a:cubicBezTo>
                      <a:pt x="2083580" y="223390"/>
                      <a:pt x="2084671" y="227370"/>
                      <a:pt x="2082011" y="231786"/>
                    </a:cubicBezTo>
                    <a:close/>
                    <a:moveTo>
                      <a:pt x="2114240" y="564782"/>
                    </a:moveTo>
                    <a:lnTo>
                      <a:pt x="2010964" y="736171"/>
                    </a:lnTo>
                    <a:cubicBezTo>
                      <a:pt x="2005642" y="745006"/>
                      <a:pt x="1987319" y="752245"/>
                      <a:pt x="1970039" y="752343"/>
                    </a:cubicBezTo>
                    <a:lnTo>
                      <a:pt x="1844889" y="753054"/>
                    </a:lnTo>
                    <a:cubicBezTo>
                      <a:pt x="1827610" y="753152"/>
                      <a:pt x="1817916" y="746071"/>
                      <a:pt x="1823239" y="737239"/>
                    </a:cubicBezTo>
                    <a:lnTo>
                      <a:pt x="1926515" y="565847"/>
                    </a:lnTo>
                    <a:cubicBezTo>
                      <a:pt x="1931837" y="557015"/>
                      <a:pt x="1950159" y="549774"/>
                      <a:pt x="1967440" y="549676"/>
                    </a:cubicBezTo>
                    <a:lnTo>
                      <a:pt x="2092589" y="548964"/>
                    </a:lnTo>
                    <a:cubicBezTo>
                      <a:pt x="2101229" y="548917"/>
                      <a:pt x="2107974" y="550662"/>
                      <a:pt x="2111891" y="553525"/>
                    </a:cubicBezTo>
                    <a:cubicBezTo>
                      <a:pt x="2115809" y="556387"/>
                      <a:pt x="2116901" y="560365"/>
                      <a:pt x="2114240" y="564782"/>
                    </a:cubicBezTo>
                    <a:close/>
                    <a:moveTo>
                      <a:pt x="2176744" y="672476"/>
                    </a:moveTo>
                    <a:lnTo>
                      <a:pt x="2054917" y="875850"/>
                    </a:lnTo>
                    <a:lnTo>
                      <a:pt x="2003604" y="876141"/>
                    </a:lnTo>
                    <a:cubicBezTo>
                      <a:pt x="1986323" y="876239"/>
                      <a:pt x="1976630" y="869158"/>
                      <a:pt x="1981954" y="860326"/>
                    </a:cubicBezTo>
                    <a:lnTo>
                      <a:pt x="2085229" y="688934"/>
                    </a:lnTo>
                    <a:cubicBezTo>
                      <a:pt x="2090552" y="680102"/>
                      <a:pt x="2108875" y="672862"/>
                      <a:pt x="2126155" y="672763"/>
                    </a:cubicBezTo>
                    <a:close/>
                    <a:moveTo>
                      <a:pt x="2220223" y="2417"/>
                    </a:moveTo>
                    <a:lnTo>
                      <a:pt x="2116946" y="173808"/>
                    </a:lnTo>
                    <a:cubicBezTo>
                      <a:pt x="2111626" y="182641"/>
                      <a:pt x="2093302" y="189882"/>
                      <a:pt x="2076023" y="189980"/>
                    </a:cubicBezTo>
                    <a:lnTo>
                      <a:pt x="1950873" y="190691"/>
                    </a:lnTo>
                    <a:cubicBezTo>
                      <a:pt x="1933592" y="190789"/>
                      <a:pt x="1923899" y="183707"/>
                      <a:pt x="1929222" y="174874"/>
                    </a:cubicBezTo>
                    <a:lnTo>
                      <a:pt x="2032498" y="3483"/>
                    </a:lnTo>
                    <a:lnTo>
                      <a:pt x="2037396" y="0"/>
                    </a:lnTo>
                    <a:lnTo>
                      <a:pt x="2219719" y="0"/>
                    </a:lnTo>
                    <a:close/>
                    <a:moveTo>
                      <a:pt x="2252452" y="335413"/>
                    </a:moveTo>
                    <a:lnTo>
                      <a:pt x="2149176" y="506804"/>
                    </a:lnTo>
                    <a:cubicBezTo>
                      <a:pt x="2143854" y="515637"/>
                      <a:pt x="2125530" y="522878"/>
                      <a:pt x="2108251" y="522975"/>
                    </a:cubicBezTo>
                    <a:lnTo>
                      <a:pt x="1983101" y="523687"/>
                    </a:lnTo>
                    <a:cubicBezTo>
                      <a:pt x="1965822" y="523784"/>
                      <a:pt x="1956128" y="516704"/>
                      <a:pt x="1961450" y="507869"/>
                    </a:cubicBezTo>
                    <a:lnTo>
                      <a:pt x="2064726" y="336480"/>
                    </a:lnTo>
                    <a:cubicBezTo>
                      <a:pt x="2070049" y="327646"/>
                      <a:pt x="2088372" y="320406"/>
                      <a:pt x="2105653" y="320308"/>
                    </a:cubicBezTo>
                    <a:lnTo>
                      <a:pt x="2230801" y="319597"/>
                    </a:lnTo>
                    <a:cubicBezTo>
                      <a:pt x="2239443" y="319548"/>
                      <a:pt x="2246185" y="321293"/>
                      <a:pt x="2250102" y="324155"/>
                    </a:cubicBezTo>
                    <a:cubicBezTo>
                      <a:pt x="2254022" y="327018"/>
                      <a:pt x="2255114" y="330996"/>
                      <a:pt x="2252452" y="335413"/>
                    </a:cubicBezTo>
                    <a:close/>
                    <a:moveTo>
                      <a:pt x="2314140" y="443112"/>
                    </a:moveTo>
                    <a:lnTo>
                      <a:pt x="2192312" y="646487"/>
                    </a:lnTo>
                    <a:lnTo>
                      <a:pt x="2141816" y="646774"/>
                    </a:lnTo>
                    <a:cubicBezTo>
                      <a:pt x="2124536" y="646871"/>
                      <a:pt x="2114842" y="639791"/>
                      <a:pt x="2120165" y="630958"/>
                    </a:cubicBezTo>
                    <a:lnTo>
                      <a:pt x="2223442" y="459567"/>
                    </a:lnTo>
                    <a:cubicBezTo>
                      <a:pt x="2228763" y="450733"/>
                      <a:pt x="2247087" y="443493"/>
                      <a:pt x="2264366" y="443395"/>
                    </a:cubicBezTo>
                    <a:close/>
                    <a:moveTo>
                      <a:pt x="2390665" y="106045"/>
                    </a:moveTo>
                    <a:lnTo>
                      <a:pt x="2287389" y="277436"/>
                    </a:lnTo>
                    <a:cubicBezTo>
                      <a:pt x="2282065" y="286269"/>
                      <a:pt x="2263743" y="293509"/>
                      <a:pt x="2246462" y="293608"/>
                    </a:cubicBezTo>
                    <a:lnTo>
                      <a:pt x="2121312" y="294318"/>
                    </a:lnTo>
                    <a:cubicBezTo>
                      <a:pt x="2104033" y="294417"/>
                      <a:pt x="2094341" y="287335"/>
                      <a:pt x="2099661" y="278502"/>
                    </a:cubicBezTo>
                    <a:lnTo>
                      <a:pt x="2202939" y="107111"/>
                    </a:lnTo>
                    <a:cubicBezTo>
                      <a:pt x="2208262" y="98278"/>
                      <a:pt x="2226584" y="91037"/>
                      <a:pt x="2243865" y="90939"/>
                    </a:cubicBezTo>
                    <a:lnTo>
                      <a:pt x="2369014" y="90228"/>
                    </a:lnTo>
                    <a:cubicBezTo>
                      <a:pt x="2377654" y="90180"/>
                      <a:pt x="2384397" y="91925"/>
                      <a:pt x="2388315" y="94788"/>
                    </a:cubicBezTo>
                    <a:cubicBezTo>
                      <a:pt x="2392232" y="97650"/>
                      <a:pt x="2393326" y="101629"/>
                      <a:pt x="2390665" y="106045"/>
                    </a:cubicBezTo>
                    <a:close/>
                    <a:moveTo>
                      <a:pt x="2451536" y="213748"/>
                    </a:moveTo>
                    <a:lnTo>
                      <a:pt x="2329708" y="417123"/>
                    </a:lnTo>
                    <a:lnTo>
                      <a:pt x="2280027" y="417405"/>
                    </a:lnTo>
                    <a:cubicBezTo>
                      <a:pt x="2262748" y="417502"/>
                      <a:pt x="2253055" y="410422"/>
                      <a:pt x="2258378" y="401589"/>
                    </a:cubicBezTo>
                    <a:lnTo>
                      <a:pt x="2361652" y="230198"/>
                    </a:lnTo>
                    <a:cubicBezTo>
                      <a:pt x="2366976" y="221365"/>
                      <a:pt x="2385298" y="214124"/>
                      <a:pt x="2402578" y="214026"/>
                    </a:cubicBezTo>
                    <a:close/>
                    <a:moveTo>
                      <a:pt x="2454563" y="0"/>
                    </a:moveTo>
                    <a:lnTo>
                      <a:pt x="2425599" y="48067"/>
                    </a:lnTo>
                    <a:cubicBezTo>
                      <a:pt x="2420278" y="56901"/>
                      <a:pt x="2401954" y="64141"/>
                      <a:pt x="2384675" y="64238"/>
                    </a:cubicBezTo>
                    <a:lnTo>
                      <a:pt x="2259525" y="64949"/>
                    </a:lnTo>
                    <a:cubicBezTo>
                      <a:pt x="2242245" y="65048"/>
                      <a:pt x="2232552" y="57967"/>
                      <a:pt x="2237875" y="49133"/>
                    </a:cubicBezTo>
                    <a:lnTo>
                      <a:pt x="2267481" y="0"/>
                    </a:lnTo>
                    <a:close/>
                    <a:moveTo>
                      <a:pt x="2579577" y="0"/>
                    </a:moveTo>
                    <a:lnTo>
                      <a:pt x="2467104" y="187759"/>
                    </a:lnTo>
                    <a:lnTo>
                      <a:pt x="2418239" y="188037"/>
                    </a:lnTo>
                    <a:cubicBezTo>
                      <a:pt x="2400960" y="188135"/>
                      <a:pt x="2391266" y="181054"/>
                      <a:pt x="2396589" y="172221"/>
                    </a:cubicBezTo>
                    <a:lnTo>
                      <a:pt x="2499865" y="830"/>
                    </a:lnTo>
                    <a:lnTo>
                      <a:pt x="2501031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CB0128DC-58BE-3525-1629-14B1FF422237}"/>
                  </a:ext>
                </a:extLst>
              </p:cNvPr>
              <p:cNvSpPr/>
              <p:nvPr/>
            </p:nvSpPr>
            <p:spPr bwMode="auto">
              <a:xfrm rot="16200000">
                <a:off x="6069602" y="293066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75AB2DC-593F-9B9C-0325-8451577AE4EF}"/>
                  </a:ext>
                </a:extLst>
              </p:cNvPr>
              <p:cNvSpPr/>
              <p:nvPr/>
            </p:nvSpPr>
            <p:spPr bwMode="auto">
              <a:xfrm rot="16200000" flipV="1">
                <a:off x="5910526" y="4775006"/>
                <a:ext cx="2120688" cy="184452"/>
              </a:xfrm>
              <a:custGeom>
                <a:avLst/>
                <a:gdLst>
                  <a:gd name="connsiteX0" fmla="*/ 2120688 w 2120688"/>
                  <a:gd name="connsiteY0" fmla="*/ 0 h 184452"/>
                  <a:gd name="connsiteX1" fmla="*/ 110492 w 2120688"/>
                  <a:gd name="connsiteY1" fmla="*/ 0 h 184452"/>
                  <a:gd name="connsiteX2" fmla="*/ 0 w 2120688"/>
                  <a:gd name="connsiteY2" fmla="*/ 184452 h 184452"/>
                  <a:gd name="connsiteX3" fmla="*/ 2010196 w 2120688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0688" h="184452">
                    <a:moveTo>
                      <a:pt x="2120688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2010196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1F903AAC-3C83-1D00-1A81-393D5B268BAE}"/>
                  </a:ext>
                </a:extLst>
              </p:cNvPr>
              <p:cNvGrpSpPr/>
              <p:nvPr/>
            </p:nvGrpSpPr>
            <p:grpSpPr>
              <a:xfrm>
                <a:off x="6001517" y="2741373"/>
                <a:ext cx="755151" cy="954150"/>
                <a:chOff x="2331053" y="2453615"/>
                <a:chExt cx="1302643" cy="1766516"/>
              </a:xfrm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7B426059-E7BB-D7E2-D0AB-A7968C5D657A}"/>
                    </a:ext>
                  </a:extLst>
                </p:cNvPr>
                <p:cNvSpPr/>
                <p:nvPr/>
              </p:nvSpPr>
              <p:spPr bwMode="auto">
                <a:xfrm>
                  <a:off x="2338180" y="2453615"/>
                  <a:ext cx="1295516" cy="1766516"/>
                </a:xfrm>
                <a:custGeom>
                  <a:avLst/>
                  <a:gdLst>
                    <a:gd name="connsiteX0" fmla="*/ 914518 w 1295516"/>
                    <a:gd name="connsiteY0" fmla="*/ 686028 h 1766516"/>
                    <a:gd name="connsiteX1" fmla="*/ 913406 w 1295516"/>
                    <a:gd name="connsiteY1" fmla="*/ 720155 h 1766516"/>
                    <a:gd name="connsiteX2" fmla="*/ 951980 w 1295516"/>
                    <a:gd name="connsiteY2" fmla="*/ 1292631 h 1766516"/>
                    <a:gd name="connsiteX3" fmla="*/ 1050164 w 1295516"/>
                    <a:gd name="connsiteY3" fmla="*/ 1477861 h 1766516"/>
                    <a:gd name="connsiteX4" fmla="*/ 1113169 w 1295516"/>
                    <a:gd name="connsiteY4" fmla="*/ 1512076 h 1766516"/>
                    <a:gd name="connsiteX5" fmla="*/ 1118266 w 1295516"/>
                    <a:gd name="connsiteY5" fmla="*/ 1513285 h 1766516"/>
                    <a:gd name="connsiteX6" fmla="*/ 1120590 w 1295516"/>
                    <a:gd name="connsiteY6" fmla="*/ 1479445 h 1766516"/>
                    <a:gd name="connsiteX7" fmla="*/ 1082017 w 1295516"/>
                    <a:gd name="connsiteY7" fmla="*/ 906970 h 1766516"/>
                    <a:gd name="connsiteX8" fmla="*/ 983833 w 1295516"/>
                    <a:gd name="connsiteY8" fmla="*/ 721740 h 1766516"/>
                    <a:gd name="connsiteX9" fmla="*/ 920827 w 1295516"/>
                    <a:gd name="connsiteY9" fmla="*/ 687525 h 1766516"/>
                    <a:gd name="connsiteX10" fmla="*/ 128687 w 1295516"/>
                    <a:gd name="connsiteY10" fmla="*/ 0 h 1766516"/>
                    <a:gd name="connsiteX11" fmla="*/ 224317 w 1295516"/>
                    <a:gd name="connsiteY11" fmla="*/ 51932 h 1766516"/>
                    <a:gd name="connsiteX12" fmla="*/ 292510 w 1295516"/>
                    <a:gd name="connsiteY12" fmla="*/ 1064000 h 1766516"/>
                    <a:gd name="connsiteX13" fmla="*/ 311417 w 1295516"/>
                    <a:gd name="connsiteY13" fmla="*/ 1074268 h 1766516"/>
                    <a:gd name="connsiteX14" fmla="*/ 305954 w 1295516"/>
                    <a:gd name="connsiteY14" fmla="*/ 993191 h 1766516"/>
                    <a:gd name="connsiteX15" fmla="*/ 378266 w 1295516"/>
                    <a:gd name="connsiteY15" fmla="*/ 937208 h 1766516"/>
                    <a:gd name="connsiteX16" fmla="*/ 476163 w 1295516"/>
                    <a:gd name="connsiteY16" fmla="*/ 990370 h 1766516"/>
                    <a:gd name="connsiteX17" fmla="*/ 479572 w 1295516"/>
                    <a:gd name="connsiteY17" fmla="*/ 1040968 h 1766516"/>
                    <a:gd name="connsiteX18" fmla="*/ 577757 w 1295516"/>
                    <a:gd name="connsiteY18" fmla="*/ 1226199 h 1766516"/>
                    <a:gd name="connsiteX19" fmla="*/ 640763 w 1295516"/>
                    <a:gd name="connsiteY19" fmla="*/ 1260414 h 1766516"/>
                    <a:gd name="connsiteX20" fmla="*/ 645859 w 1295516"/>
                    <a:gd name="connsiteY20" fmla="*/ 1261623 h 1766516"/>
                    <a:gd name="connsiteX21" fmla="*/ 648183 w 1295516"/>
                    <a:gd name="connsiteY21" fmla="*/ 1227783 h 1766516"/>
                    <a:gd name="connsiteX22" fmla="*/ 644774 w 1295516"/>
                    <a:gd name="connsiteY22" fmla="*/ 1177185 h 1766516"/>
                    <a:gd name="connsiteX23" fmla="*/ 644749 w 1295516"/>
                    <a:gd name="connsiteY23" fmla="*/ 1176808 h 1766516"/>
                    <a:gd name="connsiteX24" fmla="*/ 581917 w 1295516"/>
                    <a:gd name="connsiteY24" fmla="*/ 1021142 h 1766516"/>
                    <a:gd name="connsiteX25" fmla="*/ 547597 w 1295516"/>
                    <a:gd name="connsiteY25" fmla="*/ 992440 h 1766516"/>
                    <a:gd name="connsiteX26" fmla="*/ 547357 w 1295516"/>
                    <a:gd name="connsiteY26" fmla="*/ 992310 h 1766516"/>
                    <a:gd name="connsiteX27" fmla="*/ 547436 w 1295516"/>
                    <a:gd name="connsiteY27" fmla="*/ 993482 h 1766516"/>
                    <a:gd name="connsiteX28" fmla="*/ 421769 w 1295516"/>
                    <a:gd name="connsiteY28" fmla="*/ 925238 h 1766516"/>
                    <a:gd name="connsiteX29" fmla="*/ 410093 w 1295516"/>
                    <a:gd name="connsiteY29" fmla="*/ 751957 h 1766516"/>
                    <a:gd name="connsiteX30" fmla="*/ 482405 w 1295516"/>
                    <a:gd name="connsiteY30" fmla="*/ 695974 h 1766516"/>
                    <a:gd name="connsiteX31" fmla="*/ 608072 w 1295516"/>
                    <a:gd name="connsiteY31" fmla="*/ 764216 h 1766516"/>
                    <a:gd name="connsiteX32" fmla="*/ 608311 w 1295516"/>
                    <a:gd name="connsiteY32" fmla="*/ 767754 h 1766516"/>
                    <a:gd name="connsiteX33" fmla="*/ 608550 w 1295516"/>
                    <a:gd name="connsiteY33" fmla="*/ 767884 h 1766516"/>
                    <a:gd name="connsiteX34" fmla="*/ 613869 w 1295516"/>
                    <a:gd name="connsiteY34" fmla="*/ 769146 h 1766516"/>
                    <a:gd name="connsiteX35" fmla="*/ 614981 w 1295516"/>
                    <a:gd name="connsiteY35" fmla="*/ 735018 h 1766516"/>
                    <a:gd name="connsiteX36" fmla="*/ 612679 w 1295516"/>
                    <a:gd name="connsiteY36" fmla="*/ 700843 h 1766516"/>
                    <a:gd name="connsiteX37" fmla="*/ 612678 w 1295516"/>
                    <a:gd name="connsiteY37" fmla="*/ 700842 h 1766516"/>
                    <a:gd name="connsiteX38" fmla="*/ 609269 w 1295516"/>
                    <a:gd name="connsiteY38" fmla="*/ 650244 h 1766516"/>
                    <a:gd name="connsiteX39" fmla="*/ 511085 w 1295516"/>
                    <a:gd name="connsiteY39" fmla="*/ 465014 h 1766516"/>
                    <a:gd name="connsiteX40" fmla="*/ 448079 w 1295516"/>
                    <a:gd name="connsiteY40" fmla="*/ 430799 h 1766516"/>
                    <a:gd name="connsiteX41" fmla="*/ 442982 w 1295516"/>
                    <a:gd name="connsiteY41" fmla="*/ 429590 h 1766516"/>
                    <a:gd name="connsiteX42" fmla="*/ 440658 w 1295516"/>
                    <a:gd name="connsiteY42" fmla="*/ 463430 h 1766516"/>
                    <a:gd name="connsiteX43" fmla="*/ 444067 w 1295516"/>
                    <a:gd name="connsiteY43" fmla="*/ 514028 h 1766516"/>
                    <a:gd name="connsiteX44" fmla="*/ 371755 w 1295516"/>
                    <a:gd name="connsiteY44" fmla="*/ 570011 h 1766516"/>
                    <a:gd name="connsiteX45" fmla="*/ 273858 w 1295516"/>
                    <a:gd name="connsiteY45" fmla="*/ 516849 h 1766516"/>
                    <a:gd name="connsiteX46" fmla="*/ 266609 w 1295516"/>
                    <a:gd name="connsiteY46" fmla="*/ 409264 h 1766516"/>
                    <a:gd name="connsiteX47" fmla="*/ 278101 w 1295516"/>
                    <a:gd name="connsiteY47" fmla="*/ 301528 h 1766516"/>
                    <a:gd name="connsiteX48" fmla="*/ 289039 w 1295516"/>
                    <a:gd name="connsiteY48" fmla="*/ 280745 h 1766516"/>
                    <a:gd name="connsiteX49" fmla="*/ 288781 w 1295516"/>
                    <a:gd name="connsiteY49" fmla="*/ 278998 h 1766516"/>
                    <a:gd name="connsiteX50" fmla="*/ 347465 w 1295516"/>
                    <a:gd name="connsiteY50" fmla="*/ 209425 h 1766516"/>
                    <a:gd name="connsiteX51" fmla="*/ 394882 w 1295516"/>
                    <a:gd name="connsiteY51" fmla="*/ 187181 h 1766516"/>
                    <a:gd name="connsiteX52" fmla="*/ 396149 w 1295516"/>
                    <a:gd name="connsiteY52" fmla="*/ 186081 h 1766516"/>
                    <a:gd name="connsiteX53" fmla="*/ 398078 w 1295516"/>
                    <a:gd name="connsiteY53" fmla="*/ 185682 h 1766516"/>
                    <a:gd name="connsiteX54" fmla="*/ 409374 w 1295516"/>
                    <a:gd name="connsiteY54" fmla="*/ 180382 h 1766516"/>
                    <a:gd name="connsiteX55" fmla="*/ 429753 w 1295516"/>
                    <a:gd name="connsiteY55" fmla="*/ 179119 h 1766516"/>
                    <a:gd name="connsiteX56" fmla="*/ 436251 w 1295516"/>
                    <a:gd name="connsiteY56" fmla="*/ 177772 h 1766516"/>
                    <a:gd name="connsiteX57" fmla="*/ 483451 w 1295516"/>
                    <a:gd name="connsiteY57" fmla="*/ 192653 h 1766516"/>
                    <a:gd name="connsiteX58" fmla="*/ 597661 w 1295516"/>
                    <a:gd name="connsiteY58" fmla="*/ 254675 h 1766516"/>
                    <a:gd name="connsiteX59" fmla="*/ 756457 w 1295516"/>
                    <a:gd name="connsiteY59" fmla="*/ 486948 h 1766516"/>
                    <a:gd name="connsiteX60" fmla="*/ 764410 w 1295516"/>
                    <a:gd name="connsiteY60" fmla="*/ 529858 h 1766516"/>
                    <a:gd name="connsiteX61" fmla="*/ 772404 w 1295516"/>
                    <a:gd name="connsiteY61" fmla="*/ 511990 h 1766516"/>
                    <a:gd name="connsiteX62" fmla="*/ 821334 w 1295516"/>
                    <a:gd name="connsiteY62" fmla="*/ 464219 h 1766516"/>
                    <a:gd name="connsiteX63" fmla="*/ 907082 w 1295516"/>
                    <a:gd name="connsiteY63" fmla="*/ 433698 h 1766516"/>
                    <a:gd name="connsiteX64" fmla="*/ 908656 w 1295516"/>
                    <a:gd name="connsiteY64" fmla="*/ 434568 h 1766516"/>
                    <a:gd name="connsiteX65" fmla="*/ 908999 w 1295516"/>
                    <a:gd name="connsiteY65" fmla="*/ 434497 h 1766516"/>
                    <a:gd name="connsiteX66" fmla="*/ 956199 w 1295516"/>
                    <a:gd name="connsiteY66" fmla="*/ 449378 h 1766516"/>
                    <a:gd name="connsiteX67" fmla="*/ 1070410 w 1295516"/>
                    <a:gd name="connsiteY67" fmla="*/ 511400 h 1766516"/>
                    <a:gd name="connsiteX68" fmla="*/ 1248386 w 1295516"/>
                    <a:gd name="connsiteY68" fmla="*/ 847164 h 1766516"/>
                    <a:gd name="connsiteX69" fmla="*/ 1294639 w 1295516"/>
                    <a:gd name="connsiteY69" fmla="*/ 1533611 h 1766516"/>
                    <a:gd name="connsiteX70" fmla="*/ 1276450 w 1295516"/>
                    <a:gd name="connsiteY70" fmla="*/ 1657424 h 1766516"/>
                    <a:gd name="connsiteX71" fmla="*/ 1269149 w 1295516"/>
                    <a:gd name="connsiteY71" fmla="*/ 1666910 h 1766516"/>
                    <a:gd name="connsiteX72" fmla="*/ 1259856 w 1295516"/>
                    <a:gd name="connsiteY72" fmla="*/ 1687681 h 1766516"/>
                    <a:gd name="connsiteX73" fmla="*/ 1210926 w 1295516"/>
                    <a:gd name="connsiteY73" fmla="*/ 1735451 h 1766516"/>
                    <a:gd name="connsiteX74" fmla="*/ 1125178 w 1295516"/>
                    <a:gd name="connsiteY74" fmla="*/ 1765972 h 1766516"/>
                    <a:gd name="connsiteX75" fmla="*/ 1120816 w 1295516"/>
                    <a:gd name="connsiteY75" fmla="*/ 1763559 h 1766516"/>
                    <a:gd name="connsiteX76" fmla="*/ 1109956 w 1295516"/>
                    <a:gd name="connsiteY76" fmla="*/ 1762827 h 1766516"/>
                    <a:gd name="connsiteX77" fmla="*/ 1077797 w 1295516"/>
                    <a:gd name="connsiteY77" fmla="*/ 1750221 h 1766516"/>
                    <a:gd name="connsiteX78" fmla="*/ 963587 w 1295516"/>
                    <a:gd name="connsiteY78" fmla="*/ 1688200 h 1766516"/>
                    <a:gd name="connsiteX79" fmla="*/ 804792 w 1295516"/>
                    <a:gd name="connsiteY79" fmla="*/ 1455927 h 1766516"/>
                    <a:gd name="connsiteX80" fmla="*/ 797274 w 1295516"/>
                    <a:gd name="connsiteY80" fmla="*/ 1415366 h 1766516"/>
                    <a:gd name="connsiteX81" fmla="*/ 788369 w 1295516"/>
                    <a:gd name="connsiteY81" fmla="*/ 1435270 h 1766516"/>
                    <a:gd name="connsiteX82" fmla="*/ 739439 w 1295516"/>
                    <a:gd name="connsiteY82" fmla="*/ 1483040 h 1766516"/>
                    <a:gd name="connsiteX83" fmla="*/ 677530 w 1295516"/>
                    <a:gd name="connsiteY83" fmla="*/ 1512083 h 1766516"/>
                    <a:gd name="connsiteX84" fmla="*/ 667683 w 1295516"/>
                    <a:gd name="connsiteY84" fmla="*/ 1512694 h 1766516"/>
                    <a:gd name="connsiteX85" fmla="*/ 666843 w 1295516"/>
                    <a:gd name="connsiteY85" fmla="*/ 1513141 h 1766516"/>
                    <a:gd name="connsiteX86" fmla="*/ 663793 w 1295516"/>
                    <a:gd name="connsiteY86" fmla="*/ 1512935 h 1766516"/>
                    <a:gd name="connsiteX87" fmla="*/ 653691 w 1295516"/>
                    <a:gd name="connsiteY87" fmla="*/ 1513561 h 1766516"/>
                    <a:gd name="connsiteX88" fmla="*/ 650999 w 1295516"/>
                    <a:gd name="connsiteY88" fmla="*/ 1512072 h 1766516"/>
                    <a:gd name="connsiteX89" fmla="*/ 637549 w 1295516"/>
                    <a:gd name="connsiteY89" fmla="*/ 1511165 h 1766516"/>
                    <a:gd name="connsiteX90" fmla="*/ 605390 w 1295516"/>
                    <a:gd name="connsiteY90" fmla="*/ 1498560 h 1766516"/>
                    <a:gd name="connsiteX91" fmla="*/ 491180 w 1295516"/>
                    <a:gd name="connsiteY91" fmla="*/ 1436538 h 1766516"/>
                    <a:gd name="connsiteX92" fmla="*/ 372258 w 1295516"/>
                    <a:gd name="connsiteY92" fmla="*/ 1301924 h 1766516"/>
                    <a:gd name="connsiteX93" fmla="*/ 358577 w 1295516"/>
                    <a:gd name="connsiteY93" fmla="*/ 1268415 h 1766516"/>
                    <a:gd name="connsiteX94" fmla="*/ 297552 w 1295516"/>
                    <a:gd name="connsiteY94" fmla="*/ 1330527 h 1766516"/>
                    <a:gd name="connsiteX95" fmla="*/ 70788 w 1295516"/>
                    <a:gd name="connsiteY95" fmla="*/ 1207384 h 1766516"/>
                    <a:gd name="connsiteX96" fmla="*/ 59000 w 1295516"/>
                    <a:gd name="connsiteY96" fmla="*/ 1032446 h 1766516"/>
                    <a:gd name="connsiteX97" fmla="*/ 115043 w 1295516"/>
                    <a:gd name="connsiteY97" fmla="*/ 968039 h 1766516"/>
                    <a:gd name="connsiteX98" fmla="*/ 77355 w 1295516"/>
                    <a:gd name="connsiteY98" fmla="*/ 367349 h 1766516"/>
                    <a:gd name="connsiteX99" fmla="*/ 11787 w 1295516"/>
                    <a:gd name="connsiteY99" fmla="*/ 331744 h 1766516"/>
                    <a:gd name="connsiteX100" fmla="*/ 0 w 1295516"/>
                    <a:gd name="connsiteY100" fmla="*/ 156805 h 1766516"/>
                    <a:gd name="connsiteX101" fmla="*/ 56375 w 1295516"/>
                    <a:gd name="connsiteY101" fmla="*/ 55983 h 1766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1295516" h="1766516">
                      <a:moveTo>
                        <a:pt x="914518" y="686028"/>
                      </a:moveTo>
                      <a:cubicBezTo>
                        <a:pt x="914147" y="697404"/>
                        <a:pt x="913777" y="708779"/>
                        <a:pt x="913406" y="720155"/>
                      </a:cubicBezTo>
                      <a:lnTo>
                        <a:pt x="951980" y="1292631"/>
                      </a:lnTo>
                      <a:cubicBezTo>
                        <a:pt x="957075" y="1368251"/>
                        <a:pt x="1001033" y="1451181"/>
                        <a:pt x="1050164" y="1477861"/>
                      </a:cubicBezTo>
                      <a:lnTo>
                        <a:pt x="1113169" y="1512076"/>
                      </a:lnTo>
                      <a:lnTo>
                        <a:pt x="1118266" y="1513285"/>
                      </a:lnTo>
                      <a:lnTo>
                        <a:pt x="1120590" y="1479445"/>
                      </a:lnTo>
                      <a:lnTo>
                        <a:pt x="1082017" y="906970"/>
                      </a:lnTo>
                      <a:cubicBezTo>
                        <a:pt x="1076922" y="831350"/>
                        <a:pt x="1032963" y="748420"/>
                        <a:pt x="983833" y="721740"/>
                      </a:cubicBezTo>
                      <a:lnTo>
                        <a:pt x="920827" y="687525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1417" y="1074268"/>
                      </a:lnTo>
                      <a:lnTo>
                        <a:pt x="305954" y="993191"/>
                      </a:lnTo>
                      <a:lnTo>
                        <a:pt x="378266" y="937208"/>
                      </a:lnTo>
                      <a:lnTo>
                        <a:pt x="476163" y="990370"/>
                      </a:lnTo>
                      <a:lnTo>
                        <a:pt x="479572" y="1040968"/>
                      </a:lnTo>
                      <a:cubicBezTo>
                        <a:pt x="484668" y="1116589"/>
                        <a:pt x="528626" y="1199519"/>
                        <a:pt x="577757" y="1226199"/>
                      </a:cubicBezTo>
                      <a:lnTo>
                        <a:pt x="640763" y="1260414"/>
                      </a:lnTo>
                      <a:lnTo>
                        <a:pt x="645859" y="1261623"/>
                      </a:lnTo>
                      <a:lnTo>
                        <a:pt x="648183" y="1227783"/>
                      </a:lnTo>
                      <a:lnTo>
                        <a:pt x="644774" y="1177185"/>
                      </a:lnTo>
                      <a:cubicBezTo>
                        <a:pt x="644766" y="1177059"/>
                        <a:pt x="644757" y="1176934"/>
                        <a:pt x="644749" y="1176808"/>
                      </a:cubicBezTo>
                      <a:cubicBezTo>
                        <a:pt x="640928" y="1120093"/>
                        <a:pt x="615245" y="1059265"/>
                        <a:pt x="581917" y="1021142"/>
                      </a:cubicBezTo>
                      <a:lnTo>
                        <a:pt x="547597" y="992440"/>
                      </a:lnTo>
                      <a:lnTo>
                        <a:pt x="547357" y="992310"/>
                      </a:lnTo>
                      <a:cubicBezTo>
                        <a:pt x="547383" y="992701"/>
                        <a:pt x="547410" y="993091"/>
                        <a:pt x="547436" y="993482"/>
                      </a:cubicBezTo>
                      <a:lnTo>
                        <a:pt x="421769" y="925238"/>
                      </a:lnTo>
                      <a:lnTo>
                        <a:pt x="410093" y="751957"/>
                      </a:lnTo>
                      <a:lnTo>
                        <a:pt x="482405" y="695974"/>
                      </a:lnTo>
                      <a:lnTo>
                        <a:pt x="608072" y="764216"/>
                      </a:lnTo>
                      <a:cubicBezTo>
                        <a:pt x="608152" y="765395"/>
                        <a:pt x="608231" y="766575"/>
                        <a:pt x="608311" y="767754"/>
                      </a:cubicBezTo>
                      <a:lnTo>
                        <a:pt x="608550" y="767884"/>
                      </a:lnTo>
                      <a:lnTo>
                        <a:pt x="613869" y="769146"/>
                      </a:lnTo>
                      <a:cubicBezTo>
                        <a:pt x="614240" y="757770"/>
                        <a:pt x="614610" y="746394"/>
                        <a:pt x="614981" y="735018"/>
                      </a:cubicBezTo>
                      <a:lnTo>
                        <a:pt x="612679" y="700843"/>
                      </a:lnTo>
                      <a:lnTo>
                        <a:pt x="612678" y="700842"/>
                      </a:lnTo>
                      <a:lnTo>
                        <a:pt x="609269" y="650244"/>
                      </a:lnTo>
                      <a:cubicBezTo>
                        <a:pt x="604174" y="574624"/>
                        <a:pt x="560215" y="491694"/>
                        <a:pt x="511085" y="465014"/>
                      </a:cubicBezTo>
                      <a:lnTo>
                        <a:pt x="448079" y="430799"/>
                      </a:lnTo>
                      <a:lnTo>
                        <a:pt x="442982" y="429590"/>
                      </a:lnTo>
                      <a:lnTo>
                        <a:pt x="440658" y="463430"/>
                      </a:lnTo>
                      <a:lnTo>
                        <a:pt x="444067" y="514028"/>
                      </a:lnTo>
                      <a:lnTo>
                        <a:pt x="371755" y="570011"/>
                      </a:lnTo>
                      <a:lnTo>
                        <a:pt x="273858" y="516849"/>
                      </a:lnTo>
                      <a:lnTo>
                        <a:pt x="266609" y="409264"/>
                      </a:lnTo>
                      <a:cubicBezTo>
                        <a:pt x="263723" y="366429"/>
                        <a:pt x="268058" y="329956"/>
                        <a:pt x="278101" y="301528"/>
                      </a:cubicBezTo>
                      <a:lnTo>
                        <a:pt x="289039" y="280745"/>
                      </a:lnTo>
                      <a:lnTo>
                        <a:pt x="288781" y="278998"/>
                      </a:lnTo>
                      <a:cubicBezTo>
                        <a:pt x="292727" y="259278"/>
                        <a:pt x="315001" y="231923"/>
                        <a:pt x="347465" y="209425"/>
                      </a:cubicBezTo>
                      <a:lnTo>
                        <a:pt x="394882" y="187181"/>
                      </a:lnTo>
                      <a:lnTo>
                        <a:pt x="396149" y="186081"/>
                      </a:lnTo>
                      <a:lnTo>
                        <a:pt x="398078" y="185682"/>
                      </a:lnTo>
                      <a:lnTo>
                        <a:pt x="409374" y="180382"/>
                      </a:lnTo>
                      <a:lnTo>
                        <a:pt x="429753" y="179119"/>
                      </a:lnTo>
                      <a:lnTo>
                        <a:pt x="436251" y="177772"/>
                      </a:lnTo>
                      <a:cubicBezTo>
                        <a:pt x="450911" y="178746"/>
                        <a:pt x="466753" y="183586"/>
                        <a:pt x="483451" y="192653"/>
                      </a:cubicBezTo>
                      <a:lnTo>
                        <a:pt x="597661" y="254675"/>
                      </a:lnTo>
                      <a:cubicBezTo>
                        <a:pt x="664455" y="290947"/>
                        <a:pt x="725975" y="384573"/>
                        <a:pt x="756457" y="486948"/>
                      </a:cubicBezTo>
                      <a:lnTo>
                        <a:pt x="764410" y="529858"/>
                      </a:lnTo>
                      <a:lnTo>
                        <a:pt x="772404" y="511990"/>
                      </a:lnTo>
                      <a:cubicBezTo>
                        <a:pt x="782578" y="496375"/>
                        <a:pt x="799691" y="479218"/>
                        <a:pt x="821334" y="464219"/>
                      </a:cubicBezTo>
                      <a:cubicBezTo>
                        <a:pt x="853798" y="441721"/>
                        <a:pt x="887232" y="430469"/>
                        <a:pt x="907082" y="433698"/>
                      </a:cubicBezTo>
                      <a:lnTo>
                        <a:pt x="908656" y="434568"/>
                      </a:lnTo>
                      <a:lnTo>
                        <a:pt x="908999" y="434497"/>
                      </a:lnTo>
                      <a:cubicBezTo>
                        <a:pt x="923659" y="435471"/>
                        <a:pt x="939501" y="440311"/>
                        <a:pt x="956199" y="449378"/>
                      </a:cubicBezTo>
                      <a:lnTo>
                        <a:pt x="1070410" y="511400"/>
                      </a:lnTo>
                      <a:cubicBezTo>
                        <a:pt x="1159468" y="559762"/>
                        <a:pt x="1239150" y="710088"/>
                        <a:pt x="1248386" y="847164"/>
                      </a:cubicBezTo>
                      <a:lnTo>
                        <a:pt x="1294639" y="1533611"/>
                      </a:lnTo>
                      <a:cubicBezTo>
                        <a:pt x="1298103" y="1585014"/>
                        <a:pt x="1291168" y="1627254"/>
                        <a:pt x="1276450" y="1657424"/>
                      </a:cubicBezTo>
                      <a:lnTo>
                        <a:pt x="1269149" y="1666910"/>
                      </a:lnTo>
                      <a:lnTo>
                        <a:pt x="1259856" y="1687681"/>
                      </a:lnTo>
                      <a:cubicBezTo>
                        <a:pt x="1249683" y="1703295"/>
                        <a:pt x="1232569" y="1720453"/>
                        <a:pt x="1210926" y="1735451"/>
                      </a:cubicBezTo>
                      <a:cubicBezTo>
                        <a:pt x="1178462" y="1757950"/>
                        <a:pt x="1145028" y="1769201"/>
                        <a:pt x="1125178" y="1765972"/>
                      </a:cubicBezTo>
                      <a:lnTo>
                        <a:pt x="1120816" y="1763559"/>
                      </a:lnTo>
                      <a:lnTo>
                        <a:pt x="1109956" y="1762827"/>
                      </a:lnTo>
                      <a:cubicBezTo>
                        <a:pt x="1099681" y="1760433"/>
                        <a:pt x="1088929" y="1756267"/>
                        <a:pt x="1077797" y="1750221"/>
                      </a:cubicBezTo>
                      <a:lnTo>
                        <a:pt x="963587" y="1688200"/>
                      </a:lnTo>
                      <a:cubicBezTo>
                        <a:pt x="896794" y="1651929"/>
                        <a:pt x="835274" y="1558302"/>
                        <a:pt x="804792" y="1455927"/>
                      </a:cubicBezTo>
                      <a:lnTo>
                        <a:pt x="797274" y="1415366"/>
                      </a:lnTo>
                      <a:lnTo>
                        <a:pt x="788369" y="1435270"/>
                      </a:lnTo>
                      <a:cubicBezTo>
                        <a:pt x="778196" y="1450884"/>
                        <a:pt x="761082" y="1468042"/>
                        <a:pt x="739439" y="1483040"/>
                      </a:cubicBezTo>
                      <a:cubicBezTo>
                        <a:pt x="717796" y="1498039"/>
                        <a:pt x="695723" y="1508040"/>
                        <a:pt x="677530" y="1512083"/>
                      </a:cubicBezTo>
                      <a:lnTo>
                        <a:pt x="667683" y="1512694"/>
                      </a:lnTo>
                      <a:lnTo>
                        <a:pt x="666843" y="1513141"/>
                      </a:lnTo>
                      <a:lnTo>
                        <a:pt x="663793" y="1512935"/>
                      </a:lnTo>
                      <a:lnTo>
                        <a:pt x="653691" y="1513561"/>
                      </a:lnTo>
                      <a:lnTo>
                        <a:pt x="650999" y="1512072"/>
                      </a:lnTo>
                      <a:lnTo>
                        <a:pt x="637549" y="1511165"/>
                      </a:lnTo>
                      <a:cubicBezTo>
                        <a:pt x="627274" y="1508771"/>
                        <a:pt x="616522" y="1504605"/>
                        <a:pt x="605390" y="1498560"/>
                      </a:cubicBezTo>
                      <a:lnTo>
                        <a:pt x="491180" y="1436538"/>
                      </a:lnTo>
                      <a:cubicBezTo>
                        <a:pt x="446651" y="1412357"/>
                        <a:pt x="404466" y="1362685"/>
                        <a:pt x="372258" y="1301924"/>
                      </a:cubicBezTo>
                      <a:lnTo>
                        <a:pt x="358577" y="1268415"/>
                      </a:lnTo>
                      <a:lnTo>
                        <a:pt x="297552" y="1330527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5043" y="968039"/>
                      </a:lnTo>
                      <a:lnTo>
                        <a:pt x="77355" y="367349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AE4186A1-583B-4E75-36D0-F6D899BB2768}"/>
                    </a:ext>
                  </a:extLst>
                </p:cNvPr>
                <p:cNvSpPr/>
                <p:nvPr/>
              </p:nvSpPr>
              <p:spPr bwMode="auto">
                <a:xfrm>
                  <a:off x="2331053" y="2509599"/>
                  <a:ext cx="1223204" cy="1709304"/>
                </a:xfrm>
                <a:custGeom>
                  <a:avLst/>
                  <a:gdLst>
                    <a:gd name="connsiteX0" fmla="*/ 886926 w 1223204"/>
                    <a:gd name="connsiteY0" fmla="*/ 623498 h 1709304"/>
                    <a:gd name="connsiteX1" fmla="*/ 841094 w 1223204"/>
                    <a:gd name="connsiteY1" fmla="*/ 720155 h 1709304"/>
                    <a:gd name="connsiteX2" fmla="*/ 879668 w 1223204"/>
                    <a:gd name="connsiteY2" fmla="*/ 1292631 h 1709304"/>
                    <a:gd name="connsiteX3" fmla="*/ 977852 w 1223204"/>
                    <a:gd name="connsiteY3" fmla="*/ 1477861 h 1709304"/>
                    <a:gd name="connsiteX4" fmla="*/ 1040857 w 1223204"/>
                    <a:gd name="connsiteY4" fmla="*/ 1512076 h 1709304"/>
                    <a:gd name="connsiteX5" fmla="*/ 1120590 w 1223204"/>
                    <a:gd name="connsiteY5" fmla="*/ 1423462 h 1709304"/>
                    <a:gd name="connsiteX6" fmla="*/ 1082017 w 1223204"/>
                    <a:gd name="connsiteY6" fmla="*/ 850987 h 1709304"/>
                    <a:gd name="connsiteX7" fmla="*/ 983833 w 1223204"/>
                    <a:gd name="connsiteY7" fmla="*/ 665757 h 1709304"/>
                    <a:gd name="connsiteX8" fmla="*/ 920827 w 1223204"/>
                    <a:gd name="connsiteY8" fmla="*/ 631542 h 1709304"/>
                    <a:gd name="connsiteX9" fmla="*/ 886926 w 1223204"/>
                    <a:gd name="connsiteY9" fmla="*/ 623498 h 1709304"/>
                    <a:gd name="connsiteX10" fmla="*/ 836687 w 1223204"/>
                    <a:gd name="connsiteY10" fmla="*/ 434497 h 1709304"/>
                    <a:gd name="connsiteX11" fmla="*/ 883887 w 1223204"/>
                    <a:gd name="connsiteY11" fmla="*/ 449378 h 1709304"/>
                    <a:gd name="connsiteX12" fmla="*/ 998098 w 1223204"/>
                    <a:gd name="connsiteY12" fmla="*/ 511400 h 1709304"/>
                    <a:gd name="connsiteX13" fmla="*/ 1176074 w 1223204"/>
                    <a:gd name="connsiteY13" fmla="*/ 847164 h 1709304"/>
                    <a:gd name="connsiteX14" fmla="*/ 1222327 w 1223204"/>
                    <a:gd name="connsiteY14" fmla="*/ 1533611 h 1709304"/>
                    <a:gd name="connsiteX15" fmla="*/ 1077797 w 1223204"/>
                    <a:gd name="connsiteY15" fmla="*/ 1694238 h 1709304"/>
                    <a:gd name="connsiteX16" fmla="*/ 963587 w 1223204"/>
                    <a:gd name="connsiteY16" fmla="*/ 1632217 h 1709304"/>
                    <a:gd name="connsiteX17" fmla="*/ 785610 w 1223204"/>
                    <a:gd name="connsiteY17" fmla="*/ 1296454 h 1709304"/>
                    <a:gd name="connsiteX18" fmla="*/ 739358 w 1223204"/>
                    <a:gd name="connsiteY18" fmla="*/ 610007 h 1709304"/>
                    <a:gd name="connsiteX19" fmla="*/ 796585 w 1223204"/>
                    <a:gd name="connsiteY19" fmla="*/ 442807 h 1709304"/>
                    <a:gd name="connsiteX20" fmla="*/ 836687 w 1223204"/>
                    <a:gd name="connsiteY20" fmla="*/ 434497 h 1709304"/>
                    <a:gd name="connsiteX21" fmla="*/ 363939 w 1223204"/>
                    <a:gd name="connsiteY21" fmla="*/ 177772 h 1709304"/>
                    <a:gd name="connsiteX22" fmla="*/ 411139 w 1223204"/>
                    <a:gd name="connsiteY22" fmla="*/ 192653 h 1709304"/>
                    <a:gd name="connsiteX23" fmla="*/ 525349 w 1223204"/>
                    <a:gd name="connsiteY23" fmla="*/ 254675 h 1709304"/>
                    <a:gd name="connsiteX24" fmla="*/ 703326 w 1223204"/>
                    <a:gd name="connsiteY24" fmla="*/ 590438 h 1709304"/>
                    <a:gd name="connsiteX25" fmla="*/ 709468 w 1223204"/>
                    <a:gd name="connsiteY25" fmla="*/ 681599 h 1709304"/>
                    <a:gd name="connsiteX26" fmla="*/ 709469 w 1223204"/>
                    <a:gd name="connsiteY26" fmla="*/ 681600 h 1709304"/>
                    <a:gd name="connsiteX27" fmla="*/ 716718 w 1223204"/>
                    <a:gd name="connsiteY27" fmla="*/ 789184 h 1709304"/>
                    <a:gd name="connsiteX28" fmla="*/ 698529 w 1223204"/>
                    <a:gd name="connsiteY28" fmla="*/ 912998 h 1709304"/>
                    <a:gd name="connsiteX29" fmla="*/ 686746 w 1223204"/>
                    <a:gd name="connsiteY29" fmla="*/ 930819 h 1709304"/>
                    <a:gd name="connsiteX30" fmla="*/ 701916 w 1223204"/>
                    <a:gd name="connsiteY30" fmla="*/ 963278 h 1709304"/>
                    <a:gd name="connsiteX31" fmla="*/ 738806 w 1223204"/>
                    <a:gd name="connsiteY31" fmla="*/ 1117002 h 1709304"/>
                    <a:gd name="connsiteX32" fmla="*/ 746055 w 1223204"/>
                    <a:gd name="connsiteY32" fmla="*/ 1224586 h 1709304"/>
                    <a:gd name="connsiteX33" fmla="*/ 746055 w 1223204"/>
                    <a:gd name="connsiteY33" fmla="*/ 1224585 h 1709304"/>
                    <a:gd name="connsiteX34" fmla="*/ 749920 w 1223204"/>
                    <a:gd name="connsiteY34" fmla="*/ 1281948 h 1709304"/>
                    <a:gd name="connsiteX35" fmla="*/ 605390 w 1223204"/>
                    <a:gd name="connsiteY35" fmla="*/ 1442577 h 1709304"/>
                    <a:gd name="connsiteX36" fmla="*/ 491180 w 1223204"/>
                    <a:gd name="connsiteY36" fmla="*/ 1380555 h 1709304"/>
                    <a:gd name="connsiteX37" fmla="*/ 313203 w 1223204"/>
                    <a:gd name="connsiteY37" fmla="*/ 1044791 h 1709304"/>
                    <a:gd name="connsiteX38" fmla="*/ 305954 w 1223204"/>
                    <a:gd name="connsiteY38" fmla="*/ 937208 h 1709304"/>
                    <a:gd name="connsiteX39" fmla="*/ 403851 w 1223204"/>
                    <a:gd name="connsiteY39" fmla="*/ 990370 h 1709304"/>
                    <a:gd name="connsiteX40" fmla="*/ 407260 w 1223204"/>
                    <a:gd name="connsiteY40" fmla="*/ 1040968 h 1709304"/>
                    <a:gd name="connsiteX41" fmla="*/ 505445 w 1223204"/>
                    <a:gd name="connsiteY41" fmla="*/ 1226199 h 1709304"/>
                    <a:gd name="connsiteX42" fmla="*/ 568451 w 1223204"/>
                    <a:gd name="connsiteY42" fmla="*/ 1260414 h 1709304"/>
                    <a:gd name="connsiteX43" fmla="*/ 648183 w 1223204"/>
                    <a:gd name="connsiteY43" fmla="*/ 1171800 h 1709304"/>
                    <a:gd name="connsiteX44" fmla="*/ 644774 w 1223204"/>
                    <a:gd name="connsiteY44" fmla="*/ 1121202 h 1709304"/>
                    <a:gd name="connsiteX45" fmla="*/ 644749 w 1223204"/>
                    <a:gd name="connsiteY45" fmla="*/ 1120825 h 1709304"/>
                    <a:gd name="connsiteX46" fmla="*/ 581917 w 1223204"/>
                    <a:gd name="connsiteY46" fmla="*/ 965159 h 1709304"/>
                    <a:gd name="connsiteX47" fmla="*/ 547597 w 1223204"/>
                    <a:gd name="connsiteY47" fmla="*/ 936457 h 1709304"/>
                    <a:gd name="connsiteX48" fmla="*/ 547357 w 1223204"/>
                    <a:gd name="connsiteY48" fmla="*/ 936327 h 1709304"/>
                    <a:gd name="connsiteX49" fmla="*/ 547436 w 1223204"/>
                    <a:gd name="connsiteY49" fmla="*/ 937499 h 1709304"/>
                    <a:gd name="connsiteX50" fmla="*/ 421769 w 1223204"/>
                    <a:gd name="connsiteY50" fmla="*/ 869255 h 1709304"/>
                    <a:gd name="connsiteX51" fmla="*/ 410093 w 1223204"/>
                    <a:gd name="connsiteY51" fmla="*/ 695974 h 1709304"/>
                    <a:gd name="connsiteX52" fmla="*/ 535760 w 1223204"/>
                    <a:gd name="connsiteY52" fmla="*/ 764216 h 1709304"/>
                    <a:gd name="connsiteX53" fmla="*/ 535999 w 1223204"/>
                    <a:gd name="connsiteY53" fmla="*/ 767754 h 1709304"/>
                    <a:gd name="connsiteX54" fmla="*/ 536238 w 1223204"/>
                    <a:gd name="connsiteY54" fmla="*/ 767884 h 1709304"/>
                    <a:gd name="connsiteX55" fmla="*/ 569150 w 1223204"/>
                    <a:gd name="connsiteY55" fmla="*/ 775693 h 1709304"/>
                    <a:gd name="connsiteX56" fmla="*/ 614981 w 1223204"/>
                    <a:gd name="connsiteY56" fmla="*/ 679035 h 1709304"/>
                    <a:gd name="connsiteX57" fmla="*/ 612679 w 1223204"/>
                    <a:gd name="connsiteY57" fmla="*/ 644860 h 1709304"/>
                    <a:gd name="connsiteX58" fmla="*/ 612678 w 1223204"/>
                    <a:gd name="connsiteY58" fmla="*/ 644859 h 1709304"/>
                    <a:gd name="connsiteX59" fmla="*/ 609269 w 1223204"/>
                    <a:gd name="connsiteY59" fmla="*/ 594261 h 1709304"/>
                    <a:gd name="connsiteX60" fmla="*/ 511085 w 1223204"/>
                    <a:gd name="connsiteY60" fmla="*/ 409031 h 1709304"/>
                    <a:gd name="connsiteX61" fmla="*/ 448079 w 1223204"/>
                    <a:gd name="connsiteY61" fmla="*/ 374816 h 1709304"/>
                    <a:gd name="connsiteX62" fmla="*/ 368346 w 1223204"/>
                    <a:gd name="connsiteY62" fmla="*/ 463430 h 1709304"/>
                    <a:gd name="connsiteX63" fmla="*/ 371755 w 1223204"/>
                    <a:gd name="connsiteY63" fmla="*/ 514028 h 1709304"/>
                    <a:gd name="connsiteX64" fmla="*/ 273858 w 1223204"/>
                    <a:gd name="connsiteY64" fmla="*/ 460866 h 1709304"/>
                    <a:gd name="connsiteX65" fmla="*/ 266609 w 1223204"/>
                    <a:gd name="connsiteY65" fmla="*/ 353281 h 1709304"/>
                    <a:gd name="connsiteX66" fmla="*/ 323837 w 1223204"/>
                    <a:gd name="connsiteY66" fmla="*/ 186081 h 1709304"/>
                    <a:gd name="connsiteX67" fmla="*/ 363939 w 1223204"/>
                    <a:gd name="connsiteY67" fmla="*/ 177772 h 1709304"/>
                    <a:gd name="connsiteX68" fmla="*/ 56375 w 1223204"/>
                    <a:gd name="connsiteY68" fmla="*/ 0 h 1709304"/>
                    <a:gd name="connsiteX69" fmla="*/ 152005 w 1223204"/>
                    <a:gd name="connsiteY69" fmla="*/ 51932 h 1709304"/>
                    <a:gd name="connsiteX70" fmla="*/ 220198 w 1223204"/>
                    <a:gd name="connsiteY70" fmla="*/ 1064000 h 1709304"/>
                    <a:gd name="connsiteX71" fmla="*/ 285765 w 1223204"/>
                    <a:gd name="connsiteY71" fmla="*/ 1099606 h 1709304"/>
                    <a:gd name="connsiteX72" fmla="*/ 297552 w 1223204"/>
                    <a:gd name="connsiteY72" fmla="*/ 1274544 h 1709304"/>
                    <a:gd name="connsiteX73" fmla="*/ 70788 w 1223204"/>
                    <a:gd name="connsiteY73" fmla="*/ 1151401 h 1709304"/>
                    <a:gd name="connsiteX74" fmla="*/ 59000 w 1223204"/>
                    <a:gd name="connsiteY74" fmla="*/ 976463 h 1709304"/>
                    <a:gd name="connsiteX75" fmla="*/ 124568 w 1223204"/>
                    <a:gd name="connsiteY75" fmla="*/ 1012068 h 1709304"/>
                    <a:gd name="connsiteX76" fmla="*/ 77355 w 1223204"/>
                    <a:gd name="connsiteY76" fmla="*/ 311366 h 1709304"/>
                    <a:gd name="connsiteX77" fmla="*/ 11787 w 1223204"/>
                    <a:gd name="connsiteY77" fmla="*/ 275761 h 1709304"/>
                    <a:gd name="connsiteX78" fmla="*/ 0 w 1223204"/>
                    <a:gd name="connsiteY78" fmla="*/ 100822 h 170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23204" h="1709304">
                      <a:moveTo>
                        <a:pt x="886926" y="623498"/>
                      </a:moveTo>
                      <a:cubicBezTo>
                        <a:pt x="856398" y="626945"/>
                        <a:pt x="837273" y="663440"/>
                        <a:pt x="841094" y="720155"/>
                      </a:cubicBezTo>
                      <a:lnTo>
                        <a:pt x="879668" y="1292631"/>
                      </a:lnTo>
                      <a:cubicBezTo>
                        <a:pt x="884763" y="1368251"/>
                        <a:pt x="928721" y="1451181"/>
                        <a:pt x="977852" y="1477861"/>
                      </a:cubicBezTo>
                      <a:lnTo>
                        <a:pt x="1040857" y="1512076"/>
                      </a:lnTo>
                      <a:cubicBezTo>
                        <a:pt x="1089988" y="1538756"/>
                        <a:pt x="1125685" y="1499082"/>
                        <a:pt x="1120590" y="1423462"/>
                      </a:cubicBezTo>
                      <a:lnTo>
                        <a:pt x="1082017" y="850987"/>
                      </a:lnTo>
                      <a:cubicBezTo>
                        <a:pt x="1076922" y="775367"/>
                        <a:pt x="1032963" y="692437"/>
                        <a:pt x="983833" y="665757"/>
                      </a:cubicBezTo>
                      <a:lnTo>
                        <a:pt x="920827" y="631542"/>
                      </a:lnTo>
                      <a:cubicBezTo>
                        <a:pt x="908545" y="624872"/>
                        <a:pt x="897102" y="622349"/>
                        <a:pt x="886926" y="623498"/>
                      </a:cubicBezTo>
                      <a:close/>
                      <a:moveTo>
                        <a:pt x="836687" y="434497"/>
                      </a:moveTo>
                      <a:cubicBezTo>
                        <a:pt x="851347" y="435471"/>
                        <a:pt x="867189" y="440311"/>
                        <a:pt x="883887" y="449378"/>
                      </a:cubicBezTo>
                      <a:lnTo>
                        <a:pt x="998098" y="511400"/>
                      </a:lnTo>
                      <a:cubicBezTo>
                        <a:pt x="1087156" y="559762"/>
                        <a:pt x="1166838" y="710088"/>
                        <a:pt x="1176074" y="847164"/>
                      </a:cubicBezTo>
                      <a:lnTo>
                        <a:pt x="1222327" y="1533611"/>
                      </a:lnTo>
                      <a:cubicBezTo>
                        <a:pt x="1231563" y="1670685"/>
                        <a:pt x="1166855" y="1742601"/>
                        <a:pt x="1077797" y="1694238"/>
                      </a:cubicBezTo>
                      <a:lnTo>
                        <a:pt x="963587" y="1632217"/>
                      </a:lnTo>
                      <a:cubicBezTo>
                        <a:pt x="874529" y="1583855"/>
                        <a:pt x="794846" y="1433528"/>
                        <a:pt x="785610" y="1296454"/>
                      </a:cubicBezTo>
                      <a:lnTo>
                        <a:pt x="739358" y="610007"/>
                      </a:lnTo>
                      <a:cubicBezTo>
                        <a:pt x="733585" y="524335"/>
                        <a:pt x="756697" y="464116"/>
                        <a:pt x="796585" y="442807"/>
                      </a:cubicBezTo>
                      <a:cubicBezTo>
                        <a:pt x="808552" y="436414"/>
                        <a:pt x="822028" y="433523"/>
                        <a:pt x="836687" y="434497"/>
                      </a:cubicBezTo>
                      <a:close/>
                      <a:moveTo>
                        <a:pt x="363939" y="177772"/>
                      </a:moveTo>
                      <a:cubicBezTo>
                        <a:pt x="378599" y="178746"/>
                        <a:pt x="394441" y="183586"/>
                        <a:pt x="411139" y="192653"/>
                      </a:cubicBezTo>
                      <a:lnTo>
                        <a:pt x="525349" y="254675"/>
                      </a:lnTo>
                      <a:cubicBezTo>
                        <a:pt x="614407" y="303037"/>
                        <a:pt x="694090" y="453364"/>
                        <a:pt x="703326" y="590438"/>
                      </a:cubicBezTo>
                      <a:lnTo>
                        <a:pt x="709468" y="681599"/>
                      </a:lnTo>
                      <a:lnTo>
                        <a:pt x="709469" y="681600"/>
                      </a:lnTo>
                      <a:lnTo>
                        <a:pt x="716718" y="789184"/>
                      </a:lnTo>
                      <a:cubicBezTo>
                        <a:pt x="720182" y="840587"/>
                        <a:pt x="713246" y="882827"/>
                        <a:pt x="698529" y="912998"/>
                      </a:cubicBezTo>
                      <a:lnTo>
                        <a:pt x="686746" y="930819"/>
                      </a:lnTo>
                      <a:lnTo>
                        <a:pt x="701916" y="963278"/>
                      </a:lnTo>
                      <a:cubicBezTo>
                        <a:pt x="721972" y="1012332"/>
                        <a:pt x="735343" y="1065599"/>
                        <a:pt x="738806" y="1117002"/>
                      </a:cubicBezTo>
                      <a:lnTo>
                        <a:pt x="746055" y="1224586"/>
                      </a:lnTo>
                      <a:lnTo>
                        <a:pt x="746055" y="1224585"/>
                      </a:lnTo>
                      <a:lnTo>
                        <a:pt x="749920" y="1281948"/>
                      </a:lnTo>
                      <a:cubicBezTo>
                        <a:pt x="759156" y="1419023"/>
                        <a:pt x="694448" y="1490938"/>
                        <a:pt x="605390" y="1442577"/>
                      </a:cubicBezTo>
                      <a:lnTo>
                        <a:pt x="491180" y="1380555"/>
                      </a:lnTo>
                      <a:cubicBezTo>
                        <a:pt x="402122" y="1332193"/>
                        <a:pt x="322439" y="1181866"/>
                        <a:pt x="313203" y="1044791"/>
                      </a:cubicBezTo>
                      <a:lnTo>
                        <a:pt x="305954" y="937208"/>
                      </a:lnTo>
                      <a:lnTo>
                        <a:pt x="403851" y="990370"/>
                      </a:lnTo>
                      <a:lnTo>
                        <a:pt x="407260" y="1040968"/>
                      </a:lnTo>
                      <a:cubicBezTo>
                        <a:pt x="412356" y="1116589"/>
                        <a:pt x="456314" y="1199519"/>
                        <a:pt x="505445" y="1226199"/>
                      </a:cubicBezTo>
                      <a:lnTo>
                        <a:pt x="568451" y="1260414"/>
                      </a:lnTo>
                      <a:cubicBezTo>
                        <a:pt x="617581" y="1287094"/>
                        <a:pt x="653278" y="1247420"/>
                        <a:pt x="648183" y="1171800"/>
                      </a:cubicBezTo>
                      <a:lnTo>
                        <a:pt x="644774" y="1121202"/>
                      </a:lnTo>
                      <a:lnTo>
                        <a:pt x="644749" y="1120825"/>
                      </a:lnTo>
                      <a:cubicBezTo>
                        <a:pt x="640928" y="1064110"/>
                        <a:pt x="615245" y="1003282"/>
                        <a:pt x="581917" y="965159"/>
                      </a:cubicBezTo>
                      <a:lnTo>
                        <a:pt x="547597" y="936457"/>
                      </a:lnTo>
                      <a:lnTo>
                        <a:pt x="547357" y="936327"/>
                      </a:lnTo>
                      <a:lnTo>
                        <a:pt x="547436" y="937499"/>
                      </a:lnTo>
                      <a:lnTo>
                        <a:pt x="421769" y="869255"/>
                      </a:lnTo>
                      <a:lnTo>
                        <a:pt x="410093" y="695974"/>
                      </a:lnTo>
                      <a:lnTo>
                        <a:pt x="535760" y="764216"/>
                      </a:lnTo>
                      <a:lnTo>
                        <a:pt x="535999" y="767754"/>
                      </a:lnTo>
                      <a:lnTo>
                        <a:pt x="536238" y="767884"/>
                      </a:lnTo>
                      <a:lnTo>
                        <a:pt x="569150" y="775693"/>
                      </a:lnTo>
                      <a:cubicBezTo>
                        <a:pt x="599678" y="772246"/>
                        <a:pt x="618803" y="735750"/>
                        <a:pt x="614981" y="679035"/>
                      </a:cubicBezTo>
                      <a:lnTo>
                        <a:pt x="612679" y="644860"/>
                      </a:lnTo>
                      <a:lnTo>
                        <a:pt x="612678" y="644859"/>
                      </a:lnTo>
                      <a:lnTo>
                        <a:pt x="609269" y="594261"/>
                      </a:lnTo>
                      <a:cubicBezTo>
                        <a:pt x="604174" y="518641"/>
                        <a:pt x="560215" y="435711"/>
                        <a:pt x="511085" y="409031"/>
                      </a:cubicBezTo>
                      <a:lnTo>
                        <a:pt x="448079" y="374816"/>
                      </a:lnTo>
                      <a:cubicBezTo>
                        <a:pt x="398948" y="348136"/>
                        <a:pt x="363251" y="387810"/>
                        <a:pt x="368346" y="463430"/>
                      </a:cubicBezTo>
                      <a:lnTo>
                        <a:pt x="371755" y="514028"/>
                      </a:lnTo>
                      <a:lnTo>
                        <a:pt x="273858" y="460866"/>
                      </a:lnTo>
                      <a:lnTo>
                        <a:pt x="266609" y="353281"/>
                      </a:lnTo>
                      <a:cubicBezTo>
                        <a:pt x="260837" y="267610"/>
                        <a:pt x="283949" y="207390"/>
                        <a:pt x="323837" y="186081"/>
                      </a:cubicBezTo>
                      <a:cubicBezTo>
                        <a:pt x="335804" y="179689"/>
                        <a:pt x="349280" y="176798"/>
                        <a:pt x="363939" y="177772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4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8"/>
                      </a:lnTo>
                      <a:lnTo>
                        <a:pt x="77355" y="311366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89467C0E-3B46-F085-6FB0-E3727A49D304}"/>
                </a:ext>
              </a:extLst>
            </p:cNvPr>
            <p:cNvGrpSpPr/>
            <p:nvPr/>
          </p:nvGrpSpPr>
          <p:grpSpPr>
            <a:xfrm>
              <a:off x="2100495" y="2299905"/>
              <a:ext cx="766649" cy="1713890"/>
              <a:chOff x="4224140" y="3150861"/>
              <a:chExt cx="1242068" cy="2776717"/>
            </a:xfrm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C89A8478-C601-31E5-F27F-6651962F4108}"/>
                  </a:ext>
                </a:extLst>
              </p:cNvPr>
              <p:cNvSpPr/>
              <p:nvPr/>
            </p:nvSpPr>
            <p:spPr bwMode="auto">
              <a:xfrm rot="16200000">
                <a:off x="3615772" y="4261593"/>
                <a:ext cx="2274353" cy="1057618"/>
              </a:xfrm>
              <a:custGeom>
                <a:avLst/>
                <a:gdLst>
                  <a:gd name="connsiteX0" fmla="*/ 2274353 w 2274353"/>
                  <a:gd name="connsiteY0" fmla="*/ 0 h 1057618"/>
                  <a:gd name="connsiteX1" fmla="*/ 1640808 w 2274353"/>
                  <a:gd name="connsiteY1" fmla="*/ 1057618 h 1057618"/>
                  <a:gd name="connsiteX2" fmla="*/ 0 w 2274353"/>
                  <a:gd name="connsiteY2" fmla="*/ 1057618 h 1057618"/>
                  <a:gd name="connsiteX3" fmla="*/ 633545 w 2274353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4353" h="1057618">
                    <a:moveTo>
                      <a:pt x="2274353" y="0"/>
                    </a:moveTo>
                    <a:lnTo>
                      <a:pt x="1640808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D4691265-8DD8-4E2A-FF50-C7F8AF06604C}"/>
                  </a:ext>
                </a:extLst>
              </p:cNvPr>
              <p:cNvSpPr/>
              <p:nvPr/>
            </p:nvSpPr>
            <p:spPr bwMode="auto">
              <a:xfrm rot="16200000">
                <a:off x="3652327" y="4254154"/>
                <a:ext cx="2220490" cy="1038369"/>
              </a:xfrm>
              <a:custGeom>
                <a:avLst/>
                <a:gdLst>
                  <a:gd name="connsiteX0" fmla="*/ 270083 w 2220490"/>
                  <a:gd name="connsiteY0" fmla="*/ 919877 h 1057618"/>
                  <a:gd name="connsiteX1" fmla="*/ 187083 w 2220490"/>
                  <a:gd name="connsiteY1" fmla="*/ 1057618 h 1057618"/>
                  <a:gd name="connsiteX2" fmla="*/ 0 w 2220490"/>
                  <a:gd name="connsiteY2" fmla="*/ 1057618 h 1057618"/>
                  <a:gd name="connsiteX3" fmla="*/ 82356 w 2220490"/>
                  <a:gd name="connsiteY3" fmla="*/ 920943 h 1057618"/>
                  <a:gd name="connsiteX4" fmla="*/ 123283 w 2220490"/>
                  <a:gd name="connsiteY4" fmla="*/ 904772 h 1057618"/>
                  <a:gd name="connsiteX5" fmla="*/ 248432 w 2220490"/>
                  <a:gd name="connsiteY5" fmla="*/ 904060 h 1057618"/>
                  <a:gd name="connsiteX6" fmla="*/ 267734 w 2220490"/>
                  <a:gd name="connsiteY6" fmla="*/ 908620 h 1057618"/>
                  <a:gd name="connsiteX7" fmla="*/ 270083 w 2220490"/>
                  <a:gd name="connsiteY7" fmla="*/ 919877 h 1057618"/>
                  <a:gd name="connsiteX8" fmla="*/ 408294 w 2220490"/>
                  <a:gd name="connsiteY8" fmla="*/ 690508 h 1057618"/>
                  <a:gd name="connsiteX9" fmla="*/ 305019 w 2220490"/>
                  <a:gd name="connsiteY9" fmla="*/ 861899 h 1057618"/>
                  <a:gd name="connsiteX10" fmla="*/ 264093 w 2220490"/>
                  <a:gd name="connsiteY10" fmla="*/ 878071 h 1057618"/>
                  <a:gd name="connsiteX11" fmla="*/ 138943 w 2220490"/>
                  <a:gd name="connsiteY11" fmla="*/ 878781 h 1057618"/>
                  <a:gd name="connsiteX12" fmla="*/ 117292 w 2220490"/>
                  <a:gd name="connsiteY12" fmla="*/ 862965 h 1057618"/>
                  <a:gd name="connsiteX13" fmla="*/ 220568 w 2220490"/>
                  <a:gd name="connsiteY13" fmla="*/ 691575 h 1057618"/>
                  <a:gd name="connsiteX14" fmla="*/ 261494 w 2220490"/>
                  <a:gd name="connsiteY14" fmla="*/ 675404 h 1057618"/>
                  <a:gd name="connsiteX15" fmla="*/ 386644 w 2220490"/>
                  <a:gd name="connsiteY15" fmla="*/ 674692 h 1057618"/>
                  <a:gd name="connsiteX16" fmla="*/ 405945 w 2220490"/>
                  <a:gd name="connsiteY16" fmla="*/ 679251 h 1057618"/>
                  <a:gd name="connsiteX17" fmla="*/ 408294 w 2220490"/>
                  <a:gd name="connsiteY17" fmla="*/ 690508 h 1057618"/>
                  <a:gd name="connsiteX18" fmla="*/ 440520 w 2220490"/>
                  <a:gd name="connsiteY18" fmla="*/ 1023505 h 1057618"/>
                  <a:gd name="connsiteX19" fmla="*/ 419964 w 2220490"/>
                  <a:gd name="connsiteY19" fmla="*/ 1057618 h 1057618"/>
                  <a:gd name="connsiteX20" fmla="*/ 232880 w 2220490"/>
                  <a:gd name="connsiteY20" fmla="*/ 1057618 h 1057618"/>
                  <a:gd name="connsiteX21" fmla="*/ 252794 w 2220490"/>
                  <a:gd name="connsiteY21" fmla="*/ 1024571 h 1057618"/>
                  <a:gd name="connsiteX22" fmla="*/ 293719 w 2220490"/>
                  <a:gd name="connsiteY22" fmla="*/ 1008399 h 1057618"/>
                  <a:gd name="connsiteX23" fmla="*/ 418869 w 2220490"/>
                  <a:gd name="connsiteY23" fmla="*/ 1007688 h 1057618"/>
                  <a:gd name="connsiteX24" fmla="*/ 438171 w 2220490"/>
                  <a:gd name="connsiteY24" fmla="*/ 1012248 h 1057618"/>
                  <a:gd name="connsiteX25" fmla="*/ 440520 w 2220490"/>
                  <a:gd name="connsiteY25" fmla="*/ 1023505 h 1057618"/>
                  <a:gd name="connsiteX26" fmla="*/ 546506 w 2220490"/>
                  <a:gd name="connsiteY26" fmla="*/ 461141 h 1057618"/>
                  <a:gd name="connsiteX27" fmla="*/ 443230 w 2220490"/>
                  <a:gd name="connsiteY27" fmla="*/ 632532 h 1057618"/>
                  <a:gd name="connsiteX28" fmla="*/ 402304 w 2220490"/>
                  <a:gd name="connsiteY28" fmla="*/ 648703 h 1057618"/>
                  <a:gd name="connsiteX29" fmla="*/ 277155 w 2220490"/>
                  <a:gd name="connsiteY29" fmla="*/ 649413 h 1057618"/>
                  <a:gd name="connsiteX30" fmla="*/ 255504 w 2220490"/>
                  <a:gd name="connsiteY30" fmla="*/ 633597 h 1057618"/>
                  <a:gd name="connsiteX31" fmla="*/ 358780 w 2220490"/>
                  <a:gd name="connsiteY31" fmla="*/ 462206 h 1057618"/>
                  <a:gd name="connsiteX32" fmla="*/ 399706 w 2220490"/>
                  <a:gd name="connsiteY32" fmla="*/ 446035 h 1057618"/>
                  <a:gd name="connsiteX33" fmla="*/ 524857 w 2220490"/>
                  <a:gd name="connsiteY33" fmla="*/ 445325 h 1057618"/>
                  <a:gd name="connsiteX34" fmla="*/ 544157 w 2220490"/>
                  <a:gd name="connsiteY34" fmla="*/ 449883 h 1057618"/>
                  <a:gd name="connsiteX35" fmla="*/ 546506 w 2220490"/>
                  <a:gd name="connsiteY35" fmla="*/ 461141 h 1057618"/>
                  <a:gd name="connsiteX36" fmla="*/ 578732 w 2220490"/>
                  <a:gd name="connsiteY36" fmla="*/ 794136 h 1057618"/>
                  <a:gd name="connsiteX37" fmla="*/ 475456 w 2220490"/>
                  <a:gd name="connsiteY37" fmla="*/ 965527 h 1057618"/>
                  <a:gd name="connsiteX38" fmla="*/ 434530 w 2220490"/>
                  <a:gd name="connsiteY38" fmla="*/ 981698 h 1057618"/>
                  <a:gd name="connsiteX39" fmla="*/ 309380 w 2220490"/>
                  <a:gd name="connsiteY39" fmla="*/ 982409 h 1057618"/>
                  <a:gd name="connsiteX40" fmla="*/ 287730 w 2220490"/>
                  <a:gd name="connsiteY40" fmla="*/ 966593 h 1057618"/>
                  <a:gd name="connsiteX41" fmla="*/ 391006 w 2220490"/>
                  <a:gd name="connsiteY41" fmla="*/ 795202 h 1057618"/>
                  <a:gd name="connsiteX42" fmla="*/ 431931 w 2220490"/>
                  <a:gd name="connsiteY42" fmla="*/ 779031 h 1057618"/>
                  <a:gd name="connsiteX43" fmla="*/ 557081 w 2220490"/>
                  <a:gd name="connsiteY43" fmla="*/ 778320 h 1057618"/>
                  <a:gd name="connsiteX44" fmla="*/ 576383 w 2220490"/>
                  <a:gd name="connsiteY44" fmla="*/ 782879 h 1057618"/>
                  <a:gd name="connsiteX45" fmla="*/ 578732 w 2220490"/>
                  <a:gd name="connsiteY45" fmla="*/ 794136 h 1057618"/>
                  <a:gd name="connsiteX46" fmla="*/ 684717 w 2220490"/>
                  <a:gd name="connsiteY46" fmla="*/ 231771 h 1057618"/>
                  <a:gd name="connsiteX47" fmla="*/ 581442 w 2220490"/>
                  <a:gd name="connsiteY47" fmla="*/ 403163 h 1057618"/>
                  <a:gd name="connsiteX48" fmla="*/ 540516 w 2220490"/>
                  <a:gd name="connsiteY48" fmla="*/ 419334 h 1057618"/>
                  <a:gd name="connsiteX49" fmla="*/ 415367 w 2220490"/>
                  <a:gd name="connsiteY49" fmla="*/ 420046 h 1057618"/>
                  <a:gd name="connsiteX50" fmla="*/ 393717 w 2220490"/>
                  <a:gd name="connsiteY50" fmla="*/ 404228 h 1057618"/>
                  <a:gd name="connsiteX51" fmla="*/ 496993 w 2220490"/>
                  <a:gd name="connsiteY51" fmla="*/ 232839 h 1057618"/>
                  <a:gd name="connsiteX52" fmla="*/ 537917 w 2220490"/>
                  <a:gd name="connsiteY52" fmla="*/ 216666 h 1057618"/>
                  <a:gd name="connsiteX53" fmla="*/ 663067 w 2220490"/>
                  <a:gd name="connsiteY53" fmla="*/ 215956 h 1057618"/>
                  <a:gd name="connsiteX54" fmla="*/ 682368 w 2220490"/>
                  <a:gd name="connsiteY54" fmla="*/ 220514 h 1057618"/>
                  <a:gd name="connsiteX55" fmla="*/ 684717 w 2220490"/>
                  <a:gd name="connsiteY55" fmla="*/ 231771 h 1057618"/>
                  <a:gd name="connsiteX56" fmla="*/ 716943 w 2220490"/>
                  <a:gd name="connsiteY56" fmla="*/ 564768 h 1057618"/>
                  <a:gd name="connsiteX57" fmla="*/ 613667 w 2220490"/>
                  <a:gd name="connsiteY57" fmla="*/ 736159 h 1057618"/>
                  <a:gd name="connsiteX58" fmla="*/ 572742 w 2220490"/>
                  <a:gd name="connsiteY58" fmla="*/ 752329 h 1057618"/>
                  <a:gd name="connsiteX59" fmla="*/ 447593 w 2220490"/>
                  <a:gd name="connsiteY59" fmla="*/ 753041 h 1057618"/>
                  <a:gd name="connsiteX60" fmla="*/ 425943 w 2220490"/>
                  <a:gd name="connsiteY60" fmla="*/ 737225 h 1057618"/>
                  <a:gd name="connsiteX61" fmla="*/ 529217 w 2220490"/>
                  <a:gd name="connsiteY61" fmla="*/ 565834 h 1057618"/>
                  <a:gd name="connsiteX62" fmla="*/ 570142 w 2220490"/>
                  <a:gd name="connsiteY62" fmla="*/ 549662 h 1057618"/>
                  <a:gd name="connsiteX63" fmla="*/ 695292 w 2220490"/>
                  <a:gd name="connsiteY63" fmla="*/ 548952 h 1057618"/>
                  <a:gd name="connsiteX64" fmla="*/ 714594 w 2220490"/>
                  <a:gd name="connsiteY64" fmla="*/ 553511 h 1057618"/>
                  <a:gd name="connsiteX65" fmla="*/ 716943 w 2220490"/>
                  <a:gd name="connsiteY65" fmla="*/ 564768 h 1057618"/>
                  <a:gd name="connsiteX66" fmla="*/ 737447 w 2220490"/>
                  <a:gd name="connsiteY66" fmla="*/ 917223 h 1057618"/>
                  <a:gd name="connsiteX67" fmla="*/ 652848 w 2220490"/>
                  <a:gd name="connsiteY67" fmla="*/ 1057618 h 1057618"/>
                  <a:gd name="connsiteX68" fmla="*/ 465764 w 2220490"/>
                  <a:gd name="connsiteY68" fmla="*/ 1057618 h 1057618"/>
                  <a:gd name="connsiteX69" fmla="*/ 549720 w 2220490"/>
                  <a:gd name="connsiteY69" fmla="*/ 918289 h 1057618"/>
                  <a:gd name="connsiteX70" fmla="*/ 590646 w 2220490"/>
                  <a:gd name="connsiteY70" fmla="*/ 902118 h 1057618"/>
                  <a:gd name="connsiteX71" fmla="*/ 715796 w 2220490"/>
                  <a:gd name="connsiteY71" fmla="*/ 901407 h 1057618"/>
                  <a:gd name="connsiteX72" fmla="*/ 735097 w 2220490"/>
                  <a:gd name="connsiteY72" fmla="*/ 905966 h 1057618"/>
                  <a:gd name="connsiteX73" fmla="*/ 737447 w 2220490"/>
                  <a:gd name="connsiteY73" fmla="*/ 917223 h 1057618"/>
                  <a:gd name="connsiteX74" fmla="*/ 822929 w 2220490"/>
                  <a:gd name="connsiteY74" fmla="*/ 2404 h 1057618"/>
                  <a:gd name="connsiteX75" fmla="*/ 719653 w 2220490"/>
                  <a:gd name="connsiteY75" fmla="*/ 173793 h 1057618"/>
                  <a:gd name="connsiteX76" fmla="*/ 678728 w 2220490"/>
                  <a:gd name="connsiteY76" fmla="*/ 189966 h 1057618"/>
                  <a:gd name="connsiteX77" fmla="*/ 553578 w 2220490"/>
                  <a:gd name="connsiteY77" fmla="*/ 190676 h 1057618"/>
                  <a:gd name="connsiteX78" fmla="*/ 531928 w 2220490"/>
                  <a:gd name="connsiteY78" fmla="*/ 174861 h 1057618"/>
                  <a:gd name="connsiteX79" fmla="*/ 635203 w 2220490"/>
                  <a:gd name="connsiteY79" fmla="*/ 3469 h 1057618"/>
                  <a:gd name="connsiteX80" fmla="*/ 640082 w 2220490"/>
                  <a:gd name="connsiteY80" fmla="*/ 0 h 1057618"/>
                  <a:gd name="connsiteX81" fmla="*/ 822428 w 2220490"/>
                  <a:gd name="connsiteY81" fmla="*/ 0 h 1057618"/>
                  <a:gd name="connsiteX82" fmla="*/ 855155 w 2220490"/>
                  <a:gd name="connsiteY82" fmla="*/ 335399 h 1057618"/>
                  <a:gd name="connsiteX83" fmla="*/ 751878 w 2220490"/>
                  <a:gd name="connsiteY83" fmla="*/ 506790 h 1057618"/>
                  <a:gd name="connsiteX84" fmla="*/ 710954 w 2220490"/>
                  <a:gd name="connsiteY84" fmla="*/ 522962 h 1057618"/>
                  <a:gd name="connsiteX85" fmla="*/ 585804 w 2220490"/>
                  <a:gd name="connsiteY85" fmla="*/ 523672 h 1057618"/>
                  <a:gd name="connsiteX86" fmla="*/ 564153 w 2220490"/>
                  <a:gd name="connsiteY86" fmla="*/ 507856 h 1057618"/>
                  <a:gd name="connsiteX87" fmla="*/ 667431 w 2220490"/>
                  <a:gd name="connsiteY87" fmla="*/ 336465 h 1057618"/>
                  <a:gd name="connsiteX88" fmla="*/ 708354 w 2220490"/>
                  <a:gd name="connsiteY88" fmla="*/ 320293 h 1057618"/>
                  <a:gd name="connsiteX89" fmla="*/ 833504 w 2220490"/>
                  <a:gd name="connsiteY89" fmla="*/ 319583 h 1057618"/>
                  <a:gd name="connsiteX90" fmla="*/ 852805 w 2220490"/>
                  <a:gd name="connsiteY90" fmla="*/ 324142 h 1057618"/>
                  <a:gd name="connsiteX91" fmla="*/ 855155 w 2220490"/>
                  <a:gd name="connsiteY91" fmla="*/ 335399 h 1057618"/>
                  <a:gd name="connsiteX92" fmla="*/ 875658 w 2220490"/>
                  <a:gd name="connsiteY92" fmla="*/ 687855 h 1057618"/>
                  <a:gd name="connsiteX93" fmla="*/ 772382 w 2220490"/>
                  <a:gd name="connsiteY93" fmla="*/ 859246 h 1057618"/>
                  <a:gd name="connsiteX94" fmla="*/ 731457 w 2220490"/>
                  <a:gd name="connsiteY94" fmla="*/ 875416 h 1057618"/>
                  <a:gd name="connsiteX95" fmla="*/ 606307 w 2220490"/>
                  <a:gd name="connsiteY95" fmla="*/ 876128 h 1057618"/>
                  <a:gd name="connsiteX96" fmla="*/ 584656 w 2220490"/>
                  <a:gd name="connsiteY96" fmla="*/ 860312 h 1057618"/>
                  <a:gd name="connsiteX97" fmla="*/ 687932 w 2220490"/>
                  <a:gd name="connsiteY97" fmla="*/ 688921 h 1057618"/>
                  <a:gd name="connsiteX98" fmla="*/ 728857 w 2220490"/>
                  <a:gd name="connsiteY98" fmla="*/ 672749 h 1057618"/>
                  <a:gd name="connsiteX99" fmla="*/ 854009 w 2220490"/>
                  <a:gd name="connsiteY99" fmla="*/ 672039 h 1057618"/>
                  <a:gd name="connsiteX100" fmla="*/ 873309 w 2220490"/>
                  <a:gd name="connsiteY100" fmla="*/ 676598 h 1057618"/>
                  <a:gd name="connsiteX101" fmla="*/ 875658 w 2220490"/>
                  <a:gd name="connsiteY101" fmla="*/ 687855 h 1057618"/>
                  <a:gd name="connsiteX102" fmla="*/ 907887 w 2220490"/>
                  <a:gd name="connsiteY102" fmla="*/ 1020850 h 1057618"/>
                  <a:gd name="connsiteX103" fmla="*/ 885731 w 2220490"/>
                  <a:gd name="connsiteY103" fmla="*/ 1057618 h 1057618"/>
                  <a:gd name="connsiteX104" fmla="*/ 698649 w 2220490"/>
                  <a:gd name="connsiteY104" fmla="*/ 1057618 h 1057618"/>
                  <a:gd name="connsiteX105" fmla="*/ 720162 w 2220490"/>
                  <a:gd name="connsiteY105" fmla="*/ 1021916 h 1057618"/>
                  <a:gd name="connsiteX106" fmla="*/ 761087 w 2220490"/>
                  <a:gd name="connsiteY106" fmla="*/ 1005745 h 1057618"/>
                  <a:gd name="connsiteX107" fmla="*/ 886237 w 2220490"/>
                  <a:gd name="connsiteY107" fmla="*/ 1005034 h 1057618"/>
                  <a:gd name="connsiteX108" fmla="*/ 905538 w 2220490"/>
                  <a:gd name="connsiteY108" fmla="*/ 1009593 h 1057618"/>
                  <a:gd name="connsiteX109" fmla="*/ 907887 w 2220490"/>
                  <a:gd name="connsiteY109" fmla="*/ 1020850 h 1057618"/>
                  <a:gd name="connsiteX110" fmla="*/ 993366 w 2220490"/>
                  <a:gd name="connsiteY110" fmla="*/ 106031 h 1057618"/>
                  <a:gd name="connsiteX111" fmla="*/ 890092 w 2220490"/>
                  <a:gd name="connsiteY111" fmla="*/ 277421 h 1057618"/>
                  <a:gd name="connsiteX112" fmla="*/ 849167 w 2220490"/>
                  <a:gd name="connsiteY112" fmla="*/ 293593 h 1057618"/>
                  <a:gd name="connsiteX113" fmla="*/ 724017 w 2220490"/>
                  <a:gd name="connsiteY113" fmla="*/ 294303 h 1057618"/>
                  <a:gd name="connsiteX114" fmla="*/ 702366 w 2220490"/>
                  <a:gd name="connsiteY114" fmla="*/ 278488 h 1057618"/>
                  <a:gd name="connsiteX115" fmla="*/ 805642 w 2220490"/>
                  <a:gd name="connsiteY115" fmla="*/ 107097 h 1057618"/>
                  <a:gd name="connsiteX116" fmla="*/ 846567 w 2220490"/>
                  <a:gd name="connsiteY116" fmla="*/ 90925 h 1057618"/>
                  <a:gd name="connsiteX117" fmla="*/ 971717 w 2220490"/>
                  <a:gd name="connsiteY117" fmla="*/ 90214 h 1057618"/>
                  <a:gd name="connsiteX118" fmla="*/ 991017 w 2220490"/>
                  <a:gd name="connsiteY118" fmla="*/ 94774 h 1057618"/>
                  <a:gd name="connsiteX119" fmla="*/ 993366 w 2220490"/>
                  <a:gd name="connsiteY119" fmla="*/ 106031 h 1057618"/>
                  <a:gd name="connsiteX120" fmla="*/ 1013870 w 2220490"/>
                  <a:gd name="connsiteY120" fmla="*/ 458486 h 1057618"/>
                  <a:gd name="connsiteX121" fmla="*/ 910594 w 2220490"/>
                  <a:gd name="connsiteY121" fmla="*/ 629877 h 1057618"/>
                  <a:gd name="connsiteX122" fmla="*/ 869668 w 2220490"/>
                  <a:gd name="connsiteY122" fmla="*/ 646049 h 1057618"/>
                  <a:gd name="connsiteX123" fmla="*/ 744520 w 2220490"/>
                  <a:gd name="connsiteY123" fmla="*/ 646759 h 1057618"/>
                  <a:gd name="connsiteX124" fmla="*/ 722869 w 2220490"/>
                  <a:gd name="connsiteY124" fmla="*/ 630943 h 1057618"/>
                  <a:gd name="connsiteX125" fmla="*/ 826145 w 2220490"/>
                  <a:gd name="connsiteY125" fmla="*/ 459553 h 1057618"/>
                  <a:gd name="connsiteX126" fmla="*/ 867069 w 2220490"/>
                  <a:gd name="connsiteY126" fmla="*/ 443382 h 1057618"/>
                  <a:gd name="connsiteX127" fmla="*/ 992220 w 2220490"/>
                  <a:gd name="connsiteY127" fmla="*/ 442670 h 1057618"/>
                  <a:gd name="connsiteX128" fmla="*/ 1011521 w 2220490"/>
                  <a:gd name="connsiteY128" fmla="*/ 447229 h 1057618"/>
                  <a:gd name="connsiteX129" fmla="*/ 1013870 w 2220490"/>
                  <a:gd name="connsiteY129" fmla="*/ 458486 h 1057618"/>
                  <a:gd name="connsiteX130" fmla="*/ 1046099 w 2220490"/>
                  <a:gd name="connsiteY130" fmla="*/ 791483 h 1057618"/>
                  <a:gd name="connsiteX131" fmla="*/ 942823 w 2220490"/>
                  <a:gd name="connsiteY131" fmla="*/ 962872 h 1057618"/>
                  <a:gd name="connsiteX132" fmla="*/ 901898 w 2220490"/>
                  <a:gd name="connsiteY132" fmla="*/ 979044 h 1057618"/>
                  <a:gd name="connsiteX133" fmla="*/ 776748 w 2220490"/>
                  <a:gd name="connsiteY133" fmla="*/ 979755 h 1057618"/>
                  <a:gd name="connsiteX134" fmla="*/ 755099 w 2220490"/>
                  <a:gd name="connsiteY134" fmla="*/ 963938 h 1057618"/>
                  <a:gd name="connsiteX135" fmla="*/ 858373 w 2220490"/>
                  <a:gd name="connsiteY135" fmla="*/ 792548 h 1057618"/>
                  <a:gd name="connsiteX136" fmla="*/ 899298 w 2220490"/>
                  <a:gd name="connsiteY136" fmla="*/ 776377 h 1057618"/>
                  <a:gd name="connsiteX137" fmla="*/ 1024448 w 2220490"/>
                  <a:gd name="connsiteY137" fmla="*/ 775665 h 1057618"/>
                  <a:gd name="connsiteX138" fmla="*/ 1043750 w 2220490"/>
                  <a:gd name="connsiteY138" fmla="*/ 780224 h 1057618"/>
                  <a:gd name="connsiteX139" fmla="*/ 1046099 w 2220490"/>
                  <a:gd name="connsiteY139" fmla="*/ 791483 h 1057618"/>
                  <a:gd name="connsiteX140" fmla="*/ 1057258 w 2220490"/>
                  <a:gd name="connsiteY140" fmla="*/ 0 h 1057618"/>
                  <a:gd name="connsiteX141" fmla="*/ 1028303 w 2220490"/>
                  <a:gd name="connsiteY141" fmla="*/ 48053 h 1057618"/>
                  <a:gd name="connsiteX142" fmla="*/ 987378 w 2220490"/>
                  <a:gd name="connsiteY142" fmla="*/ 64225 h 1057618"/>
                  <a:gd name="connsiteX143" fmla="*/ 862228 w 2220490"/>
                  <a:gd name="connsiteY143" fmla="*/ 64936 h 1057618"/>
                  <a:gd name="connsiteX144" fmla="*/ 840577 w 2220490"/>
                  <a:gd name="connsiteY144" fmla="*/ 49119 h 1057618"/>
                  <a:gd name="connsiteX145" fmla="*/ 870174 w 2220490"/>
                  <a:gd name="connsiteY145" fmla="*/ 0 h 1057618"/>
                  <a:gd name="connsiteX146" fmla="*/ 1152081 w 2220490"/>
                  <a:gd name="connsiteY146" fmla="*/ 229118 h 1057618"/>
                  <a:gd name="connsiteX147" fmla="*/ 1048807 w 2220490"/>
                  <a:gd name="connsiteY147" fmla="*/ 400508 h 1057618"/>
                  <a:gd name="connsiteX148" fmla="*/ 1007881 w 2220490"/>
                  <a:gd name="connsiteY148" fmla="*/ 416680 h 1057618"/>
                  <a:gd name="connsiteX149" fmla="*/ 882731 w 2220490"/>
                  <a:gd name="connsiteY149" fmla="*/ 417391 h 1057618"/>
                  <a:gd name="connsiteX150" fmla="*/ 861080 w 2220490"/>
                  <a:gd name="connsiteY150" fmla="*/ 401575 h 1057618"/>
                  <a:gd name="connsiteX151" fmla="*/ 964357 w 2220490"/>
                  <a:gd name="connsiteY151" fmla="*/ 230184 h 1057618"/>
                  <a:gd name="connsiteX152" fmla="*/ 1005282 w 2220490"/>
                  <a:gd name="connsiteY152" fmla="*/ 214012 h 1057618"/>
                  <a:gd name="connsiteX153" fmla="*/ 1130432 w 2220490"/>
                  <a:gd name="connsiteY153" fmla="*/ 213302 h 1057618"/>
                  <a:gd name="connsiteX154" fmla="*/ 1149734 w 2220490"/>
                  <a:gd name="connsiteY154" fmla="*/ 217861 h 1057618"/>
                  <a:gd name="connsiteX155" fmla="*/ 1152081 w 2220490"/>
                  <a:gd name="connsiteY155" fmla="*/ 229118 h 1057618"/>
                  <a:gd name="connsiteX156" fmla="*/ 1184310 w 2220490"/>
                  <a:gd name="connsiteY156" fmla="*/ 562114 h 1057618"/>
                  <a:gd name="connsiteX157" fmla="*/ 1081034 w 2220490"/>
                  <a:gd name="connsiteY157" fmla="*/ 733505 h 1057618"/>
                  <a:gd name="connsiteX158" fmla="*/ 1040109 w 2220490"/>
                  <a:gd name="connsiteY158" fmla="*/ 749676 h 1057618"/>
                  <a:gd name="connsiteX159" fmla="*/ 914961 w 2220490"/>
                  <a:gd name="connsiteY159" fmla="*/ 750386 h 1057618"/>
                  <a:gd name="connsiteX160" fmla="*/ 893310 w 2220490"/>
                  <a:gd name="connsiteY160" fmla="*/ 734570 h 1057618"/>
                  <a:gd name="connsiteX161" fmla="*/ 996586 w 2220490"/>
                  <a:gd name="connsiteY161" fmla="*/ 563179 h 1057618"/>
                  <a:gd name="connsiteX162" fmla="*/ 1037511 w 2220490"/>
                  <a:gd name="connsiteY162" fmla="*/ 547008 h 1057618"/>
                  <a:gd name="connsiteX163" fmla="*/ 1162661 w 2220490"/>
                  <a:gd name="connsiteY163" fmla="*/ 546296 h 1057618"/>
                  <a:gd name="connsiteX164" fmla="*/ 1181961 w 2220490"/>
                  <a:gd name="connsiteY164" fmla="*/ 550856 h 1057618"/>
                  <a:gd name="connsiteX165" fmla="*/ 1184310 w 2220490"/>
                  <a:gd name="connsiteY165" fmla="*/ 562114 h 1057618"/>
                  <a:gd name="connsiteX166" fmla="*/ 1204814 w 2220490"/>
                  <a:gd name="connsiteY166" fmla="*/ 914570 h 1057618"/>
                  <a:gd name="connsiteX167" fmla="*/ 1118616 w 2220490"/>
                  <a:gd name="connsiteY167" fmla="*/ 1057618 h 1057618"/>
                  <a:gd name="connsiteX168" fmla="*/ 931532 w 2220490"/>
                  <a:gd name="connsiteY168" fmla="*/ 1057618 h 1057618"/>
                  <a:gd name="connsiteX169" fmla="*/ 1017089 w 2220490"/>
                  <a:gd name="connsiteY169" fmla="*/ 915635 h 1057618"/>
                  <a:gd name="connsiteX170" fmla="*/ 1058013 w 2220490"/>
                  <a:gd name="connsiteY170" fmla="*/ 899464 h 1057618"/>
                  <a:gd name="connsiteX171" fmla="*/ 1183163 w 2220490"/>
                  <a:gd name="connsiteY171" fmla="*/ 898754 h 1057618"/>
                  <a:gd name="connsiteX172" fmla="*/ 1202465 w 2220490"/>
                  <a:gd name="connsiteY172" fmla="*/ 903312 h 1057618"/>
                  <a:gd name="connsiteX173" fmla="*/ 1204814 w 2220490"/>
                  <a:gd name="connsiteY173" fmla="*/ 914570 h 1057618"/>
                  <a:gd name="connsiteX174" fmla="*/ 1290142 w 2220490"/>
                  <a:gd name="connsiteY174" fmla="*/ 0 h 1057618"/>
                  <a:gd name="connsiteX175" fmla="*/ 1187018 w 2220490"/>
                  <a:gd name="connsiteY175" fmla="*/ 171140 h 1057618"/>
                  <a:gd name="connsiteX176" fmla="*/ 1146093 w 2220490"/>
                  <a:gd name="connsiteY176" fmla="*/ 187312 h 1057618"/>
                  <a:gd name="connsiteX177" fmla="*/ 1020943 w 2220490"/>
                  <a:gd name="connsiteY177" fmla="*/ 188023 h 1057618"/>
                  <a:gd name="connsiteX178" fmla="*/ 999292 w 2220490"/>
                  <a:gd name="connsiteY178" fmla="*/ 172206 h 1057618"/>
                  <a:gd name="connsiteX179" fmla="*/ 1102568 w 2220490"/>
                  <a:gd name="connsiteY179" fmla="*/ 815 h 1057618"/>
                  <a:gd name="connsiteX180" fmla="*/ 1103713 w 2220490"/>
                  <a:gd name="connsiteY180" fmla="*/ 0 h 1057618"/>
                  <a:gd name="connsiteX181" fmla="*/ 1322522 w 2220490"/>
                  <a:gd name="connsiteY181" fmla="*/ 332744 h 1057618"/>
                  <a:gd name="connsiteX182" fmla="*/ 1219246 w 2220490"/>
                  <a:gd name="connsiteY182" fmla="*/ 504135 h 1057618"/>
                  <a:gd name="connsiteX183" fmla="*/ 1178322 w 2220490"/>
                  <a:gd name="connsiteY183" fmla="*/ 520307 h 1057618"/>
                  <a:gd name="connsiteX184" fmla="*/ 1053172 w 2220490"/>
                  <a:gd name="connsiteY184" fmla="*/ 521018 h 1057618"/>
                  <a:gd name="connsiteX185" fmla="*/ 1031522 w 2220490"/>
                  <a:gd name="connsiteY185" fmla="*/ 505201 h 1057618"/>
                  <a:gd name="connsiteX186" fmla="*/ 1134797 w 2220490"/>
                  <a:gd name="connsiteY186" fmla="*/ 333812 h 1057618"/>
                  <a:gd name="connsiteX187" fmla="*/ 1175721 w 2220490"/>
                  <a:gd name="connsiteY187" fmla="*/ 317640 h 1057618"/>
                  <a:gd name="connsiteX188" fmla="*/ 1300871 w 2220490"/>
                  <a:gd name="connsiteY188" fmla="*/ 316930 h 1057618"/>
                  <a:gd name="connsiteX189" fmla="*/ 1320173 w 2220490"/>
                  <a:gd name="connsiteY189" fmla="*/ 321487 h 1057618"/>
                  <a:gd name="connsiteX190" fmla="*/ 1322522 w 2220490"/>
                  <a:gd name="connsiteY190" fmla="*/ 332744 h 1057618"/>
                  <a:gd name="connsiteX191" fmla="*/ 1343027 w 2220490"/>
                  <a:gd name="connsiteY191" fmla="*/ 685200 h 1057618"/>
                  <a:gd name="connsiteX192" fmla="*/ 1239749 w 2220490"/>
                  <a:gd name="connsiteY192" fmla="*/ 856592 h 1057618"/>
                  <a:gd name="connsiteX193" fmla="*/ 1198824 w 2220490"/>
                  <a:gd name="connsiteY193" fmla="*/ 872763 h 1057618"/>
                  <a:gd name="connsiteX194" fmla="*/ 1073674 w 2220490"/>
                  <a:gd name="connsiteY194" fmla="*/ 873473 h 1057618"/>
                  <a:gd name="connsiteX195" fmla="*/ 1052024 w 2220490"/>
                  <a:gd name="connsiteY195" fmla="*/ 857657 h 1057618"/>
                  <a:gd name="connsiteX196" fmla="*/ 1155301 w 2220490"/>
                  <a:gd name="connsiteY196" fmla="*/ 686268 h 1057618"/>
                  <a:gd name="connsiteX197" fmla="*/ 1196226 w 2220490"/>
                  <a:gd name="connsiteY197" fmla="*/ 670095 h 1057618"/>
                  <a:gd name="connsiteX198" fmla="*/ 1321376 w 2220490"/>
                  <a:gd name="connsiteY198" fmla="*/ 669385 h 1057618"/>
                  <a:gd name="connsiteX199" fmla="*/ 1340676 w 2220490"/>
                  <a:gd name="connsiteY199" fmla="*/ 673943 h 1057618"/>
                  <a:gd name="connsiteX200" fmla="*/ 1343027 w 2220490"/>
                  <a:gd name="connsiteY200" fmla="*/ 685200 h 1057618"/>
                  <a:gd name="connsiteX201" fmla="*/ 1375254 w 2220490"/>
                  <a:gd name="connsiteY201" fmla="*/ 1018196 h 1057618"/>
                  <a:gd name="connsiteX202" fmla="*/ 1351499 w 2220490"/>
                  <a:gd name="connsiteY202" fmla="*/ 1057618 h 1057618"/>
                  <a:gd name="connsiteX203" fmla="*/ 1164418 w 2220490"/>
                  <a:gd name="connsiteY203" fmla="*/ 1057618 h 1057618"/>
                  <a:gd name="connsiteX204" fmla="*/ 1187530 w 2220490"/>
                  <a:gd name="connsiteY204" fmla="*/ 1019263 h 1057618"/>
                  <a:gd name="connsiteX205" fmla="*/ 1228454 w 2220490"/>
                  <a:gd name="connsiteY205" fmla="*/ 1003091 h 1057618"/>
                  <a:gd name="connsiteX206" fmla="*/ 1353604 w 2220490"/>
                  <a:gd name="connsiteY206" fmla="*/ 1002380 h 1057618"/>
                  <a:gd name="connsiteX207" fmla="*/ 1372905 w 2220490"/>
                  <a:gd name="connsiteY207" fmla="*/ 1006940 h 1057618"/>
                  <a:gd name="connsiteX208" fmla="*/ 1375254 w 2220490"/>
                  <a:gd name="connsiteY208" fmla="*/ 1018196 h 1057618"/>
                  <a:gd name="connsiteX209" fmla="*/ 1460735 w 2220490"/>
                  <a:gd name="connsiteY209" fmla="*/ 103377 h 1057618"/>
                  <a:gd name="connsiteX210" fmla="*/ 1357457 w 2220490"/>
                  <a:gd name="connsiteY210" fmla="*/ 274768 h 1057618"/>
                  <a:gd name="connsiteX211" fmla="*/ 1316532 w 2220490"/>
                  <a:gd name="connsiteY211" fmla="*/ 290939 h 1057618"/>
                  <a:gd name="connsiteX212" fmla="*/ 1191382 w 2220490"/>
                  <a:gd name="connsiteY212" fmla="*/ 291649 h 1057618"/>
                  <a:gd name="connsiteX213" fmla="*/ 1169733 w 2220490"/>
                  <a:gd name="connsiteY213" fmla="*/ 275834 h 1057618"/>
                  <a:gd name="connsiteX214" fmla="*/ 1273009 w 2220490"/>
                  <a:gd name="connsiteY214" fmla="*/ 104442 h 1057618"/>
                  <a:gd name="connsiteX215" fmla="*/ 1313934 w 2220490"/>
                  <a:gd name="connsiteY215" fmla="*/ 88272 h 1057618"/>
                  <a:gd name="connsiteX216" fmla="*/ 1439084 w 2220490"/>
                  <a:gd name="connsiteY216" fmla="*/ 87561 h 1057618"/>
                  <a:gd name="connsiteX217" fmla="*/ 1458384 w 2220490"/>
                  <a:gd name="connsiteY217" fmla="*/ 92120 h 1057618"/>
                  <a:gd name="connsiteX218" fmla="*/ 1460735 w 2220490"/>
                  <a:gd name="connsiteY218" fmla="*/ 103377 h 1057618"/>
                  <a:gd name="connsiteX219" fmla="*/ 1481238 w 2220490"/>
                  <a:gd name="connsiteY219" fmla="*/ 455833 h 1057618"/>
                  <a:gd name="connsiteX220" fmla="*/ 1377963 w 2220490"/>
                  <a:gd name="connsiteY220" fmla="*/ 627224 h 1057618"/>
                  <a:gd name="connsiteX221" fmla="*/ 1337035 w 2220490"/>
                  <a:gd name="connsiteY221" fmla="*/ 643395 h 1057618"/>
                  <a:gd name="connsiteX222" fmla="*/ 1211887 w 2220490"/>
                  <a:gd name="connsiteY222" fmla="*/ 644105 h 1057618"/>
                  <a:gd name="connsiteX223" fmla="*/ 1190236 w 2220490"/>
                  <a:gd name="connsiteY223" fmla="*/ 628288 h 1057618"/>
                  <a:gd name="connsiteX224" fmla="*/ 1293512 w 2220490"/>
                  <a:gd name="connsiteY224" fmla="*/ 456899 h 1057618"/>
                  <a:gd name="connsiteX225" fmla="*/ 1334438 w 2220490"/>
                  <a:gd name="connsiteY225" fmla="*/ 440727 h 1057618"/>
                  <a:gd name="connsiteX226" fmla="*/ 1459588 w 2220490"/>
                  <a:gd name="connsiteY226" fmla="*/ 440016 h 1057618"/>
                  <a:gd name="connsiteX227" fmla="*/ 1478888 w 2220490"/>
                  <a:gd name="connsiteY227" fmla="*/ 444574 h 1057618"/>
                  <a:gd name="connsiteX228" fmla="*/ 1481238 w 2220490"/>
                  <a:gd name="connsiteY228" fmla="*/ 455833 h 1057618"/>
                  <a:gd name="connsiteX229" fmla="*/ 1513466 w 2220490"/>
                  <a:gd name="connsiteY229" fmla="*/ 788827 h 1057618"/>
                  <a:gd name="connsiteX230" fmla="*/ 1410190 w 2220490"/>
                  <a:gd name="connsiteY230" fmla="*/ 960219 h 1057618"/>
                  <a:gd name="connsiteX231" fmla="*/ 1369266 w 2220490"/>
                  <a:gd name="connsiteY231" fmla="*/ 976391 h 1057618"/>
                  <a:gd name="connsiteX232" fmla="*/ 1244115 w 2220490"/>
                  <a:gd name="connsiteY232" fmla="*/ 977101 h 1057618"/>
                  <a:gd name="connsiteX233" fmla="*/ 1222465 w 2220490"/>
                  <a:gd name="connsiteY233" fmla="*/ 961285 h 1057618"/>
                  <a:gd name="connsiteX234" fmla="*/ 1325742 w 2220490"/>
                  <a:gd name="connsiteY234" fmla="*/ 789894 h 1057618"/>
                  <a:gd name="connsiteX235" fmla="*/ 1366667 w 2220490"/>
                  <a:gd name="connsiteY235" fmla="*/ 773722 h 1057618"/>
                  <a:gd name="connsiteX236" fmla="*/ 1491817 w 2220490"/>
                  <a:gd name="connsiteY236" fmla="*/ 773012 h 1057618"/>
                  <a:gd name="connsiteX237" fmla="*/ 1511117 w 2220490"/>
                  <a:gd name="connsiteY237" fmla="*/ 777571 h 1057618"/>
                  <a:gd name="connsiteX238" fmla="*/ 1513466 w 2220490"/>
                  <a:gd name="connsiteY238" fmla="*/ 788827 h 1057618"/>
                  <a:gd name="connsiteX239" fmla="*/ 1523026 w 2220490"/>
                  <a:gd name="connsiteY239" fmla="*/ 0 h 1057618"/>
                  <a:gd name="connsiteX240" fmla="*/ 1495670 w 2220490"/>
                  <a:gd name="connsiteY240" fmla="*/ 45399 h 1057618"/>
                  <a:gd name="connsiteX241" fmla="*/ 1454745 w 2220490"/>
                  <a:gd name="connsiteY241" fmla="*/ 61570 h 1057618"/>
                  <a:gd name="connsiteX242" fmla="*/ 1329596 w 2220490"/>
                  <a:gd name="connsiteY242" fmla="*/ 62282 h 1057618"/>
                  <a:gd name="connsiteX243" fmla="*/ 1307945 w 2220490"/>
                  <a:gd name="connsiteY243" fmla="*/ 46464 h 1057618"/>
                  <a:gd name="connsiteX244" fmla="*/ 1335943 w 2220490"/>
                  <a:gd name="connsiteY244" fmla="*/ 0 h 1057618"/>
                  <a:gd name="connsiteX245" fmla="*/ 1619450 w 2220490"/>
                  <a:gd name="connsiteY245" fmla="*/ 226464 h 1057618"/>
                  <a:gd name="connsiteX246" fmla="*/ 1516174 w 2220490"/>
                  <a:gd name="connsiteY246" fmla="*/ 397855 h 1057618"/>
                  <a:gd name="connsiteX247" fmla="*/ 1475248 w 2220490"/>
                  <a:gd name="connsiteY247" fmla="*/ 414026 h 1057618"/>
                  <a:gd name="connsiteX248" fmla="*/ 1350099 w 2220490"/>
                  <a:gd name="connsiteY248" fmla="*/ 414736 h 1057618"/>
                  <a:gd name="connsiteX249" fmla="*/ 1328448 w 2220490"/>
                  <a:gd name="connsiteY249" fmla="*/ 398921 h 1057618"/>
                  <a:gd name="connsiteX250" fmla="*/ 1431724 w 2220490"/>
                  <a:gd name="connsiteY250" fmla="*/ 227529 h 1057618"/>
                  <a:gd name="connsiteX251" fmla="*/ 1472649 w 2220490"/>
                  <a:gd name="connsiteY251" fmla="*/ 211358 h 1057618"/>
                  <a:gd name="connsiteX252" fmla="*/ 1597799 w 2220490"/>
                  <a:gd name="connsiteY252" fmla="*/ 210648 h 1057618"/>
                  <a:gd name="connsiteX253" fmla="*/ 1617101 w 2220490"/>
                  <a:gd name="connsiteY253" fmla="*/ 215206 h 1057618"/>
                  <a:gd name="connsiteX254" fmla="*/ 1619450 w 2220490"/>
                  <a:gd name="connsiteY254" fmla="*/ 226464 h 1057618"/>
                  <a:gd name="connsiteX255" fmla="*/ 1651677 w 2220490"/>
                  <a:gd name="connsiteY255" fmla="*/ 559460 h 1057618"/>
                  <a:gd name="connsiteX256" fmla="*/ 1548403 w 2220490"/>
                  <a:gd name="connsiteY256" fmla="*/ 730850 h 1057618"/>
                  <a:gd name="connsiteX257" fmla="*/ 1507478 w 2220490"/>
                  <a:gd name="connsiteY257" fmla="*/ 747022 h 1057618"/>
                  <a:gd name="connsiteX258" fmla="*/ 1382328 w 2220490"/>
                  <a:gd name="connsiteY258" fmla="*/ 747733 h 1057618"/>
                  <a:gd name="connsiteX259" fmla="*/ 1360678 w 2220490"/>
                  <a:gd name="connsiteY259" fmla="*/ 731916 h 1057618"/>
                  <a:gd name="connsiteX260" fmla="*/ 1463953 w 2220490"/>
                  <a:gd name="connsiteY260" fmla="*/ 560525 h 1057618"/>
                  <a:gd name="connsiteX261" fmla="*/ 1504878 w 2220490"/>
                  <a:gd name="connsiteY261" fmla="*/ 544354 h 1057618"/>
                  <a:gd name="connsiteX262" fmla="*/ 1630028 w 2220490"/>
                  <a:gd name="connsiteY262" fmla="*/ 543643 h 1057618"/>
                  <a:gd name="connsiteX263" fmla="*/ 1649330 w 2220490"/>
                  <a:gd name="connsiteY263" fmla="*/ 548202 h 1057618"/>
                  <a:gd name="connsiteX264" fmla="*/ 1651677 w 2220490"/>
                  <a:gd name="connsiteY264" fmla="*/ 559460 h 1057618"/>
                  <a:gd name="connsiteX265" fmla="*/ 1672182 w 2220490"/>
                  <a:gd name="connsiteY265" fmla="*/ 911915 h 1057618"/>
                  <a:gd name="connsiteX266" fmla="*/ 1584385 w 2220490"/>
                  <a:gd name="connsiteY266" fmla="*/ 1057618 h 1057618"/>
                  <a:gd name="connsiteX267" fmla="*/ 1397301 w 2220490"/>
                  <a:gd name="connsiteY267" fmla="*/ 1057618 h 1057618"/>
                  <a:gd name="connsiteX268" fmla="*/ 1484456 w 2220490"/>
                  <a:gd name="connsiteY268" fmla="*/ 912981 h 1057618"/>
                  <a:gd name="connsiteX269" fmla="*/ 1525382 w 2220490"/>
                  <a:gd name="connsiteY269" fmla="*/ 896809 h 1057618"/>
                  <a:gd name="connsiteX270" fmla="*/ 1650532 w 2220490"/>
                  <a:gd name="connsiteY270" fmla="*/ 896099 h 1057618"/>
                  <a:gd name="connsiteX271" fmla="*/ 1669832 w 2220490"/>
                  <a:gd name="connsiteY271" fmla="*/ 900658 h 1057618"/>
                  <a:gd name="connsiteX272" fmla="*/ 1672182 w 2220490"/>
                  <a:gd name="connsiteY272" fmla="*/ 911915 h 1057618"/>
                  <a:gd name="connsiteX273" fmla="*/ 1755911 w 2220490"/>
                  <a:gd name="connsiteY273" fmla="*/ 0 h 1057618"/>
                  <a:gd name="connsiteX274" fmla="*/ 1654385 w 2220490"/>
                  <a:gd name="connsiteY274" fmla="*/ 168486 h 1057618"/>
                  <a:gd name="connsiteX275" fmla="*/ 1613460 w 2220490"/>
                  <a:gd name="connsiteY275" fmla="*/ 184657 h 1057618"/>
                  <a:gd name="connsiteX276" fmla="*/ 1488311 w 2220490"/>
                  <a:gd name="connsiteY276" fmla="*/ 185369 h 1057618"/>
                  <a:gd name="connsiteX277" fmla="*/ 1466660 w 2220490"/>
                  <a:gd name="connsiteY277" fmla="*/ 169553 h 1057618"/>
                  <a:gd name="connsiteX278" fmla="*/ 1568829 w 2220490"/>
                  <a:gd name="connsiteY278" fmla="*/ 0 h 1057618"/>
                  <a:gd name="connsiteX279" fmla="*/ 1789891 w 2220490"/>
                  <a:gd name="connsiteY279" fmla="*/ 330091 h 1057618"/>
                  <a:gd name="connsiteX280" fmla="*/ 1686614 w 2220490"/>
                  <a:gd name="connsiteY280" fmla="*/ 501482 h 1057618"/>
                  <a:gd name="connsiteX281" fmla="*/ 1645689 w 2220490"/>
                  <a:gd name="connsiteY281" fmla="*/ 517652 h 1057618"/>
                  <a:gd name="connsiteX282" fmla="*/ 1520539 w 2220490"/>
                  <a:gd name="connsiteY282" fmla="*/ 518364 h 1057618"/>
                  <a:gd name="connsiteX283" fmla="*/ 1498889 w 2220490"/>
                  <a:gd name="connsiteY283" fmla="*/ 502548 h 1057618"/>
                  <a:gd name="connsiteX284" fmla="*/ 1602165 w 2220490"/>
                  <a:gd name="connsiteY284" fmla="*/ 331157 h 1057618"/>
                  <a:gd name="connsiteX285" fmla="*/ 1643090 w 2220490"/>
                  <a:gd name="connsiteY285" fmla="*/ 314985 h 1057618"/>
                  <a:gd name="connsiteX286" fmla="*/ 1768240 w 2220490"/>
                  <a:gd name="connsiteY286" fmla="*/ 314275 h 1057618"/>
                  <a:gd name="connsiteX287" fmla="*/ 1787540 w 2220490"/>
                  <a:gd name="connsiteY287" fmla="*/ 318834 h 1057618"/>
                  <a:gd name="connsiteX288" fmla="*/ 1789891 w 2220490"/>
                  <a:gd name="connsiteY288" fmla="*/ 330091 h 1057618"/>
                  <a:gd name="connsiteX289" fmla="*/ 1810394 w 2220490"/>
                  <a:gd name="connsiteY289" fmla="*/ 682547 h 1057618"/>
                  <a:gd name="connsiteX290" fmla="*/ 1707118 w 2220490"/>
                  <a:gd name="connsiteY290" fmla="*/ 853937 h 1057618"/>
                  <a:gd name="connsiteX291" fmla="*/ 1666192 w 2220490"/>
                  <a:gd name="connsiteY291" fmla="*/ 870109 h 1057618"/>
                  <a:gd name="connsiteX292" fmla="*/ 1541043 w 2220490"/>
                  <a:gd name="connsiteY292" fmla="*/ 870819 h 1057618"/>
                  <a:gd name="connsiteX293" fmla="*/ 1519392 w 2220490"/>
                  <a:gd name="connsiteY293" fmla="*/ 855004 h 1057618"/>
                  <a:gd name="connsiteX294" fmla="*/ 1622668 w 2220490"/>
                  <a:gd name="connsiteY294" fmla="*/ 683613 h 1057618"/>
                  <a:gd name="connsiteX295" fmla="*/ 1663593 w 2220490"/>
                  <a:gd name="connsiteY295" fmla="*/ 667441 h 1057618"/>
                  <a:gd name="connsiteX296" fmla="*/ 1788743 w 2220490"/>
                  <a:gd name="connsiteY296" fmla="*/ 666730 h 1057618"/>
                  <a:gd name="connsiteX297" fmla="*/ 1808045 w 2220490"/>
                  <a:gd name="connsiteY297" fmla="*/ 671290 h 1057618"/>
                  <a:gd name="connsiteX298" fmla="*/ 1810394 w 2220490"/>
                  <a:gd name="connsiteY298" fmla="*/ 682547 h 1057618"/>
                  <a:gd name="connsiteX299" fmla="*/ 1928102 w 2220490"/>
                  <a:gd name="connsiteY299" fmla="*/ 100722 h 1057618"/>
                  <a:gd name="connsiteX300" fmla="*/ 1824826 w 2220490"/>
                  <a:gd name="connsiteY300" fmla="*/ 272113 h 1057618"/>
                  <a:gd name="connsiteX301" fmla="*/ 1783901 w 2220490"/>
                  <a:gd name="connsiteY301" fmla="*/ 288285 h 1057618"/>
                  <a:gd name="connsiteX302" fmla="*/ 1658751 w 2220490"/>
                  <a:gd name="connsiteY302" fmla="*/ 288995 h 1057618"/>
                  <a:gd name="connsiteX303" fmla="*/ 1637101 w 2220490"/>
                  <a:gd name="connsiteY303" fmla="*/ 273180 h 1057618"/>
                  <a:gd name="connsiteX304" fmla="*/ 1740376 w 2220490"/>
                  <a:gd name="connsiteY304" fmla="*/ 101789 h 1057618"/>
                  <a:gd name="connsiteX305" fmla="*/ 1781302 w 2220490"/>
                  <a:gd name="connsiteY305" fmla="*/ 85618 h 1057618"/>
                  <a:gd name="connsiteX306" fmla="*/ 1906451 w 2220490"/>
                  <a:gd name="connsiteY306" fmla="*/ 84906 h 1057618"/>
                  <a:gd name="connsiteX307" fmla="*/ 1925753 w 2220490"/>
                  <a:gd name="connsiteY307" fmla="*/ 89466 h 1057618"/>
                  <a:gd name="connsiteX308" fmla="*/ 1928102 w 2220490"/>
                  <a:gd name="connsiteY308" fmla="*/ 100722 h 1057618"/>
                  <a:gd name="connsiteX309" fmla="*/ 1948606 w 2220490"/>
                  <a:gd name="connsiteY309" fmla="*/ 453178 h 1057618"/>
                  <a:gd name="connsiteX310" fmla="*/ 1845329 w 2220490"/>
                  <a:gd name="connsiteY310" fmla="*/ 624569 h 1057618"/>
                  <a:gd name="connsiteX311" fmla="*/ 1804404 w 2220490"/>
                  <a:gd name="connsiteY311" fmla="*/ 640741 h 1057618"/>
                  <a:gd name="connsiteX312" fmla="*/ 1679254 w 2220490"/>
                  <a:gd name="connsiteY312" fmla="*/ 641451 h 1057618"/>
                  <a:gd name="connsiteX313" fmla="*/ 1657603 w 2220490"/>
                  <a:gd name="connsiteY313" fmla="*/ 625635 h 1057618"/>
                  <a:gd name="connsiteX314" fmla="*/ 1760879 w 2220490"/>
                  <a:gd name="connsiteY314" fmla="*/ 454245 h 1057618"/>
                  <a:gd name="connsiteX315" fmla="*/ 1801805 w 2220490"/>
                  <a:gd name="connsiteY315" fmla="*/ 438072 h 1057618"/>
                  <a:gd name="connsiteX316" fmla="*/ 1926955 w 2220490"/>
                  <a:gd name="connsiteY316" fmla="*/ 437362 h 1057618"/>
                  <a:gd name="connsiteX317" fmla="*/ 1946256 w 2220490"/>
                  <a:gd name="connsiteY317" fmla="*/ 441921 h 1057618"/>
                  <a:gd name="connsiteX318" fmla="*/ 1948606 w 2220490"/>
                  <a:gd name="connsiteY318" fmla="*/ 453178 h 1057618"/>
                  <a:gd name="connsiteX319" fmla="*/ 1988795 w 2220490"/>
                  <a:gd name="connsiteY319" fmla="*/ 0 h 1057618"/>
                  <a:gd name="connsiteX320" fmla="*/ 1963038 w 2220490"/>
                  <a:gd name="connsiteY320" fmla="*/ 42745 h 1057618"/>
                  <a:gd name="connsiteX321" fmla="*/ 1922113 w 2220490"/>
                  <a:gd name="connsiteY321" fmla="*/ 58917 h 1057618"/>
                  <a:gd name="connsiteX322" fmla="*/ 1796963 w 2220490"/>
                  <a:gd name="connsiteY322" fmla="*/ 59628 h 1057618"/>
                  <a:gd name="connsiteX323" fmla="*/ 1775312 w 2220490"/>
                  <a:gd name="connsiteY323" fmla="*/ 43811 h 1057618"/>
                  <a:gd name="connsiteX324" fmla="*/ 1801712 w 2220490"/>
                  <a:gd name="connsiteY324" fmla="*/ 0 h 1057618"/>
                  <a:gd name="connsiteX325" fmla="*/ 2086715 w 2220490"/>
                  <a:gd name="connsiteY325" fmla="*/ 223320 h 1057618"/>
                  <a:gd name="connsiteX326" fmla="*/ 2019587 w 2220490"/>
                  <a:gd name="connsiteY326" fmla="*/ 335381 h 1057618"/>
                  <a:gd name="connsiteX327" fmla="*/ 1983541 w 2220490"/>
                  <a:gd name="connsiteY327" fmla="*/ 395200 h 1057618"/>
                  <a:gd name="connsiteX328" fmla="*/ 1942616 w 2220490"/>
                  <a:gd name="connsiteY328" fmla="*/ 411372 h 1057618"/>
                  <a:gd name="connsiteX329" fmla="*/ 1817466 w 2220490"/>
                  <a:gd name="connsiteY329" fmla="*/ 412083 h 1057618"/>
                  <a:gd name="connsiteX330" fmla="*/ 1795815 w 2220490"/>
                  <a:gd name="connsiteY330" fmla="*/ 396267 h 1057618"/>
                  <a:gd name="connsiteX331" fmla="*/ 1899093 w 2220490"/>
                  <a:gd name="connsiteY331" fmla="*/ 224876 h 1057618"/>
                  <a:gd name="connsiteX332" fmla="*/ 1940016 w 2220490"/>
                  <a:gd name="connsiteY332" fmla="*/ 208705 h 1057618"/>
                  <a:gd name="connsiteX333" fmla="*/ 2065166 w 2220490"/>
                  <a:gd name="connsiteY333" fmla="*/ 207995 h 1057618"/>
                  <a:gd name="connsiteX334" fmla="*/ 2084468 w 2220490"/>
                  <a:gd name="connsiteY334" fmla="*/ 212553 h 1057618"/>
                  <a:gd name="connsiteX335" fmla="*/ 2220490 w 2220490"/>
                  <a:gd name="connsiteY335" fmla="*/ 0 h 1057618"/>
                  <a:gd name="connsiteX336" fmla="*/ 2120706 w 2220490"/>
                  <a:gd name="connsiteY336" fmla="*/ 166576 h 1057618"/>
                  <a:gd name="connsiteX337" fmla="*/ 2105775 w 2220490"/>
                  <a:gd name="connsiteY337" fmla="*/ 177194 h 1057618"/>
                  <a:gd name="connsiteX338" fmla="*/ 2080829 w 2220490"/>
                  <a:gd name="connsiteY338" fmla="*/ 182004 h 1057618"/>
                  <a:gd name="connsiteX339" fmla="*/ 1955679 w 2220490"/>
                  <a:gd name="connsiteY339" fmla="*/ 182715 h 1057618"/>
                  <a:gd name="connsiteX340" fmla="*/ 1934028 w 2220490"/>
                  <a:gd name="connsiteY340" fmla="*/ 166898 h 1057618"/>
                  <a:gd name="connsiteX341" fmla="*/ 2034596 w 2220490"/>
                  <a:gd name="connsiteY341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</a:cxnLst>
                <a:rect l="l" t="t" r="r" b="b"/>
                <a:pathLst>
                  <a:path w="2220490" h="1057618">
                    <a:moveTo>
                      <a:pt x="270083" y="919877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82356" y="920943"/>
                    </a:lnTo>
                    <a:cubicBezTo>
                      <a:pt x="87680" y="912110"/>
                      <a:pt x="106003" y="904869"/>
                      <a:pt x="123283" y="904772"/>
                    </a:cubicBezTo>
                    <a:lnTo>
                      <a:pt x="248432" y="904060"/>
                    </a:lnTo>
                    <a:cubicBezTo>
                      <a:pt x="257072" y="904011"/>
                      <a:pt x="263815" y="905758"/>
                      <a:pt x="267734" y="908620"/>
                    </a:cubicBezTo>
                    <a:cubicBezTo>
                      <a:pt x="271651" y="911483"/>
                      <a:pt x="272743" y="915461"/>
                      <a:pt x="270083" y="919877"/>
                    </a:cubicBezTo>
                    <a:close/>
                    <a:moveTo>
                      <a:pt x="408294" y="690508"/>
                    </a:moveTo>
                    <a:lnTo>
                      <a:pt x="305019" y="861899"/>
                    </a:lnTo>
                    <a:cubicBezTo>
                      <a:pt x="299695" y="870732"/>
                      <a:pt x="281373" y="877972"/>
                      <a:pt x="264093" y="878071"/>
                    </a:cubicBezTo>
                    <a:lnTo>
                      <a:pt x="138943" y="878781"/>
                    </a:lnTo>
                    <a:cubicBezTo>
                      <a:pt x="121662" y="878880"/>
                      <a:pt x="111970" y="871799"/>
                      <a:pt x="117292" y="862965"/>
                    </a:cubicBezTo>
                    <a:lnTo>
                      <a:pt x="220568" y="691575"/>
                    </a:lnTo>
                    <a:cubicBezTo>
                      <a:pt x="225891" y="682741"/>
                      <a:pt x="244214" y="675501"/>
                      <a:pt x="261494" y="675404"/>
                    </a:cubicBezTo>
                    <a:lnTo>
                      <a:pt x="386644" y="674692"/>
                    </a:lnTo>
                    <a:cubicBezTo>
                      <a:pt x="395283" y="674644"/>
                      <a:pt x="402028" y="676389"/>
                      <a:pt x="405945" y="679251"/>
                    </a:cubicBezTo>
                    <a:cubicBezTo>
                      <a:pt x="409863" y="682113"/>
                      <a:pt x="410955" y="686092"/>
                      <a:pt x="408294" y="690508"/>
                    </a:cubicBezTo>
                    <a:close/>
                    <a:moveTo>
                      <a:pt x="440520" y="1023505"/>
                    </a:moveTo>
                    <a:lnTo>
                      <a:pt x="419964" y="1057618"/>
                    </a:lnTo>
                    <a:lnTo>
                      <a:pt x="232880" y="1057618"/>
                    </a:lnTo>
                    <a:lnTo>
                      <a:pt x="252794" y="1024571"/>
                    </a:lnTo>
                    <a:cubicBezTo>
                      <a:pt x="258117" y="1015738"/>
                      <a:pt x="276440" y="1008497"/>
                      <a:pt x="293719" y="1008399"/>
                    </a:cubicBezTo>
                    <a:lnTo>
                      <a:pt x="418869" y="1007688"/>
                    </a:lnTo>
                    <a:cubicBezTo>
                      <a:pt x="427509" y="1007639"/>
                      <a:pt x="434252" y="1009385"/>
                      <a:pt x="438171" y="1012248"/>
                    </a:cubicBezTo>
                    <a:cubicBezTo>
                      <a:pt x="442089" y="1015110"/>
                      <a:pt x="443181" y="1019087"/>
                      <a:pt x="440520" y="1023505"/>
                    </a:cubicBezTo>
                    <a:close/>
                    <a:moveTo>
                      <a:pt x="546506" y="461141"/>
                    </a:moveTo>
                    <a:lnTo>
                      <a:pt x="443230" y="632532"/>
                    </a:lnTo>
                    <a:cubicBezTo>
                      <a:pt x="437907" y="641364"/>
                      <a:pt x="419584" y="648604"/>
                      <a:pt x="402304" y="648703"/>
                    </a:cubicBezTo>
                    <a:lnTo>
                      <a:pt x="277155" y="649413"/>
                    </a:lnTo>
                    <a:cubicBezTo>
                      <a:pt x="259875" y="649511"/>
                      <a:pt x="250181" y="642430"/>
                      <a:pt x="255504" y="633597"/>
                    </a:cubicBezTo>
                    <a:lnTo>
                      <a:pt x="358780" y="462206"/>
                    </a:lnTo>
                    <a:cubicBezTo>
                      <a:pt x="364103" y="453374"/>
                      <a:pt x="382426" y="446134"/>
                      <a:pt x="399706" y="446035"/>
                    </a:cubicBezTo>
                    <a:lnTo>
                      <a:pt x="524857" y="445325"/>
                    </a:lnTo>
                    <a:cubicBezTo>
                      <a:pt x="533495" y="445276"/>
                      <a:pt x="540239" y="447021"/>
                      <a:pt x="544157" y="449883"/>
                    </a:cubicBezTo>
                    <a:cubicBezTo>
                      <a:pt x="548074" y="452746"/>
                      <a:pt x="549168" y="456724"/>
                      <a:pt x="546506" y="461141"/>
                    </a:cubicBezTo>
                    <a:close/>
                    <a:moveTo>
                      <a:pt x="578732" y="794136"/>
                    </a:moveTo>
                    <a:lnTo>
                      <a:pt x="475456" y="965527"/>
                    </a:lnTo>
                    <a:cubicBezTo>
                      <a:pt x="470133" y="974360"/>
                      <a:pt x="451810" y="981599"/>
                      <a:pt x="434530" y="981698"/>
                    </a:cubicBezTo>
                    <a:lnTo>
                      <a:pt x="309380" y="982409"/>
                    </a:lnTo>
                    <a:cubicBezTo>
                      <a:pt x="292101" y="982508"/>
                      <a:pt x="282407" y="975427"/>
                      <a:pt x="287730" y="966593"/>
                    </a:cubicBezTo>
                    <a:lnTo>
                      <a:pt x="391006" y="795202"/>
                    </a:lnTo>
                    <a:cubicBezTo>
                      <a:pt x="396328" y="786369"/>
                      <a:pt x="414652" y="779129"/>
                      <a:pt x="431931" y="779031"/>
                    </a:cubicBezTo>
                    <a:lnTo>
                      <a:pt x="557081" y="778320"/>
                    </a:lnTo>
                    <a:cubicBezTo>
                      <a:pt x="565721" y="778271"/>
                      <a:pt x="572465" y="780016"/>
                      <a:pt x="576383" y="782879"/>
                    </a:cubicBezTo>
                    <a:cubicBezTo>
                      <a:pt x="580300" y="785741"/>
                      <a:pt x="581392" y="789719"/>
                      <a:pt x="578732" y="794136"/>
                    </a:cubicBezTo>
                    <a:close/>
                    <a:moveTo>
                      <a:pt x="684717" y="231771"/>
                    </a:moveTo>
                    <a:lnTo>
                      <a:pt x="581442" y="403163"/>
                    </a:lnTo>
                    <a:cubicBezTo>
                      <a:pt x="576119" y="411997"/>
                      <a:pt x="557797" y="419236"/>
                      <a:pt x="540516" y="419334"/>
                    </a:cubicBezTo>
                    <a:lnTo>
                      <a:pt x="415367" y="420046"/>
                    </a:lnTo>
                    <a:cubicBezTo>
                      <a:pt x="398086" y="420143"/>
                      <a:pt x="388393" y="413062"/>
                      <a:pt x="393717" y="404228"/>
                    </a:cubicBezTo>
                    <a:lnTo>
                      <a:pt x="496993" y="232839"/>
                    </a:lnTo>
                    <a:cubicBezTo>
                      <a:pt x="502314" y="224004"/>
                      <a:pt x="520638" y="216765"/>
                      <a:pt x="537917" y="216666"/>
                    </a:cubicBezTo>
                    <a:lnTo>
                      <a:pt x="663067" y="215956"/>
                    </a:lnTo>
                    <a:cubicBezTo>
                      <a:pt x="671706" y="215907"/>
                      <a:pt x="678451" y="217653"/>
                      <a:pt x="682368" y="220514"/>
                    </a:cubicBezTo>
                    <a:cubicBezTo>
                      <a:pt x="686286" y="223377"/>
                      <a:pt x="687379" y="227356"/>
                      <a:pt x="684717" y="231771"/>
                    </a:cubicBezTo>
                    <a:close/>
                    <a:moveTo>
                      <a:pt x="716943" y="564768"/>
                    </a:moveTo>
                    <a:lnTo>
                      <a:pt x="613667" y="736159"/>
                    </a:lnTo>
                    <a:cubicBezTo>
                      <a:pt x="608345" y="744991"/>
                      <a:pt x="590021" y="752232"/>
                      <a:pt x="572742" y="752329"/>
                    </a:cubicBezTo>
                    <a:lnTo>
                      <a:pt x="447593" y="753041"/>
                    </a:lnTo>
                    <a:cubicBezTo>
                      <a:pt x="430313" y="753138"/>
                      <a:pt x="420618" y="746058"/>
                      <a:pt x="425943" y="737225"/>
                    </a:cubicBezTo>
                    <a:lnTo>
                      <a:pt x="529217" y="565834"/>
                    </a:lnTo>
                    <a:cubicBezTo>
                      <a:pt x="534540" y="557000"/>
                      <a:pt x="552864" y="549760"/>
                      <a:pt x="570142" y="549662"/>
                    </a:cubicBezTo>
                    <a:lnTo>
                      <a:pt x="695292" y="548952"/>
                    </a:lnTo>
                    <a:cubicBezTo>
                      <a:pt x="703932" y="548902"/>
                      <a:pt x="710675" y="550648"/>
                      <a:pt x="714594" y="553511"/>
                    </a:cubicBezTo>
                    <a:cubicBezTo>
                      <a:pt x="718512" y="556372"/>
                      <a:pt x="719605" y="560352"/>
                      <a:pt x="716943" y="564768"/>
                    </a:cubicBezTo>
                    <a:close/>
                    <a:moveTo>
                      <a:pt x="737447" y="91722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9720" y="918289"/>
                    </a:lnTo>
                    <a:cubicBezTo>
                      <a:pt x="555043" y="909456"/>
                      <a:pt x="573366" y="902216"/>
                      <a:pt x="590646" y="902118"/>
                    </a:cubicBezTo>
                    <a:lnTo>
                      <a:pt x="715796" y="901407"/>
                    </a:lnTo>
                    <a:cubicBezTo>
                      <a:pt x="724435" y="901358"/>
                      <a:pt x="731180" y="903103"/>
                      <a:pt x="735097" y="905966"/>
                    </a:cubicBezTo>
                    <a:cubicBezTo>
                      <a:pt x="739015" y="908828"/>
                      <a:pt x="740107" y="912806"/>
                      <a:pt x="737447" y="917223"/>
                    </a:cubicBezTo>
                    <a:close/>
                    <a:moveTo>
                      <a:pt x="822929" y="2404"/>
                    </a:moveTo>
                    <a:lnTo>
                      <a:pt x="719653" y="173793"/>
                    </a:lnTo>
                    <a:cubicBezTo>
                      <a:pt x="714330" y="182628"/>
                      <a:pt x="696008" y="189867"/>
                      <a:pt x="678728" y="189966"/>
                    </a:cubicBezTo>
                    <a:lnTo>
                      <a:pt x="553578" y="190676"/>
                    </a:lnTo>
                    <a:cubicBezTo>
                      <a:pt x="536298" y="190774"/>
                      <a:pt x="526606" y="183693"/>
                      <a:pt x="531928" y="174861"/>
                    </a:cubicBezTo>
                    <a:lnTo>
                      <a:pt x="635203" y="3469"/>
                    </a:lnTo>
                    <a:lnTo>
                      <a:pt x="640082" y="0"/>
                    </a:lnTo>
                    <a:lnTo>
                      <a:pt x="822428" y="0"/>
                    </a:lnTo>
                    <a:close/>
                    <a:moveTo>
                      <a:pt x="855155" y="335399"/>
                    </a:moveTo>
                    <a:lnTo>
                      <a:pt x="751878" y="506790"/>
                    </a:lnTo>
                    <a:cubicBezTo>
                      <a:pt x="746558" y="515623"/>
                      <a:pt x="728234" y="522864"/>
                      <a:pt x="710954" y="522962"/>
                    </a:cubicBezTo>
                    <a:lnTo>
                      <a:pt x="585804" y="523672"/>
                    </a:lnTo>
                    <a:cubicBezTo>
                      <a:pt x="568525" y="523771"/>
                      <a:pt x="558830" y="516689"/>
                      <a:pt x="564153" y="507856"/>
                    </a:cubicBezTo>
                    <a:lnTo>
                      <a:pt x="667431" y="336465"/>
                    </a:lnTo>
                    <a:cubicBezTo>
                      <a:pt x="672751" y="327632"/>
                      <a:pt x="691075" y="320392"/>
                      <a:pt x="708354" y="320293"/>
                    </a:cubicBezTo>
                    <a:lnTo>
                      <a:pt x="833504" y="319583"/>
                    </a:lnTo>
                    <a:cubicBezTo>
                      <a:pt x="842145" y="319534"/>
                      <a:pt x="848888" y="321279"/>
                      <a:pt x="852805" y="324142"/>
                    </a:cubicBezTo>
                    <a:cubicBezTo>
                      <a:pt x="856723" y="327004"/>
                      <a:pt x="857817" y="330983"/>
                      <a:pt x="855155" y="335399"/>
                    </a:cubicBezTo>
                    <a:close/>
                    <a:moveTo>
                      <a:pt x="875658" y="687855"/>
                    </a:moveTo>
                    <a:lnTo>
                      <a:pt x="772382" y="859246"/>
                    </a:lnTo>
                    <a:cubicBezTo>
                      <a:pt x="767059" y="868079"/>
                      <a:pt x="748736" y="875319"/>
                      <a:pt x="731457" y="875416"/>
                    </a:cubicBezTo>
                    <a:lnTo>
                      <a:pt x="606307" y="876128"/>
                    </a:lnTo>
                    <a:cubicBezTo>
                      <a:pt x="589027" y="876225"/>
                      <a:pt x="579335" y="869145"/>
                      <a:pt x="584656" y="860312"/>
                    </a:cubicBezTo>
                    <a:lnTo>
                      <a:pt x="687932" y="688921"/>
                    </a:lnTo>
                    <a:cubicBezTo>
                      <a:pt x="693254" y="680088"/>
                      <a:pt x="711578" y="672847"/>
                      <a:pt x="728857" y="672749"/>
                    </a:cubicBezTo>
                    <a:lnTo>
                      <a:pt x="854009" y="672039"/>
                    </a:lnTo>
                    <a:cubicBezTo>
                      <a:pt x="862648" y="671989"/>
                      <a:pt x="869391" y="673735"/>
                      <a:pt x="873309" y="676598"/>
                    </a:cubicBezTo>
                    <a:cubicBezTo>
                      <a:pt x="877227" y="679459"/>
                      <a:pt x="878320" y="683439"/>
                      <a:pt x="875658" y="687855"/>
                    </a:cubicBezTo>
                    <a:close/>
                    <a:moveTo>
                      <a:pt x="907887" y="1020850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20162" y="1021916"/>
                    </a:lnTo>
                    <a:cubicBezTo>
                      <a:pt x="725484" y="1013083"/>
                      <a:pt x="743808" y="1005844"/>
                      <a:pt x="761087" y="1005745"/>
                    </a:cubicBezTo>
                    <a:lnTo>
                      <a:pt x="886237" y="1005034"/>
                    </a:lnTo>
                    <a:cubicBezTo>
                      <a:pt x="894878" y="1004986"/>
                      <a:pt x="901621" y="1006731"/>
                      <a:pt x="905538" y="1009593"/>
                    </a:cubicBezTo>
                    <a:cubicBezTo>
                      <a:pt x="909456" y="1012456"/>
                      <a:pt x="910548" y="1016434"/>
                      <a:pt x="907887" y="1020850"/>
                    </a:cubicBezTo>
                    <a:close/>
                    <a:moveTo>
                      <a:pt x="993366" y="106031"/>
                    </a:moveTo>
                    <a:lnTo>
                      <a:pt x="890092" y="277421"/>
                    </a:lnTo>
                    <a:cubicBezTo>
                      <a:pt x="884769" y="286255"/>
                      <a:pt x="866446" y="293495"/>
                      <a:pt x="849167" y="293593"/>
                    </a:cubicBezTo>
                    <a:lnTo>
                      <a:pt x="724017" y="294303"/>
                    </a:lnTo>
                    <a:cubicBezTo>
                      <a:pt x="706736" y="294402"/>
                      <a:pt x="697043" y="287321"/>
                      <a:pt x="702366" y="278488"/>
                    </a:cubicBezTo>
                    <a:lnTo>
                      <a:pt x="805642" y="107097"/>
                    </a:lnTo>
                    <a:cubicBezTo>
                      <a:pt x="810963" y="98264"/>
                      <a:pt x="829287" y="91023"/>
                      <a:pt x="846567" y="90925"/>
                    </a:cubicBezTo>
                    <a:lnTo>
                      <a:pt x="971717" y="90214"/>
                    </a:lnTo>
                    <a:cubicBezTo>
                      <a:pt x="980357" y="90165"/>
                      <a:pt x="987099" y="91912"/>
                      <a:pt x="991017" y="94774"/>
                    </a:cubicBezTo>
                    <a:cubicBezTo>
                      <a:pt x="994937" y="97637"/>
                      <a:pt x="996028" y="101613"/>
                      <a:pt x="993366" y="106031"/>
                    </a:cubicBezTo>
                    <a:close/>
                    <a:moveTo>
                      <a:pt x="1013870" y="458486"/>
                    </a:moveTo>
                    <a:lnTo>
                      <a:pt x="910594" y="629877"/>
                    </a:lnTo>
                    <a:cubicBezTo>
                      <a:pt x="905271" y="638711"/>
                      <a:pt x="886949" y="645951"/>
                      <a:pt x="869668" y="646049"/>
                    </a:cubicBezTo>
                    <a:lnTo>
                      <a:pt x="744520" y="646759"/>
                    </a:lnTo>
                    <a:cubicBezTo>
                      <a:pt x="727239" y="646858"/>
                      <a:pt x="717546" y="639776"/>
                      <a:pt x="722869" y="630943"/>
                    </a:cubicBezTo>
                    <a:lnTo>
                      <a:pt x="826145" y="459553"/>
                    </a:lnTo>
                    <a:cubicBezTo>
                      <a:pt x="831468" y="450720"/>
                      <a:pt x="849790" y="443479"/>
                      <a:pt x="867069" y="443382"/>
                    </a:cubicBezTo>
                    <a:lnTo>
                      <a:pt x="992220" y="442670"/>
                    </a:lnTo>
                    <a:cubicBezTo>
                      <a:pt x="1000860" y="442621"/>
                      <a:pt x="1007602" y="444368"/>
                      <a:pt x="1011521" y="447229"/>
                    </a:cubicBezTo>
                    <a:cubicBezTo>
                      <a:pt x="1015438" y="450091"/>
                      <a:pt x="1016532" y="454070"/>
                      <a:pt x="1013870" y="458486"/>
                    </a:cubicBezTo>
                    <a:close/>
                    <a:moveTo>
                      <a:pt x="1046099" y="791483"/>
                    </a:moveTo>
                    <a:lnTo>
                      <a:pt x="942823" y="962872"/>
                    </a:lnTo>
                    <a:cubicBezTo>
                      <a:pt x="937500" y="971706"/>
                      <a:pt x="919178" y="978946"/>
                      <a:pt x="901898" y="979044"/>
                    </a:cubicBezTo>
                    <a:lnTo>
                      <a:pt x="776748" y="979755"/>
                    </a:lnTo>
                    <a:cubicBezTo>
                      <a:pt x="759468" y="979853"/>
                      <a:pt x="749774" y="972772"/>
                      <a:pt x="755099" y="963938"/>
                    </a:cubicBezTo>
                    <a:lnTo>
                      <a:pt x="858373" y="792548"/>
                    </a:lnTo>
                    <a:cubicBezTo>
                      <a:pt x="863697" y="783716"/>
                      <a:pt x="882019" y="776474"/>
                      <a:pt x="899298" y="776377"/>
                    </a:cubicBezTo>
                    <a:lnTo>
                      <a:pt x="1024448" y="775665"/>
                    </a:lnTo>
                    <a:cubicBezTo>
                      <a:pt x="1033089" y="775617"/>
                      <a:pt x="1039832" y="777363"/>
                      <a:pt x="1043750" y="780224"/>
                    </a:cubicBezTo>
                    <a:cubicBezTo>
                      <a:pt x="1047669" y="783086"/>
                      <a:pt x="1048759" y="787066"/>
                      <a:pt x="1046099" y="791483"/>
                    </a:cubicBezTo>
                    <a:close/>
                    <a:moveTo>
                      <a:pt x="1057258" y="0"/>
                    </a:moveTo>
                    <a:lnTo>
                      <a:pt x="1028303" y="48053"/>
                    </a:lnTo>
                    <a:cubicBezTo>
                      <a:pt x="1022979" y="56886"/>
                      <a:pt x="1004657" y="64127"/>
                      <a:pt x="987378" y="64225"/>
                    </a:cubicBezTo>
                    <a:lnTo>
                      <a:pt x="862228" y="64936"/>
                    </a:lnTo>
                    <a:cubicBezTo>
                      <a:pt x="844948" y="65034"/>
                      <a:pt x="835255" y="57953"/>
                      <a:pt x="840577" y="49119"/>
                    </a:cubicBezTo>
                    <a:lnTo>
                      <a:pt x="870174" y="0"/>
                    </a:lnTo>
                    <a:close/>
                    <a:moveTo>
                      <a:pt x="1152081" y="229118"/>
                    </a:moveTo>
                    <a:lnTo>
                      <a:pt x="1048807" y="400508"/>
                    </a:lnTo>
                    <a:cubicBezTo>
                      <a:pt x="1043484" y="409342"/>
                      <a:pt x="1025161" y="416582"/>
                      <a:pt x="1007881" y="416680"/>
                    </a:cubicBezTo>
                    <a:lnTo>
                      <a:pt x="882731" y="417391"/>
                    </a:lnTo>
                    <a:cubicBezTo>
                      <a:pt x="865450" y="417489"/>
                      <a:pt x="855758" y="410408"/>
                      <a:pt x="861080" y="401575"/>
                    </a:cubicBezTo>
                    <a:lnTo>
                      <a:pt x="964357" y="230184"/>
                    </a:lnTo>
                    <a:cubicBezTo>
                      <a:pt x="969679" y="221351"/>
                      <a:pt x="988003" y="214111"/>
                      <a:pt x="1005282" y="214012"/>
                    </a:cubicBezTo>
                    <a:lnTo>
                      <a:pt x="1130432" y="213302"/>
                    </a:lnTo>
                    <a:cubicBezTo>
                      <a:pt x="1139071" y="213254"/>
                      <a:pt x="1145814" y="214999"/>
                      <a:pt x="1149734" y="217861"/>
                    </a:cubicBezTo>
                    <a:cubicBezTo>
                      <a:pt x="1153651" y="220722"/>
                      <a:pt x="1154743" y="224702"/>
                      <a:pt x="1152081" y="229118"/>
                    </a:cubicBezTo>
                    <a:close/>
                    <a:moveTo>
                      <a:pt x="1184310" y="562114"/>
                    </a:moveTo>
                    <a:lnTo>
                      <a:pt x="1081034" y="733505"/>
                    </a:lnTo>
                    <a:cubicBezTo>
                      <a:pt x="1075712" y="742337"/>
                      <a:pt x="1057390" y="749577"/>
                      <a:pt x="1040109" y="749676"/>
                    </a:cubicBezTo>
                    <a:lnTo>
                      <a:pt x="914961" y="750386"/>
                    </a:lnTo>
                    <a:cubicBezTo>
                      <a:pt x="897680" y="750484"/>
                      <a:pt x="887987" y="743403"/>
                      <a:pt x="893310" y="734570"/>
                    </a:cubicBezTo>
                    <a:lnTo>
                      <a:pt x="996586" y="563179"/>
                    </a:lnTo>
                    <a:cubicBezTo>
                      <a:pt x="1001907" y="554346"/>
                      <a:pt x="1020230" y="547105"/>
                      <a:pt x="1037511" y="547008"/>
                    </a:cubicBezTo>
                    <a:lnTo>
                      <a:pt x="1162661" y="546296"/>
                    </a:lnTo>
                    <a:cubicBezTo>
                      <a:pt x="1171301" y="546249"/>
                      <a:pt x="1178044" y="547994"/>
                      <a:pt x="1181961" y="550856"/>
                    </a:cubicBezTo>
                    <a:cubicBezTo>
                      <a:pt x="1185879" y="553719"/>
                      <a:pt x="1186972" y="557697"/>
                      <a:pt x="1184310" y="562114"/>
                    </a:cubicBezTo>
                    <a:close/>
                    <a:moveTo>
                      <a:pt x="1204814" y="91457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7089" y="915635"/>
                    </a:lnTo>
                    <a:cubicBezTo>
                      <a:pt x="1022410" y="906803"/>
                      <a:pt x="1040734" y="899561"/>
                      <a:pt x="1058013" y="899464"/>
                    </a:cubicBezTo>
                    <a:lnTo>
                      <a:pt x="1183163" y="898754"/>
                    </a:lnTo>
                    <a:cubicBezTo>
                      <a:pt x="1191802" y="898704"/>
                      <a:pt x="1198547" y="900450"/>
                      <a:pt x="1202465" y="903312"/>
                    </a:cubicBezTo>
                    <a:cubicBezTo>
                      <a:pt x="1206382" y="906175"/>
                      <a:pt x="1207474" y="910153"/>
                      <a:pt x="1204814" y="914570"/>
                    </a:cubicBezTo>
                    <a:close/>
                    <a:moveTo>
                      <a:pt x="1290142" y="0"/>
                    </a:moveTo>
                    <a:lnTo>
                      <a:pt x="1187018" y="171140"/>
                    </a:lnTo>
                    <a:cubicBezTo>
                      <a:pt x="1181695" y="179973"/>
                      <a:pt x="1163372" y="187214"/>
                      <a:pt x="1146093" y="187312"/>
                    </a:cubicBezTo>
                    <a:lnTo>
                      <a:pt x="1020943" y="188023"/>
                    </a:lnTo>
                    <a:cubicBezTo>
                      <a:pt x="1003662" y="188121"/>
                      <a:pt x="993969" y="181039"/>
                      <a:pt x="999292" y="172206"/>
                    </a:cubicBezTo>
                    <a:lnTo>
                      <a:pt x="1102568" y="815"/>
                    </a:lnTo>
                    <a:lnTo>
                      <a:pt x="1103713" y="0"/>
                    </a:lnTo>
                    <a:close/>
                    <a:moveTo>
                      <a:pt x="1322522" y="332744"/>
                    </a:moveTo>
                    <a:lnTo>
                      <a:pt x="1219246" y="504135"/>
                    </a:lnTo>
                    <a:cubicBezTo>
                      <a:pt x="1213925" y="512968"/>
                      <a:pt x="1195601" y="520209"/>
                      <a:pt x="1178322" y="520307"/>
                    </a:cubicBezTo>
                    <a:lnTo>
                      <a:pt x="1053172" y="521018"/>
                    </a:lnTo>
                    <a:cubicBezTo>
                      <a:pt x="1035892" y="521116"/>
                      <a:pt x="1026199" y="514035"/>
                      <a:pt x="1031522" y="505201"/>
                    </a:cubicBezTo>
                    <a:lnTo>
                      <a:pt x="1134797" y="333812"/>
                    </a:lnTo>
                    <a:cubicBezTo>
                      <a:pt x="1140120" y="324977"/>
                      <a:pt x="1158442" y="317738"/>
                      <a:pt x="1175721" y="317640"/>
                    </a:cubicBezTo>
                    <a:lnTo>
                      <a:pt x="1300871" y="316930"/>
                    </a:lnTo>
                    <a:cubicBezTo>
                      <a:pt x="1309513" y="316880"/>
                      <a:pt x="1316255" y="318625"/>
                      <a:pt x="1320173" y="321487"/>
                    </a:cubicBezTo>
                    <a:cubicBezTo>
                      <a:pt x="1324092" y="324350"/>
                      <a:pt x="1325184" y="328329"/>
                      <a:pt x="1322522" y="332744"/>
                    </a:cubicBezTo>
                    <a:close/>
                    <a:moveTo>
                      <a:pt x="1343027" y="685200"/>
                    </a:moveTo>
                    <a:lnTo>
                      <a:pt x="1239749" y="856592"/>
                    </a:lnTo>
                    <a:cubicBezTo>
                      <a:pt x="1234428" y="865424"/>
                      <a:pt x="1216105" y="872666"/>
                      <a:pt x="1198824" y="872763"/>
                    </a:cubicBezTo>
                    <a:lnTo>
                      <a:pt x="1073674" y="873473"/>
                    </a:lnTo>
                    <a:cubicBezTo>
                      <a:pt x="1056395" y="873571"/>
                      <a:pt x="1046700" y="866492"/>
                      <a:pt x="1052024" y="857657"/>
                    </a:cubicBezTo>
                    <a:lnTo>
                      <a:pt x="1155301" y="686268"/>
                    </a:lnTo>
                    <a:cubicBezTo>
                      <a:pt x="1160623" y="677433"/>
                      <a:pt x="1178946" y="670194"/>
                      <a:pt x="1196226" y="670095"/>
                    </a:cubicBezTo>
                    <a:lnTo>
                      <a:pt x="1321376" y="669385"/>
                    </a:lnTo>
                    <a:cubicBezTo>
                      <a:pt x="1330015" y="669336"/>
                      <a:pt x="1336758" y="671081"/>
                      <a:pt x="1340676" y="673943"/>
                    </a:cubicBezTo>
                    <a:cubicBezTo>
                      <a:pt x="1344593" y="676806"/>
                      <a:pt x="1345687" y="680784"/>
                      <a:pt x="1343027" y="685200"/>
                    </a:cubicBezTo>
                    <a:close/>
                    <a:moveTo>
                      <a:pt x="1375254" y="1018196"/>
                    </a:moveTo>
                    <a:lnTo>
                      <a:pt x="1351499" y="1057618"/>
                    </a:lnTo>
                    <a:lnTo>
                      <a:pt x="1164418" y="1057618"/>
                    </a:lnTo>
                    <a:lnTo>
                      <a:pt x="1187530" y="1019263"/>
                    </a:lnTo>
                    <a:cubicBezTo>
                      <a:pt x="1192853" y="1010429"/>
                      <a:pt x="1211175" y="1003189"/>
                      <a:pt x="1228454" y="1003091"/>
                    </a:cubicBezTo>
                    <a:lnTo>
                      <a:pt x="1353604" y="1002380"/>
                    </a:lnTo>
                    <a:cubicBezTo>
                      <a:pt x="1362245" y="1002331"/>
                      <a:pt x="1368987" y="1004078"/>
                      <a:pt x="1372905" y="1006940"/>
                    </a:cubicBezTo>
                    <a:cubicBezTo>
                      <a:pt x="1376823" y="1009801"/>
                      <a:pt x="1377916" y="1013779"/>
                      <a:pt x="1375254" y="1018196"/>
                    </a:cubicBezTo>
                    <a:close/>
                    <a:moveTo>
                      <a:pt x="1460735" y="103377"/>
                    </a:moveTo>
                    <a:lnTo>
                      <a:pt x="1357457" y="274768"/>
                    </a:lnTo>
                    <a:cubicBezTo>
                      <a:pt x="1352136" y="283601"/>
                      <a:pt x="1333813" y="290840"/>
                      <a:pt x="1316532" y="290939"/>
                    </a:cubicBezTo>
                    <a:lnTo>
                      <a:pt x="1191382" y="291649"/>
                    </a:lnTo>
                    <a:cubicBezTo>
                      <a:pt x="1174103" y="291748"/>
                      <a:pt x="1164410" y="284666"/>
                      <a:pt x="1169733" y="275834"/>
                    </a:cubicBezTo>
                    <a:lnTo>
                      <a:pt x="1273009" y="104442"/>
                    </a:lnTo>
                    <a:cubicBezTo>
                      <a:pt x="1278331" y="95610"/>
                      <a:pt x="1296653" y="88370"/>
                      <a:pt x="1313934" y="88272"/>
                    </a:cubicBezTo>
                    <a:lnTo>
                      <a:pt x="1439084" y="87561"/>
                    </a:lnTo>
                    <a:cubicBezTo>
                      <a:pt x="1447724" y="87512"/>
                      <a:pt x="1454467" y="89257"/>
                      <a:pt x="1458384" y="92120"/>
                    </a:cubicBezTo>
                    <a:cubicBezTo>
                      <a:pt x="1462304" y="94982"/>
                      <a:pt x="1463396" y="98960"/>
                      <a:pt x="1460735" y="103377"/>
                    </a:cubicBezTo>
                    <a:close/>
                    <a:moveTo>
                      <a:pt x="1481238" y="455833"/>
                    </a:moveTo>
                    <a:lnTo>
                      <a:pt x="1377963" y="627224"/>
                    </a:lnTo>
                    <a:cubicBezTo>
                      <a:pt x="1372638" y="636057"/>
                      <a:pt x="1354317" y="643296"/>
                      <a:pt x="1337035" y="643395"/>
                    </a:cubicBezTo>
                    <a:lnTo>
                      <a:pt x="1211887" y="644105"/>
                    </a:lnTo>
                    <a:cubicBezTo>
                      <a:pt x="1194606" y="644203"/>
                      <a:pt x="1184914" y="637122"/>
                      <a:pt x="1190236" y="628288"/>
                    </a:cubicBezTo>
                    <a:lnTo>
                      <a:pt x="1293512" y="456899"/>
                    </a:lnTo>
                    <a:cubicBezTo>
                      <a:pt x="1298835" y="448064"/>
                      <a:pt x="1317157" y="440825"/>
                      <a:pt x="1334438" y="440727"/>
                    </a:cubicBezTo>
                    <a:lnTo>
                      <a:pt x="1459588" y="440016"/>
                    </a:lnTo>
                    <a:cubicBezTo>
                      <a:pt x="1468227" y="439968"/>
                      <a:pt x="1474970" y="441713"/>
                      <a:pt x="1478888" y="444574"/>
                    </a:cubicBezTo>
                    <a:cubicBezTo>
                      <a:pt x="1482805" y="447437"/>
                      <a:pt x="1483899" y="451416"/>
                      <a:pt x="1481238" y="455833"/>
                    </a:cubicBezTo>
                    <a:close/>
                    <a:moveTo>
                      <a:pt x="1513466" y="788827"/>
                    </a:moveTo>
                    <a:lnTo>
                      <a:pt x="1410190" y="960219"/>
                    </a:lnTo>
                    <a:cubicBezTo>
                      <a:pt x="1404869" y="969052"/>
                      <a:pt x="1386546" y="976292"/>
                      <a:pt x="1369266" y="976391"/>
                    </a:cubicBezTo>
                    <a:lnTo>
                      <a:pt x="1244115" y="977101"/>
                    </a:lnTo>
                    <a:cubicBezTo>
                      <a:pt x="1226836" y="977200"/>
                      <a:pt x="1217143" y="970118"/>
                      <a:pt x="1222465" y="961285"/>
                    </a:cubicBezTo>
                    <a:lnTo>
                      <a:pt x="1325742" y="789894"/>
                    </a:lnTo>
                    <a:cubicBezTo>
                      <a:pt x="1331064" y="781061"/>
                      <a:pt x="1349386" y="773821"/>
                      <a:pt x="1366667" y="773722"/>
                    </a:cubicBezTo>
                    <a:lnTo>
                      <a:pt x="1491817" y="773012"/>
                    </a:lnTo>
                    <a:cubicBezTo>
                      <a:pt x="1500457" y="772963"/>
                      <a:pt x="1507200" y="774708"/>
                      <a:pt x="1511117" y="777571"/>
                    </a:cubicBezTo>
                    <a:cubicBezTo>
                      <a:pt x="1515036" y="780432"/>
                      <a:pt x="1516128" y="784412"/>
                      <a:pt x="1513466" y="788827"/>
                    </a:cubicBezTo>
                    <a:close/>
                    <a:moveTo>
                      <a:pt x="1523026" y="0"/>
                    </a:moveTo>
                    <a:lnTo>
                      <a:pt x="1495670" y="45399"/>
                    </a:lnTo>
                    <a:cubicBezTo>
                      <a:pt x="1490348" y="54233"/>
                      <a:pt x="1472024" y="61473"/>
                      <a:pt x="1454745" y="61570"/>
                    </a:cubicBezTo>
                    <a:lnTo>
                      <a:pt x="1329596" y="62282"/>
                    </a:lnTo>
                    <a:cubicBezTo>
                      <a:pt x="1312316" y="62379"/>
                      <a:pt x="1302622" y="55299"/>
                      <a:pt x="1307945" y="46464"/>
                    </a:cubicBezTo>
                    <a:lnTo>
                      <a:pt x="1335943" y="0"/>
                    </a:lnTo>
                    <a:close/>
                    <a:moveTo>
                      <a:pt x="1619450" y="226464"/>
                    </a:moveTo>
                    <a:lnTo>
                      <a:pt x="1516174" y="397855"/>
                    </a:lnTo>
                    <a:cubicBezTo>
                      <a:pt x="1510851" y="406688"/>
                      <a:pt x="1492528" y="413927"/>
                      <a:pt x="1475248" y="414026"/>
                    </a:cubicBezTo>
                    <a:lnTo>
                      <a:pt x="1350099" y="414736"/>
                    </a:lnTo>
                    <a:cubicBezTo>
                      <a:pt x="1332818" y="414835"/>
                      <a:pt x="1323125" y="407753"/>
                      <a:pt x="1328448" y="398921"/>
                    </a:cubicBezTo>
                    <a:lnTo>
                      <a:pt x="1431724" y="227529"/>
                    </a:lnTo>
                    <a:cubicBezTo>
                      <a:pt x="1437046" y="218697"/>
                      <a:pt x="1455370" y="211457"/>
                      <a:pt x="1472649" y="211358"/>
                    </a:cubicBezTo>
                    <a:lnTo>
                      <a:pt x="1597799" y="210648"/>
                    </a:lnTo>
                    <a:cubicBezTo>
                      <a:pt x="1606439" y="210599"/>
                      <a:pt x="1613182" y="212345"/>
                      <a:pt x="1617101" y="215206"/>
                    </a:cubicBezTo>
                    <a:cubicBezTo>
                      <a:pt x="1621018" y="218069"/>
                      <a:pt x="1622110" y="222047"/>
                      <a:pt x="1619450" y="226464"/>
                    </a:cubicBezTo>
                    <a:close/>
                    <a:moveTo>
                      <a:pt x="1651677" y="559460"/>
                    </a:moveTo>
                    <a:lnTo>
                      <a:pt x="1548403" y="730850"/>
                    </a:lnTo>
                    <a:cubicBezTo>
                      <a:pt x="1543080" y="739684"/>
                      <a:pt x="1524757" y="746924"/>
                      <a:pt x="1507478" y="747022"/>
                    </a:cubicBezTo>
                    <a:lnTo>
                      <a:pt x="1382328" y="747733"/>
                    </a:lnTo>
                    <a:cubicBezTo>
                      <a:pt x="1365047" y="747831"/>
                      <a:pt x="1355354" y="740750"/>
                      <a:pt x="1360678" y="731916"/>
                    </a:cubicBezTo>
                    <a:lnTo>
                      <a:pt x="1463953" y="560525"/>
                    </a:lnTo>
                    <a:cubicBezTo>
                      <a:pt x="1469276" y="551692"/>
                      <a:pt x="1487599" y="544452"/>
                      <a:pt x="1504878" y="544354"/>
                    </a:cubicBezTo>
                    <a:lnTo>
                      <a:pt x="1630028" y="543643"/>
                    </a:lnTo>
                    <a:cubicBezTo>
                      <a:pt x="1638668" y="543594"/>
                      <a:pt x="1645411" y="545341"/>
                      <a:pt x="1649330" y="548202"/>
                    </a:cubicBezTo>
                    <a:cubicBezTo>
                      <a:pt x="1653248" y="551064"/>
                      <a:pt x="1654340" y="555043"/>
                      <a:pt x="1651677" y="559460"/>
                    </a:cubicBezTo>
                    <a:close/>
                    <a:moveTo>
                      <a:pt x="1672182" y="911915"/>
                    </a:moveTo>
                    <a:lnTo>
                      <a:pt x="1584385" y="1057618"/>
                    </a:lnTo>
                    <a:lnTo>
                      <a:pt x="1397301" y="1057618"/>
                    </a:lnTo>
                    <a:lnTo>
                      <a:pt x="1484456" y="912981"/>
                    </a:lnTo>
                    <a:cubicBezTo>
                      <a:pt x="1489779" y="904148"/>
                      <a:pt x="1508101" y="896908"/>
                      <a:pt x="1525382" y="896809"/>
                    </a:cubicBezTo>
                    <a:lnTo>
                      <a:pt x="1650532" y="896099"/>
                    </a:lnTo>
                    <a:cubicBezTo>
                      <a:pt x="1659171" y="896050"/>
                      <a:pt x="1665914" y="897795"/>
                      <a:pt x="1669832" y="900658"/>
                    </a:cubicBezTo>
                    <a:cubicBezTo>
                      <a:pt x="1673749" y="903519"/>
                      <a:pt x="1674843" y="907499"/>
                      <a:pt x="1672182" y="911915"/>
                    </a:cubicBezTo>
                    <a:close/>
                    <a:moveTo>
                      <a:pt x="1755911" y="0"/>
                    </a:moveTo>
                    <a:lnTo>
                      <a:pt x="1654385" y="168486"/>
                    </a:lnTo>
                    <a:cubicBezTo>
                      <a:pt x="1649063" y="177320"/>
                      <a:pt x="1630741" y="184560"/>
                      <a:pt x="1613460" y="184657"/>
                    </a:cubicBezTo>
                    <a:lnTo>
                      <a:pt x="1488311" y="185369"/>
                    </a:lnTo>
                    <a:cubicBezTo>
                      <a:pt x="1471029" y="185466"/>
                      <a:pt x="1461336" y="178386"/>
                      <a:pt x="1466660" y="169553"/>
                    </a:cubicBezTo>
                    <a:lnTo>
                      <a:pt x="1568829" y="0"/>
                    </a:lnTo>
                    <a:close/>
                    <a:moveTo>
                      <a:pt x="1789891" y="330091"/>
                    </a:moveTo>
                    <a:lnTo>
                      <a:pt x="1686614" y="501482"/>
                    </a:lnTo>
                    <a:cubicBezTo>
                      <a:pt x="1681292" y="510315"/>
                      <a:pt x="1662969" y="517555"/>
                      <a:pt x="1645689" y="517652"/>
                    </a:cubicBezTo>
                    <a:lnTo>
                      <a:pt x="1520539" y="518364"/>
                    </a:lnTo>
                    <a:cubicBezTo>
                      <a:pt x="1503260" y="518462"/>
                      <a:pt x="1493566" y="511381"/>
                      <a:pt x="1498889" y="502548"/>
                    </a:cubicBezTo>
                    <a:lnTo>
                      <a:pt x="1602165" y="331157"/>
                    </a:lnTo>
                    <a:cubicBezTo>
                      <a:pt x="1607487" y="322324"/>
                      <a:pt x="1625809" y="315084"/>
                      <a:pt x="1643090" y="314985"/>
                    </a:cubicBezTo>
                    <a:lnTo>
                      <a:pt x="1768240" y="314275"/>
                    </a:lnTo>
                    <a:cubicBezTo>
                      <a:pt x="1776880" y="314225"/>
                      <a:pt x="1783623" y="315972"/>
                      <a:pt x="1787540" y="318834"/>
                    </a:cubicBezTo>
                    <a:cubicBezTo>
                      <a:pt x="1791459" y="321696"/>
                      <a:pt x="1792553" y="325675"/>
                      <a:pt x="1789891" y="330091"/>
                    </a:cubicBezTo>
                    <a:close/>
                    <a:moveTo>
                      <a:pt x="1810394" y="682547"/>
                    </a:moveTo>
                    <a:lnTo>
                      <a:pt x="1707118" y="853937"/>
                    </a:lnTo>
                    <a:cubicBezTo>
                      <a:pt x="1701795" y="862771"/>
                      <a:pt x="1683472" y="870011"/>
                      <a:pt x="1666192" y="870109"/>
                    </a:cubicBezTo>
                    <a:lnTo>
                      <a:pt x="1541043" y="870819"/>
                    </a:lnTo>
                    <a:cubicBezTo>
                      <a:pt x="1523762" y="870918"/>
                      <a:pt x="1514069" y="863837"/>
                      <a:pt x="1519392" y="855004"/>
                    </a:cubicBezTo>
                    <a:lnTo>
                      <a:pt x="1622668" y="683613"/>
                    </a:lnTo>
                    <a:cubicBezTo>
                      <a:pt x="1627990" y="674780"/>
                      <a:pt x="1646314" y="667539"/>
                      <a:pt x="1663593" y="667441"/>
                    </a:cubicBezTo>
                    <a:lnTo>
                      <a:pt x="1788743" y="666730"/>
                    </a:lnTo>
                    <a:cubicBezTo>
                      <a:pt x="1797383" y="666681"/>
                      <a:pt x="1804126" y="668428"/>
                      <a:pt x="1808045" y="671290"/>
                    </a:cubicBezTo>
                    <a:cubicBezTo>
                      <a:pt x="1811962" y="674153"/>
                      <a:pt x="1813055" y="678130"/>
                      <a:pt x="1810394" y="682547"/>
                    </a:cubicBezTo>
                    <a:close/>
                    <a:moveTo>
                      <a:pt x="1928102" y="100722"/>
                    </a:moveTo>
                    <a:lnTo>
                      <a:pt x="1824826" y="272113"/>
                    </a:lnTo>
                    <a:cubicBezTo>
                      <a:pt x="1819503" y="280947"/>
                      <a:pt x="1801180" y="288187"/>
                      <a:pt x="1783901" y="288285"/>
                    </a:cubicBezTo>
                    <a:lnTo>
                      <a:pt x="1658751" y="288995"/>
                    </a:lnTo>
                    <a:cubicBezTo>
                      <a:pt x="1641472" y="289094"/>
                      <a:pt x="1631778" y="282013"/>
                      <a:pt x="1637101" y="273180"/>
                    </a:cubicBezTo>
                    <a:lnTo>
                      <a:pt x="1740376" y="101789"/>
                    </a:lnTo>
                    <a:cubicBezTo>
                      <a:pt x="1745699" y="92956"/>
                      <a:pt x="1764022" y="85715"/>
                      <a:pt x="1781302" y="85618"/>
                    </a:cubicBezTo>
                    <a:lnTo>
                      <a:pt x="1906451" y="84906"/>
                    </a:lnTo>
                    <a:cubicBezTo>
                      <a:pt x="1915093" y="84857"/>
                      <a:pt x="1921836" y="86604"/>
                      <a:pt x="1925753" y="89466"/>
                    </a:cubicBezTo>
                    <a:cubicBezTo>
                      <a:pt x="1929671" y="92329"/>
                      <a:pt x="1930765" y="96306"/>
                      <a:pt x="1928102" y="100722"/>
                    </a:cubicBezTo>
                    <a:close/>
                    <a:moveTo>
                      <a:pt x="1948606" y="453178"/>
                    </a:moveTo>
                    <a:lnTo>
                      <a:pt x="1845329" y="624569"/>
                    </a:lnTo>
                    <a:cubicBezTo>
                      <a:pt x="1840007" y="633402"/>
                      <a:pt x="1821683" y="640642"/>
                      <a:pt x="1804404" y="640741"/>
                    </a:cubicBezTo>
                    <a:lnTo>
                      <a:pt x="1679254" y="641451"/>
                    </a:lnTo>
                    <a:cubicBezTo>
                      <a:pt x="1661975" y="641550"/>
                      <a:pt x="1652280" y="634468"/>
                      <a:pt x="1657603" y="625635"/>
                    </a:cubicBezTo>
                    <a:lnTo>
                      <a:pt x="1760879" y="454245"/>
                    </a:lnTo>
                    <a:cubicBezTo>
                      <a:pt x="1766202" y="445411"/>
                      <a:pt x="1784525" y="438171"/>
                      <a:pt x="1801805" y="438072"/>
                    </a:cubicBezTo>
                    <a:lnTo>
                      <a:pt x="1926955" y="437362"/>
                    </a:lnTo>
                    <a:cubicBezTo>
                      <a:pt x="1935596" y="437314"/>
                      <a:pt x="1942337" y="439059"/>
                      <a:pt x="1946256" y="441921"/>
                    </a:cubicBezTo>
                    <a:cubicBezTo>
                      <a:pt x="1950174" y="444783"/>
                      <a:pt x="1951266" y="448762"/>
                      <a:pt x="1948606" y="453178"/>
                    </a:cubicBezTo>
                    <a:close/>
                    <a:moveTo>
                      <a:pt x="1988795" y="0"/>
                    </a:moveTo>
                    <a:lnTo>
                      <a:pt x="1963038" y="42745"/>
                    </a:lnTo>
                    <a:cubicBezTo>
                      <a:pt x="1957715" y="51578"/>
                      <a:pt x="1939393" y="58819"/>
                      <a:pt x="1922113" y="58917"/>
                    </a:cubicBezTo>
                    <a:lnTo>
                      <a:pt x="1796963" y="59628"/>
                    </a:lnTo>
                    <a:cubicBezTo>
                      <a:pt x="1779683" y="59726"/>
                      <a:pt x="1769991" y="52644"/>
                      <a:pt x="1775312" y="43811"/>
                    </a:cubicBezTo>
                    <a:lnTo>
                      <a:pt x="1801712" y="0"/>
                    </a:lnTo>
                    <a:close/>
                    <a:moveTo>
                      <a:pt x="2086715" y="223320"/>
                    </a:moveTo>
                    <a:lnTo>
                      <a:pt x="2019587" y="335381"/>
                    </a:lnTo>
                    <a:lnTo>
                      <a:pt x="1983541" y="395200"/>
                    </a:lnTo>
                    <a:cubicBezTo>
                      <a:pt x="1978219" y="404033"/>
                      <a:pt x="1959895" y="411274"/>
                      <a:pt x="1942616" y="411372"/>
                    </a:cubicBezTo>
                    <a:lnTo>
                      <a:pt x="1817466" y="412083"/>
                    </a:lnTo>
                    <a:cubicBezTo>
                      <a:pt x="1800187" y="412181"/>
                      <a:pt x="1790492" y="405100"/>
                      <a:pt x="1795815" y="396267"/>
                    </a:cubicBezTo>
                    <a:lnTo>
                      <a:pt x="1899093" y="224876"/>
                    </a:lnTo>
                    <a:cubicBezTo>
                      <a:pt x="1904413" y="216043"/>
                      <a:pt x="1922738" y="208804"/>
                      <a:pt x="1940016" y="208705"/>
                    </a:cubicBezTo>
                    <a:lnTo>
                      <a:pt x="2065166" y="207995"/>
                    </a:lnTo>
                    <a:cubicBezTo>
                      <a:pt x="2073806" y="207944"/>
                      <a:pt x="2080550" y="209691"/>
                      <a:pt x="2084468" y="212553"/>
                    </a:cubicBezTo>
                    <a:close/>
                    <a:moveTo>
                      <a:pt x="2220490" y="0"/>
                    </a:moveTo>
                    <a:lnTo>
                      <a:pt x="2120706" y="166576"/>
                    </a:lnTo>
                    <a:lnTo>
                      <a:pt x="2105775" y="177194"/>
                    </a:lnTo>
                    <a:cubicBezTo>
                      <a:pt x="2098369" y="180121"/>
                      <a:pt x="2089468" y="181955"/>
                      <a:pt x="2080829" y="182004"/>
                    </a:cubicBezTo>
                    <a:lnTo>
                      <a:pt x="1955679" y="182715"/>
                    </a:lnTo>
                    <a:cubicBezTo>
                      <a:pt x="1938398" y="182813"/>
                      <a:pt x="1928705" y="175731"/>
                      <a:pt x="1934028" y="166898"/>
                    </a:cubicBezTo>
                    <a:lnTo>
                      <a:pt x="203459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C2CE7F9C-B3C9-3213-1398-95D22E37B42A}"/>
                  </a:ext>
                </a:extLst>
              </p:cNvPr>
              <p:cNvSpPr/>
              <p:nvPr/>
            </p:nvSpPr>
            <p:spPr bwMode="auto">
              <a:xfrm rot="16200000">
                <a:off x="4472714" y="3294564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B0013445-87ED-CB92-D1A3-B5E5EE3346EB}"/>
                  </a:ext>
                </a:extLst>
              </p:cNvPr>
              <p:cNvSpPr/>
              <p:nvPr/>
            </p:nvSpPr>
            <p:spPr bwMode="auto">
              <a:xfrm rot="16200000" flipV="1">
                <a:off x="4495585" y="4956955"/>
                <a:ext cx="1756794" cy="184452"/>
              </a:xfrm>
              <a:custGeom>
                <a:avLst/>
                <a:gdLst>
                  <a:gd name="connsiteX0" fmla="*/ 1756794 w 1756794"/>
                  <a:gd name="connsiteY0" fmla="*/ 0 h 184452"/>
                  <a:gd name="connsiteX1" fmla="*/ 110492 w 1756794"/>
                  <a:gd name="connsiteY1" fmla="*/ 0 h 184452"/>
                  <a:gd name="connsiteX2" fmla="*/ 0 w 1756794"/>
                  <a:gd name="connsiteY2" fmla="*/ 184452 h 184452"/>
                  <a:gd name="connsiteX3" fmla="*/ 1646302 w 1756794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6794" h="184452">
                    <a:moveTo>
                      <a:pt x="1756794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46302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9FFABA4-4B90-F6AF-82D1-62D2F956F199}"/>
                  </a:ext>
                </a:extLst>
              </p:cNvPr>
              <p:cNvGrpSpPr/>
              <p:nvPr/>
            </p:nvGrpSpPr>
            <p:grpSpPr>
              <a:xfrm>
                <a:off x="4459698" y="3150861"/>
                <a:ext cx="766773" cy="962001"/>
                <a:chOff x="1690591" y="4572711"/>
                <a:chExt cx="1322692" cy="1781052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3DC64153-03BE-693C-2DE4-4BB99DEBB69B}"/>
                    </a:ext>
                  </a:extLst>
                </p:cNvPr>
                <p:cNvSpPr/>
                <p:nvPr/>
              </p:nvSpPr>
              <p:spPr bwMode="auto">
                <a:xfrm>
                  <a:off x="1697718" y="4572711"/>
                  <a:ext cx="1315565" cy="1780567"/>
                </a:xfrm>
                <a:custGeom>
                  <a:avLst/>
                  <a:gdLst>
                    <a:gd name="connsiteX0" fmla="*/ 959943 w 1315565"/>
                    <a:gd name="connsiteY0" fmla="*/ 1078406 h 1780567"/>
                    <a:gd name="connsiteX1" fmla="*/ 958831 w 1315565"/>
                    <a:gd name="connsiteY1" fmla="*/ 1112533 h 1780567"/>
                    <a:gd name="connsiteX2" fmla="*/ 962241 w 1315565"/>
                    <a:gd name="connsiteY2" fmla="*/ 1163132 h 1780567"/>
                    <a:gd name="connsiteX3" fmla="*/ 962012 w 1315565"/>
                    <a:gd name="connsiteY3" fmla="*/ 1163008 h 1780567"/>
                    <a:gd name="connsiteX4" fmla="*/ 968391 w 1315565"/>
                    <a:gd name="connsiteY4" fmla="*/ 1257673 h 1780567"/>
                    <a:gd name="connsiteX5" fmla="*/ 968619 w 1315565"/>
                    <a:gd name="connsiteY5" fmla="*/ 1257797 h 1780567"/>
                    <a:gd name="connsiteX6" fmla="*/ 972028 w 1315565"/>
                    <a:gd name="connsiteY6" fmla="*/ 1308395 h 1780567"/>
                    <a:gd name="connsiteX7" fmla="*/ 1070212 w 1315565"/>
                    <a:gd name="connsiteY7" fmla="*/ 1493625 h 1780567"/>
                    <a:gd name="connsiteX8" fmla="*/ 1133218 w 1315565"/>
                    <a:gd name="connsiteY8" fmla="*/ 1527840 h 1780567"/>
                    <a:gd name="connsiteX9" fmla="*/ 1138288 w 1315565"/>
                    <a:gd name="connsiteY9" fmla="*/ 1529439 h 1780567"/>
                    <a:gd name="connsiteX10" fmla="*/ 1140601 w 1315565"/>
                    <a:gd name="connsiteY10" fmla="*/ 1495767 h 1780567"/>
                    <a:gd name="connsiteX11" fmla="*/ 1127323 w 1315565"/>
                    <a:gd name="connsiteY11" fmla="*/ 1298705 h 1780567"/>
                    <a:gd name="connsiteX12" fmla="*/ 1116860 w 1315565"/>
                    <a:gd name="connsiteY12" fmla="*/ 1242255 h 1780567"/>
                    <a:gd name="connsiteX13" fmla="*/ 1029258 w 1315565"/>
                    <a:gd name="connsiteY13" fmla="*/ 1114118 h 1780567"/>
                    <a:gd name="connsiteX14" fmla="*/ 966252 w 1315565"/>
                    <a:gd name="connsiteY14" fmla="*/ 1079903 h 1780567"/>
                    <a:gd name="connsiteX15" fmla="*/ 935438 w 1315565"/>
                    <a:gd name="connsiteY15" fmla="*/ 697016 h 1780567"/>
                    <a:gd name="connsiteX16" fmla="*/ 933114 w 1315565"/>
                    <a:gd name="connsiteY16" fmla="*/ 730856 h 1780567"/>
                    <a:gd name="connsiteX17" fmla="*/ 936523 w 1315565"/>
                    <a:gd name="connsiteY17" fmla="*/ 781454 h 1780567"/>
                    <a:gd name="connsiteX18" fmla="*/ 936295 w 1315565"/>
                    <a:gd name="connsiteY18" fmla="*/ 781330 h 1780567"/>
                    <a:gd name="connsiteX19" fmla="*/ 939400 w 1315565"/>
                    <a:gd name="connsiteY19" fmla="*/ 827415 h 1780567"/>
                    <a:gd name="connsiteX20" fmla="*/ 940172 w 1315565"/>
                    <a:gd name="connsiteY20" fmla="*/ 827177 h 1780567"/>
                    <a:gd name="connsiteX21" fmla="*/ 1001625 w 1315565"/>
                    <a:gd name="connsiteY21" fmla="*/ 841757 h 1780567"/>
                    <a:gd name="connsiteX22" fmla="*/ 1097283 w 1315565"/>
                    <a:gd name="connsiteY22" fmla="*/ 893703 h 1780567"/>
                    <a:gd name="connsiteX23" fmla="*/ 1091143 w 1315565"/>
                    <a:gd name="connsiteY23" fmla="*/ 860579 h 1780567"/>
                    <a:gd name="connsiteX24" fmla="*/ 1003540 w 1315565"/>
                    <a:gd name="connsiteY24" fmla="*/ 732440 h 1780567"/>
                    <a:gd name="connsiteX25" fmla="*/ 940535 w 1315565"/>
                    <a:gd name="connsiteY25" fmla="*/ 698225 h 1780567"/>
                    <a:gd name="connsiteX26" fmla="*/ 449163 w 1315565"/>
                    <a:gd name="connsiteY26" fmla="*/ 440577 h 1780567"/>
                    <a:gd name="connsiteX27" fmla="*/ 448051 w 1315565"/>
                    <a:gd name="connsiteY27" fmla="*/ 474704 h 1780567"/>
                    <a:gd name="connsiteX28" fmla="*/ 486625 w 1315565"/>
                    <a:gd name="connsiteY28" fmla="*/ 1047180 h 1780567"/>
                    <a:gd name="connsiteX29" fmla="*/ 584809 w 1315565"/>
                    <a:gd name="connsiteY29" fmla="*/ 1232410 h 1780567"/>
                    <a:gd name="connsiteX30" fmla="*/ 647814 w 1315565"/>
                    <a:gd name="connsiteY30" fmla="*/ 1266625 h 1780567"/>
                    <a:gd name="connsiteX31" fmla="*/ 652911 w 1315565"/>
                    <a:gd name="connsiteY31" fmla="*/ 1267835 h 1780567"/>
                    <a:gd name="connsiteX32" fmla="*/ 655235 w 1315565"/>
                    <a:gd name="connsiteY32" fmla="*/ 1233994 h 1780567"/>
                    <a:gd name="connsiteX33" fmla="*/ 616662 w 1315565"/>
                    <a:gd name="connsiteY33" fmla="*/ 661519 h 1780567"/>
                    <a:gd name="connsiteX34" fmla="*/ 518478 w 1315565"/>
                    <a:gd name="connsiteY34" fmla="*/ 476289 h 1780567"/>
                    <a:gd name="connsiteX35" fmla="*/ 455472 w 1315565"/>
                    <a:gd name="connsiteY35" fmla="*/ 442074 h 1780567"/>
                    <a:gd name="connsiteX36" fmla="*/ 128688 w 1315565"/>
                    <a:gd name="connsiteY36" fmla="*/ 0 h 1780567"/>
                    <a:gd name="connsiteX37" fmla="*/ 224317 w 1315565"/>
                    <a:gd name="connsiteY37" fmla="*/ 51932 h 1780567"/>
                    <a:gd name="connsiteX38" fmla="*/ 292510 w 1315565"/>
                    <a:gd name="connsiteY38" fmla="*/ 1064000 h 1780567"/>
                    <a:gd name="connsiteX39" fmla="*/ 318302 w 1315565"/>
                    <a:gd name="connsiteY39" fmla="*/ 1078007 h 1780567"/>
                    <a:gd name="connsiteX40" fmla="*/ 274003 w 1315565"/>
                    <a:gd name="connsiteY40" fmla="*/ 420538 h 1780567"/>
                    <a:gd name="connsiteX41" fmla="*/ 304649 w 1315565"/>
                    <a:gd name="connsiteY41" fmla="*/ 276406 h 1780567"/>
                    <a:gd name="connsiteX42" fmla="*/ 304723 w 1315565"/>
                    <a:gd name="connsiteY42" fmla="*/ 276341 h 1780567"/>
                    <a:gd name="connsiteX43" fmla="*/ 310348 w 1315565"/>
                    <a:gd name="connsiteY43" fmla="*/ 263768 h 1780567"/>
                    <a:gd name="connsiteX44" fmla="*/ 359278 w 1315565"/>
                    <a:gd name="connsiteY44" fmla="*/ 215997 h 1780567"/>
                    <a:gd name="connsiteX45" fmla="*/ 459809 w 1315565"/>
                    <a:gd name="connsiteY45" fmla="*/ 193652 h 1780567"/>
                    <a:gd name="connsiteX46" fmla="*/ 459885 w 1315565"/>
                    <a:gd name="connsiteY46" fmla="*/ 194167 h 1780567"/>
                    <a:gd name="connsiteX47" fmla="*/ 490844 w 1315565"/>
                    <a:gd name="connsiteY47" fmla="*/ 203928 h 1780567"/>
                    <a:gd name="connsiteX48" fmla="*/ 605055 w 1315565"/>
                    <a:gd name="connsiteY48" fmla="*/ 265949 h 1780567"/>
                    <a:gd name="connsiteX49" fmla="*/ 763850 w 1315565"/>
                    <a:gd name="connsiteY49" fmla="*/ 498222 h 1780567"/>
                    <a:gd name="connsiteX50" fmla="*/ 775292 w 1315565"/>
                    <a:gd name="connsiteY50" fmla="*/ 559957 h 1780567"/>
                    <a:gd name="connsiteX51" fmla="*/ 789712 w 1315565"/>
                    <a:gd name="connsiteY51" fmla="*/ 532558 h 1780567"/>
                    <a:gd name="connsiteX52" fmla="*/ 797330 w 1315565"/>
                    <a:gd name="connsiteY52" fmla="*/ 525947 h 1780567"/>
                    <a:gd name="connsiteX53" fmla="*/ 798504 w 1315565"/>
                    <a:gd name="connsiteY53" fmla="*/ 523324 h 1780567"/>
                    <a:gd name="connsiteX54" fmla="*/ 847434 w 1315565"/>
                    <a:gd name="connsiteY54" fmla="*/ 475553 h 1780567"/>
                    <a:gd name="connsiteX55" fmla="*/ 881756 w 1315565"/>
                    <a:gd name="connsiteY55" fmla="*/ 459452 h 1780567"/>
                    <a:gd name="connsiteX56" fmla="*/ 888605 w 1315565"/>
                    <a:gd name="connsiteY56" fmla="*/ 453508 h 1780567"/>
                    <a:gd name="connsiteX57" fmla="*/ 899031 w 1315565"/>
                    <a:gd name="connsiteY57" fmla="*/ 451348 h 1780567"/>
                    <a:gd name="connsiteX58" fmla="*/ 909343 w 1315565"/>
                    <a:gd name="connsiteY58" fmla="*/ 446510 h 1780567"/>
                    <a:gd name="connsiteX59" fmla="*/ 927946 w 1315565"/>
                    <a:gd name="connsiteY59" fmla="*/ 445357 h 1780567"/>
                    <a:gd name="connsiteX60" fmla="*/ 928707 w 1315565"/>
                    <a:gd name="connsiteY60" fmla="*/ 445199 h 1780567"/>
                    <a:gd name="connsiteX61" fmla="*/ 929000 w 1315565"/>
                    <a:gd name="connsiteY61" fmla="*/ 445292 h 1780567"/>
                    <a:gd name="connsiteX62" fmla="*/ 933182 w 1315565"/>
                    <a:gd name="connsiteY62" fmla="*/ 445032 h 1780567"/>
                    <a:gd name="connsiteX63" fmla="*/ 939817 w 1315565"/>
                    <a:gd name="connsiteY63" fmla="*/ 448702 h 1780567"/>
                    <a:gd name="connsiteX64" fmla="*/ 975907 w 1315565"/>
                    <a:gd name="connsiteY64" fmla="*/ 460080 h 1780567"/>
                    <a:gd name="connsiteX65" fmla="*/ 1090117 w 1315565"/>
                    <a:gd name="connsiteY65" fmla="*/ 522101 h 1780567"/>
                    <a:gd name="connsiteX66" fmla="*/ 1268094 w 1315565"/>
                    <a:gd name="connsiteY66" fmla="*/ 857865 h 1780567"/>
                    <a:gd name="connsiteX67" fmla="*/ 1275343 w 1315565"/>
                    <a:gd name="connsiteY67" fmla="*/ 965449 h 1780567"/>
                    <a:gd name="connsiteX68" fmla="*/ 1200793 w 1315565"/>
                    <a:gd name="connsiteY68" fmla="*/ 988213 h 1780567"/>
                    <a:gd name="connsiteX69" fmla="*/ 1234756 w 1315565"/>
                    <a:gd name="connsiteY69" fmla="*/ 1038393 h 1780567"/>
                    <a:gd name="connsiteX70" fmla="*/ 1293811 w 1315565"/>
                    <a:gd name="connsiteY70" fmla="*/ 1239542 h 1780567"/>
                    <a:gd name="connsiteX71" fmla="*/ 1296173 w 1315565"/>
                    <a:gd name="connsiteY71" fmla="*/ 1274585 h 1780567"/>
                    <a:gd name="connsiteX72" fmla="*/ 1301060 w 1315565"/>
                    <a:gd name="connsiteY72" fmla="*/ 1347126 h 1780567"/>
                    <a:gd name="connsiteX73" fmla="*/ 1307439 w 1315565"/>
                    <a:gd name="connsiteY73" fmla="*/ 1441791 h 1780567"/>
                    <a:gd name="connsiteX74" fmla="*/ 1312327 w 1315565"/>
                    <a:gd name="connsiteY74" fmla="*/ 1514332 h 1780567"/>
                    <a:gd name="connsiteX75" fmla="*/ 1314688 w 1315565"/>
                    <a:gd name="connsiteY75" fmla="*/ 1549375 h 1780567"/>
                    <a:gd name="connsiteX76" fmla="*/ 1268911 w 1315565"/>
                    <a:gd name="connsiteY76" fmla="*/ 1709029 h 1780567"/>
                    <a:gd name="connsiteX77" fmla="*/ 1267007 w 1315565"/>
                    <a:gd name="connsiteY77" fmla="*/ 1709823 h 1780567"/>
                    <a:gd name="connsiteX78" fmla="*/ 1253887 w 1315565"/>
                    <a:gd name="connsiteY78" fmla="*/ 1725514 h 1780567"/>
                    <a:gd name="connsiteX79" fmla="*/ 1225121 w 1315565"/>
                    <a:gd name="connsiteY79" fmla="*/ 1749168 h 1780567"/>
                    <a:gd name="connsiteX80" fmla="*/ 1167588 w 1315565"/>
                    <a:gd name="connsiteY80" fmla="*/ 1776158 h 1780567"/>
                    <a:gd name="connsiteX81" fmla="*/ 1159299 w 1315565"/>
                    <a:gd name="connsiteY81" fmla="*/ 1780567 h 1780567"/>
                    <a:gd name="connsiteX82" fmla="*/ 1142971 w 1315565"/>
                    <a:gd name="connsiteY82" fmla="*/ 1779466 h 1780567"/>
                    <a:gd name="connsiteX83" fmla="*/ 1139373 w 1315565"/>
                    <a:gd name="connsiteY83" fmla="*/ 1779689 h 1780567"/>
                    <a:gd name="connsiteX84" fmla="*/ 1138414 w 1315565"/>
                    <a:gd name="connsiteY84" fmla="*/ 1779159 h 1780567"/>
                    <a:gd name="connsiteX85" fmla="*/ 1130005 w 1315565"/>
                    <a:gd name="connsiteY85" fmla="*/ 1778592 h 1780567"/>
                    <a:gd name="connsiteX86" fmla="*/ 1097846 w 1315565"/>
                    <a:gd name="connsiteY86" fmla="*/ 1765986 h 1780567"/>
                    <a:gd name="connsiteX87" fmla="*/ 983636 w 1315565"/>
                    <a:gd name="connsiteY87" fmla="*/ 1703965 h 1780567"/>
                    <a:gd name="connsiteX88" fmla="*/ 824841 w 1315565"/>
                    <a:gd name="connsiteY88" fmla="*/ 1471692 h 1780567"/>
                    <a:gd name="connsiteX89" fmla="*/ 811777 w 1315565"/>
                    <a:gd name="connsiteY89" fmla="*/ 1401211 h 1780567"/>
                    <a:gd name="connsiteX90" fmla="*/ 802752 w 1315565"/>
                    <a:gd name="connsiteY90" fmla="*/ 1419769 h 1780567"/>
                    <a:gd name="connsiteX91" fmla="*/ 802792 w 1315565"/>
                    <a:gd name="connsiteY91" fmla="*/ 1420040 h 1780567"/>
                    <a:gd name="connsiteX92" fmla="*/ 744108 w 1315565"/>
                    <a:gd name="connsiteY92" fmla="*/ 1489612 h 1780567"/>
                    <a:gd name="connsiteX93" fmla="*/ 682199 w 1315565"/>
                    <a:gd name="connsiteY93" fmla="*/ 1518655 h 1780567"/>
                    <a:gd name="connsiteX94" fmla="*/ 674282 w 1315565"/>
                    <a:gd name="connsiteY94" fmla="*/ 1519146 h 1780567"/>
                    <a:gd name="connsiteX95" fmla="*/ 673895 w 1315565"/>
                    <a:gd name="connsiteY95" fmla="*/ 1519352 h 1780567"/>
                    <a:gd name="connsiteX96" fmla="*/ 672488 w 1315565"/>
                    <a:gd name="connsiteY96" fmla="*/ 1519257 h 1780567"/>
                    <a:gd name="connsiteX97" fmla="*/ 658360 w 1315565"/>
                    <a:gd name="connsiteY97" fmla="*/ 1520133 h 1780567"/>
                    <a:gd name="connsiteX98" fmla="*/ 654595 w 1315565"/>
                    <a:gd name="connsiteY98" fmla="*/ 1518051 h 1780567"/>
                    <a:gd name="connsiteX99" fmla="*/ 644601 w 1315565"/>
                    <a:gd name="connsiteY99" fmla="*/ 1517377 h 1780567"/>
                    <a:gd name="connsiteX100" fmla="*/ 612442 w 1315565"/>
                    <a:gd name="connsiteY100" fmla="*/ 1504771 h 1780567"/>
                    <a:gd name="connsiteX101" fmla="*/ 498232 w 1315565"/>
                    <a:gd name="connsiteY101" fmla="*/ 1442749 h 1780567"/>
                    <a:gd name="connsiteX102" fmla="*/ 379310 w 1315565"/>
                    <a:gd name="connsiteY102" fmla="*/ 1308135 h 1780567"/>
                    <a:gd name="connsiteX103" fmla="*/ 364379 w 1315565"/>
                    <a:gd name="connsiteY103" fmla="*/ 1271565 h 1780567"/>
                    <a:gd name="connsiteX104" fmla="*/ 297553 w 1315565"/>
                    <a:gd name="connsiteY104" fmla="*/ 1330527 h 1780567"/>
                    <a:gd name="connsiteX105" fmla="*/ 70788 w 1315565"/>
                    <a:gd name="connsiteY105" fmla="*/ 1207383 h 1780567"/>
                    <a:gd name="connsiteX106" fmla="*/ 59001 w 1315565"/>
                    <a:gd name="connsiteY106" fmla="*/ 1032446 h 1780567"/>
                    <a:gd name="connsiteX107" fmla="*/ 115043 w 1315565"/>
                    <a:gd name="connsiteY107" fmla="*/ 977564 h 1780567"/>
                    <a:gd name="connsiteX108" fmla="*/ 77355 w 1315565"/>
                    <a:gd name="connsiteY108" fmla="*/ 367350 h 1780567"/>
                    <a:gd name="connsiteX109" fmla="*/ 11788 w 1315565"/>
                    <a:gd name="connsiteY109" fmla="*/ 331743 h 1780567"/>
                    <a:gd name="connsiteX110" fmla="*/ 0 w 1315565"/>
                    <a:gd name="connsiteY110" fmla="*/ 156805 h 1780567"/>
                    <a:gd name="connsiteX111" fmla="*/ 56376 w 1315565"/>
                    <a:gd name="connsiteY111" fmla="*/ 55983 h 1780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5" h="1780567">
                      <a:moveTo>
                        <a:pt x="959943" y="1078406"/>
                      </a:moveTo>
                      <a:cubicBezTo>
                        <a:pt x="959572" y="1089782"/>
                        <a:pt x="959202" y="1101157"/>
                        <a:pt x="958831" y="1112533"/>
                      </a:cubicBezTo>
                      <a:lnTo>
                        <a:pt x="962241" y="1163132"/>
                      </a:lnTo>
                      <a:lnTo>
                        <a:pt x="962012" y="1163008"/>
                      </a:lnTo>
                      <a:lnTo>
                        <a:pt x="968391" y="1257673"/>
                      </a:lnTo>
                      <a:lnTo>
                        <a:pt x="968619" y="1257797"/>
                      </a:lnTo>
                      <a:lnTo>
                        <a:pt x="972028" y="1308395"/>
                      </a:lnTo>
                      <a:cubicBezTo>
                        <a:pt x="977124" y="1384015"/>
                        <a:pt x="1021082" y="1466945"/>
                        <a:pt x="1070212" y="1493625"/>
                      </a:cubicBezTo>
                      <a:lnTo>
                        <a:pt x="1133218" y="1527840"/>
                      </a:lnTo>
                      <a:lnTo>
                        <a:pt x="1138288" y="1529439"/>
                      </a:lnTo>
                      <a:lnTo>
                        <a:pt x="1140601" y="1495767"/>
                      </a:lnTo>
                      <a:lnTo>
                        <a:pt x="1127323" y="1298705"/>
                      </a:lnTo>
                      <a:lnTo>
                        <a:pt x="1116860" y="1242255"/>
                      </a:lnTo>
                      <a:cubicBezTo>
                        <a:pt x="1100044" y="1185778"/>
                        <a:pt x="1066106" y="1134128"/>
                        <a:pt x="1029258" y="1114118"/>
                      </a:cubicBezTo>
                      <a:lnTo>
                        <a:pt x="966252" y="1079903"/>
                      </a:lnTo>
                      <a:close/>
                      <a:moveTo>
                        <a:pt x="935438" y="697016"/>
                      </a:moveTo>
                      <a:lnTo>
                        <a:pt x="933114" y="730856"/>
                      </a:lnTo>
                      <a:lnTo>
                        <a:pt x="936523" y="781454"/>
                      </a:lnTo>
                      <a:lnTo>
                        <a:pt x="936295" y="781330"/>
                      </a:lnTo>
                      <a:lnTo>
                        <a:pt x="939400" y="827415"/>
                      </a:lnTo>
                      <a:lnTo>
                        <a:pt x="940172" y="827177"/>
                      </a:lnTo>
                      <a:cubicBezTo>
                        <a:pt x="958618" y="825094"/>
                        <a:pt x="979360" y="829667"/>
                        <a:pt x="1001625" y="841757"/>
                      </a:cubicBezTo>
                      <a:lnTo>
                        <a:pt x="1097283" y="893703"/>
                      </a:lnTo>
                      <a:lnTo>
                        <a:pt x="1091143" y="860579"/>
                      </a:lnTo>
                      <a:cubicBezTo>
                        <a:pt x="1074327" y="804102"/>
                        <a:pt x="1040388" y="752451"/>
                        <a:pt x="1003540" y="732440"/>
                      </a:cubicBezTo>
                      <a:lnTo>
                        <a:pt x="940535" y="698225"/>
                      </a:lnTo>
                      <a:close/>
                      <a:moveTo>
                        <a:pt x="449163" y="440577"/>
                      </a:moveTo>
                      <a:cubicBezTo>
                        <a:pt x="448792" y="451953"/>
                        <a:pt x="448422" y="463328"/>
                        <a:pt x="448051" y="474704"/>
                      </a:cubicBezTo>
                      <a:lnTo>
                        <a:pt x="486625" y="1047180"/>
                      </a:lnTo>
                      <a:cubicBezTo>
                        <a:pt x="491720" y="1122800"/>
                        <a:pt x="535678" y="1205729"/>
                        <a:pt x="584809" y="1232410"/>
                      </a:cubicBezTo>
                      <a:lnTo>
                        <a:pt x="647814" y="1266625"/>
                      </a:lnTo>
                      <a:lnTo>
                        <a:pt x="652911" y="1267835"/>
                      </a:lnTo>
                      <a:lnTo>
                        <a:pt x="655235" y="1233994"/>
                      </a:lnTo>
                      <a:lnTo>
                        <a:pt x="616662" y="661519"/>
                      </a:lnTo>
                      <a:cubicBezTo>
                        <a:pt x="611566" y="585899"/>
                        <a:pt x="567608" y="502969"/>
                        <a:pt x="518478" y="476289"/>
                      </a:cubicBezTo>
                      <a:lnTo>
                        <a:pt x="455472" y="442074"/>
                      </a:lnTo>
                      <a:close/>
                      <a:moveTo>
                        <a:pt x="128688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2" y="1078007"/>
                      </a:lnTo>
                      <a:lnTo>
                        <a:pt x="274003" y="420538"/>
                      </a:lnTo>
                      <a:cubicBezTo>
                        <a:pt x="269673" y="356285"/>
                        <a:pt x="281591" y="306348"/>
                        <a:pt x="304649" y="276406"/>
                      </a:cubicBezTo>
                      <a:lnTo>
                        <a:pt x="304723" y="276341"/>
                      </a:lnTo>
                      <a:lnTo>
                        <a:pt x="310348" y="263768"/>
                      </a:lnTo>
                      <a:cubicBezTo>
                        <a:pt x="320522" y="248153"/>
                        <a:pt x="337635" y="230996"/>
                        <a:pt x="359278" y="215997"/>
                      </a:cubicBezTo>
                      <a:cubicBezTo>
                        <a:pt x="402564" y="185999"/>
                        <a:pt x="447573" y="175996"/>
                        <a:pt x="459809" y="193652"/>
                      </a:cubicBezTo>
                      <a:lnTo>
                        <a:pt x="459885" y="194167"/>
                      </a:lnTo>
                      <a:lnTo>
                        <a:pt x="490844" y="203928"/>
                      </a:lnTo>
                      <a:lnTo>
                        <a:pt x="605055" y="265949"/>
                      </a:lnTo>
                      <a:cubicBezTo>
                        <a:pt x="671848" y="302221"/>
                        <a:pt x="733368" y="395848"/>
                        <a:pt x="763850" y="498222"/>
                      </a:cubicBezTo>
                      <a:lnTo>
                        <a:pt x="775292" y="559957"/>
                      </a:lnTo>
                      <a:lnTo>
                        <a:pt x="789712" y="532558"/>
                      </a:lnTo>
                      <a:lnTo>
                        <a:pt x="797330" y="525947"/>
                      </a:lnTo>
                      <a:lnTo>
                        <a:pt x="798504" y="523324"/>
                      </a:lnTo>
                      <a:cubicBezTo>
                        <a:pt x="808678" y="507709"/>
                        <a:pt x="825791" y="490552"/>
                        <a:pt x="847434" y="475553"/>
                      </a:cubicBezTo>
                      <a:lnTo>
                        <a:pt x="881756" y="459452"/>
                      </a:lnTo>
                      <a:lnTo>
                        <a:pt x="888605" y="453508"/>
                      </a:lnTo>
                      <a:lnTo>
                        <a:pt x="899031" y="451348"/>
                      </a:lnTo>
                      <a:lnTo>
                        <a:pt x="909343" y="446510"/>
                      </a:lnTo>
                      <a:lnTo>
                        <a:pt x="927946" y="445357"/>
                      </a:lnTo>
                      <a:lnTo>
                        <a:pt x="928707" y="445199"/>
                      </a:lnTo>
                      <a:lnTo>
                        <a:pt x="929000" y="445292"/>
                      </a:lnTo>
                      <a:lnTo>
                        <a:pt x="933182" y="445032"/>
                      </a:lnTo>
                      <a:lnTo>
                        <a:pt x="939817" y="448702"/>
                      </a:lnTo>
                      <a:lnTo>
                        <a:pt x="975907" y="460080"/>
                      </a:lnTo>
                      <a:lnTo>
                        <a:pt x="1090117" y="522101"/>
                      </a:lnTo>
                      <a:cubicBezTo>
                        <a:pt x="1179175" y="570464"/>
                        <a:pt x="1258858" y="720791"/>
                        <a:pt x="1268094" y="857865"/>
                      </a:cubicBezTo>
                      <a:lnTo>
                        <a:pt x="1275343" y="965449"/>
                      </a:lnTo>
                      <a:lnTo>
                        <a:pt x="1200793" y="988213"/>
                      </a:lnTo>
                      <a:lnTo>
                        <a:pt x="1234756" y="1038393"/>
                      </a:lnTo>
                      <a:cubicBezTo>
                        <a:pt x="1266963" y="1099154"/>
                        <a:pt x="1289193" y="1171005"/>
                        <a:pt x="1293811" y="1239542"/>
                      </a:cubicBezTo>
                      <a:lnTo>
                        <a:pt x="1296173" y="1274585"/>
                      </a:lnTo>
                      <a:lnTo>
                        <a:pt x="1301060" y="1347126"/>
                      </a:lnTo>
                      <a:lnTo>
                        <a:pt x="1307439" y="1441791"/>
                      </a:lnTo>
                      <a:lnTo>
                        <a:pt x="1312327" y="1514332"/>
                      </a:lnTo>
                      <a:lnTo>
                        <a:pt x="1314688" y="1549375"/>
                      </a:lnTo>
                      <a:cubicBezTo>
                        <a:pt x="1319883" y="1626480"/>
                        <a:pt x="1301682" y="1682968"/>
                        <a:pt x="1268911" y="1709029"/>
                      </a:cubicBezTo>
                      <a:lnTo>
                        <a:pt x="1267007" y="1709823"/>
                      </a:lnTo>
                      <a:lnTo>
                        <a:pt x="1253887" y="1725514"/>
                      </a:lnTo>
                      <a:cubicBezTo>
                        <a:pt x="1245632" y="1733630"/>
                        <a:pt x="1235942" y="1741669"/>
                        <a:pt x="1225121" y="1749168"/>
                      </a:cubicBezTo>
                      <a:lnTo>
                        <a:pt x="1167588" y="1776158"/>
                      </a:lnTo>
                      <a:lnTo>
                        <a:pt x="1159299" y="1780567"/>
                      </a:lnTo>
                      <a:lnTo>
                        <a:pt x="1142971" y="1779466"/>
                      </a:lnTo>
                      <a:lnTo>
                        <a:pt x="1139373" y="1779689"/>
                      </a:lnTo>
                      <a:lnTo>
                        <a:pt x="1138414" y="1779159"/>
                      </a:lnTo>
                      <a:lnTo>
                        <a:pt x="1130005" y="1778592"/>
                      </a:lnTo>
                      <a:cubicBezTo>
                        <a:pt x="1119730" y="1776197"/>
                        <a:pt x="1108978" y="1772032"/>
                        <a:pt x="1097846" y="1765986"/>
                      </a:cubicBezTo>
                      <a:lnTo>
                        <a:pt x="983636" y="1703965"/>
                      </a:lnTo>
                      <a:cubicBezTo>
                        <a:pt x="916843" y="1667693"/>
                        <a:pt x="855323" y="1574067"/>
                        <a:pt x="824841" y="1471692"/>
                      </a:cubicBezTo>
                      <a:lnTo>
                        <a:pt x="811777" y="1401211"/>
                      </a:lnTo>
                      <a:lnTo>
                        <a:pt x="802752" y="1419769"/>
                      </a:lnTo>
                      <a:lnTo>
                        <a:pt x="802792" y="1420040"/>
                      </a:lnTo>
                      <a:cubicBezTo>
                        <a:pt x="798846" y="1439760"/>
                        <a:pt x="776572" y="1467114"/>
                        <a:pt x="744108" y="1489612"/>
                      </a:cubicBezTo>
                      <a:cubicBezTo>
                        <a:pt x="722465" y="1504611"/>
                        <a:pt x="700392" y="1514612"/>
                        <a:pt x="682199" y="1518655"/>
                      </a:cubicBezTo>
                      <a:lnTo>
                        <a:pt x="674282" y="1519146"/>
                      </a:lnTo>
                      <a:lnTo>
                        <a:pt x="673895" y="1519352"/>
                      </a:lnTo>
                      <a:lnTo>
                        <a:pt x="672488" y="1519257"/>
                      </a:lnTo>
                      <a:lnTo>
                        <a:pt x="658360" y="1520133"/>
                      </a:lnTo>
                      <a:lnTo>
                        <a:pt x="654595" y="1518051"/>
                      </a:lnTo>
                      <a:lnTo>
                        <a:pt x="644601" y="1517377"/>
                      </a:lnTo>
                      <a:cubicBezTo>
                        <a:pt x="634326" y="1514982"/>
                        <a:pt x="623574" y="1510817"/>
                        <a:pt x="612442" y="1504771"/>
                      </a:cubicBezTo>
                      <a:lnTo>
                        <a:pt x="498232" y="1442749"/>
                      </a:lnTo>
                      <a:cubicBezTo>
                        <a:pt x="453703" y="1418568"/>
                        <a:pt x="411518" y="1368896"/>
                        <a:pt x="379310" y="1308135"/>
                      </a:cubicBezTo>
                      <a:lnTo>
                        <a:pt x="364379" y="1271565"/>
                      </a:lnTo>
                      <a:lnTo>
                        <a:pt x="297553" y="1330527"/>
                      </a:lnTo>
                      <a:lnTo>
                        <a:pt x="70788" y="1207383"/>
                      </a:lnTo>
                      <a:lnTo>
                        <a:pt x="59001" y="1032446"/>
                      </a:lnTo>
                      <a:lnTo>
                        <a:pt x="115043" y="977564"/>
                      </a:lnTo>
                      <a:lnTo>
                        <a:pt x="77355" y="367350"/>
                      </a:lnTo>
                      <a:lnTo>
                        <a:pt x="11788" y="331743"/>
                      </a:lnTo>
                      <a:lnTo>
                        <a:pt x="0" y="156805"/>
                      </a:lnTo>
                      <a:lnTo>
                        <a:pt x="56376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CE98B96-895A-FA7B-A700-3706112A3FCD}"/>
                    </a:ext>
                  </a:extLst>
                </p:cNvPr>
                <p:cNvSpPr/>
                <p:nvPr/>
              </p:nvSpPr>
              <p:spPr bwMode="auto">
                <a:xfrm>
                  <a:off x="1690591" y="4628694"/>
                  <a:ext cx="1243253" cy="1725069"/>
                </a:xfrm>
                <a:custGeom>
                  <a:avLst/>
                  <a:gdLst>
                    <a:gd name="connsiteX0" fmla="*/ 932350 w 1243253"/>
                    <a:gd name="connsiteY0" fmla="*/ 1015876 h 1725069"/>
                    <a:gd name="connsiteX1" fmla="*/ 886519 w 1243253"/>
                    <a:gd name="connsiteY1" fmla="*/ 1112533 h 1725069"/>
                    <a:gd name="connsiteX2" fmla="*/ 889929 w 1243253"/>
                    <a:gd name="connsiteY2" fmla="*/ 1163132 h 1725069"/>
                    <a:gd name="connsiteX3" fmla="*/ 889700 w 1243253"/>
                    <a:gd name="connsiteY3" fmla="*/ 1163008 h 1725069"/>
                    <a:gd name="connsiteX4" fmla="*/ 896079 w 1243253"/>
                    <a:gd name="connsiteY4" fmla="*/ 1257673 h 1725069"/>
                    <a:gd name="connsiteX5" fmla="*/ 896307 w 1243253"/>
                    <a:gd name="connsiteY5" fmla="*/ 1257797 h 1725069"/>
                    <a:gd name="connsiteX6" fmla="*/ 899716 w 1243253"/>
                    <a:gd name="connsiteY6" fmla="*/ 1308395 h 1725069"/>
                    <a:gd name="connsiteX7" fmla="*/ 997900 w 1243253"/>
                    <a:gd name="connsiteY7" fmla="*/ 1493625 h 1725069"/>
                    <a:gd name="connsiteX8" fmla="*/ 1060906 w 1243253"/>
                    <a:gd name="connsiteY8" fmla="*/ 1527840 h 1725069"/>
                    <a:gd name="connsiteX9" fmla="*/ 1137239 w 1243253"/>
                    <a:gd name="connsiteY9" fmla="*/ 1488727 h 1725069"/>
                    <a:gd name="connsiteX10" fmla="*/ 1140601 w 1243253"/>
                    <a:gd name="connsiteY10" fmla="*/ 1439784 h 1725069"/>
                    <a:gd name="connsiteX11" fmla="*/ 1127323 w 1243253"/>
                    <a:gd name="connsiteY11" fmla="*/ 1242722 h 1725069"/>
                    <a:gd name="connsiteX12" fmla="*/ 1116860 w 1243253"/>
                    <a:gd name="connsiteY12" fmla="*/ 1186272 h 1725069"/>
                    <a:gd name="connsiteX13" fmla="*/ 1029258 w 1243253"/>
                    <a:gd name="connsiteY13" fmla="*/ 1058135 h 1725069"/>
                    <a:gd name="connsiteX14" fmla="*/ 966252 w 1243253"/>
                    <a:gd name="connsiteY14" fmla="*/ 1023920 h 1725069"/>
                    <a:gd name="connsiteX15" fmla="*/ 932350 w 1243253"/>
                    <a:gd name="connsiteY15" fmla="*/ 1015876 h 1725069"/>
                    <a:gd name="connsiteX16" fmla="*/ 856395 w 1243253"/>
                    <a:gd name="connsiteY16" fmla="*/ 445199 h 1725069"/>
                    <a:gd name="connsiteX17" fmla="*/ 903595 w 1243253"/>
                    <a:gd name="connsiteY17" fmla="*/ 460080 h 1725069"/>
                    <a:gd name="connsiteX18" fmla="*/ 1017805 w 1243253"/>
                    <a:gd name="connsiteY18" fmla="*/ 522101 h 1725069"/>
                    <a:gd name="connsiteX19" fmla="*/ 1195782 w 1243253"/>
                    <a:gd name="connsiteY19" fmla="*/ 857865 h 1725069"/>
                    <a:gd name="connsiteX20" fmla="*/ 1203031 w 1243253"/>
                    <a:gd name="connsiteY20" fmla="*/ 965449 h 1725069"/>
                    <a:gd name="connsiteX21" fmla="*/ 1105134 w 1243253"/>
                    <a:gd name="connsiteY21" fmla="*/ 912286 h 1725069"/>
                    <a:gd name="connsiteX22" fmla="*/ 1101725 w 1243253"/>
                    <a:gd name="connsiteY22" fmla="*/ 861688 h 1725069"/>
                    <a:gd name="connsiteX23" fmla="*/ 1003540 w 1243253"/>
                    <a:gd name="connsiteY23" fmla="*/ 676457 h 1725069"/>
                    <a:gd name="connsiteX24" fmla="*/ 940535 w 1243253"/>
                    <a:gd name="connsiteY24" fmla="*/ 642242 h 1725069"/>
                    <a:gd name="connsiteX25" fmla="*/ 860802 w 1243253"/>
                    <a:gd name="connsiteY25" fmla="*/ 730856 h 1725069"/>
                    <a:gd name="connsiteX26" fmla="*/ 864211 w 1243253"/>
                    <a:gd name="connsiteY26" fmla="*/ 781454 h 1725069"/>
                    <a:gd name="connsiteX27" fmla="*/ 863983 w 1243253"/>
                    <a:gd name="connsiteY27" fmla="*/ 781330 h 1725069"/>
                    <a:gd name="connsiteX28" fmla="*/ 867088 w 1243253"/>
                    <a:gd name="connsiteY28" fmla="*/ 827415 h 1725069"/>
                    <a:gd name="connsiteX29" fmla="*/ 867860 w 1243253"/>
                    <a:gd name="connsiteY29" fmla="*/ 827177 h 1725069"/>
                    <a:gd name="connsiteX30" fmla="*/ 929313 w 1243253"/>
                    <a:gd name="connsiteY30" fmla="*/ 841757 h 1725069"/>
                    <a:gd name="connsiteX31" fmla="*/ 1043523 w 1243253"/>
                    <a:gd name="connsiteY31" fmla="*/ 903778 h 1725069"/>
                    <a:gd name="connsiteX32" fmla="*/ 1221499 w 1243253"/>
                    <a:gd name="connsiteY32" fmla="*/ 1239542 h 1725069"/>
                    <a:gd name="connsiteX33" fmla="*/ 1223861 w 1243253"/>
                    <a:gd name="connsiteY33" fmla="*/ 1274585 h 1725069"/>
                    <a:gd name="connsiteX34" fmla="*/ 1228748 w 1243253"/>
                    <a:gd name="connsiteY34" fmla="*/ 1347126 h 1725069"/>
                    <a:gd name="connsiteX35" fmla="*/ 1235127 w 1243253"/>
                    <a:gd name="connsiteY35" fmla="*/ 1441791 h 1725069"/>
                    <a:gd name="connsiteX36" fmla="*/ 1240015 w 1243253"/>
                    <a:gd name="connsiteY36" fmla="*/ 1514332 h 1725069"/>
                    <a:gd name="connsiteX37" fmla="*/ 1242376 w 1243253"/>
                    <a:gd name="connsiteY37" fmla="*/ 1549375 h 1725069"/>
                    <a:gd name="connsiteX38" fmla="*/ 1097846 w 1243253"/>
                    <a:gd name="connsiteY38" fmla="*/ 1710003 h 1725069"/>
                    <a:gd name="connsiteX39" fmla="*/ 983636 w 1243253"/>
                    <a:gd name="connsiteY39" fmla="*/ 1647982 h 1725069"/>
                    <a:gd name="connsiteX40" fmla="*/ 805659 w 1243253"/>
                    <a:gd name="connsiteY40" fmla="*/ 1312218 h 1725069"/>
                    <a:gd name="connsiteX41" fmla="*/ 800623 w 1243253"/>
                    <a:gd name="connsiteY41" fmla="*/ 1237479 h 1725069"/>
                    <a:gd name="connsiteX42" fmla="*/ 800622 w 1243253"/>
                    <a:gd name="connsiteY42" fmla="*/ 1237479 h 1725069"/>
                    <a:gd name="connsiteX43" fmla="*/ 763015 w 1243253"/>
                    <a:gd name="connsiteY43" fmla="*/ 679334 h 1725069"/>
                    <a:gd name="connsiteX44" fmla="*/ 763016 w 1243253"/>
                    <a:gd name="connsiteY44" fmla="*/ 679335 h 1725069"/>
                    <a:gd name="connsiteX45" fmla="*/ 759065 w 1243253"/>
                    <a:gd name="connsiteY45" fmla="*/ 620708 h 1725069"/>
                    <a:gd name="connsiteX46" fmla="*/ 816293 w 1243253"/>
                    <a:gd name="connsiteY46" fmla="*/ 453508 h 1725069"/>
                    <a:gd name="connsiteX47" fmla="*/ 856395 w 1243253"/>
                    <a:gd name="connsiteY47" fmla="*/ 445199 h 1725069"/>
                    <a:gd name="connsiteX48" fmla="*/ 421570 w 1243253"/>
                    <a:gd name="connsiteY48" fmla="*/ 378046 h 1725069"/>
                    <a:gd name="connsiteX49" fmla="*/ 375739 w 1243253"/>
                    <a:gd name="connsiteY49" fmla="*/ 474704 h 1725069"/>
                    <a:gd name="connsiteX50" fmla="*/ 414313 w 1243253"/>
                    <a:gd name="connsiteY50" fmla="*/ 1047180 h 1725069"/>
                    <a:gd name="connsiteX51" fmla="*/ 512497 w 1243253"/>
                    <a:gd name="connsiteY51" fmla="*/ 1232410 h 1725069"/>
                    <a:gd name="connsiteX52" fmla="*/ 575502 w 1243253"/>
                    <a:gd name="connsiteY52" fmla="*/ 1266625 h 1725069"/>
                    <a:gd name="connsiteX53" fmla="*/ 655235 w 1243253"/>
                    <a:gd name="connsiteY53" fmla="*/ 1178011 h 1725069"/>
                    <a:gd name="connsiteX54" fmla="*/ 616662 w 1243253"/>
                    <a:gd name="connsiteY54" fmla="*/ 605536 h 1725069"/>
                    <a:gd name="connsiteX55" fmla="*/ 518478 w 1243253"/>
                    <a:gd name="connsiteY55" fmla="*/ 420306 h 1725069"/>
                    <a:gd name="connsiteX56" fmla="*/ 455472 w 1243253"/>
                    <a:gd name="connsiteY56" fmla="*/ 386091 h 1725069"/>
                    <a:gd name="connsiteX57" fmla="*/ 421570 w 1243253"/>
                    <a:gd name="connsiteY57" fmla="*/ 378046 h 1725069"/>
                    <a:gd name="connsiteX58" fmla="*/ 371333 w 1243253"/>
                    <a:gd name="connsiteY58" fmla="*/ 189046 h 1725069"/>
                    <a:gd name="connsiteX59" fmla="*/ 418532 w 1243253"/>
                    <a:gd name="connsiteY59" fmla="*/ 203928 h 1725069"/>
                    <a:gd name="connsiteX60" fmla="*/ 532743 w 1243253"/>
                    <a:gd name="connsiteY60" fmla="*/ 265949 h 1725069"/>
                    <a:gd name="connsiteX61" fmla="*/ 710719 w 1243253"/>
                    <a:gd name="connsiteY61" fmla="*/ 601712 h 1725069"/>
                    <a:gd name="connsiteX62" fmla="*/ 756972 w 1243253"/>
                    <a:gd name="connsiteY62" fmla="*/ 1288159 h 1725069"/>
                    <a:gd name="connsiteX63" fmla="*/ 612442 w 1243253"/>
                    <a:gd name="connsiteY63" fmla="*/ 1448788 h 1725069"/>
                    <a:gd name="connsiteX64" fmla="*/ 498232 w 1243253"/>
                    <a:gd name="connsiteY64" fmla="*/ 1386766 h 1725069"/>
                    <a:gd name="connsiteX65" fmla="*/ 320255 w 1243253"/>
                    <a:gd name="connsiteY65" fmla="*/ 1051003 h 1725069"/>
                    <a:gd name="connsiteX66" fmla="*/ 274003 w 1243253"/>
                    <a:gd name="connsiteY66" fmla="*/ 364555 h 1725069"/>
                    <a:gd name="connsiteX67" fmla="*/ 331230 w 1243253"/>
                    <a:gd name="connsiteY67" fmla="*/ 197355 h 1725069"/>
                    <a:gd name="connsiteX68" fmla="*/ 371333 w 1243253"/>
                    <a:gd name="connsiteY68" fmla="*/ 189046 h 1725069"/>
                    <a:gd name="connsiteX69" fmla="*/ 56376 w 1243253"/>
                    <a:gd name="connsiteY69" fmla="*/ 0 h 1725069"/>
                    <a:gd name="connsiteX70" fmla="*/ 152005 w 1243253"/>
                    <a:gd name="connsiteY70" fmla="*/ 51932 h 1725069"/>
                    <a:gd name="connsiteX71" fmla="*/ 220198 w 1243253"/>
                    <a:gd name="connsiteY71" fmla="*/ 1064000 h 1725069"/>
                    <a:gd name="connsiteX72" fmla="*/ 285766 w 1243253"/>
                    <a:gd name="connsiteY72" fmla="*/ 1099606 h 1725069"/>
                    <a:gd name="connsiteX73" fmla="*/ 297553 w 1243253"/>
                    <a:gd name="connsiteY73" fmla="*/ 1274544 h 1725069"/>
                    <a:gd name="connsiteX74" fmla="*/ 70788 w 1243253"/>
                    <a:gd name="connsiteY74" fmla="*/ 1151400 h 1725069"/>
                    <a:gd name="connsiteX75" fmla="*/ 59001 w 1243253"/>
                    <a:gd name="connsiteY75" fmla="*/ 976463 h 1725069"/>
                    <a:gd name="connsiteX76" fmla="*/ 124568 w 1243253"/>
                    <a:gd name="connsiteY76" fmla="*/ 1012068 h 1725069"/>
                    <a:gd name="connsiteX77" fmla="*/ 77355 w 1243253"/>
                    <a:gd name="connsiteY77" fmla="*/ 311367 h 1725069"/>
                    <a:gd name="connsiteX78" fmla="*/ 11788 w 1243253"/>
                    <a:gd name="connsiteY78" fmla="*/ 275760 h 1725069"/>
                    <a:gd name="connsiteX79" fmla="*/ 0 w 1243253"/>
                    <a:gd name="connsiteY79" fmla="*/ 100822 h 1725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43253" h="1725069">
                      <a:moveTo>
                        <a:pt x="932350" y="1015876"/>
                      </a:moveTo>
                      <a:cubicBezTo>
                        <a:pt x="901822" y="1019323"/>
                        <a:pt x="882698" y="1055818"/>
                        <a:pt x="886519" y="1112533"/>
                      </a:cubicBezTo>
                      <a:lnTo>
                        <a:pt x="889929" y="1163132"/>
                      </a:lnTo>
                      <a:lnTo>
                        <a:pt x="889700" y="1163008"/>
                      </a:lnTo>
                      <a:lnTo>
                        <a:pt x="896079" y="1257673"/>
                      </a:lnTo>
                      <a:lnTo>
                        <a:pt x="896307" y="1257797"/>
                      </a:lnTo>
                      <a:lnTo>
                        <a:pt x="899716" y="1308395"/>
                      </a:lnTo>
                      <a:cubicBezTo>
                        <a:pt x="904812" y="1384015"/>
                        <a:pt x="948770" y="1466945"/>
                        <a:pt x="997900" y="1493625"/>
                      </a:cubicBezTo>
                      <a:lnTo>
                        <a:pt x="1060906" y="1527840"/>
                      </a:lnTo>
                      <a:cubicBezTo>
                        <a:pt x="1097754" y="1547850"/>
                        <a:pt x="1127046" y="1530537"/>
                        <a:pt x="1137239" y="1488727"/>
                      </a:cubicBezTo>
                      <a:lnTo>
                        <a:pt x="1140601" y="1439784"/>
                      </a:lnTo>
                      <a:lnTo>
                        <a:pt x="1127323" y="1242722"/>
                      </a:lnTo>
                      <a:lnTo>
                        <a:pt x="1116860" y="1186272"/>
                      </a:lnTo>
                      <a:cubicBezTo>
                        <a:pt x="1100044" y="1129795"/>
                        <a:pt x="1066106" y="1078145"/>
                        <a:pt x="1029258" y="1058135"/>
                      </a:cubicBezTo>
                      <a:lnTo>
                        <a:pt x="966252" y="1023920"/>
                      </a:lnTo>
                      <a:cubicBezTo>
                        <a:pt x="953970" y="1017250"/>
                        <a:pt x="942526" y="1014727"/>
                        <a:pt x="932350" y="1015876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3"/>
                        <a:pt x="886897" y="451013"/>
                        <a:pt x="903595" y="460080"/>
                      </a:cubicBezTo>
                      <a:lnTo>
                        <a:pt x="1017805" y="522101"/>
                      </a:lnTo>
                      <a:cubicBezTo>
                        <a:pt x="1106863" y="570464"/>
                        <a:pt x="1186546" y="720791"/>
                        <a:pt x="1195782" y="857865"/>
                      </a:cubicBezTo>
                      <a:lnTo>
                        <a:pt x="1203031" y="965449"/>
                      </a:lnTo>
                      <a:lnTo>
                        <a:pt x="1105134" y="912286"/>
                      </a:lnTo>
                      <a:lnTo>
                        <a:pt x="1101725" y="861688"/>
                      </a:lnTo>
                      <a:cubicBezTo>
                        <a:pt x="1096629" y="786068"/>
                        <a:pt x="1052671" y="703138"/>
                        <a:pt x="1003540" y="676457"/>
                      </a:cubicBezTo>
                      <a:lnTo>
                        <a:pt x="940535" y="642242"/>
                      </a:lnTo>
                      <a:cubicBezTo>
                        <a:pt x="891404" y="615562"/>
                        <a:pt x="855707" y="655236"/>
                        <a:pt x="860802" y="730856"/>
                      </a:cubicBezTo>
                      <a:lnTo>
                        <a:pt x="864211" y="781454"/>
                      </a:lnTo>
                      <a:lnTo>
                        <a:pt x="863983" y="781330"/>
                      </a:lnTo>
                      <a:lnTo>
                        <a:pt x="867088" y="827415"/>
                      </a:lnTo>
                      <a:lnTo>
                        <a:pt x="867860" y="827177"/>
                      </a:lnTo>
                      <a:cubicBezTo>
                        <a:pt x="886306" y="825094"/>
                        <a:pt x="907048" y="829667"/>
                        <a:pt x="929313" y="841757"/>
                      </a:cubicBezTo>
                      <a:lnTo>
                        <a:pt x="1043523" y="903778"/>
                      </a:lnTo>
                      <a:cubicBezTo>
                        <a:pt x="1132580" y="952140"/>
                        <a:pt x="1212263" y="1102467"/>
                        <a:pt x="1221499" y="1239542"/>
                      </a:cubicBezTo>
                      <a:lnTo>
                        <a:pt x="1223861" y="1274585"/>
                      </a:lnTo>
                      <a:lnTo>
                        <a:pt x="1228748" y="1347126"/>
                      </a:lnTo>
                      <a:lnTo>
                        <a:pt x="1235127" y="1441791"/>
                      </a:lnTo>
                      <a:lnTo>
                        <a:pt x="1240015" y="1514332"/>
                      </a:lnTo>
                      <a:lnTo>
                        <a:pt x="1242376" y="1549375"/>
                      </a:lnTo>
                      <a:cubicBezTo>
                        <a:pt x="1251612" y="1686450"/>
                        <a:pt x="1186903" y="1758365"/>
                        <a:pt x="1097846" y="1710003"/>
                      </a:cubicBezTo>
                      <a:lnTo>
                        <a:pt x="983636" y="1647982"/>
                      </a:lnTo>
                      <a:cubicBezTo>
                        <a:pt x="894578" y="1599619"/>
                        <a:pt x="814895" y="1449293"/>
                        <a:pt x="805659" y="1312218"/>
                      </a:cubicBezTo>
                      <a:lnTo>
                        <a:pt x="800623" y="1237479"/>
                      </a:lnTo>
                      <a:lnTo>
                        <a:pt x="800622" y="1237479"/>
                      </a:lnTo>
                      <a:lnTo>
                        <a:pt x="763015" y="679334"/>
                      </a:lnTo>
                      <a:lnTo>
                        <a:pt x="763016" y="679335"/>
                      </a:lnTo>
                      <a:lnTo>
                        <a:pt x="759065" y="620708"/>
                      </a:lnTo>
                      <a:cubicBezTo>
                        <a:pt x="753292" y="535036"/>
                        <a:pt x="776405" y="474817"/>
                        <a:pt x="816293" y="453508"/>
                      </a:cubicBezTo>
                      <a:cubicBezTo>
                        <a:pt x="828260" y="447115"/>
                        <a:pt x="841736" y="444224"/>
                        <a:pt x="856395" y="445199"/>
                      </a:cubicBezTo>
                      <a:close/>
                      <a:moveTo>
                        <a:pt x="421570" y="378046"/>
                      </a:moveTo>
                      <a:cubicBezTo>
                        <a:pt x="391042" y="381494"/>
                        <a:pt x="371918" y="417989"/>
                        <a:pt x="375739" y="474704"/>
                      </a:cubicBezTo>
                      <a:lnTo>
                        <a:pt x="414313" y="1047180"/>
                      </a:lnTo>
                      <a:cubicBezTo>
                        <a:pt x="419408" y="1122800"/>
                        <a:pt x="463366" y="1205729"/>
                        <a:pt x="512497" y="1232410"/>
                      </a:cubicBezTo>
                      <a:lnTo>
                        <a:pt x="575502" y="1266625"/>
                      </a:lnTo>
                      <a:cubicBezTo>
                        <a:pt x="624633" y="1293305"/>
                        <a:pt x="660330" y="1253632"/>
                        <a:pt x="655235" y="1178011"/>
                      </a:cubicBezTo>
                      <a:lnTo>
                        <a:pt x="616662" y="605536"/>
                      </a:lnTo>
                      <a:cubicBezTo>
                        <a:pt x="611566" y="529916"/>
                        <a:pt x="567608" y="446986"/>
                        <a:pt x="518478" y="420306"/>
                      </a:cubicBezTo>
                      <a:lnTo>
                        <a:pt x="455472" y="386091"/>
                      </a:lnTo>
                      <a:cubicBezTo>
                        <a:pt x="443189" y="379421"/>
                        <a:pt x="431746" y="376897"/>
                        <a:pt x="421570" y="378046"/>
                      </a:cubicBezTo>
                      <a:close/>
                      <a:moveTo>
                        <a:pt x="371333" y="189046"/>
                      </a:moveTo>
                      <a:cubicBezTo>
                        <a:pt x="385992" y="190020"/>
                        <a:pt x="401834" y="194860"/>
                        <a:pt x="418532" y="203928"/>
                      </a:cubicBezTo>
                      <a:lnTo>
                        <a:pt x="532743" y="265949"/>
                      </a:lnTo>
                      <a:cubicBezTo>
                        <a:pt x="621800" y="314311"/>
                        <a:pt x="701483" y="464638"/>
                        <a:pt x="710719" y="601712"/>
                      </a:cubicBezTo>
                      <a:lnTo>
                        <a:pt x="756972" y="1288159"/>
                      </a:lnTo>
                      <a:cubicBezTo>
                        <a:pt x="766208" y="1425234"/>
                        <a:pt x="701499" y="1497150"/>
                        <a:pt x="612442" y="1448788"/>
                      </a:cubicBezTo>
                      <a:lnTo>
                        <a:pt x="498232" y="1386766"/>
                      </a:lnTo>
                      <a:cubicBezTo>
                        <a:pt x="409174" y="1338404"/>
                        <a:pt x="329491" y="1188077"/>
                        <a:pt x="320255" y="1051003"/>
                      </a:cubicBezTo>
                      <a:lnTo>
                        <a:pt x="274003" y="364555"/>
                      </a:lnTo>
                      <a:cubicBezTo>
                        <a:pt x="268230" y="278884"/>
                        <a:pt x="291342" y="218664"/>
                        <a:pt x="331230" y="197355"/>
                      </a:cubicBezTo>
                      <a:cubicBezTo>
                        <a:pt x="343197" y="190963"/>
                        <a:pt x="356674" y="188072"/>
                        <a:pt x="371333" y="189046"/>
                      </a:cubicBezTo>
                      <a:close/>
                      <a:moveTo>
                        <a:pt x="56376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6" y="1099606"/>
                      </a:lnTo>
                      <a:lnTo>
                        <a:pt x="297553" y="1274544"/>
                      </a:lnTo>
                      <a:lnTo>
                        <a:pt x="70788" y="1151400"/>
                      </a:lnTo>
                      <a:lnTo>
                        <a:pt x="59001" y="976463"/>
                      </a:lnTo>
                      <a:lnTo>
                        <a:pt x="124568" y="1012068"/>
                      </a:lnTo>
                      <a:lnTo>
                        <a:pt x="77355" y="311367"/>
                      </a:lnTo>
                      <a:lnTo>
                        <a:pt x="11788" y="275760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AE9A2623-F946-001B-0663-9DA6AF79CBA9}"/>
                </a:ext>
              </a:extLst>
            </p:cNvPr>
            <p:cNvGrpSpPr/>
            <p:nvPr/>
          </p:nvGrpSpPr>
          <p:grpSpPr>
            <a:xfrm>
              <a:off x="1398730" y="2627025"/>
              <a:ext cx="766650" cy="1713890"/>
              <a:chOff x="2669261" y="3150861"/>
              <a:chExt cx="1242070" cy="2776717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4B1FFD40-72BC-B073-A945-8FB2CAC3830A}"/>
                  </a:ext>
                </a:extLst>
              </p:cNvPr>
              <p:cNvSpPr/>
              <p:nvPr/>
            </p:nvSpPr>
            <p:spPr bwMode="auto">
              <a:xfrm rot="16200000">
                <a:off x="2081218" y="4281917"/>
                <a:ext cx="2233704" cy="1057618"/>
              </a:xfrm>
              <a:custGeom>
                <a:avLst/>
                <a:gdLst>
                  <a:gd name="connsiteX0" fmla="*/ 2233704 w 2233704"/>
                  <a:gd name="connsiteY0" fmla="*/ 0 h 1057618"/>
                  <a:gd name="connsiteX1" fmla="*/ 1600159 w 2233704"/>
                  <a:gd name="connsiteY1" fmla="*/ 1057618 h 1057618"/>
                  <a:gd name="connsiteX2" fmla="*/ 0 w 2233704"/>
                  <a:gd name="connsiteY2" fmla="*/ 1057618 h 1057618"/>
                  <a:gd name="connsiteX3" fmla="*/ 633545 w 2233704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3704" h="1057618">
                    <a:moveTo>
                      <a:pt x="2233704" y="0"/>
                    </a:moveTo>
                    <a:lnTo>
                      <a:pt x="1600159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E94DFD39-6C46-57C7-2E40-6112E7D7B904}"/>
                  </a:ext>
                </a:extLst>
              </p:cNvPr>
              <p:cNvSpPr/>
              <p:nvPr/>
            </p:nvSpPr>
            <p:spPr bwMode="auto">
              <a:xfrm rot="16200000">
                <a:off x="2122392" y="4269861"/>
                <a:ext cx="2170605" cy="1038369"/>
              </a:xfrm>
              <a:custGeom>
                <a:avLst/>
                <a:gdLst>
                  <a:gd name="connsiteX0" fmla="*/ 260847 w 2170605"/>
                  <a:gd name="connsiteY0" fmla="*/ 935205 h 1057618"/>
                  <a:gd name="connsiteX1" fmla="*/ 187083 w 2170605"/>
                  <a:gd name="connsiteY1" fmla="*/ 1057618 h 1057618"/>
                  <a:gd name="connsiteX2" fmla="*/ 0 w 2170605"/>
                  <a:gd name="connsiteY2" fmla="*/ 1057618 h 1057618"/>
                  <a:gd name="connsiteX3" fmla="*/ 73120 w 2170605"/>
                  <a:gd name="connsiteY3" fmla="*/ 936270 h 1057618"/>
                  <a:gd name="connsiteX4" fmla="*/ 114048 w 2170605"/>
                  <a:gd name="connsiteY4" fmla="*/ 920099 h 1057618"/>
                  <a:gd name="connsiteX5" fmla="*/ 239196 w 2170605"/>
                  <a:gd name="connsiteY5" fmla="*/ 919388 h 1057618"/>
                  <a:gd name="connsiteX6" fmla="*/ 258498 w 2170605"/>
                  <a:gd name="connsiteY6" fmla="*/ 923948 h 1057618"/>
                  <a:gd name="connsiteX7" fmla="*/ 260847 w 2170605"/>
                  <a:gd name="connsiteY7" fmla="*/ 935205 h 1057618"/>
                  <a:gd name="connsiteX8" fmla="*/ 399058 w 2170605"/>
                  <a:gd name="connsiteY8" fmla="*/ 705836 h 1057618"/>
                  <a:gd name="connsiteX9" fmla="*/ 295784 w 2170605"/>
                  <a:gd name="connsiteY9" fmla="*/ 877227 h 1057618"/>
                  <a:gd name="connsiteX10" fmla="*/ 254857 w 2170605"/>
                  <a:gd name="connsiteY10" fmla="*/ 893398 h 1057618"/>
                  <a:gd name="connsiteX11" fmla="*/ 129707 w 2170605"/>
                  <a:gd name="connsiteY11" fmla="*/ 894108 h 1057618"/>
                  <a:gd name="connsiteX12" fmla="*/ 108056 w 2170605"/>
                  <a:gd name="connsiteY12" fmla="*/ 878292 h 1057618"/>
                  <a:gd name="connsiteX13" fmla="*/ 211332 w 2170605"/>
                  <a:gd name="connsiteY13" fmla="*/ 706903 h 1057618"/>
                  <a:gd name="connsiteX14" fmla="*/ 252259 w 2170605"/>
                  <a:gd name="connsiteY14" fmla="*/ 690731 h 1057618"/>
                  <a:gd name="connsiteX15" fmla="*/ 377409 w 2170605"/>
                  <a:gd name="connsiteY15" fmla="*/ 690020 h 1057618"/>
                  <a:gd name="connsiteX16" fmla="*/ 396709 w 2170605"/>
                  <a:gd name="connsiteY16" fmla="*/ 694578 h 1057618"/>
                  <a:gd name="connsiteX17" fmla="*/ 399058 w 2170605"/>
                  <a:gd name="connsiteY17" fmla="*/ 705836 h 1057618"/>
                  <a:gd name="connsiteX18" fmla="*/ 431284 w 2170605"/>
                  <a:gd name="connsiteY18" fmla="*/ 1038832 h 1057618"/>
                  <a:gd name="connsiteX19" fmla="*/ 419964 w 2170605"/>
                  <a:gd name="connsiteY19" fmla="*/ 1057618 h 1057618"/>
                  <a:gd name="connsiteX20" fmla="*/ 232881 w 2170605"/>
                  <a:gd name="connsiteY20" fmla="*/ 1057618 h 1057618"/>
                  <a:gd name="connsiteX21" fmla="*/ 243558 w 2170605"/>
                  <a:gd name="connsiteY21" fmla="*/ 1039898 h 1057618"/>
                  <a:gd name="connsiteX22" fmla="*/ 284483 w 2170605"/>
                  <a:gd name="connsiteY22" fmla="*/ 1023726 h 1057618"/>
                  <a:gd name="connsiteX23" fmla="*/ 409633 w 2170605"/>
                  <a:gd name="connsiteY23" fmla="*/ 1023015 h 1057618"/>
                  <a:gd name="connsiteX24" fmla="*/ 428935 w 2170605"/>
                  <a:gd name="connsiteY24" fmla="*/ 1027575 h 1057618"/>
                  <a:gd name="connsiteX25" fmla="*/ 431284 w 2170605"/>
                  <a:gd name="connsiteY25" fmla="*/ 1038832 h 1057618"/>
                  <a:gd name="connsiteX26" fmla="*/ 537271 w 2170605"/>
                  <a:gd name="connsiteY26" fmla="*/ 476468 h 1057618"/>
                  <a:gd name="connsiteX27" fmla="*/ 433995 w 2170605"/>
                  <a:gd name="connsiteY27" fmla="*/ 647859 h 1057618"/>
                  <a:gd name="connsiteX28" fmla="*/ 393068 w 2170605"/>
                  <a:gd name="connsiteY28" fmla="*/ 664031 h 1057618"/>
                  <a:gd name="connsiteX29" fmla="*/ 267920 w 2170605"/>
                  <a:gd name="connsiteY29" fmla="*/ 664741 h 1057618"/>
                  <a:gd name="connsiteX30" fmla="*/ 246269 w 2170605"/>
                  <a:gd name="connsiteY30" fmla="*/ 648925 h 1057618"/>
                  <a:gd name="connsiteX31" fmla="*/ 349545 w 2170605"/>
                  <a:gd name="connsiteY31" fmla="*/ 477534 h 1057618"/>
                  <a:gd name="connsiteX32" fmla="*/ 390471 w 2170605"/>
                  <a:gd name="connsiteY32" fmla="*/ 461362 h 1057618"/>
                  <a:gd name="connsiteX33" fmla="*/ 515621 w 2170605"/>
                  <a:gd name="connsiteY33" fmla="*/ 460652 h 1057618"/>
                  <a:gd name="connsiteX34" fmla="*/ 534921 w 2170605"/>
                  <a:gd name="connsiteY34" fmla="*/ 465211 h 1057618"/>
                  <a:gd name="connsiteX35" fmla="*/ 537271 w 2170605"/>
                  <a:gd name="connsiteY35" fmla="*/ 476468 h 1057618"/>
                  <a:gd name="connsiteX36" fmla="*/ 569497 w 2170605"/>
                  <a:gd name="connsiteY36" fmla="*/ 809463 h 1057618"/>
                  <a:gd name="connsiteX37" fmla="*/ 466221 w 2170605"/>
                  <a:gd name="connsiteY37" fmla="*/ 980854 h 1057618"/>
                  <a:gd name="connsiteX38" fmla="*/ 425294 w 2170605"/>
                  <a:gd name="connsiteY38" fmla="*/ 997026 h 1057618"/>
                  <a:gd name="connsiteX39" fmla="*/ 300144 w 2170605"/>
                  <a:gd name="connsiteY39" fmla="*/ 997736 h 1057618"/>
                  <a:gd name="connsiteX40" fmla="*/ 278495 w 2170605"/>
                  <a:gd name="connsiteY40" fmla="*/ 981920 h 1057618"/>
                  <a:gd name="connsiteX41" fmla="*/ 381771 w 2170605"/>
                  <a:gd name="connsiteY41" fmla="*/ 810529 h 1057618"/>
                  <a:gd name="connsiteX42" fmla="*/ 422696 w 2170605"/>
                  <a:gd name="connsiteY42" fmla="*/ 794359 h 1057618"/>
                  <a:gd name="connsiteX43" fmla="*/ 547846 w 2170605"/>
                  <a:gd name="connsiteY43" fmla="*/ 793647 h 1057618"/>
                  <a:gd name="connsiteX44" fmla="*/ 567147 w 2170605"/>
                  <a:gd name="connsiteY44" fmla="*/ 798206 h 1057618"/>
                  <a:gd name="connsiteX45" fmla="*/ 569497 w 2170605"/>
                  <a:gd name="connsiteY45" fmla="*/ 809463 h 1057618"/>
                  <a:gd name="connsiteX46" fmla="*/ 675481 w 2170605"/>
                  <a:gd name="connsiteY46" fmla="*/ 247099 h 1057618"/>
                  <a:gd name="connsiteX47" fmla="*/ 572207 w 2170605"/>
                  <a:gd name="connsiteY47" fmla="*/ 418490 h 1057618"/>
                  <a:gd name="connsiteX48" fmla="*/ 531281 w 2170605"/>
                  <a:gd name="connsiteY48" fmla="*/ 434661 h 1057618"/>
                  <a:gd name="connsiteX49" fmla="*/ 406132 w 2170605"/>
                  <a:gd name="connsiteY49" fmla="*/ 435373 h 1057618"/>
                  <a:gd name="connsiteX50" fmla="*/ 384481 w 2170605"/>
                  <a:gd name="connsiteY50" fmla="*/ 419556 h 1057618"/>
                  <a:gd name="connsiteX51" fmla="*/ 487757 w 2170605"/>
                  <a:gd name="connsiteY51" fmla="*/ 248166 h 1057618"/>
                  <a:gd name="connsiteX52" fmla="*/ 528682 w 2170605"/>
                  <a:gd name="connsiteY52" fmla="*/ 231993 h 1057618"/>
                  <a:gd name="connsiteX53" fmla="*/ 653832 w 2170605"/>
                  <a:gd name="connsiteY53" fmla="*/ 231283 h 1057618"/>
                  <a:gd name="connsiteX54" fmla="*/ 673132 w 2170605"/>
                  <a:gd name="connsiteY54" fmla="*/ 235842 h 1057618"/>
                  <a:gd name="connsiteX55" fmla="*/ 675481 w 2170605"/>
                  <a:gd name="connsiteY55" fmla="*/ 247099 h 1057618"/>
                  <a:gd name="connsiteX56" fmla="*/ 707707 w 2170605"/>
                  <a:gd name="connsiteY56" fmla="*/ 580095 h 1057618"/>
                  <a:gd name="connsiteX57" fmla="*/ 604431 w 2170605"/>
                  <a:gd name="connsiteY57" fmla="*/ 751487 h 1057618"/>
                  <a:gd name="connsiteX58" fmla="*/ 563507 w 2170605"/>
                  <a:gd name="connsiteY58" fmla="*/ 767657 h 1057618"/>
                  <a:gd name="connsiteX59" fmla="*/ 438358 w 2170605"/>
                  <a:gd name="connsiteY59" fmla="*/ 768368 h 1057618"/>
                  <a:gd name="connsiteX60" fmla="*/ 416707 w 2170605"/>
                  <a:gd name="connsiteY60" fmla="*/ 752552 h 1057618"/>
                  <a:gd name="connsiteX61" fmla="*/ 519982 w 2170605"/>
                  <a:gd name="connsiteY61" fmla="*/ 581161 h 1057618"/>
                  <a:gd name="connsiteX62" fmla="*/ 560906 w 2170605"/>
                  <a:gd name="connsiteY62" fmla="*/ 564990 h 1057618"/>
                  <a:gd name="connsiteX63" fmla="*/ 686057 w 2170605"/>
                  <a:gd name="connsiteY63" fmla="*/ 564280 h 1057618"/>
                  <a:gd name="connsiteX64" fmla="*/ 705358 w 2170605"/>
                  <a:gd name="connsiteY64" fmla="*/ 568838 h 1057618"/>
                  <a:gd name="connsiteX65" fmla="*/ 707707 w 2170605"/>
                  <a:gd name="connsiteY65" fmla="*/ 580095 h 1057618"/>
                  <a:gd name="connsiteX66" fmla="*/ 728212 w 2170605"/>
                  <a:gd name="connsiteY66" fmla="*/ 932550 h 1057618"/>
                  <a:gd name="connsiteX67" fmla="*/ 652849 w 2170605"/>
                  <a:gd name="connsiteY67" fmla="*/ 1057618 h 1057618"/>
                  <a:gd name="connsiteX68" fmla="*/ 465765 w 2170605"/>
                  <a:gd name="connsiteY68" fmla="*/ 1057618 h 1057618"/>
                  <a:gd name="connsiteX69" fmla="*/ 540484 w 2170605"/>
                  <a:gd name="connsiteY69" fmla="*/ 933616 h 1057618"/>
                  <a:gd name="connsiteX70" fmla="*/ 581411 w 2170605"/>
                  <a:gd name="connsiteY70" fmla="*/ 917446 h 1057618"/>
                  <a:gd name="connsiteX71" fmla="*/ 706561 w 2170605"/>
                  <a:gd name="connsiteY71" fmla="*/ 916734 h 1057618"/>
                  <a:gd name="connsiteX72" fmla="*/ 725861 w 2170605"/>
                  <a:gd name="connsiteY72" fmla="*/ 921293 h 1057618"/>
                  <a:gd name="connsiteX73" fmla="*/ 728212 w 2170605"/>
                  <a:gd name="connsiteY73" fmla="*/ 932550 h 1057618"/>
                  <a:gd name="connsiteX74" fmla="*/ 813694 w 2170605"/>
                  <a:gd name="connsiteY74" fmla="*/ 17731 h 1057618"/>
                  <a:gd name="connsiteX75" fmla="*/ 710418 w 2170605"/>
                  <a:gd name="connsiteY75" fmla="*/ 189121 h 1057618"/>
                  <a:gd name="connsiteX76" fmla="*/ 669493 w 2170605"/>
                  <a:gd name="connsiteY76" fmla="*/ 205294 h 1057618"/>
                  <a:gd name="connsiteX77" fmla="*/ 544343 w 2170605"/>
                  <a:gd name="connsiteY77" fmla="*/ 206004 h 1057618"/>
                  <a:gd name="connsiteX78" fmla="*/ 522692 w 2170605"/>
                  <a:gd name="connsiteY78" fmla="*/ 190188 h 1057618"/>
                  <a:gd name="connsiteX79" fmla="*/ 625968 w 2170605"/>
                  <a:gd name="connsiteY79" fmla="*/ 18797 h 1057618"/>
                  <a:gd name="connsiteX80" fmla="*/ 666893 w 2170605"/>
                  <a:gd name="connsiteY80" fmla="*/ 2625 h 1057618"/>
                  <a:gd name="connsiteX81" fmla="*/ 792043 w 2170605"/>
                  <a:gd name="connsiteY81" fmla="*/ 1915 h 1057618"/>
                  <a:gd name="connsiteX82" fmla="*/ 811345 w 2170605"/>
                  <a:gd name="connsiteY82" fmla="*/ 6474 h 1057618"/>
                  <a:gd name="connsiteX83" fmla="*/ 813694 w 2170605"/>
                  <a:gd name="connsiteY83" fmla="*/ 17731 h 1057618"/>
                  <a:gd name="connsiteX84" fmla="*/ 845920 w 2170605"/>
                  <a:gd name="connsiteY84" fmla="*/ 350726 h 1057618"/>
                  <a:gd name="connsiteX85" fmla="*/ 742642 w 2170605"/>
                  <a:gd name="connsiteY85" fmla="*/ 522117 h 1057618"/>
                  <a:gd name="connsiteX86" fmla="*/ 701719 w 2170605"/>
                  <a:gd name="connsiteY86" fmla="*/ 538289 h 1057618"/>
                  <a:gd name="connsiteX87" fmla="*/ 576569 w 2170605"/>
                  <a:gd name="connsiteY87" fmla="*/ 538999 h 1057618"/>
                  <a:gd name="connsiteX88" fmla="*/ 554918 w 2170605"/>
                  <a:gd name="connsiteY88" fmla="*/ 523183 h 1057618"/>
                  <a:gd name="connsiteX89" fmla="*/ 658195 w 2170605"/>
                  <a:gd name="connsiteY89" fmla="*/ 351792 h 1057618"/>
                  <a:gd name="connsiteX90" fmla="*/ 699119 w 2170605"/>
                  <a:gd name="connsiteY90" fmla="*/ 335621 h 1057618"/>
                  <a:gd name="connsiteX91" fmla="*/ 824269 w 2170605"/>
                  <a:gd name="connsiteY91" fmla="*/ 334910 h 1057618"/>
                  <a:gd name="connsiteX92" fmla="*/ 843569 w 2170605"/>
                  <a:gd name="connsiteY92" fmla="*/ 339469 h 1057618"/>
                  <a:gd name="connsiteX93" fmla="*/ 845920 w 2170605"/>
                  <a:gd name="connsiteY93" fmla="*/ 350726 h 1057618"/>
                  <a:gd name="connsiteX94" fmla="*/ 866423 w 2170605"/>
                  <a:gd name="connsiteY94" fmla="*/ 703182 h 1057618"/>
                  <a:gd name="connsiteX95" fmla="*/ 763147 w 2170605"/>
                  <a:gd name="connsiteY95" fmla="*/ 874574 h 1057618"/>
                  <a:gd name="connsiteX96" fmla="*/ 722222 w 2170605"/>
                  <a:gd name="connsiteY96" fmla="*/ 890744 h 1057618"/>
                  <a:gd name="connsiteX97" fmla="*/ 597072 w 2170605"/>
                  <a:gd name="connsiteY97" fmla="*/ 891455 h 1057618"/>
                  <a:gd name="connsiteX98" fmla="*/ 575421 w 2170605"/>
                  <a:gd name="connsiteY98" fmla="*/ 875639 h 1057618"/>
                  <a:gd name="connsiteX99" fmla="*/ 678697 w 2170605"/>
                  <a:gd name="connsiteY99" fmla="*/ 704248 h 1057618"/>
                  <a:gd name="connsiteX100" fmla="*/ 719622 w 2170605"/>
                  <a:gd name="connsiteY100" fmla="*/ 688077 h 1057618"/>
                  <a:gd name="connsiteX101" fmla="*/ 844773 w 2170605"/>
                  <a:gd name="connsiteY101" fmla="*/ 687367 h 1057618"/>
                  <a:gd name="connsiteX102" fmla="*/ 864074 w 2170605"/>
                  <a:gd name="connsiteY102" fmla="*/ 691925 h 1057618"/>
                  <a:gd name="connsiteX103" fmla="*/ 866423 w 2170605"/>
                  <a:gd name="connsiteY103" fmla="*/ 703182 h 1057618"/>
                  <a:gd name="connsiteX104" fmla="*/ 898651 w 2170605"/>
                  <a:gd name="connsiteY104" fmla="*/ 1036178 h 1057618"/>
                  <a:gd name="connsiteX105" fmla="*/ 885732 w 2170605"/>
                  <a:gd name="connsiteY105" fmla="*/ 1057618 h 1057618"/>
                  <a:gd name="connsiteX106" fmla="*/ 698649 w 2170605"/>
                  <a:gd name="connsiteY106" fmla="*/ 1057618 h 1057618"/>
                  <a:gd name="connsiteX107" fmla="*/ 710927 w 2170605"/>
                  <a:gd name="connsiteY107" fmla="*/ 1037243 h 1057618"/>
                  <a:gd name="connsiteX108" fmla="*/ 751852 w 2170605"/>
                  <a:gd name="connsiteY108" fmla="*/ 1021072 h 1057618"/>
                  <a:gd name="connsiteX109" fmla="*/ 877002 w 2170605"/>
                  <a:gd name="connsiteY109" fmla="*/ 1020362 h 1057618"/>
                  <a:gd name="connsiteX110" fmla="*/ 896302 w 2170605"/>
                  <a:gd name="connsiteY110" fmla="*/ 1024921 h 1057618"/>
                  <a:gd name="connsiteX111" fmla="*/ 898651 w 2170605"/>
                  <a:gd name="connsiteY111" fmla="*/ 1036178 h 1057618"/>
                  <a:gd name="connsiteX112" fmla="*/ 984131 w 2170605"/>
                  <a:gd name="connsiteY112" fmla="*/ 121359 h 1057618"/>
                  <a:gd name="connsiteX113" fmla="*/ 880856 w 2170605"/>
                  <a:gd name="connsiteY113" fmla="*/ 292748 h 1057618"/>
                  <a:gd name="connsiteX114" fmla="*/ 839931 w 2170605"/>
                  <a:gd name="connsiteY114" fmla="*/ 308920 h 1057618"/>
                  <a:gd name="connsiteX115" fmla="*/ 714781 w 2170605"/>
                  <a:gd name="connsiteY115" fmla="*/ 309630 h 1057618"/>
                  <a:gd name="connsiteX116" fmla="*/ 693130 w 2170605"/>
                  <a:gd name="connsiteY116" fmla="*/ 293815 h 1057618"/>
                  <a:gd name="connsiteX117" fmla="*/ 796406 w 2170605"/>
                  <a:gd name="connsiteY117" fmla="*/ 122424 h 1057618"/>
                  <a:gd name="connsiteX118" fmla="*/ 837331 w 2170605"/>
                  <a:gd name="connsiteY118" fmla="*/ 106253 h 1057618"/>
                  <a:gd name="connsiteX119" fmla="*/ 962481 w 2170605"/>
                  <a:gd name="connsiteY119" fmla="*/ 105541 h 1057618"/>
                  <a:gd name="connsiteX120" fmla="*/ 981782 w 2170605"/>
                  <a:gd name="connsiteY120" fmla="*/ 110101 h 1057618"/>
                  <a:gd name="connsiteX121" fmla="*/ 984131 w 2170605"/>
                  <a:gd name="connsiteY121" fmla="*/ 121359 h 1057618"/>
                  <a:gd name="connsiteX122" fmla="*/ 1004635 w 2170605"/>
                  <a:gd name="connsiteY122" fmla="*/ 473813 h 1057618"/>
                  <a:gd name="connsiteX123" fmla="*/ 901359 w 2170605"/>
                  <a:gd name="connsiteY123" fmla="*/ 645204 h 1057618"/>
                  <a:gd name="connsiteX124" fmla="*/ 860433 w 2170605"/>
                  <a:gd name="connsiteY124" fmla="*/ 661376 h 1057618"/>
                  <a:gd name="connsiteX125" fmla="*/ 735284 w 2170605"/>
                  <a:gd name="connsiteY125" fmla="*/ 662086 h 1057618"/>
                  <a:gd name="connsiteX126" fmla="*/ 713633 w 2170605"/>
                  <a:gd name="connsiteY126" fmla="*/ 646270 h 1057618"/>
                  <a:gd name="connsiteX127" fmla="*/ 816909 w 2170605"/>
                  <a:gd name="connsiteY127" fmla="*/ 474880 h 1057618"/>
                  <a:gd name="connsiteX128" fmla="*/ 857834 w 2170605"/>
                  <a:gd name="connsiteY128" fmla="*/ 458709 h 1057618"/>
                  <a:gd name="connsiteX129" fmla="*/ 982984 w 2170605"/>
                  <a:gd name="connsiteY129" fmla="*/ 457997 h 1057618"/>
                  <a:gd name="connsiteX130" fmla="*/ 1002286 w 2170605"/>
                  <a:gd name="connsiteY130" fmla="*/ 462556 h 1057618"/>
                  <a:gd name="connsiteX131" fmla="*/ 1004635 w 2170605"/>
                  <a:gd name="connsiteY131" fmla="*/ 473813 h 1057618"/>
                  <a:gd name="connsiteX132" fmla="*/ 1036864 w 2170605"/>
                  <a:gd name="connsiteY132" fmla="*/ 806810 h 1057618"/>
                  <a:gd name="connsiteX133" fmla="*/ 933588 w 2170605"/>
                  <a:gd name="connsiteY133" fmla="*/ 978200 h 1057618"/>
                  <a:gd name="connsiteX134" fmla="*/ 892663 w 2170605"/>
                  <a:gd name="connsiteY134" fmla="*/ 994371 h 1057618"/>
                  <a:gd name="connsiteX135" fmla="*/ 767513 w 2170605"/>
                  <a:gd name="connsiteY135" fmla="*/ 995083 h 1057618"/>
                  <a:gd name="connsiteX136" fmla="*/ 745863 w 2170605"/>
                  <a:gd name="connsiteY136" fmla="*/ 979265 h 1057618"/>
                  <a:gd name="connsiteX137" fmla="*/ 849138 w 2170605"/>
                  <a:gd name="connsiteY137" fmla="*/ 807876 h 1057618"/>
                  <a:gd name="connsiteX138" fmla="*/ 890063 w 2170605"/>
                  <a:gd name="connsiteY138" fmla="*/ 791704 h 1057618"/>
                  <a:gd name="connsiteX139" fmla="*/ 1015213 w 2170605"/>
                  <a:gd name="connsiteY139" fmla="*/ 790993 h 1057618"/>
                  <a:gd name="connsiteX140" fmla="*/ 1034515 w 2170605"/>
                  <a:gd name="connsiteY140" fmla="*/ 795551 h 1057618"/>
                  <a:gd name="connsiteX141" fmla="*/ 1036864 w 2170605"/>
                  <a:gd name="connsiteY141" fmla="*/ 806810 h 1057618"/>
                  <a:gd name="connsiteX142" fmla="*/ 1057259 w 2170605"/>
                  <a:gd name="connsiteY142" fmla="*/ 0 h 1057618"/>
                  <a:gd name="connsiteX143" fmla="*/ 1019067 w 2170605"/>
                  <a:gd name="connsiteY143" fmla="*/ 63381 h 1057618"/>
                  <a:gd name="connsiteX144" fmla="*/ 978142 w 2170605"/>
                  <a:gd name="connsiteY144" fmla="*/ 79552 h 1057618"/>
                  <a:gd name="connsiteX145" fmla="*/ 852992 w 2170605"/>
                  <a:gd name="connsiteY145" fmla="*/ 80264 h 1057618"/>
                  <a:gd name="connsiteX146" fmla="*/ 831341 w 2170605"/>
                  <a:gd name="connsiteY146" fmla="*/ 64446 h 1057618"/>
                  <a:gd name="connsiteX147" fmla="*/ 870175 w 2170605"/>
                  <a:gd name="connsiteY147" fmla="*/ 0 h 1057618"/>
                  <a:gd name="connsiteX148" fmla="*/ 1142846 w 2170605"/>
                  <a:gd name="connsiteY148" fmla="*/ 244446 h 1057618"/>
                  <a:gd name="connsiteX149" fmla="*/ 1039571 w 2170605"/>
                  <a:gd name="connsiteY149" fmla="*/ 415835 h 1057618"/>
                  <a:gd name="connsiteX150" fmla="*/ 998645 w 2170605"/>
                  <a:gd name="connsiteY150" fmla="*/ 432007 h 1057618"/>
                  <a:gd name="connsiteX151" fmla="*/ 873495 w 2170605"/>
                  <a:gd name="connsiteY151" fmla="*/ 432718 h 1057618"/>
                  <a:gd name="connsiteX152" fmla="*/ 851844 w 2170605"/>
                  <a:gd name="connsiteY152" fmla="*/ 416902 h 1057618"/>
                  <a:gd name="connsiteX153" fmla="*/ 955121 w 2170605"/>
                  <a:gd name="connsiteY153" fmla="*/ 245511 h 1057618"/>
                  <a:gd name="connsiteX154" fmla="*/ 996046 w 2170605"/>
                  <a:gd name="connsiteY154" fmla="*/ 229340 h 1057618"/>
                  <a:gd name="connsiteX155" fmla="*/ 1121196 w 2170605"/>
                  <a:gd name="connsiteY155" fmla="*/ 228630 h 1057618"/>
                  <a:gd name="connsiteX156" fmla="*/ 1140498 w 2170605"/>
                  <a:gd name="connsiteY156" fmla="*/ 233188 h 1057618"/>
                  <a:gd name="connsiteX157" fmla="*/ 1142846 w 2170605"/>
                  <a:gd name="connsiteY157" fmla="*/ 244446 h 1057618"/>
                  <a:gd name="connsiteX158" fmla="*/ 1175075 w 2170605"/>
                  <a:gd name="connsiteY158" fmla="*/ 577441 h 1057618"/>
                  <a:gd name="connsiteX159" fmla="*/ 1071799 w 2170605"/>
                  <a:gd name="connsiteY159" fmla="*/ 748832 h 1057618"/>
                  <a:gd name="connsiteX160" fmla="*/ 1030874 w 2170605"/>
                  <a:gd name="connsiteY160" fmla="*/ 765004 h 1057618"/>
                  <a:gd name="connsiteX161" fmla="*/ 905725 w 2170605"/>
                  <a:gd name="connsiteY161" fmla="*/ 765714 h 1057618"/>
                  <a:gd name="connsiteX162" fmla="*/ 884074 w 2170605"/>
                  <a:gd name="connsiteY162" fmla="*/ 749898 h 1057618"/>
                  <a:gd name="connsiteX163" fmla="*/ 987350 w 2170605"/>
                  <a:gd name="connsiteY163" fmla="*/ 578507 h 1057618"/>
                  <a:gd name="connsiteX164" fmla="*/ 1028275 w 2170605"/>
                  <a:gd name="connsiteY164" fmla="*/ 562335 h 1057618"/>
                  <a:gd name="connsiteX165" fmla="*/ 1153425 w 2170605"/>
                  <a:gd name="connsiteY165" fmla="*/ 561624 h 1057618"/>
                  <a:gd name="connsiteX166" fmla="*/ 1172725 w 2170605"/>
                  <a:gd name="connsiteY166" fmla="*/ 566184 h 1057618"/>
                  <a:gd name="connsiteX167" fmla="*/ 1175075 w 2170605"/>
                  <a:gd name="connsiteY167" fmla="*/ 577441 h 1057618"/>
                  <a:gd name="connsiteX168" fmla="*/ 1195579 w 2170605"/>
                  <a:gd name="connsiteY168" fmla="*/ 929897 h 1057618"/>
                  <a:gd name="connsiteX169" fmla="*/ 1118617 w 2170605"/>
                  <a:gd name="connsiteY169" fmla="*/ 1057618 h 1057618"/>
                  <a:gd name="connsiteX170" fmla="*/ 931533 w 2170605"/>
                  <a:gd name="connsiteY170" fmla="*/ 1057618 h 1057618"/>
                  <a:gd name="connsiteX171" fmla="*/ 1007853 w 2170605"/>
                  <a:gd name="connsiteY171" fmla="*/ 930963 h 1057618"/>
                  <a:gd name="connsiteX172" fmla="*/ 1048778 w 2170605"/>
                  <a:gd name="connsiteY172" fmla="*/ 914791 h 1057618"/>
                  <a:gd name="connsiteX173" fmla="*/ 1173928 w 2170605"/>
                  <a:gd name="connsiteY173" fmla="*/ 914081 h 1057618"/>
                  <a:gd name="connsiteX174" fmla="*/ 1193230 w 2170605"/>
                  <a:gd name="connsiteY174" fmla="*/ 918640 h 1057618"/>
                  <a:gd name="connsiteX175" fmla="*/ 1195579 w 2170605"/>
                  <a:gd name="connsiteY175" fmla="*/ 929897 h 1057618"/>
                  <a:gd name="connsiteX176" fmla="*/ 1281058 w 2170605"/>
                  <a:gd name="connsiteY176" fmla="*/ 15077 h 1057618"/>
                  <a:gd name="connsiteX177" fmla="*/ 1177782 w 2170605"/>
                  <a:gd name="connsiteY177" fmla="*/ 186468 h 1057618"/>
                  <a:gd name="connsiteX178" fmla="*/ 1136857 w 2170605"/>
                  <a:gd name="connsiteY178" fmla="*/ 202639 h 1057618"/>
                  <a:gd name="connsiteX179" fmla="*/ 1011707 w 2170605"/>
                  <a:gd name="connsiteY179" fmla="*/ 203351 h 1057618"/>
                  <a:gd name="connsiteX180" fmla="*/ 990056 w 2170605"/>
                  <a:gd name="connsiteY180" fmla="*/ 187533 h 1057618"/>
                  <a:gd name="connsiteX181" fmla="*/ 1093332 w 2170605"/>
                  <a:gd name="connsiteY181" fmla="*/ 16142 h 1057618"/>
                  <a:gd name="connsiteX182" fmla="*/ 1109311 w 2170605"/>
                  <a:gd name="connsiteY182" fmla="*/ 4781 h 1057618"/>
                  <a:gd name="connsiteX183" fmla="*/ 1134112 w 2170605"/>
                  <a:gd name="connsiteY183" fmla="*/ 0 h 1057618"/>
                  <a:gd name="connsiteX184" fmla="*/ 1262539 w 2170605"/>
                  <a:gd name="connsiteY184" fmla="*/ 0 h 1057618"/>
                  <a:gd name="connsiteX185" fmla="*/ 1278709 w 2170605"/>
                  <a:gd name="connsiteY185" fmla="*/ 3819 h 1057618"/>
                  <a:gd name="connsiteX186" fmla="*/ 1281058 w 2170605"/>
                  <a:gd name="connsiteY186" fmla="*/ 15077 h 1057618"/>
                  <a:gd name="connsiteX187" fmla="*/ 1313287 w 2170605"/>
                  <a:gd name="connsiteY187" fmla="*/ 348072 h 1057618"/>
                  <a:gd name="connsiteX188" fmla="*/ 1210011 w 2170605"/>
                  <a:gd name="connsiteY188" fmla="*/ 519463 h 1057618"/>
                  <a:gd name="connsiteX189" fmla="*/ 1169086 w 2170605"/>
                  <a:gd name="connsiteY189" fmla="*/ 535634 h 1057618"/>
                  <a:gd name="connsiteX190" fmla="*/ 1043936 w 2170605"/>
                  <a:gd name="connsiteY190" fmla="*/ 536346 h 1057618"/>
                  <a:gd name="connsiteX191" fmla="*/ 1022287 w 2170605"/>
                  <a:gd name="connsiteY191" fmla="*/ 520529 h 1057618"/>
                  <a:gd name="connsiteX192" fmla="*/ 1125561 w 2170605"/>
                  <a:gd name="connsiteY192" fmla="*/ 349139 h 1057618"/>
                  <a:gd name="connsiteX193" fmla="*/ 1166486 w 2170605"/>
                  <a:gd name="connsiteY193" fmla="*/ 332967 h 1057618"/>
                  <a:gd name="connsiteX194" fmla="*/ 1291636 w 2170605"/>
                  <a:gd name="connsiteY194" fmla="*/ 332257 h 1057618"/>
                  <a:gd name="connsiteX195" fmla="*/ 1310938 w 2170605"/>
                  <a:gd name="connsiteY195" fmla="*/ 336815 h 1057618"/>
                  <a:gd name="connsiteX196" fmla="*/ 1313287 w 2170605"/>
                  <a:gd name="connsiteY196" fmla="*/ 348072 h 1057618"/>
                  <a:gd name="connsiteX197" fmla="*/ 1333791 w 2170605"/>
                  <a:gd name="connsiteY197" fmla="*/ 700528 h 1057618"/>
                  <a:gd name="connsiteX198" fmla="*/ 1230514 w 2170605"/>
                  <a:gd name="connsiteY198" fmla="*/ 871919 h 1057618"/>
                  <a:gd name="connsiteX199" fmla="*/ 1189589 w 2170605"/>
                  <a:gd name="connsiteY199" fmla="*/ 888091 h 1057618"/>
                  <a:gd name="connsiteX200" fmla="*/ 1064439 w 2170605"/>
                  <a:gd name="connsiteY200" fmla="*/ 888801 h 1057618"/>
                  <a:gd name="connsiteX201" fmla="*/ 1042788 w 2170605"/>
                  <a:gd name="connsiteY201" fmla="*/ 872985 h 1057618"/>
                  <a:gd name="connsiteX202" fmla="*/ 1146065 w 2170605"/>
                  <a:gd name="connsiteY202" fmla="*/ 701595 h 1057618"/>
                  <a:gd name="connsiteX203" fmla="*/ 1186990 w 2170605"/>
                  <a:gd name="connsiteY203" fmla="*/ 685422 h 1057618"/>
                  <a:gd name="connsiteX204" fmla="*/ 1312140 w 2170605"/>
                  <a:gd name="connsiteY204" fmla="*/ 684712 h 1057618"/>
                  <a:gd name="connsiteX205" fmla="*/ 1331441 w 2170605"/>
                  <a:gd name="connsiteY205" fmla="*/ 689271 h 1057618"/>
                  <a:gd name="connsiteX206" fmla="*/ 1333791 w 2170605"/>
                  <a:gd name="connsiteY206" fmla="*/ 700528 h 1057618"/>
                  <a:gd name="connsiteX207" fmla="*/ 1366018 w 2170605"/>
                  <a:gd name="connsiteY207" fmla="*/ 1033523 h 1057618"/>
                  <a:gd name="connsiteX208" fmla="*/ 1351500 w 2170605"/>
                  <a:gd name="connsiteY208" fmla="*/ 1057618 h 1057618"/>
                  <a:gd name="connsiteX209" fmla="*/ 1164418 w 2170605"/>
                  <a:gd name="connsiteY209" fmla="*/ 1057618 h 1057618"/>
                  <a:gd name="connsiteX210" fmla="*/ 1178294 w 2170605"/>
                  <a:gd name="connsiteY210" fmla="*/ 1034590 h 1057618"/>
                  <a:gd name="connsiteX211" fmla="*/ 1219219 w 2170605"/>
                  <a:gd name="connsiteY211" fmla="*/ 1018419 h 1057618"/>
                  <a:gd name="connsiteX212" fmla="*/ 1344369 w 2170605"/>
                  <a:gd name="connsiteY212" fmla="*/ 1017707 h 1057618"/>
                  <a:gd name="connsiteX213" fmla="*/ 1363669 w 2170605"/>
                  <a:gd name="connsiteY213" fmla="*/ 1022267 h 1057618"/>
                  <a:gd name="connsiteX214" fmla="*/ 1366018 w 2170605"/>
                  <a:gd name="connsiteY214" fmla="*/ 1033523 h 1057618"/>
                  <a:gd name="connsiteX215" fmla="*/ 1451499 w 2170605"/>
                  <a:gd name="connsiteY215" fmla="*/ 118704 h 1057618"/>
                  <a:gd name="connsiteX216" fmla="*/ 1348222 w 2170605"/>
                  <a:gd name="connsiteY216" fmla="*/ 290095 h 1057618"/>
                  <a:gd name="connsiteX217" fmla="*/ 1307297 w 2170605"/>
                  <a:gd name="connsiteY217" fmla="*/ 306267 h 1057618"/>
                  <a:gd name="connsiteX218" fmla="*/ 1182147 w 2170605"/>
                  <a:gd name="connsiteY218" fmla="*/ 306977 h 1057618"/>
                  <a:gd name="connsiteX219" fmla="*/ 1160497 w 2170605"/>
                  <a:gd name="connsiteY219" fmla="*/ 291161 h 1057618"/>
                  <a:gd name="connsiteX220" fmla="*/ 1263773 w 2170605"/>
                  <a:gd name="connsiteY220" fmla="*/ 119770 h 1057618"/>
                  <a:gd name="connsiteX221" fmla="*/ 1304698 w 2170605"/>
                  <a:gd name="connsiteY221" fmla="*/ 103600 h 1057618"/>
                  <a:gd name="connsiteX222" fmla="*/ 1429848 w 2170605"/>
                  <a:gd name="connsiteY222" fmla="*/ 102888 h 1057618"/>
                  <a:gd name="connsiteX223" fmla="*/ 1449149 w 2170605"/>
                  <a:gd name="connsiteY223" fmla="*/ 107447 h 1057618"/>
                  <a:gd name="connsiteX224" fmla="*/ 1451499 w 2170605"/>
                  <a:gd name="connsiteY224" fmla="*/ 118704 h 1057618"/>
                  <a:gd name="connsiteX225" fmla="*/ 1472002 w 2170605"/>
                  <a:gd name="connsiteY225" fmla="*/ 471160 h 1057618"/>
                  <a:gd name="connsiteX226" fmla="*/ 1368727 w 2170605"/>
                  <a:gd name="connsiteY226" fmla="*/ 642551 h 1057618"/>
                  <a:gd name="connsiteX227" fmla="*/ 1327800 w 2170605"/>
                  <a:gd name="connsiteY227" fmla="*/ 658723 h 1057618"/>
                  <a:gd name="connsiteX228" fmla="*/ 1202651 w 2170605"/>
                  <a:gd name="connsiteY228" fmla="*/ 659433 h 1057618"/>
                  <a:gd name="connsiteX229" fmla="*/ 1181000 w 2170605"/>
                  <a:gd name="connsiteY229" fmla="*/ 643616 h 1057618"/>
                  <a:gd name="connsiteX230" fmla="*/ 1284276 w 2170605"/>
                  <a:gd name="connsiteY230" fmla="*/ 472226 h 1057618"/>
                  <a:gd name="connsiteX231" fmla="*/ 1325202 w 2170605"/>
                  <a:gd name="connsiteY231" fmla="*/ 456054 h 1057618"/>
                  <a:gd name="connsiteX232" fmla="*/ 1450353 w 2170605"/>
                  <a:gd name="connsiteY232" fmla="*/ 455343 h 1057618"/>
                  <a:gd name="connsiteX233" fmla="*/ 1469653 w 2170605"/>
                  <a:gd name="connsiteY233" fmla="*/ 459902 h 1057618"/>
                  <a:gd name="connsiteX234" fmla="*/ 1472002 w 2170605"/>
                  <a:gd name="connsiteY234" fmla="*/ 471160 h 1057618"/>
                  <a:gd name="connsiteX235" fmla="*/ 1504231 w 2170605"/>
                  <a:gd name="connsiteY235" fmla="*/ 804154 h 1057618"/>
                  <a:gd name="connsiteX236" fmla="*/ 1400955 w 2170605"/>
                  <a:gd name="connsiteY236" fmla="*/ 975547 h 1057618"/>
                  <a:gd name="connsiteX237" fmla="*/ 1360030 w 2170605"/>
                  <a:gd name="connsiteY237" fmla="*/ 991718 h 1057618"/>
                  <a:gd name="connsiteX238" fmla="*/ 1234880 w 2170605"/>
                  <a:gd name="connsiteY238" fmla="*/ 992428 h 1057618"/>
                  <a:gd name="connsiteX239" fmla="*/ 1213229 w 2170605"/>
                  <a:gd name="connsiteY239" fmla="*/ 976612 h 1057618"/>
                  <a:gd name="connsiteX240" fmla="*/ 1316506 w 2170605"/>
                  <a:gd name="connsiteY240" fmla="*/ 805221 h 1057618"/>
                  <a:gd name="connsiteX241" fmla="*/ 1357431 w 2170605"/>
                  <a:gd name="connsiteY241" fmla="*/ 789050 h 1057618"/>
                  <a:gd name="connsiteX242" fmla="*/ 1482581 w 2170605"/>
                  <a:gd name="connsiteY242" fmla="*/ 788340 h 1057618"/>
                  <a:gd name="connsiteX243" fmla="*/ 1501882 w 2170605"/>
                  <a:gd name="connsiteY243" fmla="*/ 792898 h 1057618"/>
                  <a:gd name="connsiteX244" fmla="*/ 1504231 w 2170605"/>
                  <a:gd name="connsiteY244" fmla="*/ 804154 h 1057618"/>
                  <a:gd name="connsiteX245" fmla="*/ 1523026 w 2170605"/>
                  <a:gd name="connsiteY245" fmla="*/ 0 h 1057618"/>
                  <a:gd name="connsiteX246" fmla="*/ 1486434 w 2170605"/>
                  <a:gd name="connsiteY246" fmla="*/ 60726 h 1057618"/>
                  <a:gd name="connsiteX247" fmla="*/ 1445509 w 2170605"/>
                  <a:gd name="connsiteY247" fmla="*/ 76898 h 1057618"/>
                  <a:gd name="connsiteX248" fmla="*/ 1320361 w 2170605"/>
                  <a:gd name="connsiteY248" fmla="*/ 77609 h 1057618"/>
                  <a:gd name="connsiteX249" fmla="*/ 1298710 w 2170605"/>
                  <a:gd name="connsiteY249" fmla="*/ 61792 h 1057618"/>
                  <a:gd name="connsiteX250" fmla="*/ 1335944 w 2170605"/>
                  <a:gd name="connsiteY250" fmla="*/ 0 h 1057618"/>
                  <a:gd name="connsiteX251" fmla="*/ 1610214 w 2170605"/>
                  <a:gd name="connsiteY251" fmla="*/ 241791 h 1057618"/>
                  <a:gd name="connsiteX252" fmla="*/ 1506938 w 2170605"/>
                  <a:gd name="connsiteY252" fmla="*/ 413182 h 1057618"/>
                  <a:gd name="connsiteX253" fmla="*/ 1466012 w 2170605"/>
                  <a:gd name="connsiteY253" fmla="*/ 429354 h 1057618"/>
                  <a:gd name="connsiteX254" fmla="*/ 1340863 w 2170605"/>
                  <a:gd name="connsiteY254" fmla="*/ 430064 h 1057618"/>
                  <a:gd name="connsiteX255" fmla="*/ 1319213 w 2170605"/>
                  <a:gd name="connsiteY255" fmla="*/ 414248 h 1057618"/>
                  <a:gd name="connsiteX256" fmla="*/ 1422489 w 2170605"/>
                  <a:gd name="connsiteY256" fmla="*/ 242857 h 1057618"/>
                  <a:gd name="connsiteX257" fmla="*/ 1463413 w 2170605"/>
                  <a:gd name="connsiteY257" fmla="*/ 226685 h 1057618"/>
                  <a:gd name="connsiteX258" fmla="*/ 1588563 w 2170605"/>
                  <a:gd name="connsiteY258" fmla="*/ 225975 h 1057618"/>
                  <a:gd name="connsiteX259" fmla="*/ 1607865 w 2170605"/>
                  <a:gd name="connsiteY259" fmla="*/ 230534 h 1057618"/>
                  <a:gd name="connsiteX260" fmla="*/ 1610214 w 2170605"/>
                  <a:gd name="connsiteY260" fmla="*/ 241791 h 1057618"/>
                  <a:gd name="connsiteX261" fmla="*/ 1624576 w 2170605"/>
                  <a:gd name="connsiteY261" fmla="*/ 911522 h 1057618"/>
                  <a:gd name="connsiteX262" fmla="*/ 1537060 w 2170605"/>
                  <a:gd name="connsiteY262" fmla="*/ 1057618 h 1057618"/>
                  <a:gd name="connsiteX263" fmla="*/ 1397301 w 2170605"/>
                  <a:gd name="connsiteY263" fmla="*/ 1057618 h 1057618"/>
                  <a:gd name="connsiteX264" fmla="*/ 1475220 w 2170605"/>
                  <a:gd name="connsiteY264" fmla="*/ 928308 h 1057618"/>
                  <a:gd name="connsiteX265" fmla="*/ 1516146 w 2170605"/>
                  <a:gd name="connsiteY265" fmla="*/ 912137 h 1057618"/>
                  <a:gd name="connsiteX266" fmla="*/ 1642442 w 2170605"/>
                  <a:gd name="connsiteY266" fmla="*/ 574788 h 1057618"/>
                  <a:gd name="connsiteX267" fmla="*/ 1539167 w 2170605"/>
                  <a:gd name="connsiteY267" fmla="*/ 746177 h 1057618"/>
                  <a:gd name="connsiteX268" fmla="*/ 1498242 w 2170605"/>
                  <a:gd name="connsiteY268" fmla="*/ 762349 h 1057618"/>
                  <a:gd name="connsiteX269" fmla="*/ 1373092 w 2170605"/>
                  <a:gd name="connsiteY269" fmla="*/ 763060 h 1057618"/>
                  <a:gd name="connsiteX270" fmla="*/ 1351443 w 2170605"/>
                  <a:gd name="connsiteY270" fmla="*/ 747243 h 1057618"/>
                  <a:gd name="connsiteX271" fmla="*/ 1454717 w 2170605"/>
                  <a:gd name="connsiteY271" fmla="*/ 575852 h 1057618"/>
                  <a:gd name="connsiteX272" fmla="*/ 1495642 w 2170605"/>
                  <a:gd name="connsiteY272" fmla="*/ 559682 h 1057618"/>
                  <a:gd name="connsiteX273" fmla="*/ 1620792 w 2170605"/>
                  <a:gd name="connsiteY273" fmla="*/ 558970 h 1057618"/>
                  <a:gd name="connsiteX274" fmla="*/ 1640094 w 2170605"/>
                  <a:gd name="connsiteY274" fmla="*/ 563529 h 1057618"/>
                  <a:gd name="connsiteX275" fmla="*/ 1642442 w 2170605"/>
                  <a:gd name="connsiteY275" fmla="*/ 574788 h 1057618"/>
                  <a:gd name="connsiteX276" fmla="*/ 1748425 w 2170605"/>
                  <a:gd name="connsiteY276" fmla="*/ 12423 h 1057618"/>
                  <a:gd name="connsiteX277" fmla="*/ 1645149 w 2170605"/>
                  <a:gd name="connsiteY277" fmla="*/ 183813 h 1057618"/>
                  <a:gd name="connsiteX278" fmla="*/ 1604225 w 2170605"/>
                  <a:gd name="connsiteY278" fmla="*/ 199985 h 1057618"/>
                  <a:gd name="connsiteX279" fmla="*/ 1479076 w 2170605"/>
                  <a:gd name="connsiteY279" fmla="*/ 200696 h 1057618"/>
                  <a:gd name="connsiteX280" fmla="*/ 1457425 w 2170605"/>
                  <a:gd name="connsiteY280" fmla="*/ 184880 h 1057618"/>
                  <a:gd name="connsiteX281" fmla="*/ 1560701 w 2170605"/>
                  <a:gd name="connsiteY281" fmla="*/ 13489 h 1057618"/>
                  <a:gd name="connsiteX282" fmla="*/ 1576679 w 2170605"/>
                  <a:gd name="connsiteY282" fmla="*/ 2128 h 1057618"/>
                  <a:gd name="connsiteX283" fmla="*/ 1587712 w 2170605"/>
                  <a:gd name="connsiteY283" fmla="*/ 0 h 1057618"/>
                  <a:gd name="connsiteX284" fmla="*/ 1741140 w 2170605"/>
                  <a:gd name="connsiteY284" fmla="*/ 0 h 1057618"/>
                  <a:gd name="connsiteX285" fmla="*/ 1746076 w 2170605"/>
                  <a:gd name="connsiteY285" fmla="*/ 1166 h 1057618"/>
                  <a:gd name="connsiteX286" fmla="*/ 1748425 w 2170605"/>
                  <a:gd name="connsiteY286" fmla="*/ 12423 h 1057618"/>
                  <a:gd name="connsiteX287" fmla="*/ 1761973 w 2170605"/>
                  <a:gd name="connsiteY287" fmla="*/ 682157 h 1057618"/>
                  <a:gd name="connsiteX288" fmla="*/ 1640145 w 2170605"/>
                  <a:gd name="connsiteY288" fmla="*/ 885531 h 1057618"/>
                  <a:gd name="connsiteX289" fmla="*/ 1531807 w 2170605"/>
                  <a:gd name="connsiteY289" fmla="*/ 886146 h 1057618"/>
                  <a:gd name="connsiteX290" fmla="*/ 1510157 w 2170605"/>
                  <a:gd name="connsiteY290" fmla="*/ 870332 h 1057618"/>
                  <a:gd name="connsiteX291" fmla="*/ 1613433 w 2170605"/>
                  <a:gd name="connsiteY291" fmla="*/ 698940 h 1057618"/>
                  <a:gd name="connsiteX292" fmla="*/ 1654357 w 2170605"/>
                  <a:gd name="connsiteY292" fmla="*/ 682769 h 1057618"/>
                  <a:gd name="connsiteX293" fmla="*/ 1780655 w 2170605"/>
                  <a:gd name="connsiteY293" fmla="*/ 345419 h 1057618"/>
                  <a:gd name="connsiteX294" fmla="*/ 1677378 w 2170605"/>
                  <a:gd name="connsiteY294" fmla="*/ 516810 h 1057618"/>
                  <a:gd name="connsiteX295" fmla="*/ 1636453 w 2170605"/>
                  <a:gd name="connsiteY295" fmla="*/ 532980 h 1057618"/>
                  <a:gd name="connsiteX296" fmla="*/ 1511303 w 2170605"/>
                  <a:gd name="connsiteY296" fmla="*/ 533691 h 1057618"/>
                  <a:gd name="connsiteX297" fmla="*/ 1489654 w 2170605"/>
                  <a:gd name="connsiteY297" fmla="*/ 517875 h 1057618"/>
                  <a:gd name="connsiteX298" fmla="*/ 1592930 w 2170605"/>
                  <a:gd name="connsiteY298" fmla="*/ 346484 h 1057618"/>
                  <a:gd name="connsiteX299" fmla="*/ 1633854 w 2170605"/>
                  <a:gd name="connsiteY299" fmla="*/ 330313 h 1057618"/>
                  <a:gd name="connsiteX300" fmla="*/ 1759005 w 2170605"/>
                  <a:gd name="connsiteY300" fmla="*/ 329603 h 1057618"/>
                  <a:gd name="connsiteX301" fmla="*/ 1778305 w 2170605"/>
                  <a:gd name="connsiteY301" fmla="*/ 334161 h 1057618"/>
                  <a:gd name="connsiteX302" fmla="*/ 1780655 w 2170605"/>
                  <a:gd name="connsiteY302" fmla="*/ 345419 h 1057618"/>
                  <a:gd name="connsiteX303" fmla="*/ 1899368 w 2170605"/>
                  <a:gd name="connsiteY303" fmla="*/ 452794 h 1057618"/>
                  <a:gd name="connsiteX304" fmla="*/ 1777541 w 2170605"/>
                  <a:gd name="connsiteY304" fmla="*/ 656168 h 1057618"/>
                  <a:gd name="connsiteX305" fmla="*/ 1670018 w 2170605"/>
                  <a:gd name="connsiteY305" fmla="*/ 656778 h 1057618"/>
                  <a:gd name="connsiteX306" fmla="*/ 1648367 w 2170605"/>
                  <a:gd name="connsiteY306" fmla="*/ 640962 h 1057618"/>
                  <a:gd name="connsiteX307" fmla="*/ 1751643 w 2170605"/>
                  <a:gd name="connsiteY307" fmla="*/ 469573 h 1057618"/>
                  <a:gd name="connsiteX308" fmla="*/ 1792570 w 2170605"/>
                  <a:gd name="connsiteY308" fmla="*/ 453400 h 1057618"/>
                  <a:gd name="connsiteX309" fmla="*/ 1918866 w 2170605"/>
                  <a:gd name="connsiteY309" fmla="*/ 116049 h 1057618"/>
                  <a:gd name="connsiteX310" fmla="*/ 1815590 w 2170605"/>
                  <a:gd name="connsiteY310" fmla="*/ 287441 h 1057618"/>
                  <a:gd name="connsiteX311" fmla="*/ 1774666 w 2170605"/>
                  <a:gd name="connsiteY311" fmla="*/ 303612 h 1057618"/>
                  <a:gd name="connsiteX312" fmla="*/ 1649516 w 2170605"/>
                  <a:gd name="connsiteY312" fmla="*/ 304322 h 1057618"/>
                  <a:gd name="connsiteX313" fmla="*/ 1627866 w 2170605"/>
                  <a:gd name="connsiteY313" fmla="*/ 288508 h 1057618"/>
                  <a:gd name="connsiteX314" fmla="*/ 1731141 w 2170605"/>
                  <a:gd name="connsiteY314" fmla="*/ 117117 h 1057618"/>
                  <a:gd name="connsiteX315" fmla="*/ 1772067 w 2170605"/>
                  <a:gd name="connsiteY315" fmla="*/ 100945 h 1057618"/>
                  <a:gd name="connsiteX316" fmla="*/ 1897216 w 2170605"/>
                  <a:gd name="connsiteY316" fmla="*/ 100234 h 1057618"/>
                  <a:gd name="connsiteX317" fmla="*/ 1916517 w 2170605"/>
                  <a:gd name="connsiteY317" fmla="*/ 104794 h 1057618"/>
                  <a:gd name="connsiteX318" fmla="*/ 1918866 w 2170605"/>
                  <a:gd name="connsiteY318" fmla="*/ 116049 h 1057618"/>
                  <a:gd name="connsiteX319" fmla="*/ 1988796 w 2170605"/>
                  <a:gd name="connsiteY319" fmla="*/ 0 h 1057618"/>
                  <a:gd name="connsiteX320" fmla="*/ 1953803 w 2170605"/>
                  <a:gd name="connsiteY320" fmla="*/ 58073 h 1057618"/>
                  <a:gd name="connsiteX321" fmla="*/ 1912878 w 2170605"/>
                  <a:gd name="connsiteY321" fmla="*/ 74244 h 1057618"/>
                  <a:gd name="connsiteX322" fmla="*/ 1787728 w 2170605"/>
                  <a:gd name="connsiteY322" fmla="*/ 74956 h 1057618"/>
                  <a:gd name="connsiteX323" fmla="*/ 1766077 w 2170605"/>
                  <a:gd name="connsiteY323" fmla="*/ 59139 h 1057618"/>
                  <a:gd name="connsiteX324" fmla="*/ 1801712 w 2170605"/>
                  <a:gd name="connsiteY324" fmla="*/ 0 h 1057618"/>
                  <a:gd name="connsiteX325" fmla="*/ 2036763 w 2170605"/>
                  <a:gd name="connsiteY325" fmla="*/ 223431 h 1057618"/>
                  <a:gd name="connsiteX326" fmla="*/ 1914937 w 2170605"/>
                  <a:gd name="connsiteY326" fmla="*/ 426804 h 1057618"/>
                  <a:gd name="connsiteX327" fmla="*/ 1808231 w 2170605"/>
                  <a:gd name="connsiteY327" fmla="*/ 427411 h 1057618"/>
                  <a:gd name="connsiteX328" fmla="*/ 1786580 w 2170605"/>
                  <a:gd name="connsiteY328" fmla="*/ 411595 h 1057618"/>
                  <a:gd name="connsiteX329" fmla="*/ 1889857 w 2170605"/>
                  <a:gd name="connsiteY329" fmla="*/ 240204 h 1057618"/>
                  <a:gd name="connsiteX330" fmla="*/ 1930781 w 2170605"/>
                  <a:gd name="connsiteY330" fmla="*/ 224032 h 1057618"/>
                  <a:gd name="connsiteX331" fmla="*/ 2170605 w 2170605"/>
                  <a:gd name="connsiteY331" fmla="*/ 0 h 1057618"/>
                  <a:gd name="connsiteX332" fmla="*/ 2052332 w 2170605"/>
                  <a:gd name="connsiteY332" fmla="*/ 197441 h 1057618"/>
                  <a:gd name="connsiteX333" fmla="*/ 1946443 w 2170605"/>
                  <a:gd name="connsiteY333" fmla="*/ 198043 h 1057618"/>
                  <a:gd name="connsiteX334" fmla="*/ 1924792 w 2170605"/>
                  <a:gd name="connsiteY334" fmla="*/ 182226 h 1057618"/>
                  <a:gd name="connsiteX335" fmla="*/ 2028068 w 2170605"/>
                  <a:gd name="connsiteY335" fmla="*/ 10835 h 1057618"/>
                  <a:gd name="connsiteX336" fmla="*/ 2043306 w 2170605"/>
                  <a:gd name="connsiteY336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2170605" h="1057618">
                    <a:moveTo>
                      <a:pt x="260847" y="935205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3120" y="936270"/>
                    </a:lnTo>
                    <a:cubicBezTo>
                      <a:pt x="78445" y="927438"/>
                      <a:pt x="96767" y="920197"/>
                      <a:pt x="114048" y="920099"/>
                    </a:cubicBezTo>
                    <a:lnTo>
                      <a:pt x="239196" y="919388"/>
                    </a:lnTo>
                    <a:cubicBezTo>
                      <a:pt x="247837" y="919339"/>
                      <a:pt x="254580" y="921085"/>
                      <a:pt x="258498" y="923948"/>
                    </a:cubicBezTo>
                    <a:cubicBezTo>
                      <a:pt x="262415" y="926810"/>
                      <a:pt x="263507" y="930788"/>
                      <a:pt x="260847" y="935205"/>
                    </a:cubicBezTo>
                    <a:close/>
                    <a:moveTo>
                      <a:pt x="399058" y="705836"/>
                    </a:moveTo>
                    <a:lnTo>
                      <a:pt x="295784" y="877227"/>
                    </a:lnTo>
                    <a:cubicBezTo>
                      <a:pt x="290459" y="886060"/>
                      <a:pt x="272138" y="893299"/>
                      <a:pt x="254857" y="893398"/>
                    </a:cubicBezTo>
                    <a:lnTo>
                      <a:pt x="129707" y="894108"/>
                    </a:lnTo>
                    <a:cubicBezTo>
                      <a:pt x="112427" y="894207"/>
                      <a:pt x="102735" y="887127"/>
                      <a:pt x="108056" y="878292"/>
                    </a:cubicBezTo>
                    <a:lnTo>
                      <a:pt x="211332" y="706903"/>
                    </a:lnTo>
                    <a:cubicBezTo>
                      <a:pt x="216656" y="698069"/>
                      <a:pt x="234978" y="690829"/>
                      <a:pt x="252259" y="690731"/>
                    </a:cubicBezTo>
                    <a:lnTo>
                      <a:pt x="377409" y="690020"/>
                    </a:lnTo>
                    <a:cubicBezTo>
                      <a:pt x="386048" y="689971"/>
                      <a:pt x="392792" y="691716"/>
                      <a:pt x="396709" y="694578"/>
                    </a:cubicBezTo>
                    <a:cubicBezTo>
                      <a:pt x="400628" y="697441"/>
                      <a:pt x="401720" y="701419"/>
                      <a:pt x="399058" y="705836"/>
                    </a:cubicBezTo>
                    <a:close/>
                    <a:moveTo>
                      <a:pt x="431284" y="1038832"/>
                    </a:moveTo>
                    <a:lnTo>
                      <a:pt x="419964" y="1057618"/>
                    </a:lnTo>
                    <a:lnTo>
                      <a:pt x="232881" y="1057618"/>
                    </a:lnTo>
                    <a:lnTo>
                      <a:pt x="243558" y="1039898"/>
                    </a:lnTo>
                    <a:cubicBezTo>
                      <a:pt x="248881" y="1031065"/>
                      <a:pt x="267204" y="1023824"/>
                      <a:pt x="284483" y="1023726"/>
                    </a:cubicBezTo>
                    <a:lnTo>
                      <a:pt x="409633" y="1023015"/>
                    </a:lnTo>
                    <a:cubicBezTo>
                      <a:pt x="418274" y="1022966"/>
                      <a:pt x="425017" y="1024713"/>
                      <a:pt x="428935" y="1027575"/>
                    </a:cubicBezTo>
                    <a:cubicBezTo>
                      <a:pt x="432854" y="1030438"/>
                      <a:pt x="433946" y="1034415"/>
                      <a:pt x="431284" y="1038832"/>
                    </a:cubicBezTo>
                    <a:close/>
                    <a:moveTo>
                      <a:pt x="537271" y="476468"/>
                    </a:moveTo>
                    <a:lnTo>
                      <a:pt x="433995" y="647859"/>
                    </a:lnTo>
                    <a:cubicBezTo>
                      <a:pt x="428671" y="656692"/>
                      <a:pt x="410349" y="663932"/>
                      <a:pt x="393068" y="664031"/>
                    </a:cubicBezTo>
                    <a:lnTo>
                      <a:pt x="267920" y="664741"/>
                    </a:lnTo>
                    <a:cubicBezTo>
                      <a:pt x="250639" y="664838"/>
                      <a:pt x="240946" y="657758"/>
                      <a:pt x="246269" y="648925"/>
                    </a:cubicBezTo>
                    <a:lnTo>
                      <a:pt x="349545" y="477534"/>
                    </a:lnTo>
                    <a:cubicBezTo>
                      <a:pt x="354868" y="468701"/>
                      <a:pt x="373190" y="461461"/>
                      <a:pt x="390471" y="461362"/>
                    </a:cubicBezTo>
                    <a:lnTo>
                      <a:pt x="515621" y="460652"/>
                    </a:lnTo>
                    <a:cubicBezTo>
                      <a:pt x="524260" y="460603"/>
                      <a:pt x="531003" y="462348"/>
                      <a:pt x="534921" y="465211"/>
                    </a:cubicBezTo>
                    <a:cubicBezTo>
                      <a:pt x="538838" y="468073"/>
                      <a:pt x="539932" y="472052"/>
                      <a:pt x="537271" y="476468"/>
                    </a:cubicBezTo>
                    <a:close/>
                    <a:moveTo>
                      <a:pt x="569497" y="809463"/>
                    </a:moveTo>
                    <a:lnTo>
                      <a:pt x="466221" y="980854"/>
                    </a:lnTo>
                    <a:cubicBezTo>
                      <a:pt x="460897" y="989687"/>
                      <a:pt x="442575" y="996927"/>
                      <a:pt x="425294" y="997026"/>
                    </a:cubicBezTo>
                    <a:lnTo>
                      <a:pt x="300144" y="997736"/>
                    </a:lnTo>
                    <a:cubicBezTo>
                      <a:pt x="282865" y="997835"/>
                      <a:pt x="273172" y="990754"/>
                      <a:pt x="278495" y="981920"/>
                    </a:cubicBezTo>
                    <a:lnTo>
                      <a:pt x="381771" y="810529"/>
                    </a:lnTo>
                    <a:cubicBezTo>
                      <a:pt x="387092" y="801696"/>
                      <a:pt x="405416" y="794456"/>
                      <a:pt x="422696" y="794359"/>
                    </a:cubicBezTo>
                    <a:lnTo>
                      <a:pt x="547846" y="793647"/>
                    </a:lnTo>
                    <a:cubicBezTo>
                      <a:pt x="556486" y="793598"/>
                      <a:pt x="563229" y="795344"/>
                      <a:pt x="567147" y="798206"/>
                    </a:cubicBezTo>
                    <a:cubicBezTo>
                      <a:pt x="571064" y="801068"/>
                      <a:pt x="572157" y="805047"/>
                      <a:pt x="569497" y="809463"/>
                    </a:cubicBezTo>
                    <a:close/>
                    <a:moveTo>
                      <a:pt x="675481" y="247099"/>
                    </a:moveTo>
                    <a:lnTo>
                      <a:pt x="572207" y="418490"/>
                    </a:lnTo>
                    <a:cubicBezTo>
                      <a:pt x="566884" y="427324"/>
                      <a:pt x="548561" y="434564"/>
                      <a:pt x="531281" y="434661"/>
                    </a:cubicBezTo>
                    <a:lnTo>
                      <a:pt x="406132" y="435373"/>
                    </a:lnTo>
                    <a:cubicBezTo>
                      <a:pt x="388850" y="435471"/>
                      <a:pt x="379158" y="428390"/>
                      <a:pt x="384481" y="419556"/>
                    </a:cubicBezTo>
                    <a:lnTo>
                      <a:pt x="487757" y="248166"/>
                    </a:lnTo>
                    <a:cubicBezTo>
                      <a:pt x="493079" y="239332"/>
                      <a:pt x="511403" y="232092"/>
                      <a:pt x="528682" y="231993"/>
                    </a:cubicBezTo>
                    <a:lnTo>
                      <a:pt x="653832" y="231283"/>
                    </a:lnTo>
                    <a:cubicBezTo>
                      <a:pt x="662471" y="231234"/>
                      <a:pt x="669215" y="232981"/>
                      <a:pt x="673132" y="235842"/>
                    </a:cubicBezTo>
                    <a:cubicBezTo>
                      <a:pt x="677051" y="238704"/>
                      <a:pt x="678143" y="242684"/>
                      <a:pt x="675481" y="247099"/>
                    </a:cubicBezTo>
                    <a:close/>
                    <a:moveTo>
                      <a:pt x="707707" y="580095"/>
                    </a:moveTo>
                    <a:lnTo>
                      <a:pt x="604431" y="751487"/>
                    </a:lnTo>
                    <a:cubicBezTo>
                      <a:pt x="599110" y="760318"/>
                      <a:pt x="580786" y="767559"/>
                      <a:pt x="563507" y="767657"/>
                    </a:cubicBezTo>
                    <a:lnTo>
                      <a:pt x="438358" y="768368"/>
                    </a:lnTo>
                    <a:cubicBezTo>
                      <a:pt x="421077" y="768466"/>
                      <a:pt x="411383" y="761385"/>
                      <a:pt x="416707" y="752552"/>
                    </a:cubicBezTo>
                    <a:lnTo>
                      <a:pt x="519982" y="581161"/>
                    </a:lnTo>
                    <a:cubicBezTo>
                      <a:pt x="525305" y="572327"/>
                      <a:pt x="543629" y="565087"/>
                      <a:pt x="560906" y="564990"/>
                    </a:cubicBezTo>
                    <a:lnTo>
                      <a:pt x="686057" y="564280"/>
                    </a:lnTo>
                    <a:cubicBezTo>
                      <a:pt x="694697" y="564229"/>
                      <a:pt x="701440" y="565976"/>
                      <a:pt x="705358" y="568838"/>
                    </a:cubicBezTo>
                    <a:cubicBezTo>
                      <a:pt x="709277" y="571699"/>
                      <a:pt x="710369" y="575679"/>
                      <a:pt x="707707" y="580095"/>
                    </a:cubicBezTo>
                    <a:close/>
                    <a:moveTo>
                      <a:pt x="728212" y="932550"/>
                    </a:moveTo>
                    <a:lnTo>
                      <a:pt x="652849" y="1057618"/>
                    </a:lnTo>
                    <a:lnTo>
                      <a:pt x="465765" y="1057618"/>
                    </a:lnTo>
                    <a:lnTo>
                      <a:pt x="540484" y="933616"/>
                    </a:lnTo>
                    <a:cubicBezTo>
                      <a:pt x="545808" y="924783"/>
                      <a:pt x="564130" y="917543"/>
                      <a:pt x="581411" y="917446"/>
                    </a:cubicBezTo>
                    <a:lnTo>
                      <a:pt x="706561" y="916734"/>
                    </a:lnTo>
                    <a:cubicBezTo>
                      <a:pt x="715200" y="916685"/>
                      <a:pt x="721944" y="918431"/>
                      <a:pt x="725861" y="921293"/>
                    </a:cubicBezTo>
                    <a:cubicBezTo>
                      <a:pt x="729780" y="924155"/>
                      <a:pt x="730872" y="928134"/>
                      <a:pt x="728212" y="932550"/>
                    </a:cubicBezTo>
                    <a:close/>
                    <a:moveTo>
                      <a:pt x="813694" y="17731"/>
                    </a:moveTo>
                    <a:lnTo>
                      <a:pt x="710418" y="189121"/>
                    </a:lnTo>
                    <a:cubicBezTo>
                      <a:pt x="705095" y="197955"/>
                      <a:pt x="686772" y="205195"/>
                      <a:pt x="669493" y="205294"/>
                    </a:cubicBezTo>
                    <a:lnTo>
                      <a:pt x="544343" y="206004"/>
                    </a:lnTo>
                    <a:cubicBezTo>
                      <a:pt x="527062" y="206101"/>
                      <a:pt x="517370" y="199021"/>
                      <a:pt x="522692" y="190188"/>
                    </a:cubicBezTo>
                    <a:lnTo>
                      <a:pt x="625968" y="18797"/>
                    </a:lnTo>
                    <a:cubicBezTo>
                      <a:pt x="631291" y="9964"/>
                      <a:pt x="649614" y="2723"/>
                      <a:pt x="666893" y="2625"/>
                    </a:cubicBezTo>
                    <a:lnTo>
                      <a:pt x="792043" y="1915"/>
                    </a:lnTo>
                    <a:cubicBezTo>
                      <a:pt x="800683" y="1866"/>
                      <a:pt x="807426" y="3611"/>
                      <a:pt x="811345" y="6474"/>
                    </a:cubicBezTo>
                    <a:cubicBezTo>
                      <a:pt x="815263" y="9336"/>
                      <a:pt x="816355" y="13315"/>
                      <a:pt x="813694" y="17731"/>
                    </a:cubicBezTo>
                    <a:close/>
                    <a:moveTo>
                      <a:pt x="845920" y="350726"/>
                    </a:moveTo>
                    <a:lnTo>
                      <a:pt x="742642" y="522117"/>
                    </a:lnTo>
                    <a:cubicBezTo>
                      <a:pt x="737322" y="530950"/>
                      <a:pt x="718998" y="538191"/>
                      <a:pt x="701719" y="538289"/>
                    </a:cubicBezTo>
                    <a:lnTo>
                      <a:pt x="576569" y="538999"/>
                    </a:lnTo>
                    <a:cubicBezTo>
                      <a:pt x="559290" y="539098"/>
                      <a:pt x="549595" y="532016"/>
                      <a:pt x="554918" y="523183"/>
                    </a:cubicBezTo>
                    <a:lnTo>
                      <a:pt x="658195" y="351792"/>
                    </a:lnTo>
                    <a:cubicBezTo>
                      <a:pt x="663516" y="342959"/>
                      <a:pt x="681840" y="335720"/>
                      <a:pt x="699119" y="335621"/>
                    </a:cubicBezTo>
                    <a:lnTo>
                      <a:pt x="824269" y="334910"/>
                    </a:lnTo>
                    <a:cubicBezTo>
                      <a:pt x="832909" y="334862"/>
                      <a:pt x="839652" y="336607"/>
                      <a:pt x="843569" y="339469"/>
                    </a:cubicBezTo>
                    <a:cubicBezTo>
                      <a:pt x="847488" y="342332"/>
                      <a:pt x="848581" y="346310"/>
                      <a:pt x="845920" y="350726"/>
                    </a:cubicBezTo>
                    <a:close/>
                    <a:moveTo>
                      <a:pt x="866423" y="703182"/>
                    </a:moveTo>
                    <a:lnTo>
                      <a:pt x="763147" y="874574"/>
                    </a:lnTo>
                    <a:cubicBezTo>
                      <a:pt x="757824" y="883406"/>
                      <a:pt x="739501" y="890646"/>
                      <a:pt x="722222" y="890744"/>
                    </a:cubicBezTo>
                    <a:lnTo>
                      <a:pt x="597072" y="891455"/>
                    </a:lnTo>
                    <a:cubicBezTo>
                      <a:pt x="579791" y="891553"/>
                      <a:pt x="570099" y="884472"/>
                      <a:pt x="575421" y="875639"/>
                    </a:cubicBezTo>
                    <a:lnTo>
                      <a:pt x="678697" y="704248"/>
                    </a:lnTo>
                    <a:cubicBezTo>
                      <a:pt x="684019" y="695415"/>
                      <a:pt x="702343" y="688174"/>
                      <a:pt x="719622" y="688077"/>
                    </a:cubicBezTo>
                    <a:lnTo>
                      <a:pt x="844773" y="687367"/>
                    </a:lnTo>
                    <a:cubicBezTo>
                      <a:pt x="853412" y="687316"/>
                      <a:pt x="860155" y="689063"/>
                      <a:pt x="864074" y="691925"/>
                    </a:cubicBezTo>
                    <a:cubicBezTo>
                      <a:pt x="867992" y="694786"/>
                      <a:pt x="869084" y="698766"/>
                      <a:pt x="866423" y="703182"/>
                    </a:cubicBezTo>
                    <a:close/>
                    <a:moveTo>
                      <a:pt x="898651" y="1036178"/>
                    </a:moveTo>
                    <a:lnTo>
                      <a:pt x="885732" y="1057618"/>
                    </a:lnTo>
                    <a:lnTo>
                      <a:pt x="698649" y="1057618"/>
                    </a:lnTo>
                    <a:lnTo>
                      <a:pt x="710927" y="1037243"/>
                    </a:lnTo>
                    <a:cubicBezTo>
                      <a:pt x="716249" y="1028411"/>
                      <a:pt x="734573" y="1021171"/>
                      <a:pt x="751852" y="1021072"/>
                    </a:cubicBezTo>
                    <a:lnTo>
                      <a:pt x="877002" y="1020362"/>
                    </a:lnTo>
                    <a:cubicBezTo>
                      <a:pt x="885642" y="1020313"/>
                      <a:pt x="892385" y="1022058"/>
                      <a:pt x="896302" y="1024921"/>
                    </a:cubicBezTo>
                    <a:cubicBezTo>
                      <a:pt x="900221" y="1027783"/>
                      <a:pt x="901313" y="1031761"/>
                      <a:pt x="898651" y="1036178"/>
                    </a:cubicBezTo>
                    <a:close/>
                    <a:moveTo>
                      <a:pt x="984131" y="121359"/>
                    </a:moveTo>
                    <a:lnTo>
                      <a:pt x="880856" y="292748"/>
                    </a:lnTo>
                    <a:cubicBezTo>
                      <a:pt x="875533" y="301583"/>
                      <a:pt x="857210" y="308822"/>
                      <a:pt x="839931" y="308920"/>
                    </a:cubicBezTo>
                    <a:lnTo>
                      <a:pt x="714781" y="309630"/>
                    </a:lnTo>
                    <a:cubicBezTo>
                      <a:pt x="697501" y="309729"/>
                      <a:pt x="687807" y="302648"/>
                      <a:pt x="693130" y="293815"/>
                    </a:cubicBezTo>
                    <a:lnTo>
                      <a:pt x="796406" y="122424"/>
                    </a:lnTo>
                    <a:cubicBezTo>
                      <a:pt x="801728" y="113592"/>
                      <a:pt x="820052" y="106350"/>
                      <a:pt x="837331" y="106253"/>
                    </a:cubicBezTo>
                    <a:lnTo>
                      <a:pt x="962481" y="105541"/>
                    </a:lnTo>
                    <a:cubicBezTo>
                      <a:pt x="971121" y="105493"/>
                      <a:pt x="977863" y="107239"/>
                      <a:pt x="981782" y="110101"/>
                    </a:cubicBezTo>
                    <a:cubicBezTo>
                      <a:pt x="985701" y="112964"/>
                      <a:pt x="986792" y="116941"/>
                      <a:pt x="984131" y="121359"/>
                    </a:cubicBezTo>
                    <a:close/>
                    <a:moveTo>
                      <a:pt x="1004635" y="473813"/>
                    </a:moveTo>
                    <a:lnTo>
                      <a:pt x="901359" y="645204"/>
                    </a:lnTo>
                    <a:cubicBezTo>
                      <a:pt x="896036" y="654039"/>
                      <a:pt x="877713" y="661278"/>
                      <a:pt x="860433" y="661376"/>
                    </a:cubicBezTo>
                    <a:lnTo>
                      <a:pt x="735284" y="662086"/>
                    </a:lnTo>
                    <a:cubicBezTo>
                      <a:pt x="718004" y="662185"/>
                      <a:pt x="708310" y="655103"/>
                      <a:pt x="713633" y="646270"/>
                    </a:cubicBezTo>
                    <a:lnTo>
                      <a:pt x="816909" y="474880"/>
                    </a:lnTo>
                    <a:cubicBezTo>
                      <a:pt x="822232" y="466048"/>
                      <a:pt x="840555" y="458807"/>
                      <a:pt x="857834" y="458709"/>
                    </a:cubicBezTo>
                    <a:lnTo>
                      <a:pt x="982984" y="457997"/>
                    </a:lnTo>
                    <a:cubicBezTo>
                      <a:pt x="991624" y="457949"/>
                      <a:pt x="998366" y="459695"/>
                      <a:pt x="1002286" y="462556"/>
                    </a:cubicBezTo>
                    <a:cubicBezTo>
                      <a:pt x="1006203" y="465419"/>
                      <a:pt x="1007297" y="469397"/>
                      <a:pt x="1004635" y="473813"/>
                    </a:cubicBezTo>
                    <a:close/>
                    <a:moveTo>
                      <a:pt x="1036864" y="806810"/>
                    </a:moveTo>
                    <a:lnTo>
                      <a:pt x="933588" y="978200"/>
                    </a:lnTo>
                    <a:cubicBezTo>
                      <a:pt x="928265" y="987034"/>
                      <a:pt x="909942" y="994274"/>
                      <a:pt x="892663" y="994371"/>
                    </a:cubicBezTo>
                    <a:lnTo>
                      <a:pt x="767513" y="995083"/>
                    </a:lnTo>
                    <a:cubicBezTo>
                      <a:pt x="750232" y="995180"/>
                      <a:pt x="740539" y="988100"/>
                      <a:pt x="745863" y="979265"/>
                    </a:cubicBezTo>
                    <a:lnTo>
                      <a:pt x="849138" y="807876"/>
                    </a:lnTo>
                    <a:cubicBezTo>
                      <a:pt x="854461" y="799043"/>
                      <a:pt x="872784" y="791802"/>
                      <a:pt x="890063" y="791704"/>
                    </a:cubicBezTo>
                    <a:lnTo>
                      <a:pt x="1015213" y="790993"/>
                    </a:lnTo>
                    <a:cubicBezTo>
                      <a:pt x="1023853" y="790944"/>
                      <a:pt x="1030596" y="792690"/>
                      <a:pt x="1034515" y="795551"/>
                    </a:cubicBezTo>
                    <a:cubicBezTo>
                      <a:pt x="1038433" y="798414"/>
                      <a:pt x="1039524" y="802394"/>
                      <a:pt x="1036864" y="806810"/>
                    </a:cubicBezTo>
                    <a:close/>
                    <a:moveTo>
                      <a:pt x="1057259" y="0"/>
                    </a:moveTo>
                    <a:lnTo>
                      <a:pt x="1019067" y="63381"/>
                    </a:lnTo>
                    <a:cubicBezTo>
                      <a:pt x="1013744" y="72213"/>
                      <a:pt x="995421" y="79455"/>
                      <a:pt x="978142" y="79552"/>
                    </a:cubicBezTo>
                    <a:lnTo>
                      <a:pt x="852992" y="80264"/>
                    </a:lnTo>
                    <a:cubicBezTo>
                      <a:pt x="835713" y="80361"/>
                      <a:pt x="826020" y="73281"/>
                      <a:pt x="831341" y="64446"/>
                    </a:cubicBezTo>
                    <a:lnTo>
                      <a:pt x="870175" y="0"/>
                    </a:lnTo>
                    <a:close/>
                    <a:moveTo>
                      <a:pt x="1142846" y="244446"/>
                    </a:moveTo>
                    <a:lnTo>
                      <a:pt x="1039571" y="415835"/>
                    </a:lnTo>
                    <a:cubicBezTo>
                      <a:pt x="1034248" y="424670"/>
                      <a:pt x="1015926" y="431909"/>
                      <a:pt x="998645" y="432007"/>
                    </a:cubicBezTo>
                    <a:lnTo>
                      <a:pt x="873495" y="432718"/>
                    </a:lnTo>
                    <a:cubicBezTo>
                      <a:pt x="856214" y="432816"/>
                      <a:pt x="846522" y="425735"/>
                      <a:pt x="851844" y="416902"/>
                    </a:cubicBezTo>
                    <a:lnTo>
                      <a:pt x="955121" y="245511"/>
                    </a:lnTo>
                    <a:cubicBezTo>
                      <a:pt x="960443" y="236679"/>
                      <a:pt x="978767" y="229439"/>
                      <a:pt x="996046" y="229340"/>
                    </a:cubicBezTo>
                    <a:lnTo>
                      <a:pt x="1121196" y="228630"/>
                    </a:lnTo>
                    <a:cubicBezTo>
                      <a:pt x="1129835" y="228581"/>
                      <a:pt x="1136578" y="230326"/>
                      <a:pt x="1140498" y="233188"/>
                    </a:cubicBezTo>
                    <a:cubicBezTo>
                      <a:pt x="1144415" y="236049"/>
                      <a:pt x="1145507" y="240029"/>
                      <a:pt x="1142846" y="244446"/>
                    </a:cubicBezTo>
                    <a:close/>
                    <a:moveTo>
                      <a:pt x="1175075" y="577441"/>
                    </a:moveTo>
                    <a:lnTo>
                      <a:pt x="1071799" y="748832"/>
                    </a:lnTo>
                    <a:cubicBezTo>
                      <a:pt x="1066477" y="757665"/>
                      <a:pt x="1048154" y="764904"/>
                      <a:pt x="1030874" y="765004"/>
                    </a:cubicBezTo>
                    <a:lnTo>
                      <a:pt x="905725" y="765714"/>
                    </a:lnTo>
                    <a:cubicBezTo>
                      <a:pt x="888445" y="765811"/>
                      <a:pt x="878751" y="758730"/>
                      <a:pt x="884074" y="749898"/>
                    </a:cubicBezTo>
                    <a:lnTo>
                      <a:pt x="987350" y="578507"/>
                    </a:lnTo>
                    <a:cubicBezTo>
                      <a:pt x="992672" y="569674"/>
                      <a:pt x="1010995" y="562433"/>
                      <a:pt x="1028275" y="562335"/>
                    </a:cubicBezTo>
                    <a:lnTo>
                      <a:pt x="1153425" y="561624"/>
                    </a:lnTo>
                    <a:cubicBezTo>
                      <a:pt x="1162065" y="561576"/>
                      <a:pt x="1168808" y="563321"/>
                      <a:pt x="1172725" y="566184"/>
                    </a:cubicBezTo>
                    <a:cubicBezTo>
                      <a:pt x="1176644" y="569046"/>
                      <a:pt x="1177736" y="573024"/>
                      <a:pt x="1175075" y="577441"/>
                    </a:cubicBezTo>
                    <a:close/>
                    <a:moveTo>
                      <a:pt x="1195579" y="929897"/>
                    </a:moveTo>
                    <a:lnTo>
                      <a:pt x="1118617" y="1057618"/>
                    </a:lnTo>
                    <a:lnTo>
                      <a:pt x="931533" y="1057618"/>
                    </a:lnTo>
                    <a:lnTo>
                      <a:pt x="1007853" y="930963"/>
                    </a:lnTo>
                    <a:cubicBezTo>
                      <a:pt x="1013175" y="922130"/>
                      <a:pt x="1031499" y="914889"/>
                      <a:pt x="1048778" y="914791"/>
                    </a:cubicBezTo>
                    <a:lnTo>
                      <a:pt x="1173928" y="914081"/>
                    </a:lnTo>
                    <a:cubicBezTo>
                      <a:pt x="1182567" y="914031"/>
                      <a:pt x="1189311" y="915777"/>
                      <a:pt x="1193230" y="918640"/>
                    </a:cubicBezTo>
                    <a:cubicBezTo>
                      <a:pt x="1197147" y="921502"/>
                      <a:pt x="1198239" y="925481"/>
                      <a:pt x="1195579" y="929897"/>
                    </a:cubicBezTo>
                    <a:close/>
                    <a:moveTo>
                      <a:pt x="1281058" y="15077"/>
                    </a:moveTo>
                    <a:lnTo>
                      <a:pt x="1177782" y="186468"/>
                    </a:lnTo>
                    <a:cubicBezTo>
                      <a:pt x="1172459" y="195300"/>
                      <a:pt x="1154136" y="202542"/>
                      <a:pt x="1136857" y="202639"/>
                    </a:cubicBezTo>
                    <a:lnTo>
                      <a:pt x="1011707" y="203351"/>
                    </a:lnTo>
                    <a:cubicBezTo>
                      <a:pt x="994427" y="203448"/>
                      <a:pt x="984733" y="196366"/>
                      <a:pt x="990056" y="187533"/>
                    </a:cubicBezTo>
                    <a:lnTo>
                      <a:pt x="1093332" y="16142"/>
                    </a:lnTo>
                    <a:cubicBezTo>
                      <a:pt x="1095994" y="11726"/>
                      <a:pt x="1101905" y="7708"/>
                      <a:pt x="1109311" y="4781"/>
                    </a:cubicBezTo>
                    <a:lnTo>
                      <a:pt x="1134112" y="0"/>
                    </a:lnTo>
                    <a:lnTo>
                      <a:pt x="1262539" y="0"/>
                    </a:lnTo>
                    <a:lnTo>
                      <a:pt x="1278709" y="3819"/>
                    </a:lnTo>
                    <a:cubicBezTo>
                      <a:pt x="1282626" y="6682"/>
                      <a:pt x="1283720" y="10660"/>
                      <a:pt x="1281058" y="15077"/>
                    </a:cubicBezTo>
                    <a:close/>
                    <a:moveTo>
                      <a:pt x="1313287" y="348072"/>
                    </a:moveTo>
                    <a:lnTo>
                      <a:pt x="1210011" y="519463"/>
                    </a:lnTo>
                    <a:cubicBezTo>
                      <a:pt x="1204689" y="528296"/>
                      <a:pt x="1186365" y="535537"/>
                      <a:pt x="1169086" y="535634"/>
                    </a:cubicBezTo>
                    <a:lnTo>
                      <a:pt x="1043936" y="536346"/>
                    </a:lnTo>
                    <a:cubicBezTo>
                      <a:pt x="1026657" y="536444"/>
                      <a:pt x="1016963" y="529363"/>
                      <a:pt x="1022287" y="520529"/>
                    </a:cubicBezTo>
                    <a:lnTo>
                      <a:pt x="1125561" y="349139"/>
                    </a:lnTo>
                    <a:cubicBezTo>
                      <a:pt x="1130884" y="340305"/>
                      <a:pt x="1149207" y="333065"/>
                      <a:pt x="1166486" y="332967"/>
                    </a:cubicBezTo>
                    <a:lnTo>
                      <a:pt x="1291636" y="332257"/>
                    </a:lnTo>
                    <a:cubicBezTo>
                      <a:pt x="1300278" y="332207"/>
                      <a:pt x="1307019" y="333952"/>
                      <a:pt x="1310938" y="336815"/>
                    </a:cubicBezTo>
                    <a:cubicBezTo>
                      <a:pt x="1314856" y="339677"/>
                      <a:pt x="1315948" y="343657"/>
                      <a:pt x="1313287" y="348072"/>
                    </a:cubicBezTo>
                    <a:close/>
                    <a:moveTo>
                      <a:pt x="1333791" y="700528"/>
                    </a:moveTo>
                    <a:lnTo>
                      <a:pt x="1230514" y="871919"/>
                    </a:lnTo>
                    <a:cubicBezTo>
                      <a:pt x="1225192" y="880752"/>
                      <a:pt x="1206869" y="887993"/>
                      <a:pt x="1189589" y="888091"/>
                    </a:cubicBezTo>
                    <a:lnTo>
                      <a:pt x="1064439" y="888801"/>
                    </a:lnTo>
                    <a:cubicBezTo>
                      <a:pt x="1047160" y="888898"/>
                      <a:pt x="1037465" y="881819"/>
                      <a:pt x="1042788" y="872985"/>
                    </a:cubicBezTo>
                    <a:lnTo>
                      <a:pt x="1146065" y="701595"/>
                    </a:lnTo>
                    <a:cubicBezTo>
                      <a:pt x="1151387" y="692761"/>
                      <a:pt x="1169711" y="685521"/>
                      <a:pt x="1186990" y="685422"/>
                    </a:cubicBezTo>
                    <a:lnTo>
                      <a:pt x="1312140" y="684712"/>
                    </a:lnTo>
                    <a:cubicBezTo>
                      <a:pt x="1320779" y="684663"/>
                      <a:pt x="1327522" y="686408"/>
                      <a:pt x="1331441" y="689271"/>
                    </a:cubicBezTo>
                    <a:cubicBezTo>
                      <a:pt x="1335358" y="692133"/>
                      <a:pt x="1336451" y="696111"/>
                      <a:pt x="1333791" y="700528"/>
                    </a:cubicBezTo>
                    <a:close/>
                    <a:moveTo>
                      <a:pt x="1366018" y="1033523"/>
                    </a:moveTo>
                    <a:lnTo>
                      <a:pt x="1351500" y="1057618"/>
                    </a:lnTo>
                    <a:lnTo>
                      <a:pt x="1164418" y="1057618"/>
                    </a:lnTo>
                    <a:lnTo>
                      <a:pt x="1178294" y="1034590"/>
                    </a:lnTo>
                    <a:cubicBezTo>
                      <a:pt x="1183617" y="1025756"/>
                      <a:pt x="1201940" y="1018516"/>
                      <a:pt x="1219219" y="1018419"/>
                    </a:cubicBezTo>
                    <a:lnTo>
                      <a:pt x="1344369" y="1017707"/>
                    </a:lnTo>
                    <a:cubicBezTo>
                      <a:pt x="1353009" y="1017658"/>
                      <a:pt x="1359751" y="1019405"/>
                      <a:pt x="1363669" y="1022267"/>
                    </a:cubicBezTo>
                    <a:cubicBezTo>
                      <a:pt x="1367588" y="1025128"/>
                      <a:pt x="1368680" y="1029107"/>
                      <a:pt x="1366018" y="1033523"/>
                    </a:cubicBezTo>
                    <a:close/>
                    <a:moveTo>
                      <a:pt x="1451499" y="118704"/>
                    </a:moveTo>
                    <a:lnTo>
                      <a:pt x="1348222" y="290095"/>
                    </a:lnTo>
                    <a:cubicBezTo>
                      <a:pt x="1342900" y="298928"/>
                      <a:pt x="1324578" y="306168"/>
                      <a:pt x="1307297" y="306267"/>
                    </a:cubicBezTo>
                    <a:lnTo>
                      <a:pt x="1182147" y="306977"/>
                    </a:lnTo>
                    <a:cubicBezTo>
                      <a:pt x="1164868" y="307076"/>
                      <a:pt x="1155174" y="299994"/>
                      <a:pt x="1160497" y="291161"/>
                    </a:cubicBezTo>
                    <a:lnTo>
                      <a:pt x="1263773" y="119770"/>
                    </a:lnTo>
                    <a:cubicBezTo>
                      <a:pt x="1269095" y="110937"/>
                      <a:pt x="1287418" y="103697"/>
                      <a:pt x="1304698" y="103600"/>
                    </a:cubicBezTo>
                    <a:lnTo>
                      <a:pt x="1429848" y="102888"/>
                    </a:lnTo>
                    <a:cubicBezTo>
                      <a:pt x="1438489" y="102839"/>
                      <a:pt x="1445232" y="104584"/>
                      <a:pt x="1449149" y="107447"/>
                    </a:cubicBezTo>
                    <a:cubicBezTo>
                      <a:pt x="1453069" y="110309"/>
                      <a:pt x="1454161" y="114288"/>
                      <a:pt x="1451499" y="118704"/>
                    </a:cubicBezTo>
                    <a:close/>
                    <a:moveTo>
                      <a:pt x="1472002" y="471160"/>
                    </a:moveTo>
                    <a:lnTo>
                      <a:pt x="1368727" y="642551"/>
                    </a:lnTo>
                    <a:cubicBezTo>
                      <a:pt x="1363403" y="651384"/>
                      <a:pt x="1345082" y="658624"/>
                      <a:pt x="1327800" y="658723"/>
                    </a:cubicBezTo>
                    <a:lnTo>
                      <a:pt x="1202651" y="659433"/>
                    </a:lnTo>
                    <a:cubicBezTo>
                      <a:pt x="1185371" y="659530"/>
                      <a:pt x="1175679" y="652450"/>
                      <a:pt x="1181000" y="643616"/>
                    </a:cubicBezTo>
                    <a:lnTo>
                      <a:pt x="1284276" y="472226"/>
                    </a:lnTo>
                    <a:cubicBezTo>
                      <a:pt x="1289599" y="463392"/>
                      <a:pt x="1307922" y="456152"/>
                      <a:pt x="1325202" y="456054"/>
                    </a:cubicBezTo>
                    <a:lnTo>
                      <a:pt x="1450353" y="455343"/>
                    </a:lnTo>
                    <a:cubicBezTo>
                      <a:pt x="1458991" y="455295"/>
                      <a:pt x="1465735" y="457041"/>
                      <a:pt x="1469653" y="459902"/>
                    </a:cubicBezTo>
                    <a:cubicBezTo>
                      <a:pt x="1473570" y="462764"/>
                      <a:pt x="1474664" y="466744"/>
                      <a:pt x="1472002" y="471160"/>
                    </a:cubicBezTo>
                    <a:close/>
                    <a:moveTo>
                      <a:pt x="1504231" y="804154"/>
                    </a:moveTo>
                    <a:lnTo>
                      <a:pt x="1400955" y="975547"/>
                    </a:lnTo>
                    <a:cubicBezTo>
                      <a:pt x="1395633" y="984379"/>
                      <a:pt x="1377311" y="991619"/>
                      <a:pt x="1360030" y="991718"/>
                    </a:cubicBezTo>
                    <a:lnTo>
                      <a:pt x="1234880" y="992428"/>
                    </a:lnTo>
                    <a:cubicBezTo>
                      <a:pt x="1217601" y="992527"/>
                      <a:pt x="1207907" y="985445"/>
                      <a:pt x="1213229" y="976612"/>
                    </a:cubicBezTo>
                    <a:lnTo>
                      <a:pt x="1316506" y="805221"/>
                    </a:lnTo>
                    <a:cubicBezTo>
                      <a:pt x="1321828" y="796388"/>
                      <a:pt x="1340151" y="789149"/>
                      <a:pt x="1357431" y="789050"/>
                    </a:cubicBezTo>
                    <a:lnTo>
                      <a:pt x="1482581" y="788340"/>
                    </a:lnTo>
                    <a:cubicBezTo>
                      <a:pt x="1491222" y="788291"/>
                      <a:pt x="1497965" y="790036"/>
                      <a:pt x="1501882" y="792898"/>
                    </a:cubicBezTo>
                    <a:cubicBezTo>
                      <a:pt x="1505800" y="795759"/>
                      <a:pt x="1506892" y="799739"/>
                      <a:pt x="1504231" y="804154"/>
                    </a:cubicBezTo>
                    <a:close/>
                    <a:moveTo>
                      <a:pt x="1523026" y="0"/>
                    </a:moveTo>
                    <a:lnTo>
                      <a:pt x="1486434" y="60726"/>
                    </a:lnTo>
                    <a:cubicBezTo>
                      <a:pt x="1481112" y="69560"/>
                      <a:pt x="1462788" y="76800"/>
                      <a:pt x="1445509" y="76898"/>
                    </a:cubicBezTo>
                    <a:lnTo>
                      <a:pt x="1320361" y="77609"/>
                    </a:lnTo>
                    <a:cubicBezTo>
                      <a:pt x="1303080" y="77707"/>
                      <a:pt x="1293387" y="70626"/>
                      <a:pt x="1298710" y="61792"/>
                    </a:cubicBezTo>
                    <a:lnTo>
                      <a:pt x="1335944" y="0"/>
                    </a:lnTo>
                    <a:close/>
                    <a:moveTo>
                      <a:pt x="1610214" y="241791"/>
                    </a:moveTo>
                    <a:lnTo>
                      <a:pt x="1506938" y="413182"/>
                    </a:lnTo>
                    <a:cubicBezTo>
                      <a:pt x="1501615" y="422015"/>
                      <a:pt x="1483293" y="429255"/>
                      <a:pt x="1466012" y="429354"/>
                    </a:cubicBezTo>
                    <a:lnTo>
                      <a:pt x="1340863" y="430064"/>
                    </a:lnTo>
                    <a:cubicBezTo>
                      <a:pt x="1323583" y="430163"/>
                      <a:pt x="1313889" y="423081"/>
                      <a:pt x="1319213" y="414248"/>
                    </a:cubicBezTo>
                    <a:lnTo>
                      <a:pt x="1422489" y="242857"/>
                    </a:lnTo>
                    <a:cubicBezTo>
                      <a:pt x="1427810" y="234024"/>
                      <a:pt x="1446134" y="226784"/>
                      <a:pt x="1463413" y="226685"/>
                    </a:cubicBezTo>
                    <a:lnTo>
                      <a:pt x="1588563" y="225975"/>
                    </a:lnTo>
                    <a:cubicBezTo>
                      <a:pt x="1597204" y="225926"/>
                      <a:pt x="1603947" y="227673"/>
                      <a:pt x="1607865" y="230534"/>
                    </a:cubicBezTo>
                    <a:cubicBezTo>
                      <a:pt x="1611782" y="233396"/>
                      <a:pt x="1612875" y="237375"/>
                      <a:pt x="1610214" y="241791"/>
                    </a:cubicBezTo>
                    <a:close/>
                    <a:moveTo>
                      <a:pt x="1624576" y="911522"/>
                    </a:moveTo>
                    <a:lnTo>
                      <a:pt x="1537060" y="1057618"/>
                    </a:lnTo>
                    <a:lnTo>
                      <a:pt x="1397301" y="1057618"/>
                    </a:lnTo>
                    <a:lnTo>
                      <a:pt x="1475220" y="928308"/>
                    </a:lnTo>
                    <a:cubicBezTo>
                      <a:pt x="1480543" y="919475"/>
                      <a:pt x="1498866" y="912236"/>
                      <a:pt x="1516146" y="912137"/>
                    </a:cubicBezTo>
                    <a:close/>
                    <a:moveTo>
                      <a:pt x="1642442" y="574788"/>
                    </a:moveTo>
                    <a:lnTo>
                      <a:pt x="1539167" y="746177"/>
                    </a:lnTo>
                    <a:cubicBezTo>
                      <a:pt x="1533844" y="755012"/>
                      <a:pt x="1515521" y="762251"/>
                      <a:pt x="1498242" y="762349"/>
                    </a:cubicBezTo>
                    <a:lnTo>
                      <a:pt x="1373092" y="763060"/>
                    </a:lnTo>
                    <a:cubicBezTo>
                      <a:pt x="1355812" y="763158"/>
                      <a:pt x="1346118" y="756077"/>
                      <a:pt x="1351443" y="747243"/>
                    </a:cubicBezTo>
                    <a:lnTo>
                      <a:pt x="1454717" y="575852"/>
                    </a:lnTo>
                    <a:cubicBezTo>
                      <a:pt x="1460040" y="567019"/>
                      <a:pt x="1478363" y="559780"/>
                      <a:pt x="1495642" y="559682"/>
                    </a:cubicBezTo>
                    <a:lnTo>
                      <a:pt x="1620792" y="558970"/>
                    </a:lnTo>
                    <a:cubicBezTo>
                      <a:pt x="1629433" y="558922"/>
                      <a:pt x="1636176" y="560668"/>
                      <a:pt x="1640094" y="563529"/>
                    </a:cubicBezTo>
                    <a:cubicBezTo>
                      <a:pt x="1644012" y="566392"/>
                      <a:pt x="1645105" y="570370"/>
                      <a:pt x="1642442" y="574788"/>
                    </a:cubicBezTo>
                    <a:close/>
                    <a:moveTo>
                      <a:pt x="1748425" y="12423"/>
                    </a:moveTo>
                    <a:lnTo>
                      <a:pt x="1645149" y="183813"/>
                    </a:lnTo>
                    <a:cubicBezTo>
                      <a:pt x="1639828" y="192647"/>
                      <a:pt x="1621505" y="199887"/>
                      <a:pt x="1604225" y="199985"/>
                    </a:cubicBezTo>
                    <a:lnTo>
                      <a:pt x="1479076" y="200696"/>
                    </a:lnTo>
                    <a:cubicBezTo>
                      <a:pt x="1461794" y="200794"/>
                      <a:pt x="1452100" y="193713"/>
                      <a:pt x="1457425" y="184880"/>
                    </a:cubicBezTo>
                    <a:lnTo>
                      <a:pt x="1560701" y="13489"/>
                    </a:lnTo>
                    <a:cubicBezTo>
                      <a:pt x="1563361" y="9073"/>
                      <a:pt x="1569272" y="5054"/>
                      <a:pt x="1576679" y="2128"/>
                    </a:cubicBezTo>
                    <a:lnTo>
                      <a:pt x="1587712" y="0"/>
                    </a:lnTo>
                    <a:lnTo>
                      <a:pt x="1741140" y="0"/>
                    </a:lnTo>
                    <a:lnTo>
                      <a:pt x="1746076" y="1166"/>
                    </a:lnTo>
                    <a:cubicBezTo>
                      <a:pt x="1749995" y="4029"/>
                      <a:pt x="1751087" y="8006"/>
                      <a:pt x="1748425" y="12423"/>
                    </a:cubicBezTo>
                    <a:close/>
                    <a:moveTo>
                      <a:pt x="1761973" y="682157"/>
                    </a:moveTo>
                    <a:lnTo>
                      <a:pt x="1640145" y="885531"/>
                    </a:lnTo>
                    <a:lnTo>
                      <a:pt x="1531807" y="886146"/>
                    </a:lnTo>
                    <a:cubicBezTo>
                      <a:pt x="1514527" y="886245"/>
                      <a:pt x="1504833" y="879164"/>
                      <a:pt x="1510157" y="870332"/>
                    </a:cubicBezTo>
                    <a:lnTo>
                      <a:pt x="1613433" y="698940"/>
                    </a:lnTo>
                    <a:cubicBezTo>
                      <a:pt x="1618754" y="690108"/>
                      <a:pt x="1637078" y="682866"/>
                      <a:pt x="1654357" y="682769"/>
                    </a:cubicBezTo>
                    <a:close/>
                    <a:moveTo>
                      <a:pt x="1780655" y="345419"/>
                    </a:moveTo>
                    <a:lnTo>
                      <a:pt x="1677378" y="516810"/>
                    </a:lnTo>
                    <a:cubicBezTo>
                      <a:pt x="1672056" y="525642"/>
                      <a:pt x="1653734" y="532882"/>
                      <a:pt x="1636453" y="532980"/>
                    </a:cubicBezTo>
                    <a:lnTo>
                      <a:pt x="1511303" y="533691"/>
                    </a:lnTo>
                    <a:cubicBezTo>
                      <a:pt x="1494024" y="533789"/>
                      <a:pt x="1484331" y="526708"/>
                      <a:pt x="1489654" y="517875"/>
                    </a:cubicBezTo>
                    <a:lnTo>
                      <a:pt x="1592930" y="346484"/>
                    </a:lnTo>
                    <a:cubicBezTo>
                      <a:pt x="1598251" y="337652"/>
                      <a:pt x="1616574" y="330412"/>
                      <a:pt x="1633854" y="330313"/>
                    </a:cubicBezTo>
                    <a:lnTo>
                      <a:pt x="1759005" y="329603"/>
                    </a:lnTo>
                    <a:cubicBezTo>
                      <a:pt x="1767645" y="329553"/>
                      <a:pt x="1774388" y="331299"/>
                      <a:pt x="1778305" y="334161"/>
                    </a:cubicBezTo>
                    <a:cubicBezTo>
                      <a:pt x="1782223" y="337024"/>
                      <a:pt x="1783317" y="341002"/>
                      <a:pt x="1780655" y="345419"/>
                    </a:cubicBezTo>
                    <a:close/>
                    <a:moveTo>
                      <a:pt x="1899368" y="452794"/>
                    </a:moveTo>
                    <a:lnTo>
                      <a:pt x="1777541" y="656168"/>
                    </a:lnTo>
                    <a:lnTo>
                      <a:pt x="1670018" y="656778"/>
                    </a:lnTo>
                    <a:cubicBezTo>
                      <a:pt x="1652739" y="656877"/>
                      <a:pt x="1643044" y="649795"/>
                      <a:pt x="1648367" y="640962"/>
                    </a:cubicBezTo>
                    <a:lnTo>
                      <a:pt x="1751643" y="469573"/>
                    </a:lnTo>
                    <a:cubicBezTo>
                      <a:pt x="1756967" y="460739"/>
                      <a:pt x="1775289" y="453499"/>
                      <a:pt x="1792570" y="453400"/>
                    </a:cubicBezTo>
                    <a:close/>
                    <a:moveTo>
                      <a:pt x="1918866" y="116049"/>
                    </a:moveTo>
                    <a:lnTo>
                      <a:pt x="1815590" y="287441"/>
                    </a:lnTo>
                    <a:cubicBezTo>
                      <a:pt x="1810267" y="296275"/>
                      <a:pt x="1791945" y="303515"/>
                      <a:pt x="1774666" y="303612"/>
                    </a:cubicBezTo>
                    <a:lnTo>
                      <a:pt x="1649516" y="304322"/>
                    </a:lnTo>
                    <a:cubicBezTo>
                      <a:pt x="1632236" y="304421"/>
                      <a:pt x="1622543" y="297340"/>
                      <a:pt x="1627866" y="288508"/>
                    </a:cubicBezTo>
                    <a:lnTo>
                      <a:pt x="1731141" y="117117"/>
                    </a:lnTo>
                    <a:cubicBezTo>
                      <a:pt x="1736464" y="108284"/>
                      <a:pt x="1754786" y="101043"/>
                      <a:pt x="1772067" y="100945"/>
                    </a:cubicBezTo>
                    <a:lnTo>
                      <a:pt x="1897216" y="100234"/>
                    </a:lnTo>
                    <a:cubicBezTo>
                      <a:pt x="1905857" y="100185"/>
                      <a:pt x="1912600" y="101931"/>
                      <a:pt x="1916517" y="104794"/>
                    </a:cubicBezTo>
                    <a:cubicBezTo>
                      <a:pt x="1920436" y="107656"/>
                      <a:pt x="1921529" y="111633"/>
                      <a:pt x="1918866" y="116049"/>
                    </a:cubicBezTo>
                    <a:close/>
                    <a:moveTo>
                      <a:pt x="1988796" y="0"/>
                    </a:moveTo>
                    <a:lnTo>
                      <a:pt x="1953803" y="58073"/>
                    </a:lnTo>
                    <a:cubicBezTo>
                      <a:pt x="1948480" y="66906"/>
                      <a:pt x="1930157" y="74147"/>
                      <a:pt x="1912878" y="74244"/>
                    </a:cubicBezTo>
                    <a:lnTo>
                      <a:pt x="1787728" y="74956"/>
                    </a:lnTo>
                    <a:cubicBezTo>
                      <a:pt x="1770447" y="75054"/>
                      <a:pt x="1760755" y="67971"/>
                      <a:pt x="1766077" y="59139"/>
                    </a:cubicBezTo>
                    <a:lnTo>
                      <a:pt x="1801712" y="0"/>
                    </a:lnTo>
                    <a:close/>
                    <a:moveTo>
                      <a:pt x="2036763" y="223431"/>
                    </a:moveTo>
                    <a:lnTo>
                      <a:pt x="1914937" y="426804"/>
                    </a:lnTo>
                    <a:lnTo>
                      <a:pt x="1808231" y="427411"/>
                    </a:lnTo>
                    <a:cubicBezTo>
                      <a:pt x="1790952" y="427508"/>
                      <a:pt x="1781257" y="420427"/>
                      <a:pt x="1786580" y="411595"/>
                    </a:cubicBezTo>
                    <a:lnTo>
                      <a:pt x="1889857" y="240204"/>
                    </a:lnTo>
                    <a:cubicBezTo>
                      <a:pt x="1895177" y="231371"/>
                      <a:pt x="1913503" y="224131"/>
                      <a:pt x="1930781" y="224032"/>
                    </a:cubicBezTo>
                    <a:close/>
                    <a:moveTo>
                      <a:pt x="2170605" y="0"/>
                    </a:moveTo>
                    <a:lnTo>
                      <a:pt x="2052332" y="197441"/>
                    </a:lnTo>
                    <a:lnTo>
                      <a:pt x="1946443" y="198043"/>
                    </a:lnTo>
                    <a:cubicBezTo>
                      <a:pt x="1929162" y="198140"/>
                      <a:pt x="1919469" y="191058"/>
                      <a:pt x="1924792" y="182226"/>
                    </a:cubicBezTo>
                    <a:lnTo>
                      <a:pt x="2028068" y="10835"/>
                    </a:lnTo>
                    <a:lnTo>
                      <a:pt x="2043306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6A3D2117-4566-F4FB-2D72-4EF46077F518}"/>
                  </a:ext>
                </a:extLst>
              </p:cNvPr>
              <p:cNvSpPr/>
              <p:nvPr/>
            </p:nvSpPr>
            <p:spPr bwMode="auto">
              <a:xfrm rot="16200000">
                <a:off x="2917836" y="3335212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0CB3229A-5CA4-BFA9-CB14-3222431CACF4}"/>
                  </a:ext>
                </a:extLst>
              </p:cNvPr>
              <p:cNvSpPr/>
              <p:nvPr/>
            </p:nvSpPr>
            <p:spPr bwMode="auto">
              <a:xfrm rot="16200000" flipV="1">
                <a:off x="2961032" y="4977279"/>
                <a:ext cx="1716145" cy="184452"/>
              </a:xfrm>
              <a:custGeom>
                <a:avLst/>
                <a:gdLst>
                  <a:gd name="connsiteX0" fmla="*/ 1716145 w 1716145"/>
                  <a:gd name="connsiteY0" fmla="*/ 0 h 184452"/>
                  <a:gd name="connsiteX1" fmla="*/ 110492 w 1716145"/>
                  <a:gd name="connsiteY1" fmla="*/ 0 h 184452"/>
                  <a:gd name="connsiteX2" fmla="*/ 0 w 1716145"/>
                  <a:gd name="connsiteY2" fmla="*/ 184452 h 184452"/>
                  <a:gd name="connsiteX3" fmla="*/ 1605653 w 1716145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6145" h="184452">
                    <a:moveTo>
                      <a:pt x="1716145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605653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14405BD5-D5EE-37A3-9F2F-78E2CCDB0682}"/>
                  </a:ext>
                </a:extLst>
              </p:cNvPr>
              <p:cNvGrpSpPr/>
              <p:nvPr/>
            </p:nvGrpSpPr>
            <p:grpSpPr>
              <a:xfrm>
                <a:off x="2876341" y="3150861"/>
                <a:ext cx="766773" cy="962001"/>
                <a:chOff x="-227562" y="2900947"/>
                <a:chExt cx="1322691" cy="1781052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D3395DF4-B233-0434-8980-8993E5B35DF9}"/>
                    </a:ext>
                  </a:extLst>
                </p:cNvPr>
                <p:cNvSpPr/>
                <p:nvPr/>
              </p:nvSpPr>
              <p:spPr bwMode="auto">
                <a:xfrm>
                  <a:off x="-220435" y="2900947"/>
                  <a:ext cx="1315564" cy="1781052"/>
                </a:xfrm>
                <a:custGeom>
                  <a:avLst/>
                  <a:gdLst>
                    <a:gd name="connsiteX0" fmla="*/ 935438 w 1315564"/>
                    <a:gd name="connsiteY0" fmla="*/ 697016 h 1781052"/>
                    <a:gd name="connsiteX1" fmla="*/ 933114 w 1315564"/>
                    <a:gd name="connsiteY1" fmla="*/ 730855 h 1781052"/>
                    <a:gd name="connsiteX2" fmla="*/ 936523 w 1315564"/>
                    <a:gd name="connsiteY2" fmla="*/ 781453 h 1781052"/>
                    <a:gd name="connsiteX3" fmla="*/ 864211 w 1315564"/>
                    <a:gd name="connsiteY3" fmla="*/ 837436 h 1781052"/>
                    <a:gd name="connsiteX4" fmla="*/ 796435 w 1315564"/>
                    <a:gd name="connsiteY4" fmla="*/ 800631 h 1781052"/>
                    <a:gd name="connsiteX5" fmla="*/ 828531 w 1315564"/>
                    <a:gd name="connsiteY5" fmla="*/ 1276974 h 1781052"/>
                    <a:gd name="connsiteX6" fmla="*/ 870721 w 1315564"/>
                    <a:gd name="connsiteY6" fmla="*/ 1204634 h 1781052"/>
                    <a:gd name="connsiteX7" fmla="*/ 968619 w 1315564"/>
                    <a:gd name="connsiteY7" fmla="*/ 1257796 h 1781052"/>
                    <a:gd name="connsiteX8" fmla="*/ 972028 w 1315564"/>
                    <a:gd name="connsiteY8" fmla="*/ 1308394 h 1781052"/>
                    <a:gd name="connsiteX9" fmla="*/ 1070213 w 1315564"/>
                    <a:gd name="connsiteY9" fmla="*/ 1493625 h 1781052"/>
                    <a:gd name="connsiteX10" fmla="*/ 1133218 w 1315564"/>
                    <a:gd name="connsiteY10" fmla="*/ 1527840 h 1781052"/>
                    <a:gd name="connsiteX11" fmla="*/ 1138315 w 1315564"/>
                    <a:gd name="connsiteY11" fmla="*/ 1529050 h 1781052"/>
                    <a:gd name="connsiteX12" fmla="*/ 1140639 w 1315564"/>
                    <a:gd name="connsiteY12" fmla="*/ 1495209 h 1781052"/>
                    <a:gd name="connsiteX13" fmla="*/ 1137229 w 1315564"/>
                    <a:gd name="connsiteY13" fmla="*/ 1444611 h 1781052"/>
                    <a:gd name="connsiteX14" fmla="*/ 1137204 w 1315564"/>
                    <a:gd name="connsiteY14" fmla="*/ 1444234 h 1781052"/>
                    <a:gd name="connsiteX15" fmla="*/ 1074372 w 1315564"/>
                    <a:gd name="connsiteY15" fmla="*/ 1288568 h 1781052"/>
                    <a:gd name="connsiteX16" fmla="*/ 1040052 w 1315564"/>
                    <a:gd name="connsiteY16" fmla="*/ 1259866 h 1781052"/>
                    <a:gd name="connsiteX17" fmla="*/ 1039813 w 1315564"/>
                    <a:gd name="connsiteY17" fmla="*/ 1259736 h 1781052"/>
                    <a:gd name="connsiteX18" fmla="*/ 1039892 w 1315564"/>
                    <a:gd name="connsiteY18" fmla="*/ 1260908 h 1781052"/>
                    <a:gd name="connsiteX19" fmla="*/ 914224 w 1315564"/>
                    <a:gd name="connsiteY19" fmla="*/ 1192664 h 1781052"/>
                    <a:gd name="connsiteX20" fmla="*/ 902548 w 1315564"/>
                    <a:gd name="connsiteY20" fmla="*/ 1019383 h 1781052"/>
                    <a:gd name="connsiteX21" fmla="*/ 974860 w 1315564"/>
                    <a:gd name="connsiteY21" fmla="*/ 963400 h 1781052"/>
                    <a:gd name="connsiteX22" fmla="*/ 1100528 w 1315564"/>
                    <a:gd name="connsiteY22" fmla="*/ 1031642 h 1781052"/>
                    <a:gd name="connsiteX23" fmla="*/ 1100766 w 1315564"/>
                    <a:gd name="connsiteY23" fmla="*/ 1035180 h 1781052"/>
                    <a:gd name="connsiteX24" fmla="*/ 1101006 w 1315564"/>
                    <a:gd name="connsiteY24" fmla="*/ 1035310 h 1781052"/>
                    <a:gd name="connsiteX25" fmla="*/ 1106325 w 1315564"/>
                    <a:gd name="connsiteY25" fmla="*/ 1036572 h 1781052"/>
                    <a:gd name="connsiteX26" fmla="*/ 1107437 w 1315564"/>
                    <a:gd name="connsiteY26" fmla="*/ 1002444 h 1781052"/>
                    <a:gd name="connsiteX27" fmla="*/ 1105134 w 1315564"/>
                    <a:gd name="connsiteY27" fmla="*/ 968269 h 1781052"/>
                    <a:gd name="connsiteX28" fmla="*/ 1105133 w 1315564"/>
                    <a:gd name="connsiteY28" fmla="*/ 968268 h 1781052"/>
                    <a:gd name="connsiteX29" fmla="*/ 1101724 w 1315564"/>
                    <a:gd name="connsiteY29" fmla="*/ 917670 h 1781052"/>
                    <a:gd name="connsiteX30" fmla="*/ 1003540 w 1315564"/>
                    <a:gd name="connsiteY30" fmla="*/ 732440 h 1781052"/>
                    <a:gd name="connsiteX31" fmla="*/ 940534 w 1315564"/>
                    <a:gd name="connsiteY31" fmla="*/ 698225 h 1781052"/>
                    <a:gd name="connsiteX32" fmla="*/ 448656 w 1315564"/>
                    <a:gd name="connsiteY32" fmla="*/ 433044 h 1781052"/>
                    <a:gd name="connsiteX33" fmla="*/ 447544 w 1315564"/>
                    <a:gd name="connsiteY33" fmla="*/ 467172 h 1781052"/>
                    <a:gd name="connsiteX34" fmla="*/ 486117 w 1315564"/>
                    <a:gd name="connsiteY34" fmla="*/ 1039647 h 1781052"/>
                    <a:gd name="connsiteX35" fmla="*/ 584301 w 1315564"/>
                    <a:gd name="connsiteY35" fmla="*/ 1224877 h 1781052"/>
                    <a:gd name="connsiteX36" fmla="*/ 647307 w 1315564"/>
                    <a:gd name="connsiteY36" fmla="*/ 1259092 h 1781052"/>
                    <a:gd name="connsiteX37" fmla="*/ 652404 w 1315564"/>
                    <a:gd name="connsiteY37" fmla="*/ 1260301 h 1781052"/>
                    <a:gd name="connsiteX38" fmla="*/ 654728 w 1315564"/>
                    <a:gd name="connsiteY38" fmla="*/ 1226462 h 1781052"/>
                    <a:gd name="connsiteX39" fmla="*/ 616154 w 1315564"/>
                    <a:gd name="connsiteY39" fmla="*/ 653986 h 1781052"/>
                    <a:gd name="connsiteX40" fmla="*/ 517970 w 1315564"/>
                    <a:gd name="connsiteY40" fmla="*/ 468756 h 1781052"/>
                    <a:gd name="connsiteX41" fmla="*/ 454965 w 1315564"/>
                    <a:gd name="connsiteY41" fmla="*/ 434541 h 1781052"/>
                    <a:gd name="connsiteX42" fmla="*/ 128687 w 1315564"/>
                    <a:gd name="connsiteY42" fmla="*/ 0 h 1781052"/>
                    <a:gd name="connsiteX43" fmla="*/ 224317 w 1315564"/>
                    <a:gd name="connsiteY43" fmla="*/ 51932 h 1781052"/>
                    <a:gd name="connsiteX44" fmla="*/ 292510 w 1315564"/>
                    <a:gd name="connsiteY44" fmla="*/ 1064000 h 1781052"/>
                    <a:gd name="connsiteX45" fmla="*/ 318303 w 1315564"/>
                    <a:gd name="connsiteY45" fmla="*/ 1078007 h 1781052"/>
                    <a:gd name="connsiteX46" fmla="*/ 273495 w 1315564"/>
                    <a:gd name="connsiteY46" fmla="*/ 413006 h 1781052"/>
                    <a:gd name="connsiteX47" fmla="*/ 284987 w 1315564"/>
                    <a:gd name="connsiteY47" fmla="*/ 305270 h 1781052"/>
                    <a:gd name="connsiteX48" fmla="*/ 295100 w 1315564"/>
                    <a:gd name="connsiteY48" fmla="*/ 286053 h 1781052"/>
                    <a:gd name="connsiteX49" fmla="*/ 294696 w 1315564"/>
                    <a:gd name="connsiteY49" fmla="*/ 283314 h 1781052"/>
                    <a:gd name="connsiteX50" fmla="*/ 353380 w 1315564"/>
                    <a:gd name="connsiteY50" fmla="*/ 213741 h 1781052"/>
                    <a:gd name="connsiteX51" fmla="*/ 401469 w 1315564"/>
                    <a:gd name="connsiteY51" fmla="*/ 191182 h 1781052"/>
                    <a:gd name="connsiteX52" fmla="*/ 403035 w 1315564"/>
                    <a:gd name="connsiteY52" fmla="*/ 189822 h 1781052"/>
                    <a:gd name="connsiteX53" fmla="*/ 405420 w 1315564"/>
                    <a:gd name="connsiteY53" fmla="*/ 189328 h 1781052"/>
                    <a:gd name="connsiteX54" fmla="*/ 415289 w 1315564"/>
                    <a:gd name="connsiteY54" fmla="*/ 184698 h 1781052"/>
                    <a:gd name="connsiteX55" fmla="*/ 433093 w 1315564"/>
                    <a:gd name="connsiteY55" fmla="*/ 183594 h 1781052"/>
                    <a:gd name="connsiteX56" fmla="*/ 443137 w 1315564"/>
                    <a:gd name="connsiteY56" fmla="*/ 181513 h 1781052"/>
                    <a:gd name="connsiteX57" fmla="*/ 490337 w 1315564"/>
                    <a:gd name="connsiteY57" fmla="*/ 196394 h 1781052"/>
                    <a:gd name="connsiteX58" fmla="*/ 604547 w 1315564"/>
                    <a:gd name="connsiteY58" fmla="*/ 258416 h 1781052"/>
                    <a:gd name="connsiteX59" fmla="*/ 763342 w 1315564"/>
                    <a:gd name="connsiteY59" fmla="*/ 490689 h 1781052"/>
                    <a:gd name="connsiteX60" fmla="*/ 775949 w 1315564"/>
                    <a:gd name="connsiteY60" fmla="*/ 558706 h 1781052"/>
                    <a:gd name="connsiteX61" fmla="*/ 789711 w 1315564"/>
                    <a:gd name="connsiteY61" fmla="*/ 532558 h 1781052"/>
                    <a:gd name="connsiteX62" fmla="*/ 791674 w 1315564"/>
                    <a:gd name="connsiteY62" fmla="*/ 530854 h 1781052"/>
                    <a:gd name="connsiteX63" fmla="*/ 794987 w 1315564"/>
                    <a:gd name="connsiteY63" fmla="*/ 523450 h 1781052"/>
                    <a:gd name="connsiteX64" fmla="*/ 843917 w 1315564"/>
                    <a:gd name="connsiteY64" fmla="*/ 475679 h 1781052"/>
                    <a:gd name="connsiteX65" fmla="*/ 885574 w 1315564"/>
                    <a:gd name="connsiteY65" fmla="*/ 456137 h 1781052"/>
                    <a:gd name="connsiteX66" fmla="*/ 888604 w 1315564"/>
                    <a:gd name="connsiteY66" fmla="*/ 453507 h 1781052"/>
                    <a:gd name="connsiteX67" fmla="*/ 893217 w 1315564"/>
                    <a:gd name="connsiteY67" fmla="*/ 452551 h 1781052"/>
                    <a:gd name="connsiteX68" fmla="*/ 905826 w 1315564"/>
                    <a:gd name="connsiteY68" fmla="*/ 446636 h 1781052"/>
                    <a:gd name="connsiteX69" fmla="*/ 928574 w 1315564"/>
                    <a:gd name="connsiteY69" fmla="*/ 445226 h 1781052"/>
                    <a:gd name="connsiteX70" fmla="*/ 928707 w 1315564"/>
                    <a:gd name="connsiteY70" fmla="*/ 445198 h 1781052"/>
                    <a:gd name="connsiteX71" fmla="*/ 928758 w 1315564"/>
                    <a:gd name="connsiteY71" fmla="*/ 445214 h 1781052"/>
                    <a:gd name="connsiteX72" fmla="*/ 929665 w 1315564"/>
                    <a:gd name="connsiteY72" fmla="*/ 445158 h 1781052"/>
                    <a:gd name="connsiteX73" fmla="*/ 931104 w 1315564"/>
                    <a:gd name="connsiteY73" fmla="*/ 445954 h 1781052"/>
                    <a:gd name="connsiteX74" fmla="*/ 975906 w 1315564"/>
                    <a:gd name="connsiteY74" fmla="*/ 460079 h 1781052"/>
                    <a:gd name="connsiteX75" fmla="*/ 1090117 w 1315564"/>
                    <a:gd name="connsiteY75" fmla="*/ 522100 h 1781052"/>
                    <a:gd name="connsiteX76" fmla="*/ 1268094 w 1315564"/>
                    <a:gd name="connsiteY76" fmla="*/ 857864 h 1781052"/>
                    <a:gd name="connsiteX77" fmla="*/ 1274236 w 1315564"/>
                    <a:gd name="connsiteY77" fmla="*/ 949025 h 1781052"/>
                    <a:gd name="connsiteX78" fmla="*/ 1274237 w 1315564"/>
                    <a:gd name="connsiteY78" fmla="*/ 949026 h 1781052"/>
                    <a:gd name="connsiteX79" fmla="*/ 1281485 w 1315564"/>
                    <a:gd name="connsiteY79" fmla="*/ 1056609 h 1781052"/>
                    <a:gd name="connsiteX80" fmla="*/ 1263296 w 1315564"/>
                    <a:gd name="connsiteY80" fmla="*/ 1180424 h 1781052"/>
                    <a:gd name="connsiteX81" fmla="*/ 1251513 w 1315564"/>
                    <a:gd name="connsiteY81" fmla="*/ 1198245 h 1781052"/>
                    <a:gd name="connsiteX82" fmla="*/ 1266684 w 1315564"/>
                    <a:gd name="connsiteY82" fmla="*/ 1230704 h 1781052"/>
                    <a:gd name="connsiteX83" fmla="*/ 1303573 w 1315564"/>
                    <a:gd name="connsiteY83" fmla="*/ 1384428 h 1781052"/>
                    <a:gd name="connsiteX84" fmla="*/ 1310823 w 1315564"/>
                    <a:gd name="connsiteY84" fmla="*/ 1492012 h 1781052"/>
                    <a:gd name="connsiteX85" fmla="*/ 1310822 w 1315564"/>
                    <a:gd name="connsiteY85" fmla="*/ 1492012 h 1781052"/>
                    <a:gd name="connsiteX86" fmla="*/ 1314687 w 1315564"/>
                    <a:gd name="connsiteY86" fmla="*/ 1549374 h 1781052"/>
                    <a:gd name="connsiteX87" fmla="*/ 1231610 w 1315564"/>
                    <a:gd name="connsiteY87" fmla="*/ 1724583 h 1781052"/>
                    <a:gd name="connsiteX88" fmla="*/ 1222175 w 1315564"/>
                    <a:gd name="connsiteY88" fmla="*/ 1723947 h 1781052"/>
                    <a:gd name="connsiteX89" fmla="*/ 1206970 w 1315564"/>
                    <a:gd name="connsiteY89" fmla="*/ 1755210 h 1781052"/>
                    <a:gd name="connsiteX90" fmla="*/ 1097846 w 1315564"/>
                    <a:gd name="connsiteY90" fmla="*/ 1765986 h 1781052"/>
                    <a:gd name="connsiteX91" fmla="*/ 983635 w 1315564"/>
                    <a:gd name="connsiteY91" fmla="*/ 1703964 h 1781052"/>
                    <a:gd name="connsiteX92" fmla="*/ 824840 w 1315564"/>
                    <a:gd name="connsiteY92" fmla="*/ 1471691 h 1781052"/>
                    <a:gd name="connsiteX93" fmla="*/ 810627 w 1315564"/>
                    <a:gd name="connsiteY93" fmla="*/ 1395003 h 1781052"/>
                    <a:gd name="connsiteX94" fmla="*/ 799307 w 1315564"/>
                    <a:gd name="connsiteY94" fmla="*/ 1418277 h 1781052"/>
                    <a:gd name="connsiteX95" fmla="*/ 791905 w 1315564"/>
                    <a:gd name="connsiteY95" fmla="*/ 1434823 h 1781052"/>
                    <a:gd name="connsiteX96" fmla="*/ 742975 w 1315564"/>
                    <a:gd name="connsiteY96" fmla="*/ 1482593 h 1781052"/>
                    <a:gd name="connsiteX97" fmla="*/ 657227 w 1315564"/>
                    <a:gd name="connsiteY97" fmla="*/ 1513114 h 1781052"/>
                    <a:gd name="connsiteX98" fmla="*/ 652316 w 1315564"/>
                    <a:gd name="connsiteY98" fmla="*/ 1510398 h 1781052"/>
                    <a:gd name="connsiteX99" fmla="*/ 644093 w 1315564"/>
                    <a:gd name="connsiteY99" fmla="*/ 1509844 h 1781052"/>
                    <a:gd name="connsiteX100" fmla="*/ 611934 w 1315564"/>
                    <a:gd name="connsiteY100" fmla="*/ 1497238 h 1781052"/>
                    <a:gd name="connsiteX101" fmla="*/ 497724 w 1315564"/>
                    <a:gd name="connsiteY101" fmla="*/ 1435216 h 1781052"/>
                    <a:gd name="connsiteX102" fmla="*/ 378803 w 1315564"/>
                    <a:gd name="connsiteY102" fmla="*/ 1300602 h 1781052"/>
                    <a:gd name="connsiteX103" fmla="*/ 367679 w 1315564"/>
                    <a:gd name="connsiteY103" fmla="*/ 1273357 h 1781052"/>
                    <a:gd name="connsiteX104" fmla="*/ 297553 w 1315564"/>
                    <a:gd name="connsiteY104" fmla="*/ 1330527 h 1781052"/>
                    <a:gd name="connsiteX105" fmla="*/ 70788 w 1315564"/>
                    <a:gd name="connsiteY105" fmla="*/ 1207384 h 1781052"/>
                    <a:gd name="connsiteX106" fmla="*/ 59000 w 1315564"/>
                    <a:gd name="connsiteY106" fmla="*/ 1032445 h 1781052"/>
                    <a:gd name="connsiteX107" fmla="*/ 119806 w 1315564"/>
                    <a:gd name="connsiteY107" fmla="*/ 991852 h 1781052"/>
                    <a:gd name="connsiteX108" fmla="*/ 77355 w 1315564"/>
                    <a:gd name="connsiteY108" fmla="*/ 367350 h 1781052"/>
                    <a:gd name="connsiteX109" fmla="*/ 11787 w 1315564"/>
                    <a:gd name="connsiteY109" fmla="*/ 331744 h 1781052"/>
                    <a:gd name="connsiteX110" fmla="*/ 0 w 1315564"/>
                    <a:gd name="connsiteY110" fmla="*/ 156805 h 1781052"/>
                    <a:gd name="connsiteX111" fmla="*/ 56375 w 1315564"/>
                    <a:gd name="connsiteY111" fmla="*/ 55983 h 178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1315564" h="1781052">
                      <a:moveTo>
                        <a:pt x="935438" y="697016"/>
                      </a:moveTo>
                      <a:lnTo>
                        <a:pt x="933114" y="730855"/>
                      </a:lnTo>
                      <a:lnTo>
                        <a:pt x="936523" y="781453"/>
                      </a:lnTo>
                      <a:lnTo>
                        <a:pt x="864211" y="837436"/>
                      </a:lnTo>
                      <a:lnTo>
                        <a:pt x="796435" y="800631"/>
                      </a:lnTo>
                      <a:lnTo>
                        <a:pt x="828531" y="1276974"/>
                      </a:lnTo>
                      <a:lnTo>
                        <a:pt x="870721" y="1204634"/>
                      </a:lnTo>
                      <a:lnTo>
                        <a:pt x="968619" y="1257796"/>
                      </a:lnTo>
                      <a:lnTo>
                        <a:pt x="972028" y="1308394"/>
                      </a:lnTo>
                      <a:cubicBezTo>
                        <a:pt x="977123" y="1384015"/>
                        <a:pt x="1021082" y="1466945"/>
                        <a:pt x="1070213" y="1493625"/>
                      </a:cubicBezTo>
                      <a:lnTo>
                        <a:pt x="1133218" y="1527840"/>
                      </a:lnTo>
                      <a:lnTo>
                        <a:pt x="1138315" y="1529050"/>
                      </a:lnTo>
                      <a:lnTo>
                        <a:pt x="1140639" y="1495209"/>
                      </a:lnTo>
                      <a:lnTo>
                        <a:pt x="1137229" y="1444611"/>
                      </a:lnTo>
                      <a:cubicBezTo>
                        <a:pt x="1137221" y="1444485"/>
                        <a:pt x="1137212" y="1444360"/>
                        <a:pt x="1137204" y="1444234"/>
                      </a:cubicBezTo>
                      <a:cubicBezTo>
                        <a:pt x="1133383" y="1387519"/>
                        <a:pt x="1107701" y="1326691"/>
                        <a:pt x="1074372" y="1288568"/>
                      </a:cubicBezTo>
                      <a:lnTo>
                        <a:pt x="1040052" y="1259866"/>
                      </a:lnTo>
                      <a:lnTo>
                        <a:pt x="1039813" y="1259736"/>
                      </a:lnTo>
                      <a:cubicBezTo>
                        <a:pt x="1039839" y="1260127"/>
                        <a:pt x="1039866" y="1260517"/>
                        <a:pt x="1039892" y="1260908"/>
                      </a:cubicBezTo>
                      <a:lnTo>
                        <a:pt x="914224" y="1192664"/>
                      </a:lnTo>
                      <a:lnTo>
                        <a:pt x="902548" y="1019383"/>
                      </a:lnTo>
                      <a:lnTo>
                        <a:pt x="974860" y="963400"/>
                      </a:lnTo>
                      <a:lnTo>
                        <a:pt x="1100528" y="1031642"/>
                      </a:lnTo>
                      <a:cubicBezTo>
                        <a:pt x="1100607" y="1032821"/>
                        <a:pt x="1100687" y="1034001"/>
                        <a:pt x="1100766" y="1035180"/>
                      </a:cubicBezTo>
                      <a:lnTo>
                        <a:pt x="1101006" y="1035310"/>
                      </a:lnTo>
                      <a:lnTo>
                        <a:pt x="1106325" y="1036572"/>
                      </a:lnTo>
                      <a:cubicBezTo>
                        <a:pt x="1106696" y="1025196"/>
                        <a:pt x="1107066" y="1013820"/>
                        <a:pt x="1107437" y="1002444"/>
                      </a:cubicBezTo>
                      <a:lnTo>
                        <a:pt x="1105134" y="968269"/>
                      </a:lnTo>
                      <a:lnTo>
                        <a:pt x="1105133" y="968268"/>
                      </a:lnTo>
                      <a:lnTo>
                        <a:pt x="1101724" y="917670"/>
                      </a:lnTo>
                      <a:cubicBezTo>
                        <a:pt x="1096629" y="842050"/>
                        <a:pt x="1052671" y="759120"/>
                        <a:pt x="1003540" y="732440"/>
                      </a:cubicBezTo>
                      <a:lnTo>
                        <a:pt x="940534" y="698225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6"/>
                        <a:pt x="447544" y="467172"/>
                      </a:cubicBezTo>
                      <a:lnTo>
                        <a:pt x="486117" y="1039647"/>
                      </a:lnTo>
                      <a:cubicBezTo>
                        <a:pt x="491212" y="1115266"/>
                        <a:pt x="535171" y="1198197"/>
                        <a:pt x="584301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4" y="653986"/>
                      </a:lnTo>
                      <a:cubicBezTo>
                        <a:pt x="611059" y="578366"/>
                        <a:pt x="567101" y="495436"/>
                        <a:pt x="517970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5" y="413006"/>
                      </a:lnTo>
                      <a:cubicBezTo>
                        <a:pt x="270609" y="370170"/>
                        <a:pt x="274944" y="333697"/>
                        <a:pt x="284987" y="305270"/>
                      </a:cubicBezTo>
                      <a:lnTo>
                        <a:pt x="295100" y="286053"/>
                      </a:lnTo>
                      <a:lnTo>
                        <a:pt x="294696" y="283314"/>
                      </a:lnTo>
                      <a:cubicBezTo>
                        <a:pt x="298642" y="263594"/>
                        <a:pt x="320916" y="236239"/>
                        <a:pt x="353380" y="213741"/>
                      </a:cubicBezTo>
                      <a:lnTo>
                        <a:pt x="401469" y="191182"/>
                      </a:lnTo>
                      <a:lnTo>
                        <a:pt x="403035" y="189822"/>
                      </a:lnTo>
                      <a:lnTo>
                        <a:pt x="405420" y="189328"/>
                      </a:lnTo>
                      <a:lnTo>
                        <a:pt x="415289" y="184698"/>
                      </a:lnTo>
                      <a:lnTo>
                        <a:pt x="433093" y="183594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7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49" y="558706"/>
                      </a:lnTo>
                      <a:lnTo>
                        <a:pt x="789711" y="532558"/>
                      </a:lnTo>
                      <a:lnTo>
                        <a:pt x="791674" y="530854"/>
                      </a:lnTo>
                      <a:lnTo>
                        <a:pt x="794987" y="523450"/>
                      </a:lnTo>
                      <a:cubicBezTo>
                        <a:pt x="805161" y="507835"/>
                        <a:pt x="822274" y="490678"/>
                        <a:pt x="843917" y="475679"/>
                      </a:cubicBezTo>
                      <a:lnTo>
                        <a:pt x="885574" y="456137"/>
                      </a:lnTo>
                      <a:lnTo>
                        <a:pt x="888604" y="453507"/>
                      </a:lnTo>
                      <a:lnTo>
                        <a:pt x="893217" y="452551"/>
                      </a:lnTo>
                      <a:lnTo>
                        <a:pt x="905826" y="446636"/>
                      </a:lnTo>
                      <a:lnTo>
                        <a:pt x="928574" y="445226"/>
                      </a:lnTo>
                      <a:lnTo>
                        <a:pt x="928707" y="445198"/>
                      </a:lnTo>
                      <a:lnTo>
                        <a:pt x="928758" y="445214"/>
                      </a:lnTo>
                      <a:lnTo>
                        <a:pt x="929665" y="445158"/>
                      </a:lnTo>
                      <a:lnTo>
                        <a:pt x="931104" y="445954"/>
                      </a:lnTo>
                      <a:lnTo>
                        <a:pt x="975906" y="460079"/>
                      </a:lnTo>
                      <a:lnTo>
                        <a:pt x="1090117" y="522100"/>
                      </a:lnTo>
                      <a:cubicBezTo>
                        <a:pt x="1179175" y="570463"/>
                        <a:pt x="1258858" y="720790"/>
                        <a:pt x="1268094" y="857864"/>
                      </a:cubicBezTo>
                      <a:lnTo>
                        <a:pt x="1274236" y="949025"/>
                      </a:lnTo>
                      <a:lnTo>
                        <a:pt x="1274237" y="949026"/>
                      </a:lnTo>
                      <a:lnTo>
                        <a:pt x="1281485" y="1056609"/>
                      </a:lnTo>
                      <a:cubicBezTo>
                        <a:pt x="1284949" y="1108013"/>
                        <a:pt x="1278014" y="1150252"/>
                        <a:pt x="1263296" y="1180424"/>
                      </a:cubicBezTo>
                      <a:lnTo>
                        <a:pt x="1251513" y="1198245"/>
                      </a:lnTo>
                      <a:lnTo>
                        <a:pt x="1266684" y="1230704"/>
                      </a:lnTo>
                      <a:cubicBezTo>
                        <a:pt x="1286740" y="1279758"/>
                        <a:pt x="1300110" y="1333025"/>
                        <a:pt x="1303573" y="1384428"/>
                      </a:cubicBezTo>
                      <a:lnTo>
                        <a:pt x="1310823" y="1492012"/>
                      </a:lnTo>
                      <a:lnTo>
                        <a:pt x="1310822" y="1492012"/>
                      </a:lnTo>
                      <a:lnTo>
                        <a:pt x="1314687" y="1549374"/>
                      </a:lnTo>
                      <a:cubicBezTo>
                        <a:pt x="1321614" y="1652181"/>
                        <a:pt x="1286948" y="1718334"/>
                        <a:pt x="1231610" y="1724583"/>
                      </a:cubicBezTo>
                      <a:lnTo>
                        <a:pt x="1222175" y="1723947"/>
                      </a:lnTo>
                      <a:lnTo>
                        <a:pt x="1206970" y="1755210"/>
                      </a:lnTo>
                      <a:cubicBezTo>
                        <a:pt x="1180816" y="1784278"/>
                        <a:pt x="1142375" y="1790167"/>
                        <a:pt x="1097846" y="1765986"/>
                      </a:cubicBezTo>
                      <a:lnTo>
                        <a:pt x="983635" y="1703964"/>
                      </a:lnTo>
                      <a:cubicBezTo>
                        <a:pt x="916842" y="1667692"/>
                        <a:pt x="855322" y="1574066"/>
                        <a:pt x="824840" y="1471691"/>
                      </a:cubicBezTo>
                      <a:lnTo>
                        <a:pt x="810627" y="1395003"/>
                      </a:lnTo>
                      <a:lnTo>
                        <a:pt x="799307" y="1418277"/>
                      </a:lnTo>
                      <a:lnTo>
                        <a:pt x="791905" y="1434823"/>
                      </a:lnTo>
                      <a:cubicBezTo>
                        <a:pt x="781732" y="1450437"/>
                        <a:pt x="764618" y="1467595"/>
                        <a:pt x="742975" y="1482593"/>
                      </a:cubicBezTo>
                      <a:cubicBezTo>
                        <a:pt x="710511" y="1505092"/>
                        <a:pt x="677077" y="1516343"/>
                        <a:pt x="657227" y="1513114"/>
                      </a:cubicBezTo>
                      <a:lnTo>
                        <a:pt x="652316" y="1510398"/>
                      </a:lnTo>
                      <a:lnTo>
                        <a:pt x="644093" y="1509844"/>
                      </a:lnTo>
                      <a:cubicBezTo>
                        <a:pt x="633819" y="1507449"/>
                        <a:pt x="623067" y="1503284"/>
                        <a:pt x="611934" y="1497238"/>
                      </a:cubicBezTo>
                      <a:lnTo>
                        <a:pt x="497724" y="1435216"/>
                      </a:lnTo>
                      <a:cubicBezTo>
                        <a:pt x="453196" y="1411035"/>
                        <a:pt x="411011" y="1361363"/>
                        <a:pt x="378803" y="1300602"/>
                      </a:cubicBezTo>
                      <a:lnTo>
                        <a:pt x="367679" y="1273357"/>
                      </a:lnTo>
                      <a:lnTo>
                        <a:pt x="297553" y="1330527"/>
                      </a:lnTo>
                      <a:lnTo>
                        <a:pt x="70788" y="1207384"/>
                      </a:lnTo>
                      <a:lnTo>
                        <a:pt x="59000" y="1032445"/>
                      </a:lnTo>
                      <a:lnTo>
                        <a:pt x="119806" y="991852"/>
                      </a:lnTo>
                      <a:lnTo>
                        <a:pt x="77355" y="367350"/>
                      </a:lnTo>
                      <a:lnTo>
                        <a:pt x="11787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6A177F8F-CA3C-5944-5061-50F6130F0695}"/>
                    </a:ext>
                  </a:extLst>
                </p:cNvPr>
                <p:cNvSpPr/>
                <p:nvPr/>
              </p:nvSpPr>
              <p:spPr bwMode="auto">
                <a:xfrm>
                  <a:off x="-227562" y="2956930"/>
                  <a:ext cx="1243252" cy="1725068"/>
                </a:xfrm>
                <a:custGeom>
                  <a:avLst/>
                  <a:gdLst>
                    <a:gd name="connsiteX0" fmla="*/ 856395 w 1243252"/>
                    <a:gd name="connsiteY0" fmla="*/ 445198 h 1725068"/>
                    <a:gd name="connsiteX1" fmla="*/ 903594 w 1243252"/>
                    <a:gd name="connsiteY1" fmla="*/ 460079 h 1725068"/>
                    <a:gd name="connsiteX2" fmla="*/ 1017805 w 1243252"/>
                    <a:gd name="connsiteY2" fmla="*/ 522100 h 1725068"/>
                    <a:gd name="connsiteX3" fmla="*/ 1195782 w 1243252"/>
                    <a:gd name="connsiteY3" fmla="*/ 857864 h 1725068"/>
                    <a:gd name="connsiteX4" fmla="*/ 1201924 w 1243252"/>
                    <a:gd name="connsiteY4" fmla="*/ 949025 h 1725068"/>
                    <a:gd name="connsiteX5" fmla="*/ 1201925 w 1243252"/>
                    <a:gd name="connsiteY5" fmla="*/ 949026 h 1725068"/>
                    <a:gd name="connsiteX6" fmla="*/ 1209173 w 1243252"/>
                    <a:gd name="connsiteY6" fmla="*/ 1056609 h 1725068"/>
                    <a:gd name="connsiteX7" fmla="*/ 1190984 w 1243252"/>
                    <a:gd name="connsiteY7" fmla="*/ 1180424 h 1725068"/>
                    <a:gd name="connsiteX8" fmla="*/ 1179201 w 1243252"/>
                    <a:gd name="connsiteY8" fmla="*/ 1198245 h 1725068"/>
                    <a:gd name="connsiteX9" fmla="*/ 1194372 w 1243252"/>
                    <a:gd name="connsiteY9" fmla="*/ 1230704 h 1725068"/>
                    <a:gd name="connsiteX10" fmla="*/ 1231261 w 1243252"/>
                    <a:gd name="connsiteY10" fmla="*/ 1384428 h 1725068"/>
                    <a:gd name="connsiteX11" fmla="*/ 1238511 w 1243252"/>
                    <a:gd name="connsiteY11" fmla="*/ 1492012 h 1725068"/>
                    <a:gd name="connsiteX12" fmla="*/ 1238510 w 1243252"/>
                    <a:gd name="connsiteY12" fmla="*/ 1492012 h 1725068"/>
                    <a:gd name="connsiteX13" fmla="*/ 1242375 w 1243252"/>
                    <a:gd name="connsiteY13" fmla="*/ 1549374 h 1725068"/>
                    <a:gd name="connsiteX14" fmla="*/ 1097846 w 1243252"/>
                    <a:gd name="connsiteY14" fmla="*/ 1710003 h 1725068"/>
                    <a:gd name="connsiteX15" fmla="*/ 983635 w 1243252"/>
                    <a:gd name="connsiteY15" fmla="*/ 1647981 h 1725068"/>
                    <a:gd name="connsiteX16" fmla="*/ 805659 w 1243252"/>
                    <a:gd name="connsiteY16" fmla="*/ 1312217 h 1725068"/>
                    <a:gd name="connsiteX17" fmla="*/ 798409 w 1243252"/>
                    <a:gd name="connsiteY17" fmla="*/ 1204634 h 1725068"/>
                    <a:gd name="connsiteX18" fmla="*/ 896307 w 1243252"/>
                    <a:gd name="connsiteY18" fmla="*/ 1257796 h 1725068"/>
                    <a:gd name="connsiteX19" fmla="*/ 899716 w 1243252"/>
                    <a:gd name="connsiteY19" fmla="*/ 1308394 h 1725068"/>
                    <a:gd name="connsiteX20" fmla="*/ 997901 w 1243252"/>
                    <a:gd name="connsiteY20" fmla="*/ 1493625 h 1725068"/>
                    <a:gd name="connsiteX21" fmla="*/ 1060906 w 1243252"/>
                    <a:gd name="connsiteY21" fmla="*/ 1527840 h 1725068"/>
                    <a:gd name="connsiteX22" fmla="*/ 1140639 w 1243252"/>
                    <a:gd name="connsiteY22" fmla="*/ 1439226 h 1725068"/>
                    <a:gd name="connsiteX23" fmla="*/ 1137229 w 1243252"/>
                    <a:gd name="connsiteY23" fmla="*/ 1388628 h 1725068"/>
                    <a:gd name="connsiteX24" fmla="*/ 1137204 w 1243252"/>
                    <a:gd name="connsiteY24" fmla="*/ 1388251 h 1725068"/>
                    <a:gd name="connsiteX25" fmla="*/ 1074372 w 1243252"/>
                    <a:gd name="connsiteY25" fmla="*/ 1232585 h 1725068"/>
                    <a:gd name="connsiteX26" fmla="*/ 1040052 w 1243252"/>
                    <a:gd name="connsiteY26" fmla="*/ 1203883 h 1725068"/>
                    <a:gd name="connsiteX27" fmla="*/ 1039813 w 1243252"/>
                    <a:gd name="connsiteY27" fmla="*/ 1203753 h 1725068"/>
                    <a:gd name="connsiteX28" fmla="*/ 1039892 w 1243252"/>
                    <a:gd name="connsiteY28" fmla="*/ 1204925 h 1725068"/>
                    <a:gd name="connsiteX29" fmla="*/ 914224 w 1243252"/>
                    <a:gd name="connsiteY29" fmla="*/ 1136681 h 1725068"/>
                    <a:gd name="connsiteX30" fmla="*/ 902548 w 1243252"/>
                    <a:gd name="connsiteY30" fmla="*/ 963400 h 1725068"/>
                    <a:gd name="connsiteX31" fmla="*/ 1028216 w 1243252"/>
                    <a:gd name="connsiteY31" fmla="*/ 1031642 h 1725068"/>
                    <a:gd name="connsiteX32" fmla="*/ 1028454 w 1243252"/>
                    <a:gd name="connsiteY32" fmla="*/ 1035180 h 1725068"/>
                    <a:gd name="connsiteX33" fmla="*/ 1028694 w 1243252"/>
                    <a:gd name="connsiteY33" fmla="*/ 1035310 h 1725068"/>
                    <a:gd name="connsiteX34" fmla="*/ 1061606 w 1243252"/>
                    <a:gd name="connsiteY34" fmla="*/ 1043119 h 1725068"/>
                    <a:gd name="connsiteX35" fmla="*/ 1107437 w 1243252"/>
                    <a:gd name="connsiteY35" fmla="*/ 946461 h 1725068"/>
                    <a:gd name="connsiteX36" fmla="*/ 1105134 w 1243252"/>
                    <a:gd name="connsiteY36" fmla="*/ 912286 h 1725068"/>
                    <a:gd name="connsiteX37" fmla="*/ 1105133 w 1243252"/>
                    <a:gd name="connsiteY37" fmla="*/ 912285 h 1725068"/>
                    <a:gd name="connsiteX38" fmla="*/ 1101724 w 1243252"/>
                    <a:gd name="connsiteY38" fmla="*/ 861687 h 1725068"/>
                    <a:gd name="connsiteX39" fmla="*/ 1003540 w 1243252"/>
                    <a:gd name="connsiteY39" fmla="*/ 676457 h 1725068"/>
                    <a:gd name="connsiteX40" fmla="*/ 940534 w 1243252"/>
                    <a:gd name="connsiteY40" fmla="*/ 642242 h 1725068"/>
                    <a:gd name="connsiteX41" fmla="*/ 860802 w 1243252"/>
                    <a:gd name="connsiteY41" fmla="*/ 730855 h 1725068"/>
                    <a:gd name="connsiteX42" fmla="*/ 864211 w 1243252"/>
                    <a:gd name="connsiteY42" fmla="*/ 781453 h 1725068"/>
                    <a:gd name="connsiteX43" fmla="*/ 766314 w 1243252"/>
                    <a:gd name="connsiteY43" fmla="*/ 728291 h 1725068"/>
                    <a:gd name="connsiteX44" fmla="*/ 759065 w 1243252"/>
                    <a:gd name="connsiteY44" fmla="*/ 620707 h 1725068"/>
                    <a:gd name="connsiteX45" fmla="*/ 816292 w 1243252"/>
                    <a:gd name="connsiteY45" fmla="*/ 453507 h 1725068"/>
                    <a:gd name="connsiteX46" fmla="*/ 856395 w 1243252"/>
                    <a:gd name="connsiteY46" fmla="*/ 445198 h 1725068"/>
                    <a:gd name="connsiteX47" fmla="*/ 421063 w 1243252"/>
                    <a:gd name="connsiteY47" fmla="*/ 370514 h 1725068"/>
                    <a:gd name="connsiteX48" fmla="*/ 375232 w 1243252"/>
                    <a:gd name="connsiteY48" fmla="*/ 467172 h 1725068"/>
                    <a:gd name="connsiteX49" fmla="*/ 413805 w 1243252"/>
                    <a:gd name="connsiteY49" fmla="*/ 1039647 h 1725068"/>
                    <a:gd name="connsiteX50" fmla="*/ 511989 w 1243252"/>
                    <a:gd name="connsiteY50" fmla="*/ 1224877 h 1725068"/>
                    <a:gd name="connsiteX51" fmla="*/ 574995 w 1243252"/>
                    <a:gd name="connsiteY51" fmla="*/ 1259092 h 1725068"/>
                    <a:gd name="connsiteX52" fmla="*/ 654728 w 1243252"/>
                    <a:gd name="connsiteY52" fmla="*/ 1170479 h 1725068"/>
                    <a:gd name="connsiteX53" fmla="*/ 616154 w 1243252"/>
                    <a:gd name="connsiteY53" fmla="*/ 598003 h 1725068"/>
                    <a:gd name="connsiteX54" fmla="*/ 517970 w 1243252"/>
                    <a:gd name="connsiteY54" fmla="*/ 412773 h 1725068"/>
                    <a:gd name="connsiteX55" fmla="*/ 454965 w 1243252"/>
                    <a:gd name="connsiteY55" fmla="*/ 378558 h 1725068"/>
                    <a:gd name="connsiteX56" fmla="*/ 421063 w 1243252"/>
                    <a:gd name="connsiteY56" fmla="*/ 370514 h 1725068"/>
                    <a:gd name="connsiteX57" fmla="*/ 370825 w 1243252"/>
                    <a:gd name="connsiteY57" fmla="*/ 181513 h 1725068"/>
                    <a:gd name="connsiteX58" fmla="*/ 418025 w 1243252"/>
                    <a:gd name="connsiteY58" fmla="*/ 196394 h 1725068"/>
                    <a:gd name="connsiteX59" fmla="*/ 532235 w 1243252"/>
                    <a:gd name="connsiteY59" fmla="*/ 258416 h 1725068"/>
                    <a:gd name="connsiteX60" fmla="*/ 710212 w 1243252"/>
                    <a:gd name="connsiteY60" fmla="*/ 594180 h 1725068"/>
                    <a:gd name="connsiteX61" fmla="*/ 756465 w 1243252"/>
                    <a:gd name="connsiteY61" fmla="*/ 1280627 h 1725068"/>
                    <a:gd name="connsiteX62" fmla="*/ 611934 w 1243252"/>
                    <a:gd name="connsiteY62" fmla="*/ 1441255 h 1725068"/>
                    <a:gd name="connsiteX63" fmla="*/ 497724 w 1243252"/>
                    <a:gd name="connsiteY63" fmla="*/ 1379233 h 1725068"/>
                    <a:gd name="connsiteX64" fmla="*/ 319748 w 1243252"/>
                    <a:gd name="connsiteY64" fmla="*/ 1043470 h 1725068"/>
                    <a:gd name="connsiteX65" fmla="*/ 273495 w 1243252"/>
                    <a:gd name="connsiteY65" fmla="*/ 357023 h 1725068"/>
                    <a:gd name="connsiteX66" fmla="*/ 330723 w 1243252"/>
                    <a:gd name="connsiteY66" fmla="*/ 189822 h 1725068"/>
                    <a:gd name="connsiteX67" fmla="*/ 370825 w 1243252"/>
                    <a:gd name="connsiteY67" fmla="*/ 181513 h 1725068"/>
                    <a:gd name="connsiteX68" fmla="*/ 56375 w 1243252"/>
                    <a:gd name="connsiteY68" fmla="*/ 0 h 1725068"/>
                    <a:gd name="connsiteX69" fmla="*/ 152005 w 1243252"/>
                    <a:gd name="connsiteY69" fmla="*/ 51932 h 1725068"/>
                    <a:gd name="connsiteX70" fmla="*/ 220198 w 1243252"/>
                    <a:gd name="connsiteY70" fmla="*/ 1064000 h 1725068"/>
                    <a:gd name="connsiteX71" fmla="*/ 285765 w 1243252"/>
                    <a:gd name="connsiteY71" fmla="*/ 1099606 h 1725068"/>
                    <a:gd name="connsiteX72" fmla="*/ 297553 w 1243252"/>
                    <a:gd name="connsiteY72" fmla="*/ 1274544 h 1725068"/>
                    <a:gd name="connsiteX73" fmla="*/ 70788 w 1243252"/>
                    <a:gd name="connsiteY73" fmla="*/ 1151401 h 1725068"/>
                    <a:gd name="connsiteX74" fmla="*/ 59000 w 1243252"/>
                    <a:gd name="connsiteY74" fmla="*/ 976462 h 1725068"/>
                    <a:gd name="connsiteX75" fmla="*/ 124568 w 1243252"/>
                    <a:gd name="connsiteY75" fmla="*/ 1012069 h 1725068"/>
                    <a:gd name="connsiteX76" fmla="*/ 77355 w 1243252"/>
                    <a:gd name="connsiteY76" fmla="*/ 311367 h 1725068"/>
                    <a:gd name="connsiteX77" fmla="*/ 11787 w 1243252"/>
                    <a:gd name="connsiteY77" fmla="*/ 275761 h 1725068"/>
                    <a:gd name="connsiteX78" fmla="*/ 0 w 1243252"/>
                    <a:gd name="connsiteY78" fmla="*/ 100822 h 1725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243252" h="1725068">
                      <a:moveTo>
                        <a:pt x="856395" y="445198"/>
                      </a:moveTo>
                      <a:cubicBezTo>
                        <a:pt x="871054" y="446172"/>
                        <a:pt x="886896" y="451011"/>
                        <a:pt x="903594" y="460079"/>
                      </a:cubicBezTo>
                      <a:lnTo>
                        <a:pt x="1017805" y="522100"/>
                      </a:lnTo>
                      <a:cubicBezTo>
                        <a:pt x="1106863" y="570463"/>
                        <a:pt x="1186546" y="720790"/>
                        <a:pt x="1195782" y="857864"/>
                      </a:cubicBezTo>
                      <a:lnTo>
                        <a:pt x="1201924" y="949025"/>
                      </a:lnTo>
                      <a:lnTo>
                        <a:pt x="1201925" y="949026"/>
                      </a:lnTo>
                      <a:lnTo>
                        <a:pt x="1209173" y="1056609"/>
                      </a:lnTo>
                      <a:cubicBezTo>
                        <a:pt x="1212637" y="1108013"/>
                        <a:pt x="1205702" y="1150252"/>
                        <a:pt x="1190984" y="1180424"/>
                      </a:cubicBezTo>
                      <a:lnTo>
                        <a:pt x="1179201" y="1198245"/>
                      </a:lnTo>
                      <a:lnTo>
                        <a:pt x="1194372" y="1230704"/>
                      </a:lnTo>
                      <a:cubicBezTo>
                        <a:pt x="1214428" y="1279758"/>
                        <a:pt x="1227798" y="1333025"/>
                        <a:pt x="1231261" y="1384428"/>
                      </a:cubicBezTo>
                      <a:lnTo>
                        <a:pt x="1238511" y="1492012"/>
                      </a:lnTo>
                      <a:lnTo>
                        <a:pt x="1238510" y="1492012"/>
                      </a:lnTo>
                      <a:lnTo>
                        <a:pt x="1242375" y="1549374"/>
                      </a:lnTo>
                      <a:cubicBezTo>
                        <a:pt x="1251611" y="1686449"/>
                        <a:pt x="1186903" y="1758364"/>
                        <a:pt x="1097846" y="1710003"/>
                      </a:cubicBezTo>
                      <a:lnTo>
                        <a:pt x="983635" y="1647981"/>
                      </a:lnTo>
                      <a:cubicBezTo>
                        <a:pt x="894577" y="1599618"/>
                        <a:pt x="814895" y="1449293"/>
                        <a:pt x="805659" y="1312217"/>
                      </a:cubicBezTo>
                      <a:lnTo>
                        <a:pt x="798409" y="1204634"/>
                      </a:lnTo>
                      <a:lnTo>
                        <a:pt x="896307" y="1257796"/>
                      </a:lnTo>
                      <a:lnTo>
                        <a:pt x="899716" y="1308394"/>
                      </a:lnTo>
                      <a:cubicBezTo>
                        <a:pt x="904811" y="1384015"/>
                        <a:pt x="948770" y="1466945"/>
                        <a:pt x="997901" y="1493625"/>
                      </a:cubicBezTo>
                      <a:lnTo>
                        <a:pt x="1060906" y="1527840"/>
                      </a:lnTo>
                      <a:cubicBezTo>
                        <a:pt x="1110036" y="1554520"/>
                        <a:pt x="1145734" y="1514846"/>
                        <a:pt x="1140639" y="1439226"/>
                      </a:cubicBezTo>
                      <a:lnTo>
                        <a:pt x="1137229" y="1388628"/>
                      </a:lnTo>
                      <a:lnTo>
                        <a:pt x="1137204" y="1388251"/>
                      </a:lnTo>
                      <a:cubicBezTo>
                        <a:pt x="1133383" y="1331536"/>
                        <a:pt x="1107701" y="1270708"/>
                        <a:pt x="1074372" y="1232585"/>
                      </a:cubicBezTo>
                      <a:lnTo>
                        <a:pt x="1040052" y="1203883"/>
                      </a:lnTo>
                      <a:lnTo>
                        <a:pt x="1039813" y="1203753"/>
                      </a:lnTo>
                      <a:lnTo>
                        <a:pt x="1039892" y="1204925"/>
                      </a:lnTo>
                      <a:lnTo>
                        <a:pt x="914224" y="1136681"/>
                      </a:lnTo>
                      <a:lnTo>
                        <a:pt x="902548" y="963400"/>
                      </a:lnTo>
                      <a:lnTo>
                        <a:pt x="1028216" y="1031642"/>
                      </a:lnTo>
                      <a:lnTo>
                        <a:pt x="1028454" y="1035180"/>
                      </a:lnTo>
                      <a:lnTo>
                        <a:pt x="1028694" y="1035310"/>
                      </a:lnTo>
                      <a:lnTo>
                        <a:pt x="1061606" y="1043119"/>
                      </a:lnTo>
                      <a:cubicBezTo>
                        <a:pt x="1092134" y="1039672"/>
                        <a:pt x="1111258" y="1003177"/>
                        <a:pt x="1107437" y="946461"/>
                      </a:cubicBezTo>
                      <a:lnTo>
                        <a:pt x="1105134" y="912286"/>
                      </a:lnTo>
                      <a:lnTo>
                        <a:pt x="1105133" y="912285"/>
                      </a:lnTo>
                      <a:lnTo>
                        <a:pt x="1101724" y="861687"/>
                      </a:lnTo>
                      <a:cubicBezTo>
                        <a:pt x="1096629" y="786067"/>
                        <a:pt x="1052671" y="703137"/>
                        <a:pt x="1003540" y="676457"/>
                      </a:cubicBezTo>
                      <a:lnTo>
                        <a:pt x="940534" y="642242"/>
                      </a:lnTo>
                      <a:cubicBezTo>
                        <a:pt x="891404" y="615562"/>
                        <a:pt x="855706" y="655235"/>
                        <a:pt x="860802" y="730855"/>
                      </a:cubicBezTo>
                      <a:lnTo>
                        <a:pt x="864211" y="781453"/>
                      </a:lnTo>
                      <a:lnTo>
                        <a:pt x="766314" y="728291"/>
                      </a:lnTo>
                      <a:lnTo>
                        <a:pt x="759065" y="620707"/>
                      </a:lnTo>
                      <a:cubicBezTo>
                        <a:pt x="753292" y="535035"/>
                        <a:pt x="776404" y="474817"/>
                        <a:pt x="816292" y="453507"/>
                      </a:cubicBezTo>
                      <a:cubicBezTo>
                        <a:pt x="828259" y="447115"/>
                        <a:pt x="841736" y="444224"/>
                        <a:pt x="856395" y="445198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0" y="410457"/>
                        <a:pt x="375232" y="467172"/>
                      </a:cubicBezTo>
                      <a:lnTo>
                        <a:pt x="413805" y="1039647"/>
                      </a:lnTo>
                      <a:cubicBezTo>
                        <a:pt x="418900" y="1115266"/>
                        <a:pt x="462859" y="1198197"/>
                        <a:pt x="511989" y="1224877"/>
                      </a:cubicBezTo>
                      <a:lnTo>
                        <a:pt x="574995" y="1259092"/>
                      </a:lnTo>
                      <a:cubicBezTo>
                        <a:pt x="624126" y="1285772"/>
                        <a:pt x="659823" y="1246098"/>
                        <a:pt x="654728" y="1170479"/>
                      </a:cubicBezTo>
                      <a:lnTo>
                        <a:pt x="616154" y="598003"/>
                      </a:lnTo>
                      <a:cubicBezTo>
                        <a:pt x="611059" y="522383"/>
                        <a:pt x="567101" y="439453"/>
                        <a:pt x="517970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7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7"/>
                      </a:lnTo>
                      <a:cubicBezTo>
                        <a:pt x="765701" y="1417702"/>
                        <a:pt x="700993" y="1489617"/>
                        <a:pt x="611934" y="1441255"/>
                      </a:cubicBezTo>
                      <a:lnTo>
                        <a:pt x="497724" y="1379233"/>
                      </a:lnTo>
                      <a:cubicBezTo>
                        <a:pt x="408667" y="1330871"/>
                        <a:pt x="328984" y="1180544"/>
                        <a:pt x="319748" y="1043470"/>
                      </a:cubicBezTo>
                      <a:lnTo>
                        <a:pt x="273495" y="357023"/>
                      </a:lnTo>
                      <a:cubicBezTo>
                        <a:pt x="267723" y="271351"/>
                        <a:pt x="290835" y="211132"/>
                        <a:pt x="330723" y="189822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3" y="1274544"/>
                      </a:lnTo>
                      <a:lnTo>
                        <a:pt x="70788" y="1151401"/>
                      </a:lnTo>
                      <a:lnTo>
                        <a:pt x="59000" y="976462"/>
                      </a:lnTo>
                      <a:lnTo>
                        <a:pt x="124568" y="1012069"/>
                      </a:lnTo>
                      <a:lnTo>
                        <a:pt x="77355" y="311367"/>
                      </a:lnTo>
                      <a:lnTo>
                        <a:pt x="11787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DFD740D6-6582-EC1B-3214-7200DC6698F6}"/>
                </a:ext>
              </a:extLst>
            </p:cNvPr>
            <p:cNvGrpSpPr/>
            <p:nvPr/>
          </p:nvGrpSpPr>
          <p:grpSpPr>
            <a:xfrm>
              <a:off x="696965" y="2996243"/>
              <a:ext cx="766650" cy="1664424"/>
              <a:chOff x="1127846" y="3231003"/>
              <a:chExt cx="1242070" cy="2696575"/>
            </a:xfrm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C0DB2984-9899-D7F5-D6FB-893D1717BA06}"/>
                  </a:ext>
                </a:extLst>
              </p:cNvPr>
              <p:cNvSpPr/>
              <p:nvPr/>
            </p:nvSpPr>
            <p:spPr bwMode="auto">
              <a:xfrm rot="16200000">
                <a:off x="587786" y="4329900"/>
                <a:ext cx="2137738" cy="1057618"/>
              </a:xfrm>
              <a:custGeom>
                <a:avLst/>
                <a:gdLst>
                  <a:gd name="connsiteX0" fmla="*/ 2137738 w 2137738"/>
                  <a:gd name="connsiteY0" fmla="*/ 0 h 1057618"/>
                  <a:gd name="connsiteX1" fmla="*/ 1504193 w 2137738"/>
                  <a:gd name="connsiteY1" fmla="*/ 1057618 h 1057618"/>
                  <a:gd name="connsiteX2" fmla="*/ 0 w 2137738"/>
                  <a:gd name="connsiteY2" fmla="*/ 1057618 h 1057618"/>
                  <a:gd name="connsiteX3" fmla="*/ 633545 w 2137738"/>
                  <a:gd name="connsiteY3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7738" h="1057618">
                    <a:moveTo>
                      <a:pt x="2137738" y="0"/>
                    </a:moveTo>
                    <a:lnTo>
                      <a:pt x="1504193" y="1057618"/>
                    </a:lnTo>
                    <a:lnTo>
                      <a:pt x="0" y="1057618"/>
                    </a:lnTo>
                    <a:lnTo>
                      <a:pt x="6335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234A7E74-2FB6-8F6A-5CEF-D6D437625B9C}"/>
                  </a:ext>
                </a:extLst>
              </p:cNvPr>
              <p:cNvSpPr/>
              <p:nvPr/>
            </p:nvSpPr>
            <p:spPr bwMode="auto">
              <a:xfrm rot="16200000">
                <a:off x="626710" y="4320094"/>
                <a:ext cx="2079138" cy="1038369"/>
              </a:xfrm>
              <a:custGeom>
                <a:avLst/>
                <a:gdLst>
                  <a:gd name="connsiteX0" fmla="*/ 265346 w 2079138"/>
                  <a:gd name="connsiteY0" fmla="*/ 927738 h 1057618"/>
                  <a:gd name="connsiteX1" fmla="*/ 187083 w 2079138"/>
                  <a:gd name="connsiteY1" fmla="*/ 1057618 h 1057618"/>
                  <a:gd name="connsiteX2" fmla="*/ 0 w 2079138"/>
                  <a:gd name="connsiteY2" fmla="*/ 1057618 h 1057618"/>
                  <a:gd name="connsiteX3" fmla="*/ 77619 w 2079138"/>
                  <a:gd name="connsiteY3" fmla="*/ 928803 h 1057618"/>
                  <a:gd name="connsiteX4" fmla="*/ 118547 w 2079138"/>
                  <a:gd name="connsiteY4" fmla="*/ 912632 h 1057618"/>
                  <a:gd name="connsiteX5" fmla="*/ 243695 w 2079138"/>
                  <a:gd name="connsiteY5" fmla="*/ 911920 h 1057618"/>
                  <a:gd name="connsiteX6" fmla="*/ 262997 w 2079138"/>
                  <a:gd name="connsiteY6" fmla="*/ 916480 h 1057618"/>
                  <a:gd name="connsiteX7" fmla="*/ 265346 w 2079138"/>
                  <a:gd name="connsiteY7" fmla="*/ 927738 h 1057618"/>
                  <a:gd name="connsiteX8" fmla="*/ 403557 w 2079138"/>
                  <a:gd name="connsiteY8" fmla="*/ 698369 h 1057618"/>
                  <a:gd name="connsiteX9" fmla="*/ 300282 w 2079138"/>
                  <a:gd name="connsiteY9" fmla="*/ 869760 h 1057618"/>
                  <a:gd name="connsiteX10" fmla="*/ 259356 w 2079138"/>
                  <a:gd name="connsiteY10" fmla="*/ 885931 h 1057618"/>
                  <a:gd name="connsiteX11" fmla="*/ 134206 w 2079138"/>
                  <a:gd name="connsiteY11" fmla="*/ 886641 h 1057618"/>
                  <a:gd name="connsiteX12" fmla="*/ 112555 w 2079138"/>
                  <a:gd name="connsiteY12" fmla="*/ 870825 h 1057618"/>
                  <a:gd name="connsiteX13" fmla="*/ 215831 w 2079138"/>
                  <a:gd name="connsiteY13" fmla="*/ 699436 h 1057618"/>
                  <a:gd name="connsiteX14" fmla="*/ 256758 w 2079138"/>
                  <a:gd name="connsiteY14" fmla="*/ 683264 h 1057618"/>
                  <a:gd name="connsiteX15" fmla="*/ 381907 w 2079138"/>
                  <a:gd name="connsiteY15" fmla="*/ 682553 h 1057618"/>
                  <a:gd name="connsiteX16" fmla="*/ 401208 w 2079138"/>
                  <a:gd name="connsiteY16" fmla="*/ 687111 h 1057618"/>
                  <a:gd name="connsiteX17" fmla="*/ 403557 w 2079138"/>
                  <a:gd name="connsiteY17" fmla="*/ 698369 h 1057618"/>
                  <a:gd name="connsiteX18" fmla="*/ 435783 w 2079138"/>
                  <a:gd name="connsiteY18" fmla="*/ 1031365 h 1057618"/>
                  <a:gd name="connsiteX19" fmla="*/ 419963 w 2079138"/>
                  <a:gd name="connsiteY19" fmla="*/ 1057618 h 1057618"/>
                  <a:gd name="connsiteX20" fmla="*/ 232880 w 2079138"/>
                  <a:gd name="connsiteY20" fmla="*/ 1057618 h 1057618"/>
                  <a:gd name="connsiteX21" fmla="*/ 248057 w 2079138"/>
                  <a:gd name="connsiteY21" fmla="*/ 1032431 h 1057618"/>
                  <a:gd name="connsiteX22" fmla="*/ 288982 w 2079138"/>
                  <a:gd name="connsiteY22" fmla="*/ 1016259 h 1057618"/>
                  <a:gd name="connsiteX23" fmla="*/ 414132 w 2079138"/>
                  <a:gd name="connsiteY23" fmla="*/ 1015548 h 1057618"/>
                  <a:gd name="connsiteX24" fmla="*/ 433434 w 2079138"/>
                  <a:gd name="connsiteY24" fmla="*/ 1020108 h 1057618"/>
                  <a:gd name="connsiteX25" fmla="*/ 435783 w 2079138"/>
                  <a:gd name="connsiteY25" fmla="*/ 1031365 h 1057618"/>
                  <a:gd name="connsiteX26" fmla="*/ 541769 w 2079138"/>
                  <a:gd name="connsiteY26" fmla="*/ 469001 h 1057618"/>
                  <a:gd name="connsiteX27" fmla="*/ 438493 w 2079138"/>
                  <a:gd name="connsiteY27" fmla="*/ 640392 h 1057618"/>
                  <a:gd name="connsiteX28" fmla="*/ 397567 w 2079138"/>
                  <a:gd name="connsiteY28" fmla="*/ 656564 h 1057618"/>
                  <a:gd name="connsiteX29" fmla="*/ 272419 w 2079138"/>
                  <a:gd name="connsiteY29" fmla="*/ 657274 h 1057618"/>
                  <a:gd name="connsiteX30" fmla="*/ 250768 w 2079138"/>
                  <a:gd name="connsiteY30" fmla="*/ 641458 h 1057618"/>
                  <a:gd name="connsiteX31" fmla="*/ 354043 w 2079138"/>
                  <a:gd name="connsiteY31" fmla="*/ 470067 h 1057618"/>
                  <a:gd name="connsiteX32" fmla="*/ 394969 w 2079138"/>
                  <a:gd name="connsiteY32" fmla="*/ 453895 h 1057618"/>
                  <a:gd name="connsiteX33" fmla="*/ 520120 w 2079138"/>
                  <a:gd name="connsiteY33" fmla="*/ 453185 h 1057618"/>
                  <a:gd name="connsiteX34" fmla="*/ 539420 w 2079138"/>
                  <a:gd name="connsiteY34" fmla="*/ 457744 h 1057618"/>
                  <a:gd name="connsiteX35" fmla="*/ 541769 w 2079138"/>
                  <a:gd name="connsiteY35" fmla="*/ 469001 h 1057618"/>
                  <a:gd name="connsiteX36" fmla="*/ 573995 w 2079138"/>
                  <a:gd name="connsiteY36" fmla="*/ 801996 h 1057618"/>
                  <a:gd name="connsiteX37" fmla="*/ 470719 w 2079138"/>
                  <a:gd name="connsiteY37" fmla="*/ 973387 h 1057618"/>
                  <a:gd name="connsiteX38" fmla="*/ 429793 w 2079138"/>
                  <a:gd name="connsiteY38" fmla="*/ 989558 h 1057618"/>
                  <a:gd name="connsiteX39" fmla="*/ 304643 w 2079138"/>
                  <a:gd name="connsiteY39" fmla="*/ 990269 h 1057618"/>
                  <a:gd name="connsiteX40" fmla="*/ 282994 w 2079138"/>
                  <a:gd name="connsiteY40" fmla="*/ 974453 h 1057618"/>
                  <a:gd name="connsiteX41" fmla="*/ 386269 w 2079138"/>
                  <a:gd name="connsiteY41" fmla="*/ 803062 h 1057618"/>
                  <a:gd name="connsiteX42" fmla="*/ 427194 w 2079138"/>
                  <a:gd name="connsiteY42" fmla="*/ 786892 h 1057618"/>
                  <a:gd name="connsiteX43" fmla="*/ 552344 w 2079138"/>
                  <a:gd name="connsiteY43" fmla="*/ 786180 h 1057618"/>
                  <a:gd name="connsiteX44" fmla="*/ 571646 w 2079138"/>
                  <a:gd name="connsiteY44" fmla="*/ 790739 h 1057618"/>
                  <a:gd name="connsiteX45" fmla="*/ 573995 w 2079138"/>
                  <a:gd name="connsiteY45" fmla="*/ 801996 h 1057618"/>
                  <a:gd name="connsiteX46" fmla="*/ 679980 w 2079138"/>
                  <a:gd name="connsiteY46" fmla="*/ 239632 h 1057618"/>
                  <a:gd name="connsiteX47" fmla="*/ 576705 w 2079138"/>
                  <a:gd name="connsiteY47" fmla="*/ 411023 h 1057618"/>
                  <a:gd name="connsiteX48" fmla="*/ 535779 w 2079138"/>
                  <a:gd name="connsiteY48" fmla="*/ 427194 h 1057618"/>
                  <a:gd name="connsiteX49" fmla="*/ 410630 w 2079138"/>
                  <a:gd name="connsiteY49" fmla="*/ 427906 h 1057618"/>
                  <a:gd name="connsiteX50" fmla="*/ 388980 w 2079138"/>
                  <a:gd name="connsiteY50" fmla="*/ 412089 h 1057618"/>
                  <a:gd name="connsiteX51" fmla="*/ 492256 w 2079138"/>
                  <a:gd name="connsiteY51" fmla="*/ 240699 h 1057618"/>
                  <a:gd name="connsiteX52" fmla="*/ 533180 w 2079138"/>
                  <a:gd name="connsiteY52" fmla="*/ 224526 h 1057618"/>
                  <a:gd name="connsiteX53" fmla="*/ 658330 w 2079138"/>
                  <a:gd name="connsiteY53" fmla="*/ 223816 h 1057618"/>
                  <a:gd name="connsiteX54" fmla="*/ 677631 w 2079138"/>
                  <a:gd name="connsiteY54" fmla="*/ 228375 h 1057618"/>
                  <a:gd name="connsiteX55" fmla="*/ 679980 w 2079138"/>
                  <a:gd name="connsiteY55" fmla="*/ 239632 h 1057618"/>
                  <a:gd name="connsiteX56" fmla="*/ 712206 w 2079138"/>
                  <a:gd name="connsiteY56" fmla="*/ 572628 h 1057618"/>
                  <a:gd name="connsiteX57" fmla="*/ 608930 w 2079138"/>
                  <a:gd name="connsiteY57" fmla="*/ 744019 h 1057618"/>
                  <a:gd name="connsiteX58" fmla="*/ 568005 w 2079138"/>
                  <a:gd name="connsiteY58" fmla="*/ 760190 h 1057618"/>
                  <a:gd name="connsiteX59" fmla="*/ 442856 w 2079138"/>
                  <a:gd name="connsiteY59" fmla="*/ 760901 h 1057618"/>
                  <a:gd name="connsiteX60" fmla="*/ 421206 w 2079138"/>
                  <a:gd name="connsiteY60" fmla="*/ 745085 h 1057618"/>
                  <a:gd name="connsiteX61" fmla="*/ 524480 w 2079138"/>
                  <a:gd name="connsiteY61" fmla="*/ 573694 h 1057618"/>
                  <a:gd name="connsiteX62" fmla="*/ 565405 w 2079138"/>
                  <a:gd name="connsiteY62" fmla="*/ 557523 h 1057618"/>
                  <a:gd name="connsiteX63" fmla="*/ 690555 w 2079138"/>
                  <a:gd name="connsiteY63" fmla="*/ 556813 h 1057618"/>
                  <a:gd name="connsiteX64" fmla="*/ 709857 w 2079138"/>
                  <a:gd name="connsiteY64" fmla="*/ 561371 h 1057618"/>
                  <a:gd name="connsiteX65" fmla="*/ 712206 w 2079138"/>
                  <a:gd name="connsiteY65" fmla="*/ 572628 h 1057618"/>
                  <a:gd name="connsiteX66" fmla="*/ 732710 w 2079138"/>
                  <a:gd name="connsiteY66" fmla="*/ 925083 h 1057618"/>
                  <a:gd name="connsiteX67" fmla="*/ 652848 w 2079138"/>
                  <a:gd name="connsiteY67" fmla="*/ 1057618 h 1057618"/>
                  <a:gd name="connsiteX68" fmla="*/ 465764 w 2079138"/>
                  <a:gd name="connsiteY68" fmla="*/ 1057618 h 1057618"/>
                  <a:gd name="connsiteX69" fmla="*/ 544983 w 2079138"/>
                  <a:gd name="connsiteY69" fmla="*/ 926149 h 1057618"/>
                  <a:gd name="connsiteX70" fmla="*/ 585909 w 2079138"/>
                  <a:gd name="connsiteY70" fmla="*/ 909979 h 1057618"/>
                  <a:gd name="connsiteX71" fmla="*/ 711059 w 2079138"/>
                  <a:gd name="connsiteY71" fmla="*/ 909267 h 1057618"/>
                  <a:gd name="connsiteX72" fmla="*/ 730360 w 2079138"/>
                  <a:gd name="connsiteY72" fmla="*/ 913826 h 1057618"/>
                  <a:gd name="connsiteX73" fmla="*/ 732710 w 2079138"/>
                  <a:gd name="connsiteY73" fmla="*/ 925083 h 1057618"/>
                  <a:gd name="connsiteX74" fmla="*/ 818193 w 2079138"/>
                  <a:gd name="connsiteY74" fmla="*/ 10264 h 1057618"/>
                  <a:gd name="connsiteX75" fmla="*/ 714916 w 2079138"/>
                  <a:gd name="connsiteY75" fmla="*/ 181654 h 1057618"/>
                  <a:gd name="connsiteX76" fmla="*/ 673991 w 2079138"/>
                  <a:gd name="connsiteY76" fmla="*/ 197827 h 1057618"/>
                  <a:gd name="connsiteX77" fmla="*/ 548841 w 2079138"/>
                  <a:gd name="connsiteY77" fmla="*/ 198537 h 1057618"/>
                  <a:gd name="connsiteX78" fmla="*/ 527191 w 2079138"/>
                  <a:gd name="connsiteY78" fmla="*/ 182721 h 1057618"/>
                  <a:gd name="connsiteX79" fmla="*/ 630467 w 2079138"/>
                  <a:gd name="connsiteY79" fmla="*/ 11330 h 1057618"/>
                  <a:gd name="connsiteX80" fmla="*/ 646401 w 2079138"/>
                  <a:gd name="connsiteY80" fmla="*/ 0 h 1057618"/>
                  <a:gd name="connsiteX81" fmla="*/ 816051 w 2079138"/>
                  <a:gd name="connsiteY81" fmla="*/ 0 h 1057618"/>
                  <a:gd name="connsiteX82" fmla="*/ 850418 w 2079138"/>
                  <a:gd name="connsiteY82" fmla="*/ 343259 h 1057618"/>
                  <a:gd name="connsiteX83" fmla="*/ 747141 w 2079138"/>
                  <a:gd name="connsiteY83" fmla="*/ 514650 h 1057618"/>
                  <a:gd name="connsiteX84" fmla="*/ 706217 w 2079138"/>
                  <a:gd name="connsiteY84" fmla="*/ 530822 h 1057618"/>
                  <a:gd name="connsiteX85" fmla="*/ 581067 w 2079138"/>
                  <a:gd name="connsiteY85" fmla="*/ 531532 h 1057618"/>
                  <a:gd name="connsiteX86" fmla="*/ 559416 w 2079138"/>
                  <a:gd name="connsiteY86" fmla="*/ 515716 h 1057618"/>
                  <a:gd name="connsiteX87" fmla="*/ 662694 w 2079138"/>
                  <a:gd name="connsiteY87" fmla="*/ 344325 h 1057618"/>
                  <a:gd name="connsiteX88" fmla="*/ 703617 w 2079138"/>
                  <a:gd name="connsiteY88" fmla="*/ 328153 h 1057618"/>
                  <a:gd name="connsiteX89" fmla="*/ 828767 w 2079138"/>
                  <a:gd name="connsiteY89" fmla="*/ 327443 h 1057618"/>
                  <a:gd name="connsiteX90" fmla="*/ 848068 w 2079138"/>
                  <a:gd name="connsiteY90" fmla="*/ 332002 h 1057618"/>
                  <a:gd name="connsiteX91" fmla="*/ 850418 w 2079138"/>
                  <a:gd name="connsiteY91" fmla="*/ 343259 h 1057618"/>
                  <a:gd name="connsiteX92" fmla="*/ 870921 w 2079138"/>
                  <a:gd name="connsiteY92" fmla="*/ 695715 h 1057618"/>
                  <a:gd name="connsiteX93" fmla="*/ 767645 w 2079138"/>
                  <a:gd name="connsiteY93" fmla="*/ 867106 h 1057618"/>
                  <a:gd name="connsiteX94" fmla="*/ 726720 w 2079138"/>
                  <a:gd name="connsiteY94" fmla="*/ 883277 h 1057618"/>
                  <a:gd name="connsiteX95" fmla="*/ 601570 w 2079138"/>
                  <a:gd name="connsiteY95" fmla="*/ 883988 h 1057618"/>
                  <a:gd name="connsiteX96" fmla="*/ 579919 w 2079138"/>
                  <a:gd name="connsiteY96" fmla="*/ 868172 h 1057618"/>
                  <a:gd name="connsiteX97" fmla="*/ 683195 w 2079138"/>
                  <a:gd name="connsiteY97" fmla="*/ 696781 h 1057618"/>
                  <a:gd name="connsiteX98" fmla="*/ 724120 w 2079138"/>
                  <a:gd name="connsiteY98" fmla="*/ 680610 h 1057618"/>
                  <a:gd name="connsiteX99" fmla="*/ 849272 w 2079138"/>
                  <a:gd name="connsiteY99" fmla="*/ 679900 h 1057618"/>
                  <a:gd name="connsiteX100" fmla="*/ 868572 w 2079138"/>
                  <a:gd name="connsiteY100" fmla="*/ 684458 h 1057618"/>
                  <a:gd name="connsiteX101" fmla="*/ 870921 w 2079138"/>
                  <a:gd name="connsiteY101" fmla="*/ 695715 h 1057618"/>
                  <a:gd name="connsiteX102" fmla="*/ 903150 w 2079138"/>
                  <a:gd name="connsiteY102" fmla="*/ 1028711 h 1057618"/>
                  <a:gd name="connsiteX103" fmla="*/ 885731 w 2079138"/>
                  <a:gd name="connsiteY103" fmla="*/ 1057618 h 1057618"/>
                  <a:gd name="connsiteX104" fmla="*/ 698649 w 2079138"/>
                  <a:gd name="connsiteY104" fmla="*/ 1057618 h 1057618"/>
                  <a:gd name="connsiteX105" fmla="*/ 715425 w 2079138"/>
                  <a:gd name="connsiteY105" fmla="*/ 1029776 h 1057618"/>
                  <a:gd name="connsiteX106" fmla="*/ 756350 w 2079138"/>
                  <a:gd name="connsiteY106" fmla="*/ 1013605 h 1057618"/>
                  <a:gd name="connsiteX107" fmla="*/ 881500 w 2079138"/>
                  <a:gd name="connsiteY107" fmla="*/ 1012895 h 1057618"/>
                  <a:gd name="connsiteX108" fmla="*/ 900801 w 2079138"/>
                  <a:gd name="connsiteY108" fmla="*/ 1017454 h 1057618"/>
                  <a:gd name="connsiteX109" fmla="*/ 903150 w 2079138"/>
                  <a:gd name="connsiteY109" fmla="*/ 1028711 h 1057618"/>
                  <a:gd name="connsiteX110" fmla="*/ 988630 w 2079138"/>
                  <a:gd name="connsiteY110" fmla="*/ 113892 h 1057618"/>
                  <a:gd name="connsiteX111" fmla="*/ 885355 w 2079138"/>
                  <a:gd name="connsiteY111" fmla="*/ 285281 h 1057618"/>
                  <a:gd name="connsiteX112" fmla="*/ 844430 w 2079138"/>
                  <a:gd name="connsiteY112" fmla="*/ 301453 h 1057618"/>
                  <a:gd name="connsiteX113" fmla="*/ 719280 w 2079138"/>
                  <a:gd name="connsiteY113" fmla="*/ 302163 h 1057618"/>
                  <a:gd name="connsiteX114" fmla="*/ 697629 w 2079138"/>
                  <a:gd name="connsiteY114" fmla="*/ 286348 h 1057618"/>
                  <a:gd name="connsiteX115" fmla="*/ 800905 w 2079138"/>
                  <a:gd name="connsiteY115" fmla="*/ 114957 h 1057618"/>
                  <a:gd name="connsiteX116" fmla="*/ 841830 w 2079138"/>
                  <a:gd name="connsiteY116" fmla="*/ 98786 h 1057618"/>
                  <a:gd name="connsiteX117" fmla="*/ 966980 w 2079138"/>
                  <a:gd name="connsiteY117" fmla="*/ 98074 h 1057618"/>
                  <a:gd name="connsiteX118" fmla="*/ 986281 w 2079138"/>
                  <a:gd name="connsiteY118" fmla="*/ 102634 h 1057618"/>
                  <a:gd name="connsiteX119" fmla="*/ 988630 w 2079138"/>
                  <a:gd name="connsiteY119" fmla="*/ 113892 h 1057618"/>
                  <a:gd name="connsiteX120" fmla="*/ 1009133 w 2079138"/>
                  <a:gd name="connsiteY120" fmla="*/ 466346 h 1057618"/>
                  <a:gd name="connsiteX121" fmla="*/ 905857 w 2079138"/>
                  <a:gd name="connsiteY121" fmla="*/ 637737 h 1057618"/>
                  <a:gd name="connsiteX122" fmla="*/ 864931 w 2079138"/>
                  <a:gd name="connsiteY122" fmla="*/ 653909 h 1057618"/>
                  <a:gd name="connsiteX123" fmla="*/ 739783 w 2079138"/>
                  <a:gd name="connsiteY123" fmla="*/ 654619 h 1057618"/>
                  <a:gd name="connsiteX124" fmla="*/ 718132 w 2079138"/>
                  <a:gd name="connsiteY124" fmla="*/ 638803 h 1057618"/>
                  <a:gd name="connsiteX125" fmla="*/ 821408 w 2079138"/>
                  <a:gd name="connsiteY125" fmla="*/ 467413 h 1057618"/>
                  <a:gd name="connsiteX126" fmla="*/ 862332 w 2079138"/>
                  <a:gd name="connsiteY126" fmla="*/ 451242 h 1057618"/>
                  <a:gd name="connsiteX127" fmla="*/ 987483 w 2079138"/>
                  <a:gd name="connsiteY127" fmla="*/ 450530 h 1057618"/>
                  <a:gd name="connsiteX128" fmla="*/ 1006784 w 2079138"/>
                  <a:gd name="connsiteY128" fmla="*/ 455089 h 1057618"/>
                  <a:gd name="connsiteX129" fmla="*/ 1009133 w 2079138"/>
                  <a:gd name="connsiteY129" fmla="*/ 466346 h 1057618"/>
                  <a:gd name="connsiteX130" fmla="*/ 1041362 w 2079138"/>
                  <a:gd name="connsiteY130" fmla="*/ 799343 h 1057618"/>
                  <a:gd name="connsiteX131" fmla="*/ 938086 w 2079138"/>
                  <a:gd name="connsiteY131" fmla="*/ 970733 h 1057618"/>
                  <a:gd name="connsiteX132" fmla="*/ 897161 w 2079138"/>
                  <a:gd name="connsiteY132" fmla="*/ 986904 h 1057618"/>
                  <a:gd name="connsiteX133" fmla="*/ 772011 w 2079138"/>
                  <a:gd name="connsiteY133" fmla="*/ 987616 h 1057618"/>
                  <a:gd name="connsiteX134" fmla="*/ 750362 w 2079138"/>
                  <a:gd name="connsiteY134" fmla="*/ 971798 h 1057618"/>
                  <a:gd name="connsiteX135" fmla="*/ 853636 w 2079138"/>
                  <a:gd name="connsiteY135" fmla="*/ 800409 h 1057618"/>
                  <a:gd name="connsiteX136" fmla="*/ 894561 w 2079138"/>
                  <a:gd name="connsiteY136" fmla="*/ 784237 h 1057618"/>
                  <a:gd name="connsiteX137" fmla="*/ 1019711 w 2079138"/>
                  <a:gd name="connsiteY137" fmla="*/ 783526 h 1057618"/>
                  <a:gd name="connsiteX138" fmla="*/ 1039013 w 2079138"/>
                  <a:gd name="connsiteY138" fmla="*/ 788084 h 1057618"/>
                  <a:gd name="connsiteX139" fmla="*/ 1041362 w 2079138"/>
                  <a:gd name="connsiteY139" fmla="*/ 799343 h 1057618"/>
                  <a:gd name="connsiteX140" fmla="*/ 1057258 w 2079138"/>
                  <a:gd name="connsiteY140" fmla="*/ 0 h 1057618"/>
                  <a:gd name="connsiteX141" fmla="*/ 1023566 w 2079138"/>
                  <a:gd name="connsiteY141" fmla="*/ 55914 h 1057618"/>
                  <a:gd name="connsiteX142" fmla="*/ 982641 w 2079138"/>
                  <a:gd name="connsiteY142" fmla="*/ 72085 h 1057618"/>
                  <a:gd name="connsiteX143" fmla="*/ 857491 w 2079138"/>
                  <a:gd name="connsiteY143" fmla="*/ 72797 h 1057618"/>
                  <a:gd name="connsiteX144" fmla="*/ 835840 w 2079138"/>
                  <a:gd name="connsiteY144" fmla="*/ 56979 h 1057618"/>
                  <a:gd name="connsiteX145" fmla="*/ 870174 w 2079138"/>
                  <a:gd name="connsiteY145" fmla="*/ 0 h 1057618"/>
                  <a:gd name="connsiteX146" fmla="*/ 1147345 w 2079138"/>
                  <a:gd name="connsiteY146" fmla="*/ 236979 h 1057618"/>
                  <a:gd name="connsiteX147" fmla="*/ 1044070 w 2079138"/>
                  <a:gd name="connsiteY147" fmla="*/ 408368 h 1057618"/>
                  <a:gd name="connsiteX148" fmla="*/ 1003144 w 2079138"/>
                  <a:gd name="connsiteY148" fmla="*/ 424540 h 1057618"/>
                  <a:gd name="connsiteX149" fmla="*/ 877994 w 2079138"/>
                  <a:gd name="connsiteY149" fmla="*/ 425251 h 1057618"/>
                  <a:gd name="connsiteX150" fmla="*/ 856343 w 2079138"/>
                  <a:gd name="connsiteY150" fmla="*/ 409435 h 1057618"/>
                  <a:gd name="connsiteX151" fmla="*/ 959620 w 2079138"/>
                  <a:gd name="connsiteY151" fmla="*/ 238044 h 1057618"/>
                  <a:gd name="connsiteX152" fmla="*/ 1000545 w 2079138"/>
                  <a:gd name="connsiteY152" fmla="*/ 221873 h 1057618"/>
                  <a:gd name="connsiteX153" fmla="*/ 1125695 w 2079138"/>
                  <a:gd name="connsiteY153" fmla="*/ 221163 h 1057618"/>
                  <a:gd name="connsiteX154" fmla="*/ 1144997 w 2079138"/>
                  <a:gd name="connsiteY154" fmla="*/ 225721 h 1057618"/>
                  <a:gd name="connsiteX155" fmla="*/ 1147345 w 2079138"/>
                  <a:gd name="connsiteY155" fmla="*/ 236979 h 1057618"/>
                  <a:gd name="connsiteX156" fmla="*/ 1179573 w 2079138"/>
                  <a:gd name="connsiteY156" fmla="*/ 569974 h 1057618"/>
                  <a:gd name="connsiteX157" fmla="*/ 1076297 w 2079138"/>
                  <a:gd name="connsiteY157" fmla="*/ 741365 h 1057618"/>
                  <a:gd name="connsiteX158" fmla="*/ 1035372 w 2079138"/>
                  <a:gd name="connsiteY158" fmla="*/ 757536 h 1057618"/>
                  <a:gd name="connsiteX159" fmla="*/ 910224 w 2079138"/>
                  <a:gd name="connsiteY159" fmla="*/ 758247 h 1057618"/>
                  <a:gd name="connsiteX160" fmla="*/ 888573 w 2079138"/>
                  <a:gd name="connsiteY160" fmla="*/ 742431 h 1057618"/>
                  <a:gd name="connsiteX161" fmla="*/ 991849 w 2079138"/>
                  <a:gd name="connsiteY161" fmla="*/ 571040 h 1057618"/>
                  <a:gd name="connsiteX162" fmla="*/ 1032774 w 2079138"/>
                  <a:gd name="connsiteY162" fmla="*/ 554868 h 1057618"/>
                  <a:gd name="connsiteX163" fmla="*/ 1157924 w 2079138"/>
                  <a:gd name="connsiteY163" fmla="*/ 554157 h 1057618"/>
                  <a:gd name="connsiteX164" fmla="*/ 1177224 w 2079138"/>
                  <a:gd name="connsiteY164" fmla="*/ 558717 h 1057618"/>
                  <a:gd name="connsiteX165" fmla="*/ 1179573 w 2079138"/>
                  <a:gd name="connsiteY165" fmla="*/ 569974 h 1057618"/>
                  <a:gd name="connsiteX166" fmla="*/ 1200078 w 2079138"/>
                  <a:gd name="connsiteY166" fmla="*/ 922430 h 1057618"/>
                  <a:gd name="connsiteX167" fmla="*/ 1118616 w 2079138"/>
                  <a:gd name="connsiteY167" fmla="*/ 1057618 h 1057618"/>
                  <a:gd name="connsiteX168" fmla="*/ 931532 w 2079138"/>
                  <a:gd name="connsiteY168" fmla="*/ 1057618 h 1057618"/>
                  <a:gd name="connsiteX169" fmla="*/ 1012352 w 2079138"/>
                  <a:gd name="connsiteY169" fmla="*/ 923496 h 1057618"/>
                  <a:gd name="connsiteX170" fmla="*/ 1053276 w 2079138"/>
                  <a:gd name="connsiteY170" fmla="*/ 907324 h 1057618"/>
                  <a:gd name="connsiteX171" fmla="*/ 1178427 w 2079138"/>
                  <a:gd name="connsiteY171" fmla="*/ 906614 h 1057618"/>
                  <a:gd name="connsiteX172" fmla="*/ 1197728 w 2079138"/>
                  <a:gd name="connsiteY172" fmla="*/ 911173 h 1057618"/>
                  <a:gd name="connsiteX173" fmla="*/ 1200078 w 2079138"/>
                  <a:gd name="connsiteY173" fmla="*/ 922430 h 1057618"/>
                  <a:gd name="connsiteX174" fmla="*/ 1285557 w 2079138"/>
                  <a:gd name="connsiteY174" fmla="*/ 7609 h 1057618"/>
                  <a:gd name="connsiteX175" fmla="*/ 1182281 w 2079138"/>
                  <a:gd name="connsiteY175" fmla="*/ 179001 h 1057618"/>
                  <a:gd name="connsiteX176" fmla="*/ 1141356 w 2079138"/>
                  <a:gd name="connsiteY176" fmla="*/ 195172 h 1057618"/>
                  <a:gd name="connsiteX177" fmla="*/ 1016206 w 2079138"/>
                  <a:gd name="connsiteY177" fmla="*/ 195884 h 1057618"/>
                  <a:gd name="connsiteX178" fmla="*/ 994555 w 2079138"/>
                  <a:gd name="connsiteY178" fmla="*/ 180066 h 1057618"/>
                  <a:gd name="connsiteX179" fmla="*/ 1097831 w 2079138"/>
                  <a:gd name="connsiteY179" fmla="*/ 8675 h 1057618"/>
                  <a:gd name="connsiteX180" fmla="*/ 1110033 w 2079138"/>
                  <a:gd name="connsiteY180" fmla="*/ 0 h 1057618"/>
                  <a:gd name="connsiteX181" fmla="*/ 1283969 w 2079138"/>
                  <a:gd name="connsiteY181" fmla="*/ 0 h 1057618"/>
                  <a:gd name="connsiteX182" fmla="*/ 1317786 w 2079138"/>
                  <a:gd name="connsiteY182" fmla="*/ 340605 h 1057618"/>
                  <a:gd name="connsiteX183" fmla="*/ 1214510 w 2079138"/>
                  <a:gd name="connsiteY183" fmla="*/ 511996 h 1057618"/>
                  <a:gd name="connsiteX184" fmla="*/ 1173585 w 2079138"/>
                  <a:gd name="connsiteY184" fmla="*/ 528167 h 1057618"/>
                  <a:gd name="connsiteX185" fmla="*/ 1048435 w 2079138"/>
                  <a:gd name="connsiteY185" fmla="*/ 528879 h 1057618"/>
                  <a:gd name="connsiteX186" fmla="*/ 1026785 w 2079138"/>
                  <a:gd name="connsiteY186" fmla="*/ 513062 h 1057618"/>
                  <a:gd name="connsiteX187" fmla="*/ 1130060 w 2079138"/>
                  <a:gd name="connsiteY187" fmla="*/ 341672 h 1057618"/>
                  <a:gd name="connsiteX188" fmla="*/ 1170985 w 2079138"/>
                  <a:gd name="connsiteY188" fmla="*/ 325500 h 1057618"/>
                  <a:gd name="connsiteX189" fmla="*/ 1296135 w 2079138"/>
                  <a:gd name="connsiteY189" fmla="*/ 324790 h 1057618"/>
                  <a:gd name="connsiteX190" fmla="*/ 1315437 w 2079138"/>
                  <a:gd name="connsiteY190" fmla="*/ 329348 h 1057618"/>
                  <a:gd name="connsiteX191" fmla="*/ 1317786 w 2079138"/>
                  <a:gd name="connsiteY191" fmla="*/ 340605 h 1057618"/>
                  <a:gd name="connsiteX192" fmla="*/ 1338290 w 2079138"/>
                  <a:gd name="connsiteY192" fmla="*/ 693061 h 1057618"/>
                  <a:gd name="connsiteX193" fmla="*/ 1235013 w 2079138"/>
                  <a:gd name="connsiteY193" fmla="*/ 864452 h 1057618"/>
                  <a:gd name="connsiteX194" fmla="*/ 1194088 w 2079138"/>
                  <a:gd name="connsiteY194" fmla="*/ 880623 h 1057618"/>
                  <a:gd name="connsiteX195" fmla="*/ 1068938 w 2079138"/>
                  <a:gd name="connsiteY195" fmla="*/ 881333 h 1057618"/>
                  <a:gd name="connsiteX196" fmla="*/ 1047287 w 2079138"/>
                  <a:gd name="connsiteY196" fmla="*/ 865518 h 1057618"/>
                  <a:gd name="connsiteX197" fmla="*/ 1150564 w 2079138"/>
                  <a:gd name="connsiteY197" fmla="*/ 694128 h 1057618"/>
                  <a:gd name="connsiteX198" fmla="*/ 1191489 w 2079138"/>
                  <a:gd name="connsiteY198" fmla="*/ 677955 h 1057618"/>
                  <a:gd name="connsiteX199" fmla="*/ 1316639 w 2079138"/>
                  <a:gd name="connsiteY199" fmla="*/ 677245 h 1057618"/>
                  <a:gd name="connsiteX200" fmla="*/ 1335939 w 2079138"/>
                  <a:gd name="connsiteY200" fmla="*/ 681804 h 1057618"/>
                  <a:gd name="connsiteX201" fmla="*/ 1338290 w 2079138"/>
                  <a:gd name="connsiteY201" fmla="*/ 693061 h 1057618"/>
                  <a:gd name="connsiteX202" fmla="*/ 1370517 w 2079138"/>
                  <a:gd name="connsiteY202" fmla="*/ 1026056 h 1057618"/>
                  <a:gd name="connsiteX203" fmla="*/ 1351499 w 2079138"/>
                  <a:gd name="connsiteY203" fmla="*/ 1057618 h 1057618"/>
                  <a:gd name="connsiteX204" fmla="*/ 1164417 w 2079138"/>
                  <a:gd name="connsiteY204" fmla="*/ 1057618 h 1057618"/>
                  <a:gd name="connsiteX205" fmla="*/ 1182793 w 2079138"/>
                  <a:gd name="connsiteY205" fmla="*/ 1027123 h 1057618"/>
                  <a:gd name="connsiteX206" fmla="*/ 1223718 w 2079138"/>
                  <a:gd name="connsiteY206" fmla="*/ 1010952 h 1057618"/>
                  <a:gd name="connsiteX207" fmla="*/ 1348868 w 2079138"/>
                  <a:gd name="connsiteY207" fmla="*/ 1010240 h 1057618"/>
                  <a:gd name="connsiteX208" fmla="*/ 1368168 w 2079138"/>
                  <a:gd name="connsiteY208" fmla="*/ 1014800 h 1057618"/>
                  <a:gd name="connsiteX209" fmla="*/ 1370517 w 2079138"/>
                  <a:gd name="connsiteY209" fmla="*/ 1026056 h 1057618"/>
                  <a:gd name="connsiteX210" fmla="*/ 1455998 w 2079138"/>
                  <a:gd name="connsiteY210" fmla="*/ 111237 h 1057618"/>
                  <a:gd name="connsiteX211" fmla="*/ 1352721 w 2079138"/>
                  <a:gd name="connsiteY211" fmla="*/ 282628 h 1057618"/>
                  <a:gd name="connsiteX212" fmla="*/ 1311796 w 2079138"/>
                  <a:gd name="connsiteY212" fmla="*/ 298800 h 1057618"/>
                  <a:gd name="connsiteX213" fmla="*/ 1186646 w 2079138"/>
                  <a:gd name="connsiteY213" fmla="*/ 299510 h 1057618"/>
                  <a:gd name="connsiteX214" fmla="*/ 1164996 w 2079138"/>
                  <a:gd name="connsiteY214" fmla="*/ 283694 h 1057618"/>
                  <a:gd name="connsiteX215" fmla="*/ 1268272 w 2079138"/>
                  <a:gd name="connsiteY215" fmla="*/ 112303 h 1057618"/>
                  <a:gd name="connsiteX216" fmla="*/ 1309197 w 2079138"/>
                  <a:gd name="connsiteY216" fmla="*/ 96133 h 1057618"/>
                  <a:gd name="connsiteX217" fmla="*/ 1434347 w 2079138"/>
                  <a:gd name="connsiteY217" fmla="*/ 95421 h 1057618"/>
                  <a:gd name="connsiteX218" fmla="*/ 1453648 w 2079138"/>
                  <a:gd name="connsiteY218" fmla="*/ 99980 h 1057618"/>
                  <a:gd name="connsiteX219" fmla="*/ 1455998 w 2079138"/>
                  <a:gd name="connsiteY219" fmla="*/ 111237 h 1057618"/>
                  <a:gd name="connsiteX220" fmla="*/ 1476501 w 2079138"/>
                  <a:gd name="connsiteY220" fmla="*/ 463693 h 1057618"/>
                  <a:gd name="connsiteX221" fmla="*/ 1373226 w 2079138"/>
                  <a:gd name="connsiteY221" fmla="*/ 635084 h 1057618"/>
                  <a:gd name="connsiteX222" fmla="*/ 1332299 w 2079138"/>
                  <a:gd name="connsiteY222" fmla="*/ 651256 h 1057618"/>
                  <a:gd name="connsiteX223" fmla="*/ 1207150 w 2079138"/>
                  <a:gd name="connsiteY223" fmla="*/ 651966 h 1057618"/>
                  <a:gd name="connsiteX224" fmla="*/ 1185499 w 2079138"/>
                  <a:gd name="connsiteY224" fmla="*/ 636149 h 1057618"/>
                  <a:gd name="connsiteX225" fmla="*/ 1288775 w 2079138"/>
                  <a:gd name="connsiteY225" fmla="*/ 464759 h 1057618"/>
                  <a:gd name="connsiteX226" fmla="*/ 1329701 w 2079138"/>
                  <a:gd name="connsiteY226" fmla="*/ 448587 h 1057618"/>
                  <a:gd name="connsiteX227" fmla="*/ 1454851 w 2079138"/>
                  <a:gd name="connsiteY227" fmla="*/ 447876 h 1057618"/>
                  <a:gd name="connsiteX228" fmla="*/ 1474152 w 2079138"/>
                  <a:gd name="connsiteY228" fmla="*/ 452435 h 1057618"/>
                  <a:gd name="connsiteX229" fmla="*/ 1476501 w 2079138"/>
                  <a:gd name="connsiteY229" fmla="*/ 463693 h 1057618"/>
                  <a:gd name="connsiteX230" fmla="*/ 1508730 w 2079138"/>
                  <a:gd name="connsiteY230" fmla="*/ 796687 h 1057618"/>
                  <a:gd name="connsiteX231" fmla="*/ 1405454 w 2079138"/>
                  <a:gd name="connsiteY231" fmla="*/ 968079 h 1057618"/>
                  <a:gd name="connsiteX232" fmla="*/ 1364529 w 2079138"/>
                  <a:gd name="connsiteY232" fmla="*/ 984251 h 1057618"/>
                  <a:gd name="connsiteX233" fmla="*/ 1239379 w 2079138"/>
                  <a:gd name="connsiteY233" fmla="*/ 984961 h 1057618"/>
                  <a:gd name="connsiteX234" fmla="*/ 1217728 w 2079138"/>
                  <a:gd name="connsiteY234" fmla="*/ 969145 h 1057618"/>
                  <a:gd name="connsiteX235" fmla="*/ 1321005 w 2079138"/>
                  <a:gd name="connsiteY235" fmla="*/ 797754 h 1057618"/>
                  <a:gd name="connsiteX236" fmla="*/ 1361930 w 2079138"/>
                  <a:gd name="connsiteY236" fmla="*/ 781583 h 1057618"/>
                  <a:gd name="connsiteX237" fmla="*/ 1487080 w 2079138"/>
                  <a:gd name="connsiteY237" fmla="*/ 780872 h 1057618"/>
                  <a:gd name="connsiteX238" fmla="*/ 1506380 w 2079138"/>
                  <a:gd name="connsiteY238" fmla="*/ 785431 h 1057618"/>
                  <a:gd name="connsiteX239" fmla="*/ 1508730 w 2079138"/>
                  <a:gd name="connsiteY239" fmla="*/ 796687 h 1057618"/>
                  <a:gd name="connsiteX240" fmla="*/ 1523026 w 2079138"/>
                  <a:gd name="connsiteY240" fmla="*/ 0 h 1057618"/>
                  <a:gd name="connsiteX241" fmla="*/ 1490933 w 2079138"/>
                  <a:gd name="connsiteY241" fmla="*/ 53259 h 1057618"/>
                  <a:gd name="connsiteX242" fmla="*/ 1450008 w 2079138"/>
                  <a:gd name="connsiteY242" fmla="*/ 69431 h 1057618"/>
                  <a:gd name="connsiteX243" fmla="*/ 1324860 w 2079138"/>
                  <a:gd name="connsiteY243" fmla="*/ 70142 h 1057618"/>
                  <a:gd name="connsiteX244" fmla="*/ 1303209 w 2079138"/>
                  <a:gd name="connsiteY244" fmla="*/ 54325 h 1057618"/>
                  <a:gd name="connsiteX245" fmla="*/ 1335943 w 2079138"/>
                  <a:gd name="connsiteY245" fmla="*/ 0 h 1057618"/>
                  <a:gd name="connsiteX246" fmla="*/ 1537270 w 2079138"/>
                  <a:gd name="connsiteY246" fmla="*/ 904575 h 1057618"/>
                  <a:gd name="connsiteX247" fmla="*/ 1445593 w 2079138"/>
                  <a:gd name="connsiteY247" fmla="*/ 1057618 h 1057618"/>
                  <a:gd name="connsiteX248" fmla="*/ 1397300 w 2079138"/>
                  <a:gd name="connsiteY248" fmla="*/ 1057618 h 1057618"/>
                  <a:gd name="connsiteX249" fmla="*/ 1479719 w 2079138"/>
                  <a:gd name="connsiteY249" fmla="*/ 920841 h 1057618"/>
                  <a:gd name="connsiteX250" fmla="*/ 1520645 w 2079138"/>
                  <a:gd name="connsiteY250" fmla="*/ 904669 h 1057618"/>
                  <a:gd name="connsiteX251" fmla="*/ 1614713 w 2079138"/>
                  <a:gd name="connsiteY251" fmla="*/ 234324 h 1057618"/>
                  <a:gd name="connsiteX252" fmla="*/ 1511437 w 2079138"/>
                  <a:gd name="connsiteY252" fmla="*/ 405715 h 1057618"/>
                  <a:gd name="connsiteX253" fmla="*/ 1470511 w 2079138"/>
                  <a:gd name="connsiteY253" fmla="*/ 421887 h 1057618"/>
                  <a:gd name="connsiteX254" fmla="*/ 1345362 w 2079138"/>
                  <a:gd name="connsiteY254" fmla="*/ 422597 h 1057618"/>
                  <a:gd name="connsiteX255" fmla="*/ 1323711 w 2079138"/>
                  <a:gd name="connsiteY255" fmla="*/ 406781 h 1057618"/>
                  <a:gd name="connsiteX256" fmla="*/ 1426987 w 2079138"/>
                  <a:gd name="connsiteY256" fmla="*/ 235390 h 1057618"/>
                  <a:gd name="connsiteX257" fmla="*/ 1467912 w 2079138"/>
                  <a:gd name="connsiteY257" fmla="*/ 219218 h 1057618"/>
                  <a:gd name="connsiteX258" fmla="*/ 1593062 w 2079138"/>
                  <a:gd name="connsiteY258" fmla="*/ 218508 h 1057618"/>
                  <a:gd name="connsiteX259" fmla="*/ 1612364 w 2079138"/>
                  <a:gd name="connsiteY259" fmla="*/ 223067 h 1057618"/>
                  <a:gd name="connsiteX260" fmla="*/ 1614713 w 2079138"/>
                  <a:gd name="connsiteY260" fmla="*/ 234324 h 1057618"/>
                  <a:gd name="connsiteX261" fmla="*/ 1646941 w 2079138"/>
                  <a:gd name="connsiteY261" fmla="*/ 567321 h 1057618"/>
                  <a:gd name="connsiteX262" fmla="*/ 1543666 w 2079138"/>
                  <a:gd name="connsiteY262" fmla="*/ 738710 h 1057618"/>
                  <a:gd name="connsiteX263" fmla="*/ 1502741 w 2079138"/>
                  <a:gd name="connsiteY263" fmla="*/ 754882 h 1057618"/>
                  <a:gd name="connsiteX264" fmla="*/ 1377591 w 2079138"/>
                  <a:gd name="connsiteY264" fmla="*/ 755593 h 1057618"/>
                  <a:gd name="connsiteX265" fmla="*/ 1355941 w 2079138"/>
                  <a:gd name="connsiteY265" fmla="*/ 739776 h 1057618"/>
                  <a:gd name="connsiteX266" fmla="*/ 1459216 w 2079138"/>
                  <a:gd name="connsiteY266" fmla="*/ 568385 h 1057618"/>
                  <a:gd name="connsiteX267" fmla="*/ 1500141 w 2079138"/>
                  <a:gd name="connsiteY267" fmla="*/ 552215 h 1057618"/>
                  <a:gd name="connsiteX268" fmla="*/ 1625291 w 2079138"/>
                  <a:gd name="connsiteY268" fmla="*/ 551503 h 1057618"/>
                  <a:gd name="connsiteX269" fmla="*/ 1644593 w 2079138"/>
                  <a:gd name="connsiteY269" fmla="*/ 556062 h 1057618"/>
                  <a:gd name="connsiteX270" fmla="*/ 1646941 w 2079138"/>
                  <a:gd name="connsiteY270" fmla="*/ 567321 h 1057618"/>
                  <a:gd name="connsiteX271" fmla="*/ 1674666 w 2079138"/>
                  <a:gd name="connsiteY271" fmla="*/ 675212 h 1057618"/>
                  <a:gd name="connsiteX272" fmla="*/ 1552839 w 2079138"/>
                  <a:gd name="connsiteY272" fmla="*/ 878585 h 1057618"/>
                  <a:gd name="connsiteX273" fmla="*/ 1536306 w 2079138"/>
                  <a:gd name="connsiteY273" fmla="*/ 878679 h 1057618"/>
                  <a:gd name="connsiteX274" fmla="*/ 1514655 w 2079138"/>
                  <a:gd name="connsiteY274" fmla="*/ 862864 h 1057618"/>
                  <a:gd name="connsiteX275" fmla="*/ 1617931 w 2079138"/>
                  <a:gd name="connsiteY275" fmla="*/ 691473 h 1057618"/>
                  <a:gd name="connsiteX276" fmla="*/ 1658856 w 2079138"/>
                  <a:gd name="connsiteY276" fmla="*/ 675302 h 1057618"/>
                  <a:gd name="connsiteX277" fmla="*/ 1752924 w 2079138"/>
                  <a:gd name="connsiteY277" fmla="*/ 4956 h 1057618"/>
                  <a:gd name="connsiteX278" fmla="*/ 1649648 w 2079138"/>
                  <a:gd name="connsiteY278" fmla="*/ 176346 h 1057618"/>
                  <a:gd name="connsiteX279" fmla="*/ 1608723 w 2079138"/>
                  <a:gd name="connsiteY279" fmla="*/ 192518 h 1057618"/>
                  <a:gd name="connsiteX280" fmla="*/ 1483575 w 2079138"/>
                  <a:gd name="connsiteY280" fmla="*/ 193229 h 1057618"/>
                  <a:gd name="connsiteX281" fmla="*/ 1461924 w 2079138"/>
                  <a:gd name="connsiteY281" fmla="*/ 177413 h 1057618"/>
                  <a:gd name="connsiteX282" fmla="*/ 1565200 w 2079138"/>
                  <a:gd name="connsiteY282" fmla="*/ 6022 h 1057618"/>
                  <a:gd name="connsiteX283" fmla="*/ 1573669 w 2079138"/>
                  <a:gd name="connsiteY283" fmla="*/ 0 h 1057618"/>
                  <a:gd name="connsiteX284" fmla="*/ 1751890 w 2079138"/>
                  <a:gd name="connsiteY284" fmla="*/ 0 h 1057618"/>
                  <a:gd name="connsiteX285" fmla="*/ 1785154 w 2079138"/>
                  <a:gd name="connsiteY285" fmla="*/ 337952 h 1057618"/>
                  <a:gd name="connsiteX286" fmla="*/ 1681877 w 2079138"/>
                  <a:gd name="connsiteY286" fmla="*/ 509343 h 1057618"/>
                  <a:gd name="connsiteX287" fmla="*/ 1640952 w 2079138"/>
                  <a:gd name="connsiteY287" fmla="*/ 525513 h 1057618"/>
                  <a:gd name="connsiteX288" fmla="*/ 1515802 w 2079138"/>
                  <a:gd name="connsiteY288" fmla="*/ 526224 h 1057618"/>
                  <a:gd name="connsiteX289" fmla="*/ 1494152 w 2079138"/>
                  <a:gd name="connsiteY289" fmla="*/ 510408 h 1057618"/>
                  <a:gd name="connsiteX290" fmla="*/ 1597428 w 2079138"/>
                  <a:gd name="connsiteY290" fmla="*/ 339017 h 1057618"/>
                  <a:gd name="connsiteX291" fmla="*/ 1638353 w 2079138"/>
                  <a:gd name="connsiteY291" fmla="*/ 322846 h 1057618"/>
                  <a:gd name="connsiteX292" fmla="*/ 1763503 w 2079138"/>
                  <a:gd name="connsiteY292" fmla="*/ 322136 h 1057618"/>
                  <a:gd name="connsiteX293" fmla="*/ 1782804 w 2079138"/>
                  <a:gd name="connsiteY293" fmla="*/ 326694 h 1057618"/>
                  <a:gd name="connsiteX294" fmla="*/ 1785154 w 2079138"/>
                  <a:gd name="connsiteY294" fmla="*/ 337952 h 1057618"/>
                  <a:gd name="connsiteX295" fmla="*/ 1812062 w 2079138"/>
                  <a:gd name="connsiteY295" fmla="*/ 445848 h 1057618"/>
                  <a:gd name="connsiteX296" fmla="*/ 1690234 w 2079138"/>
                  <a:gd name="connsiteY296" fmla="*/ 649222 h 1057618"/>
                  <a:gd name="connsiteX297" fmla="*/ 1674517 w 2079138"/>
                  <a:gd name="connsiteY297" fmla="*/ 649311 h 1057618"/>
                  <a:gd name="connsiteX298" fmla="*/ 1652866 w 2079138"/>
                  <a:gd name="connsiteY298" fmla="*/ 633495 h 1057618"/>
                  <a:gd name="connsiteX299" fmla="*/ 1756142 w 2079138"/>
                  <a:gd name="connsiteY299" fmla="*/ 462106 h 1057618"/>
                  <a:gd name="connsiteX300" fmla="*/ 1797068 w 2079138"/>
                  <a:gd name="connsiteY300" fmla="*/ 445933 h 1057618"/>
                  <a:gd name="connsiteX301" fmla="*/ 1923365 w 2079138"/>
                  <a:gd name="connsiteY301" fmla="*/ 108582 h 1057618"/>
                  <a:gd name="connsiteX302" fmla="*/ 1820089 w 2079138"/>
                  <a:gd name="connsiteY302" fmla="*/ 279974 h 1057618"/>
                  <a:gd name="connsiteX303" fmla="*/ 1779164 w 2079138"/>
                  <a:gd name="connsiteY303" fmla="*/ 296145 h 1057618"/>
                  <a:gd name="connsiteX304" fmla="*/ 1654014 w 2079138"/>
                  <a:gd name="connsiteY304" fmla="*/ 296855 h 1057618"/>
                  <a:gd name="connsiteX305" fmla="*/ 1632365 w 2079138"/>
                  <a:gd name="connsiteY305" fmla="*/ 281041 h 1057618"/>
                  <a:gd name="connsiteX306" fmla="*/ 1735640 w 2079138"/>
                  <a:gd name="connsiteY306" fmla="*/ 109650 h 1057618"/>
                  <a:gd name="connsiteX307" fmla="*/ 1776566 w 2079138"/>
                  <a:gd name="connsiteY307" fmla="*/ 93478 h 1057618"/>
                  <a:gd name="connsiteX308" fmla="*/ 1901715 w 2079138"/>
                  <a:gd name="connsiteY308" fmla="*/ 92767 h 1057618"/>
                  <a:gd name="connsiteX309" fmla="*/ 1921016 w 2079138"/>
                  <a:gd name="connsiteY309" fmla="*/ 97327 h 1057618"/>
                  <a:gd name="connsiteX310" fmla="*/ 1923365 w 2079138"/>
                  <a:gd name="connsiteY310" fmla="*/ 108582 h 1057618"/>
                  <a:gd name="connsiteX311" fmla="*/ 1949457 w 2079138"/>
                  <a:gd name="connsiteY311" fmla="*/ 216485 h 1057618"/>
                  <a:gd name="connsiteX312" fmla="*/ 1827630 w 2079138"/>
                  <a:gd name="connsiteY312" fmla="*/ 419859 h 1057618"/>
                  <a:gd name="connsiteX313" fmla="*/ 1812729 w 2079138"/>
                  <a:gd name="connsiteY313" fmla="*/ 419944 h 1057618"/>
                  <a:gd name="connsiteX314" fmla="*/ 1791079 w 2079138"/>
                  <a:gd name="connsiteY314" fmla="*/ 404128 h 1057618"/>
                  <a:gd name="connsiteX315" fmla="*/ 1894356 w 2079138"/>
                  <a:gd name="connsiteY315" fmla="*/ 232737 h 1057618"/>
                  <a:gd name="connsiteX316" fmla="*/ 1935279 w 2079138"/>
                  <a:gd name="connsiteY316" fmla="*/ 216565 h 1057618"/>
                  <a:gd name="connsiteX317" fmla="*/ 1988796 w 2079138"/>
                  <a:gd name="connsiteY317" fmla="*/ 0 h 1057618"/>
                  <a:gd name="connsiteX318" fmla="*/ 1958302 w 2079138"/>
                  <a:gd name="connsiteY318" fmla="*/ 50606 h 1057618"/>
                  <a:gd name="connsiteX319" fmla="*/ 1917377 w 2079138"/>
                  <a:gd name="connsiteY319" fmla="*/ 66777 h 1057618"/>
                  <a:gd name="connsiteX320" fmla="*/ 1792227 w 2079138"/>
                  <a:gd name="connsiteY320" fmla="*/ 67489 h 1057618"/>
                  <a:gd name="connsiteX321" fmla="*/ 1770576 w 2079138"/>
                  <a:gd name="connsiteY321" fmla="*/ 51672 h 1057618"/>
                  <a:gd name="connsiteX322" fmla="*/ 1801712 w 2079138"/>
                  <a:gd name="connsiteY322" fmla="*/ 0 h 1057618"/>
                  <a:gd name="connsiteX323" fmla="*/ 2079138 w 2079138"/>
                  <a:gd name="connsiteY323" fmla="*/ 0 h 1057618"/>
                  <a:gd name="connsiteX324" fmla="*/ 1965025 w 2079138"/>
                  <a:gd name="connsiteY324" fmla="*/ 190496 h 1057618"/>
                  <a:gd name="connsiteX325" fmla="*/ 1950942 w 2079138"/>
                  <a:gd name="connsiteY325" fmla="*/ 190576 h 1057618"/>
                  <a:gd name="connsiteX326" fmla="*/ 1929291 w 2079138"/>
                  <a:gd name="connsiteY326" fmla="*/ 174759 h 1057618"/>
                  <a:gd name="connsiteX327" fmla="*/ 2032567 w 2079138"/>
                  <a:gd name="connsiteY327" fmla="*/ 3367 h 1057618"/>
                  <a:gd name="connsiteX328" fmla="*/ 2037303 w 2079138"/>
                  <a:gd name="connsiteY328" fmla="*/ 0 h 105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</a:cxnLst>
                <a:rect l="l" t="t" r="r" b="b"/>
                <a:pathLst>
                  <a:path w="2079138" h="1057618">
                    <a:moveTo>
                      <a:pt x="265346" y="927738"/>
                    </a:moveTo>
                    <a:lnTo>
                      <a:pt x="187083" y="1057618"/>
                    </a:lnTo>
                    <a:lnTo>
                      <a:pt x="0" y="1057618"/>
                    </a:lnTo>
                    <a:lnTo>
                      <a:pt x="77619" y="928803"/>
                    </a:lnTo>
                    <a:cubicBezTo>
                      <a:pt x="82944" y="919971"/>
                      <a:pt x="101266" y="912729"/>
                      <a:pt x="118547" y="912632"/>
                    </a:cubicBezTo>
                    <a:lnTo>
                      <a:pt x="243695" y="911920"/>
                    </a:lnTo>
                    <a:cubicBezTo>
                      <a:pt x="252336" y="911872"/>
                      <a:pt x="259079" y="913618"/>
                      <a:pt x="262997" y="916480"/>
                    </a:cubicBezTo>
                    <a:cubicBezTo>
                      <a:pt x="266914" y="919343"/>
                      <a:pt x="268006" y="923321"/>
                      <a:pt x="265346" y="927738"/>
                    </a:cubicBezTo>
                    <a:close/>
                    <a:moveTo>
                      <a:pt x="403557" y="698369"/>
                    </a:moveTo>
                    <a:lnTo>
                      <a:pt x="300282" y="869760"/>
                    </a:lnTo>
                    <a:cubicBezTo>
                      <a:pt x="294958" y="878592"/>
                      <a:pt x="276637" y="885832"/>
                      <a:pt x="259356" y="885931"/>
                    </a:cubicBezTo>
                    <a:lnTo>
                      <a:pt x="134206" y="886641"/>
                    </a:lnTo>
                    <a:cubicBezTo>
                      <a:pt x="116926" y="886740"/>
                      <a:pt x="107234" y="879660"/>
                      <a:pt x="112555" y="870825"/>
                    </a:cubicBezTo>
                    <a:lnTo>
                      <a:pt x="215831" y="699436"/>
                    </a:lnTo>
                    <a:cubicBezTo>
                      <a:pt x="221155" y="690602"/>
                      <a:pt x="239477" y="683362"/>
                      <a:pt x="256758" y="683264"/>
                    </a:cubicBezTo>
                    <a:lnTo>
                      <a:pt x="381907" y="682553"/>
                    </a:lnTo>
                    <a:cubicBezTo>
                      <a:pt x="390546" y="682504"/>
                      <a:pt x="397291" y="684249"/>
                      <a:pt x="401208" y="687111"/>
                    </a:cubicBezTo>
                    <a:cubicBezTo>
                      <a:pt x="405126" y="689974"/>
                      <a:pt x="406218" y="693952"/>
                      <a:pt x="403557" y="698369"/>
                    </a:cubicBezTo>
                    <a:close/>
                    <a:moveTo>
                      <a:pt x="435783" y="1031365"/>
                    </a:moveTo>
                    <a:lnTo>
                      <a:pt x="419963" y="1057618"/>
                    </a:lnTo>
                    <a:lnTo>
                      <a:pt x="232880" y="1057618"/>
                    </a:lnTo>
                    <a:lnTo>
                      <a:pt x="248057" y="1032431"/>
                    </a:lnTo>
                    <a:cubicBezTo>
                      <a:pt x="253380" y="1023598"/>
                      <a:pt x="271703" y="1016357"/>
                      <a:pt x="288982" y="1016259"/>
                    </a:cubicBezTo>
                    <a:lnTo>
                      <a:pt x="414132" y="1015548"/>
                    </a:lnTo>
                    <a:cubicBezTo>
                      <a:pt x="422772" y="1015499"/>
                      <a:pt x="429515" y="1017245"/>
                      <a:pt x="433434" y="1020108"/>
                    </a:cubicBezTo>
                    <a:cubicBezTo>
                      <a:pt x="437352" y="1022970"/>
                      <a:pt x="438444" y="1026947"/>
                      <a:pt x="435783" y="1031365"/>
                    </a:cubicBezTo>
                    <a:close/>
                    <a:moveTo>
                      <a:pt x="541769" y="469001"/>
                    </a:moveTo>
                    <a:lnTo>
                      <a:pt x="438493" y="640392"/>
                    </a:lnTo>
                    <a:cubicBezTo>
                      <a:pt x="433170" y="649225"/>
                      <a:pt x="414847" y="656464"/>
                      <a:pt x="397567" y="656564"/>
                    </a:cubicBezTo>
                    <a:lnTo>
                      <a:pt x="272419" y="657274"/>
                    </a:lnTo>
                    <a:cubicBezTo>
                      <a:pt x="255138" y="657371"/>
                      <a:pt x="245445" y="650290"/>
                      <a:pt x="250768" y="641458"/>
                    </a:cubicBezTo>
                    <a:lnTo>
                      <a:pt x="354043" y="470067"/>
                    </a:lnTo>
                    <a:cubicBezTo>
                      <a:pt x="359366" y="461234"/>
                      <a:pt x="377689" y="453994"/>
                      <a:pt x="394969" y="453895"/>
                    </a:cubicBezTo>
                    <a:lnTo>
                      <a:pt x="520120" y="453185"/>
                    </a:lnTo>
                    <a:cubicBezTo>
                      <a:pt x="528758" y="453136"/>
                      <a:pt x="535502" y="454881"/>
                      <a:pt x="539420" y="457744"/>
                    </a:cubicBezTo>
                    <a:cubicBezTo>
                      <a:pt x="543337" y="460606"/>
                      <a:pt x="544431" y="464584"/>
                      <a:pt x="541769" y="469001"/>
                    </a:cubicBezTo>
                    <a:close/>
                    <a:moveTo>
                      <a:pt x="573995" y="801996"/>
                    </a:moveTo>
                    <a:lnTo>
                      <a:pt x="470719" y="973387"/>
                    </a:lnTo>
                    <a:cubicBezTo>
                      <a:pt x="465396" y="982220"/>
                      <a:pt x="447073" y="989459"/>
                      <a:pt x="429793" y="989558"/>
                    </a:cubicBezTo>
                    <a:lnTo>
                      <a:pt x="304643" y="990269"/>
                    </a:lnTo>
                    <a:cubicBezTo>
                      <a:pt x="287364" y="990368"/>
                      <a:pt x="277671" y="983287"/>
                      <a:pt x="282994" y="974453"/>
                    </a:cubicBezTo>
                    <a:lnTo>
                      <a:pt x="386269" y="803062"/>
                    </a:lnTo>
                    <a:cubicBezTo>
                      <a:pt x="391591" y="794229"/>
                      <a:pt x="409915" y="786989"/>
                      <a:pt x="427194" y="786892"/>
                    </a:cubicBezTo>
                    <a:lnTo>
                      <a:pt x="552344" y="786180"/>
                    </a:lnTo>
                    <a:cubicBezTo>
                      <a:pt x="560984" y="786131"/>
                      <a:pt x="567728" y="787876"/>
                      <a:pt x="571646" y="790739"/>
                    </a:cubicBezTo>
                    <a:cubicBezTo>
                      <a:pt x="575563" y="793601"/>
                      <a:pt x="576655" y="797580"/>
                      <a:pt x="573995" y="801996"/>
                    </a:cubicBezTo>
                    <a:close/>
                    <a:moveTo>
                      <a:pt x="679980" y="239632"/>
                    </a:moveTo>
                    <a:lnTo>
                      <a:pt x="576705" y="411023"/>
                    </a:lnTo>
                    <a:cubicBezTo>
                      <a:pt x="571382" y="419857"/>
                      <a:pt x="553060" y="427097"/>
                      <a:pt x="535779" y="427194"/>
                    </a:cubicBezTo>
                    <a:lnTo>
                      <a:pt x="410630" y="427906"/>
                    </a:lnTo>
                    <a:cubicBezTo>
                      <a:pt x="393349" y="428003"/>
                      <a:pt x="383656" y="420923"/>
                      <a:pt x="388980" y="412089"/>
                    </a:cubicBezTo>
                    <a:lnTo>
                      <a:pt x="492256" y="240699"/>
                    </a:lnTo>
                    <a:cubicBezTo>
                      <a:pt x="497577" y="231865"/>
                      <a:pt x="515901" y="224625"/>
                      <a:pt x="533180" y="224526"/>
                    </a:cubicBezTo>
                    <a:lnTo>
                      <a:pt x="658330" y="223816"/>
                    </a:lnTo>
                    <a:cubicBezTo>
                      <a:pt x="666969" y="223767"/>
                      <a:pt x="673714" y="225514"/>
                      <a:pt x="677631" y="228375"/>
                    </a:cubicBezTo>
                    <a:cubicBezTo>
                      <a:pt x="681549" y="231237"/>
                      <a:pt x="682642" y="235217"/>
                      <a:pt x="679980" y="239632"/>
                    </a:cubicBezTo>
                    <a:close/>
                    <a:moveTo>
                      <a:pt x="712206" y="572628"/>
                    </a:moveTo>
                    <a:lnTo>
                      <a:pt x="608930" y="744019"/>
                    </a:lnTo>
                    <a:cubicBezTo>
                      <a:pt x="603608" y="752851"/>
                      <a:pt x="585284" y="760092"/>
                      <a:pt x="568005" y="760190"/>
                    </a:cubicBezTo>
                    <a:lnTo>
                      <a:pt x="442856" y="760901"/>
                    </a:lnTo>
                    <a:cubicBezTo>
                      <a:pt x="425576" y="760999"/>
                      <a:pt x="415881" y="753918"/>
                      <a:pt x="421206" y="745085"/>
                    </a:cubicBezTo>
                    <a:lnTo>
                      <a:pt x="524480" y="573694"/>
                    </a:lnTo>
                    <a:cubicBezTo>
                      <a:pt x="529803" y="564860"/>
                      <a:pt x="548127" y="557620"/>
                      <a:pt x="565405" y="557523"/>
                    </a:cubicBezTo>
                    <a:lnTo>
                      <a:pt x="690555" y="556813"/>
                    </a:lnTo>
                    <a:cubicBezTo>
                      <a:pt x="699195" y="556762"/>
                      <a:pt x="705938" y="558509"/>
                      <a:pt x="709857" y="561371"/>
                    </a:cubicBezTo>
                    <a:cubicBezTo>
                      <a:pt x="713775" y="564232"/>
                      <a:pt x="714868" y="568212"/>
                      <a:pt x="712206" y="572628"/>
                    </a:cubicBezTo>
                    <a:close/>
                    <a:moveTo>
                      <a:pt x="732710" y="925083"/>
                    </a:moveTo>
                    <a:lnTo>
                      <a:pt x="652848" y="1057618"/>
                    </a:lnTo>
                    <a:lnTo>
                      <a:pt x="465764" y="1057618"/>
                    </a:lnTo>
                    <a:lnTo>
                      <a:pt x="544983" y="926149"/>
                    </a:lnTo>
                    <a:cubicBezTo>
                      <a:pt x="550306" y="917316"/>
                      <a:pt x="568629" y="910076"/>
                      <a:pt x="585909" y="909979"/>
                    </a:cubicBezTo>
                    <a:lnTo>
                      <a:pt x="711059" y="909267"/>
                    </a:lnTo>
                    <a:cubicBezTo>
                      <a:pt x="719698" y="909218"/>
                      <a:pt x="726443" y="910963"/>
                      <a:pt x="730360" y="913826"/>
                    </a:cubicBezTo>
                    <a:cubicBezTo>
                      <a:pt x="734278" y="916688"/>
                      <a:pt x="735370" y="920667"/>
                      <a:pt x="732710" y="925083"/>
                    </a:cubicBezTo>
                    <a:close/>
                    <a:moveTo>
                      <a:pt x="818193" y="10264"/>
                    </a:moveTo>
                    <a:lnTo>
                      <a:pt x="714916" y="181654"/>
                    </a:lnTo>
                    <a:cubicBezTo>
                      <a:pt x="709593" y="190488"/>
                      <a:pt x="691271" y="197728"/>
                      <a:pt x="673991" y="197827"/>
                    </a:cubicBezTo>
                    <a:lnTo>
                      <a:pt x="548841" y="198537"/>
                    </a:lnTo>
                    <a:cubicBezTo>
                      <a:pt x="531561" y="198634"/>
                      <a:pt x="521869" y="191554"/>
                      <a:pt x="527191" y="182721"/>
                    </a:cubicBezTo>
                    <a:lnTo>
                      <a:pt x="630467" y="11330"/>
                    </a:lnTo>
                    <a:lnTo>
                      <a:pt x="646401" y="0"/>
                    </a:lnTo>
                    <a:lnTo>
                      <a:pt x="816051" y="0"/>
                    </a:lnTo>
                    <a:close/>
                    <a:moveTo>
                      <a:pt x="850418" y="343259"/>
                    </a:moveTo>
                    <a:lnTo>
                      <a:pt x="747141" y="514650"/>
                    </a:lnTo>
                    <a:cubicBezTo>
                      <a:pt x="741821" y="523483"/>
                      <a:pt x="723497" y="530724"/>
                      <a:pt x="706217" y="530822"/>
                    </a:cubicBezTo>
                    <a:lnTo>
                      <a:pt x="581067" y="531532"/>
                    </a:lnTo>
                    <a:cubicBezTo>
                      <a:pt x="563788" y="531631"/>
                      <a:pt x="554093" y="524549"/>
                      <a:pt x="559416" y="515716"/>
                    </a:cubicBezTo>
                    <a:lnTo>
                      <a:pt x="662694" y="344325"/>
                    </a:lnTo>
                    <a:cubicBezTo>
                      <a:pt x="668014" y="335492"/>
                      <a:pt x="686338" y="328253"/>
                      <a:pt x="703617" y="328153"/>
                    </a:cubicBezTo>
                    <a:lnTo>
                      <a:pt x="828767" y="327443"/>
                    </a:lnTo>
                    <a:cubicBezTo>
                      <a:pt x="837408" y="327395"/>
                      <a:pt x="844151" y="329140"/>
                      <a:pt x="848068" y="332002"/>
                    </a:cubicBezTo>
                    <a:cubicBezTo>
                      <a:pt x="851986" y="334865"/>
                      <a:pt x="853080" y="338843"/>
                      <a:pt x="850418" y="343259"/>
                    </a:cubicBezTo>
                    <a:close/>
                    <a:moveTo>
                      <a:pt x="870921" y="695715"/>
                    </a:moveTo>
                    <a:lnTo>
                      <a:pt x="767645" y="867106"/>
                    </a:lnTo>
                    <a:cubicBezTo>
                      <a:pt x="762322" y="875939"/>
                      <a:pt x="743999" y="883179"/>
                      <a:pt x="726720" y="883277"/>
                    </a:cubicBezTo>
                    <a:lnTo>
                      <a:pt x="601570" y="883988"/>
                    </a:lnTo>
                    <a:cubicBezTo>
                      <a:pt x="584290" y="884086"/>
                      <a:pt x="574598" y="877005"/>
                      <a:pt x="579919" y="868172"/>
                    </a:cubicBezTo>
                    <a:lnTo>
                      <a:pt x="683195" y="696781"/>
                    </a:lnTo>
                    <a:cubicBezTo>
                      <a:pt x="688517" y="687948"/>
                      <a:pt x="706841" y="680707"/>
                      <a:pt x="724120" y="680610"/>
                    </a:cubicBezTo>
                    <a:lnTo>
                      <a:pt x="849272" y="679900"/>
                    </a:lnTo>
                    <a:cubicBezTo>
                      <a:pt x="857911" y="679849"/>
                      <a:pt x="864654" y="681596"/>
                      <a:pt x="868572" y="684458"/>
                    </a:cubicBezTo>
                    <a:cubicBezTo>
                      <a:pt x="872490" y="687319"/>
                      <a:pt x="873583" y="691299"/>
                      <a:pt x="870921" y="695715"/>
                    </a:cubicBezTo>
                    <a:close/>
                    <a:moveTo>
                      <a:pt x="903150" y="1028711"/>
                    </a:moveTo>
                    <a:lnTo>
                      <a:pt x="885731" y="1057618"/>
                    </a:lnTo>
                    <a:lnTo>
                      <a:pt x="698649" y="1057618"/>
                    </a:lnTo>
                    <a:lnTo>
                      <a:pt x="715425" y="1029776"/>
                    </a:lnTo>
                    <a:cubicBezTo>
                      <a:pt x="720747" y="1020944"/>
                      <a:pt x="739071" y="1013704"/>
                      <a:pt x="756350" y="1013605"/>
                    </a:cubicBezTo>
                    <a:lnTo>
                      <a:pt x="881500" y="1012895"/>
                    </a:lnTo>
                    <a:cubicBezTo>
                      <a:pt x="890141" y="1012846"/>
                      <a:pt x="896884" y="1014591"/>
                      <a:pt x="900801" y="1017454"/>
                    </a:cubicBezTo>
                    <a:cubicBezTo>
                      <a:pt x="904719" y="1020316"/>
                      <a:pt x="905811" y="1024294"/>
                      <a:pt x="903150" y="1028711"/>
                    </a:cubicBezTo>
                    <a:close/>
                    <a:moveTo>
                      <a:pt x="988630" y="113892"/>
                    </a:moveTo>
                    <a:lnTo>
                      <a:pt x="885355" y="285281"/>
                    </a:lnTo>
                    <a:cubicBezTo>
                      <a:pt x="880032" y="294115"/>
                      <a:pt x="861709" y="301355"/>
                      <a:pt x="844430" y="301453"/>
                    </a:cubicBezTo>
                    <a:lnTo>
                      <a:pt x="719280" y="302163"/>
                    </a:lnTo>
                    <a:cubicBezTo>
                      <a:pt x="701999" y="302262"/>
                      <a:pt x="692306" y="295181"/>
                      <a:pt x="697629" y="286348"/>
                    </a:cubicBezTo>
                    <a:lnTo>
                      <a:pt x="800905" y="114957"/>
                    </a:lnTo>
                    <a:cubicBezTo>
                      <a:pt x="806227" y="106125"/>
                      <a:pt x="824551" y="98883"/>
                      <a:pt x="841830" y="98786"/>
                    </a:cubicBezTo>
                    <a:lnTo>
                      <a:pt x="966980" y="98074"/>
                    </a:lnTo>
                    <a:cubicBezTo>
                      <a:pt x="975620" y="98025"/>
                      <a:pt x="982362" y="99772"/>
                      <a:pt x="986281" y="102634"/>
                    </a:cubicBezTo>
                    <a:cubicBezTo>
                      <a:pt x="990200" y="105497"/>
                      <a:pt x="991291" y="109474"/>
                      <a:pt x="988630" y="113892"/>
                    </a:cubicBezTo>
                    <a:close/>
                    <a:moveTo>
                      <a:pt x="1009133" y="466346"/>
                    </a:moveTo>
                    <a:lnTo>
                      <a:pt x="905857" y="637737"/>
                    </a:lnTo>
                    <a:cubicBezTo>
                      <a:pt x="900534" y="646572"/>
                      <a:pt x="882212" y="653811"/>
                      <a:pt x="864931" y="653909"/>
                    </a:cubicBezTo>
                    <a:lnTo>
                      <a:pt x="739783" y="654619"/>
                    </a:lnTo>
                    <a:cubicBezTo>
                      <a:pt x="722502" y="654718"/>
                      <a:pt x="712809" y="647636"/>
                      <a:pt x="718132" y="638803"/>
                    </a:cubicBezTo>
                    <a:lnTo>
                      <a:pt x="821408" y="467413"/>
                    </a:lnTo>
                    <a:cubicBezTo>
                      <a:pt x="826731" y="458581"/>
                      <a:pt x="845053" y="451339"/>
                      <a:pt x="862332" y="451242"/>
                    </a:cubicBezTo>
                    <a:lnTo>
                      <a:pt x="987483" y="450530"/>
                    </a:lnTo>
                    <a:cubicBezTo>
                      <a:pt x="996123" y="450482"/>
                      <a:pt x="1002865" y="452228"/>
                      <a:pt x="1006784" y="455089"/>
                    </a:cubicBezTo>
                    <a:cubicBezTo>
                      <a:pt x="1010701" y="457952"/>
                      <a:pt x="1011795" y="461930"/>
                      <a:pt x="1009133" y="466346"/>
                    </a:cubicBezTo>
                    <a:close/>
                    <a:moveTo>
                      <a:pt x="1041362" y="799343"/>
                    </a:moveTo>
                    <a:lnTo>
                      <a:pt x="938086" y="970733"/>
                    </a:lnTo>
                    <a:cubicBezTo>
                      <a:pt x="932763" y="979567"/>
                      <a:pt x="914441" y="986807"/>
                      <a:pt x="897161" y="986904"/>
                    </a:cubicBezTo>
                    <a:lnTo>
                      <a:pt x="772011" y="987616"/>
                    </a:lnTo>
                    <a:cubicBezTo>
                      <a:pt x="754731" y="987713"/>
                      <a:pt x="745037" y="980633"/>
                      <a:pt x="750362" y="971798"/>
                    </a:cubicBezTo>
                    <a:lnTo>
                      <a:pt x="853636" y="800409"/>
                    </a:lnTo>
                    <a:cubicBezTo>
                      <a:pt x="858960" y="791576"/>
                      <a:pt x="877282" y="784335"/>
                      <a:pt x="894561" y="784237"/>
                    </a:cubicBezTo>
                    <a:lnTo>
                      <a:pt x="1019711" y="783526"/>
                    </a:lnTo>
                    <a:cubicBezTo>
                      <a:pt x="1028352" y="783477"/>
                      <a:pt x="1035095" y="785223"/>
                      <a:pt x="1039013" y="788084"/>
                    </a:cubicBezTo>
                    <a:cubicBezTo>
                      <a:pt x="1042932" y="790947"/>
                      <a:pt x="1044022" y="794927"/>
                      <a:pt x="1041362" y="799343"/>
                    </a:cubicBezTo>
                    <a:close/>
                    <a:moveTo>
                      <a:pt x="1057258" y="0"/>
                    </a:moveTo>
                    <a:lnTo>
                      <a:pt x="1023566" y="55914"/>
                    </a:lnTo>
                    <a:cubicBezTo>
                      <a:pt x="1018243" y="64746"/>
                      <a:pt x="999920" y="71987"/>
                      <a:pt x="982641" y="72085"/>
                    </a:cubicBezTo>
                    <a:lnTo>
                      <a:pt x="857491" y="72797"/>
                    </a:lnTo>
                    <a:cubicBezTo>
                      <a:pt x="840212" y="72894"/>
                      <a:pt x="830519" y="65813"/>
                      <a:pt x="835840" y="56979"/>
                    </a:cubicBezTo>
                    <a:lnTo>
                      <a:pt x="870174" y="0"/>
                    </a:lnTo>
                    <a:close/>
                    <a:moveTo>
                      <a:pt x="1147345" y="236979"/>
                    </a:moveTo>
                    <a:lnTo>
                      <a:pt x="1044070" y="408368"/>
                    </a:lnTo>
                    <a:cubicBezTo>
                      <a:pt x="1038747" y="417202"/>
                      <a:pt x="1020424" y="424442"/>
                      <a:pt x="1003144" y="424540"/>
                    </a:cubicBezTo>
                    <a:lnTo>
                      <a:pt x="877994" y="425251"/>
                    </a:lnTo>
                    <a:cubicBezTo>
                      <a:pt x="860713" y="425349"/>
                      <a:pt x="851021" y="418268"/>
                      <a:pt x="856343" y="409435"/>
                    </a:cubicBezTo>
                    <a:lnTo>
                      <a:pt x="959620" y="238044"/>
                    </a:lnTo>
                    <a:cubicBezTo>
                      <a:pt x="964942" y="229212"/>
                      <a:pt x="983266" y="221972"/>
                      <a:pt x="1000545" y="221873"/>
                    </a:cubicBezTo>
                    <a:lnTo>
                      <a:pt x="1125695" y="221163"/>
                    </a:lnTo>
                    <a:cubicBezTo>
                      <a:pt x="1134334" y="221114"/>
                      <a:pt x="1141077" y="222859"/>
                      <a:pt x="1144997" y="225721"/>
                    </a:cubicBezTo>
                    <a:cubicBezTo>
                      <a:pt x="1148914" y="228582"/>
                      <a:pt x="1150006" y="232562"/>
                      <a:pt x="1147345" y="236979"/>
                    </a:cubicBezTo>
                    <a:close/>
                    <a:moveTo>
                      <a:pt x="1179573" y="569974"/>
                    </a:moveTo>
                    <a:lnTo>
                      <a:pt x="1076297" y="741365"/>
                    </a:lnTo>
                    <a:cubicBezTo>
                      <a:pt x="1070976" y="750198"/>
                      <a:pt x="1052653" y="757437"/>
                      <a:pt x="1035372" y="757536"/>
                    </a:cubicBezTo>
                    <a:lnTo>
                      <a:pt x="910224" y="758247"/>
                    </a:lnTo>
                    <a:cubicBezTo>
                      <a:pt x="892943" y="758344"/>
                      <a:pt x="883250" y="751263"/>
                      <a:pt x="888573" y="742431"/>
                    </a:cubicBezTo>
                    <a:lnTo>
                      <a:pt x="991849" y="571040"/>
                    </a:lnTo>
                    <a:cubicBezTo>
                      <a:pt x="997170" y="562207"/>
                      <a:pt x="1015493" y="554966"/>
                      <a:pt x="1032774" y="554868"/>
                    </a:cubicBezTo>
                    <a:lnTo>
                      <a:pt x="1157924" y="554157"/>
                    </a:lnTo>
                    <a:cubicBezTo>
                      <a:pt x="1166564" y="554109"/>
                      <a:pt x="1173307" y="555854"/>
                      <a:pt x="1177224" y="558717"/>
                    </a:cubicBezTo>
                    <a:cubicBezTo>
                      <a:pt x="1181143" y="561579"/>
                      <a:pt x="1182235" y="565557"/>
                      <a:pt x="1179573" y="569974"/>
                    </a:cubicBezTo>
                    <a:close/>
                    <a:moveTo>
                      <a:pt x="1200078" y="922430"/>
                    </a:moveTo>
                    <a:lnTo>
                      <a:pt x="1118616" y="1057618"/>
                    </a:lnTo>
                    <a:lnTo>
                      <a:pt x="931532" y="1057618"/>
                    </a:lnTo>
                    <a:lnTo>
                      <a:pt x="1012352" y="923496"/>
                    </a:lnTo>
                    <a:cubicBezTo>
                      <a:pt x="1017673" y="914663"/>
                      <a:pt x="1035997" y="907422"/>
                      <a:pt x="1053276" y="907324"/>
                    </a:cubicBezTo>
                    <a:lnTo>
                      <a:pt x="1178427" y="906614"/>
                    </a:lnTo>
                    <a:cubicBezTo>
                      <a:pt x="1187066" y="906564"/>
                      <a:pt x="1193810" y="908310"/>
                      <a:pt x="1197728" y="911173"/>
                    </a:cubicBezTo>
                    <a:cubicBezTo>
                      <a:pt x="1201645" y="914035"/>
                      <a:pt x="1202738" y="918013"/>
                      <a:pt x="1200078" y="922430"/>
                    </a:cubicBezTo>
                    <a:close/>
                    <a:moveTo>
                      <a:pt x="1285557" y="7609"/>
                    </a:moveTo>
                    <a:lnTo>
                      <a:pt x="1182281" y="179001"/>
                    </a:lnTo>
                    <a:cubicBezTo>
                      <a:pt x="1176958" y="187833"/>
                      <a:pt x="1158635" y="195074"/>
                      <a:pt x="1141356" y="195172"/>
                    </a:cubicBezTo>
                    <a:lnTo>
                      <a:pt x="1016206" y="195884"/>
                    </a:lnTo>
                    <a:cubicBezTo>
                      <a:pt x="998925" y="195981"/>
                      <a:pt x="989232" y="188899"/>
                      <a:pt x="994555" y="180066"/>
                    </a:cubicBezTo>
                    <a:lnTo>
                      <a:pt x="1097831" y="8675"/>
                    </a:lnTo>
                    <a:lnTo>
                      <a:pt x="1110033" y="0"/>
                    </a:lnTo>
                    <a:lnTo>
                      <a:pt x="1283969" y="0"/>
                    </a:lnTo>
                    <a:close/>
                    <a:moveTo>
                      <a:pt x="1317786" y="340605"/>
                    </a:moveTo>
                    <a:lnTo>
                      <a:pt x="1214510" y="511996"/>
                    </a:lnTo>
                    <a:cubicBezTo>
                      <a:pt x="1209188" y="520829"/>
                      <a:pt x="1190864" y="528070"/>
                      <a:pt x="1173585" y="528167"/>
                    </a:cubicBezTo>
                    <a:lnTo>
                      <a:pt x="1048435" y="528879"/>
                    </a:lnTo>
                    <a:cubicBezTo>
                      <a:pt x="1031155" y="528976"/>
                      <a:pt x="1021462" y="521896"/>
                      <a:pt x="1026785" y="513062"/>
                    </a:cubicBezTo>
                    <a:lnTo>
                      <a:pt x="1130060" y="341672"/>
                    </a:lnTo>
                    <a:cubicBezTo>
                      <a:pt x="1135383" y="332838"/>
                      <a:pt x="1153705" y="325598"/>
                      <a:pt x="1170985" y="325500"/>
                    </a:cubicBezTo>
                    <a:lnTo>
                      <a:pt x="1296135" y="324790"/>
                    </a:lnTo>
                    <a:cubicBezTo>
                      <a:pt x="1304776" y="324740"/>
                      <a:pt x="1311518" y="326485"/>
                      <a:pt x="1315437" y="329348"/>
                    </a:cubicBezTo>
                    <a:cubicBezTo>
                      <a:pt x="1319355" y="332210"/>
                      <a:pt x="1320447" y="336190"/>
                      <a:pt x="1317786" y="340605"/>
                    </a:cubicBezTo>
                    <a:close/>
                    <a:moveTo>
                      <a:pt x="1338290" y="693061"/>
                    </a:moveTo>
                    <a:lnTo>
                      <a:pt x="1235013" y="864452"/>
                    </a:lnTo>
                    <a:cubicBezTo>
                      <a:pt x="1229691" y="873285"/>
                      <a:pt x="1211368" y="880526"/>
                      <a:pt x="1194088" y="880623"/>
                    </a:cubicBezTo>
                    <a:lnTo>
                      <a:pt x="1068938" y="881333"/>
                    </a:lnTo>
                    <a:cubicBezTo>
                      <a:pt x="1051658" y="881431"/>
                      <a:pt x="1041963" y="874352"/>
                      <a:pt x="1047287" y="865518"/>
                    </a:cubicBezTo>
                    <a:lnTo>
                      <a:pt x="1150564" y="694128"/>
                    </a:lnTo>
                    <a:cubicBezTo>
                      <a:pt x="1155886" y="685294"/>
                      <a:pt x="1174210" y="678054"/>
                      <a:pt x="1191489" y="677955"/>
                    </a:cubicBezTo>
                    <a:lnTo>
                      <a:pt x="1316639" y="677245"/>
                    </a:lnTo>
                    <a:cubicBezTo>
                      <a:pt x="1325278" y="677196"/>
                      <a:pt x="1332021" y="678941"/>
                      <a:pt x="1335939" y="681804"/>
                    </a:cubicBezTo>
                    <a:cubicBezTo>
                      <a:pt x="1339856" y="684666"/>
                      <a:pt x="1340950" y="688644"/>
                      <a:pt x="1338290" y="693061"/>
                    </a:cubicBezTo>
                    <a:close/>
                    <a:moveTo>
                      <a:pt x="1370517" y="1026056"/>
                    </a:moveTo>
                    <a:lnTo>
                      <a:pt x="1351499" y="1057618"/>
                    </a:lnTo>
                    <a:lnTo>
                      <a:pt x="1164417" y="1057618"/>
                    </a:lnTo>
                    <a:lnTo>
                      <a:pt x="1182793" y="1027123"/>
                    </a:lnTo>
                    <a:cubicBezTo>
                      <a:pt x="1188116" y="1018289"/>
                      <a:pt x="1206438" y="1011049"/>
                      <a:pt x="1223718" y="1010952"/>
                    </a:cubicBezTo>
                    <a:lnTo>
                      <a:pt x="1348868" y="1010240"/>
                    </a:lnTo>
                    <a:cubicBezTo>
                      <a:pt x="1357508" y="1010191"/>
                      <a:pt x="1364250" y="1011938"/>
                      <a:pt x="1368168" y="1014800"/>
                    </a:cubicBezTo>
                    <a:cubicBezTo>
                      <a:pt x="1372087" y="1017661"/>
                      <a:pt x="1373179" y="1021640"/>
                      <a:pt x="1370517" y="1026056"/>
                    </a:cubicBezTo>
                    <a:close/>
                    <a:moveTo>
                      <a:pt x="1455998" y="111237"/>
                    </a:moveTo>
                    <a:lnTo>
                      <a:pt x="1352721" y="282628"/>
                    </a:lnTo>
                    <a:cubicBezTo>
                      <a:pt x="1347399" y="291461"/>
                      <a:pt x="1329076" y="298701"/>
                      <a:pt x="1311796" y="298800"/>
                    </a:cubicBezTo>
                    <a:lnTo>
                      <a:pt x="1186646" y="299510"/>
                    </a:lnTo>
                    <a:cubicBezTo>
                      <a:pt x="1169366" y="299609"/>
                      <a:pt x="1159673" y="292527"/>
                      <a:pt x="1164996" y="283694"/>
                    </a:cubicBezTo>
                    <a:lnTo>
                      <a:pt x="1268272" y="112303"/>
                    </a:lnTo>
                    <a:cubicBezTo>
                      <a:pt x="1273594" y="103470"/>
                      <a:pt x="1291917" y="96230"/>
                      <a:pt x="1309197" y="96133"/>
                    </a:cubicBezTo>
                    <a:lnTo>
                      <a:pt x="1434347" y="95421"/>
                    </a:lnTo>
                    <a:cubicBezTo>
                      <a:pt x="1442988" y="95372"/>
                      <a:pt x="1449731" y="97117"/>
                      <a:pt x="1453648" y="99980"/>
                    </a:cubicBezTo>
                    <a:cubicBezTo>
                      <a:pt x="1457568" y="102842"/>
                      <a:pt x="1458660" y="106821"/>
                      <a:pt x="1455998" y="111237"/>
                    </a:cubicBezTo>
                    <a:close/>
                    <a:moveTo>
                      <a:pt x="1476501" y="463693"/>
                    </a:moveTo>
                    <a:lnTo>
                      <a:pt x="1373226" y="635084"/>
                    </a:lnTo>
                    <a:cubicBezTo>
                      <a:pt x="1367902" y="643917"/>
                      <a:pt x="1349581" y="651157"/>
                      <a:pt x="1332299" y="651256"/>
                    </a:cubicBezTo>
                    <a:lnTo>
                      <a:pt x="1207150" y="651966"/>
                    </a:lnTo>
                    <a:cubicBezTo>
                      <a:pt x="1189869" y="652063"/>
                      <a:pt x="1180177" y="644983"/>
                      <a:pt x="1185499" y="636149"/>
                    </a:cubicBezTo>
                    <a:lnTo>
                      <a:pt x="1288775" y="464759"/>
                    </a:lnTo>
                    <a:cubicBezTo>
                      <a:pt x="1294098" y="455925"/>
                      <a:pt x="1312421" y="448685"/>
                      <a:pt x="1329701" y="448587"/>
                    </a:cubicBezTo>
                    <a:lnTo>
                      <a:pt x="1454851" y="447876"/>
                    </a:lnTo>
                    <a:cubicBezTo>
                      <a:pt x="1463490" y="447828"/>
                      <a:pt x="1470233" y="449573"/>
                      <a:pt x="1474152" y="452435"/>
                    </a:cubicBezTo>
                    <a:cubicBezTo>
                      <a:pt x="1478069" y="455297"/>
                      <a:pt x="1479162" y="459277"/>
                      <a:pt x="1476501" y="463693"/>
                    </a:cubicBezTo>
                    <a:close/>
                    <a:moveTo>
                      <a:pt x="1508730" y="796687"/>
                    </a:moveTo>
                    <a:lnTo>
                      <a:pt x="1405454" y="968079"/>
                    </a:lnTo>
                    <a:cubicBezTo>
                      <a:pt x="1400132" y="976912"/>
                      <a:pt x="1381809" y="984152"/>
                      <a:pt x="1364529" y="984251"/>
                    </a:cubicBezTo>
                    <a:lnTo>
                      <a:pt x="1239379" y="984961"/>
                    </a:lnTo>
                    <a:cubicBezTo>
                      <a:pt x="1222100" y="985060"/>
                      <a:pt x="1212406" y="977978"/>
                      <a:pt x="1217728" y="969145"/>
                    </a:cubicBezTo>
                    <a:lnTo>
                      <a:pt x="1321005" y="797754"/>
                    </a:lnTo>
                    <a:cubicBezTo>
                      <a:pt x="1326327" y="788921"/>
                      <a:pt x="1344649" y="781682"/>
                      <a:pt x="1361930" y="781583"/>
                    </a:cubicBezTo>
                    <a:lnTo>
                      <a:pt x="1487080" y="780872"/>
                    </a:lnTo>
                    <a:cubicBezTo>
                      <a:pt x="1495720" y="780824"/>
                      <a:pt x="1502463" y="782569"/>
                      <a:pt x="1506380" y="785431"/>
                    </a:cubicBezTo>
                    <a:cubicBezTo>
                      <a:pt x="1510299" y="788292"/>
                      <a:pt x="1511391" y="792272"/>
                      <a:pt x="1508730" y="796687"/>
                    </a:cubicBezTo>
                    <a:close/>
                    <a:moveTo>
                      <a:pt x="1523026" y="0"/>
                    </a:moveTo>
                    <a:lnTo>
                      <a:pt x="1490933" y="53259"/>
                    </a:lnTo>
                    <a:cubicBezTo>
                      <a:pt x="1485611" y="62093"/>
                      <a:pt x="1467287" y="69333"/>
                      <a:pt x="1450008" y="69431"/>
                    </a:cubicBezTo>
                    <a:lnTo>
                      <a:pt x="1324860" y="70142"/>
                    </a:lnTo>
                    <a:cubicBezTo>
                      <a:pt x="1307579" y="70240"/>
                      <a:pt x="1297886" y="63159"/>
                      <a:pt x="1303209" y="54325"/>
                    </a:cubicBezTo>
                    <a:lnTo>
                      <a:pt x="1335943" y="0"/>
                    </a:lnTo>
                    <a:close/>
                    <a:moveTo>
                      <a:pt x="1537270" y="904575"/>
                    </a:moveTo>
                    <a:lnTo>
                      <a:pt x="1445593" y="1057618"/>
                    </a:lnTo>
                    <a:lnTo>
                      <a:pt x="1397300" y="1057618"/>
                    </a:lnTo>
                    <a:lnTo>
                      <a:pt x="1479719" y="920841"/>
                    </a:lnTo>
                    <a:cubicBezTo>
                      <a:pt x="1485042" y="912008"/>
                      <a:pt x="1503365" y="904769"/>
                      <a:pt x="1520645" y="904669"/>
                    </a:cubicBezTo>
                    <a:close/>
                    <a:moveTo>
                      <a:pt x="1614713" y="234324"/>
                    </a:moveTo>
                    <a:lnTo>
                      <a:pt x="1511437" y="405715"/>
                    </a:lnTo>
                    <a:cubicBezTo>
                      <a:pt x="1506114" y="414548"/>
                      <a:pt x="1487791" y="421788"/>
                      <a:pt x="1470511" y="421887"/>
                    </a:cubicBezTo>
                    <a:lnTo>
                      <a:pt x="1345362" y="422597"/>
                    </a:lnTo>
                    <a:cubicBezTo>
                      <a:pt x="1328082" y="422696"/>
                      <a:pt x="1318388" y="415614"/>
                      <a:pt x="1323711" y="406781"/>
                    </a:cubicBezTo>
                    <a:lnTo>
                      <a:pt x="1426987" y="235390"/>
                    </a:lnTo>
                    <a:cubicBezTo>
                      <a:pt x="1432309" y="226557"/>
                      <a:pt x="1450633" y="219317"/>
                      <a:pt x="1467912" y="219218"/>
                    </a:cubicBezTo>
                    <a:lnTo>
                      <a:pt x="1593062" y="218508"/>
                    </a:lnTo>
                    <a:cubicBezTo>
                      <a:pt x="1601703" y="218459"/>
                      <a:pt x="1608446" y="220206"/>
                      <a:pt x="1612364" y="223067"/>
                    </a:cubicBezTo>
                    <a:cubicBezTo>
                      <a:pt x="1616281" y="225929"/>
                      <a:pt x="1617373" y="229908"/>
                      <a:pt x="1614713" y="234324"/>
                    </a:cubicBezTo>
                    <a:close/>
                    <a:moveTo>
                      <a:pt x="1646941" y="567321"/>
                    </a:moveTo>
                    <a:lnTo>
                      <a:pt x="1543666" y="738710"/>
                    </a:lnTo>
                    <a:cubicBezTo>
                      <a:pt x="1538343" y="747544"/>
                      <a:pt x="1520020" y="754784"/>
                      <a:pt x="1502741" y="754882"/>
                    </a:cubicBezTo>
                    <a:lnTo>
                      <a:pt x="1377591" y="755593"/>
                    </a:lnTo>
                    <a:cubicBezTo>
                      <a:pt x="1360310" y="755691"/>
                      <a:pt x="1350617" y="748610"/>
                      <a:pt x="1355941" y="739776"/>
                    </a:cubicBezTo>
                    <a:lnTo>
                      <a:pt x="1459216" y="568385"/>
                    </a:lnTo>
                    <a:cubicBezTo>
                      <a:pt x="1464539" y="559552"/>
                      <a:pt x="1482862" y="552312"/>
                      <a:pt x="1500141" y="552215"/>
                    </a:cubicBezTo>
                    <a:lnTo>
                      <a:pt x="1625291" y="551503"/>
                    </a:lnTo>
                    <a:cubicBezTo>
                      <a:pt x="1633931" y="551455"/>
                      <a:pt x="1640674" y="553201"/>
                      <a:pt x="1644593" y="556062"/>
                    </a:cubicBezTo>
                    <a:cubicBezTo>
                      <a:pt x="1648511" y="558924"/>
                      <a:pt x="1649603" y="562903"/>
                      <a:pt x="1646941" y="567321"/>
                    </a:cubicBezTo>
                    <a:close/>
                    <a:moveTo>
                      <a:pt x="1674666" y="675212"/>
                    </a:moveTo>
                    <a:lnTo>
                      <a:pt x="1552839" y="878585"/>
                    </a:lnTo>
                    <a:lnTo>
                      <a:pt x="1536306" y="878679"/>
                    </a:lnTo>
                    <a:cubicBezTo>
                      <a:pt x="1519026" y="878778"/>
                      <a:pt x="1509332" y="871697"/>
                      <a:pt x="1514655" y="862864"/>
                    </a:cubicBezTo>
                    <a:lnTo>
                      <a:pt x="1617931" y="691473"/>
                    </a:lnTo>
                    <a:cubicBezTo>
                      <a:pt x="1623253" y="682641"/>
                      <a:pt x="1641577" y="675399"/>
                      <a:pt x="1658856" y="675302"/>
                    </a:cubicBezTo>
                    <a:close/>
                    <a:moveTo>
                      <a:pt x="1752924" y="4956"/>
                    </a:moveTo>
                    <a:lnTo>
                      <a:pt x="1649648" y="176346"/>
                    </a:lnTo>
                    <a:cubicBezTo>
                      <a:pt x="1644326" y="185180"/>
                      <a:pt x="1626004" y="192420"/>
                      <a:pt x="1608723" y="192518"/>
                    </a:cubicBezTo>
                    <a:lnTo>
                      <a:pt x="1483575" y="193229"/>
                    </a:lnTo>
                    <a:cubicBezTo>
                      <a:pt x="1466293" y="193327"/>
                      <a:pt x="1456599" y="186246"/>
                      <a:pt x="1461924" y="177413"/>
                    </a:cubicBezTo>
                    <a:lnTo>
                      <a:pt x="1565200" y="6022"/>
                    </a:lnTo>
                    <a:lnTo>
                      <a:pt x="1573669" y="0"/>
                    </a:lnTo>
                    <a:lnTo>
                      <a:pt x="1751890" y="0"/>
                    </a:lnTo>
                    <a:close/>
                    <a:moveTo>
                      <a:pt x="1785154" y="337952"/>
                    </a:moveTo>
                    <a:lnTo>
                      <a:pt x="1681877" y="509343"/>
                    </a:lnTo>
                    <a:cubicBezTo>
                      <a:pt x="1676555" y="518175"/>
                      <a:pt x="1658233" y="525415"/>
                      <a:pt x="1640952" y="525513"/>
                    </a:cubicBezTo>
                    <a:lnTo>
                      <a:pt x="1515802" y="526224"/>
                    </a:lnTo>
                    <a:cubicBezTo>
                      <a:pt x="1498523" y="526322"/>
                      <a:pt x="1488829" y="519241"/>
                      <a:pt x="1494152" y="510408"/>
                    </a:cubicBezTo>
                    <a:lnTo>
                      <a:pt x="1597428" y="339017"/>
                    </a:lnTo>
                    <a:cubicBezTo>
                      <a:pt x="1602750" y="330184"/>
                      <a:pt x="1621073" y="322945"/>
                      <a:pt x="1638353" y="322846"/>
                    </a:cubicBezTo>
                    <a:lnTo>
                      <a:pt x="1763503" y="322136"/>
                    </a:lnTo>
                    <a:cubicBezTo>
                      <a:pt x="1772144" y="322085"/>
                      <a:pt x="1778887" y="323832"/>
                      <a:pt x="1782804" y="326694"/>
                    </a:cubicBezTo>
                    <a:cubicBezTo>
                      <a:pt x="1786722" y="329557"/>
                      <a:pt x="1787816" y="333535"/>
                      <a:pt x="1785154" y="337952"/>
                    </a:cubicBezTo>
                    <a:close/>
                    <a:moveTo>
                      <a:pt x="1812062" y="445848"/>
                    </a:moveTo>
                    <a:lnTo>
                      <a:pt x="1690234" y="649222"/>
                    </a:lnTo>
                    <a:lnTo>
                      <a:pt x="1674517" y="649311"/>
                    </a:lnTo>
                    <a:cubicBezTo>
                      <a:pt x="1657238" y="649410"/>
                      <a:pt x="1647543" y="642328"/>
                      <a:pt x="1652866" y="633495"/>
                    </a:cubicBezTo>
                    <a:lnTo>
                      <a:pt x="1756142" y="462106"/>
                    </a:lnTo>
                    <a:cubicBezTo>
                      <a:pt x="1761465" y="453271"/>
                      <a:pt x="1779788" y="446032"/>
                      <a:pt x="1797068" y="445933"/>
                    </a:cubicBezTo>
                    <a:close/>
                    <a:moveTo>
                      <a:pt x="1923365" y="108582"/>
                    </a:moveTo>
                    <a:lnTo>
                      <a:pt x="1820089" y="279974"/>
                    </a:lnTo>
                    <a:cubicBezTo>
                      <a:pt x="1814766" y="288808"/>
                      <a:pt x="1796443" y="296047"/>
                      <a:pt x="1779164" y="296145"/>
                    </a:cubicBezTo>
                    <a:lnTo>
                      <a:pt x="1654014" y="296855"/>
                    </a:lnTo>
                    <a:cubicBezTo>
                      <a:pt x="1636735" y="296954"/>
                      <a:pt x="1627042" y="289873"/>
                      <a:pt x="1632365" y="281041"/>
                    </a:cubicBezTo>
                    <a:lnTo>
                      <a:pt x="1735640" y="109650"/>
                    </a:lnTo>
                    <a:cubicBezTo>
                      <a:pt x="1740963" y="100817"/>
                      <a:pt x="1759285" y="93576"/>
                      <a:pt x="1776566" y="93478"/>
                    </a:cubicBezTo>
                    <a:lnTo>
                      <a:pt x="1901715" y="92767"/>
                    </a:lnTo>
                    <a:cubicBezTo>
                      <a:pt x="1910356" y="92718"/>
                      <a:pt x="1917099" y="94464"/>
                      <a:pt x="1921016" y="97327"/>
                    </a:cubicBezTo>
                    <a:cubicBezTo>
                      <a:pt x="1924935" y="100189"/>
                      <a:pt x="1926028" y="104166"/>
                      <a:pt x="1923365" y="108582"/>
                    </a:cubicBezTo>
                    <a:close/>
                    <a:moveTo>
                      <a:pt x="1949457" y="216485"/>
                    </a:moveTo>
                    <a:lnTo>
                      <a:pt x="1827630" y="419859"/>
                    </a:lnTo>
                    <a:lnTo>
                      <a:pt x="1812729" y="419944"/>
                    </a:lnTo>
                    <a:cubicBezTo>
                      <a:pt x="1795450" y="420041"/>
                      <a:pt x="1785755" y="412960"/>
                      <a:pt x="1791079" y="404128"/>
                    </a:cubicBezTo>
                    <a:lnTo>
                      <a:pt x="1894356" y="232737"/>
                    </a:lnTo>
                    <a:cubicBezTo>
                      <a:pt x="1899676" y="223904"/>
                      <a:pt x="1918002" y="216664"/>
                      <a:pt x="1935279" y="216565"/>
                    </a:cubicBezTo>
                    <a:close/>
                    <a:moveTo>
                      <a:pt x="1988796" y="0"/>
                    </a:moveTo>
                    <a:lnTo>
                      <a:pt x="1958302" y="50606"/>
                    </a:lnTo>
                    <a:cubicBezTo>
                      <a:pt x="1952979" y="59439"/>
                      <a:pt x="1934656" y="66680"/>
                      <a:pt x="1917377" y="66777"/>
                    </a:cubicBezTo>
                    <a:lnTo>
                      <a:pt x="1792227" y="67489"/>
                    </a:lnTo>
                    <a:cubicBezTo>
                      <a:pt x="1774946" y="67586"/>
                      <a:pt x="1765254" y="60504"/>
                      <a:pt x="1770576" y="51672"/>
                    </a:cubicBezTo>
                    <a:lnTo>
                      <a:pt x="1801712" y="0"/>
                    </a:lnTo>
                    <a:close/>
                    <a:moveTo>
                      <a:pt x="2079138" y="0"/>
                    </a:moveTo>
                    <a:lnTo>
                      <a:pt x="1965025" y="190496"/>
                    </a:lnTo>
                    <a:lnTo>
                      <a:pt x="1950942" y="190576"/>
                    </a:lnTo>
                    <a:cubicBezTo>
                      <a:pt x="1933661" y="190673"/>
                      <a:pt x="1923968" y="183591"/>
                      <a:pt x="1929291" y="174759"/>
                    </a:cubicBezTo>
                    <a:lnTo>
                      <a:pt x="2032567" y="3367"/>
                    </a:lnTo>
                    <a:lnTo>
                      <a:pt x="2037303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C5474AFB-4665-ED0B-1688-F7E5C68354C2}"/>
                  </a:ext>
                </a:extLst>
              </p:cNvPr>
              <p:cNvSpPr/>
              <p:nvPr/>
            </p:nvSpPr>
            <p:spPr bwMode="auto">
              <a:xfrm rot="16200000">
                <a:off x="1376421" y="3431178"/>
                <a:ext cx="742585" cy="1239644"/>
              </a:xfrm>
              <a:custGeom>
                <a:avLst/>
                <a:gdLst>
                  <a:gd name="connsiteX0" fmla="*/ 742585 w 742585"/>
                  <a:gd name="connsiteY0" fmla="*/ 183239 h 1239643"/>
                  <a:gd name="connsiteX1" fmla="*/ 109767 w 742585"/>
                  <a:gd name="connsiteY1" fmla="*/ 1239643 h 1239643"/>
                  <a:gd name="connsiteX2" fmla="*/ 1 w 742585"/>
                  <a:gd name="connsiteY2" fmla="*/ 1056405 h 1239643"/>
                  <a:gd name="connsiteX3" fmla="*/ 0 w 742585"/>
                  <a:gd name="connsiteY3" fmla="*/ 1056405 h 1239643"/>
                  <a:gd name="connsiteX4" fmla="*/ 632818 w 742585"/>
                  <a:gd name="connsiteY4" fmla="*/ 0 h 1239643"/>
                  <a:gd name="connsiteX5" fmla="*/ 742584 w 742585"/>
                  <a:gd name="connsiteY5" fmla="*/ 183239 h 1239643"/>
                  <a:gd name="connsiteX0" fmla="*/ 742585 w 742585"/>
                  <a:gd name="connsiteY0" fmla="*/ 183239 h 1242025"/>
                  <a:gd name="connsiteX1" fmla="*/ 112148 w 742585"/>
                  <a:gd name="connsiteY1" fmla="*/ 1242025 h 1242025"/>
                  <a:gd name="connsiteX2" fmla="*/ 1 w 742585"/>
                  <a:gd name="connsiteY2" fmla="*/ 1056405 h 1242025"/>
                  <a:gd name="connsiteX3" fmla="*/ 0 w 742585"/>
                  <a:gd name="connsiteY3" fmla="*/ 1056405 h 1242025"/>
                  <a:gd name="connsiteX4" fmla="*/ 632818 w 742585"/>
                  <a:gd name="connsiteY4" fmla="*/ 0 h 1242025"/>
                  <a:gd name="connsiteX5" fmla="*/ 742584 w 742585"/>
                  <a:gd name="connsiteY5" fmla="*/ 183239 h 1242025"/>
                  <a:gd name="connsiteX6" fmla="*/ 742585 w 742585"/>
                  <a:gd name="connsiteY6" fmla="*/ 183239 h 1242025"/>
                  <a:gd name="connsiteX0" fmla="*/ 742585 w 742585"/>
                  <a:gd name="connsiteY0" fmla="*/ 183239 h 1239644"/>
                  <a:gd name="connsiteX1" fmla="*/ 116911 w 742585"/>
                  <a:gd name="connsiteY1" fmla="*/ 1239644 h 1239644"/>
                  <a:gd name="connsiteX2" fmla="*/ 1 w 742585"/>
                  <a:gd name="connsiteY2" fmla="*/ 1056405 h 1239644"/>
                  <a:gd name="connsiteX3" fmla="*/ 0 w 742585"/>
                  <a:gd name="connsiteY3" fmla="*/ 1056405 h 1239644"/>
                  <a:gd name="connsiteX4" fmla="*/ 632818 w 742585"/>
                  <a:gd name="connsiteY4" fmla="*/ 0 h 1239644"/>
                  <a:gd name="connsiteX5" fmla="*/ 742584 w 742585"/>
                  <a:gd name="connsiteY5" fmla="*/ 183239 h 1239644"/>
                  <a:gd name="connsiteX6" fmla="*/ 742585 w 742585"/>
                  <a:gd name="connsiteY6" fmla="*/ 183239 h 1239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2585" h="1239644">
                    <a:moveTo>
                      <a:pt x="742585" y="183239"/>
                    </a:moveTo>
                    <a:lnTo>
                      <a:pt x="116911" y="1239644"/>
                    </a:lnTo>
                    <a:lnTo>
                      <a:pt x="1" y="1056405"/>
                    </a:lnTo>
                    <a:lnTo>
                      <a:pt x="0" y="1056405"/>
                    </a:lnTo>
                    <a:lnTo>
                      <a:pt x="632818" y="0"/>
                    </a:lnTo>
                    <a:lnTo>
                      <a:pt x="742584" y="183239"/>
                    </a:lnTo>
                    <a:lnTo>
                      <a:pt x="742585" y="183239"/>
                    </a:lnTo>
                    <a:close/>
                  </a:path>
                </a:pathLst>
              </a:custGeom>
              <a:solidFill>
                <a:srgbClr val="E2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A6D1642B-17E4-0F50-49B9-A9FC92C2DF67}"/>
                  </a:ext>
                </a:extLst>
              </p:cNvPr>
              <p:cNvSpPr/>
              <p:nvPr/>
            </p:nvSpPr>
            <p:spPr bwMode="auto">
              <a:xfrm rot="16200000" flipV="1">
                <a:off x="1467600" y="5025262"/>
                <a:ext cx="1620179" cy="184452"/>
              </a:xfrm>
              <a:custGeom>
                <a:avLst/>
                <a:gdLst>
                  <a:gd name="connsiteX0" fmla="*/ 1620179 w 1620179"/>
                  <a:gd name="connsiteY0" fmla="*/ 0 h 184452"/>
                  <a:gd name="connsiteX1" fmla="*/ 110492 w 1620179"/>
                  <a:gd name="connsiteY1" fmla="*/ 0 h 184452"/>
                  <a:gd name="connsiteX2" fmla="*/ 0 w 1620179"/>
                  <a:gd name="connsiteY2" fmla="*/ 184452 h 184452"/>
                  <a:gd name="connsiteX3" fmla="*/ 1509687 w 1620179"/>
                  <a:gd name="connsiteY3" fmla="*/ 184452 h 184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179" h="184452">
                    <a:moveTo>
                      <a:pt x="1620179" y="0"/>
                    </a:moveTo>
                    <a:lnTo>
                      <a:pt x="110492" y="0"/>
                    </a:lnTo>
                    <a:lnTo>
                      <a:pt x="0" y="184452"/>
                    </a:lnTo>
                    <a:lnTo>
                      <a:pt x="1509687" y="184452"/>
                    </a:lnTo>
                    <a:close/>
                  </a:path>
                </a:pathLst>
              </a:custGeom>
              <a:solidFill>
                <a:srgbClr val="74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CF63D171-173C-9140-2B09-DECE0A2EC215}"/>
                  </a:ext>
                </a:extLst>
              </p:cNvPr>
              <p:cNvGrpSpPr/>
              <p:nvPr/>
            </p:nvGrpSpPr>
            <p:grpSpPr>
              <a:xfrm>
                <a:off x="1303907" y="3231003"/>
                <a:ext cx="766574" cy="959496"/>
                <a:chOff x="-579920" y="447691"/>
                <a:chExt cx="1322350" cy="1776413"/>
              </a:xfrm>
            </p:grpSpPr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D2B2866A-DB67-BB10-3B6E-647DC0144629}"/>
                    </a:ext>
                  </a:extLst>
                </p:cNvPr>
                <p:cNvSpPr/>
                <p:nvPr/>
              </p:nvSpPr>
              <p:spPr bwMode="auto">
                <a:xfrm>
                  <a:off x="-572793" y="447691"/>
                  <a:ext cx="1315223" cy="1776413"/>
                </a:xfrm>
                <a:custGeom>
                  <a:avLst/>
                  <a:gdLst>
                    <a:gd name="connsiteX0" fmla="*/ 934226 w 1315223"/>
                    <a:gd name="connsiteY0" fmla="*/ 696730 h 1776413"/>
                    <a:gd name="connsiteX1" fmla="*/ 933114 w 1315223"/>
                    <a:gd name="connsiteY1" fmla="*/ 730857 h 1776413"/>
                    <a:gd name="connsiteX2" fmla="*/ 971687 w 1315223"/>
                    <a:gd name="connsiteY2" fmla="*/ 1303333 h 1776413"/>
                    <a:gd name="connsiteX3" fmla="*/ 1069871 w 1315223"/>
                    <a:gd name="connsiteY3" fmla="*/ 1488563 h 1776413"/>
                    <a:gd name="connsiteX4" fmla="*/ 1132877 w 1315223"/>
                    <a:gd name="connsiteY4" fmla="*/ 1522778 h 1776413"/>
                    <a:gd name="connsiteX5" fmla="*/ 1137973 w 1315223"/>
                    <a:gd name="connsiteY5" fmla="*/ 1523987 h 1776413"/>
                    <a:gd name="connsiteX6" fmla="*/ 1140297 w 1315223"/>
                    <a:gd name="connsiteY6" fmla="*/ 1490147 h 1776413"/>
                    <a:gd name="connsiteX7" fmla="*/ 1101724 w 1315223"/>
                    <a:gd name="connsiteY7" fmla="*/ 917672 h 1776413"/>
                    <a:gd name="connsiteX8" fmla="*/ 1003540 w 1315223"/>
                    <a:gd name="connsiteY8" fmla="*/ 732442 h 1776413"/>
                    <a:gd name="connsiteX9" fmla="*/ 940535 w 1315223"/>
                    <a:gd name="connsiteY9" fmla="*/ 698227 h 1776413"/>
                    <a:gd name="connsiteX10" fmla="*/ 448656 w 1315223"/>
                    <a:gd name="connsiteY10" fmla="*/ 433044 h 1776413"/>
                    <a:gd name="connsiteX11" fmla="*/ 447544 w 1315223"/>
                    <a:gd name="connsiteY11" fmla="*/ 467171 h 1776413"/>
                    <a:gd name="connsiteX12" fmla="*/ 486117 w 1315223"/>
                    <a:gd name="connsiteY12" fmla="*/ 1039646 h 1776413"/>
                    <a:gd name="connsiteX13" fmla="*/ 584302 w 1315223"/>
                    <a:gd name="connsiteY13" fmla="*/ 1224877 h 1776413"/>
                    <a:gd name="connsiteX14" fmla="*/ 647307 w 1315223"/>
                    <a:gd name="connsiteY14" fmla="*/ 1259092 h 1776413"/>
                    <a:gd name="connsiteX15" fmla="*/ 652404 w 1315223"/>
                    <a:gd name="connsiteY15" fmla="*/ 1260301 h 1776413"/>
                    <a:gd name="connsiteX16" fmla="*/ 654728 w 1315223"/>
                    <a:gd name="connsiteY16" fmla="*/ 1226462 h 1776413"/>
                    <a:gd name="connsiteX17" fmla="*/ 616155 w 1315223"/>
                    <a:gd name="connsiteY17" fmla="*/ 653986 h 1776413"/>
                    <a:gd name="connsiteX18" fmla="*/ 517971 w 1315223"/>
                    <a:gd name="connsiteY18" fmla="*/ 468756 h 1776413"/>
                    <a:gd name="connsiteX19" fmla="*/ 454965 w 1315223"/>
                    <a:gd name="connsiteY19" fmla="*/ 434541 h 1776413"/>
                    <a:gd name="connsiteX20" fmla="*/ 128687 w 1315223"/>
                    <a:gd name="connsiteY20" fmla="*/ 0 h 1776413"/>
                    <a:gd name="connsiteX21" fmla="*/ 224317 w 1315223"/>
                    <a:gd name="connsiteY21" fmla="*/ 51932 h 1776413"/>
                    <a:gd name="connsiteX22" fmla="*/ 292510 w 1315223"/>
                    <a:gd name="connsiteY22" fmla="*/ 1064000 h 1776413"/>
                    <a:gd name="connsiteX23" fmla="*/ 318303 w 1315223"/>
                    <a:gd name="connsiteY23" fmla="*/ 1078007 h 1776413"/>
                    <a:gd name="connsiteX24" fmla="*/ 273496 w 1315223"/>
                    <a:gd name="connsiteY24" fmla="*/ 413006 h 1776413"/>
                    <a:gd name="connsiteX25" fmla="*/ 304142 w 1315223"/>
                    <a:gd name="connsiteY25" fmla="*/ 268873 h 1776413"/>
                    <a:gd name="connsiteX26" fmla="*/ 306191 w 1315223"/>
                    <a:gd name="connsiteY26" fmla="*/ 267095 h 1776413"/>
                    <a:gd name="connsiteX27" fmla="*/ 309144 w 1315223"/>
                    <a:gd name="connsiteY27" fmla="*/ 260494 h 1776413"/>
                    <a:gd name="connsiteX28" fmla="*/ 358074 w 1315223"/>
                    <a:gd name="connsiteY28" fmla="*/ 212723 h 1776413"/>
                    <a:gd name="connsiteX29" fmla="*/ 398501 w 1315223"/>
                    <a:gd name="connsiteY29" fmla="*/ 193758 h 1776413"/>
                    <a:gd name="connsiteX30" fmla="*/ 403035 w 1315223"/>
                    <a:gd name="connsiteY30" fmla="*/ 189823 h 1776413"/>
                    <a:gd name="connsiteX31" fmla="*/ 409937 w 1315223"/>
                    <a:gd name="connsiteY31" fmla="*/ 188393 h 1776413"/>
                    <a:gd name="connsiteX32" fmla="*/ 419983 w 1315223"/>
                    <a:gd name="connsiteY32" fmla="*/ 183680 h 1776413"/>
                    <a:gd name="connsiteX33" fmla="*/ 438100 w 1315223"/>
                    <a:gd name="connsiteY33" fmla="*/ 182557 h 1776413"/>
                    <a:gd name="connsiteX34" fmla="*/ 443137 w 1315223"/>
                    <a:gd name="connsiteY34" fmla="*/ 181513 h 1776413"/>
                    <a:gd name="connsiteX35" fmla="*/ 490337 w 1315223"/>
                    <a:gd name="connsiteY35" fmla="*/ 196394 h 1776413"/>
                    <a:gd name="connsiteX36" fmla="*/ 604547 w 1315223"/>
                    <a:gd name="connsiteY36" fmla="*/ 258416 h 1776413"/>
                    <a:gd name="connsiteX37" fmla="*/ 763342 w 1315223"/>
                    <a:gd name="connsiteY37" fmla="*/ 490689 h 1776413"/>
                    <a:gd name="connsiteX38" fmla="*/ 775950 w 1315223"/>
                    <a:gd name="connsiteY38" fmla="*/ 558709 h 1776413"/>
                    <a:gd name="connsiteX39" fmla="*/ 789712 w 1315223"/>
                    <a:gd name="connsiteY39" fmla="*/ 532559 h 1776413"/>
                    <a:gd name="connsiteX40" fmla="*/ 803856 w 1315223"/>
                    <a:gd name="connsiteY40" fmla="*/ 520285 h 1776413"/>
                    <a:gd name="connsiteX41" fmla="*/ 822227 w 1315223"/>
                    <a:gd name="connsiteY41" fmla="*/ 498313 h 1776413"/>
                    <a:gd name="connsiteX42" fmla="*/ 850993 w 1315223"/>
                    <a:gd name="connsiteY42" fmla="*/ 474659 h 1776413"/>
                    <a:gd name="connsiteX43" fmla="*/ 879813 w 1315223"/>
                    <a:gd name="connsiteY43" fmla="*/ 461139 h 1776413"/>
                    <a:gd name="connsiteX44" fmla="*/ 888605 w 1315223"/>
                    <a:gd name="connsiteY44" fmla="*/ 453509 h 1776413"/>
                    <a:gd name="connsiteX45" fmla="*/ 901989 w 1315223"/>
                    <a:gd name="connsiteY45" fmla="*/ 450736 h 1776413"/>
                    <a:gd name="connsiteX46" fmla="*/ 912902 w 1315223"/>
                    <a:gd name="connsiteY46" fmla="*/ 445616 h 1776413"/>
                    <a:gd name="connsiteX47" fmla="*/ 951524 w 1315223"/>
                    <a:gd name="connsiteY47" fmla="*/ 452314 h 1776413"/>
                    <a:gd name="connsiteX48" fmla="*/ 951536 w 1315223"/>
                    <a:gd name="connsiteY48" fmla="*/ 452397 h 1776413"/>
                    <a:gd name="connsiteX49" fmla="*/ 975907 w 1315223"/>
                    <a:gd name="connsiteY49" fmla="*/ 460081 h 1776413"/>
                    <a:gd name="connsiteX50" fmla="*/ 1090117 w 1315223"/>
                    <a:gd name="connsiteY50" fmla="*/ 522102 h 1776413"/>
                    <a:gd name="connsiteX51" fmla="*/ 1268094 w 1315223"/>
                    <a:gd name="connsiteY51" fmla="*/ 857866 h 1776413"/>
                    <a:gd name="connsiteX52" fmla="*/ 1314346 w 1315223"/>
                    <a:gd name="connsiteY52" fmla="*/ 1544313 h 1776413"/>
                    <a:gd name="connsiteX53" fmla="*/ 1296157 w 1315223"/>
                    <a:gd name="connsiteY53" fmla="*/ 1668127 h 1776413"/>
                    <a:gd name="connsiteX54" fmla="*/ 1283914 w 1315223"/>
                    <a:gd name="connsiteY54" fmla="*/ 1684032 h 1776413"/>
                    <a:gd name="connsiteX55" fmla="*/ 1277611 w 1315223"/>
                    <a:gd name="connsiteY55" fmla="*/ 1698122 h 1776413"/>
                    <a:gd name="connsiteX56" fmla="*/ 1228681 w 1315223"/>
                    <a:gd name="connsiteY56" fmla="*/ 1745892 h 1776413"/>
                    <a:gd name="connsiteX57" fmla="*/ 1166772 w 1315223"/>
                    <a:gd name="connsiteY57" fmla="*/ 1774935 h 1776413"/>
                    <a:gd name="connsiteX58" fmla="*/ 1159139 w 1315223"/>
                    <a:gd name="connsiteY58" fmla="*/ 1775408 h 1776413"/>
                    <a:gd name="connsiteX59" fmla="*/ 1158958 w 1315223"/>
                    <a:gd name="connsiteY59" fmla="*/ 1775505 h 1776413"/>
                    <a:gd name="connsiteX60" fmla="*/ 1158298 w 1315223"/>
                    <a:gd name="connsiteY60" fmla="*/ 1775461 h 1776413"/>
                    <a:gd name="connsiteX61" fmla="*/ 1142933 w 1315223"/>
                    <a:gd name="connsiteY61" fmla="*/ 1776413 h 1776413"/>
                    <a:gd name="connsiteX62" fmla="*/ 1138838 w 1315223"/>
                    <a:gd name="connsiteY62" fmla="*/ 1774148 h 1776413"/>
                    <a:gd name="connsiteX63" fmla="*/ 1129663 w 1315223"/>
                    <a:gd name="connsiteY63" fmla="*/ 1773530 h 1776413"/>
                    <a:gd name="connsiteX64" fmla="*/ 1097505 w 1315223"/>
                    <a:gd name="connsiteY64" fmla="*/ 1760924 h 1776413"/>
                    <a:gd name="connsiteX65" fmla="*/ 983294 w 1315223"/>
                    <a:gd name="connsiteY65" fmla="*/ 1698903 h 1776413"/>
                    <a:gd name="connsiteX66" fmla="*/ 824499 w 1315223"/>
                    <a:gd name="connsiteY66" fmla="*/ 1466629 h 1776413"/>
                    <a:gd name="connsiteX67" fmla="*/ 811058 w 1315223"/>
                    <a:gd name="connsiteY67" fmla="*/ 1394114 h 1776413"/>
                    <a:gd name="connsiteX68" fmla="*/ 793372 w 1315223"/>
                    <a:gd name="connsiteY68" fmla="*/ 1430479 h 1776413"/>
                    <a:gd name="connsiteX69" fmla="*/ 783449 w 1315223"/>
                    <a:gd name="connsiteY69" fmla="*/ 1435757 h 1776413"/>
                    <a:gd name="connsiteX70" fmla="*/ 766910 w 1315223"/>
                    <a:gd name="connsiteY70" fmla="*/ 1455538 h 1776413"/>
                    <a:gd name="connsiteX71" fmla="*/ 738144 w 1315223"/>
                    <a:gd name="connsiteY71" fmla="*/ 1479192 h 1776413"/>
                    <a:gd name="connsiteX72" fmla="*/ 709199 w 1315223"/>
                    <a:gd name="connsiteY72" fmla="*/ 1492771 h 1776413"/>
                    <a:gd name="connsiteX73" fmla="*/ 673388 w 1315223"/>
                    <a:gd name="connsiteY73" fmla="*/ 1511819 h 1776413"/>
                    <a:gd name="connsiteX74" fmla="*/ 611935 w 1315223"/>
                    <a:gd name="connsiteY74" fmla="*/ 1497238 h 1776413"/>
                    <a:gd name="connsiteX75" fmla="*/ 497725 w 1315223"/>
                    <a:gd name="connsiteY75" fmla="*/ 1435216 h 1776413"/>
                    <a:gd name="connsiteX76" fmla="*/ 378803 w 1315223"/>
                    <a:gd name="connsiteY76" fmla="*/ 1300601 h 1776413"/>
                    <a:gd name="connsiteX77" fmla="*/ 367680 w 1315223"/>
                    <a:gd name="connsiteY77" fmla="*/ 1273359 h 1776413"/>
                    <a:gd name="connsiteX78" fmla="*/ 297552 w 1315223"/>
                    <a:gd name="connsiteY78" fmla="*/ 1330528 h 1776413"/>
                    <a:gd name="connsiteX79" fmla="*/ 70788 w 1315223"/>
                    <a:gd name="connsiteY79" fmla="*/ 1207384 h 1776413"/>
                    <a:gd name="connsiteX80" fmla="*/ 59000 w 1315223"/>
                    <a:gd name="connsiteY80" fmla="*/ 1032446 h 1776413"/>
                    <a:gd name="connsiteX81" fmla="*/ 119805 w 1315223"/>
                    <a:gd name="connsiteY81" fmla="*/ 968039 h 1776413"/>
                    <a:gd name="connsiteX82" fmla="*/ 77355 w 1315223"/>
                    <a:gd name="connsiteY82" fmla="*/ 367349 h 1776413"/>
                    <a:gd name="connsiteX83" fmla="*/ 11788 w 1315223"/>
                    <a:gd name="connsiteY83" fmla="*/ 331744 h 1776413"/>
                    <a:gd name="connsiteX84" fmla="*/ 0 w 1315223"/>
                    <a:gd name="connsiteY84" fmla="*/ 156805 h 1776413"/>
                    <a:gd name="connsiteX85" fmla="*/ 56375 w 1315223"/>
                    <a:gd name="connsiteY85" fmla="*/ 55983 h 177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315223" h="1776413">
                      <a:moveTo>
                        <a:pt x="934226" y="696730"/>
                      </a:moveTo>
                      <a:cubicBezTo>
                        <a:pt x="933855" y="708106"/>
                        <a:pt x="933485" y="719481"/>
                        <a:pt x="933114" y="730857"/>
                      </a:cubicBezTo>
                      <a:lnTo>
                        <a:pt x="971687" y="1303333"/>
                      </a:lnTo>
                      <a:cubicBezTo>
                        <a:pt x="976782" y="1378953"/>
                        <a:pt x="1020741" y="1461883"/>
                        <a:pt x="1069871" y="1488563"/>
                      </a:cubicBezTo>
                      <a:lnTo>
                        <a:pt x="1132877" y="1522778"/>
                      </a:lnTo>
                      <a:lnTo>
                        <a:pt x="1137973" y="1523987"/>
                      </a:lnTo>
                      <a:lnTo>
                        <a:pt x="1140297" y="1490147"/>
                      </a:lnTo>
                      <a:lnTo>
                        <a:pt x="1101724" y="917672"/>
                      </a:lnTo>
                      <a:cubicBezTo>
                        <a:pt x="1096629" y="842053"/>
                        <a:pt x="1052671" y="759122"/>
                        <a:pt x="1003540" y="732442"/>
                      </a:cubicBezTo>
                      <a:lnTo>
                        <a:pt x="940535" y="698227"/>
                      </a:lnTo>
                      <a:close/>
                      <a:moveTo>
                        <a:pt x="448656" y="433044"/>
                      </a:moveTo>
                      <a:cubicBezTo>
                        <a:pt x="448285" y="444420"/>
                        <a:pt x="447915" y="455795"/>
                        <a:pt x="447544" y="467171"/>
                      </a:cubicBezTo>
                      <a:lnTo>
                        <a:pt x="486117" y="1039646"/>
                      </a:lnTo>
                      <a:cubicBezTo>
                        <a:pt x="491213" y="1115267"/>
                        <a:pt x="535171" y="1198197"/>
                        <a:pt x="584302" y="1224877"/>
                      </a:cubicBezTo>
                      <a:lnTo>
                        <a:pt x="647307" y="1259092"/>
                      </a:lnTo>
                      <a:lnTo>
                        <a:pt x="652404" y="1260301"/>
                      </a:lnTo>
                      <a:lnTo>
                        <a:pt x="654728" y="1226462"/>
                      </a:lnTo>
                      <a:lnTo>
                        <a:pt x="616155" y="653986"/>
                      </a:lnTo>
                      <a:cubicBezTo>
                        <a:pt x="611059" y="578366"/>
                        <a:pt x="567101" y="495436"/>
                        <a:pt x="517971" y="468756"/>
                      </a:cubicBezTo>
                      <a:lnTo>
                        <a:pt x="454965" y="434541"/>
                      </a:lnTo>
                      <a:close/>
                      <a:moveTo>
                        <a:pt x="128687" y="0"/>
                      </a:moveTo>
                      <a:lnTo>
                        <a:pt x="224317" y="51932"/>
                      </a:lnTo>
                      <a:lnTo>
                        <a:pt x="292510" y="1064000"/>
                      </a:lnTo>
                      <a:lnTo>
                        <a:pt x="318303" y="1078007"/>
                      </a:lnTo>
                      <a:lnTo>
                        <a:pt x="273496" y="413006"/>
                      </a:lnTo>
                      <a:cubicBezTo>
                        <a:pt x="269166" y="348752"/>
                        <a:pt x="281084" y="298815"/>
                        <a:pt x="304142" y="268873"/>
                      </a:cubicBezTo>
                      <a:lnTo>
                        <a:pt x="306191" y="267095"/>
                      </a:lnTo>
                      <a:lnTo>
                        <a:pt x="309144" y="260494"/>
                      </a:lnTo>
                      <a:cubicBezTo>
                        <a:pt x="319318" y="244879"/>
                        <a:pt x="336431" y="227722"/>
                        <a:pt x="358074" y="212723"/>
                      </a:cubicBezTo>
                      <a:lnTo>
                        <a:pt x="398501" y="193758"/>
                      </a:lnTo>
                      <a:lnTo>
                        <a:pt x="403035" y="189823"/>
                      </a:lnTo>
                      <a:lnTo>
                        <a:pt x="409937" y="188393"/>
                      </a:lnTo>
                      <a:lnTo>
                        <a:pt x="419983" y="183680"/>
                      </a:lnTo>
                      <a:lnTo>
                        <a:pt x="438100" y="182557"/>
                      </a:lnTo>
                      <a:lnTo>
                        <a:pt x="443137" y="181513"/>
                      </a:lnTo>
                      <a:cubicBezTo>
                        <a:pt x="457797" y="182487"/>
                        <a:pt x="473639" y="187326"/>
                        <a:pt x="490337" y="196394"/>
                      </a:cubicBezTo>
                      <a:lnTo>
                        <a:pt x="604547" y="258416"/>
                      </a:lnTo>
                      <a:cubicBezTo>
                        <a:pt x="671341" y="294688"/>
                        <a:pt x="732861" y="388314"/>
                        <a:pt x="763342" y="490689"/>
                      </a:cubicBezTo>
                      <a:lnTo>
                        <a:pt x="775950" y="558709"/>
                      </a:lnTo>
                      <a:lnTo>
                        <a:pt x="789712" y="532559"/>
                      </a:lnTo>
                      <a:lnTo>
                        <a:pt x="803856" y="520285"/>
                      </a:lnTo>
                      <a:lnTo>
                        <a:pt x="822227" y="498313"/>
                      </a:lnTo>
                      <a:cubicBezTo>
                        <a:pt x="830483" y="490197"/>
                        <a:pt x="840172" y="482158"/>
                        <a:pt x="850993" y="474659"/>
                      </a:cubicBezTo>
                      <a:lnTo>
                        <a:pt x="879813" y="461139"/>
                      </a:lnTo>
                      <a:lnTo>
                        <a:pt x="888605" y="453509"/>
                      </a:lnTo>
                      <a:lnTo>
                        <a:pt x="901989" y="450736"/>
                      </a:lnTo>
                      <a:lnTo>
                        <a:pt x="912902" y="445616"/>
                      </a:lnTo>
                      <a:cubicBezTo>
                        <a:pt x="931094" y="441572"/>
                        <a:pt x="945406" y="443486"/>
                        <a:pt x="951524" y="452314"/>
                      </a:cubicBezTo>
                      <a:lnTo>
                        <a:pt x="951536" y="452397"/>
                      </a:lnTo>
                      <a:lnTo>
                        <a:pt x="975907" y="460081"/>
                      </a:lnTo>
                      <a:lnTo>
                        <a:pt x="1090117" y="522102"/>
                      </a:lnTo>
                      <a:cubicBezTo>
                        <a:pt x="1179175" y="570464"/>
                        <a:pt x="1258857" y="720791"/>
                        <a:pt x="1268094" y="857866"/>
                      </a:cubicBezTo>
                      <a:lnTo>
                        <a:pt x="1314346" y="1544313"/>
                      </a:lnTo>
                      <a:cubicBezTo>
                        <a:pt x="1317810" y="1595716"/>
                        <a:pt x="1310875" y="1637956"/>
                        <a:pt x="1296157" y="1668127"/>
                      </a:cubicBezTo>
                      <a:lnTo>
                        <a:pt x="1283914" y="1684032"/>
                      </a:lnTo>
                      <a:lnTo>
                        <a:pt x="1277611" y="1698122"/>
                      </a:lnTo>
                      <a:cubicBezTo>
                        <a:pt x="1267438" y="1713736"/>
                        <a:pt x="1250324" y="1730893"/>
                        <a:pt x="1228681" y="1745892"/>
                      </a:cubicBezTo>
                      <a:cubicBezTo>
                        <a:pt x="1207038" y="1760891"/>
                        <a:pt x="1184965" y="1770892"/>
                        <a:pt x="1166772" y="1774935"/>
                      </a:cubicBezTo>
                      <a:lnTo>
                        <a:pt x="1159139" y="1775408"/>
                      </a:lnTo>
                      <a:lnTo>
                        <a:pt x="1158958" y="1775505"/>
                      </a:lnTo>
                      <a:lnTo>
                        <a:pt x="1158298" y="1775461"/>
                      </a:lnTo>
                      <a:lnTo>
                        <a:pt x="1142933" y="1776413"/>
                      </a:lnTo>
                      <a:lnTo>
                        <a:pt x="1138838" y="1774148"/>
                      </a:lnTo>
                      <a:lnTo>
                        <a:pt x="1129663" y="1773530"/>
                      </a:lnTo>
                      <a:cubicBezTo>
                        <a:pt x="1119389" y="1771135"/>
                        <a:pt x="1108637" y="1766969"/>
                        <a:pt x="1097505" y="1760924"/>
                      </a:cubicBezTo>
                      <a:lnTo>
                        <a:pt x="983294" y="1698903"/>
                      </a:lnTo>
                      <a:cubicBezTo>
                        <a:pt x="916501" y="1662631"/>
                        <a:pt x="854981" y="1569004"/>
                        <a:pt x="824499" y="1466629"/>
                      </a:cubicBezTo>
                      <a:lnTo>
                        <a:pt x="811058" y="1394114"/>
                      </a:lnTo>
                      <a:lnTo>
                        <a:pt x="793372" y="1430479"/>
                      </a:lnTo>
                      <a:lnTo>
                        <a:pt x="783449" y="1435757"/>
                      </a:lnTo>
                      <a:lnTo>
                        <a:pt x="766910" y="1455538"/>
                      </a:lnTo>
                      <a:cubicBezTo>
                        <a:pt x="758654" y="1463654"/>
                        <a:pt x="748965" y="1471693"/>
                        <a:pt x="738144" y="1479192"/>
                      </a:cubicBezTo>
                      <a:lnTo>
                        <a:pt x="709199" y="1492771"/>
                      </a:lnTo>
                      <a:lnTo>
                        <a:pt x="673388" y="1511819"/>
                      </a:lnTo>
                      <a:cubicBezTo>
                        <a:pt x="654942" y="1513902"/>
                        <a:pt x="634200" y="1509329"/>
                        <a:pt x="611935" y="1497238"/>
                      </a:cubicBezTo>
                      <a:lnTo>
                        <a:pt x="497725" y="1435216"/>
                      </a:lnTo>
                      <a:cubicBezTo>
                        <a:pt x="453196" y="1411035"/>
                        <a:pt x="411011" y="1361363"/>
                        <a:pt x="378803" y="1300601"/>
                      </a:cubicBezTo>
                      <a:lnTo>
                        <a:pt x="367680" y="1273359"/>
                      </a:lnTo>
                      <a:lnTo>
                        <a:pt x="297552" y="1330528"/>
                      </a:lnTo>
                      <a:lnTo>
                        <a:pt x="70788" y="1207384"/>
                      </a:lnTo>
                      <a:lnTo>
                        <a:pt x="59000" y="1032446"/>
                      </a:lnTo>
                      <a:lnTo>
                        <a:pt x="119805" y="968039"/>
                      </a:lnTo>
                      <a:lnTo>
                        <a:pt x="77355" y="367349"/>
                      </a:lnTo>
                      <a:lnTo>
                        <a:pt x="11788" y="331744"/>
                      </a:lnTo>
                      <a:lnTo>
                        <a:pt x="0" y="156805"/>
                      </a:lnTo>
                      <a:lnTo>
                        <a:pt x="56375" y="5598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C5AEB65B-191E-81B7-87F4-5DD26771357F}"/>
                    </a:ext>
                  </a:extLst>
                </p:cNvPr>
                <p:cNvSpPr/>
                <p:nvPr/>
              </p:nvSpPr>
              <p:spPr bwMode="auto">
                <a:xfrm>
                  <a:off x="-579920" y="503675"/>
                  <a:ext cx="1242911" cy="1720007"/>
                </a:xfrm>
                <a:custGeom>
                  <a:avLst/>
                  <a:gdLst>
                    <a:gd name="connsiteX0" fmla="*/ 906633 w 1242911"/>
                    <a:gd name="connsiteY0" fmla="*/ 634200 h 1720007"/>
                    <a:gd name="connsiteX1" fmla="*/ 860802 w 1242911"/>
                    <a:gd name="connsiteY1" fmla="*/ 730857 h 1720007"/>
                    <a:gd name="connsiteX2" fmla="*/ 899375 w 1242911"/>
                    <a:gd name="connsiteY2" fmla="*/ 1303333 h 1720007"/>
                    <a:gd name="connsiteX3" fmla="*/ 997559 w 1242911"/>
                    <a:gd name="connsiteY3" fmla="*/ 1488563 h 1720007"/>
                    <a:gd name="connsiteX4" fmla="*/ 1060565 w 1242911"/>
                    <a:gd name="connsiteY4" fmla="*/ 1522778 h 1720007"/>
                    <a:gd name="connsiteX5" fmla="*/ 1140297 w 1242911"/>
                    <a:gd name="connsiteY5" fmla="*/ 1434164 h 1720007"/>
                    <a:gd name="connsiteX6" fmla="*/ 1101724 w 1242911"/>
                    <a:gd name="connsiteY6" fmla="*/ 861689 h 1720007"/>
                    <a:gd name="connsiteX7" fmla="*/ 1003540 w 1242911"/>
                    <a:gd name="connsiteY7" fmla="*/ 676459 h 1720007"/>
                    <a:gd name="connsiteX8" fmla="*/ 940535 w 1242911"/>
                    <a:gd name="connsiteY8" fmla="*/ 642244 h 1720007"/>
                    <a:gd name="connsiteX9" fmla="*/ 906633 w 1242911"/>
                    <a:gd name="connsiteY9" fmla="*/ 634200 h 1720007"/>
                    <a:gd name="connsiteX10" fmla="*/ 856395 w 1242911"/>
                    <a:gd name="connsiteY10" fmla="*/ 445199 h 1720007"/>
                    <a:gd name="connsiteX11" fmla="*/ 903595 w 1242911"/>
                    <a:gd name="connsiteY11" fmla="*/ 460081 h 1720007"/>
                    <a:gd name="connsiteX12" fmla="*/ 1017805 w 1242911"/>
                    <a:gd name="connsiteY12" fmla="*/ 522102 h 1720007"/>
                    <a:gd name="connsiteX13" fmla="*/ 1195782 w 1242911"/>
                    <a:gd name="connsiteY13" fmla="*/ 857866 h 1720007"/>
                    <a:gd name="connsiteX14" fmla="*/ 1242034 w 1242911"/>
                    <a:gd name="connsiteY14" fmla="*/ 1544313 h 1720007"/>
                    <a:gd name="connsiteX15" fmla="*/ 1097505 w 1242911"/>
                    <a:gd name="connsiteY15" fmla="*/ 1704941 h 1720007"/>
                    <a:gd name="connsiteX16" fmla="*/ 983294 w 1242911"/>
                    <a:gd name="connsiteY16" fmla="*/ 1642920 h 1720007"/>
                    <a:gd name="connsiteX17" fmla="*/ 805317 w 1242911"/>
                    <a:gd name="connsiteY17" fmla="*/ 1307156 h 1720007"/>
                    <a:gd name="connsiteX18" fmla="*/ 759065 w 1242911"/>
                    <a:gd name="connsiteY18" fmla="*/ 620709 h 1720007"/>
                    <a:gd name="connsiteX19" fmla="*/ 816293 w 1242911"/>
                    <a:gd name="connsiteY19" fmla="*/ 453509 h 1720007"/>
                    <a:gd name="connsiteX20" fmla="*/ 856395 w 1242911"/>
                    <a:gd name="connsiteY20" fmla="*/ 445199 h 1720007"/>
                    <a:gd name="connsiteX21" fmla="*/ 421063 w 1242911"/>
                    <a:gd name="connsiteY21" fmla="*/ 370514 h 1720007"/>
                    <a:gd name="connsiteX22" fmla="*/ 375232 w 1242911"/>
                    <a:gd name="connsiteY22" fmla="*/ 467171 h 1720007"/>
                    <a:gd name="connsiteX23" fmla="*/ 413805 w 1242911"/>
                    <a:gd name="connsiteY23" fmla="*/ 1039646 h 1720007"/>
                    <a:gd name="connsiteX24" fmla="*/ 511990 w 1242911"/>
                    <a:gd name="connsiteY24" fmla="*/ 1224877 h 1720007"/>
                    <a:gd name="connsiteX25" fmla="*/ 574995 w 1242911"/>
                    <a:gd name="connsiteY25" fmla="*/ 1259092 h 1720007"/>
                    <a:gd name="connsiteX26" fmla="*/ 654728 w 1242911"/>
                    <a:gd name="connsiteY26" fmla="*/ 1170479 h 1720007"/>
                    <a:gd name="connsiteX27" fmla="*/ 616155 w 1242911"/>
                    <a:gd name="connsiteY27" fmla="*/ 598003 h 1720007"/>
                    <a:gd name="connsiteX28" fmla="*/ 517971 w 1242911"/>
                    <a:gd name="connsiteY28" fmla="*/ 412773 h 1720007"/>
                    <a:gd name="connsiteX29" fmla="*/ 454965 w 1242911"/>
                    <a:gd name="connsiteY29" fmla="*/ 378558 h 1720007"/>
                    <a:gd name="connsiteX30" fmla="*/ 421063 w 1242911"/>
                    <a:gd name="connsiteY30" fmla="*/ 370514 h 1720007"/>
                    <a:gd name="connsiteX31" fmla="*/ 370825 w 1242911"/>
                    <a:gd name="connsiteY31" fmla="*/ 181513 h 1720007"/>
                    <a:gd name="connsiteX32" fmla="*/ 418025 w 1242911"/>
                    <a:gd name="connsiteY32" fmla="*/ 196394 h 1720007"/>
                    <a:gd name="connsiteX33" fmla="*/ 532235 w 1242911"/>
                    <a:gd name="connsiteY33" fmla="*/ 258416 h 1720007"/>
                    <a:gd name="connsiteX34" fmla="*/ 710212 w 1242911"/>
                    <a:gd name="connsiteY34" fmla="*/ 594180 h 1720007"/>
                    <a:gd name="connsiteX35" fmla="*/ 756465 w 1242911"/>
                    <a:gd name="connsiteY35" fmla="*/ 1280626 h 1720007"/>
                    <a:gd name="connsiteX36" fmla="*/ 611935 w 1242911"/>
                    <a:gd name="connsiteY36" fmla="*/ 1441255 h 1720007"/>
                    <a:gd name="connsiteX37" fmla="*/ 497725 w 1242911"/>
                    <a:gd name="connsiteY37" fmla="*/ 1379233 h 1720007"/>
                    <a:gd name="connsiteX38" fmla="*/ 319748 w 1242911"/>
                    <a:gd name="connsiteY38" fmla="*/ 1043469 h 1720007"/>
                    <a:gd name="connsiteX39" fmla="*/ 273496 w 1242911"/>
                    <a:gd name="connsiteY39" fmla="*/ 357023 h 1720007"/>
                    <a:gd name="connsiteX40" fmla="*/ 330723 w 1242911"/>
                    <a:gd name="connsiteY40" fmla="*/ 189823 h 1720007"/>
                    <a:gd name="connsiteX41" fmla="*/ 370825 w 1242911"/>
                    <a:gd name="connsiteY41" fmla="*/ 181513 h 1720007"/>
                    <a:gd name="connsiteX42" fmla="*/ 56375 w 1242911"/>
                    <a:gd name="connsiteY42" fmla="*/ 0 h 1720007"/>
                    <a:gd name="connsiteX43" fmla="*/ 152005 w 1242911"/>
                    <a:gd name="connsiteY43" fmla="*/ 51932 h 1720007"/>
                    <a:gd name="connsiteX44" fmla="*/ 220198 w 1242911"/>
                    <a:gd name="connsiteY44" fmla="*/ 1064000 h 1720007"/>
                    <a:gd name="connsiteX45" fmla="*/ 285765 w 1242911"/>
                    <a:gd name="connsiteY45" fmla="*/ 1099606 h 1720007"/>
                    <a:gd name="connsiteX46" fmla="*/ 297552 w 1242911"/>
                    <a:gd name="connsiteY46" fmla="*/ 1274545 h 1720007"/>
                    <a:gd name="connsiteX47" fmla="*/ 70788 w 1242911"/>
                    <a:gd name="connsiteY47" fmla="*/ 1151401 h 1720007"/>
                    <a:gd name="connsiteX48" fmla="*/ 59000 w 1242911"/>
                    <a:gd name="connsiteY48" fmla="*/ 976463 h 1720007"/>
                    <a:gd name="connsiteX49" fmla="*/ 124568 w 1242911"/>
                    <a:gd name="connsiteY49" fmla="*/ 1012069 h 1720007"/>
                    <a:gd name="connsiteX50" fmla="*/ 77355 w 1242911"/>
                    <a:gd name="connsiteY50" fmla="*/ 311366 h 1720007"/>
                    <a:gd name="connsiteX51" fmla="*/ 11788 w 1242911"/>
                    <a:gd name="connsiteY51" fmla="*/ 275761 h 1720007"/>
                    <a:gd name="connsiteX52" fmla="*/ 0 w 1242911"/>
                    <a:gd name="connsiteY52" fmla="*/ 100822 h 172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242911" h="1720007">
                      <a:moveTo>
                        <a:pt x="906633" y="634200"/>
                      </a:moveTo>
                      <a:cubicBezTo>
                        <a:pt x="876105" y="637648"/>
                        <a:pt x="856981" y="674143"/>
                        <a:pt x="860802" y="730857"/>
                      </a:cubicBezTo>
                      <a:lnTo>
                        <a:pt x="899375" y="1303333"/>
                      </a:lnTo>
                      <a:cubicBezTo>
                        <a:pt x="904470" y="1378953"/>
                        <a:pt x="948429" y="1461883"/>
                        <a:pt x="997559" y="1488563"/>
                      </a:cubicBezTo>
                      <a:lnTo>
                        <a:pt x="1060565" y="1522778"/>
                      </a:lnTo>
                      <a:cubicBezTo>
                        <a:pt x="1109695" y="1549458"/>
                        <a:pt x="1145393" y="1509785"/>
                        <a:pt x="1140297" y="1434164"/>
                      </a:cubicBezTo>
                      <a:lnTo>
                        <a:pt x="1101724" y="861689"/>
                      </a:lnTo>
                      <a:cubicBezTo>
                        <a:pt x="1096629" y="786070"/>
                        <a:pt x="1052671" y="703139"/>
                        <a:pt x="1003540" y="676459"/>
                      </a:cubicBezTo>
                      <a:lnTo>
                        <a:pt x="940535" y="642244"/>
                      </a:lnTo>
                      <a:cubicBezTo>
                        <a:pt x="928252" y="635574"/>
                        <a:pt x="916809" y="633051"/>
                        <a:pt x="906633" y="634200"/>
                      </a:cubicBezTo>
                      <a:close/>
                      <a:moveTo>
                        <a:pt x="856395" y="445199"/>
                      </a:moveTo>
                      <a:cubicBezTo>
                        <a:pt x="871054" y="446174"/>
                        <a:pt x="886897" y="451013"/>
                        <a:pt x="903595" y="460081"/>
                      </a:cubicBezTo>
                      <a:lnTo>
                        <a:pt x="1017805" y="522102"/>
                      </a:lnTo>
                      <a:cubicBezTo>
                        <a:pt x="1106863" y="570464"/>
                        <a:pt x="1186545" y="720791"/>
                        <a:pt x="1195782" y="857866"/>
                      </a:cubicBezTo>
                      <a:lnTo>
                        <a:pt x="1242034" y="1544313"/>
                      </a:lnTo>
                      <a:cubicBezTo>
                        <a:pt x="1251271" y="1681388"/>
                        <a:pt x="1186562" y="1753303"/>
                        <a:pt x="1097505" y="1704941"/>
                      </a:cubicBezTo>
                      <a:lnTo>
                        <a:pt x="983294" y="1642920"/>
                      </a:lnTo>
                      <a:cubicBezTo>
                        <a:pt x="894237" y="1594557"/>
                        <a:pt x="814554" y="1444230"/>
                        <a:pt x="805317" y="1307156"/>
                      </a:cubicBezTo>
                      <a:lnTo>
                        <a:pt x="759065" y="620709"/>
                      </a:lnTo>
                      <a:cubicBezTo>
                        <a:pt x="753293" y="535037"/>
                        <a:pt x="776405" y="474818"/>
                        <a:pt x="816293" y="453509"/>
                      </a:cubicBezTo>
                      <a:cubicBezTo>
                        <a:pt x="828260" y="447116"/>
                        <a:pt x="841736" y="444225"/>
                        <a:pt x="856395" y="445199"/>
                      </a:cubicBezTo>
                      <a:close/>
                      <a:moveTo>
                        <a:pt x="421063" y="370514"/>
                      </a:moveTo>
                      <a:cubicBezTo>
                        <a:pt x="390535" y="373961"/>
                        <a:pt x="371411" y="410457"/>
                        <a:pt x="375232" y="467171"/>
                      </a:cubicBezTo>
                      <a:lnTo>
                        <a:pt x="413805" y="1039646"/>
                      </a:lnTo>
                      <a:cubicBezTo>
                        <a:pt x="418901" y="1115267"/>
                        <a:pt x="462859" y="1198197"/>
                        <a:pt x="511990" y="1224877"/>
                      </a:cubicBezTo>
                      <a:lnTo>
                        <a:pt x="574995" y="1259092"/>
                      </a:lnTo>
                      <a:cubicBezTo>
                        <a:pt x="624125" y="1285772"/>
                        <a:pt x="659823" y="1246099"/>
                        <a:pt x="654728" y="1170479"/>
                      </a:cubicBezTo>
                      <a:lnTo>
                        <a:pt x="616155" y="598003"/>
                      </a:lnTo>
                      <a:cubicBezTo>
                        <a:pt x="611059" y="522383"/>
                        <a:pt x="567101" y="439453"/>
                        <a:pt x="517971" y="412773"/>
                      </a:cubicBezTo>
                      <a:lnTo>
                        <a:pt x="454965" y="378558"/>
                      </a:lnTo>
                      <a:cubicBezTo>
                        <a:pt x="442682" y="371888"/>
                        <a:pt x="431239" y="369365"/>
                        <a:pt x="421063" y="370514"/>
                      </a:cubicBezTo>
                      <a:close/>
                      <a:moveTo>
                        <a:pt x="370825" y="181513"/>
                      </a:moveTo>
                      <a:cubicBezTo>
                        <a:pt x="385485" y="182487"/>
                        <a:pt x="401327" y="187326"/>
                        <a:pt x="418025" y="196394"/>
                      </a:cubicBezTo>
                      <a:lnTo>
                        <a:pt x="532235" y="258416"/>
                      </a:lnTo>
                      <a:cubicBezTo>
                        <a:pt x="621293" y="306778"/>
                        <a:pt x="700976" y="457105"/>
                        <a:pt x="710212" y="594180"/>
                      </a:cubicBezTo>
                      <a:lnTo>
                        <a:pt x="756465" y="1280626"/>
                      </a:lnTo>
                      <a:cubicBezTo>
                        <a:pt x="765701" y="1417701"/>
                        <a:pt x="700992" y="1489617"/>
                        <a:pt x="611935" y="1441255"/>
                      </a:cubicBezTo>
                      <a:lnTo>
                        <a:pt x="497725" y="1379233"/>
                      </a:lnTo>
                      <a:cubicBezTo>
                        <a:pt x="408667" y="1330871"/>
                        <a:pt x="328984" y="1180544"/>
                        <a:pt x="319748" y="1043469"/>
                      </a:cubicBezTo>
                      <a:lnTo>
                        <a:pt x="273496" y="357023"/>
                      </a:lnTo>
                      <a:cubicBezTo>
                        <a:pt x="267723" y="271351"/>
                        <a:pt x="290835" y="211132"/>
                        <a:pt x="330723" y="189823"/>
                      </a:cubicBezTo>
                      <a:cubicBezTo>
                        <a:pt x="342690" y="183430"/>
                        <a:pt x="356166" y="180539"/>
                        <a:pt x="370825" y="181513"/>
                      </a:cubicBezTo>
                      <a:close/>
                      <a:moveTo>
                        <a:pt x="56375" y="0"/>
                      </a:moveTo>
                      <a:lnTo>
                        <a:pt x="152005" y="51932"/>
                      </a:lnTo>
                      <a:lnTo>
                        <a:pt x="220198" y="1064000"/>
                      </a:lnTo>
                      <a:lnTo>
                        <a:pt x="285765" y="1099606"/>
                      </a:lnTo>
                      <a:lnTo>
                        <a:pt x="297552" y="1274545"/>
                      </a:lnTo>
                      <a:lnTo>
                        <a:pt x="70788" y="1151401"/>
                      </a:lnTo>
                      <a:lnTo>
                        <a:pt x="59000" y="976463"/>
                      </a:lnTo>
                      <a:lnTo>
                        <a:pt x="124568" y="1012069"/>
                      </a:lnTo>
                      <a:lnTo>
                        <a:pt x="77355" y="311366"/>
                      </a:lnTo>
                      <a:lnTo>
                        <a:pt x="11788" y="275761"/>
                      </a:lnTo>
                      <a:lnTo>
                        <a:pt x="0" y="1008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E9E0DD2A-AECE-26AA-2972-EA89934C0172}"/>
              </a:ext>
            </a:extLst>
          </p:cNvPr>
          <p:cNvGrpSpPr/>
          <p:nvPr/>
        </p:nvGrpSpPr>
        <p:grpSpPr>
          <a:xfrm>
            <a:off x="6252100" y="3461638"/>
            <a:ext cx="2739310" cy="2807570"/>
            <a:chOff x="8707216" y="278651"/>
            <a:chExt cx="4275474" cy="4382017"/>
          </a:xfrm>
        </p:grpSpPr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FCF48DFD-4390-7636-A6AC-A8B816244878}"/>
                </a:ext>
              </a:extLst>
            </p:cNvPr>
            <p:cNvSpPr/>
            <p:nvPr/>
          </p:nvSpPr>
          <p:spPr bwMode="auto">
            <a:xfrm rot="16200000">
              <a:off x="11388618" y="1445927"/>
              <a:ext cx="2319525" cy="640919"/>
            </a:xfrm>
            <a:custGeom>
              <a:avLst/>
              <a:gdLst>
                <a:gd name="connsiteX0" fmla="*/ 3757920 w 3757920"/>
                <a:gd name="connsiteY0" fmla="*/ 0 h 1057618"/>
                <a:gd name="connsiteX1" fmla="*/ 3124375 w 3757920"/>
                <a:gd name="connsiteY1" fmla="*/ 1057618 h 1057618"/>
                <a:gd name="connsiteX2" fmla="*/ 0 w 3757920"/>
                <a:gd name="connsiteY2" fmla="*/ 1057618 h 1057618"/>
                <a:gd name="connsiteX3" fmla="*/ 633545 w 3757920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7920" h="1057618">
                  <a:moveTo>
                    <a:pt x="3757920" y="0"/>
                  </a:moveTo>
                  <a:lnTo>
                    <a:pt x="3124375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2B267401-B295-89A4-EFD9-9838F37EDF44}"/>
                </a:ext>
              </a:extLst>
            </p:cNvPr>
            <p:cNvSpPr/>
            <p:nvPr/>
          </p:nvSpPr>
          <p:spPr bwMode="auto">
            <a:xfrm rot="16200000" flipV="1">
              <a:off x="11925731" y="1869189"/>
              <a:ext cx="2000068" cy="113850"/>
            </a:xfrm>
            <a:custGeom>
              <a:avLst/>
              <a:gdLst>
                <a:gd name="connsiteX0" fmla="*/ 3240361 w 3240361"/>
                <a:gd name="connsiteY0" fmla="*/ 0 h 184452"/>
                <a:gd name="connsiteX1" fmla="*/ 110492 w 3240361"/>
                <a:gd name="connsiteY1" fmla="*/ 0 h 184452"/>
                <a:gd name="connsiteX2" fmla="*/ 0 w 3240361"/>
                <a:gd name="connsiteY2" fmla="*/ 184452 h 184452"/>
                <a:gd name="connsiteX3" fmla="*/ 3129869 w 3240361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40361" h="184452">
                  <a:moveTo>
                    <a:pt x="3240361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3129869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6C39EA47-0DE3-1BD9-E490-1474B2715342}"/>
                </a:ext>
              </a:extLst>
            </p:cNvPr>
            <p:cNvSpPr/>
            <p:nvPr/>
          </p:nvSpPr>
          <p:spPr bwMode="auto">
            <a:xfrm rot="16200000">
              <a:off x="12369470" y="38524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642AFC0F-7BDC-12EC-4729-2CCFE021FF0C}"/>
                </a:ext>
              </a:extLst>
            </p:cNvPr>
            <p:cNvGrpSpPr/>
            <p:nvPr/>
          </p:nvGrpSpPr>
          <p:grpSpPr>
            <a:xfrm>
              <a:off x="12321706" y="278651"/>
              <a:ext cx="473987" cy="603997"/>
              <a:chOff x="3710632" y="4548183"/>
              <a:chExt cx="1324670" cy="1811693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7A81787A-3351-2123-478C-3A1F9C63811D}"/>
                  </a:ext>
                </a:extLst>
              </p:cNvPr>
              <p:cNvSpPr/>
              <p:nvPr/>
            </p:nvSpPr>
            <p:spPr bwMode="auto">
              <a:xfrm>
                <a:off x="3717759" y="4548183"/>
                <a:ext cx="1317543" cy="1811693"/>
              </a:xfrm>
              <a:custGeom>
                <a:avLst/>
                <a:gdLst>
                  <a:gd name="connsiteX0" fmla="*/ 501268 w 1317543"/>
                  <a:gd name="connsiteY0" fmla="*/ 811991 h 1811693"/>
                  <a:gd name="connsiteX1" fmla="*/ 492522 w 1317543"/>
                  <a:gd name="connsiteY1" fmla="*/ 829975 h 1811693"/>
                  <a:gd name="connsiteX2" fmla="*/ 487677 w 1317543"/>
                  <a:gd name="connsiteY2" fmla="*/ 832552 h 1811693"/>
                  <a:gd name="connsiteX3" fmla="*/ 487497 w 1317543"/>
                  <a:gd name="connsiteY3" fmla="*/ 832954 h 1811693"/>
                  <a:gd name="connsiteX4" fmla="*/ 438567 w 1317543"/>
                  <a:gd name="connsiteY4" fmla="*/ 880724 h 1811693"/>
                  <a:gd name="connsiteX5" fmla="*/ 376658 w 1317543"/>
                  <a:gd name="connsiteY5" fmla="*/ 909767 h 1811693"/>
                  <a:gd name="connsiteX6" fmla="*/ 375286 w 1317543"/>
                  <a:gd name="connsiteY6" fmla="*/ 909852 h 1811693"/>
                  <a:gd name="connsiteX7" fmla="*/ 372538 w 1317543"/>
                  <a:gd name="connsiteY7" fmla="*/ 911314 h 1811693"/>
                  <a:gd name="connsiteX8" fmla="*/ 362561 w 1317543"/>
                  <a:gd name="connsiteY8" fmla="*/ 910641 h 1811693"/>
                  <a:gd name="connsiteX9" fmla="*/ 352819 w 1317543"/>
                  <a:gd name="connsiteY9" fmla="*/ 911245 h 1811693"/>
                  <a:gd name="connsiteX10" fmla="*/ 350222 w 1317543"/>
                  <a:gd name="connsiteY10" fmla="*/ 909809 h 1811693"/>
                  <a:gd name="connsiteX11" fmla="*/ 343244 w 1317543"/>
                  <a:gd name="connsiteY11" fmla="*/ 909338 h 1811693"/>
                  <a:gd name="connsiteX12" fmla="*/ 311085 w 1317543"/>
                  <a:gd name="connsiteY12" fmla="*/ 896732 h 1811693"/>
                  <a:gd name="connsiteX13" fmla="*/ 253979 w 1317543"/>
                  <a:gd name="connsiteY13" fmla="*/ 865721 h 1811693"/>
                  <a:gd name="connsiteX14" fmla="*/ 253953 w 1317543"/>
                  <a:gd name="connsiteY14" fmla="*/ 865322 h 1811693"/>
                  <a:gd name="connsiteX15" fmla="*/ 222450 w 1317543"/>
                  <a:gd name="connsiteY15" fmla="*/ 848214 h 1811693"/>
                  <a:gd name="connsiteX16" fmla="*/ 217353 w 1317543"/>
                  <a:gd name="connsiteY16" fmla="*/ 847005 h 1811693"/>
                  <a:gd name="connsiteX17" fmla="*/ 215029 w 1317543"/>
                  <a:gd name="connsiteY17" fmla="*/ 880845 h 1811693"/>
                  <a:gd name="connsiteX18" fmla="*/ 222555 w 1317543"/>
                  <a:gd name="connsiteY18" fmla="*/ 992544 h 1811693"/>
                  <a:gd name="connsiteX19" fmla="*/ 524482 w 1317543"/>
                  <a:gd name="connsiteY19" fmla="*/ 1156503 h 1811693"/>
                  <a:gd name="connsiteX20" fmla="*/ 655342 w 1317543"/>
                  <a:gd name="connsiteY20" fmla="*/ 519074 h 1811693"/>
                  <a:gd name="connsiteX21" fmla="*/ 654230 w 1317543"/>
                  <a:gd name="connsiteY21" fmla="*/ 553202 h 1811693"/>
                  <a:gd name="connsiteX22" fmla="*/ 692803 w 1317543"/>
                  <a:gd name="connsiteY22" fmla="*/ 1125677 h 1811693"/>
                  <a:gd name="connsiteX23" fmla="*/ 790987 w 1317543"/>
                  <a:gd name="connsiteY23" fmla="*/ 1310907 h 1811693"/>
                  <a:gd name="connsiteX24" fmla="*/ 853993 w 1317543"/>
                  <a:gd name="connsiteY24" fmla="*/ 1345122 h 1811693"/>
                  <a:gd name="connsiteX25" fmla="*/ 859090 w 1317543"/>
                  <a:gd name="connsiteY25" fmla="*/ 1346332 h 1811693"/>
                  <a:gd name="connsiteX26" fmla="*/ 861414 w 1317543"/>
                  <a:gd name="connsiteY26" fmla="*/ 1312492 h 1811693"/>
                  <a:gd name="connsiteX27" fmla="*/ 822841 w 1317543"/>
                  <a:gd name="connsiteY27" fmla="*/ 740017 h 1811693"/>
                  <a:gd name="connsiteX28" fmla="*/ 724656 w 1317543"/>
                  <a:gd name="connsiteY28" fmla="*/ 554787 h 1811693"/>
                  <a:gd name="connsiteX29" fmla="*/ 661651 w 1317543"/>
                  <a:gd name="connsiteY29" fmla="*/ 520571 h 1811693"/>
                  <a:gd name="connsiteX30" fmla="*/ 170519 w 1317543"/>
                  <a:gd name="connsiteY30" fmla="*/ 0 h 1811693"/>
                  <a:gd name="connsiteX31" fmla="*/ 172091 w 1317543"/>
                  <a:gd name="connsiteY31" fmla="*/ 496 h 1811693"/>
                  <a:gd name="connsiteX32" fmla="*/ 172822 w 1317543"/>
                  <a:gd name="connsiteY32" fmla="*/ 450 h 1811693"/>
                  <a:gd name="connsiteX33" fmla="*/ 173983 w 1317543"/>
                  <a:gd name="connsiteY33" fmla="*/ 1092 h 1811693"/>
                  <a:gd name="connsiteX34" fmla="*/ 217719 w 1317543"/>
                  <a:gd name="connsiteY34" fmla="*/ 14882 h 1811693"/>
                  <a:gd name="connsiteX35" fmla="*/ 331929 w 1317543"/>
                  <a:gd name="connsiteY35" fmla="*/ 76904 h 1811693"/>
                  <a:gd name="connsiteX36" fmla="*/ 490724 w 1317543"/>
                  <a:gd name="connsiteY36" fmla="*/ 309177 h 1811693"/>
                  <a:gd name="connsiteX37" fmla="*/ 502228 w 1317543"/>
                  <a:gd name="connsiteY37" fmla="*/ 371244 h 1811693"/>
                  <a:gd name="connsiteX38" fmla="*/ 510828 w 1317543"/>
                  <a:gd name="connsiteY38" fmla="*/ 354903 h 1811693"/>
                  <a:gd name="connsiteX39" fmla="*/ 513630 w 1317543"/>
                  <a:gd name="connsiteY39" fmla="*/ 352472 h 1811693"/>
                  <a:gd name="connsiteX40" fmla="*/ 516775 w 1317543"/>
                  <a:gd name="connsiteY40" fmla="*/ 345442 h 1811693"/>
                  <a:gd name="connsiteX41" fmla="*/ 565705 w 1317543"/>
                  <a:gd name="connsiteY41" fmla="*/ 297671 h 1811693"/>
                  <a:gd name="connsiteX42" fmla="*/ 606789 w 1317543"/>
                  <a:gd name="connsiteY42" fmla="*/ 278398 h 1811693"/>
                  <a:gd name="connsiteX43" fmla="*/ 609721 w 1317543"/>
                  <a:gd name="connsiteY43" fmla="*/ 275853 h 1811693"/>
                  <a:gd name="connsiteX44" fmla="*/ 614185 w 1317543"/>
                  <a:gd name="connsiteY44" fmla="*/ 274928 h 1811693"/>
                  <a:gd name="connsiteX45" fmla="*/ 627614 w 1317543"/>
                  <a:gd name="connsiteY45" fmla="*/ 268628 h 1811693"/>
                  <a:gd name="connsiteX46" fmla="*/ 651453 w 1317543"/>
                  <a:gd name="connsiteY46" fmla="*/ 267150 h 1811693"/>
                  <a:gd name="connsiteX47" fmla="*/ 655266 w 1317543"/>
                  <a:gd name="connsiteY47" fmla="*/ 269259 h 1811693"/>
                  <a:gd name="connsiteX48" fmla="*/ 697023 w 1317543"/>
                  <a:gd name="connsiteY48" fmla="*/ 282424 h 1811693"/>
                  <a:gd name="connsiteX49" fmla="*/ 811233 w 1317543"/>
                  <a:gd name="connsiteY49" fmla="*/ 344446 h 1811693"/>
                  <a:gd name="connsiteX50" fmla="*/ 970029 w 1317543"/>
                  <a:gd name="connsiteY50" fmla="*/ 576720 h 1811693"/>
                  <a:gd name="connsiteX51" fmla="*/ 972991 w 1317543"/>
                  <a:gd name="connsiteY51" fmla="*/ 592702 h 1811693"/>
                  <a:gd name="connsiteX52" fmla="*/ 1004054 w 1317543"/>
                  <a:gd name="connsiteY52" fmla="*/ 537149 h 1811693"/>
                  <a:gd name="connsiteX53" fmla="*/ 1076366 w 1317543"/>
                  <a:gd name="connsiteY53" fmla="*/ 481166 h 1811693"/>
                  <a:gd name="connsiteX54" fmla="*/ 1171995 w 1317543"/>
                  <a:gd name="connsiteY54" fmla="*/ 533098 h 1811693"/>
                  <a:gd name="connsiteX55" fmla="*/ 1240188 w 1317543"/>
                  <a:gd name="connsiteY55" fmla="*/ 1545166 h 1811693"/>
                  <a:gd name="connsiteX56" fmla="*/ 1305755 w 1317543"/>
                  <a:gd name="connsiteY56" fmla="*/ 1580771 h 1811693"/>
                  <a:gd name="connsiteX57" fmla="*/ 1317543 w 1317543"/>
                  <a:gd name="connsiteY57" fmla="*/ 1755710 h 1811693"/>
                  <a:gd name="connsiteX58" fmla="*/ 1245231 w 1317543"/>
                  <a:gd name="connsiteY58" fmla="*/ 1811693 h 1811693"/>
                  <a:gd name="connsiteX59" fmla="*/ 1018466 w 1317543"/>
                  <a:gd name="connsiteY59" fmla="*/ 1688549 h 1811693"/>
                  <a:gd name="connsiteX60" fmla="*/ 1006679 w 1317543"/>
                  <a:gd name="connsiteY60" fmla="*/ 1513611 h 1811693"/>
                  <a:gd name="connsiteX61" fmla="*/ 1067485 w 1317543"/>
                  <a:gd name="connsiteY61" fmla="*/ 1453967 h 1811693"/>
                  <a:gd name="connsiteX62" fmla="*/ 1025033 w 1317543"/>
                  <a:gd name="connsiteY62" fmla="*/ 848515 h 1811693"/>
                  <a:gd name="connsiteX63" fmla="*/ 999621 w 1317543"/>
                  <a:gd name="connsiteY63" fmla="*/ 834715 h 1811693"/>
                  <a:gd name="connsiteX64" fmla="*/ 1035462 w 1317543"/>
                  <a:gd name="connsiteY64" fmla="*/ 1366657 h 1811693"/>
                  <a:gd name="connsiteX65" fmla="*/ 1017273 w 1317543"/>
                  <a:gd name="connsiteY65" fmla="*/ 1490471 h 1811693"/>
                  <a:gd name="connsiteX66" fmla="*/ 1003641 w 1317543"/>
                  <a:gd name="connsiteY66" fmla="*/ 1508181 h 1811693"/>
                  <a:gd name="connsiteX67" fmla="*/ 998106 w 1317543"/>
                  <a:gd name="connsiteY67" fmla="*/ 1520552 h 1811693"/>
                  <a:gd name="connsiteX68" fmla="*/ 949176 w 1317543"/>
                  <a:gd name="connsiteY68" fmla="*/ 1568322 h 1811693"/>
                  <a:gd name="connsiteX69" fmla="*/ 887267 w 1317543"/>
                  <a:gd name="connsiteY69" fmla="*/ 1597365 h 1811693"/>
                  <a:gd name="connsiteX70" fmla="*/ 880154 w 1317543"/>
                  <a:gd name="connsiteY70" fmla="*/ 1597806 h 1811693"/>
                  <a:gd name="connsiteX71" fmla="*/ 880073 w 1317543"/>
                  <a:gd name="connsiteY71" fmla="*/ 1597849 h 1811693"/>
                  <a:gd name="connsiteX72" fmla="*/ 879780 w 1317543"/>
                  <a:gd name="connsiteY72" fmla="*/ 1597829 h 1811693"/>
                  <a:gd name="connsiteX73" fmla="*/ 863428 w 1317543"/>
                  <a:gd name="connsiteY73" fmla="*/ 1598843 h 1811693"/>
                  <a:gd name="connsiteX74" fmla="*/ 859070 w 1317543"/>
                  <a:gd name="connsiteY74" fmla="*/ 1596433 h 1811693"/>
                  <a:gd name="connsiteX75" fmla="*/ 850779 w 1317543"/>
                  <a:gd name="connsiteY75" fmla="*/ 1595874 h 1811693"/>
                  <a:gd name="connsiteX76" fmla="*/ 818620 w 1317543"/>
                  <a:gd name="connsiteY76" fmla="*/ 1583268 h 1811693"/>
                  <a:gd name="connsiteX77" fmla="*/ 704410 w 1317543"/>
                  <a:gd name="connsiteY77" fmla="*/ 1521246 h 1811693"/>
                  <a:gd name="connsiteX78" fmla="*/ 585489 w 1317543"/>
                  <a:gd name="connsiteY78" fmla="*/ 1386632 h 1811693"/>
                  <a:gd name="connsiteX79" fmla="*/ 570558 w 1317543"/>
                  <a:gd name="connsiteY79" fmla="*/ 1350063 h 1811693"/>
                  <a:gd name="connsiteX80" fmla="*/ 504114 w 1317543"/>
                  <a:gd name="connsiteY80" fmla="*/ 1409232 h 1811693"/>
                  <a:gd name="connsiteX81" fmla="*/ 64134 w 1317543"/>
                  <a:gd name="connsiteY81" fmla="*/ 1170303 h 1811693"/>
                  <a:gd name="connsiteX82" fmla="*/ 55392 w 1317543"/>
                  <a:gd name="connsiteY82" fmla="*/ 1040570 h 1811693"/>
                  <a:gd name="connsiteX83" fmla="*/ 52346 w 1317543"/>
                  <a:gd name="connsiteY83" fmla="*/ 995365 h 1811693"/>
                  <a:gd name="connsiteX84" fmla="*/ 40980 w 1317543"/>
                  <a:gd name="connsiteY84" fmla="*/ 826679 h 1811693"/>
                  <a:gd name="connsiteX85" fmla="*/ 59170 w 1317543"/>
                  <a:gd name="connsiteY85" fmla="*/ 702867 h 1811693"/>
                  <a:gd name="connsiteX86" fmla="*/ 69161 w 1317543"/>
                  <a:gd name="connsiteY86" fmla="*/ 689886 h 1811693"/>
                  <a:gd name="connsiteX87" fmla="*/ 76244 w 1317543"/>
                  <a:gd name="connsiteY87" fmla="*/ 674055 h 1811693"/>
                  <a:gd name="connsiteX88" fmla="*/ 125174 w 1317543"/>
                  <a:gd name="connsiteY88" fmla="*/ 626284 h 1811693"/>
                  <a:gd name="connsiteX89" fmla="*/ 187083 w 1317543"/>
                  <a:gd name="connsiteY89" fmla="*/ 597241 h 1811693"/>
                  <a:gd name="connsiteX90" fmla="*/ 193863 w 1317543"/>
                  <a:gd name="connsiteY90" fmla="*/ 596821 h 1811693"/>
                  <a:gd name="connsiteX91" fmla="*/ 196369 w 1317543"/>
                  <a:gd name="connsiteY91" fmla="*/ 595488 h 1811693"/>
                  <a:gd name="connsiteX92" fmla="*/ 205470 w 1317543"/>
                  <a:gd name="connsiteY92" fmla="*/ 596101 h 1811693"/>
                  <a:gd name="connsiteX93" fmla="*/ 210922 w 1317543"/>
                  <a:gd name="connsiteY93" fmla="*/ 595763 h 1811693"/>
                  <a:gd name="connsiteX94" fmla="*/ 212375 w 1317543"/>
                  <a:gd name="connsiteY94" fmla="*/ 596567 h 1811693"/>
                  <a:gd name="connsiteX95" fmla="*/ 225664 w 1317543"/>
                  <a:gd name="connsiteY95" fmla="*/ 597463 h 1811693"/>
                  <a:gd name="connsiteX96" fmla="*/ 257822 w 1317543"/>
                  <a:gd name="connsiteY96" fmla="*/ 610068 h 1811693"/>
                  <a:gd name="connsiteX97" fmla="*/ 314927 w 1317543"/>
                  <a:gd name="connsiteY97" fmla="*/ 641079 h 1811693"/>
                  <a:gd name="connsiteX98" fmla="*/ 314954 w 1317543"/>
                  <a:gd name="connsiteY98" fmla="*/ 641478 h 1811693"/>
                  <a:gd name="connsiteX99" fmla="*/ 346457 w 1317543"/>
                  <a:gd name="connsiteY99" fmla="*/ 658586 h 1811693"/>
                  <a:gd name="connsiteX100" fmla="*/ 351553 w 1317543"/>
                  <a:gd name="connsiteY100" fmla="*/ 659795 h 1811693"/>
                  <a:gd name="connsiteX101" fmla="*/ 353877 w 1317543"/>
                  <a:gd name="connsiteY101" fmla="*/ 625955 h 1811693"/>
                  <a:gd name="connsiteX102" fmla="*/ 343536 w 1317543"/>
                  <a:gd name="connsiteY102" fmla="*/ 472474 h 1811693"/>
                  <a:gd name="connsiteX103" fmla="*/ 245352 w 1317543"/>
                  <a:gd name="connsiteY103" fmla="*/ 287244 h 1811693"/>
                  <a:gd name="connsiteX104" fmla="*/ 182346 w 1317543"/>
                  <a:gd name="connsiteY104" fmla="*/ 253029 h 1811693"/>
                  <a:gd name="connsiteX105" fmla="*/ 177250 w 1317543"/>
                  <a:gd name="connsiteY105" fmla="*/ 251820 h 1811693"/>
                  <a:gd name="connsiteX106" fmla="*/ 174926 w 1317543"/>
                  <a:gd name="connsiteY106" fmla="*/ 285659 h 1811693"/>
                  <a:gd name="connsiteX107" fmla="*/ 185497 w 1317543"/>
                  <a:gd name="connsiteY107" fmla="*/ 442563 h 1811693"/>
                  <a:gd name="connsiteX108" fmla="*/ 113185 w 1317543"/>
                  <a:gd name="connsiteY108" fmla="*/ 498546 h 1811693"/>
                  <a:gd name="connsiteX109" fmla="*/ 15289 w 1317543"/>
                  <a:gd name="connsiteY109" fmla="*/ 445383 h 1811693"/>
                  <a:gd name="connsiteX110" fmla="*/ 877 w 1317543"/>
                  <a:gd name="connsiteY110" fmla="*/ 231493 h 1811693"/>
                  <a:gd name="connsiteX111" fmla="*/ 31523 w 1317543"/>
                  <a:gd name="connsiteY111" fmla="*/ 87360 h 1811693"/>
                  <a:gd name="connsiteX112" fmla="*/ 36043 w 1317543"/>
                  <a:gd name="connsiteY112" fmla="*/ 83438 h 1811693"/>
                  <a:gd name="connsiteX113" fmla="*/ 38144 w 1317543"/>
                  <a:gd name="connsiteY113" fmla="*/ 78742 h 1811693"/>
                  <a:gd name="connsiteX114" fmla="*/ 87074 w 1317543"/>
                  <a:gd name="connsiteY114" fmla="*/ 30971 h 1811693"/>
                  <a:gd name="connsiteX115" fmla="*/ 124575 w 1317543"/>
                  <a:gd name="connsiteY115" fmla="*/ 13379 h 1811693"/>
                  <a:gd name="connsiteX116" fmla="*/ 130417 w 1317543"/>
                  <a:gd name="connsiteY116" fmla="*/ 8309 h 1811693"/>
                  <a:gd name="connsiteX117" fmla="*/ 139308 w 1317543"/>
                  <a:gd name="connsiteY117" fmla="*/ 6467 h 1811693"/>
                  <a:gd name="connsiteX118" fmla="*/ 148983 w 1317543"/>
                  <a:gd name="connsiteY118" fmla="*/ 1928 h 1811693"/>
                  <a:gd name="connsiteX119" fmla="*/ 166436 w 1317543"/>
                  <a:gd name="connsiteY119" fmla="*/ 846 h 1811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17543" h="1811693">
                    <a:moveTo>
                      <a:pt x="501268" y="811991"/>
                    </a:moveTo>
                    <a:lnTo>
                      <a:pt x="492522" y="829975"/>
                    </a:lnTo>
                    <a:lnTo>
                      <a:pt x="487677" y="832552"/>
                    </a:lnTo>
                    <a:lnTo>
                      <a:pt x="487497" y="832954"/>
                    </a:lnTo>
                    <a:cubicBezTo>
                      <a:pt x="477324" y="848568"/>
                      <a:pt x="460210" y="865726"/>
                      <a:pt x="438567" y="880724"/>
                    </a:cubicBezTo>
                    <a:cubicBezTo>
                      <a:pt x="416924" y="895723"/>
                      <a:pt x="394851" y="905724"/>
                      <a:pt x="376658" y="909767"/>
                    </a:cubicBezTo>
                    <a:lnTo>
                      <a:pt x="375286" y="909852"/>
                    </a:lnTo>
                    <a:lnTo>
                      <a:pt x="372538" y="911314"/>
                    </a:lnTo>
                    <a:lnTo>
                      <a:pt x="362561" y="910641"/>
                    </a:lnTo>
                    <a:lnTo>
                      <a:pt x="352819" y="911245"/>
                    </a:lnTo>
                    <a:lnTo>
                      <a:pt x="350222" y="909809"/>
                    </a:lnTo>
                    <a:lnTo>
                      <a:pt x="343244" y="909338"/>
                    </a:lnTo>
                    <a:cubicBezTo>
                      <a:pt x="332969" y="906944"/>
                      <a:pt x="322217" y="902778"/>
                      <a:pt x="311085" y="896732"/>
                    </a:cubicBezTo>
                    <a:lnTo>
                      <a:pt x="253979" y="865721"/>
                    </a:lnTo>
                    <a:cubicBezTo>
                      <a:pt x="253970" y="865588"/>
                      <a:pt x="253962" y="865455"/>
                      <a:pt x="253953" y="865322"/>
                    </a:cubicBezTo>
                    <a:lnTo>
                      <a:pt x="222450" y="848214"/>
                    </a:lnTo>
                    <a:lnTo>
                      <a:pt x="217353" y="847005"/>
                    </a:lnTo>
                    <a:lnTo>
                      <a:pt x="215029" y="880845"/>
                    </a:lnTo>
                    <a:lnTo>
                      <a:pt x="222555" y="992544"/>
                    </a:lnTo>
                    <a:lnTo>
                      <a:pt x="524482" y="1156503"/>
                    </a:lnTo>
                    <a:close/>
                    <a:moveTo>
                      <a:pt x="655342" y="519074"/>
                    </a:moveTo>
                    <a:cubicBezTo>
                      <a:pt x="654971" y="530450"/>
                      <a:pt x="654601" y="541826"/>
                      <a:pt x="654230" y="553202"/>
                    </a:cubicBezTo>
                    <a:lnTo>
                      <a:pt x="692803" y="1125677"/>
                    </a:lnTo>
                    <a:cubicBezTo>
                      <a:pt x="697898" y="1201297"/>
                      <a:pt x="741857" y="1284227"/>
                      <a:pt x="790987" y="1310907"/>
                    </a:cubicBezTo>
                    <a:lnTo>
                      <a:pt x="853993" y="1345122"/>
                    </a:lnTo>
                    <a:lnTo>
                      <a:pt x="859090" y="1346332"/>
                    </a:lnTo>
                    <a:lnTo>
                      <a:pt x="861414" y="1312492"/>
                    </a:lnTo>
                    <a:lnTo>
                      <a:pt x="822841" y="740017"/>
                    </a:lnTo>
                    <a:cubicBezTo>
                      <a:pt x="817745" y="664396"/>
                      <a:pt x="773787" y="581466"/>
                      <a:pt x="724656" y="554787"/>
                    </a:cubicBezTo>
                    <a:lnTo>
                      <a:pt x="661651" y="520571"/>
                    </a:lnTo>
                    <a:close/>
                    <a:moveTo>
                      <a:pt x="170519" y="0"/>
                    </a:moveTo>
                    <a:lnTo>
                      <a:pt x="172091" y="496"/>
                    </a:lnTo>
                    <a:lnTo>
                      <a:pt x="172822" y="450"/>
                    </a:lnTo>
                    <a:lnTo>
                      <a:pt x="173983" y="1092"/>
                    </a:lnTo>
                    <a:lnTo>
                      <a:pt x="217719" y="14882"/>
                    </a:lnTo>
                    <a:lnTo>
                      <a:pt x="331929" y="76904"/>
                    </a:lnTo>
                    <a:cubicBezTo>
                      <a:pt x="398723" y="113176"/>
                      <a:pt x="460243" y="206802"/>
                      <a:pt x="490724" y="309177"/>
                    </a:cubicBezTo>
                    <a:lnTo>
                      <a:pt x="502228" y="371244"/>
                    </a:lnTo>
                    <a:lnTo>
                      <a:pt x="510828" y="354903"/>
                    </a:lnTo>
                    <a:lnTo>
                      <a:pt x="513630" y="352472"/>
                    </a:lnTo>
                    <a:lnTo>
                      <a:pt x="516775" y="345442"/>
                    </a:lnTo>
                    <a:cubicBezTo>
                      <a:pt x="526949" y="329827"/>
                      <a:pt x="544063" y="312670"/>
                      <a:pt x="565705" y="297671"/>
                    </a:cubicBezTo>
                    <a:lnTo>
                      <a:pt x="606789" y="278398"/>
                    </a:lnTo>
                    <a:lnTo>
                      <a:pt x="609721" y="275853"/>
                    </a:lnTo>
                    <a:lnTo>
                      <a:pt x="614185" y="274928"/>
                    </a:lnTo>
                    <a:lnTo>
                      <a:pt x="627614" y="268628"/>
                    </a:lnTo>
                    <a:cubicBezTo>
                      <a:pt x="636710" y="266607"/>
                      <a:pt x="644836" y="266074"/>
                      <a:pt x="651453" y="267150"/>
                    </a:cubicBezTo>
                    <a:lnTo>
                      <a:pt x="655266" y="269259"/>
                    </a:lnTo>
                    <a:lnTo>
                      <a:pt x="697023" y="282424"/>
                    </a:lnTo>
                    <a:lnTo>
                      <a:pt x="811233" y="344446"/>
                    </a:lnTo>
                    <a:cubicBezTo>
                      <a:pt x="878027" y="380718"/>
                      <a:pt x="939547" y="474345"/>
                      <a:pt x="970029" y="576720"/>
                    </a:cubicBezTo>
                    <a:lnTo>
                      <a:pt x="972991" y="592702"/>
                    </a:lnTo>
                    <a:lnTo>
                      <a:pt x="1004054" y="537149"/>
                    </a:lnTo>
                    <a:lnTo>
                      <a:pt x="1076366" y="481166"/>
                    </a:lnTo>
                    <a:lnTo>
                      <a:pt x="1171995" y="533098"/>
                    </a:lnTo>
                    <a:lnTo>
                      <a:pt x="1240188" y="1545166"/>
                    </a:lnTo>
                    <a:lnTo>
                      <a:pt x="1305755" y="1580771"/>
                    </a:lnTo>
                    <a:lnTo>
                      <a:pt x="1317543" y="1755710"/>
                    </a:lnTo>
                    <a:lnTo>
                      <a:pt x="1245231" y="1811693"/>
                    </a:lnTo>
                    <a:lnTo>
                      <a:pt x="1018466" y="1688549"/>
                    </a:lnTo>
                    <a:lnTo>
                      <a:pt x="1006679" y="1513611"/>
                    </a:lnTo>
                    <a:lnTo>
                      <a:pt x="1067485" y="1453967"/>
                    </a:lnTo>
                    <a:lnTo>
                      <a:pt x="1025033" y="848515"/>
                    </a:lnTo>
                    <a:lnTo>
                      <a:pt x="999621" y="834715"/>
                    </a:lnTo>
                    <a:lnTo>
                      <a:pt x="1035462" y="1366657"/>
                    </a:lnTo>
                    <a:cubicBezTo>
                      <a:pt x="1038926" y="1418060"/>
                      <a:pt x="1031991" y="1460300"/>
                      <a:pt x="1017273" y="1490471"/>
                    </a:cubicBezTo>
                    <a:lnTo>
                      <a:pt x="1003641" y="1508181"/>
                    </a:lnTo>
                    <a:lnTo>
                      <a:pt x="998106" y="1520552"/>
                    </a:lnTo>
                    <a:cubicBezTo>
                      <a:pt x="987933" y="1536166"/>
                      <a:pt x="970819" y="1553324"/>
                      <a:pt x="949176" y="1568322"/>
                    </a:cubicBezTo>
                    <a:cubicBezTo>
                      <a:pt x="927534" y="1583321"/>
                      <a:pt x="905460" y="1593322"/>
                      <a:pt x="887267" y="1597365"/>
                    </a:cubicBezTo>
                    <a:lnTo>
                      <a:pt x="880154" y="1597806"/>
                    </a:lnTo>
                    <a:lnTo>
                      <a:pt x="880073" y="1597849"/>
                    </a:lnTo>
                    <a:lnTo>
                      <a:pt x="879780" y="1597829"/>
                    </a:lnTo>
                    <a:lnTo>
                      <a:pt x="863428" y="1598843"/>
                    </a:lnTo>
                    <a:lnTo>
                      <a:pt x="859070" y="1596433"/>
                    </a:lnTo>
                    <a:lnTo>
                      <a:pt x="850779" y="1595874"/>
                    </a:lnTo>
                    <a:cubicBezTo>
                      <a:pt x="840504" y="1593479"/>
                      <a:pt x="829752" y="1589313"/>
                      <a:pt x="818620" y="1583268"/>
                    </a:cubicBezTo>
                    <a:lnTo>
                      <a:pt x="704410" y="1521246"/>
                    </a:lnTo>
                    <a:cubicBezTo>
                      <a:pt x="659882" y="1497065"/>
                      <a:pt x="617697" y="1447393"/>
                      <a:pt x="585489" y="1386632"/>
                    </a:cubicBezTo>
                    <a:lnTo>
                      <a:pt x="570558" y="1350063"/>
                    </a:lnTo>
                    <a:lnTo>
                      <a:pt x="504114" y="1409232"/>
                    </a:lnTo>
                    <a:lnTo>
                      <a:pt x="64134" y="1170303"/>
                    </a:lnTo>
                    <a:lnTo>
                      <a:pt x="55392" y="1040570"/>
                    </a:lnTo>
                    <a:lnTo>
                      <a:pt x="52346" y="995365"/>
                    </a:lnTo>
                    <a:lnTo>
                      <a:pt x="40980" y="826679"/>
                    </a:lnTo>
                    <a:cubicBezTo>
                      <a:pt x="37517" y="775277"/>
                      <a:pt x="44452" y="733037"/>
                      <a:pt x="59170" y="702867"/>
                    </a:cubicBezTo>
                    <a:lnTo>
                      <a:pt x="69161" y="689886"/>
                    </a:lnTo>
                    <a:lnTo>
                      <a:pt x="76244" y="674055"/>
                    </a:lnTo>
                    <a:cubicBezTo>
                      <a:pt x="86418" y="658440"/>
                      <a:pt x="103531" y="641283"/>
                      <a:pt x="125174" y="626284"/>
                    </a:cubicBezTo>
                    <a:cubicBezTo>
                      <a:pt x="146817" y="611285"/>
                      <a:pt x="168891" y="601285"/>
                      <a:pt x="187083" y="597241"/>
                    </a:cubicBezTo>
                    <a:lnTo>
                      <a:pt x="193863" y="596821"/>
                    </a:lnTo>
                    <a:lnTo>
                      <a:pt x="196369" y="595488"/>
                    </a:lnTo>
                    <a:lnTo>
                      <a:pt x="205470" y="596101"/>
                    </a:lnTo>
                    <a:lnTo>
                      <a:pt x="210922" y="595763"/>
                    </a:lnTo>
                    <a:lnTo>
                      <a:pt x="212375" y="596567"/>
                    </a:lnTo>
                    <a:lnTo>
                      <a:pt x="225664" y="597463"/>
                    </a:lnTo>
                    <a:cubicBezTo>
                      <a:pt x="235938" y="599857"/>
                      <a:pt x="246690" y="604023"/>
                      <a:pt x="257822" y="610068"/>
                    </a:cubicBezTo>
                    <a:lnTo>
                      <a:pt x="314927" y="641079"/>
                    </a:lnTo>
                    <a:lnTo>
                      <a:pt x="314954" y="641478"/>
                    </a:lnTo>
                    <a:lnTo>
                      <a:pt x="346457" y="658586"/>
                    </a:lnTo>
                    <a:lnTo>
                      <a:pt x="351553" y="659795"/>
                    </a:lnTo>
                    <a:lnTo>
                      <a:pt x="353877" y="625955"/>
                    </a:lnTo>
                    <a:lnTo>
                      <a:pt x="343536" y="472474"/>
                    </a:lnTo>
                    <a:cubicBezTo>
                      <a:pt x="338441" y="396853"/>
                      <a:pt x="294483" y="313923"/>
                      <a:pt x="245352" y="287244"/>
                    </a:cubicBezTo>
                    <a:lnTo>
                      <a:pt x="182346" y="253029"/>
                    </a:lnTo>
                    <a:lnTo>
                      <a:pt x="177250" y="251820"/>
                    </a:lnTo>
                    <a:lnTo>
                      <a:pt x="174926" y="285659"/>
                    </a:lnTo>
                    <a:lnTo>
                      <a:pt x="185497" y="442563"/>
                    </a:lnTo>
                    <a:lnTo>
                      <a:pt x="113185" y="498546"/>
                    </a:lnTo>
                    <a:lnTo>
                      <a:pt x="15289" y="445383"/>
                    </a:lnTo>
                    <a:lnTo>
                      <a:pt x="877" y="231493"/>
                    </a:lnTo>
                    <a:cubicBezTo>
                      <a:pt x="-3453" y="167239"/>
                      <a:pt x="8465" y="117303"/>
                      <a:pt x="31523" y="87360"/>
                    </a:cubicBezTo>
                    <a:lnTo>
                      <a:pt x="36043" y="83438"/>
                    </a:lnTo>
                    <a:lnTo>
                      <a:pt x="38144" y="78742"/>
                    </a:lnTo>
                    <a:cubicBezTo>
                      <a:pt x="48318" y="63127"/>
                      <a:pt x="65431" y="45970"/>
                      <a:pt x="87074" y="30971"/>
                    </a:cubicBezTo>
                    <a:lnTo>
                      <a:pt x="124575" y="13379"/>
                    </a:lnTo>
                    <a:lnTo>
                      <a:pt x="130417" y="8309"/>
                    </a:lnTo>
                    <a:lnTo>
                      <a:pt x="139308" y="6467"/>
                    </a:lnTo>
                    <a:lnTo>
                      <a:pt x="148983" y="1928"/>
                    </a:lnTo>
                    <a:lnTo>
                      <a:pt x="166436" y="846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BDD5E78D-4B73-3232-E1A6-1E30A5F56076}"/>
                  </a:ext>
                </a:extLst>
              </p:cNvPr>
              <p:cNvSpPr/>
              <p:nvPr/>
            </p:nvSpPr>
            <p:spPr bwMode="auto">
              <a:xfrm>
                <a:off x="3710632" y="4603982"/>
                <a:ext cx="1245231" cy="1755894"/>
              </a:xfrm>
              <a:custGeom>
                <a:avLst/>
                <a:gdLst>
                  <a:gd name="connsiteX0" fmla="*/ 1004054 w 1245231"/>
                  <a:gd name="connsiteY0" fmla="*/ 481350 h 1755894"/>
                  <a:gd name="connsiteX1" fmla="*/ 1099683 w 1245231"/>
                  <a:gd name="connsiteY1" fmla="*/ 533282 h 1755894"/>
                  <a:gd name="connsiteX2" fmla="*/ 1167876 w 1245231"/>
                  <a:gd name="connsiteY2" fmla="*/ 1545350 h 1755894"/>
                  <a:gd name="connsiteX3" fmla="*/ 1233443 w 1245231"/>
                  <a:gd name="connsiteY3" fmla="*/ 1580955 h 1755894"/>
                  <a:gd name="connsiteX4" fmla="*/ 1245231 w 1245231"/>
                  <a:gd name="connsiteY4" fmla="*/ 1755894 h 1755894"/>
                  <a:gd name="connsiteX5" fmla="*/ 1018466 w 1245231"/>
                  <a:gd name="connsiteY5" fmla="*/ 1632750 h 1755894"/>
                  <a:gd name="connsiteX6" fmla="*/ 1006679 w 1245231"/>
                  <a:gd name="connsiteY6" fmla="*/ 1457812 h 1755894"/>
                  <a:gd name="connsiteX7" fmla="*/ 1072247 w 1245231"/>
                  <a:gd name="connsiteY7" fmla="*/ 1493418 h 1755894"/>
                  <a:gd name="connsiteX8" fmla="*/ 1025033 w 1245231"/>
                  <a:gd name="connsiteY8" fmla="*/ 792716 h 1755894"/>
                  <a:gd name="connsiteX9" fmla="*/ 959466 w 1245231"/>
                  <a:gd name="connsiteY9" fmla="*/ 757110 h 1755894"/>
                  <a:gd name="connsiteX10" fmla="*/ 947678 w 1245231"/>
                  <a:gd name="connsiteY10" fmla="*/ 582171 h 1755894"/>
                  <a:gd name="connsiteX11" fmla="*/ 627749 w 1245231"/>
                  <a:gd name="connsiteY11" fmla="*/ 456728 h 1755894"/>
                  <a:gd name="connsiteX12" fmla="*/ 581918 w 1245231"/>
                  <a:gd name="connsiteY12" fmla="*/ 553386 h 1755894"/>
                  <a:gd name="connsiteX13" fmla="*/ 620491 w 1245231"/>
                  <a:gd name="connsiteY13" fmla="*/ 1125861 h 1755894"/>
                  <a:gd name="connsiteX14" fmla="*/ 718675 w 1245231"/>
                  <a:gd name="connsiteY14" fmla="*/ 1311091 h 1755894"/>
                  <a:gd name="connsiteX15" fmla="*/ 781681 w 1245231"/>
                  <a:gd name="connsiteY15" fmla="*/ 1345306 h 1755894"/>
                  <a:gd name="connsiteX16" fmla="*/ 861414 w 1245231"/>
                  <a:gd name="connsiteY16" fmla="*/ 1256693 h 1755894"/>
                  <a:gd name="connsiteX17" fmla="*/ 822841 w 1245231"/>
                  <a:gd name="connsiteY17" fmla="*/ 684218 h 1755894"/>
                  <a:gd name="connsiteX18" fmla="*/ 724656 w 1245231"/>
                  <a:gd name="connsiteY18" fmla="*/ 498988 h 1755894"/>
                  <a:gd name="connsiteX19" fmla="*/ 661651 w 1245231"/>
                  <a:gd name="connsiteY19" fmla="*/ 464772 h 1755894"/>
                  <a:gd name="connsiteX20" fmla="*/ 627749 w 1245231"/>
                  <a:gd name="connsiteY20" fmla="*/ 456728 h 1755894"/>
                  <a:gd name="connsiteX21" fmla="*/ 577511 w 1245231"/>
                  <a:gd name="connsiteY21" fmla="*/ 267727 h 1755894"/>
                  <a:gd name="connsiteX22" fmla="*/ 624711 w 1245231"/>
                  <a:gd name="connsiteY22" fmla="*/ 282608 h 1755894"/>
                  <a:gd name="connsiteX23" fmla="*/ 738921 w 1245231"/>
                  <a:gd name="connsiteY23" fmla="*/ 344630 h 1755894"/>
                  <a:gd name="connsiteX24" fmla="*/ 916898 w 1245231"/>
                  <a:gd name="connsiteY24" fmla="*/ 680394 h 1755894"/>
                  <a:gd name="connsiteX25" fmla="*/ 963150 w 1245231"/>
                  <a:gd name="connsiteY25" fmla="*/ 1366841 h 1755894"/>
                  <a:gd name="connsiteX26" fmla="*/ 818620 w 1245231"/>
                  <a:gd name="connsiteY26" fmla="*/ 1527469 h 1755894"/>
                  <a:gd name="connsiteX27" fmla="*/ 704410 w 1245231"/>
                  <a:gd name="connsiteY27" fmla="*/ 1465447 h 1755894"/>
                  <a:gd name="connsiteX28" fmla="*/ 526434 w 1245231"/>
                  <a:gd name="connsiteY28" fmla="*/ 1129684 h 1755894"/>
                  <a:gd name="connsiteX29" fmla="*/ 480181 w 1245231"/>
                  <a:gd name="connsiteY29" fmla="*/ 443236 h 1755894"/>
                  <a:gd name="connsiteX30" fmla="*/ 537409 w 1245231"/>
                  <a:gd name="connsiteY30" fmla="*/ 276037 h 1755894"/>
                  <a:gd name="connsiteX31" fmla="*/ 577511 w 1245231"/>
                  <a:gd name="connsiteY31" fmla="*/ 267727 h 1755894"/>
                  <a:gd name="connsiteX32" fmla="*/ 98207 w 1245231"/>
                  <a:gd name="connsiteY32" fmla="*/ 184 h 1755894"/>
                  <a:gd name="connsiteX33" fmla="*/ 145407 w 1245231"/>
                  <a:gd name="connsiteY33" fmla="*/ 15066 h 1755894"/>
                  <a:gd name="connsiteX34" fmla="*/ 259617 w 1245231"/>
                  <a:gd name="connsiteY34" fmla="*/ 77088 h 1755894"/>
                  <a:gd name="connsiteX35" fmla="*/ 437593 w 1245231"/>
                  <a:gd name="connsiteY35" fmla="*/ 412851 h 1755894"/>
                  <a:gd name="connsiteX36" fmla="*/ 441203 w 1245231"/>
                  <a:gd name="connsiteY36" fmla="*/ 466415 h 1755894"/>
                  <a:gd name="connsiteX37" fmla="*/ 452005 w 1245231"/>
                  <a:gd name="connsiteY37" fmla="*/ 626741 h 1755894"/>
                  <a:gd name="connsiteX38" fmla="*/ 455614 w 1245231"/>
                  <a:gd name="connsiteY38" fmla="*/ 680306 h 1755894"/>
                  <a:gd name="connsiteX39" fmla="*/ 311085 w 1245231"/>
                  <a:gd name="connsiteY39" fmla="*/ 840933 h 1755894"/>
                  <a:gd name="connsiteX40" fmla="*/ 253979 w 1245231"/>
                  <a:gd name="connsiteY40" fmla="*/ 809922 h 1755894"/>
                  <a:gd name="connsiteX41" fmla="*/ 253953 w 1245231"/>
                  <a:gd name="connsiteY41" fmla="*/ 809523 h 1755894"/>
                  <a:gd name="connsiteX42" fmla="*/ 222450 w 1245231"/>
                  <a:gd name="connsiteY42" fmla="*/ 792415 h 1755894"/>
                  <a:gd name="connsiteX43" fmla="*/ 142717 w 1245231"/>
                  <a:gd name="connsiteY43" fmla="*/ 881029 h 1755894"/>
                  <a:gd name="connsiteX44" fmla="*/ 150243 w 1245231"/>
                  <a:gd name="connsiteY44" fmla="*/ 992728 h 1755894"/>
                  <a:gd name="connsiteX45" fmla="*/ 492326 w 1245231"/>
                  <a:gd name="connsiteY45" fmla="*/ 1178494 h 1755894"/>
                  <a:gd name="connsiteX46" fmla="*/ 504114 w 1245231"/>
                  <a:gd name="connsiteY46" fmla="*/ 1353433 h 1755894"/>
                  <a:gd name="connsiteX47" fmla="*/ 64134 w 1245231"/>
                  <a:gd name="connsiteY47" fmla="*/ 1114504 h 1755894"/>
                  <a:gd name="connsiteX48" fmla="*/ 55392 w 1245231"/>
                  <a:gd name="connsiteY48" fmla="*/ 984771 h 1755894"/>
                  <a:gd name="connsiteX49" fmla="*/ 52346 w 1245231"/>
                  <a:gd name="connsiteY49" fmla="*/ 939566 h 1755894"/>
                  <a:gd name="connsiteX50" fmla="*/ 40980 w 1245231"/>
                  <a:gd name="connsiteY50" fmla="*/ 770880 h 1755894"/>
                  <a:gd name="connsiteX51" fmla="*/ 185510 w 1245231"/>
                  <a:gd name="connsiteY51" fmla="*/ 610252 h 1755894"/>
                  <a:gd name="connsiteX52" fmla="*/ 242615 w 1245231"/>
                  <a:gd name="connsiteY52" fmla="*/ 641263 h 1755894"/>
                  <a:gd name="connsiteX53" fmla="*/ 242642 w 1245231"/>
                  <a:gd name="connsiteY53" fmla="*/ 641662 h 1755894"/>
                  <a:gd name="connsiteX54" fmla="*/ 274145 w 1245231"/>
                  <a:gd name="connsiteY54" fmla="*/ 658770 h 1755894"/>
                  <a:gd name="connsiteX55" fmla="*/ 353877 w 1245231"/>
                  <a:gd name="connsiteY55" fmla="*/ 570156 h 1755894"/>
                  <a:gd name="connsiteX56" fmla="*/ 343536 w 1245231"/>
                  <a:gd name="connsiteY56" fmla="*/ 416675 h 1755894"/>
                  <a:gd name="connsiteX57" fmla="*/ 245352 w 1245231"/>
                  <a:gd name="connsiteY57" fmla="*/ 231445 h 1755894"/>
                  <a:gd name="connsiteX58" fmla="*/ 182346 w 1245231"/>
                  <a:gd name="connsiteY58" fmla="*/ 197230 h 1755894"/>
                  <a:gd name="connsiteX59" fmla="*/ 102614 w 1245231"/>
                  <a:gd name="connsiteY59" fmla="*/ 285843 h 1755894"/>
                  <a:gd name="connsiteX60" fmla="*/ 113185 w 1245231"/>
                  <a:gd name="connsiteY60" fmla="*/ 442747 h 1755894"/>
                  <a:gd name="connsiteX61" fmla="*/ 15289 w 1245231"/>
                  <a:gd name="connsiteY61" fmla="*/ 389584 h 1755894"/>
                  <a:gd name="connsiteX62" fmla="*/ 877 w 1245231"/>
                  <a:gd name="connsiteY62" fmla="*/ 175694 h 1755894"/>
                  <a:gd name="connsiteX63" fmla="*/ 58105 w 1245231"/>
                  <a:gd name="connsiteY63" fmla="*/ 8493 h 1755894"/>
                  <a:gd name="connsiteX64" fmla="*/ 98207 w 1245231"/>
                  <a:gd name="connsiteY64" fmla="*/ 184 h 175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45231" h="1755894">
                    <a:moveTo>
                      <a:pt x="1004054" y="481350"/>
                    </a:moveTo>
                    <a:lnTo>
                      <a:pt x="1099683" y="533282"/>
                    </a:lnTo>
                    <a:lnTo>
                      <a:pt x="1167876" y="1545350"/>
                    </a:lnTo>
                    <a:lnTo>
                      <a:pt x="1233443" y="1580955"/>
                    </a:lnTo>
                    <a:lnTo>
                      <a:pt x="1245231" y="1755894"/>
                    </a:lnTo>
                    <a:lnTo>
                      <a:pt x="1018466" y="1632750"/>
                    </a:lnTo>
                    <a:lnTo>
                      <a:pt x="1006679" y="1457812"/>
                    </a:lnTo>
                    <a:lnTo>
                      <a:pt x="1072247" y="1493418"/>
                    </a:lnTo>
                    <a:lnTo>
                      <a:pt x="1025033" y="792716"/>
                    </a:lnTo>
                    <a:lnTo>
                      <a:pt x="959466" y="757110"/>
                    </a:lnTo>
                    <a:lnTo>
                      <a:pt x="947678" y="582171"/>
                    </a:lnTo>
                    <a:close/>
                    <a:moveTo>
                      <a:pt x="627749" y="456728"/>
                    </a:moveTo>
                    <a:cubicBezTo>
                      <a:pt x="597221" y="460175"/>
                      <a:pt x="578097" y="496670"/>
                      <a:pt x="581918" y="553386"/>
                    </a:cubicBezTo>
                    <a:lnTo>
                      <a:pt x="620491" y="1125861"/>
                    </a:lnTo>
                    <a:cubicBezTo>
                      <a:pt x="625586" y="1201481"/>
                      <a:pt x="669545" y="1284411"/>
                      <a:pt x="718675" y="1311091"/>
                    </a:cubicBezTo>
                    <a:lnTo>
                      <a:pt x="781681" y="1345306"/>
                    </a:lnTo>
                    <a:cubicBezTo>
                      <a:pt x="830811" y="1371986"/>
                      <a:pt x="866509" y="1332313"/>
                      <a:pt x="861414" y="1256693"/>
                    </a:cubicBezTo>
                    <a:lnTo>
                      <a:pt x="822841" y="684218"/>
                    </a:lnTo>
                    <a:cubicBezTo>
                      <a:pt x="817745" y="608597"/>
                      <a:pt x="773787" y="525667"/>
                      <a:pt x="724656" y="498988"/>
                    </a:cubicBezTo>
                    <a:lnTo>
                      <a:pt x="661651" y="464772"/>
                    </a:lnTo>
                    <a:cubicBezTo>
                      <a:pt x="649368" y="458102"/>
                      <a:pt x="637925" y="455579"/>
                      <a:pt x="627749" y="456728"/>
                    </a:cubicBezTo>
                    <a:close/>
                    <a:moveTo>
                      <a:pt x="577511" y="267727"/>
                    </a:moveTo>
                    <a:cubicBezTo>
                      <a:pt x="592170" y="268701"/>
                      <a:pt x="608013" y="273541"/>
                      <a:pt x="624711" y="282608"/>
                    </a:cubicBezTo>
                    <a:lnTo>
                      <a:pt x="738921" y="344630"/>
                    </a:lnTo>
                    <a:cubicBezTo>
                      <a:pt x="827979" y="392992"/>
                      <a:pt x="907662" y="543319"/>
                      <a:pt x="916898" y="680394"/>
                    </a:cubicBezTo>
                    <a:lnTo>
                      <a:pt x="963150" y="1366841"/>
                    </a:lnTo>
                    <a:cubicBezTo>
                      <a:pt x="972386" y="1503915"/>
                      <a:pt x="907678" y="1575831"/>
                      <a:pt x="818620" y="1527469"/>
                    </a:cubicBezTo>
                    <a:lnTo>
                      <a:pt x="704410" y="1465447"/>
                    </a:lnTo>
                    <a:cubicBezTo>
                      <a:pt x="615353" y="1417085"/>
                      <a:pt x="535670" y="1266758"/>
                      <a:pt x="526434" y="1129684"/>
                    </a:cubicBezTo>
                    <a:lnTo>
                      <a:pt x="480181" y="443236"/>
                    </a:lnTo>
                    <a:cubicBezTo>
                      <a:pt x="474408" y="357565"/>
                      <a:pt x="497521" y="297346"/>
                      <a:pt x="537409" y="276037"/>
                    </a:cubicBezTo>
                    <a:cubicBezTo>
                      <a:pt x="549376" y="269644"/>
                      <a:pt x="562852" y="266753"/>
                      <a:pt x="577511" y="267727"/>
                    </a:cubicBezTo>
                    <a:close/>
                    <a:moveTo>
                      <a:pt x="98207" y="184"/>
                    </a:moveTo>
                    <a:cubicBezTo>
                      <a:pt x="112866" y="1159"/>
                      <a:pt x="128709" y="5998"/>
                      <a:pt x="145407" y="15066"/>
                    </a:cubicBezTo>
                    <a:lnTo>
                      <a:pt x="259617" y="77088"/>
                    </a:lnTo>
                    <a:cubicBezTo>
                      <a:pt x="348675" y="125450"/>
                      <a:pt x="428358" y="275776"/>
                      <a:pt x="437593" y="412851"/>
                    </a:cubicBezTo>
                    <a:lnTo>
                      <a:pt x="441203" y="466415"/>
                    </a:lnTo>
                    <a:lnTo>
                      <a:pt x="452005" y="626741"/>
                    </a:lnTo>
                    <a:lnTo>
                      <a:pt x="455614" y="680306"/>
                    </a:lnTo>
                    <a:cubicBezTo>
                      <a:pt x="464851" y="817380"/>
                      <a:pt x="400142" y="889296"/>
                      <a:pt x="311085" y="840933"/>
                    </a:cubicBezTo>
                    <a:lnTo>
                      <a:pt x="253979" y="809922"/>
                    </a:lnTo>
                    <a:lnTo>
                      <a:pt x="253953" y="809523"/>
                    </a:lnTo>
                    <a:lnTo>
                      <a:pt x="222450" y="792415"/>
                    </a:lnTo>
                    <a:cubicBezTo>
                      <a:pt x="173319" y="765736"/>
                      <a:pt x="137622" y="805410"/>
                      <a:pt x="142717" y="881029"/>
                    </a:cubicBezTo>
                    <a:lnTo>
                      <a:pt x="150243" y="992728"/>
                    </a:lnTo>
                    <a:lnTo>
                      <a:pt x="492326" y="1178494"/>
                    </a:lnTo>
                    <a:lnTo>
                      <a:pt x="504114" y="1353433"/>
                    </a:lnTo>
                    <a:lnTo>
                      <a:pt x="64134" y="1114504"/>
                    </a:lnTo>
                    <a:lnTo>
                      <a:pt x="55392" y="984771"/>
                    </a:lnTo>
                    <a:lnTo>
                      <a:pt x="52346" y="939566"/>
                    </a:lnTo>
                    <a:lnTo>
                      <a:pt x="40980" y="770880"/>
                    </a:lnTo>
                    <a:cubicBezTo>
                      <a:pt x="31744" y="633806"/>
                      <a:pt x="96452" y="561890"/>
                      <a:pt x="185510" y="610252"/>
                    </a:cubicBezTo>
                    <a:lnTo>
                      <a:pt x="242615" y="641263"/>
                    </a:lnTo>
                    <a:lnTo>
                      <a:pt x="242642" y="641662"/>
                    </a:lnTo>
                    <a:lnTo>
                      <a:pt x="274145" y="658770"/>
                    </a:lnTo>
                    <a:cubicBezTo>
                      <a:pt x="323276" y="685450"/>
                      <a:pt x="358973" y="645777"/>
                      <a:pt x="353877" y="570156"/>
                    </a:cubicBezTo>
                    <a:lnTo>
                      <a:pt x="343536" y="416675"/>
                    </a:lnTo>
                    <a:cubicBezTo>
                      <a:pt x="338441" y="341054"/>
                      <a:pt x="294483" y="258124"/>
                      <a:pt x="245352" y="231445"/>
                    </a:cubicBezTo>
                    <a:lnTo>
                      <a:pt x="182346" y="197230"/>
                    </a:lnTo>
                    <a:cubicBezTo>
                      <a:pt x="133216" y="170549"/>
                      <a:pt x="97518" y="210223"/>
                      <a:pt x="102614" y="285843"/>
                    </a:cubicBezTo>
                    <a:lnTo>
                      <a:pt x="113185" y="442747"/>
                    </a:lnTo>
                    <a:lnTo>
                      <a:pt x="15289" y="389584"/>
                    </a:lnTo>
                    <a:lnTo>
                      <a:pt x="877" y="175694"/>
                    </a:lnTo>
                    <a:cubicBezTo>
                      <a:pt x="-4896" y="90022"/>
                      <a:pt x="18216" y="29803"/>
                      <a:pt x="58105" y="8493"/>
                    </a:cubicBezTo>
                    <a:cubicBezTo>
                      <a:pt x="70072" y="2101"/>
                      <a:pt x="83548" y="-790"/>
                      <a:pt x="98207" y="18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18D2617A-5DDA-DC16-48E3-F75C84830BDE}"/>
                </a:ext>
              </a:extLst>
            </p:cNvPr>
            <p:cNvSpPr/>
            <p:nvPr/>
          </p:nvSpPr>
          <p:spPr bwMode="auto">
            <a:xfrm rot="16200000">
              <a:off x="10925678" y="2066898"/>
              <a:ext cx="1829993" cy="652800"/>
            </a:xfrm>
            <a:custGeom>
              <a:avLst/>
              <a:gdLst>
                <a:gd name="connsiteX0" fmla="*/ 2964818 w 2964818"/>
                <a:gd name="connsiteY0" fmla="*/ 0 h 1057618"/>
                <a:gd name="connsiteX1" fmla="*/ 2331273 w 2964818"/>
                <a:gd name="connsiteY1" fmla="*/ 1057618 h 1057618"/>
                <a:gd name="connsiteX2" fmla="*/ 0 w 2964818"/>
                <a:gd name="connsiteY2" fmla="*/ 1057618 h 1057618"/>
                <a:gd name="connsiteX3" fmla="*/ 633545 w 296481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818" h="1057618">
                  <a:moveTo>
                    <a:pt x="2964818" y="0"/>
                  </a:moveTo>
                  <a:lnTo>
                    <a:pt x="233127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E089ACED-56AF-53AF-D43C-304CBD54EF8F}"/>
                </a:ext>
              </a:extLst>
            </p:cNvPr>
            <p:cNvSpPr/>
            <p:nvPr/>
          </p:nvSpPr>
          <p:spPr bwMode="auto">
            <a:xfrm rot="16200000">
              <a:off x="11667704" y="1256923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415AEB42-5DB5-C293-72B4-8D182D2479D3}"/>
                </a:ext>
              </a:extLst>
            </p:cNvPr>
            <p:cNvSpPr/>
            <p:nvPr/>
          </p:nvSpPr>
          <p:spPr bwMode="auto">
            <a:xfrm rot="16200000" flipV="1">
              <a:off x="11468730" y="2496101"/>
              <a:ext cx="1510537" cy="113851"/>
            </a:xfrm>
            <a:custGeom>
              <a:avLst/>
              <a:gdLst>
                <a:gd name="connsiteX0" fmla="*/ 2447259 w 2447259"/>
                <a:gd name="connsiteY0" fmla="*/ 0 h 184453"/>
                <a:gd name="connsiteX1" fmla="*/ 110492 w 2447259"/>
                <a:gd name="connsiteY1" fmla="*/ 0 h 184453"/>
                <a:gd name="connsiteX2" fmla="*/ 0 w 2447259"/>
                <a:gd name="connsiteY2" fmla="*/ 184453 h 184453"/>
                <a:gd name="connsiteX3" fmla="*/ 2336767 w 2447259"/>
                <a:gd name="connsiteY3" fmla="*/ 184452 h 1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7259" h="184453">
                  <a:moveTo>
                    <a:pt x="2447259" y="0"/>
                  </a:moveTo>
                  <a:lnTo>
                    <a:pt x="110492" y="0"/>
                  </a:lnTo>
                  <a:lnTo>
                    <a:pt x="0" y="184453"/>
                  </a:lnTo>
                  <a:lnTo>
                    <a:pt x="233676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F254595F-123C-C680-922F-B79E15E4BE97}"/>
                </a:ext>
              </a:extLst>
            </p:cNvPr>
            <p:cNvGrpSpPr/>
            <p:nvPr/>
          </p:nvGrpSpPr>
          <p:grpSpPr>
            <a:xfrm>
              <a:off x="11626654" y="1150220"/>
              <a:ext cx="466107" cy="588525"/>
              <a:chOff x="1786728" y="408459"/>
              <a:chExt cx="1302643" cy="1765287"/>
            </a:xfrm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C827A83F-F3BD-2DFA-9FBC-C3EBE41B3CEE}"/>
                  </a:ext>
                </a:extLst>
              </p:cNvPr>
              <p:cNvSpPr/>
              <p:nvPr/>
            </p:nvSpPr>
            <p:spPr bwMode="auto">
              <a:xfrm>
                <a:off x="1793855" y="408459"/>
                <a:ext cx="1295516" cy="1765287"/>
              </a:xfrm>
              <a:custGeom>
                <a:avLst/>
                <a:gdLst>
                  <a:gd name="connsiteX0" fmla="*/ 914518 w 1295516"/>
                  <a:gd name="connsiteY0" fmla="*/ 686028 h 1765287"/>
                  <a:gd name="connsiteX1" fmla="*/ 913406 w 1295516"/>
                  <a:gd name="connsiteY1" fmla="*/ 720155 h 1765287"/>
                  <a:gd name="connsiteX2" fmla="*/ 951980 w 1295516"/>
                  <a:gd name="connsiteY2" fmla="*/ 1292631 h 1765287"/>
                  <a:gd name="connsiteX3" fmla="*/ 1050164 w 1295516"/>
                  <a:gd name="connsiteY3" fmla="*/ 1477861 h 1765287"/>
                  <a:gd name="connsiteX4" fmla="*/ 1113170 w 1295516"/>
                  <a:gd name="connsiteY4" fmla="*/ 1512076 h 1765287"/>
                  <a:gd name="connsiteX5" fmla="*/ 1118266 w 1295516"/>
                  <a:gd name="connsiteY5" fmla="*/ 1513285 h 1765287"/>
                  <a:gd name="connsiteX6" fmla="*/ 1120590 w 1295516"/>
                  <a:gd name="connsiteY6" fmla="*/ 1479446 h 1765287"/>
                  <a:gd name="connsiteX7" fmla="*/ 1082017 w 1295516"/>
                  <a:gd name="connsiteY7" fmla="*/ 906970 h 1765287"/>
                  <a:gd name="connsiteX8" fmla="*/ 983833 w 1295516"/>
                  <a:gd name="connsiteY8" fmla="*/ 721739 h 1765287"/>
                  <a:gd name="connsiteX9" fmla="*/ 920827 w 1295516"/>
                  <a:gd name="connsiteY9" fmla="*/ 687525 h 1765287"/>
                  <a:gd name="connsiteX10" fmla="*/ 128687 w 1295516"/>
                  <a:gd name="connsiteY10" fmla="*/ 0 h 1765287"/>
                  <a:gd name="connsiteX11" fmla="*/ 224317 w 1295516"/>
                  <a:gd name="connsiteY11" fmla="*/ 51931 h 1765287"/>
                  <a:gd name="connsiteX12" fmla="*/ 292510 w 1295516"/>
                  <a:gd name="connsiteY12" fmla="*/ 1064000 h 1765287"/>
                  <a:gd name="connsiteX13" fmla="*/ 311759 w 1295516"/>
                  <a:gd name="connsiteY13" fmla="*/ 1074453 h 1765287"/>
                  <a:gd name="connsiteX14" fmla="*/ 305842 w 1295516"/>
                  <a:gd name="connsiteY14" fmla="*/ 986630 h 1765287"/>
                  <a:gd name="connsiteX15" fmla="*/ 378154 w 1295516"/>
                  <a:gd name="connsiteY15" fmla="*/ 930647 h 1765287"/>
                  <a:gd name="connsiteX16" fmla="*/ 476051 w 1295516"/>
                  <a:gd name="connsiteY16" fmla="*/ 983809 h 1765287"/>
                  <a:gd name="connsiteX17" fmla="*/ 479460 w 1295516"/>
                  <a:gd name="connsiteY17" fmla="*/ 1034408 h 1765287"/>
                  <a:gd name="connsiteX18" fmla="*/ 577644 w 1295516"/>
                  <a:gd name="connsiteY18" fmla="*/ 1219638 h 1765287"/>
                  <a:gd name="connsiteX19" fmla="*/ 640650 w 1295516"/>
                  <a:gd name="connsiteY19" fmla="*/ 1253853 h 1765287"/>
                  <a:gd name="connsiteX20" fmla="*/ 645720 w 1295516"/>
                  <a:gd name="connsiteY20" fmla="*/ 1255451 h 1765287"/>
                  <a:gd name="connsiteX21" fmla="*/ 648032 w 1295516"/>
                  <a:gd name="connsiteY21" fmla="*/ 1221779 h 1765287"/>
                  <a:gd name="connsiteX22" fmla="*/ 633316 w 1295516"/>
                  <a:gd name="connsiteY22" fmla="*/ 1003376 h 1765287"/>
                  <a:gd name="connsiteX23" fmla="*/ 633395 w 1295516"/>
                  <a:gd name="connsiteY23" fmla="*/ 1003418 h 1765287"/>
                  <a:gd name="connsiteX24" fmla="*/ 632507 w 1295516"/>
                  <a:gd name="connsiteY24" fmla="*/ 990248 h 1765287"/>
                  <a:gd name="connsiteX25" fmla="*/ 534323 w 1295516"/>
                  <a:gd name="connsiteY25" fmla="*/ 805017 h 1765287"/>
                  <a:gd name="connsiteX26" fmla="*/ 471318 w 1295516"/>
                  <a:gd name="connsiteY26" fmla="*/ 770803 h 1765287"/>
                  <a:gd name="connsiteX27" fmla="*/ 466248 w 1295516"/>
                  <a:gd name="connsiteY27" fmla="*/ 769204 h 1765287"/>
                  <a:gd name="connsiteX28" fmla="*/ 464381 w 1295516"/>
                  <a:gd name="connsiteY28" fmla="*/ 796381 h 1765287"/>
                  <a:gd name="connsiteX29" fmla="*/ 465780 w 1295516"/>
                  <a:gd name="connsiteY29" fmla="*/ 817144 h 1765287"/>
                  <a:gd name="connsiteX30" fmla="*/ 464784 w 1295516"/>
                  <a:gd name="connsiteY30" fmla="*/ 816603 h 1765287"/>
                  <a:gd name="connsiteX31" fmla="*/ 467307 w 1295516"/>
                  <a:gd name="connsiteY31" fmla="*/ 854032 h 1765287"/>
                  <a:gd name="connsiteX32" fmla="*/ 394995 w 1295516"/>
                  <a:gd name="connsiteY32" fmla="*/ 910015 h 1765287"/>
                  <a:gd name="connsiteX33" fmla="*/ 297097 w 1295516"/>
                  <a:gd name="connsiteY33" fmla="*/ 856852 h 1765287"/>
                  <a:gd name="connsiteX34" fmla="*/ 289848 w 1295516"/>
                  <a:gd name="connsiteY34" fmla="*/ 749268 h 1765287"/>
                  <a:gd name="connsiteX35" fmla="*/ 289754 w 1295516"/>
                  <a:gd name="connsiteY35" fmla="*/ 701216 h 1765287"/>
                  <a:gd name="connsiteX36" fmla="*/ 265165 w 1295516"/>
                  <a:gd name="connsiteY36" fmla="*/ 336281 h 1765287"/>
                  <a:gd name="connsiteX37" fmla="*/ 260231 w 1295516"/>
                  <a:gd name="connsiteY37" fmla="*/ 263051 h 1765287"/>
                  <a:gd name="connsiteX38" fmla="*/ 253378 w 1295516"/>
                  <a:gd name="connsiteY38" fmla="*/ 161343 h 1765287"/>
                  <a:gd name="connsiteX39" fmla="*/ 325690 w 1295516"/>
                  <a:gd name="connsiteY39" fmla="*/ 105360 h 1765287"/>
                  <a:gd name="connsiteX40" fmla="*/ 762407 w 1295516"/>
                  <a:gd name="connsiteY40" fmla="*/ 342517 h 1765287"/>
                  <a:gd name="connsiteX41" fmla="*/ 774194 w 1295516"/>
                  <a:gd name="connsiteY41" fmla="*/ 517455 h 1765287"/>
                  <a:gd name="connsiteX42" fmla="*/ 701882 w 1295516"/>
                  <a:gd name="connsiteY42" fmla="*/ 573438 h 1765287"/>
                  <a:gd name="connsiteX43" fmla="*/ 439769 w 1295516"/>
                  <a:gd name="connsiteY43" fmla="*/ 431099 h 1765287"/>
                  <a:gd name="connsiteX44" fmla="*/ 445631 w 1295516"/>
                  <a:gd name="connsiteY44" fmla="*/ 518103 h 1765287"/>
                  <a:gd name="connsiteX45" fmla="*/ 474532 w 1295516"/>
                  <a:gd name="connsiteY45" fmla="*/ 520051 h 1765287"/>
                  <a:gd name="connsiteX46" fmla="*/ 506690 w 1295516"/>
                  <a:gd name="connsiteY46" fmla="*/ 532656 h 1765287"/>
                  <a:gd name="connsiteX47" fmla="*/ 620900 w 1295516"/>
                  <a:gd name="connsiteY47" fmla="*/ 594678 h 1765287"/>
                  <a:gd name="connsiteX48" fmla="*/ 739822 w 1295516"/>
                  <a:gd name="connsiteY48" fmla="*/ 729293 h 1765287"/>
                  <a:gd name="connsiteX49" fmla="*/ 744375 w 1295516"/>
                  <a:gd name="connsiteY49" fmla="*/ 740444 h 1765287"/>
                  <a:gd name="connsiteX50" fmla="*/ 739358 w 1295516"/>
                  <a:gd name="connsiteY50" fmla="*/ 665989 h 1765287"/>
                  <a:gd name="connsiteX51" fmla="*/ 770004 w 1295516"/>
                  <a:gd name="connsiteY51" fmla="*/ 521857 h 1765287"/>
                  <a:gd name="connsiteX52" fmla="*/ 776130 w 1295516"/>
                  <a:gd name="connsiteY52" fmla="*/ 516541 h 1765287"/>
                  <a:gd name="connsiteX53" fmla="*/ 776185 w 1295516"/>
                  <a:gd name="connsiteY53" fmla="*/ 516419 h 1765287"/>
                  <a:gd name="connsiteX54" fmla="*/ 825115 w 1295516"/>
                  <a:gd name="connsiteY54" fmla="*/ 468648 h 1765287"/>
                  <a:gd name="connsiteX55" fmla="*/ 855599 w 1295516"/>
                  <a:gd name="connsiteY55" fmla="*/ 454347 h 1765287"/>
                  <a:gd name="connsiteX56" fmla="*/ 868897 w 1295516"/>
                  <a:gd name="connsiteY56" fmla="*/ 442807 h 1765287"/>
                  <a:gd name="connsiteX57" fmla="*/ 909000 w 1295516"/>
                  <a:gd name="connsiteY57" fmla="*/ 434497 h 1765287"/>
                  <a:gd name="connsiteX58" fmla="*/ 956200 w 1295516"/>
                  <a:gd name="connsiteY58" fmla="*/ 449378 h 1765287"/>
                  <a:gd name="connsiteX59" fmla="*/ 1070410 w 1295516"/>
                  <a:gd name="connsiteY59" fmla="*/ 511400 h 1765287"/>
                  <a:gd name="connsiteX60" fmla="*/ 1248387 w 1295516"/>
                  <a:gd name="connsiteY60" fmla="*/ 847164 h 1765287"/>
                  <a:gd name="connsiteX61" fmla="*/ 1294639 w 1295516"/>
                  <a:gd name="connsiteY61" fmla="*/ 1533610 h 1765287"/>
                  <a:gd name="connsiteX62" fmla="*/ 1276450 w 1295516"/>
                  <a:gd name="connsiteY62" fmla="*/ 1657424 h 1765287"/>
                  <a:gd name="connsiteX63" fmla="*/ 1269595 w 1295516"/>
                  <a:gd name="connsiteY63" fmla="*/ 1666329 h 1765287"/>
                  <a:gd name="connsiteX64" fmla="*/ 1261257 w 1295516"/>
                  <a:gd name="connsiteY64" fmla="*/ 1684967 h 1765287"/>
                  <a:gd name="connsiteX65" fmla="*/ 1212327 w 1295516"/>
                  <a:gd name="connsiteY65" fmla="*/ 1732737 h 1765287"/>
                  <a:gd name="connsiteX66" fmla="*/ 1150418 w 1295516"/>
                  <a:gd name="connsiteY66" fmla="*/ 1761780 h 1765287"/>
                  <a:gd name="connsiteX67" fmla="*/ 1144208 w 1295516"/>
                  <a:gd name="connsiteY67" fmla="*/ 1762165 h 1765287"/>
                  <a:gd name="connsiteX68" fmla="*/ 1139250 w 1295516"/>
                  <a:gd name="connsiteY68" fmla="*/ 1764802 h 1765287"/>
                  <a:gd name="connsiteX69" fmla="*/ 1077797 w 1295516"/>
                  <a:gd name="connsiteY69" fmla="*/ 1750221 h 1765287"/>
                  <a:gd name="connsiteX70" fmla="*/ 963587 w 1295516"/>
                  <a:gd name="connsiteY70" fmla="*/ 1688200 h 1765287"/>
                  <a:gd name="connsiteX71" fmla="*/ 804792 w 1295516"/>
                  <a:gd name="connsiteY71" fmla="*/ 1455927 h 1765287"/>
                  <a:gd name="connsiteX72" fmla="*/ 796778 w 1295516"/>
                  <a:gd name="connsiteY72" fmla="*/ 1412689 h 1765287"/>
                  <a:gd name="connsiteX73" fmla="*/ 792151 w 1295516"/>
                  <a:gd name="connsiteY73" fmla="*/ 1423030 h 1765287"/>
                  <a:gd name="connsiteX74" fmla="*/ 743221 w 1295516"/>
                  <a:gd name="connsiteY74" fmla="*/ 1470800 h 1765287"/>
                  <a:gd name="connsiteX75" fmla="*/ 681312 w 1295516"/>
                  <a:gd name="connsiteY75" fmla="*/ 1499843 h 1765287"/>
                  <a:gd name="connsiteX76" fmla="*/ 679143 w 1295516"/>
                  <a:gd name="connsiteY76" fmla="*/ 1499978 h 1765287"/>
                  <a:gd name="connsiteX77" fmla="*/ 666730 w 1295516"/>
                  <a:gd name="connsiteY77" fmla="*/ 1506580 h 1765287"/>
                  <a:gd name="connsiteX78" fmla="*/ 605277 w 1295516"/>
                  <a:gd name="connsiteY78" fmla="*/ 1491999 h 1765287"/>
                  <a:gd name="connsiteX79" fmla="*/ 491067 w 1295516"/>
                  <a:gd name="connsiteY79" fmla="*/ 1429977 h 1765287"/>
                  <a:gd name="connsiteX80" fmla="*/ 372146 w 1295516"/>
                  <a:gd name="connsiteY80" fmla="*/ 1295363 h 1765287"/>
                  <a:gd name="connsiteX81" fmla="*/ 361874 w 1295516"/>
                  <a:gd name="connsiteY81" fmla="*/ 1270205 h 1765287"/>
                  <a:gd name="connsiteX82" fmla="*/ 297552 w 1295516"/>
                  <a:gd name="connsiteY82" fmla="*/ 1330527 h 1765287"/>
                  <a:gd name="connsiteX83" fmla="*/ 70788 w 1295516"/>
                  <a:gd name="connsiteY83" fmla="*/ 1207383 h 1765287"/>
                  <a:gd name="connsiteX84" fmla="*/ 59000 w 1295516"/>
                  <a:gd name="connsiteY84" fmla="*/ 1032445 h 1765287"/>
                  <a:gd name="connsiteX85" fmla="*/ 115043 w 1295516"/>
                  <a:gd name="connsiteY85" fmla="*/ 972801 h 1765287"/>
                  <a:gd name="connsiteX86" fmla="*/ 77355 w 1295516"/>
                  <a:gd name="connsiteY86" fmla="*/ 367349 h 1765287"/>
                  <a:gd name="connsiteX87" fmla="*/ 11787 w 1295516"/>
                  <a:gd name="connsiteY87" fmla="*/ 331743 h 1765287"/>
                  <a:gd name="connsiteX88" fmla="*/ 0 w 1295516"/>
                  <a:gd name="connsiteY88" fmla="*/ 156804 h 1765287"/>
                  <a:gd name="connsiteX89" fmla="*/ 56375 w 1295516"/>
                  <a:gd name="connsiteY89" fmla="*/ 55983 h 17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295516" h="1765287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0"/>
                      <a:pt x="1001034" y="1451181"/>
                      <a:pt x="1050164" y="1477861"/>
                    </a:cubicBezTo>
                    <a:lnTo>
                      <a:pt x="1113170" y="1512076"/>
                    </a:lnTo>
                    <a:lnTo>
                      <a:pt x="1118266" y="1513285"/>
                    </a:lnTo>
                    <a:lnTo>
                      <a:pt x="1120590" y="1479446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39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1"/>
                    </a:lnTo>
                    <a:lnTo>
                      <a:pt x="292510" y="1064000"/>
                    </a:lnTo>
                    <a:lnTo>
                      <a:pt x="311759" y="1074453"/>
                    </a:lnTo>
                    <a:lnTo>
                      <a:pt x="305842" y="986630"/>
                    </a:lnTo>
                    <a:lnTo>
                      <a:pt x="378154" y="930647"/>
                    </a:lnTo>
                    <a:lnTo>
                      <a:pt x="476051" y="983809"/>
                    </a:lnTo>
                    <a:lnTo>
                      <a:pt x="479460" y="1034408"/>
                    </a:lnTo>
                    <a:cubicBezTo>
                      <a:pt x="484555" y="1110028"/>
                      <a:pt x="528513" y="1192958"/>
                      <a:pt x="577644" y="1219638"/>
                    </a:cubicBezTo>
                    <a:lnTo>
                      <a:pt x="640650" y="1253853"/>
                    </a:lnTo>
                    <a:lnTo>
                      <a:pt x="645720" y="1255451"/>
                    </a:lnTo>
                    <a:lnTo>
                      <a:pt x="648032" y="1221779"/>
                    </a:lnTo>
                    <a:lnTo>
                      <a:pt x="633316" y="1003376"/>
                    </a:lnTo>
                    <a:lnTo>
                      <a:pt x="633395" y="1003418"/>
                    </a:lnTo>
                    <a:lnTo>
                      <a:pt x="632507" y="990248"/>
                    </a:lnTo>
                    <a:cubicBezTo>
                      <a:pt x="627412" y="914627"/>
                      <a:pt x="583454" y="831698"/>
                      <a:pt x="534323" y="805017"/>
                    </a:cubicBezTo>
                    <a:lnTo>
                      <a:pt x="471318" y="770803"/>
                    </a:lnTo>
                    <a:lnTo>
                      <a:pt x="466248" y="769204"/>
                    </a:lnTo>
                    <a:lnTo>
                      <a:pt x="464381" y="796381"/>
                    </a:lnTo>
                    <a:cubicBezTo>
                      <a:pt x="464847" y="803302"/>
                      <a:pt x="465314" y="810223"/>
                      <a:pt x="465780" y="817144"/>
                    </a:cubicBezTo>
                    <a:lnTo>
                      <a:pt x="464784" y="816603"/>
                    </a:lnTo>
                    <a:lnTo>
                      <a:pt x="467307" y="854032"/>
                    </a:lnTo>
                    <a:lnTo>
                      <a:pt x="394995" y="910015"/>
                    </a:lnTo>
                    <a:lnTo>
                      <a:pt x="297097" y="856852"/>
                    </a:lnTo>
                    <a:lnTo>
                      <a:pt x="289848" y="749268"/>
                    </a:lnTo>
                    <a:cubicBezTo>
                      <a:pt x="289817" y="733251"/>
                      <a:pt x="289785" y="717233"/>
                      <a:pt x="289754" y="701216"/>
                    </a:cubicBezTo>
                    <a:lnTo>
                      <a:pt x="265165" y="336281"/>
                    </a:lnTo>
                    <a:lnTo>
                      <a:pt x="260231" y="263051"/>
                    </a:lnTo>
                    <a:lnTo>
                      <a:pt x="253378" y="161343"/>
                    </a:lnTo>
                    <a:lnTo>
                      <a:pt x="325690" y="105360"/>
                    </a:lnTo>
                    <a:lnTo>
                      <a:pt x="762407" y="342517"/>
                    </a:lnTo>
                    <a:lnTo>
                      <a:pt x="774194" y="517455"/>
                    </a:lnTo>
                    <a:lnTo>
                      <a:pt x="701882" y="573438"/>
                    </a:lnTo>
                    <a:lnTo>
                      <a:pt x="439769" y="431099"/>
                    </a:lnTo>
                    <a:lnTo>
                      <a:pt x="445631" y="518103"/>
                    </a:lnTo>
                    <a:lnTo>
                      <a:pt x="474532" y="520051"/>
                    </a:lnTo>
                    <a:cubicBezTo>
                      <a:pt x="484806" y="522445"/>
                      <a:pt x="495558" y="526611"/>
                      <a:pt x="506690" y="532656"/>
                    </a:cubicBezTo>
                    <a:lnTo>
                      <a:pt x="620900" y="594678"/>
                    </a:lnTo>
                    <a:cubicBezTo>
                      <a:pt x="665429" y="618859"/>
                      <a:pt x="707614" y="668531"/>
                      <a:pt x="739822" y="729293"/>
                    </a:cubicBezTo>
                    <a:lnTo>
                      <a:pt x="744375" y="740444"/>
                    </a:lnTo>
                    <a:lnTo>
                      <a:pt x="739358" y="665989"/>
                    </a:lnTo>
                    <a:cubicBezTo>
                      <a:pt x="735028" y="601736"/>
                      <a:pt x="746946" y="551799"/>
                      <a:pt x="770004" y="521857"/>
                    </a:cubicBezTo>
                    <a:lnTo>
                      <a:pt x="776130" y="516541"/>
                    </a:lnTo>
                    <a:lnTo>
                      <a:pt x="776185" y="516419"/>
                    </a:lnTo>
                    <a:cubicBezTo>
                      <a:pt x="786359" y="500804"/>
                      <a:pt x="803472" y="483647"/>
                      <a:pt x="825115" y="468648"/>
                    </a:cubicBezTo>
                    <a:lnTo>
                      <a:pt x="855599" y="454347"/>
                    </a:lnTo>
                    <a:lnTo>
                      <a:pt x="868897" y="442807"/>
                    </a:lnTo>
                    <a:cubicBezTo>
                      <a:pt x="880864" y="436414"/>
                      <a:pt x="894340" y="433523"/>
                      <a:pt x="909000" y="434497"/>
                    </a:cubicBezTo>
                    <a:cubicBezTo>
                      <a:pt x="923659" y="435471"/>
                      <a:pt x="939502" y="440310"/>
                      <a:pt x="956200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7" y="847164"/>
                    </a:cubicBezTo>
                    <a:lnTo>
                      <a:pt x="1294639" y="1533610"/>
                    </a:lnTo>
                    <a:cubicBezTo>
                      <a:pt x="1298103" y="1585013"/>
                      <a:pt x="1291168" y="1627253"/>
                      <a:pt x="1276450" y="1657424"/>
                    </a:cubicBezTo>
                    <a:lnTo>
                      <a:pt x="1269595" y="1666329"/>
                    </a:lnTo>
                    <a:lnTo>
                      <a:pt x="1261257" y="1684967"/>
                    </a:lnTo>
                    <a:cubicBezTo>
                      <a:pt x="1251084" y="1700581"/>
                      <a:pt x="1233970" y="1717739"/>
                      <a:pt x="1212327" y="1732737"/>
                    </a:cubicBezTo>
                    <a:cubicBezTo>
                      <a:pt x="1190684" y="1747736"/>
                      <a:pt x="1168611" y="1757737"/>
                      <a:pt x="1150418" y="1761780"/>
                    </a:cubicBezTo>
                    <a:lnTo>
                      <a:pt x="1144208" y="1762165"/>
                    </a:lnTo>
                    <a:lnTo>
                      <a:pt x="1139250" y="1764802"/>
                    </a:lnTo>
                    <a:cubicBezTo>
                      <a:pt x="1120804" y="1766885"/>
                      <a:pt x="1100062" y="1762312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8"/>
                      <a:pt x="835274" y="1558301"/>
                      <a:pt x="804792" y="1455927"/>
                    </a:cubicBezTo>
                    <a:lnTo>
                      <a:pt x="796778" y="1412689"/>
                    </a:lnTo>
                    <a:lnTo>
                      <a:pt x="792151" y="1423030"/>
                    </a:lnTo>
                    <a:cubicBezTo>
                      <a:pt x="781978" y="1438644"/>
                      <a:pt x="764864" y="1455801"/>
                      <a:pt x="743221" y="1470800"/>
                    </a:cubicBezTo>
                    <a:cubicBezTo>
                      <a:pt x="721578" y="1485799"/>
                      <a:pt x="699505" y="1495799"/>
                      <a:pt x="681312" y="1499843"/>
                    </a:cubicBezTo>
                    <a:lnTo>
                      <a:pt x="679143" y="1499978"/>
                    </a:lnTo>
                    <a:lnTo>
                      <a:pt x="666730" y="1506580"/>
                    </a:lnTo>
                    <a:cubicBezTo>
                      <a:pt x="648284" y="1508663"/>
                      <a:pt x="627542" y="1504090"/>
                      <a:pt x="605277" y="1491999"/>
                    </a:cubicBezTo>
                    <a:lnTo>
                      <a:pt x="491067" y="1429977"/>
                    </a:lnTo>
                    <a:cubicBezTo>
                      <a:pt x="446538" y="1405796"/>
                      <a:pt x="404353" y="1356124"/>
                      <a:pt x="372146" y="1295363"/>
                    </a:cubicBezTo>
                    <a:lnTo>
                      <a:pt x="361874" y="1270205"/>
                    </a:lnTo>
                    <a:lnTo>
                      <a:pt x="297552" y="1330527"/>
                    </a:lnTo>
                    <a:lnTo>
                      <a:pt x="70788" y="1207383"/>
                    </a:lnTo>
                    <a:lnTo>
                      <a:pt x="59000" y="1032445"/>
                    </a:lnTo>
                    <a:lnTo>
                      <a:pt x="115043" y="972801"/>
                    </a:lnTo>
                    <a:lnTo>
                      <a:pt x="77355" y="367349"/>
                    </a:lnTo>
                    <a:lnTo>
                      <a:pt x="11787" y="331743"/>
                    </a:lnTo>
                    <a:lnTo>
                      <a:pt x="0" y="156804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3F67BE7F-EEC0-A8F6-B6EB-434E653672B0}"/>
                  </a:ext>
                </a:extLst>
              </p:cNvPr>
              <p:cNvSpPr/>
              <p:nvPr/>
            </p:nvSpPr>
            <p:spPr bwMode="auto">
              <a:xfrm>
                <a:off x="1786728" y="464442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8 w 1223204"/>
                  <a:gd name="connsiteY4" fmla="*/ 1512076 h 1709304"/>
                  <a:gd name="connsiteX5" fmla="*/ 1120590 w 1223204"/>
                  <a:gd name="connsiteY5" fmla="*/ 1423463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6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8 w 1223204"/>
                  <a:gd name="connsiteY10" fmla="*/ 434497 h 1709304"/>
                  <a:gd name="connsiteX11" fmla="*/ 883888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5 w 1223204"/>
                  <a:gd name="connsiteY13" fmla="*/ 847164 h 1709304"/>
                  <a:gd name="connsiteX14" fmla="*/ 1222327 w 1223204"/>
                  <a:gd name="connsiteY14" fmla="*/ 1533610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3 h 1709304"/>
                  <a:gd name="connsiteX18" fmla="*/ 739358 w 1223204"/>
                  <a:gd name="connsiteY18" fmla="*/ 610006 h 1709304"/>
                  <a:gd name="connsiteX19" fmla="*/ 796585 w 1223204"/>
                  <a:gd name="connsiteY19" fmla="*/ 442807 h 1709304"/>
                  <a:gd name="connsiteX20" fmla="*/ 836688 w 1223204"/>
                  <a:gd name="connsiteY20" fmla="*/ 434497 h 1709304"/>
                  <a:gd name="connsiteX21" fmla="*/ 253378 w 1223204"/>
                  <a:gd name="connsiteY21" fmla="*/ 105360 h 1709304"/>
                  <a:gd name="connsiteX22" fmla="*/ 690095 w 1223204"/>
                  <a:gd name="connsiteY22" fmla="*/ 342517 h 1709304"/>
                  <a:gd name="connsiteX23" fmla="*/ 701882 w 1223204"/>
                  <a:gd name="connsiteY23" fmla="*/ 517455 h 1709304"/>
                  <a:gd name="connsiteX24" fmla="*/ 360795 w 1223204"/>
                  <a:gd name="connsiteY24" fmla="*/ 332230 h 1709304"/>
                  <a:gd name="connsiteX25" fmla="*/ 373319 w 1223204"/>
                  <a:gd name="connsiteY25" fmla="*/ 518103 h 1709304"/>
                  <a:gd name="connsiteX26" fmla="*/ 402220 w 1223204"/>
                  <a:gd name="connsiteY26" fmla="*/ 520051 h 1709304"/>
                  <a:gd name="connsiteX27" fmla="*/ 434378 w 1223204"/>
                  <a:gd name="connsiteY27" fmla="*/ 532656 h 1709304"/>
                  <a:gd name="connsiteX28" fmla="*/ 548588 w 1223204"/>
                  <a:gd name="connsiteY28" fmla="*/ 594678 h 1709304"/>
                  <a:gd name="connsiteX29" fmla="*/ 726565 w 1223204"/>
                  <a:gd name="connsiteY29" fmla="*/ 930442 h 1709304"/>
                  <a:gd name="connsiteX30" fmla="*/ 731292 w 1223204"/>
                  <a:gd name="connsiteY30" fmla="*/ 1000598 h 1709304"/>
                  <a:gd name="connsiteX31" fmla="*/ 733814 w 1223204"/>
                  <a:gd name="connsiteY31" fmla="*/ 1038026 h 1709304"/>
                  <a:gd name="connsiteX32" fmla="*/ 742558 w 1223204"/>
                  <a:gd name="connsiteY32" fmla="*/ 1167804 h 1709304"/>
                  <a:gd name="connsiteX33" fmla="*/ 747446 w 1223204"/>
                  <a:gd name="connsiteY33" fmla="*/ 1240345 h 1709304"/>
                  <a:gd name="connsiteX34" fmla="*/ 749807 w 1223204"/>
                  <a:gd name="connsiteY34" fmla="*/ 1275387 h 1709304"/>
                  <a:gd name="connsiteX35" fmla="*/ 605277 w 1223204"/>
                  <a:gd name="connsiteY35" fmla="*/ 1436016 h 1709304"/>
                  <a:gd name="connsiteX36" fmla="*/ 491067 w 1223204"/>
                  <a:gd name="connsiteY36" fmla="*/ 1373994 h 1709304"/>
                  <a:gd name="connsiteX37" fmla="*/ 313090 w 1223204"/>
                  <a:gd name="connsiteY37" fmla="*/ 1038230 h 1709304"/>
                  <a:gd name="connsiteX38" fmla="*/ 305842 w 1223204"/>
                  <a:gd name="connsiteY38" fmla="*/ 930647 h 1709304"/>
                  <a:gd name="connsiteX39" fmla="*/ 403739 w 1223204"/>
                  <a:gd name="connsiteY39" fmla="*/ 983809 h 1709304"/>
                  <a:gd name="connsiteX40" fmla="*/ 407148 w 1223204"/>
                  <a:gd name="connsiteY40" fmla="*/ 1034408 h 1709304"/>
                  <a:gd name="connsiteX41" fmla="*/ 505332 w 1223204"/>
                  <a:gd name="connsiteY41" fmla="*/ 1219638 h 1709304"/>
                  <a:gd name="connsiteX42" fmla="*/ 568338 w 1223204"/>
                  <a:gd name="connsiteY42" fmla="*/ 1253853 h 1709304"/>
                  <a:gd name="connsiteX43" fmla="*/ 644671 w 1223204"/>
                  <a:gd name="connsiteY43" fmla="*/ 1214740 h 1709304"/>
                  <a:gd name="connsiteX44" fmla="*/ 648032 w 1223204"/>
                  <a:gd name="connsiteY44" fmla="*/ 1165796 h 1709304"/>
                  <a:gd name="connsiteX45" fmla="*/ 633316 w 1223204"/>
                  <a:gd name="connsiteY45" fmla="*/ 947393 h 1709304"/>
                  <a:gd name="connsiteX46" fmla="*/ 633395 w 1223204"/>
                  <a:gd name="connsiteY46" fmla="*/ 947435 h 1709304"/>
                  <a:gd name="connsiteX47" fmla="*/ 632507 w 1223204"/>
                  <a:gd name="connsiteY47" fmla="*/ 934265 h 1709304"/>
                  <a:gd name="connsiteX48" fmla="*/ 534323 w 1223204"/>
                  <a:gd name="connsiteY48" fmla="*/ 749034 h 1709304"/>
                  <a:gd name="connsiteX49" fmla="*/ 471318 w 1223204"/>
                  <a:gd name="connsiteY49" fmla="*/ 714820 h 1709304"/>
                  <a:gd name="connsiteX50" fmla="*/ 394985 w 1223204"/>
                  <a:gd name="connsiteY50" fmla="*/ 753933 h 1709304"/>
                  <a:gd name="connsiteX51" fmla="*/ 392069 w 1223204"/>
                  <a:gd name="connsiteY51" fmla="*/ 796381 h 1709304"/>
                  <a:gd name="connsiteX52" fmla="*/ 393468 w 1223204"/>
                  <a:gd name="connsiteY52" fmla="*/ 817144 h 1709304"/>
                  <a:gd name="connsiteX53" fmla="*/ 392472 w 1223204"/>
                  <a:gd name="connsiteY53" fmla="*/ 816603 h 1709304"/>
                  <a:gd name="connsiteX54" fmla="*/ 394995 w 1223204"/>
                  <a:gd name="connsiteY54" fmla="*/ 854032 h 1709304"/>
                  <a:gd name="connsiteX55" fmla="*/ 297097 w 1223204"/>
                  <a:gd name="connsiteY55" fmla="*/ 800869 h 1709304"/>
                  <a:gd name="connsiteX56" fmla="*/ 289848 w 1223204"/>
                  <a:gd name="connsiteY56" fmla="*/ 693285 h 1709304"/>
                  <a:gd name="connsiteX57" fmla="*/ 289754 w 1223204"/>
                  <a:gd name="connsiteY57" fmla="*/ 645233 h 1709304"/>
                  <a:gd name="connsiteX58" fmla="*/ 265165 w 1223204"/>
                  <a:gd name="connsiteY58" fmla="*/ 280298 h 1709304"/>
                  <a:gd name="connsiteX59" fmla="*/ 260231 w 1223204"/>
                  <a:gd name="connsiteY59" fmla="*/ 207068 h 1709304"/>
                  <a:gd name="connsiteX60" fmla="*/ 56375 w 1223204"/>
                  <a:gd name="connsiteY60" fmla="*/ 0 h 1709304"/>
                  <a:gd name="connsiteX61" fmla="*/ 152005 w 1223204"/>
                  <a:gd name="connsiteY61" fmla="*/ 51931 h 1709304"/>
                  <a:gd name="connsiteX62" fmla="*/ 220198 w 1223204"/>
                  <a:gd name="connsiteY62" fmla="*/ 1064000 h 1709304"/>
                  <a:gd name="connsiteX63" fmla="*/ 285765 w 1223204"/>
                  <a:gd name="connsiteY63" fmla="*/ 1099605 h 1709304"/>
                  <a:gd name="connsiteX64" fmla="*/ 297552 w 1223204"/>
                  <a:gd name="connsiteY64" fmla="*/ 1274544 h 1709304"/>
                  <a:gd name="connsiteX65" fmla="*/ 70788 w 1223204"/>
                  <a:gd name="connsiteY65" fmla="*/ 1151400 h 1709304"/>
                  <a:gd name="connsiteX66" fmla="*/ 59000 w 1223204"/>
                  <a:gd name="connsiteY66" fmla="*/ 976462 h 1709304"/>
                  <a:gd name="connsiteX67" fmla="*/ 124568 w 1223204"/>
                  <a:gd name="connsiteY67" fmla="*/ 1012068 h 1709304"/>
                  <a:gd name="connsiteX68" fmla="*/ 77355 w 1223204"/>
                  <a:gd name="connsiteY68" fmla="*/ 311366 h 1709304"/>
                  <a:gd name="connsiteX69" fmla="*/ 11787 w 1223204"/>
                  <a:gd name="connsiteY69" fmla="*/ 275760 h 1709304"/>
                  <a:gd name="connsiteX70" fmla="*/ 0 w 1223204"/>
                  <a:gd name="connsiteY70" fmla="*/ 100821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0"/>
                      <a:pt x="928722" y="1451181"/>
                      <a:pt x="977852" y="1477861"/>
                    </a:cubicBezTo>
                    <a:lnTo>
                      <a:pt x="1040858" y="1512076"/>
                    </a:lnTo>
                    <a:cubicBezTo>
                      <a:pt x="1089988" y="1538756"/>
                      <a:pt x="1125685" y="1499082"/>
                      <a:pt x="1120590" y="1423463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6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8" y="434497"/>
                    </a:moveTo>
                    <a:cubicBezTo>
                      <a:pt x="851347" y="435471"/>
                      <a:pt x="867190" y="440310"/>
                      <a:pt x="883888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5" y="847164"/>
                    </a:cubicBezTo>
                    <a:lnTo>
                      <a:pt x="1222327" y="1533610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4"/>
                      <a:pt x="794846" y="1433528"/>
                      <a:pt x="785610" y="1296453"/>
                    </a:cubicBezTo>
                    <a:lnTo>
                      <a:pt x="739358" y="610006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8" y="434497"/>
                    </a:cubicBezTo>
                    <a:close/>
                    <a:moveTo>
                      <a:pt x="253378" y="105360"/>
                    </a:moveTo>
                    <a:lnTo>
                      <a:pt x="690095" y="342517"/>
                    </a:lnTo>
                    <a:lnTo>
                      <a:pt x="701882" y="517455"/>
                    </a:lnTo>
                    <a:lnTo>
                      <a:pt x="360795" y="332230"/>
                    </a:lnTo>
                    <a:lnTo>
                      <a:pt x="373319" y="518103"/>
                    </a:lnTo>
                    <a:lnTo>
                      <a:pt x="402220" y="520051"/>
                    </a:lnTo>
                    <a:cubicBezTo>
                      <a:pt x="412494" y="522445"/>
                      <a:pt x="423246" y="526611"/>
                      <a:pt x="434378" y="532656"/>
                    </a:cubicBezTo>
                    <a:lnTo>
                      <a:pt x="548588" y="594678"/>
                    </a:lnTo>
                    <a:cubicBezTo>
                      <a:pt x="637646" y="643040"/>
                      <a:pt x="717329" y="793367"/>
                      <a:pt x="726565" y="930442"/>
                    </a:cubicBezTo>
                    <a:lnTo>
                      <a:pt x="731292" y="1000598"/>
                    </a:lnTo>
                    <a:lnTo>
                      <a:pt x="733814" y="1038026"/>
                    </a:lnTo>
                    <a:lnTo>
                      <a:pt x="742558" y="1167804"/>
                    </a:lnTo>
                    <a:lnTo>
                      <a:pt x="747446" y="1240345"/>
                    </a:lnTo>
                    <a:lnTo>
                      <a:pt x="749807" y="1275387"/>
                    </a:lnTo>
                    <a:cubicBezTo>
                      <a:pt x="759043" y="1412462"/>
                      <a:pt x="694335" y="1484378"/>
                      <a:pt x="605277" y="1436016"/>
                    </a:cubicBezTo>
                    <a:lnTo>
                      <a:pt x="491067" y="1373994"/>
                    </a:lnTo>
                    <a:cubicBezTo>
                      <a:pt x="402009" y="1325632"/>
                      <a:pt x="322327" y="1175306"/>
                      <a:pt x="313090" y="1038230"/>
                    </a:cubicBezTo>
                    <a:lnTo>
                      <a:pt x="305842" y="930647"/>
                    </a:lnTo>
                    <a:lnTo>
                      <a:pt x="403739" y="983809"/>
                    </a:lnTo>
                    <a:lnTo>
                      <a:pt x="407148" y="1034408"/>
                    </a:lnTo>
                    <a:cubicBezTo>
                      <a:pt x="412243" y="1110028"/>
                      <a:pt x="456201" y="1192958"/>
                      <a:pt x="505332" y="1219638"/>
                    </a:cubicBezTo>
                    <a:lnTo>
                      <a:pt x="568338" y="1253853"/>
                    </a:lnTo>
                    <a:cubicBezTo>
                      <a:pt x="605186" y="1273863"/>
                      <a:pt x="634478" y="1256549"/>
                      <a:pt x="644671" y="1214740"/>
                    </a:cubicBezTo>
                    <a:lnTo>
                      <a:pt x="648032" y="1165796"/>
                    </a:lnTo>
                    <a:lnTo>
                      <a:pt x="633316" y="947393"/>
                    </a:lnTo>
                    <a:lnTo>
                      <a:pt x="633395" y="947435"/>
                    </a:lnTo>
                    <a:lnTo>
                      <a:pt x="632507" y="934265"/>
                    </a:lnTo>
                    <a:cubicBezTo>
                      <a:pt x="627412" y="858644"/>
                      <a:pt x="583454" y="775715"/>
                      <a:pt x="534323" y="749034"/>
                    </a:cubicBezTo>
                    <a:lnTo>
                      <a:pt x="471318" y="714820"/>
                    </a:lnTo>
                    <a:cubicBezTo>
                      <a:pt x="434470" y="694809"/>
                      <a:pt x="405178" y="712124"/>
                      <a:pt x="394985" y="753933"/>
                    </a:cubicBezTo>
                    <a:lnTo>
                      <a:pt x="392069" y="796381"/>
                    </a:lnTo>
                    <a:lnTo>
                      <a:pt x="393468" y="817144"/>
                    </a:lnTo>
                    <a:lnTo>
                      <a:pt x="392472" y="816603"/>
                    </a:lnTo>
                    <a:lnTo>
                      <a:pt x="394995" y="854032"/>
                    </a:lnTo>
                    <a:lnTo>
                      <a:pt x="297097" y="800869"/>
                    </a:lnTo>
                    <a:lnTo>
                      <a:pt x="289848" y="693285"/>
                    </a:lnTo>
                    <a:lnTo>
                      <a:pt x="289754" y="645233"/>
                    </a:lnTo>
                    <a:lnTo>
                      <a:pt x="265165" y="280298"/>
                    </a:lnTo>
                    <a:lnTo>
                      <a:pt x="260231" y="207068"/>
                    </a:lnTo>
                    <a:close/>
                    <a:moveTo>
                      <a:pt x="56375" y="0"/>
                    </a:moveTo>
                    <a:lnTo>
                      <a:pt x="152005" y="51931"/>
                    </a:lnTo>
                    <a:lnTo>
                      <a:pt x="220198" y="1064000"/>
                    </a:lnTo>
                    <a:lnTo>
                      <a:pt x="285765" y="1099605"/>
                    </a:lnTo>
                    <a:lnTo>
                      <a:pt x="297552" y="1274544"/>
                    </a:lnTo>
                    <a:lnTo>
                      <a:pt x="70788" y="1151400"/>
                    </a:lnTo>
                    <a:lnTo>
                      <a:pt x="59000" y="976462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0"/>
                    </a:lnTo>
                    <a:lnTo>
                      <a:pt x="0" y="1008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2E563EC4-F10C-EFD2-710D-0729C6EF5BC3}"/>
                </a:ext>
              </a:extLst>
            </p:cNvPr>
            <p:cNvSpPr/>
            <p:nvPr/>
          </p:nvSpPr>
          <p:spPr bwMode="auto">
            <a:xfrm rot="16200000">
              <a:off x="10324699" y="2549831"/>
              <a:ext cx="1628421" cy="652799"/>
            </a:xfrm>
            <a:custGeom>
              <a:avLst/>
              <a:gdLst>
                <a:gd name="connsiteX0" fmla="*/ 2638246 w 2638246"/>
                <a:gd name="connsiteY0" fmla="*/ 0 h 1057617"/>
                <a:gd name="connsiteX1" fmla="*/ 2004702 w 2638246"/>
                <a:gd name="connsiteY1" fmla="*/ 1057617 h 1057617"/>
                <a:gd name="connsiteX2" fmla="*/ 0 w 2638246"/>
                <a:gd name="connsiteY2" fmla="*/ 1057617 h 1057617"/>
                <a:gd name="connsiteX3" fmla="*/ 633545 w 2638246"/>
                <a:gd name="connsiteY3" fmla="*/ 0 h 105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246" h="1057617">
                  <a:moveTo>
                    <a:pt x="2638246" y="0"/>
                  </a:moveTo>
                  <a:lnTo>
                    <a:pt x="2004702" y="1057617"/>
                  </a:lnTo>
                  <a:lnTo>
                    <a:pt x="0" y="1057617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FC97FEE6-AF7B-756B-E775-DDFA5B309565}"/>
                </a:ext>
              </a:extLst>
            </p:cNvPr>
            <p:cNvSpPr/>
            <p:nvPr/>
          </p:nvSpPr>
          <p:spPr bwMode="auto">
            <a:xfrm rot="16200000">
              <a:off x="10965939" y="184064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8D3E2650-3CBD-5879-2FAE-111B66A99B79}"/>
                </a:ext>
              </a:extLst>
            </p:cNvPr>
            <p:cNvSpPr/>
            <p:nvPr/>
          </p:nvSpPr>
          <p:spPr bwMode="auto">
            <a:xfrm rot="16200000" flipV="1">
              <a:off x="10867751" y="2979032"/>
              <a:ext cx="1308965" cy="113850"/>
            </a:xfrm>
            <a:custGeom>
              <a:avLst/>
              <a:gdLst>
                <a:gd name="connsiteX0" fmla="*/ 2120688 w 2120688"/>
                <a:gd name="connsiteY0" fmla="*/ 0 h 184452"/>
                <a:gd name="connsiteX1" fmla="*/ 110492 w 2120688"/>
                <a:gd name="connsiteY1" fmla="*/ 0 h 184452"/>
                <a:gd name="connsiteX2" fmla="*/ 0 w 2120688"/>
                <a:gd name="connsiteY2" fmla="*/ 184452 h 184452"/>
                <a:gd name="connsiteX3" fmla="*/ 2010196 w 2120688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0688" h="184452">
                  <a:moveTo>
                    <a:pt x="2120688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2010196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5C10F882-A1AE-2C8B-530F-6E748A2357E1}"/>
                </a:ext>
              </a:extLst>
            </p:cNvPr>
            <p:cNvGrpSpPr/>
            <p:nvPr/>
          </p:nvGrpSpPr>
          <p:grpSpPr>
            <a:xfrm>
              <a:off x="10923914" y="1723800"/>
              <a:ext cx="466106" cy="588936"/>
              <a:chOff x="2331053" y="2453615"/>
              <a:chExt cx="1302643" cy="1766516"/>
            </a:xfrm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029268AC-4891-63C8-C87E-C308AECBA6B9}"/>
                  </a:ext>
                </a:extLst>
              </p:cNvPr>
              <p:cNvSpPr/>
              <p:nvPr/>
            </p:nvSpPr>
            <p:spPr bwMode="auto">
              <a:xfrm>
                <a:off x="2338180" y="2453615"/>
                <a:ext cx="1295516" cy="1766516"/>
              </a:xfrm>
              <a:custGeom>
                <a:avLst/>
                <a:gdLst>
                  <a:gd name="connsiteX0" fmla="*/ 914518 w 1295516"/>
                  <a:gd name="connsiteY0" fmla="*/ 686028 h 1766516"/>
                  <a:gd name="connsiteX1" fmla="*/ 913406 w 1295516"/>
                  <a:gd name="connsiteY1" fmla="*/ 720155 h 1766516"/>
                  <a:gd name="connsiteX2" fmla="*/ 951980 w 1295516"/>
                  <a:gd name="connsiteY2" fmla="*/ 1292631 h 1766516"/>
                  <a:gd name="connsiteX3" fmla="*/ 1050164 w 1295516"/>
                  <a:gd name="connsiteY3" fmla="*/ 1477861 h 1766516"/>
                  <a:gd name="connsiteX4" fmla="*/ 1113169 w 1295516"/>
                  <a:gd name="connsiteY4" fmla="*/ 1512076 h 1766516"/>
                  <a:gd name="connsiteX5" fmla="*/ 1118266 w 1295516"/>
                  <a:gd name="connsiteY5" fmla="*/ 1513285 h 1766516"/>
                  <a:gd name="connsiteX6" fmla="*/ 1120590 w 1295516"/>
                  <a:gd name="connsiteY6" fmla="*/ 1479445 h 1766516"/>
                  <a:gd name="connsiteX7" fmla="*/ 1082017 w 1295516"/>
                  <a:gd name="connsiteY7" fmla="*/ 906970 h 1766516"/>
                  <a:gd name="connsiteX8" fmla="*/ 983833 w 1295516"/>
                  <a:gd name="connsiteY8" fmla="*/ 721740 h 1766516"/>
                  <a:gd name="connsiteX9" fmla="*/ 920827 w 1295516"/>
                  <a:gd name="connsiteY9" fmla="*/ 687525 h 1766516"/>
                  <a:gd name="connsiteX10" fmla="*/ 128687 w 1295516"/>
                  <a:gd name="connsiteY10" fmla="*/ 0 h 1766516"/>
                  <a:gd name="connsiteX11" fmla="*/ 224317 w 1295516"/>
                  <a:gd name="connsiteY11" fmla="*/ 51932 h 1766516"/>
                  <a:gd name="connsiteX12" fmla="*/ 292510 w 1295516"/>
                  <a:gd name="connsiteY12" fmla="*/ 1064000 h 1766516"/>
                  <a:gd name="connsiteX13" fmla="*/ 311417 w 1295516"/>
                  <a:gd name="connsiteY13" fmla="*/ 1074268 h 1766516"/>
                  <a:gd name="connsiteX14" fmla="*/ 305954 w 1295516"/>
                  <a:gd name="connsiteY14" fmla="*/ 993191 h 1766516"/>
                  <a:gd name="connsiteX15" fmla="*/ 378266 w 1295516"/>
                  <a:gd name="connsiteY15" fmla="*/ 937208 h 1766516"/>
                  <a:gd name="connsiteX16" fmla="*/ 476163 w 1295516"/>
                  <a:gd name="connsiteY16" fmla="*/ 990370 h 1766516"/>
                  <a:gd name="connsiteX17" fmla="*/ 479572 w 1295516"/>
                  <a:gd name="connsiteY17" fmla="*/ 1040968 h 1766516"/>
                  <a:gd name="connsiteX18" fmla="*/ 577757 w 1295516"/>
                  <a:gd name="connsiteY18" fmla="*/ 1226199 h 1766516"/>
                  <a:gd name="connsiteX19" fmla="*/ 640763 w 1295516"/>
                  <a:gd name="connsiteY19" fmla="*/ 1260414 h 1766516"/>
                  <a:gd name="connsiteX20" fmla="*/ 645859 w 1295516"/>
                  <a:gd name="connsiteY20" fmla="*/ 1261623 h 1766516"/>
                  <a:gd name="connsiteX21" fmla="*/ 648183 w 1295516"/>
                  <a:gd name="connsiteY21" fmla="*/ 1227783 h 1766516"/>
                  <a:gd name="connsiteX22" fmla="*/ 644774 w 1295516"/>
                  <a:gd name="connsiteY22" fmla="*/ 1177185 h 1766516"/>
                  <a:gd name="connsiteX23" fmla="*/ 644749 w 1295516"/>
                  <a:gd name="connsiteY23" fmla="*/ 1176808 h 1766516"/>
                  <a:gd name="connsiteX24" fmla="*/ 581917 w 1295516"/>
                  <a:gd name="connsiteY24" fmla="*/ 1021142 h 1766516"/>
                  <a:gd name="connsiteX25" fmla="*/ 547597 w 1295516"/>
                  <a:gd name="connsiteY25" fmla="*/ 992440 h 1766516"/>
                  <a:gd name="connsiteX26" fmla="*/ 547357 w 1295516"/>
                  <a:gd name="connsiteY26" fmla="*/ 992310 h 1766516"/>
                  <a:gd name="connsiteX27" fmla="*/ 547436 w 1295516"/>
                  <a:gd name="connsiteY27" fmla="*/ 993482 h 1766516"/>
                  <a:gd name="connsiteX28" fmla="*/ 421769 w 1295516"/>
                  <a:gd name="connsiteY28" fmla="*/ 925238 h 1766516"/>
                  <a:gd name="connsiteX29" fmla="*/ 410093 w 1295516"/>
                  <a:gd name="connsiteY29" fmla="*/ 751957 h 1766516"/>
                  <a:gd name="connsiteX30" fmla="*/ 482405 w 1295516"/>
                  <a:gd name="connsiteY30" fmla="*/ 695974 h 1766516"/>
                  <a:gd name="connsiteX31" fmla="*/ 608072 w 1295516"/>
                  <a:gd name="connsiteY31" fmla="*/ 764216 h 1766516"/>
                  <a:gd name="connsiteX32" fmla="*/ 608311 w 1295516"/>
                  <a:gd name="connsiteY32" fmla="*/ 767754 h 1766516"/>
                  <a:gd name="connsiteX33" fmla="*/ 608550 w 1295516"/>
                  <a:gd name="connsiteY33" fmla="*/ 767884 h 1766516"/>
                  <a:gd name="connsiteX34" fmla="*/ 613869 w 1295516"/>
                  <a:gd name="connsiteY34" fmla="*/ 769146 h 1766516"/>
                  <a:gd name="connsiteX35" fmla="*/ 614981 w 1295516"/>
                  <a:gd name="connsiteY35" fmla="*/ 735018 h 1766516"/>
                  <a:gd name="connsiteX36" fmla="*/ 612679 w 1295516"/>
                  <a:gd name="connsiteY36" fmla="*/ 700843 h 1766516"/>
                  <a:gd name="connsiteX37" fmla="*/ 612678 w 1295516"/>
                  <a:gd name="connsiteY37" fmla="*/ 700842 h 1766516"/>
                  <a:gd name="connsiteX38" fmla="*/ 609269 w 1295516"/>
                  <a:gd name="connsiteY38" fmla="*/ 650244 h 1766516"/>
                  <a:gd name="connsiteX39" fmla="*/ 511085 w 1295516"/>
                  <a:gd name="connsiteY39" fmla="*/ 465014 h 1766516"/>
                  <a:gd name="connsiteX40" fmla="*/ 448079 w 1295516"/>
                  <a:gd name="connsiteY40" fmla="*/ 430799 h 1766516"/>
                  <a:gd name="connsiteX41" fmla="*/ 442982 w 1295516"/>
                  <a:gd name="connsiteY41" fmla="*/ 429590 h 1766516"/>
                  <a:gd name="connsiteX42" fmla="*/ 440658 w 1295516"/>
                  <a:gd name="connsiteY42" fmla="*/ 463430 h 1766516"/>
                  <a:gd name="connsiteX43" fmla="*/ 444067 w 1295516"/>
                  <a:gd name="connsiteY43" fmla="*/ 514028 h 1766516"/>
                  <a:gd name="connsiteX44" fmla="*/ 371755 w 1295516"/>
                  <a:gd name="connsiteY44" fmla="*/ 570011 h 1766516"/>
                  <a:gd name="connsiteX45" fmla="*/ 273858 w 1295516"/>
                  <a:gd name="connsiteY45" fmla="*/ 516849 h 1766516"/>
                  <a:gd name="connsiteX46" fmla="*/ 266609 w 1295516"/>
                  <a:gd name="connsiteY46" fmla="*/ 409264 h 1766516"/>
                  <a:gd name="connsiteX47" fmla="*/ 278101 w 1295516"/>
                  <a:gd name="connsiteY47" fmla="*/ 301528 h 1766516"/>
                  <a:gd name="connsiteX48" fmla="*/ 289039 w 1295516"/>
                  <a:gd name="connsiteY48" fmla="*/ 280745 h 1766516"/>
                  <a:gd name="connsiteX49" fmla="*/ 288781 w 1295516"/>
                  <a:gd name="connsiteY49" fmla="*/ 278998 h 1766516"/>
                  <a:gd name="connsiteX50" fmla="*/ 347465 w 1295516"/>
                  <a:gd name="connsiteY50" fmla="*/ 209425 h 1766516"/>
                  <a:gd name="connsiteX51" fmla="*/ 394882 w 1295516"/>
                  <a:gd name="connsiteY51" fmla="*/ 187181 h 1766516"/>
                  <a:gd name="connsiteX52" fmla="*/ 396149 w 1295516"/>
                  <a:gd name="connsiteY52" fmla="*/ 186081 h 1766516"/>
                  <a:gd name="connsiteX53" fmla="*/ 398078 w 1295516"/>
                  <a:gd name="connsiteY53" fmla="*/ 185682 h 1766516"/>
                  <a:gd name="connsiteX54" fmla="*/ 409374 w 1295516"/>
                  <a:gd name="connsiteY54" fmla="*/ 180382 h 1766516"/>
                  <a:gd name="connsiteX55" fmla="*/ 429753 w 1295516"/>
                  <a:gd name="connsiteY55" fmla="*/ 179119 h 1766516"/>
                  <a:gd name="connsiteX56" fmla="*/ 436251 w 1295516"/>
                  <a:gd name="connsiteY56" fmla="*/ 177772 h 1766516"/>
                  <a:gd name="connsiteX57" fmla="*/ 483451 w 1295516"/>
                  <a:gd name="connsiteY57" fmla="*/ 192653 h 1766516"/>
                  <a:gd name="connsiteX58" fmla="*/ 597661 w 1295516"/>
                  <a:gd name="connsiteY58" fmla="*/ 254675 h 1766516"/>
                  <a:gd name="connsiteX59" fmla="*/ 756457 w 1295516"/>
                  <a:gd name="connsiteY59" fmla="*/ 486948 h 1766516"/>
                  <a:gd name="connsiteX60" fmla="*/ 764410 w 1295516"/>
                  <a:gd name="connsiteY60" fmla="*/ 529858 h 1766516"/>
                  <a:gd name="connsiteX61" fmla="*/ 772404 w 1295516"/>
                  <a:gd name="connsiteY61" fmla="*/ 511990 h 1766516"/>
                  <a:gd name="connsiteX62" fmla="*/ 821334 w 1295516"/>
                  <a:gd name="connsiteY62" fmla="*/ 464219 h 1766516"/>
                  <a:gd name="connsiteX63" fmla="*/ 907082 w 1295516"/>
                  <a:gd name="connsiteY63" fmla="*/ 433698 h 1766516"/>
                  <a:gd name="connsiteX64" fmla="*/ 908656 w 1295516"/>
                  <a:gd name="connsiteY64" fmla="*/ 434568 h 1766516"/>
                  <a:gd name="connsiteX65" fmla="*/ 908999 w 1295516"/>
                  <a:gd name="connsiteY65" fmla="*/ 434497 h 1766516"/>
                  <a:gd name="connsiteX66" fmla="*/ 956199 w 1295516"/>
                  <a:gd name="connsiteY66" fmla="*/ 449378 h 1766516"/>
                  <a:gd name="connsiteX67" fmla="*/ 1070410 w 1295516"/>
                  <a:gd name="connsiteY67" fmla="*/ 511400 h 1766516"/>
                  <a:gd name="connsiteX68" fmla="*/ 1248386 w 1295516"/>
                  <a:gd name="connsiteY68" fmla="*/ 847164 h 1766516"/>
                  <a:gd name="connsiteX69" fmla="*/ 1294639 w 1295516"/>
                  <a:gd name="connsiteY69" fmla="*/ 1533611 h 1766516"/>
                  <a:gd name="connsiteX70" fmla="*/ 1276450 w 1295516"/>
                  <a:gd name="connsiteY70" fmla="*/ 1657424 h 1766516"/>
                  <a:gd name="connsiteX71" fmla="*/ 1269149 w 1295516"/>
                  <a:gd name="connsiteY71" fmla="*/ 1666910 h 1766516"/>
                  <a:gd name="connsiteX72" fmla="*/ 1259856 w 1295516"/>
                  <a:gd name="connsiteY72" fmla="*/ 1687681 h 1766516"/>
                  <a:gd name="connsiteX73" fmla="*/ 1210926 w 1295516"/>
                  <a:gd name="connsiteY73" fmla="*/ 1735451 h 1766516"/>
                  <a:gd name="connsiteX74" fmla="*/ 1125178 w 1295516"/>
                  <a:gd name="connsiteY74" fmla="*/ 1765972 h 1766516"/>
                  <a:gd name="connsiteX75" fmla="*/ 1120816 w 1295516"/>
                  <a:gd name="connsiteY75" fmla="*/ 1763559 h 1766516"/>
                  <a:gd name="connsiteX76" fmla="*/ 1109956 w 1295516"/>
                  <a:gd name="connsiteY76" fmla="*/ 1762827 h 1766516"/>
                  <a:gd name="connsiteX77" fmla="*/ 1077797 w 1295516"/>
                  <a:gd name="connsiteY77" fmla="*/ 1750221 h 1766516"/>
                  <a:gd name="connsiteX78" fmla="*/ 963587 w 1295516"/>
                  <a:gd name="connsiteY78" fmla="*/ 1688200 h 1766516"/>
                  <a:gd name="connsiteX79" fmla="*/ 804792 w 1295516"/>
                  <a:gd name="connsiteY79" fmla="*/ 1455927 h 1766516"/>
                  <a:gd name="connsiteX80" fmla="*/ 797274 w 1295516"/>
                  <a:gd name="connsiteY80" fmla="*/ 1415366 h 1766516"/>
                  <a:gd name="connsiteX81" fmla="*/ 788369 w 1295516"/>
                  <a:gd name="connsiteY81" fmla="*/ 1435270 h 1766516"/>
                  <a:gd name="connsiteX82" fmla="*/ 739439 w 1295516"/>
                  <a:gd name="connsiteY82" fmla="*/ 1483040 h 1766516"/>
                  <a:gd name="connsiteX83" fmla="*/ 677530 w 1295516"/>
                  <a:gd name="connsiteY83" fmla="*/ 1512083 h 1766516"/>
                  <a:gd name="connsiteX84" fmla="*/ 667683 w 1295516"/>
                  <a:gd name="connsiteY84" fmla="*/ 1512694 h 1766516"/>
                  <a:gd name="connsiteX85" fmla="*/ 666843 w 1295516"/>
                  <a:gd name="connsiteY85" fmla="*/ 1513141 h 1766516"/>
                  <a:gd name="connsiteX86" fmla="*/ 663793 w 1295516"/>
                  <a:gd name="connsiteY86" fmla="*/ 1512935 h 1766516"/>
                  <a:gd name="connsiteX87" fmla="*/ 653691 w 1295516"/>
                  <a:gd name="connsiteY87" fmla="*/ 1513561 h 1766516"/>
                  <a:gd name="connsiteX88" fmla="*/ 650999 w 1295516"/>
                  <a:gd name="connsiteY88" fmla="*/ 1512072 h 1766516"/>
                  <a:gd name="connsiteX89" fmla="*/ 637549 w 1295516"/>
                  <a:gd name="connsiteY89" fmla="*/ 1511165 h 1766516"/>
                  <a:gd name="connsiteX90" fmla="*/ 605390 w 1295516"/>
                  <a:gd name="connsiteY90" fmla="*/ 1498560 h 1766516"/>
                  <a:gd name="connsiteX91" fmla="*/ 491180 w 1295516"/>
                  <a:gd name="connsiteY91" fmla="*/ 1436538 h 1766516"/>
                  <a:gd name="connsiteX92" fmla="*/ 372258 w 1295516"/>
                  <a:gd name="connsiteY92" fmla="*/ 1301924 h 1766516"/>
                  <a:gd name="connsiteX93" fmla="*/ 358577 w 1295516"/>
                  <a:gd name="connsiteY93" fmla="*/ 1268415 h 1766516"/>
                  <a:gd name="connsiteX94" fmla="*/ 297552 w 1295516"/>
                  <a:gd name="connsiteY94" fmla="*/ 1330527 h 1766516"/>
                  <a:gd name="connsiteX95" fmla="*/ 70788 w 1295516"/>
                  <a:gd name="connsiteY95" fmla="*/ 1207384 h 1766516"/>
                  <a:gd name="connsiteX96" fmla="*/ 59000 w 1295516"/>
                  <a:gd name="connsiteY96" fmla="*/ 1032446 h 1766516"/>
                  <a:gd name="connsiteX97" fmla="*/ 115043 w 1295516"/>
                  <a:gd name="connsiteY97" fmla="*/ 968039 h 1766516"/>
                  <a:gd name="connsiteX98" fmla="*/ 77355 w 1295516"/>
                  <a:gd name="connsiteY98" fmla="*/ 367349 h 1766516"/>
                  <a:gd name="connsiteX99" fmla="*/ 11787 w 1295516"/>
                  <a:gd name="connsiteY99" fmla="*/ 331744 h 1766516"/>
                  <a:gd name="connsiteX100" fmla="*/ 0 w 1295516"/>
                  <a:gd name="connsiteY100" fmla="*/ 156805 h 1766516"/>
                  <a:gd name="connsiteX101" fmla="*/ 56375 w 1295516"/>
                  <a:gd name="connsiteY101" fmla="*/ 55983 h 176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1295516" h="1766516">
                    <a:moveTo>
                      <a:pt x="914518" y="686028"/>
                    </a:moveTo>
                    <a:cubicBezTo>
                      <a:pt x="914147" y="697404"/>
                      <a:pt x="913777" y="708779"/>
                      <a:pt x="913406" y="720155"/>
                    </a:cubicBezTo>
                    <a:lnTo>
                      <a:pt x="951980" y="1292631"/>
                    </a:lnTo>
                    <a:cubicBezTo>
                      <a:pt x="957075" y="1368251"/>
                      <a:pt x="1001033" y="1451181"/>
                      <a:pt x="1050164" y="1477861"/>
                    </a:cubicBezTo>
                    <a:lnTo>
                      <a:pt x="1113169" y="1512076"/>
                    </a:lnTo>
                    <a:lnTo>
                      <a:pt x="1118266" y="1513285"/>
                    </a:lnTo>
                    <a:lnTo>
                      <a:pt x="1120590" y="1479445"/>
                    </a:lnTo>
                    <a:lnTo>
                      <a:pt x="1082017" y="906970"/>
                    </a:lnTo>
                    <a:cubicBezTo>
                      <a:pt x="1076922" y="831350"/>
                      <a:pt x="1032963" y="748420"/>
                      <a:pt x="983833" y="721740"/>
                    </a:cubicBezTo>
                    <a:lnTo>
                      <a:pt x="920827" y="687525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1417" y="1074268"/>
                    </a:lnTo>
                    <a:lnTo>
                      <a:pt x="305954" y="993191"/>
                    </a:lnTo>
                    <a:lnTo>
                      <a:pt x="378266" y="937208"/>
                    </a:lnTo>
                    <a:lnTo>
                      <a:pt x="476163" y="990370"/>
                    </a:lnTo>
                    <a:lnTo>
                      <a:pt x="479572" y="1040968"/>
                    </a:lnTo>
                    <a:cubicBezTo>
                      <a:pt x="484668" y="1116589"/>
                      <a:pt x="528626" y="1199519"/>
                      <a:pt x="577757" y="1226199"/>
                    </a:cubicBezTo>
                    <a:lnTo>
                      <a:pt x="640763" y="1260414"/>
                    </a:lnTo>
                    <a:lnTo>
                      <a:pt x="645859" y="1261623"/>
                    </a:lnTo>
                    <a:lnTo>
                      <a:pt x="648183" y="1227783"/>
                    </a:lnTo>
                    <a:lnTo>
                      <a:pt x="644774" y="1177185"/>
                    </a:lnTo>
                    <a:cubicBezTo>
                      <a:pt x="644766" y="1177059"/>
                      <a:pt x="644757" y="1176934"/>
                      <a:pt x="644749" y="1176808"/>
                    </a:cubicBezTo>
                    <a:cubicBezTo>
                      <a:pt x="640928" y="1120093"/>
                      <a:pt x="615245" y="1059265"/>
                      <a:pt x="581917" y="1021142"/>
                    </a:cubicBezTo>
                    <a:lnTo>
                      <a:pt x="547597" y="992440"/>
                    </a:lnTo>
                    <a:lnTo>
                      <a:pt x="547357" y="992310"/>
                    </a:lnTo>
                    <a:cubicBezTo>
                      <a:pt x="547383" y="992701"/>
                      <a:pt x="547410" y="993091"/>
                      <a:pt x="547436" y="993482"/>
                    </a:cubicBezTo>
                    <a:lnTo>
                      <a:pt x="421769" y="925238"/>
                    </a:lnTo>
                    <a:lnTo>
                      <a:pt x="410093" y="751957"/>
                    </a:lnTo>
                    <a:lnTo>
                      <a:pt x="482405" y="695974"/>
                    </a:lnTo>
                    <a:lnTo>
                      <a:pt x="608072" y="764216"/>
                    </a:lnTo>
                    <a:cubicBezTo>
                      <a:pt x="608152" y="765395"/>
                      <a:pt x="608231" y="766575"/>
                      <a:pt x="608311" y="767754"/>
                    </a:cubicBezTo>
                    <a:lnTo>
                      <a:pt x="608550" y="767884"/>
                    </a:lnTo>
                    <a:lnTo>
                      <a:pt x="613869" y="769146"/>
                    </a:lnTo>
                    <a:cubicBezTo>
                      <a:pt x="614240" y="757770"/>
                      <a:pt x="614610" y="746394"/>
                      <a:pt x="614981" y="735018"/>
                    </a:cubicBezTo>
                    <a:lnTo>
                      <a:pt x="612679" y="700843"/>
                    </a:lnTo>
                    <a:lnTo>
                      <a:pt x="612678" y="700842"/>
                    </a:lnTo>
                    <a:lnTo>
                      <a:pt x="609269" y="650244"/>
                    </a:lnTo>
                    <a:cubicBezTo>
                      <a:pt x="604174" y="574624"/>
                      <a:pt x="560215" y="491694"/>
                      <a:pt x="511085" y="465014"/>
                    </a:cubicBezTo>
                    <a:lnTo>
                      <a:pt x="448079" y="430799"/>
                    </a:lnTo>
                    <a:lnTo>
                      <a:pt x="442982" y="429590"/>
                    </a:lnTo>
                    <a:lnTo>
                      <a:pt x="440658" y="463430"/>
                    </a:lnTo>
                    <a:lnTo>
                      <a:pt x="444067" y="514028"/>
                    </a:lnTo>
                    <a:lnTo>
                      <a:pt x="371755" y="570011"/>
                    </a:lnTo>
                    <a:lnTo>
                      <a:pt x="273858" y="516849"/>
                    </a:lnTo>
                    <a:lnTo>
                      <a:pt x="266609" y="409264"/>
                    </a:lnTo>
                    <a:cubicBezTo>
                      <a:pt x="263723" y="366429"/>
                      <a:pt x="268058" y="329956"/>
                      <a:pt x="278101" y="301528"/>
                    </a:cubicBezTo>
                    <a:lnTo>
                      <a:pt x="289039" y="280745"/>
                    </a:lnTo>
                    <a:lnTo>
                      <a:pt x="288781" y="278998"/>
                    </a:lnTo>
                    <a:cubicBezTo>
                      <a:pt x="292727" y="259278"/>
                      <a:pt x="315001" y="231923"/>
                      <a:pt x="347465" y="209425"/>
                    </a:cubicBezTo>
                    <a:lnTo>
                      <a:pt x="394882" y="187181"/>
                    </a:lnTo>
                    <a:lnTo>
                      <a:pt x="396149" y="186081"/>
                    </a:lnTo>
                    <a:lnTo>
                      <a:pt x="398078" y="185682"/>
                    </a:lnTo>
                    <a:lnTo>
                      <a:pt x="409374" y="180382"/>
                    </a:lnTo>
                    <a:lnTo>
                      <a:pt x="429753" y="179119"/>
                    </a:lnTo>
                    <a:lnTo>
                      <a:pt x="436251" y="177772"/>
                    </a:lnTo>
                    <a:cubicBezTo>
                      <a:pt x="450911" y="178746"/>
                      <a:pt x="466753" y="183586"/>
                      <a:pt x="483451" y="192653"/>
                    </a:cubicBezTo>
                    <a:lnTo>
                      <a:pt x="597661" y="254675"/>
                    </a:lnTo>
                    <a:cubicBezTo>
                      <a:pt x="664455" y="290947"/>
                      <a:pt x="725975" y="384573"/>
                      <a:pt x="756457" y="486948"/>
                    </a:cubicBezTo>
                    <a:lnTo>
                      <a:pt x="764410" y="529858"/>
                    </a:lnTo>
                    <a:lnTo>
                      <a:pt x="772404" y="511990"/>
                    </a:lnTo>
                    <a:cubicBezTo>
                      <a:pt x="782578" y="496375"/>
                      <a:pt x="799691" y="479218"/>
                      <a:pt x="821334" y="464219"/>
                    </a:cubicBezTo>
                    <a:cubicBezTo>
                      <a:pt x="853798" y="441721"/>
                      <a:pt x="887232" y="430469"/>
                      <a:pt x="907082" y="433698"/>
                    </a:cubicBezTo>
                    <a:lnTo>
                      <a:pt x="908656" y="434568"/>
                    </a:lnTo>
                    <a:lnTo>
                      <a:pt x="908999" y="434497"/>
                    </a:lnTo>
                    <a:cubicBezTo>
                      <a:pt x="923659" y="435471"/>
                      <a:pt x="939501" y="440311"/>
                      <a:pt x="956199" y="449378"/>
                    </a:cubicBezTo>
                    <a:lnTo>
                      <a:pt x="1070410" y="511400"/>
                    </a:lnTo>
                    <a:cubicBezTo>
                      <a:pt x="1159468" y="559762"/>
                      <a:pt x="1239150" y="710088"/>
                      <a:pt x="1248386" y="847164"/>
                    </a:cubicBezTo>
                    <a:lnTo>
                      <a:pt x="1294639" y="1533611"/>
                    </a:lnTo>
                    <a:cubicBezTo>
                      <a:pt x="1298103" y="1585014"/>
                      <a:pt x="1291168" y="1627254"/>
                      <a:pt x="1276450" y="1657424"/>
                    </a:cubicBezTo>
                    <a:lnTo>
                      <a:pt x="1269149" y="1666910"/>
                    </a:lnTo>
                    <a:lnTo>
                      <a:pt x="1259856" y="1687681"/>
                    </a:lnTo>
                    <a:cubicBezTo>
                      <a:pt x="1249683" y="1703295"/>
                      <a:pt x="1232569" y="1720453"/>
                      <a:pt x="1210926" y="1735451"/>
                    </a:cubicBezTo>
                    <a:cubicBezTo>
                      <a:pt x="1178462" y="1757950"/>
                      <a:pt x="1145028" y="1769201"/>
                      <a:pt x="1125178" y="1765972"/>
                    </a:cubicBezTo>
                    <a:lnTo>
                      <a:pt x="1120816" y="1763559"/>
                    </a:lnTo>
                    <a:lnTo>
                      <a:pt x="1109956" y="1762827"/>
                    </a:lnTo>
                    <a:cubicBezTo>
                      <a:pt x="1099681" y="1760433"/>
                      <a:pt x="1088929" y="1756267"/>
                      <a:pt x="1077797" y="1750221"/>
                    </a:cubicBezTo>
                    <a:lnTo>
                      <a:pt x="963587" y="1688200"/>
                    </a:lnTo>
                    <a:cubicBezTo>
                      <a:pt x="896794" y="1651929"/>
                      <a:pt x="835274" y="1558302"/>
                      <a:pt x="804792" y="1455927"/>
                    </a:cubicBezTo>
                    <a:lnTo>
                      <a:pt x="797274" y="1415366"/>
                    </a:lnTo>
                    <a:lnTo>
                      <a:pt x="788369" y="1435270"/>
                    </a:lnTo>
                    <a:cubicBezTo>
                      <a:pt x="778196" y="1450884"/>
                      <a:pt x="761082" y="1468042"/>
                      <a:pt x="739439" y="1483040"/>
                    </a:cubicBezTo>
                    <a:cubicBezTo>
                      <a:pt x="717796" y="1498039"/>
                      <a:pt x="695723" y="1508040"/>
                      <a:pt x="677530" y="1512083"/>
                    </a:cubicBezTo>
                    <a:lnTo>
                      <a:pt x="667683" y="1512694"/>
                    </a:lnTo>
                    <a:lnTo>
                      <a:pt x="666843" y="1513141"/>
                    </a:lnTo>
                    <a:lnTo>
                      <a:pt x="663793" y="1512935"/>
                    </a:lnTo>
                    <a:lnTo>
                      <a:pt x="653691" y="1513561"/>
                    </a:lnTo>
                    <a:lnTo>
                      <a:pt x="650999" y="1512072"/>
                    </a:lnTo>
                    <a:lnTo>
                      <a:pt x="637549" y="1511165"/>
                    </a:lnTo>
                    <a:cubicBezTo>
                      <a:pt x="627274" y="1508771"/>
                      <a:pt x="616522" y="1504605"/>
                      <a:pt x="605390" y="1498560"/>
                    </a:cubicBezTo>
                    <a:lnTo>
                      <a:pt x="491180" y="1436538"/>
                    </a:lnTo>
                    <a:cubicBezTo>
                      <a:pt x="446651" y="1412357"/>
                      <a:pt x="404466" y="1362685"/>
                      <a:pt x="372258" y="1301924"/>
                    </a:cubicBezTo>
                    <a:lnTo>
                      <a:pt x="358577" y="1268415"/>
                    </a:lnTo>
                    <a:lnTo>
                      <a:pt x="297552" y="1330527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5043" y="968039"/>
                    </a:lnTo>
                    <a:lnTo>
                      <a:pt x="77355" y="367349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99BF3546-6EE3-5B46-B3CF-F6BB058228AD}"/>
                  </a:ext>
                </a:extLst>
              </p:cNvPr>
              <p:cNvSpPr/>
              <p:nvPr/>
            </p:nvSpPr>
            <p:spPr bwMode="auto">
              <a:xfrm>
                <a:off x="2331053" y="2509599"/>
                <a:ext cx="1223204" cy="1709304"/>
              </a:xfrm>
              <a:custGeom>
                <a:avLst/>
                <a:gdLst>
                  <a:gd name="connsiteX0" fmla="*/ 886926 w 1223204"/>
                  <a:gd name="connsiteY0" fmla="*/ 623498 h 1709304"/>
                  <a:gd name="connsiteX1" fmla="*/ 841094 w 1223204"/>
                  <a:gd name="connsiteY1" fmla="*/ 720155 h 1709304"/>
                  <a:gd name="connsiteX2" fmla="*/ 879668 w 1223204"/>
                  <a:gd name="connsiteY2" fmla="*/ 1292631 h 1709304"/>
                  <a:gd name="connsiteX3" fmla="*/ 977852 w 1223204"/>
                  <a:gd name="connsiteY3" fmla="*/ 1477861 h 1709304"/>
                  <a:gd name="connsiteX4" fmla="*/ 1040857 w 1223204"/>
                  <a:gd name="connsiteY4" fmla="*/ 1512076 h 1709304"/>
                  <a:gd name="connsiteX5" fmla="*/ 1120590 w 1223204"/>
                  <a:gd name="connsiteY5" fmla="*/ 1423462 h 1709304"/>
                  <a:gd name="connsiteX6" fmla="*/ 1082017 w 1223204"/>
                  <a:gd name="connsiteY6" fmla="*/ 850987 h 1709304"/>
                  <a:gd name="connsiteX7" fmla="*/ 983833 w 1223204"/>
                  <a:gd name="connsiteY7" fmla="*/ 665757 h 1709304"/>
                  <a:gd name="connsiteX8" fmla="*/ 920827 w 1223204"/>
                  <a:gd name="connsiteY8" fmla="*/ 631542 h 1709304"/>
                  <a:gd name="connsiteX9" fmla="*/ 886926 w 1223204"/>
                  <a:gd name="connsiteY9" fmla="*/ 623498 h 1709304"/>
                  <a:gd name="connsiteX10" fmla="*/ 836687 w 1223204"/>
                  <a:gd name="connsiteY10" fmla="*/ 434497 h 1709304"/>
                  <a:gd name="connsiteX11" fmla="*/ 883887 w 1223204"/>
                  <a:gd name="connsiteY11" fmla="*/ 449378 h 1709304"/>
                  <a:gd name="connsiteX12" fmla="*/ 998098 w 1223204"/>
                  <a:gd name="connsiteY12" fmla="*/ 511400 h 1709304"/>
                  <a:gd name="connsiteX13" fmla="*/ 1176074 w 1223204"/>
                  <a:gd name="connsiteY13" fmla="*/ 847164 h 1709304"/>
                  <a:gd name="connsiteX14" fmla="*/ 1222327 w 1223204"/>
                  <a:gd name="connsiteY14" fmla="*/ 1533611 h 1709304"/>
                  <a:gd name="connsiteX15" fmla="*/ 1077797 w 1223204"/>
                  <a:gd name="connsiteY15" fmla="*/ 1694238 h 1709304"/>
                  <a:gd name="connsiteX16" fmla="*/ 963587 w 1223204"/>
                  <a:gd name="connsiteY16" fmla="*/ 1632217 h 1709304"/>
                  <a:gd name="connsiteX17" fmla="*/ 785610 w 1223204"/>
                  <a:gd name="connsiteY17" fmla="*/ 1296454 h 1709304"/>
                  <a:gd name="connsiteX18" fmla="*/ 739358 w 1223204"/>
                  <a:gd name="connsiteY18" fmla="*/ 610007 h 1709304"/>
                  <a:gd name="connsiteX19" fmla="*/ 796585 w 1223204"/>
                  <a:gd name="connsiteY19" fmla="*/ 442807 h 1709304"/>
                  <a:gd name="connsiteX20" fmla="*/ 836687 w 1223204"/>
                  <a:gd name="connsiteY20" fmla="*/ 434497 h 1709304"/>
                  <a:gd name="connsiteX21" fmla="*/ 363939 w 1223204"/>
                  <a:gd name="connsiteY21" fmla="*/ 177772 h 1709304"/>
                  <a:gd name="connsiteX22" fmla="*/ 411139 w 1223204"/>
                  <a:gd name="connsiteY22" fmla="*/ 192653 h 1709304"/>
                  <a:gd name="connsiteX23" fmla="*/ 525349 w 1223204"/>
                  <a:gd name="connsiteY23" fmla="*/ 254675 h 1709304"/>
                  <a:gd name="connsiteX24" fmla="*/ 703326 w 1223204"/>
                  <a:gd name="connsiteY24" fmla="*/ 590438 h 1709304"/>
                  <a:gd name="connsiteX25" fmla="*/ 709468 w 1223204"/>
                  <a:gd name="connsiteY25" fmla="*/ 681599 h 1709304"/>
                  <a:gd name="connsiteX26" fmla="*/ 709469 w 1223204"/>
                  <a:gd name="connsiteY26" fmla="*/ 681600 h 1709304"/>
                  <a:gd name="connsiteX27" fmla="*/ 716718 w 1223204"/>
                  <a:gd name="connsiteY27" fmla="*/ 789184 h 1709304"/>
                  <a:gd name="connsiteX28" fmla="*/ 698529 w 1223204"/>
                  <a:gd name="connsiteY28" fmla="*/ 912998 h 1709304"/>
                  <a:gd name="connsiteX29" fmla="*/ 686746 w 1223204"/>
                  <a:gd name="connsiteY29" fmla="*/ 930819 h 1709304"/>
                  <a:gd name="connsiteX30" fmla="*/ 701916 w 1223204"/>
                  <a:gd name="connsiteY30" fmla="*/ 963278 h 1709304"/>
                  <a:gd name="connsiteX31" fmla="*/ 738806 w 1223204"/>
                  <a:gd name="connsiteY31" fmla="*/ 1117002 h 1709304"/>
                  <a:gd name="connsiteX32" fmla="*/ 746055 w 1223204"/>
                  <a:gd name="connsiteY32" fmla="*/ 1224586 h 1709304"/>
                  <a:gd name="connsiteX33" fmla="*/ 746055 w 1223204"/>
                  <a:gd name="connsiteY33" fmla="*/ 1224585 h 1709304"/>
                  <a:gd name="connsiteX34" fmla="*/ 749920 w 1223204"/>
                  <a:gd name="connsiteY34" fmla="*/ 1281948 h 1709304"/>
                  <a:gd name="connsiteX35" fmla="*/ 605390 w 1223204"/>
                  <a:gd name="connsiteY35" fmla="*/ 1442577 h 1709304"/>
                  <a:gd name="connsiteX36" fmla="*/ 491180 w 1223204"/>
                  <a:gd name="connsiteY36" fmla="*/ 1380555 h 1709304"/>
                  <a:gd name="connsiteX37" fmla="*/ 313203 w 1223204"/>
                  <a:gd name="connsiteY37" fmla="*/ 1044791 h 1709304"/>
                  <a:gd name="connsiteX38" fmla="*/ 305954 w 1223204"/>
                  <a:gd name="connsiteY38" fmla="*/ 937208 h 1709304"/>
                  <a:gd name="connsiteX39" fmla="*/ 403851 w 1223204"/>
                  <a:gd name="connsiteY39" fmla="*/ 990370 h 1709304"/>
                  <a:gd name="connsiteX40" fmla="*/ 407260 w 1223204"/>
                  <a:gd name="connsiteY40" fmla="*/ 1040968 h 1709304"/>
                  <a:gd name="connsiteX41" fmla="*/ 505445 w 1223204"/>
                  <a:gd name="connsiteY41" fmla="*/ 1226199 h 1709304"/>
                  <a:gd name="connsiteX42" fmla="*/ 568451 w 1223204"/>
                  <a:gd name="connsiteY42" fmla="*/ 1260414 h 1709304"/>
                  <a:gd name="connsiteX43" fmla="*/ 648183 w 1223204"/>
                  <a:gd name="connsiteY43" fmla="*/ 1171800 h 1709304"/>
                  <a:gd name="connsiteX44" fmla="*/ 644774 w 1223204"/>
                  <a:gd name="connsiteY44" fmla="*/ 1121202 h 1709304"/>
                  <a:gd name="connsiteX45" fmla="*/ 644749 w 1223204"/>
                  <a:gd name="connsiteY45" fmla="*/ 1120825 h 1709304"/>
                  <a:gd name="connsiteX46" fmla="*/ 581917 w 1223204"/>
                  <a:gd name="connsiteY46" fmla="*/ 965159 h 1709304"/>
                  <a:gd name="connsiteX47" fmla="*/ 547597 w 1223204"/>
                  <a:gd name="connsiteY47" fmla="*/ 936457 h 1709304"/>
                  <a:gd name="connsiteX48" fmla="*/ 547357 w 1223204"/>
                  <a:gd name="connsiteY48" fmla="*/ 936327 h 1709304"/>
                  <a:gd name="connsiteX49" fmla="*/ 547436 w 1223204"/>
                  <a:gd name="connsiteY49" fmla="*/ 937499 h 1709304"/>
                  <a:gd name="connsiteX50" fmla="*/ 421769 w 1223204"/>
                  <a:gd name="connsiteY50" fmla="*/ 869255 h 1709304"/>
                  <a:gd name="connsiteX51" fmla="*/ 410093 w 1223204"/>
                  <a:gd name="connsiteY51" fmla="*/ 695974 h 1709304"/>
                  <a:gd name="connsiteX52" fmla="*/ 535760 w 1223204"/>
                  <a:gd name="connsiteY52" fmla="*/ 764216 h 1709304"/>
                  <a:gd name="connsiteX53" fmla="*/ 535999 w 1223204"/>
                  <a:gd name="connsiteY53" fmla="*/ 767754 h 1709304"/>
                  <a:gd name="connsiteX54" fmla="*/ 536238 w 1223204"/>
                  <a:gd name="connsiteY54" fmla="*/ 767884 h 1709304"/>
                  <a:gd name="connsiteX55" fmla="*/ 569150 w 1223204"/>
                  <a:gd name="connsiteY55" fmla="*/ 775693 h 1709304"/>
                  <a:gd name="connsiteX56" fmla="*/ 614981 w 1223204"/>
                  <a:gd name="connsiteY56" fmla="*/ 679035 h 1709304"/>
                  <a:gd name="connsiteX57" fmla="*/ 612679 w 1223204"/>
                  <a:gd name="connsiteY57" fmla="*/ 644860 h 1709304"/>
                  <a:gd name="connsiteX58" fmla="*/ 612678 w 1223204"/>
                  <a:gd name="connsiteY58" fmla="*/ 644859 h 1709304"/>
                  <a:gd name="connsiteX59" fmla="*/ 609269 w 1223204"/>
                  <a:gd name="connsiteY59" fmla="*/ 594261 h 1709304"/>
                  <a:gd name="connsiteX60" fmla="*/ 511085 w 1223204"/>
                  <a:gd name="connsiteY60" fmla="*/ 409031 h 1709304"/>
                  <a:gd name="connsiteX61" fmla="*/ 448079 w 1223204"/>
                  <a:gd name="connsiteY61" fmla="*/ 374816 h 1709304"/>
                  <a:gd name="connsiteX62" fmla="*/ 368346 w 1223204"/>
                  <a:gd name="connsiteY62" fmla="*/ 463430 h 1709304"/>
                  <a:gd name="connsiteX63" fmla="*/ 371755 w 1223204"/>
                  <a:gd name="connsiteY63" fmla="*/ 514028 h 1709304"/>
                  <a:gd name="connsiteX64" fmla="*/ 273858 w 1223204"/>
                  <a:gd name="connsiteY64" fmla="*/ 460866 h 1709304"/>
                  <a:gd name="connsiteX65" fmla="*/ 266609 w 1223204"/>
                  <a:gd name="connsiteY65" fmla="*/ 353281 h 1709304"/>
                  <a:gd name="connsiteX66" fmla="*/ 323837 w 1223204"/>
                  <a:gd name="connsiteY66" fmla="*/ 186081 h 1709304"/>
                  <a:gd name="connsiteX67" fmla="*/ 363939 w 1223204"/>
                  <a:gd name="connsiteY67" fmla="*/ 177772 h 1709304"/>
                  <a:gd name="connsiteX68" fmla="*/ 56375 w 1223204"/>
                  <a:gd name="connsiteY68" fmla="*/ 0 h 1709304"/>
                  <a:gd name="connsiteX69" fmla="*/ 152005 w 1223204"/>
                  <a:gd name="connsiteY69" fmla="*/ 51932 h 1709304"/>
                  <a:gd name="connsiteX70" fmla="*/ 220198 w 1223204"/>
                  <a:gd name="connsiteY70" fmla="*/ 1064000 h 1709304"/>
                  <a:gd name="connsiteX71" fmla="*/ 285765 w 1223204"/>
                  <a:gd name="connsiteY71" fmla="*/ 1099606 h 1709304"/>
                  <a:gd name="connsiteX72" fmla="*/ 297552 w 1223204"/>
                  <a:gd name="connsiteY72" fmla="*/ 1274544 h 1709304"/>
                  <a:gd name="connsiteX73" fmla="*/ 70788 w 1223204"/>
                  <a:gd name="connsiteY73" fmla="*/ 1151401 h 1709304"/>
                  <a:gd name="connsiteX74" fmla="*/ 59000 w 1223204"/>
                  <a:gd name="connsiteY74" fmla="*/ 976463 h 1709304"/>
                  <a:gd name="connsiteX75" fmla="*/ 124568 w 1223204"/>
                  <a:gd name="connsiteY75" fmla="*/ 1012068 h 1709304"/>
                  <a:gd name="connsiteX76" fmla="*/ 77355 w 1223204"/>
                  <a:gd name="connsiteY76" fmla="*/ 311366 h 1709304"/>
                  <a:gd name="connsiteX77" fmla="*/ 11787 w 1223204"/>
                  <a:gd name="connsiteY77" fmla="*/ 275761 h 1709304"/>
                  <a:gd name="connsiteX78" fmla="*/ 0 w 1223204"/>
                  <a:gd name="connsiteY78" fmla="*/ 100822 h 170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23204" h="1709304">
                    <a:moveTo>
                      <a:pt x="886926" y="623498"/>
                    </a:moveTo>
                    <a:cubicBezTo>
                      <a:pt x="856398" y="626945"/>
                      <a:pt x="837273" y="663440"/>
                      <a:pt x="841094" y="720155"/>
                    </a:cubicBezTo>
                    <a:lnTo>
                      <a:pt x="879668" y="1292631"/>
                    </a:lnTo>
                    <a:cubicBezTo>
                      <a:pt x="884763" y="1368251"/>
                      <a:pt x="928721" y="1451181"/>
                      <a:pt x="977852" y="1477861"/>
                    </a:cubicBezTo>
                    <a:lnTo>
                      <a:pt x="1040857" y="1512076"/>
                    </a:lnTo>
                    <a:cubicBezTo>
                      <a:pt x="1089988" y="1538756"/>
                      <a:pt x="1125685" y="1499082"/>
                      <a:pt x="1120590" y="1423462"/>
                    </a:cubicBezTo>
                    <a:lnTo>
                      <a:pt x="1082017" y="850987"/>
                    </a:lnTo>
                    <a:cubicBezTo>
                      <a:pt x="1076922" y="775367"/>
                      <a:pt x="1032963" y="692437"/>
                      <a:pt x="983833" y="665757"/>
                    </a:cubicBezTo>
                    <a:lnTo>
                      <a:pt x="920827" y="631542"/>
                    </a:lnTo>
                    <a:cubicBezTo>
                      <a:pt x="908545" y="624872"/>
                      <a:pt x="897102" y="622349"/>
                      <a:pt x="886926" y="623498"/>
                    </a:cubicBezTo>
                    <a:close/>
                    <a:moveTo>
                      <a:pt x="836687" y="434497"/>
                    </a:moveTo>
                    <a:cubicBezTo>
                      <a:pt x="851347" y="435471"/>
                      <a:pt x="867189" y="440311"/>
                      <a:pt x="883887" y="449378"/>
                    </a:cubicBezTo>
                    <a:lnTo>
                      <a:pt x="998098" y="511400"/>
                    </a:lnTo>
                    <a:cubicBezTo>
                      <a:pt x="1087156" y="559762"/>
                      <a:pt x="1166838" y="710088"/>
                      <a:pt x="1176074" y="847164"/>
                    </a:cubicBezTo>
                    <a:lnTo>
                      <a:pt x="1222327" y="1533611"/>
                    </a:lnTo>
                    <a:cubicBezTo>
                      <a:pt x="1231563" y="1670685"/>
                      <a:pt x="1166855" y="1742601"/>
                      <a:pt x="1077797" y="1694238"/>
                    </a:cubicBezTo>
                    <a:lnTo>
                      <a:pt x="963587" y="1632217"/>
                    </a:lnTo>
                    <a:cubicBezTo>
                      <a:pt x="874529" y="1583855"/>
                      <a:pt x="794846" y="1433528"/>
                      <a:pt x="785610" y="1296454"/>
                    </a:cubicBezTo>
                    <a:lnTo>
                      <a:pt x="739358" y="610007"/>
                    </a:lnTo>
                    <a:cubicBezTo>
                      <a:pt x="733585" y="524335"/>
                      <a:pt x="756697" y="464116"/>
                      <a:pt x="796585" y="442807"/>
                    </a:cubicBezTo>
                    <a:cubicBezTo>
                      <a:pt x="808552" y="436414"/>
                      <a:pt x="822028" y="433523"/>
                      <a:pt x="836687" y="434497"/>
                    </a:cubicBezTo>
                    <a:close/>
                    <a:moveTo>
                      <a:pt x="363939" y="177772"/>
                    </a:moveTo>
                    <a:cubicBezTo>
                      <a:pt x="378599" y="178746"/>
                      <a:pt x="394441" y="183586"/>
                      <a:pt x="411139" y="192653"/>
                    </a:cubicBezTo>
                    <a:lnTo>
                      <a:pt x="525349" y="254675"/>
                    </a:lnTo>
                    <a:cubicBezTo>
                      <a:pt x="614407" y="303037"/>
                      <a:pt x="694090" y="453364"/>
                      <a:pt x="703326" y="590438"/>
                    </a:cubicBezTo>
                    <a:lnTo>
                      <a:pt x="709468" y="681599"/>
                    </a:lnTo>
                    <a:lnTo>
                      <a:pt x="709469" y="681600"/>
                    </a:lnTo>
                    <a:lnTo>
                      <a:pt x="716718" y="789184"/>
                    </a:lnTo>
                    <a:cubicBezTo>
                      <a:pt x="720182" y="840587"/>
                      <a:pt x="713246" y="882827"/>
                      <a:pt x="698529" y="912998"/>
                    </a:cubicBezTo>
                    <a:lnTo>
                      <a:pt x="686746" y="930819"/>
                    </a:lnTo>
                    <a:lnTo>
                      <a:pt x="701916" y="963278"/>
                    </a:lnTo>
                    <a:cubicBezTo>
                      <a:pt x="721972" y="1012332"/>
                      <a:pt x="735343" y="1065599"/>
                      <a:pt x="738806" y="1117002"/>
                    </a:cubicBezTo>
                    <a:lnTo>
                      <a:pt x="746055" y="1224586"/>
                    </a:lnTo>
                    <a:lnTo>
                      <a:pt x="746055" y="1224585"/>
                    </a:lnTo>
                    <a:lnTo>
                      <a:pt x="749920" y="1281948"/>
                    </a:lnTo>
                    <a:cubicBezTo>
                      <a:pt x="759156" y="1419023"/>
                      <a:pt x="694448" y="1490938"/>
                      <a:pt x="605390" y="1442577"/>
                    </a:cubicBezTo>
                    <a:lnTo>
                      <a:pt x="491180" y="1380555"/>
                    </a:lnTo>
                    <a:cubicBezTo>
                      <a:pt x="402122" y="1332193"/>
                      <a:pt x="322439" y="1181866"/>
                      <a:pt x="313203" y="1044791"/>
                    </a:cubicBezTo>
                    <a:lnTo>
                      <a:pt x="305954" y="937208"/>
                    </a:lnTo>
                    <a:lnTo>
                      <a:pt x="403851" y="990370"/>
                    </a:lnTo>
                    <a:lnTo>
                      <a:pt x="407260" y="1040968"/>
                    </a:lnTo>
                    <a:cubicBezTo>
                      <a:pt x="412356" y="1116589"/>
                      <a:pt x="456314" y="1199519"/>
                      <a:pt x="505445" y="1226199"/>
                    </a:cubicBezTo>
                    <a:lnTo>
                      <a:pt x="568451" y="1260414"/>
                    </a:lnTo>
                    <a:cubicBezTo>
                      <a:pt x="617581" y="1287094"/>
                      <a:pt x="653278" y="1247420"/>
                      <a:pt x="648183" y="1171800"/>
                    </a:cubicBezTo>
                    <a:lnTo>
                      <a:pt x="644774" y="1121202"/>
                    </a:lnTo>
                    <a:lnTo>
                      <a:pt x="644749" y="1120825"/>
                    </a:lnTo>
                    <a:cubicBezTo>
                      <a:pt x="640928" y="1064110"/>
                      <a:pt x="615245" y="1003282"/>
                      <a:pt x="581917" y="965159"/>
                    </a:cubicBezTo>
                    <a:lnTo>
                      <a:pt x="547597" y="936457"/>
                    </a:lnTo>
                    <a:lnTo>
                      <a:pt x="547357" y="936327"/>
                    </a:lnTo>
                    <a:lnTo>
                      <a:pt x="547436" y="937499"/>
                    </a:lnTo>
                    <a:lnTo>
                      <a:pt x="421769" y="869255"/>
                    </a:lnTo>
                    <a:lnTo>
                      <a:pt x="410093" y="695974"/>
                    </a:lnTo>
                    <a:lnTo>
                      <a:pt x="535760" y="764216"/>
                    </a:lnTo>
                    <a:lnTo>
                      <a:pt x="535999" y="767754"/>
                    </a:lnTo>
                    <a:lnTo>
                      <a:pt x="536238" y="767884"/>
                    </a:lnTo>
                    <a:lnTo>
                      <a:pt x="569150" y="775693"/>
                    </a:lnTo>
                    <a:cubicBezTo>
                      <a:pt x="599678" y="772246"/>
                      <a:pt x="618803" y="735750"/>
                      <a:pt x="614981" y="679035"/>
                    </a:cubicBezTo>
                    <a:lnTo>
                      <a:pt x="612679" y="644860"/>
                    </a:lnTo>
                    <a:lnTo>
                      <a:pt x="612678" y="644859"/>
                    </a:lnTo>
                    <a:lnTo>
                      <a:pt x="609269" y="594261"/>
                    </a:lnTo>
                    <a:cubicBezTo>
                      <a:pt x="604174" y="518641"/>
                      <a:pt x="560215" y="435711"/>
                      <a:pt x="511085" y="409031"/>
                    </a:cubicBezTo>
                    <a:lnTo>
                      <a:pt x="448079" y="374816"/>
                    </a:lnTo>
                    <a:cubicBezTo>
                      <a:pt x="398948" y="348136"/>
                      <a:pt x="363251" y="387810"/>
                      <a:pt x="368346" y="463430"/>
                    </a:cubicBezTo>
                    <a:lnTo>
                      <a:pt x="371755" y="514028"/>
                    </a:lnTo>
                    <a:lnTo>
                      <a:pt x="273858" y="460866"/>
                    </a:lnTo>
                    <a:lnTo>
                      <a:pt x="266609" y="353281"/>
                    </a:lnTo>
                    <a:cubicBezTo>
                      <a:pt x="260837" y="267610"/>
                      <a:pt x="283949" y="207390"/>
                      <a:pt x="323837" y="186081"/>
                    </a:cubicBezTo>
                    <a:cubicBezTo>
                      <a:pt x="335804" y="179689"/>
                      <a:pt x="349280" y="176798"/>
                      <a:pt x="363939" y="177772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4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8"/>
                    </a:lnTo>
                    <a:lnTo>
                      <a:pt x="77355" y="311366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76C4727D-49CB-818F-91BF-9B7E32367A7F}"/>
                </a:ext>
              </a:extLst>
            </p:cNvPr>
            <p:cNvSpPr/>
            <p:nvPr/>
          </p:nvSpPr>
          <p:spPr bwMode="auto">
            <a:xfrm rot="16200000">
              <a:off x="9735239" y="2985490"/>
              <a:ext cx="1403813" cy="652800"/>
            </a:xfrm>
            <a:custGeom>
              <a:avLst/>
              <a:gdLst>
                <a:gd name="connsiteX0" fmla="*/ 2274353 w 2274353"/>
                <a:gd name="connsiteY0" fmla="*/ 0 h 1057618"/>
                <a:gd name="connsiteX1" fmla="*/ 1640808 w 2274353"/>
                <a:gd name="connsiteY1" fmla="*/ 1057618 h 1057618"/>
                <a:gd name="connsiteX2" fmla="*/ 0 w 2274353"/>
                <a:gd name="connsiteY2" fmla="*/ 1057618 h 1057618"/>
                <a:gd name="connsiteX3" fmla="*/ 633545 w 2274353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4353" h="1057618">
                  <a:moveTo>
                    <a:pt x="2274353" y="0"/>
                  </a:moveTo>
                  <a:lnTo>
                    <a:pt x="1640808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620EE47F-50C7-FBAD-28E5-EFE9039B8F0D}"/>
                </a:ext>
              </a:extLst>
            </p:cNvPr>
            <p:cNvSpPr/>
            <p:nvPr/>
          </p:nvSpPr>
          <p:spPr bwMode="auto">
            <a:xfrm rot="16200000">
              <a:off x="10264175" y="2388605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F5D0A780-1539-574E-3D8A-52C3721686EB}"/>
                </a:ext>
              </a:extLst>
            </p:cNvPr>
            <p:cNvSpPr/>
            <p:nvPr/>
          </p:nvSpPr>
          <p:spPr bwMode="auto">
            <a:xfrm rot="16200000" flipV="1">
              <a:off x="10278291" y="3414692"/>
              <a:ext cx="1084357" cy="113850"/>
            </a:xfrm>
            <a:custGeom>
              <a:avLst/>
              <a:gdLst>
                <a:gd name="connsiteX0" fmla="*/ 1756794 w 1756794"/>
                <a:gd name="connsiteY0" fmla="*/ 0 h 184452"/>
                <a:gd name="connsiteX1" fmla="*/ 110492 w 1756794"/>
                <a:gd name="connsiteY1" fmla="*/ 0 h 184452"/>
                <a:gd name="connsiteX2" fmla="*/ 0 w 1756794"/>
                <a:gd name="connsiteY2" fmla="*/ 184452 h 184452"/>
                <a:gd name="connsiteX3" fmla="*/ 1646302 w 1756794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794" h="184452">
                  <a:moveTo>
                    <a:pt x="1756794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46302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2826EC15-84A7-1727-B6CC-D2A272291917}"/>
                </a:ext>
              </a:extLst>
            </p:cNvPr>
            <p:cNvGrpSpPr/>
            <p:nvPr/>
          </p:nvGrpSpPr>
          <p:grpSpPr>
            <a:xfrm>
              <a:off x="10256141" y="2299906"/>
              <a:ext cx="473280" cy="593782"/>
              <a:chOff x="1690591" y="4572711"/>
              <a:chExt cx="1322692" cy="1781052"/>
            </a:xfrm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EFBD60FA-2FB6-8125-BEAA-A173445494DC}"/>
                  </a:ext>
                </a:extLst>
              </p:cNvPr>
              <p:cNvSpPr/>
              <p:nvPr/>
            </p:nvSpPr>
            <p:spPr bwMode="auto">
              <a:xfrm>
                <a:off x="1697718" y="4572711"/>
                <a:ext cx="1315565" cy="1780567"/>
              </a:xfrm>
              <a:custGeom>
                <a:avLst/>
                <a:gdLst>
                  <a:gd name="connsiteX0" fmla="*/ 959943 w 1315565"/>
                  <a:gd name="connsiteY0" fmla="*/ 1078406 h 1780567"/>
                  <a:gd name="connsiteX1" fmla="*/ 958831 w 1315565"/>
                  <a:gd name="connsiteY1" fmla="*/ 1112533 h 1780567"/>
                  <a:gd name="connsiteX2" fmla="*/ 962241 w 1315565"/>
                  <a:gd name="connsiteY2" fmla="*/ 1163132 h 1780567"/>
                  <a:gd name="connsiteX3" fmla="*/ 962012 w 1315565"/>
                  <a:gd name="connsiteY3" fmla="*/ 1163008 h 1780567"/>
                  <a:gd name="connsiteX4" fmla="*/ 968391 w 1315565"/>
                  <a:gd name="connsiteY4" fmla="*/ 1257673 h 1780567"/>
                  <a:gd name="connsiteX5" fmla="*/ 968619 w 1315565"/>
                  <a:gd name="connsiteY5" fmla="*/ 1257797 h 1780567"/>
                  <a:gd name="connsiteX6" fmla="*/ 972028 w 1315565"/>
                  <a:gd name="connsiteY6" fmla="*/ 1308395 h 1780567"/>
                  <a:gd name="connsiteX7" fmla="*/ 1070212 w 1315565"/>
                  <a:gd name="connsiteY7" fmla="*/ 1493625 h 1780567"/>
                  <a:gd name="connsiteX8" fmla="*/ 1133218 w 1315565"/>
                  <a:gd name="connsiteY8" fmla="*/ 1527840 h 1780567"/>
                  <a:gd name="connsiteX9" fmla="*/ 1138288 w 1315565"/>
                  <a:gd name="connsiteY9" fmla="*/ 1529439 h 1780567"/>
                  <a:gd name="connsiteX10" fmla="*/ 1140601 w 1315565"/>
                  <a:gd name="connsiteY10" fmla="*/ 1495767 h 1780567"/>
                  <a:gd name="connsiteX11" fmla="*/ 1127323 w 1315565"/>
                  <a:gd name="connsiteY11" fmla="*/ 1298705 h 1780567"/>
                  <a:gd name="connsiteX12" fmla="*/ 1116860 w 1315565"/>
                  <a:gd name="connsiteY12" fmla="*/ 1242255 h 1780567"/>
                  <a:gd name="connsiteX13" fmla="*/ 1029258 w 1315565"/>
                  <a:gd name="connsiteY13" fmla="*/ 1114118 h 1780567"/>
                  <a:gd name="connsiteX14" fmla="*/ 966252 w 1315565"/>
                  <a:gd name="connsiteY14" fmla="*/ 1079903 h 1780567"/>
                  <a:gd name="connsiteX15" fmla="*/ 935438 w 1315565"/>
                  <a:gd name="connsiteY15" fmla="*/ 697016 h 1780567"/>
                  <a:gd name="connsiteX16" fmla="*/ 933114 w 1315565"/>
                  <a:gd name="connsiteY16" fmla="*/ 730856 h 1780567"/>
                  <a:gd name="connsiteX17" fmla="*/ 936523 w 1315565"/>
                  <a:gd name="connsiteY17" fmla="*/ 781454 h 1780567"/>
                  <a:gd name="connsiteX18" fmla="*/ 936295 w 1315565"/>
                  <a:gd name="connsiteY18" fmla="*/ 781330 h 1780567"/>
                  <a:gd name="connsiteX19" fmla="*/ 939400 w 1315565"/>
                  <a:gd name="connsiteY19" fmla="*/ 827415 h 1780567"/>
                  <a:gd name="connsiteX20" fmla="*/ 940172 w 1315565"/>
                  <a:gd name="connsiteY20" fmla="*/ 827177 h 1780567"/>
                  <a:gd name="connsiteX21" fmla="*/ 1001625 w 1315565"/>
                  <a:gd name="connsiteY21" fmla="*/ 841757 h 1780567"/>
                  <a:gd name="connsiteX22" fmla="*/ 1097283 w 1315565"/>
                  <a:gd name="connsiteY22" fmla="*/ 893703 h 1780567"/>
                  <a:gd name="connsiteX23" fmla="*/ 1091143 w 1315565"/>
                  <a:gd name="connsiteY23" fmla="*/ 860579 h 1780567"/>
                  <a:gd name="connsiteX24" fmla="*/ 1003540 w 1315565"/>
                  <a:gd name="connsiteY24" fmla="*/ 732440 h 1780567"/>
                  <a:gd name="connsiteX25" fmla="*/ 940535 w 1315565"/>
                  <a:gd name="connsiteY25" fmla="*/ 698225 h 1780567"/>
                  <a:gd name="connsiteX26" fmla="*/ 449163 w 1315565"/>
                  <a:gd name="connsiteY26" fmla="*/ 440577 h 1780567"/>
                  <a:gd name="connsiteX27" fmla="*/ 448051 w 1315565"/>
                  <a:gd name="connsiteY27" fmla="*/ 474704 h 1780567"/>
                  <a:gd name="connsiteX28" fmla="*/ 486625 w 1315565"/>
                  <a:gd name="connsiteY28" fmla="*/ 1047180 h 1780567"/>
                  <a:gd name="connsiteX29" fmla="*/ 584809 w 1315565"/>
                  <a:gd name="connsiteY29" fmla="*/ 1232410 h 1780567"/>
                  <a:gd name="connsiteX30" fmla="*/ 647814 w 1315565"/>
                  <a:gd name="connsiteY30" fmla="*/ 1266625 h 1780567"/>
                  <a:gd name="connsiteX31" fmla="*/ 652911 w 1315565"/>
                  <a:gd name="connsiteY31" fmla="*/ 1267835 h 1780567"/>
                  <a:gd name="connsiteX32" fmla="*/ 655235 w 1315565"/>
                  <a:gd name="connsiteY32" fmla="*/ 1233994 h 1780567"/>
                  <a:gd name="connsiteX33" fmla="*/ 616662 w 1315565"/>
                  <a:gd name="connsiteY33" fmla="*/ 661519 h 1780567"/>
                  <a:gd name="connsiteX34" fmla="*/ 518478 w 1315565"/>
                  <a:gd name="connsiteY34" fmla="*/ 476289 h 1780567"/>
                  <a:gd name="connsiteX35" fmla="*/ 455472 w 1315565"/>
                  <a:gd name="connsiteY35" fmla="*/ 442074 h 1780567"/>
                  <a:gd name="connsiteX36" fmla="*/ 128688 w 1315565"/>
                  <a:gd name="connsiteY36" fmla="*/ 0 h 1780567"/>
                  <a:gd name="connsiteX37" fmla="*/ 224317 w 1315565"/>
                  <a:gd name="connsiteY37" fmla="*/ 51932 h 1780567"/>
                  <a:gd name="connsiteX38" fmla="*/ 292510 w 1315565"/>
                  <a:gd name="connsiteY38" fmla="*/ 1064000 h 1780567"/>
                  <a:gd name="connsiteX39" fmla="*/ 318302 w 1315565"/>
                  <a:gd name="connsiteY39" fmla="*/ 1078007 h 1780567"/>
                  <a:gd name="connsiteX40" fmla="*/ 274003 w 1315565"/>
                  <a:gd name="connsiteY40" fmla="*/ 420538 h 1780567"/>
                  <a:gd name="connsiteX41" fmla="*/ 304649 w 1315565"/>
                  <a:gd name="connsiteY41" fmla="*/ 276406 h 1780567"/>
                  <a:gd name="connsiteX42" fmla="*/ 304723 w 1315565"/>
                  <a:gd name="connsiteY42" fmla="*/ 276341 h 1780567"/>
                  <a:gd name="connsiteX43" fmla="*/ 310348 w 1315565"/>
                  <a:gd name="connsiteY43" fmla="*/ 263768 h 1780567"/>
                  <a:gd name="connsiteX44" fmla="*/ 359278 w 1315565"/>
                  <a:gd name="connsiteY44" fmla="*/ 215997 h 1780567"/>
                  <a:gd name="connsiteX45" fmla="*/ 459809 w 1315565"/>
                  <a:gd name="connsiteY45" fmla="*/ 193652 h 1780567"/>
                  <a:gd name="connsiteX46" fmla="*/ 459885 w 1315565"/>
                  <a:gd name="connsiteY46" fmla="*/ 194167 h 1780567"/>
                  <a:gd name="connsiteX47" fmla="*/ 490844 w 1315565"/>
                  <a:gd name="connsiteY47" fmla="*/ 203928 h 1780567"/>
                  <a:gd name="connsiteX48" fmla="*/ 605055 w 1315565"/>
                  <a:gd name="connsiteY48" fmla="*/ 265949 h 1780567"/>
                  <a:gd name="connsiteX49" fmla="*/ 763850 w 1315565"/>
                  <a:gd name="connsiteY49" fmla="*/ 498222 h 1780567"/>
                  <a:gd name="connsiteX50" fmla="*/ 775292 w 1315565"/>
                  <a:gd name="connsiteY50" fmla="*/ 559957 h 1780567"/>
                  <a:gd name="connsiteX51" fmla="*/ 789712 w 1315565"/>
                  <a:gd name="connsiteY51" fmla="*/ 532558 h 1780567"/>
                  <a:gd name="connsiteX52" fmla="*/ 797330 w 1315565"/>
                  <a:gd name="connsiteY52" fmla="*/ 525947 h 1780567"/>
                  <a:gd name="connsiteX53" fmla="*/ 798504 w 1315565"/>
                  <a:gd name="connsiteY53" fmla="*/ 523324 h 1780567"/>
                  <a:gd name="connsiteX54" fmla="*/ 847434 w 1315565"/>
                  <a:gd name="connsiteY54" fmla="*/ 475553 h 1780567"/>
                  <a:gd name="connsiteX55" fmla="*/ 881756 w 1315565"/>
                  <a:gd name="connsiteY55" fmla="*/ 459452 h 1780567"/>
                  <a:gd name="connsiteX56" fmla="*/ 888605 w 1315565"/>
                  <a:gd name="connsiteY56" fmla="*/ 453508 h 1780567"/>
                  <a:gd name="connsiteX57" fmla="*/ 899031 w 1315565"/>
                  <a:gd name="connsiteY57" fmla="*/ 451348 h 1780567"/>
                  <a:gd name="connsiteX58" fmla="*/ 909343 w 1315565"/>
                  <a:gd name="connsiteY58" fmla="*/ 446510 h 1780567"/>
                  <a:gd name="connsiteX59" fmla="*/ 927946 w 1315565"/>
                  <a:gd name="connsiteY59" fmla="*/ 445357 h 1780567"/>
                  <a:gd name="connsiteX60" fmla="*/ 928707 w 1315565"/>
                  <a:gd name="connsiteY60" fmla="*/ 445199 h 1780567"/>
                  <a:gd name="connsiteX61" fmla="*/ 929000 w 1315565"/>
                  <a:gd name="connsiteY61" fmla="*/ 445292 h 1780567"/>
                  <a:gd name="connsiteX62" fmla="*/ 933182 w 1315565"/>
                  <a:gd name="connsiteY62" fmla="*/ 445032 h 1780567"/>
                  <a:gd name="connsiteX63" fmla="*/ 939817 w 1315565"/>
                  <a:gd name="connsiteY63" fmla="*/ 448702 h 1780567"/>
                  <a:gd name="connsiteX64" fmla="*/ 975907 w 1315565"/>
                  <a:gd name="connsiteY64" fmla="*/ 460080 h 1780567"/>
                  <a:gd name="connsiteX65" fmla="*/ 1090117 w 1315565"/>
                  <a:gd name="connsiteY65" fmla="*/ 522101 h 1780567"/>
                  <a:gd name="connsiteX66" fmla="*/ 1268094 w 1315565"/>
                  <a:gd name="connsiteY66" fmla="*/ 857865 h 1780567"/>
                  <a:gd name="connsiteX67" fmla="*/ 1275343 w 1315565"/>
                  <a:gd name="connsiteY67" fmla="*/ 965449 h 1780567"/>
                  <a:gd name="connsiteX68" fmla="*/ 1200793 w 1315565"/>
                  <a:gd name="connsiteY68" fmla="*/ 988213 h 1780567"/>
                  <a:gd name="connsiteX69" fmla="*/ 1234756 w 1315565"/>
                  <a:gd name="connsiteY69" fmla="*/ 1038393 h 1780567"/>
                  <a:gd name="connsiteX70" fmla="*/ 1293811 w 1315565"/>
                  <a:gd name="connsiteY70" fmla="*/ 1239542 h 1780567"/>
                  <a:gd name="connsiteX71" fmla="*/ 1296173 w 1315565"/>
                  <a:gd name="connsiteY71" fmla="*/ 1274585 h 1780567"/>
                  <a:gd name="connsiteX72" fmla="*/ 1301060 w 1315565"/>
                  <a:gd name="connsiteY72" fmla="*/ 1347126 h 1780567"/>
                  <a:gd name="connsiteX73" fmla="*/ 1307439 w 1315565"/>
                  <a:gd name="connsiteY73" fmla="*/ 1441791 h 1780567"/>
                  <a:gd name="connsiteX74" fmla="*/ 1312327 w 1315565"/>
                  <a:gd name="connsiteY74" fmla="*/ 1514332 h 1780567"/>
                  <a:gd name="connsiteX75" fmla="*/ 1314688 w 1315565"/>
                  <a:gd name="connsiteY75" fmla="*/ 1549375 h 1780567"/>
                  <a:gd name="connsiteX76" fmla="*/ 1268911 w 1315565"/>
                  <a:gd name="connsiteY76" fmla="*/ 1709029 h 1780567"/>
                  <a:gd name="connsiteX77" fmla="*/ 1267007 w 1315565"/>
                  <a:gd name="connsiteY77" fmla="*/ 1709823 h 1780567"/>
                  <a:gd name="connsiteX78" fmla="*/ 1253887 w 1315565"/>
                  <a:gd name="connsiteY78" fmla="*/ 1725514 h 1780567"/>
                  <a:gd name="connsiteX79" fmla="*/ 1225121 w 1315565"/>
                  <a:gd name="connsiteY79" fmla="*/ 1749168 h 1780567"/>
                  <a:gd name="connsiteX80" fmla="*/ 1167588 w 1315565"/>
                  <a:gd name="connsiteY80" fmla="*/ 1776158 h 1780567"/>
                  <a:gd name="connsiteX81" fmla="*/ 1159299 w 1315565"/>
                  <a:gd name="connsiteY81" fmla="*/ 1780567 h 1780567"/>
                  <a:gd name="connsiteX82" fmla="*/ 1142971 w 1315565"/>
                  <a:gd name="connsiteY82" fmla="*/ 1779466 h 1780567"/>
                  <a:gd name="connsiteX83" fmla="*/ 1139373 w 1315565"/>
                  <a:gd name="connsiteY83" fmla="*/ 1779689 h 1780567"/>
                  <a:gd name="connsiteX84" fmla="*/ 1138414 w 1315565"/>
                  <a:gd name="connsiteY84" fmla="*/ 1779159 h 1780567"/>
                  <a:gd name="connsiteX85" fmla="*/ 1130005 w 1315565"/>
                  <a:gd name="connsiteY85" fmla="*/ 1778592 h 1780567"/>
                  <a:gd name="connsiteX86" fmla="*/ 1097846 w 1315565"/>
                  <a:gd name="connsiteY86" fmla="*/ 1765986 h 1780567"/>
                  <a:gd name="connsiteX87" fmla="*/ 983636 w 1315565"/>
                  <a:gd name="connsiteY87" fmla="*/ 1703965 h 1780567"/>
                  <a:gd name="connsiteX88" fmla="*/ 824841 w 1315565"/>
                  <a:gd name="connsiteY88" fmla="*/ 1471692 h 1780567"/>
                  <a:gd name="connsiteX89" fmla="*/ 811777 w 1315565"/>
                  <a:gd name="connsiteY89" fmla="*/ 1401211 h 1780567"/>
                  <a:gd name="connsiteX90" fmla="*/ 802752 w 1315565"/>
                  <a:gd name="connsiteY90" fmla="*/ 1419769 h 1780567"/>
                  <a:gd name="connsiteX91" fmla="*/ 802792 w 1315565"/>
                  <a:gd name="connsiteY91" fmla="*/ 1420040 h 1780567"/>
                  <a:gd name="connsiteX92" fmla="*/ 744108 w 1315565"/>
                  <a:gd name="connsiteY92" fmla="*/ 1489612 h 1780567"/>
                  <a:gd name="connsiteX93" fmla="*/ 682199 w 1315565"/>
                  <a:gd name="connsiteY93" fmla="*/ 1518655 h 1780567"/>
                  <a:gd name="connsiteX94" fmla="*/ 674282 w 1315565"/>
                  <a:gd name="connsiteY94" fmla="*/ 1519146 h 1780567"/>
                  <a:gd name="connsiteX95" fmla="*/ 673895 w 1315565"/>
                  <a:gd name="connsiteY95" fmla="*/ 1519352 h 1780567"/>
                  <a:gd name="connsiteX96" fmla="*/ 672488 w 1315565"/>
                  <a:gd name="connsiteY96" fmla="*/ 1519257 h 1780567"/>
                  <a:gd name="connsiteX97" fmla="*/ 658360 w 1315565"/>
                  <a:gd name="connsiteY97" fmla="*/ 1520133 h 1780567"/>
                  <a:gd name="connsiteX98" fmla="*/ 654595 w 1315565"/>
                  <a:gd name="connsiteY98" fmla="*/ 1518051 h 1780567"/>
                  <a:gd name="connsiteX99" fmla="*/ 644601 w 1315565"/>
                  <a:gd name="connsiteY99" fmla="*/ 1517377 h 1780567"/>
                  <a:gd name="connsiteX100" fmla="*/ 612442 w 1315565"/>
                  <a:gd name="connsiteY100" fmla="*/ 1504771 h 1780567"/>
                  <a:gd name="connsiteX101" fmla="*/ 498232 w 1315565"/>
                  <a:gd name="connsiteY101" fmla="*/ 1442749 h 1780567"/>
                  <a:gd name="connsiteX102" fmla="*/ 379310 w 1315565"/>
                  <a:gd name="connsiteY102" fmla="*/ 1308135 h 1780567"/>
                  <a:gd name="connsiteX103" fmla="*/ 364379 w 1315565"/>
                  <a:gd name="connsiteY103" fmla="*/ 1271565 h 1780567"/>
                  <a:gd name="connsiteX104" fmla="*/ 297553 w 1315565"/>
                  <a:gd name="connsiteY104" fmla="*/ 1330527 h 1780567"/>
                  <a:gd name="connsiteX105" fmla="*/ 70788 w 1315565"/>
                  <a:gd name="connsiteY105" fmla="*/ 1207383 h 1780567"/>
                  <a:gd name="connsiteX106" fmla="*/ 59001 w 1315565"/>
                  <a:gd name="connsiteY106" fmla="*/ 1032446 h 1780567"/>
                  <a:gd name="connsiteX107" fmla="*/ 115043 w 1315565"/>
                  <a:gd name="connsiteY107" fmla="*/ 977564 h 1780567"/>
                  <a:gd name="connsiteX108" fmla="*/ 77355 w 1315565"/>
                  <a:gd name="connsiteY108" fmla="*/ 367350 h 1780567"/>
                  <a:gd name="connsiteX109" fmla="*/ 11788 w 1315565"/>
                  <a:gd name="connsiteY109" fmla="*/ 331743 h 1780567"/>
                  <a:gd name="connsiteX110" fmla="*/ 0 w 1315565"/>
                  <a:gd name="connsiteY110" fmla="*/ 156805 h 1780567"/>
                  <a:gd name="connsiteX111" fmla="*/ 56376 w 1315565"/>
                  <a:gd name="connsiteY111" fmla="*/ 55983 h 1780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5" h="1780567">
                    <a:moveTo>
                      <a:pt x="959943" y="1078406"/>
                    </a:moveTo>
                    <a:cubicBezTo>
                      <a:pt x="959572" y="1089782"/>
                      <a:pt x="959202" y="1101157"/>
                      <a:pt x="958831" y="1112533"/>
                    </a:cubicBezTo>
                    <a:lnTo>
                      <a:pt x="962241" y="1163132"/>
                    </a:lnTo>
                    <a:lnTo>
                      <a:pt x="962012" y="1163008"/>
                    </a:lnTo>
                    <a:lnTo>
                      <a:pt x="968391" y="1257673"/>
                    </a:lnTo>
                    <a:lnTo>
                      <a:pt x="968619" y="1257797"/>
                    </a:lnTo>
                    <a:lnTo>
                      <a:pt x="972028" y="1308395"/>
                    </a:lnTo>
                    <a:cubicBezTo>
                      <a:pt x="977124" y="1384015"/>
                      <a:pt x="1021082" y="1466945"/>
                      <a:pt x="1070212" y="1493625"/>
                    </a:cubicBezTo>
                    <a:lnTo>
                      <a:pt x="1133218" y="1527840"/>
                    </a:lnTo>
                    <a:lnTo>
                      <a:pt x="1138288" y="1529439"/>
                    </a:lnTo>
                    <a:lnTo>
                      <a:pt x="1140601" y="1495767"/>
                    </a:lnTo>
                    <a:lnTo>
                      <a:pt x="1127323" y="1298705"/>
                    </a:lnTo>
                    <a:lnTo>
                      <a:pt x="1116860" y="1242255"/>
                    </a:lnTo>
                    <a:cubicBezTo>
                      <a:pt x="1100044" y="1185778"/>
                      <a:pt x="1066106" y="1134128"/>
                      <a:pt x="1029258" y="1114118"/>
                    </a:cubicBezTo>
                    <a:lnTo>
                      <a:pt x="966252" y="1079903"/>
                    </a:lnTo>
                    <a:close/>
                    <a:moveTo>
                      <a:pt x="935438" y="697016"/>
                    </a:moveTo>
                    <a:lnTo>
                      <a:pt x="933114" y="730856"/>
                    </a:lnTo>
                    <a:lnTo>
                      <a:pt x="936523" y="781454"/>
                    </a:lnTo>
                    <a:lnTo>
                      <a:pt x="936295" y="781330"/>
                    </a:lnTo>
                    <a:lnTo>
                      <a:pt x="939400" y="827415"/>
                    </a:lnTo>
                    <a:lnTo>
                      <a:pt x="940172" y="827177"/>
                    </a:lnTo>
                    <a:cubicBezTo>
                      <a:pt x="958618" y="825094"/>
                      <a:pt x="979360" y="829667"/>
                      <a:pt x="1001625" y="841757"/>
                    </a:cubicBezTo>
                    <a:lnTo>
                      <a:pt x="1097283" y="893703"/>
                    </a:lnTo>
                    <a:lnTo>
                      <a:pt x="1091143" y="860579"/>
                    </a:lnTo>
                    <a:cubicBezTo>
                      <a:pt x="1074327" y="804102"/>
                      <a:pt x="1040388" y="752451"/>
                      <a:pt x="1003540" y="732440"/>
                    </a:cubicBezTo>
                    <a:lnTo>
                      <a:pt x="940535" y="698225"/>
                    </a:lnTo>
                    <a:close/>
                    <a:moveTo>
                      <a:pt x="449163" y="440577"/>
                    </a:moveTo>
                    <a:cubicBezTo>
                      <a:pt x="448792" y="451953"/>
                      <a:pt x="448422" y="463328"/>
                      <a:pt x="448051" y="474704"/>
                    </a:cubicBezTo>
                    <a:lnTo>
                      <a:pt x="486625" y="1047180"/>
                    </a:lnTo>
                    <a:cubicBezTo>
                      <a:pt x="491720" y="1122800"/>
                      <a:pt x="535678" y="1205729"/>
                      <a:pt x="584809" y="1232410"/>
                    </a:cubicBezTo>
                    <a:lnTo>
                      <a:pt x="647814" y="1266625"/>
                    </a:lnTo>
                    <a:lnTo>
                      <a:pt x="652911" y="1267835"/>
                    </a:lnTo>
                    <a:lnTo>
                      <a:pt x="655235" y="1233994"/>
                    </a:lnTo>
                    <a:lnTo>
                      <a:pt x="616662" y="661519"/>
                    </a:lnTo>
                    <a:cubicBezTo>
                      <a:pt x="611566" y="585899"/>
                      <a:pt x="567608" y="502969"/>
                      <a:pt x="518478" y="476289"/>
                    </a:cubicBezTo>
                    <a:lnTo>
                      <a:pt x="455472" y="442074"/>
                    </a:lnTo>
                    <a:close/>
                    <a:moveTo>
                      <a:pt x="128688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2" y="1078007"/>
                    </a:lnTo>
                    <a:lnTo>
                      <a:pt x="274003" y="420538"/>
                    </a:lnTo>
                    <a:cubicBezTo>
                      <a:pt x="269673" y="356285"/>
                      <a:pt x="281591" y="306348"/>
                      <a:pt x="304649" y="276406"/>
                    </a:cubicBezTo>
                    <a:lnTo>
                      <a:pt x="304723" y="276341"/>
                    </a:lnTo>
                    <a:lnTo>
                      <a:pt x="310348" y="263768"/>
                    </a:lnTo>
                    <a:cubicBezTo>
                      <a:pt x="320522" y="248153"/>
                      <a:pt x="337635" y="230996"/>
                      <a:pt x="359278" y="215997"/>
                    </a:cubicBezTo>
                    <a:cubicBezTo>
                      <a:pt x="402564" y="185999"/>
                      <a:pt x="447573" y="175996"/>
                      <a:pt x="459809" y="193652"/>
                    </a:cubicBezTo>
                    <a:lnTo>
                      <a:pt x="459885" y="194167"/>
                    </a:lnTo>
                    <a:lnTo>
                      <a:pt x="490844" y="203928"/>
                    </a:lnTo>
                    <a:lnTo>
                      <a:pt x="605055" y="265949"/>
                    </a:lnTo>
                    <a:cubicBezTo>
                      <a:pt x="671848" y="302221"/>
                      <a:pt x="733368" y="395848"/>
                      <a:pt x="763850" y="498222"/>
                    </a:cubicBezTo>
                    <a:lnTo>
                      <a:pt x="775292" y="559957"/>
                    </a:lnTo>
                    <a:lnTo>
                      <a:pt x="789712" y="532558"/>
                    </a:lnTo>
                    <a:lnTo>
                      <a:pt x="797330" y="525947"/>
                    </a:lnTo>
                    <a:lnTo>
                      <a:pt x="798504" y="523324"/>
                    </a:lnTo>
                    <a:cubicBezTo>
                      <a:pt x="808678" y="507709"/>
                      <a:pt x="825791" y="490552"/>
                      <a:pt x="847434" y="475553"/>
                    </a:cubicBezTo>
                    <a:lnTo>
                      <a:pt x="881756" y="459452"/>
                    </a:lnTo>
                    <a:lnTo>
                      <a:pt x="888605" y="453508"/>
                    </a:lnTo>
                    <a:lnTo>
                      <a:pt x="899031" y="451348"/>
                    </a:lnTo>
                    <a:lnTo>
                      <a:pt x="909343" y="446510"/>
                    </a:lnTo>
                    <a:lnTo>
                      <a:pt x="927946" y="445357"/>
                    </a:lnTo>
                    <a:lnTo>
                      <a:pt x="928707" y="445199"/>
                    </a:lnTo>
                    <a:lnTo>
                      <a:pt x="929000" y="445292"/>
                    </a:lnTo>
                    <a:lnTo>
                      <a:pt x="933182" y="445032"/>
                    </a:lnTo>
                    <a:lnTo>
                      <a:pt x="939817" y="448702"/>
                    </a:lnTo>
                    <a:lnTo>
                      <a:pt x="975907" y="460080"/>
                    </a:lnTo>
                    <a:lnTo>
                      <a:pt x="1090117" y="522101"/>
                    </a:lnTo>
                    <a:cubicBezTo>
                      <a:pt x="1179175" y="570464"/>
                      <a:pt x="1258858" y="720791"/>
                      <a:pt x="1268094" y="857865"/>
                    </a:cubicBezTo>
                    <a:lnTo>
                      <a:pt x="1275343" y="965449"/>
                    </a:lnTo>
                    <a:lnTo>
                      <a:pt x="1200793" y="988213"/>
                    </a:lnTo>
                    <a:lnTo>
                      <a:pt x="1234756" y="1038393"/>
                    </a:lnTo>
                    <a:cubicBezTo>
                      <a:pt x="1266963" y="1099154"/>
                      <a:pt x="1289193" y="1171005"/>
                      <a:pt x="1293811" y="1239542"/>
                    </a:cubicBezTo>
                    <a:lnTo>
                      <a:pt x="1296173" y="1274585"/>
                    </a:lnTo>
                    <a:lnTo>
                      <a:pt x="1301060" y="1347126"/>
                    </a:lnTo>
                    <a:lnTo>
                      <a:pt x="1307439" y="1441791"/>
                    </a:lnTo>
                    <a:lnTo>
                      <a:pt x="1312327" y="1514332"/>
                    </a:lnTo>
                    <a:lnTo>
                      <a:pt x="1314688" y="1549375"/>
                    </a:lnTo>
                    <a:cubicBezTo>
                      <a:pt x="1319883" y="1626480"/>
                      <a:pt x="1301682" y="1682968"/>
                      <a:pt x="1268911" y="1709029"/>
                    </a:cubicBezTo>
                    <a:lnTo>
                      <a:pt x="1267007" y="1709823"/>
                    </a:lnTo>
                    <a:lnTo>
                      <a:pt x="1253887" y="1725514"/>
                    </a:lnTo>
                    <a:cubicBezTo>
                      <a:pt x="1245632" y="1733630"/>
                      <a:pt x="1235942" y="1741669"/>
                      <a:pt x="1225121" y="1749168"/>
                    </a:cubicBezTo>
                    <a:lnTo>
                      <a:pt x="1167588" y="1776158"/>
                    </a:lnTo>
                    <a:lnTo>
                      <a:pt x="1159299" y="1780567"/>
                    </a:lnTo>
                    <a:lnTo>
                      <a:pt x="1142971" y="1779466"/>
                    </a:lnTo>
                    <a:lnTo>
                      <a:pt x="1139373" y="1779689"/>
                    </a:lnTo>
                    <a:lnTo>
                      <a:pt x="1138414" y="1779159"/>
                    </a:lnTo>
                    <a:lnTo>
                      <a:pt x="1130005" y="1778592"/>
                    </a:lnTo>
                    <a:cubicBezTo>
                      <a:pt x="1119730" y="1776197"/>
                      <a:pt x="1108978" y="1772032"/>
                      <a:pt x="1097846" y="1765986"/>
                    </a:cubicBezTo>
                    <a:lnTo>
                      <a:pt x="983636" y="1703965"/>
                    </a:lnTo>
                    <a:cubicBezTo>
                      <a:pt x="916843" y="1667693"/>
                      <a:pt x="855323" y="1574067"/>
                      <a:pt x="824841" y="1471692"/>
                    </a:cubicBezTo>
                    <a:lnTo>
                      <a:pt x="811777" y="1401211"/>
                    </a:lnTo>
                    <a:lnTo>
                      <a:pt x="802752" y="1419769"/>
                    </a:lnTo>
                    <a:lnTo>
                      <a:pt x="802792" y="1420040"/>
                    </a:lnTo>
                    <a:cubicBezTo>
                      <a:pt x="798846" y="1439760"/>
                      <a:pt x="776572" y="1467114"/>
                      <a:pt x="744108" y="1489612"/>
                    </a:cubicBezTo>
                    <a:cubicBezTo>
                      <a:pt x="722465" y="1504611"/>
                      <a:pt x="700392" y="1514612"/>
                      <a:pt x="682199" y="1518655"/>
                    </a:cubicBezTo>
                    <a:lnTo>
                      <a:pt x="674282" y="1519146"/>
                    </a:lnTo>
                    <a:lnTo>
                      <a:pt x="673895" y="1519352"/>
                    </a:lnTo>
                    <a:lnTo>
                      <a:pt x="672488" y="1519257"/>
                    </a:lnTo>
                    <a:lnTo>
                      <a:pt x="658360" y="1520133"/>
                    </a:lnTo>
                    <a:lnTo>
                      <a:pt x="654595" y="1518051"/>
                    </a:lnTo>
                    <a:lnTo>
                      <a:pt x="644601" y="1517377"/>
                    </a:lnTo>
                    <a:cubicBezTo>
                      <a:pt x="634326" y="1514982"/>
                      <a:pt x="623574" y="1510817"/>
                      <a:pt x="612442" y="1504771"/>
                    </a:cubicBezTo>
                    <a:lnTo>
                      <a:pt x="498232" y="1442749"/>
                    </a:lnTo>
                    <a:cubicBezTo>
                      <a:pt x="453703" y="1418568"/>
                      <a:pt x="411518" y="1368896"/>
                      <a:pt x="379310" y="1308135"/>
                    </a:cubicBezTo>
                    <a:lnTo>
                      <a:pt x="364379" y="1271565"/>
                    </a:lnTo>
                    <a:lnTo>
                      <a:pt x="297553" y="1330527"/>
                    </a:lnTo>
                    <a:lnTo>
                      <a:pt x="70788" y="1207383"/>
                    </a:lnTo>
                    <a:lnTo>
                      <a:pt x="59001" y="1032446"/>
                    </a:lnTo>
                    <a:lnTo>
                      <a:pt x="115043" y="977564"/>
                    </a:lnTo>
                    <a:lnTo>
                      <a:pt x="77355" y="367350"/>
                    </a:lnTo>
                    <a:lnTo>
                      <a:pt x="11788" y="331743"/>
                    </a:lnTo>
                    <a:lnTo>
                      <a:pt x="0" y="156805"/>
                    </a:lnTo>
                    <a:lnTo>
                      <a:pt x="56376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040D3D8F-33F6-5F33-54DB-25D13293A916}"/>
                  </a:ext>
                </a:extLst>
              </p:cNvPr>
              <p:cNvSpPr/>
              <p:nvPr/>
            </p:nvSpPr>
            <p:spPr bwMode="auto">
              <a:xfrm>
                <a:off x="1690591" y="4628694"/>
                <a:ext cx="1243253" cy="1725069"/>
              </a:xfrm>
              <a:custGeom>
                <a:avLst/>
                <a:gdLst>
                  <a:gd name="connsiteX0" fmla="*/ 932350 w 1243253"/>
                  <a:gd name="connsiteY0" fmla="*/ 1015876 h 1725069"/>
                  <a:gd name="connsiteX1" fmla="*/ 886519 w 1243253"/>
                  <a:gd name="connsiteY1" fmla="*/ 1112533 h 1725069"/>
                  <a:gd name="connsiteX2" fmla="*/ 889929 w 1243253"/>
                  <a:gd name="connsiteY2" fmla="*/ 1163132 h 1725069"/>
                  <a:gd name="connsiteX3" fmla="*/ 889700 w 1243253"/>
                  <a:gd name="connsiteY3" fmla="*/ 1163008 h 1725069"/>
                  <a:gd name="connsiteX4" fmla="*/ 896079 w 1243253"/>
                  <a:gd name="connsiteY4" fmla="*/ 1257673 h 1725069"/>
                  <a:gd name="connsiteX5" fmla="*/ 896307 w 1243253"/>
                  <a:gd name="connsiteY5" fmla="*/ 1257797 h 1725069"/>
                  <a:gd name="connsiteX6" fmla="*/ 899716 w 1243253"/>
                  <a:gd name="connsiteY6" fmla="*/ 1308395 h 1725069"/>
                  <a:gd name="connsiteX7" fmla="*/ 997900 w 1243253"/>
                  <a:gd name="connsiteY7" fmla="*/ 1493625 h 1725069"/>
                  <a:gd name="connsiteX8" fmla="*/ 1060906 w 1243253"/>
                  <a:gd name="connsiteY8" fmla="*/ 1527840 h 1725069"/>
                  <a:gd name="connsiteX9" fmla="*/ 1137239 w 1243253"/>
                  <a:gd name="connsiteY9" fmla="*/ 1488727 h 1725069"/>
                  <a:gd name="connsiteX10" fmla="*/ 1140601 w 1243253"/>
                  <a:gd name="connsiteY10" fmla="*/ 1439784 h 1725069"/>
                  <a:gd name="connsiteX11" fmla="*/ 1127323 w 1243253"/>
                  <a:gd name="connsiteY11" fmla="*/ 1242722 h 1725069"/>
                  <a:gd name="connsiteX12" fmla="*/ 1116860 w 1243253"/>
                  <a:gd name="connsiteY12" fmla="*/ 1186272 h 1725069"/>
                  <a:gd name="connsiteX13" fmla="*/ 1029258 w 1243253"/>
                  <a:gd name="connsiteY13" fmla="*/ 1058135 h 1725069"/>
                  <a:gd name="connsiteX14" fmla="*/ 966252 w 1243253"/>
                  <a:gd name="connsiteY14" fmla="*/ 1023920 h 1725069"/>
                  <a:gd name="connsiteX15" fmla="*/ 932350 w 1243253"/>
                  <a:gd name="connsiteY15" fmla="*/ 1015876 h 1725069"/>
                  <a:gd name="connsiteX16" fmla="*/ 856395 w 1243253"/>
                  <a:gd name="connsiteY16" fmla="*/ 445199 h 1725069"/>
                  <a:gd name="connsiteX17" fmla="*/ 903595 w 1243253"/>
                  <a:gd name="connsiteY17" fmla="*/ 460080 h 1725069"/>
                  <a:gd name="connsiteX18" fmla="*/ 1017805 w 1243253"/>
                  <a:gd name="connsiteY18" fmla="*/ 522101 h 1725069"/>
                  <a:gd name="connsiteX19" fmla="*/ 1195782 w 1243253"/>
                  <a:gd name="connsiteY19" fmla="*/ 857865 h 1725069"/>
                  <a:gd name="connsiteX20" fmla="*/ 1203031 w 1243253"/>
                  <a:gd name="connsiteY20" fmla="*/ 965449 h 1725069"/>
                  <a:gd name="connsiteX21" fmla="*/ 1105134 w 1243253"/>
                  <a:gd name="connsiteY21" fmla="*/ 912286 h 1725069"/>
                  <a:gd name="connsiteX22" fmla="*/ 1101725 w 1243253"/>
                  <a:gd name="connsiteY22" fmla="*/ 861688 h 1725069"/>
                  <a:gd name="connsiteX23" fmla="*/ 1003540 w 1243253"/>
                  <a:gd name="connsiteY23" fmla="*/ 676457 h 1725069"/>
                  <a:gd name="connsiteX24" fmla="*/ 940535 w 1243253"/>
                  <a:gd name="connsiteY24" fmla="*/ 642242 h 1725069"/>
                  <a:gd name="connsiteX25" fmla="*/ 860802 w 1243253"/>
                  <a:gd name="connsiteY25" fmla="*/ 730856 h 1725069"/>
                  <a:gd name="connsiteX26" fmla="*/ 864211 w 1243253"/>
                  <a:gd name="connsiteY26" fmla="*/ 781454 h 1725069"/>
                  <a:gd name="connsiteX27" fmla="*/ 863983 w 1243253"/>
                  <a:gd name="connsiteY27" fmla="*/ 781330 h 1725069"/>
                  <a:gd name="connsiteX28" fmla="*/ 867088 w 1243253"/>
                  <a:gd name="connsiteY28" fmla="*/ 827415 h 1725069"/>
                  <a:gd name="connsiteX29" fmla="*/ 867860 w 1243253"/>
                  <a:gd name="connsiteY29" fmla="*/ 827177 h 1725069"/>
                  <a:gd name="connsiteX30" fmla="*/ 929313 w 1243253"/>
                  <a:gd name="connsiteY30" fmla="*/ 841757 h 1725069"/>
                  <a:gd name="connsiteX31" fmla="*/ 1043523 w 1243253"/>
                  <a:gd name="connsiteY31" fmla="*/ 903778 h 1725069"/>
                  <a:gd name="connsiteX32" fmla="*/ 1221499 w 1243253"/>
                  <a:gd name="connsiteY32" fmla="*/ 1239542 h 1725069"/>
                  <a:gd name="connsiteX33" fmla="*/ 1223861 w 1243253"/>
                  <a:gd name="connsiteY33" fmla="*/ 1274585 h 1725069"/>
                  <a:gd name="connsiteX34" fmla="*/ 1228748 w 1243253"/>
                  <a:gd name="connsiteY34" fmla="*/ 1347126 h 1725069"/>
                  <a:gd name="connsiteX35" fmla="*/ 1235127 w 1243253"/>
                  <a:gd name="connsiteY35" fmla="*/ 1441791 h 1725069"/>
                  <a:gd name="connsiteX36" fmla="*/ 1240015 w 1243253"/>
                  <a:gd name="connsiteY36" fmla="*/ 1514332 h 1725069"/>
                  <a:gd name="connsiteX37" fmla="*/ 1242376 w 1243253"/>
                  <a:gd name="connsiteY37" fmla="*/ 1549375 h 1725069"/>
                  <a:gd name="connsiteX38" fmla="*/ 1097846 w 1243253"/>
                  <a:gd name="connsiteY38" fmla="*/ 1710003 h 1725069"/>
                  <a:gd name="connsiteX39" fmla="*/ 983636 w 1243253"/>
                  <a:gd name="connsiteY39" fmla="*/ 1647982 h 1725069"/>
                  <a:gd name="connsiteX40" fmla="*/ 805659 w 1243253"/>
                  <a:gd name="connsiteY40" fmla="*/ 1312218 h 1725069"/>
                  <a:gd name="connsiteX41" fmla="*/ 800623 w 1243253"/>
                  <a:gd name="connsiteY41" fmla="*/ 1237479 h 1725069"/>
                  <a:gd name="connsiteX42" fmla="*/ 800622 w 1243253"/>
                  <a:gd name="connsiteY42" fmla="*/ 1237479 h 1725069"/>
                  <a:gd name="connsiteX43" fmla="*/ 763015 w 1243253"/>
                  <a:gd name="connsiteY43" fmla="*/ 679334 h 1725069"/>
                  <a:gd name="connsiteX44" fmla="*/ 763016 w 1243253"/>
                  <a:gd name="connsiteY44" fmla="*/ 679335 h 1725069"/>
                  <a:gd name="connsiteX45" fmla="*/ 759065 w 1243253"/>
                  <a:gd name="connsiteY45" fmla="*/ 620708 h 1725069"/>
                  <a:gd name="connsiteX46" fmla="*/ 816293 w 1243253"/>
                  <a:gd name="connsiteY46" fmla="*/ 453508 h 1725069"/>
                  <a:gd name="connsiteX47" fmla="*/ 856395 w 1243253"/>
                  <a:gd name="connsiteY47" fmla="*/ 445199 h 1725069"/>
                  <a:gd name="connsiteX48" fmla="*/ 421570 w 1243253"/>
                  <a:gd name="connsiteY48" fmla="*/ 378046 h 1725069"/>
                  <a:gd name="connsiteX49" fmla="*/ 375739 w 1243253"/>
                  <a:gd name="connsiteY49" fmla="*/ 474704 h 1725069"/>
                  <a:gd name="connsiteX50" fmla="*/ 414313 w 1243253"/>
                  <a:gd name="connsiteY50" fmla="*/ 1047180 h 1725069"/>
                  <a:gd name="connsiteX51" fmla="*/ 512497 w 1243253"/>
                  <a:gd name="connsiteY51" fmla="*/ 1232410 h 1725069"/>
                  <a:gd name="connsiteX52" fmla="*/ 575502 w 1243253"/>
                  <a:gd name="connsiteY52" fmla="*/ 1266625 h 1725069"/>
                  <a:gd name="connsiteX53" fmla="*/ 655235 w 1243253"/>
                  <a:gd name="connsiteY53" fmla="*/ 1178011 h 1725069"/>
                  <a:gd name="connsiteX54" fmla="*/ 616662 w 1243253"/>
                  <a:gd name="connsiteY54" fmla="*/ 605536 h 1725069"/>
                  <a:gd name="connsiteX55" fmla="*/ 518478 w 1243253"/>
                  <a:gd name="connsiteY55" fmla="*/ 420306 h 1725069"/>
                  <a:gd name="connsiteX56" fmla="*/ 455472 w 1243253"/>
                  <a:gd name="connsiteY56" fmla="*/ 386091 h 1725069"/>
                  <a:gd name="connsiteX57" fmla="*/ 421570 w 1243253"/>
                  <a:gd name="connsiteY57" fmla="*/ 378046 h 1725069"/>
                  <a:gd name="connsiteX58" fmla="*/ 371333 w 1243253"/>
                  <a:gd name="connsiteY58" fmla="*/ 189046 h 1725069"/>
                  <a:gd name="connsiteX59" fmla="*/ 418532 w 1243253"/>
                  <a:gd name="connsiteY59" fmla="*/ 203928 h 1725069"/>
                  <a:gd name="connsiteX60" fmla="*/ 532743 w 1243253"/>
                  <a:gd name="connsiteY60" fmla="*/ 265949 h 1725069"/>
                  <a:gd name="connsiteX61" fmla="*/ 710719 w 1243253"/>
                  <a:gd name="connsiteY61" fmla="*/ 601712 h 1725069"/>
                  <a:gd name="connsiteX62" fmla="*/ 756972 w 1243253"/>
                  <a:gd name="connsiteY62" fmla="*/ 1288159 h 1725069"/>
                  <a:gd name="connsiteX63" fmla="*/ 612442 w 1243253"/>
                  <a:gd name="connsiteY63" fmla="*/ 1448788 h 1725069"/>
                  <a:gd name="connsiteX64" fmla="*/ 498232 w 1243253"/>
                  <a:gd name="connsiteY64" fmla="*/ 1386766 h 1725069"/>
                  <a:gd name="connsiteX65" fmla="*/ 320255 w 1243253"/>
                  <a:gd name="connsiteY65" fmla="*/ 1051003 h 1725069"/>
                  <a:gd name="connsiteX66" fmla="*/ 274003 w 1243253"/>
                  <a:gd name="connsiteY66" fmla="*/ 364555 h 1725069"/>
                  <a:gd name="connsiteX67" fmla="*/ 331230 w 1243253"/>
                  <a:gd name="connsiteY67" fmla="*/ 197355 h 1725069"/>
                  <a:gd name="connsiteX68" fmla="*/ 371333 w 1243253"/>
                  <a:gd name="connsiteY68" fmla="*/ 189046 h 1725069"/>
                  <a:gd name="connsiteX69" fmla="*/ 56376 w 1243253"/>
                  <a:gd name="connsiteY69" fmla="*/ 0 h 1725069"/>
                  <a:gd name="connsiteX70" fmla="*/ 152005 w 1243253"/>
                  <a:gd name="connsiteY70" fmla="*/ 51932 h 1725069"/>
                  <a:gd name="connsiteX71" fmla="*/ 220198 w 1243253"/>
                  <a:gd name="connsiteY71" fmla="*/ 1064000 h 1725069"/>
                  <a:gd name="connsiteX72" fmla="*/ 285766 w 1243253"/>
                  <a:gd name="connsiteY72" fmla="*/ 1099606 h 1725069"/>
                  <a:gd name="connsiteX73" fmla="*/ 297553 w 1243253"/>
                  <a:gd name="connsiteY73" fmla="*/ 1274544 h 1725069"/>
                  <a:gd name="connsiteX74" fmla="*/ 70788 w 1243253"/>
                  <a:gd name="connsiteY74" fmla="*/ 1151400 h 1725069"/>
                  <a:gd name="connsiteX75" fmla="*/ 59001 w 1243253"/>
                  <a:gd name="connsiteY75" fmla="*/ 976463 h 1725069"/>
                  <a:gd name="connsiteX76" fmla="*/ 124568 w 1243253"/>
                  <a:gd name="connsiteY76" fmla="*/ 1012068 h 1725069"/>
                  <a:gd name="connsiteX77" fmla="*/ 77355 w 1243253"/>
                  <a:gd name="connsiteY77" fmla="*/ 311367 h 1725069"/>
                  <a:gd name="connsiteX78" fmla="*/ 11788 w 1243253"/>
                  <a:gd name="connsiteY78" fmla="*/ 275760 h 1725069"/>
                  <a:gd name="connsiteX79" fmla="*/ 0 w 1243253"/>
                  <a:gd name="connsiteY79" fmla="*/ 100822 h 172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243253" h="1725069">
                    <a:moveTo>
                      <a:pt x="932350" y="1015876"/>
                    </a:moveTo>
                    <a:cubicBezTo>
                      <a:pt x="901822" y="1019323"/>
                      <a:pt x="882698" y="1055818"/>
                      <a:pt x="886519" y="1112533"/>
                    </a:cubicBezTo>
                    <a:lnTo>
                      <a:pt x="889929" y="1163132"/>
                    </a:lnTo>
                    <a:lnTo>
                      <a:pt x="889700" y="1163008"/>
                    </a:lnTo>
                    <a:lnTo>
                      <a:pt x="896079" y="1257673"/>
                    </a:lnTo>
                    <a:lnTo>
                      <a:pt x="896307" y="1257797"/>
                    </a:lnTo>
                    <a:lnTo>
                      <a:pt x="899716" y="1308395"/>
                    </a:lnTo>
                    <a:cubicBezTo>
                      <a:pt x="904812" y="1384015"/>
                      <a:pt x="948770" y="1466945"/>
                      <a:pt x="997900" y="1493625"/>
                    </a:cubicBezTo>
                    <a:lnTo>
                      <a:pt x="1060906" y="1527840"/>
                    </a:lnTo>
                    <a:cubicBezTo>
                      <a:pt x="1097754" y="1547850"/>
                      <a:pt x="1127046" y="1530537"/>
                      <a:pt x="1137239" y="1488727"/>
                    </a:cubicBezTo>
                    <a:lnTo>
                      <a:pt x="1140601" y="1439784"/>
                    </a:lnTo>
                    <a:lnTo>
                      <a:pt x="1127323" y="1242722"/>
                    </a:lnTo>
                    <a:lnTo>
                      <a:pt x="1116860" y="1186272"/>
                    </a:lnTo>
                    <a:cubicBezTo>
                      <a:pt x="1100044" y="1129795"/>
                      <a:pt x="1066106" y="1078145"/>
                      <a:pt x="1029258" y="1058135"/>
                    </a:cubicBezTo>
                    <a:lnTo>
                      <a:pt x="966252" y="1023920"/>
                    </a:lnTo>
                    <a:cubicBezTo>
                      <a:pt x="953970" y="1017250"/>
                      <a:pt x="942526" y="1014727"/>
                      <a:pt x="932350" y="1015876"/>
                    </a:cubicBezTo>
                    <a:close/>
                    <a:moveTo>
                      <a:pt x="856395" y="445199"/>
                    </a:moveTo>
                    <a:cubicBezTo>
                      <a:pt x="871054" y="446173"/>
                      <a:pt x="886897" y="451013"/>
                      <a:pt x="903595" y="460080"/>
                    </a:cubicBezTo>
                    <a:lnTo>
                      <a:pt x="1017805" y="522101"/>
                    </a:lnTo>
                    <a:cubicBezTo>
                      <a:pt x="1106863" y="570464"/>
                      <a:pt x="1186546" y="720791"/>
                      <a:pt x="1195782" y="857865"/>
                    </a:cubicBezTo>
                    <a:lnTo>
                      <a:pt x="1203031" y="965449"/>
                    </a:lnTo>
                    <a:lnTo>
                      <a:pt x="1105134" y="912286"/>
                    </a:lnTo>
                    <a:lnTo>
                      <a:pt x="1101725" y="861688"/>
                    </a:lnTo>
                    <a:cubicBezTo>
                      <a:pt x="1096629" y="786068"/>
                      <a:pt x="1052671" y="703138"/>
                      <a:pt x="1003540" y="676457"/>
                    </a:cubicBezTo>
                    <a:lnTo>
                      <a:pt x="940535" y="642242"/>
                    </a:lnTo>
                    <a:cubicBezTo>
                      <a:pt x="891404" y="615562"/>
                      <a:pt x="855707" y="655236"/>
                      <a:pt x="860802" y="730856"/>
                    </a:cubicBezTo>
                    <a:lnTo>
                      <a:pt x="864211" y="781454"/>
                    </a:lnTo>
                    <a:lnTo>
                      <a:pt x="863983" y="781330"/>
                    </a:lnTo>
                    <a:lnTo>
                      <a:pt x="867088" y="827415"/>
                    </a:lnTo>
                    <a:lnTo>
                      <a:pt x="867860" y="827177"/>
                    </a:lnTo>
                    <a:cubicBezTo>
                      <a:pt x="886306" y="825094"/>
                      <a:pt x="907048" y="829667"/>
                      <a:pt x="929313" y="841757"/>
                    </a:cubicBezTo>
                    <a:lnTo>
                      <a:pt x="1043523" y="903778"/>
                    </a:lnTo>
                    <a:cubicBezTo>
                      <a:pt x="1132580" y="952140"/>
                      <a:pt x="1212263" y="1102467"/>
                      <a:pt x="1221499" y="1239542"/>
                    </a:cubicBezTo>
                    <a:lnTo>
                      <a:pt x="1223861" y="1274585"/>
                    </a:lnTo>
                    <a:lnTo>
                      <a:pt x="1228748" y="1347126"/>
                    </a:lnTo>
                    <a:lnTo>
                      <a:pt x="1235127" y="1441791"/>
                    </a:lnTo>
                    <a:lnTo>
                      <a:pt x="1240015" y="1514332"/>
                    </a:lnTo>
                    <a:lnTo>
                      <a:pt x="1242376" y="1549375"/>
                    </a:lnTo>
                    <a:cubicBezTo>
                      <a:pt x="1251612" y="1686450"/>
                      <a:pt x="1186903" y="1758365"/>
                      <a:pt x="1097846" y="1710003"/>
                    </a:cubicBezTo>
                    <a:lnTo>
                      <a:pt x="983636" y="1647982"/>
                    </a:lnTo>
                    <a:cubicBezTo>
                      <a:pt x="894578" y="1599619"/>
                      <a:pt x="814895" y="1449293"/>
                      <a:pt x="805659" y="1312218"/>
                    </a:cubicBezTo>
                    <a:lnTo>
                      <a:pt x="800623" y="1237479"/>
                    </a:lnTo>
                    <a:lnTo>
                      <a:pt x="800622" y="1237479"/>
                    </a:lnTo>
                    <a:lnTo>
                      <a:pt x="763015" y="679334"/>
                    </a:lnTo>
                    <a:lnTo>
                      <a:pt x="763016" y="679335"/>
                    </a:lnTo>
                    <a:lnTo>
                      <a:pt x="759065" y="620708"/>
                    </a:lnTo>
                    <a:cubicBezTo>
                      <a:pt x="753292" y="535036"/>
                      <a:pt x="776405" y="474817"/>
                      <a:pt x="816293" y="453508"/>
                    </a:cubicBezTo>
                    <a:cubicBezTo>
                      <a:pt x="828260" y="447115"/>
                      <a:pt x="841736" y="444224"/>
                      <a:pt x="856395" y="445199"/>
                    </a:cubicBezTo>
                    <a:close/>
                    <a:moveTo>
                      <a:pt x="421570" y="378046"/>
                    </a:moveTo>
                    <a:cubicBezTo>
                      <a:pt x="391042" y="381494"/>
                      <a:pt x="371918" y="417989"/>
                      <a:pt x="375739" y="474704"/>
                    </a:cubicBezTo>
                    <a:lnTo>
                      <a:pt x="414313" y="1047180"/>
                    </a:lnTo>
                    <a:cubicBezTo>
                      <a:pt x="419408" y="1122800"/>
                      <a:pt x="463366" y="1205729"/>
                      <a:pt x="512497" y="1232410"/>
                    </a:cubicBezTo>
                    <a:lnTo>
                      <a:pt x="575502" y="1266625"/>
                    </a:lnTo>
                    <a:cubicBezTo>
                      <a:pt x="624633" y="1293305"/>
                      <a:pt x="660330" y="1253632"/>
                      <a:pt x="655235" y="1178011"/>
                    </a:cubicBezTo>
                    <a:lnTo>
                      <a:pt x="616662" y="605536"/>
                    </a:lnTo>
                    <a:cubicBezTo>
                      <a:pt x="611566" y="529916"/>
                      <a:pt x="567608" y="446986"/>
                      <a:pt x="518478" y="420306"/>
                    </a:cubicBezTo>
                    <a:lnTo>
                      <a:pt x="455472" y="386091"/>
                    </a:lnTo>
                    <a:cubicBezTo>
                      <a:pt x="443189" y="379421"/>
                      <a:pt x="431746" y="376897"/>
                      <a:pt x="421570" y="378046"/>
                    </a:cubicBezTo>
                    <a:close/>
                    <a:moveTo>
                      <a:pt x="371333" y="189046"/>
                    </a:moveTo>
                    <a:cubicBezTo>
                      <a:pt x="385992" y="190020"/>
                      <a:pt x="401834" y="194860"/>
                      <a:pt x="418532" y="203928"/>
                    </a:cubicBezTo>
                    <a:lnTo>
                      <a:pt x="532743" y="265949"/>
                    </a:lnTo>
                    <a:cubicBezTo>
                      <a:pt x="621800" y="314311"/>
                      <a:pt x="701483" y="464638"/>
                      <a:pt x="710719" y="601712"/>
                    </a:cubicBezTo>
                    <a:lnTo>
                      <a:pt x="756972" y="1288159"/>
                    </a:lnTo>
                    <a:cubicBezTo>
                      <a:pt x="766208" y="1425234"/>
                      <a:pt x="701499" y="1497150"/>
                      <a:pt x="612442" y="1448788"/>
                    </a:cubicBezTo>
                    <a:lnTo>
                      <a:pt x="498232" y="1386766"/>
                    </a:lnTo>
                    <a:cubicBezTo>
                      <a:pt x="409174" y="1338404"/>
                      <a:pt x="329491" y="1188077"/>
                      <a:pt x="320255" y="1051003"/>
                    </a:cubicBezTo>
                    <a:lnTo>
                      <a:pt x="274003" y="364555"/>
                    </a:lnTo>
                    <a:cubicBezTo>
                      <a:pt x="268230" y="278884"/>
                      <a:pt x="291342" y="218664"/>
                      <a:pt x="331230" y="197355"/>
                    </a:cubicBezTo>
                    <a:cubicBezTo>
                      <a:pt x="343197" y="190963"/>
                      <a:pt x="356674" y="188072"/>
                      <a:pt x="371333" y="189046"/>
                    </a:cubicBezTo>
                    <a:close/>
                    <a:moveTo>
                      <a:pt x="56376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6" y="1099606"/>
                    </a:lnTo>
                    <a:lnTo>
                      <a:pt x="297553" y="1274544"/>
                    </a:lnTo>
                    <a:lnTo>
                      <a:pt x="70788" y="1151400"/>
                    </a:lnTo>
                    <a:lnTo>
                      <a:pt x="59001" y="976463"/>
                    </a:lnTo>
                    <a:lnTo>
                      <a:pt x="124568" y="1012068"/>
                    </a:lnTo>
                    <a:lnTo>
                      <a:pt x="77355" y="311367"/>
                    </a:lnTo>
                    <a:lnTo>
                      <a:pt x="11788" y="275760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B7F45D33-0585-CC10-3535-9E0C39591FA5}"/>
                </a:ext>
              </a:extLst>
            </p:cNvPr>
            <p:cNvSpPr/>
            <p:nvPr/>
          </p:nvSpPr>
          <p:spPr bwMode="auto">
            <a:xfrm rot="16200000">
              <a:off x="9046019" y="3325155"/>
              <a:ext cx="1378723" cy="652800"/>
            </a:xfrm>
            <a:custGeom>
              <a:avLst/>
              <a:gdLst>
                <a:gd name="connsiteX0" fmla="*/ 2233704 w 2233704"/>
                <a:gd name="connsiteY0" fmla="*/ 0 h 1057618"/>
                <a:gd name="connsiteX1" fmla="*/ 1600159 w 2233704"/>
                <a:gd name="connsiteY1" fmla="*/ 1057618 h 1057618"/>
                <a:gd name="connsiteX2" fmla="*/ 0 w 2233704"/>
                <a:gd name="connsiteY2" fmla="*/ 1057618 h 1057618"/>
                <a:gd name="connsiteX3" fmla="*/ 633545 w 2233704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3704" h="1057618">
                  <a:moveTo>
                    <a:pt x="2233704" y="0"/>
                  </a:moveTo>
                  <a:lnTo>
                    <a:pt x="1600159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AED018BC-A022-E91A-7763-581594F3C385}"/>
                </a:ext>
              </a:extLst>
            </p:cNvPr>
            <p:cNvSpPr/>
            <p:nvPr/>
          </p:nvSpPr>
          <p:spPr bwMode="auto">
            <a:xfrm rot="16200000">
              <a:off x="9562410" y="2740814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B4757A03-3E54-1067-307E-7C9F9E147520}"/>
                </a:ext>
              </a:extLst>
            </p:cNvPr>
            <p:cNvSpPr/>
            <p:nvPr/>
          </p:nvSpPr>
          <p:spPr bwMode="auto">
            <a:xfrm rot="16200000" flipV="1">
              <a:off x="9589072" y="3754357"/>
              <a:ext cx="1059267" cy="113850"/>
            </a:xfrm>
            <a:custGeom>
              <a:avLst/>
              <a:gdLst>
                <a:gd name="connsiteX0" fmla="*/ 1716145 w 1716145"/>
                <a:gd name="connsiteY0" fmla="*/ 0 h 184452"/>
                <a:gd name="connsiteX1" fmla="*/ 110492 w 1716145"/>
                <a:gd name="connsiteY1" fmla="*/ 0 h 184452"/>
                <a:gd name="connsiteX2" fmla="*/ 0 w 1716145"/>
                <a:gd name="connsiteY2" fmla="*/ 184452 h 184452"/>
                <a:gd name="connsiteX3" fmla="*/ 1605653 w 1716145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6145" h="184452">
                  <a:moveTo>
                    <a:pt x="1716145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605653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385DE9D1-C372-61BB-3189-22B851746598}"/>
                </a:ext>
              </a:extLst>
            </p:cNvPr>
            <p:cNvGrpSpPr/>
            <p:nvPr/>
          </p:nvGrpSpPr>
          <p:grpSpPr>
            <a:xfrm>
              <a:off x="9536798" y="2627026"/>
              <a:ext cx="473280" cy="593782"/>
              <a:chOff x="-227562" y="2900947"/>
              <a:chExt cx="1322691" cy="1781052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3F648641-1E4E-65A6-9361-BF2D6FA79AEF}"/>
                  </a:ext>
                </a:extLst>
              </p:cNvPr>
              <p:cNvSpPr/>
              <p:nvPr/>
            </p:nvSpPr>
            <p:spPr bwMode="auto">
              <a:xfrm>
                <a:off x="-220435" y="2900947"/>
                <a:ext cx="1315564" cy="1781052"/>
              </a:xfrm>
              <a:custGeom>
                <a:avLst/>
                <a:gdLst>
                  <a:gd name="connsiteX0" fmla="*/ 935438 w 1315564"/>
                  <a:gd name="connsiteY0" fmla="*/ 697016 h 1781052"/>
                  <a:gd name="connsiteX1" fmla="*/ 933114 w 1315564"/>
                  <a:gd name="connsiteY1" fmla="*/ 730855 h 1781052"/>
                  <a:gd name="connsiteX2" fmla="*/ 936523 w 1315564"/>
                  <a:gd name="connsiteY2" fmla="*/ 781453 h 1781052"/>
                  <a:gd name="connsiteX3" fmla="*/ 864211 w 1315564"/>
                  <a:gd name="connsiteY3" fmla="*/ 837436 h 1781052"/>
                  <a:gd name="connsiteX4" fmla="*/ 796435 w 1315564"/>
                  <a:gd name="connsiteY4" fmla="*/ 800631 h 1781052"/>
                  <a:gd name="connsiteX5" fmla="*/ 828531 w 1315564"/>
                  <a:gd name="connsiteY5" fmla="*/ 1276974 h 1781052"/>
                  <a:gd name="connsiteX6" fmla="*/ 870721 w 1315564"/>
                  <a:gd name="connsiteY6" fmla="*/ 1204634 h 1781052"/>
                  <a:gd name="connsiteX7" fmla="*/ 968619 w 1315564"/>
                  <a:gd name="connsiteY7" fmla="*/ 1257796 h 1781052"/>
                  <a:gd name="connsiteX8" fmla="*/ 972028 w 1315564"/>
                  <a:gd name="connsiteY8" fmla="*/ 1308394 h 1781052"/>
                  <a:gd name="connsiteX9" fmla="*/ 1070213 w 1315564"/>
                  <a:gd name="connsiteY9" fmla="*/ 1493625 h 1781052"/>
                  <a:gd name="connsiteX10" fmla="*/ 1133218 w 1315564"/>
                  <a:gd name="connsiteY10" fmla="*/ 1527840 h 1781052"/>
                  <a:gd name="connsiteX11" fmla="*/ 1138315 w 1315564"/>
                  <a:gd name="connsiteY11" fmla="*/ 1529050 h 1781052"/>
                  <a:gd name="connsiteX12" fmla="*/ 1140639 w 1315564"/>
                  <a:gd name="connsiteY12" fmla="*/ 1495209 h 1781052"/>
                  <a:gd name="connsiteX13" fmla="*/ 1137229 w 1315564"/>
                  <a:gd name="connsiteY13" fmla="*/ 1444611 h 1781052"/>
                  <a:gd name="connsiteX14" fmla="*/ 1137204 w 1315564"/>
                  <a:gd name="connsiteY14" fmla="*/ 1444234 h 1781052"/>
                  <a:gd name="connsiteX15" fmla="*/ 1074372 w 1315564"/>
                  <a:gd name="connsiteY15" fmla="*/ 1288568 h 1781052"/>
                  <a:gd name="connsiteX16" fmla="*/ 1040052 w 1315564"/>
                  <a:gd name="connsiteY16" fmla="*/ 1259866 h 1781052"/>
                  <a:gd name="connsiteX17" fmla="*/ 1039813 w 1315564"/>
                  <a:gd name="connsiteY17" fmla="*/ 1259736 h 1781052"/>
                  <a:gd name="connsiteX18" fmla="*/ 1039892 w 1315564"/>
                  <a:gd name="connsiteY18" fmla="*/ 1260908 h 1781052"/>
                  <a:gd name="connsiteX19" fmla="*/ 914224 w 1315564"/>
                  <a:gd name="connsiteY19" fmla="*/ 1192664 h 1781052"/>
                  <a:gd name="connsiteX20" fmla="*/ 902548 w 1315564"/>
                  <a:gd name="connsiteY20" fmla="*/ 1019383 h 1781052"/>
                  <a:gd name="connsiteX21" fmla="*/ 974860 w 1315564"/>
                  <a:gd name="connsiteY21" fmla="*/ 963400 h 1781052"/>
                  <a:gd name="connsiteX22" fmla="*/ 1100528 w 1315564"/>
                  <a:gd name="connsiteY22" fmla="*/ 1031642 h 1781052"/>
                  <a:gd name="connsiteX23" fmla="*/ 1100766 w 1315564"/>
                  <a:gd name="connsiteY23" fmla="*/ 1035180 h 1781052"/>
                  <a:gd name="connsiteX24" fmla="*/ 1101006 w 1315564"/>
                  <a:gd name="connsiteY24" fmla="*/ 1035310 h 1781052"/>
                  <a:gd name="connsiteX25" fmla="*/ 1106325 w 1315564"/>
                  <a:gd name="connsiteY25" fmla="*/ 1036572 h 1781052"/>
                  <a:gd name="connsiteX26" fmla="*/ 1107437 w 1315564"/>
                  <a:gd name="connsiteY26" fmla="*/ 1002444 h 1781052"/>
                  <a:gd name="connsiteX27" fmla="*/ 1105134 w 1315564"/>
                  <a:gd name="connsiteY27" fmla="*/ 968269 h 1781052"/>
                  <a:gd name="connsiteX28" fmla="*/ 1105133 w 1315564"/>
                  <a:gd name="connsiteY28" fmla="*/ 968268 h 1781052"/>
                  <a:gd name="connsiteX29" fmla="*/ 1101724 w 1315564"/>
                  <a:gd name="connsiteY29" fmla="*/ 917670 h 1781052"/>
                  <a:gd name="connsiteX30" fmla="*/ 1003540 w 1315564"/>
                  <a:gd name="connsiteY30" fmla="*/ 732440 h 1781052"/>
                  <a:gd name="connsiteX31" fmla="*/ 940534 w 1315564"/>
                  <a:gd name="connsiteY31" fmla="*/ 698225 h 1781052"/>
                  <a:gd name="connsiteX32" fmla="*/ 448656 w 1315564"/>
                  <a:gd name="connsiteY32" fmla="*/ 433044 h 1781052"/>
                  <a:gd name="connsiteX33" fmla="*/ 447544 w 1315564"/>
                  <a:gd name="connsiteY33" fmla="*/ 467172 h 1781052"/>
                  <a:gd name="connsiteX34" fmla="*/ 486117 w 1315564"/>
                  <a:gd name="connsiteY34" fmla="*/ 1039647 h 1781052"/>
                  <a:gd name="connsiteX35" fmla="*/ 584301 w 1315564"/>
                  <a:gd name="connsiteY35" fmla="*/ 1224877 h 1781052"/>
                  <a:gd name="connsiteX36" fmla="*/ 647307 w 1315564"/>
                  <a:gd name="connsiteY36" fmla="*/ 1259092 h 1781052"/>
                  <a:gd name="connsiteX37" fmla="*/ 652404 w 1315564"/>
                  <a:gd name="connsiteY37" fmla="*/ 1260301 h 1781052"/>
                  <a:gd name="connsiteX38" fmla="*/ 654728 w 1315564"/>
                  <a:gd name="connsiteY38" fmla="*/ 1226462 h 1781052"/>
                  <a:gd name="connsiteX39" fmla="*/ 616154 w 1315564"/>
                  <a:gd name="connsiteY39" fmla="*/ 653986 h 1781052"/>
                  <a:gd name="connsiteX40" fmla="*/ 517970 w 1315564"/>
                  <a:gd name="connsiteY40" fmla="*/ 468756 h 1781052"/>
                  <a:gd name="connsiteX41" fmla="*/ 454965 w 1315564"/>
                  <a:gd name="connsiteY41" fmla="*/ 434541 h 1781052"/>
                  <a:gd name="connsiteX42" fmla="*/ 128687 w 1315564"/>
                  <a:gd name="connsiteY42" fmla="*/ 0 h 1781052"/>
                  <a:gd name="connsiteX43" fmla="*/ 224317 w 1315564"/>
                  <a:gd name="connsiteY43" fmla="*/ 51932 h 1781052"/>
                  <a:gd name="connsiteX44" fmla="*/ 292510 w 1315564"/>
                  <a:gd name="connsiteY44" fmla="*/ 1064000 h 1781052"/>
                  <a:gd name="connsiteX45" fmla="*/ 318303 w 1315564"/>
                  <a:gd name="connsiteY45" fmla="*/ 1078007 h 1781052"/>
                  <a:gd name="connsiteX46" fmla="*/ 273495 w 1315564"/>
                  <a:gd name="connsiteY46" fmla="*/ 413006 h 1781052"/>
                  <a:gd name="connsiteX47" fmla="*/ 284987 w 1315564"/>
                  <a:gd name="connsiteY47" fmla="*/ 305270 h 1781052"/>
                  <a:gd name="connsiteX48" fmla="*/ 295100 w 1315564"/>
                  <a:gd name="connsiteY48" fmla="*/ 286053 h 1781052"/>
                  <a:gd name="connsiteX49" fmla="*/ 294696 w 1315564"/>
                  <a:gd name="connsiteY49" fmla="*/ 283314 h 1781052"/>
                  <a:gd name="connsiteX50" fmla="*/ 353380 w 1315564"/>
                  <a:gd name="connsiteY50" fmla="*/ 213741 h 1781052"/>
                  <a:gd name="connsiteX51" fmla="*/ 401469 w 1315564"/>
                  <a:gd name="connsiteY51" fmla="*/ 191182 h 1781052"/>
                  <a:gd name="connsiteX52" fmla="*/ 403035 w 1315564"/>
                  <a:gd name="connsiteY52" fmla="*/ 189822 h 1781052"/>
                  <a:gd name="connsiteX53" fmla="*/ 405420 w 1315564"/>
                  <a:gd name="connsiteY53" fmla="*/ 189328 h 1781052"/>
                  <a:gd name="connsiteX54" fmla="*/ 415289 w 1315564"/>
                  <a:gd name="connsiteY54" fmla="*/ 184698 h 1781052"/>
                  <a:gd name="connsiteX55" fmla="*/ 433093 w 1315564"/>
                  <a:gd name="connsiteY55" fmla="*/ 183594 h 1781052"/>
                  <a:gd name="connsiteX56" fmla="*/ 443137 w 1315564"/>
                  <a:gd name="connsiteY56" fmla="*/ 181513 h 1781052"/>
                  <a:gd name="connsiteX57" fmla="*/ 490337 w 1315564"/>
                  <a:gd name="connsiteY57" fmla="*/ 196394 h 1781052"/>
                  <a:gd name="connsiteX58" fmla="*/ 604547 w 1315564"/>
                  <a:gd name="connsiteY58" fmla="*/ 258416 h 1781052"/>
                  <a:gd name="connsiteX59" fmla="*/ 763342 w 1315564"/>
                  <a:gd name="connsiteY59" fmla="*/ 490689 h 1781052"/>
                  <a:gd name="connsiteX60" fmla="*/ 775949 w 1315564"/>
                  <a:gd name="connsiteY60" fmla="*/ 558706 h 1781052"/>
                  <a:gd name="connsiteX61" fmla="*/ 789711 w 1315564"/>
                  <a:gd name="connsiteY61" fmla="*/ 532558 h 1781052"/>
                  <a:gd name="connsiteX62" fmla="*/ 791674 w 1315564"/>
                  <a:gd name="connsiteY62" fmla="*/ 530854 h 1781052"/>
                  <a:gd name="connsiteX63" fmla="*/ 794987 w 1315564"/>
                  <a:gd name="connsiteY63" fmla="*/ 523450 h 1781052"/>
                  <a:gd name="connsiteX64" fmla="*/ 843917 w 1315564"/>
                  <a:gd name="connsiteY64" fmla="*/ 475679 h 1781052"/>
                  <a:gd name="connsiteX65" fmla="*/ 885574 w 1315564"/>
                  <a:gd name="connsiteY65" fmla="*/ 456137 h 1781052"/>
                  <a:gd name="connsiteX66" fmla="*/ 888604 w 1315564"/>
                  <a:gd name="connsiteY66" fmla="*/ 453507 h 1781052"/>
                  <a:gd name="connsiteX67" fmla="*/ 893217 w 1315564"/>
                  <a:gd name="connsiteY67" fmla="*/ 452551 h 1781052"/>
                  <a:gd name="connsiteX68" fmla="*/ 905826 w 1315564"/>
                  <a:gd name="connsiteY68" fmla="*/ 446636 h 1781052"/>
                  <a:gd name="connsiteX69" fmla="*/ 928574 w 1315564"/>
                  <a:gd name="connsiteY69" fmla="*/ 445226 h 1781052"/>
                  <a:gd name="connsiteX70" fmla="*/ 928707 w 1315564"/>
                  <a:gd name="connsiteY70" fmla="*/ 445198 h 1781052"/>
                  <a:gd name="connsiteX71" fmla="*/ 928758 w 1315564"/>
                  <a:gd name="connsiteY71" fmla="*/ 445214 h 1781052"/>
                  <a:gd name="connsiteX72" fmla="*/ 929665 w 1315564"/>
                  <a:gd name="connsiteY72" fmla="*/ 445158 h 1781052"/>
                  <a:gd name="connsiteX73" fmla="*/ 931104 w 1315564"/>
                  <a:gd name="connsiteY73" fmla="*/ 445954 h 1781052"/>
                  <a:gd name="connsiteX74" fmla="*/ 975906 w 1315564"/>
                  <a:gd name="connsiteY74" fmla="*/ 460079 h 1781052"/>
                  <a:gd name="connsiteX75" fmla="*/ 1090117 w 1315564"/>
                  <a:gd name="connsiteY75" fmla="*/ 522100 h 1781052"/>
                  <a:gd name="connsiteX76" fmla="*/ 1268094 w 1315564"/>
                  <a:gd name="connsiteY76" fmla="*/ 857864 h 1781052"/>
                  <a:gd name="connsiteX77" fmla="*/ 1274236 w 1315564"/>
                  <a:gd name="connsiteY77" fmla="*/ 949025 h 1781052"/>
                  <a:gd name="connsiteX78" fmla="*/ 1274237 w 1315564"/>
                  <a:gd name="connsiteY78" fmla="*/ 949026 h 1781052"/>
                  <a:gd name="connsiteX79" fmla="*/ 1281485 w 1315564"/>
                  <a:gd name="connsiteY79" fmla="*/ 1056609 h 1781052"/>
                  <a:gd name="connsiteX80" fmla="*/ 1263296 w 1315564"/>
                  <a:gd name="connsiteY80" fmla="*/ 1180424 h 1781052"/>
                  <a:gd name="connsiteX81" fmla="*/ 1251513 w 1315564"/>
                  <a:gd name="connsiteY81" fmla="*/ 1198245 h 1781052"/>
                  <a:gd name="connsiteX82" fmla="*/ 1266684 w 1315564"/>
                  <a:gd name="connsiteY82" fmla="*/ 1230704 h 1781052"/>
                  <a:gd name="connsiteX83" fmla="*/ 1303573 w 1315564"/>
                  <a:gd name="connsiteY83" fmla="*/ 1384428 h 1781052"/>
                  <a:gd name="connsiteX84" fmla="*/ 1310823 w 1315564"/>
                  <a:gd name="connsiteY84" fmla="*/ 1492012 h 1781052"/>
                  <a:gd name="connsiteX85" fmla="*/ 1310822 w 1315564"/>
                  <a:gd name="connsiteY85" fmla="*/ 1492012 h 1781052"/>
                  <a:gd name="connsiteX86" fmla="*/ 1314687 w 1315564"/>
                  <a:gd name="connsiteY86" fmla="*/ 1549374 h 1781052"/>
                  <a:gd name="connsiteX87" fmla="*/ 1231610 w 1315564"/>
                  <a:gd name="connsiteY87" fmla="*/ 1724583 h 1781052"/>
                  <a:gd name="connsiteX88" fmla="*/ 1222175 w 1315564"/>
                  <a:gd name="connsiteY88" fmla="*/ 1723947 h 1781052"/>
                  <a:gd name="connsiteX89" fmla="*/ 1206970 w 1315564"/>
                  <a:gd name="connsiteY89" fmla="*/ 1755210 h 1781052"/>
                  <a:gd name="connsiteX90" fmla="*/ 1097846 w 1315564"/>
                  <a:gd name="connsiteY90" fmla="*/ 1765986 h 1781052"/>
                  <a:gd name="connsiteX91" fmla="*/ 983635 w 1315564"/>
                  <a:gd name="connsiteY91" fmla="*/ 1703964 h 1781052"/>
                  <a:gd name="connsiteX92" fmla="*/ 824840 w 1315564"/>
                  <a:gd name="connsiteY92" fmla="*/ 1471691 h 1781052"/>
                  <a:gd name="connsiteX93" fmla="*/ 810627 w 1315564"/>
                  <a:gd name="connsiteY93" fmla="*/ 1395003 h 1781052"/>
                  <a:gd name="connsiteX94" fmla="*/ 799307 w 1315564"/>
                  <a:gd name="connsiteY94" fmla="*/ 1418277 h 1781052"/>
                  <a:gd name="connsiteX95" fmla="*/ 791905 w 1315564"/>
                  <a:gd name="connsiteY95" fmla="*/ 1434823 h 1781052"/>
                  <a:gd name="connsiteX96" fmla="*/ 742975 w 1315564"/>
                  <a:gd name="connsiteY96" fmla="*/ 1482593 h 1781052"/>
                  <a:gd name="connsiteX97" fmla="*/ 657227 w 1315564"/>
                  <a:gd name="connsiteY97" fmla="*/ 1513114 h 1781052"/>
                  <a:gd name="connsiteX98" fmla="*/ 652316 w 1315564"/>
                  <a:gd name="connsiteY98" fmla="*/ 1510398 h 1781052"/>
                  <a:gd name="connsiteX99" fmla="*/ 644093 w 1315564"/>
                  <a:gd name="connsiteY99" fmla="*/ 1509844 h 1781052"/>
                  <a:gd name="connsiteX100" fmla="*/ 611934 w 1315564"/>
                  <a:gd name="connsiteY100" fmla="*/ 1497238 h 1781052"/>
                  <a:gd name="connsiteX101" fmla="*/ 497724 w 1315564"/>
                  <a:gd name="connsiteY101" fmla="*/ 1435216 h 1781052"/>
                  <a:gd name="connsiteX102" fmla="*/ 378803 w 1315564"/>
                  <a:gd name="connsiteY102" fmla="*/ 1300602 h 1781052"/>
                  <a:gd name="connsiteX103" fmla="*/ 367679 w 1315564"/>
                  <a:gd name="connsiteY103" fmla="*/ 1273357 h 1781052"/>
                  <a:gd name="connsiteX104" fmla="*/ 297553 w 1315564"/>
                  <a:gd name="connsiteY104" fmla="*/ 1330527 h 1781052"/>
                  <a:gd name="connsiteX105" fmla="*/ 70788 w 1315564"/>
                  <a:gd name="connsiteY105" fmla="*/ 1207384 h 1781052"/>
                  <a:gd name="connsiteX106" fmla="*/ 59000 w 1315564"/>
                  <a:gd name="connsiteY106" fmla="*/ 1032445 h 1781052"/>
                  <a:gd name="connsiteX107" fmla="*/ 119806 w 1315564"/>
                  <a:gd name="connsiteY107" fmla="*/ 991852 h 1781052"/>
                  <a:gd name="connsiteX108" fmla="*/ 77355 w 1315564"/>
                  <a:gd name="connsiteY108" fmla="*/ 367350 h 1781052"/>
                  <a:gd name="connsiteX109" fmla="*/ 11787 w 1315564"/>
                  <a:gd name="connsiteY109" fmla="*/ 331744 h 1781052"/>
                  <a:gd name="connsiteX110" fmla="*/ 0 w 1315564"/>
                  <a:gd name="connsiteY110" fmla="*/ 156805 h 1781052"/>
                  <a:gd name="connsiteX111" fmla="*/ 56375 w 1315564"/>
                  <a:gd name="connsiteY111" fmla="*/ 55983 h 178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1315564" h="1781052">
                    <a:moveTo>
                      <a:pt x="935438" y="697016"/>
                    </a:moveTo>
                    <a:lnTo>
                      <a:pt x="933114" y="730855"/>
                    </a:lnTo>
                    <a:lnTo>
                      <a:pt x="936523" y="781453"/>
                    </a:lnTo>
                    <a:lnTo>
                      <a:pt x="864211" y="837436"/>
                    </a:lnTo>
                    <a:lnTo>
                      <a:pt x="796435" y="800631"/>
                    </a:lnTo>
                    <a:lnTo>
                      <a:pt x="828531" y="1276974"/>
                    </a:lnTo>
                    <a:lnTo>
                      <a:pt x="870721" y="1204634"/>
                    </a:lnTo>
                    <a:lnTo>
                      <a:pt x="968619" y="1257796"/>
                    </a:lnTo>
                    <a:lnTo>
                      <a:pt x="972028" y="1308394"/>
                    </a:lnTo>
                    <a:cubicBezTo>
                      <a:pt x="977123" y="1384015"/>
                      <a:pt x="1021082" y="1466945"/>
                      <a:pt x="1070213" y="1493625"/>
                    </a:cubicBezTo>
                    <a:lnTo>
                      <a:pt x="1133218" y="1527840"/>
                    </a:lnTo>
                    <a:lnTo>
                      <a:pt x="1138315" y="1529050"/>
                    </a:lnTo>
                    <a:lnTo>
                      <a:pt x="1140639" y="1495209"/>
                    </a:lnTo>
                    <a:lnTo>
                      <a:pt x="1137229" y="1444611"/>
                    </a:lnTo>
                    <a:cubicBezTo>
                      <a:pt x="1137221" y="1444485"/>
                      <a:pt x="1137212" y="1444360"/>
                      <a:pt x="1137204" y="1444234"/>
                    </a:cubicBezTo>
                    <a:cubicBezTo>
                      <a:pt x="1133383" y="1387519"/>
                      <a:pt x="1107701" y="1326691"/>
                      <a:pt x="1074372" y="1288568"/>
                    </a:cubicBezTo>
                    <a:lnTo>
                      <a:pt x="1040052" y="1259866"/>
                    </a:lnTo>
                    <a:lnTo>
                      <a:pt x="1039813" y="1259736"/>
                    </a:lnTo>
                    <a:cubicBezTo>
                      <a:pt x="1039839" y="1260127"/>
                      <a:pt x="1039866" y="1260517"/>
                      <a:pt x="1039892" y="1260908"/>
                    </a:cubicBezTo>
                    <a:lnTo>
                      <a:pt x="914224" y="1192664"/>
                    </a:lnTo>
                    <a:lnTo>
                      <a:pt x="902548" y="1019383"/>
                    </a:lnTo>
                    <a:lnTo>
                      <a:pt x="974860" y="963400"/>
                    </a:lnTo>
                    <a:lnTo>
                      <a:pt x="1100528" y="1031642"/>
                    </a:lnTo>
                    <a:cubicBezTo>
                      <a:pt x="1100607" y="1032821"/>
                      <a:pt x="1100687" y="1034001"/>
                      <a:pt x="1100766" y="1035180"/>
                    </a:cubicBezTo>
                    <a:lnTo>
                      <a:pt x="1101006" y="1035310"/>
                    </a:lnTo>
                    <a:lnTo>
                      <a:pt x="1106325" y="1036572"/>
                    </a:lnTo>
                    <a:cubicBezTo>
                      <a:pt x="1106696" y="1025196"/>
                      <a:pt x="1107066" y="1013820"/>
                      <a:pt x="1107437" y="1002444"/>
                    </a:cubicBezTo>
                    <a:lnTo>
                      <a:pt x="1105134" y="968269"/>
                    </a:lnTo>
                    <a:lnTo>
                      <a:pt x="1105133" y="968268"/>
                    </a:lnTo>
                    <a:lnTo>
                      <a:pt x="1101724" y="917670"/>
                    </a:lnTo>
                    <a:cubicBezTo>
                      <a:pt x="1096629" y="842050"/>
                      <a:pt x="1052671" y="759120"/>
                      <a:pt x="1003540" y="732440"/>
                    </a:cubicBezTo>
                    <a:lnTo>
                      <a:pt x="940534" y="698225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6"/>
                      <a:pt x="447544" y="467172"/>
                    </a:cubicBezTo>
                    <a:lnTo>
                      <a:pt x="486117" y="1039647"/>
                    </a:lnTo>
                    <a:cubicBezTo>
                      <a:pt x="491212" y="1115266"/>
                      <a:pt x="535171" y="1198197"/>
                      <a:pt x="584301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4" y="653986"/>
                    </a:lnTo>
                    <a:cubicBezTo>
                      <a:pt x="611059" y="578366"/>
                      <a:pt x="567101" y="495436"/>
                      <a:pt x="517970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5" y="413006"/>
                    </a:lnTo>
                    <a:cubicBezTo>
                      <a:pt x="270609" y="370170"/>
                      <a:pt x="274944" y="333697"/>
                      <a:pt x="284987" y="305270"/>
                    </a:cubicBezTo>
                    <a:lnTo>
                      <a:pt x="295100" y="286053"/>
                    </a:lnTo>
                    <a:lnTo>
                      <a:pt x="294696" y="283314"/>
                    </a:lnTo>
                    <a:cubicBezTo>
                      <a:pt x="298642" y="263594"/>
                      <a:pt x="320916" y="236239"/>
                      <a:pt x="353380" y="213741"/>
                    </a:cubicBezTo>
                    <a:lnTo>
                      <a:pt x="401469" y="191182"/>
                    </a:lnTo>
                    <a:lnTo>
                      <a:pt x="403035" y="189822"/>
                    </a:lnTo>
                    <a:lnTo>
                      <a:pt x="405420" y="189328"/>
                    </a:lnTo>
                    <a:lnTo>
                      <a:pt x="415289" y="184698"/>
                    </a:lnTo>
                    <a:lnTo>
                      <a:pt x="433093" y="183594"/>
                    </a:lnTo>
                    <a:lnTo>
                      <a:pt x="443137" y="181513"/>
                    </a:lnTo>
                    <a:cubicBezTo>
                      <a:pt x="457797" y="182487"/>
                      <a:pt x="473639" y="187327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49" y="558706"/>
                    </a:lnTo>
                    <a:lnTo>
                      <a:pt x="789711" y="532558"/>
                    </a:lnTo>
                    <a:lnTo>
                      <a:pt x="791674" y="530854"/>
                    </a:lnTo>
                    <a:lnTo>
                      <a:pt x="794987" y="523450"/>
                    </a:lnTo>
                    <a:cubicBezTo>
                      <a:pt x="805161" y="507835"/>
                      <a:pt x="822274" y="490678"/>
                      <a:pt x="843917" y="475679"/>
                    </a:cubicBezTo>
                    <a:lnTo>
                      <a:pt x="885574" y="456137"/>
                    </a:lnTo>
                    <a:lnTo>
                      <a:pt x="888604" y="453507"/>
                    </a:lnTo>
                    <a:lnTo>
                      <a:pt x="893217" y="452551"/>
                    </a:lnTo>
                    <a:lnTo>
                      <a:pt x="905826" y="446636"/>
                    </a:lnTo>
                    <a:lnTo>
                      <a:pt x="928574" y="445226"/>
                    </a:lnTo>
                    <a:lnTo>
                      <a:pt x="928707" y="445198"/>
                    </a:lnTo>
                    <a:lnTo>
                      <a:pt x="928758" y="445214"/>
                    </a:lnTo>
                    <a:lnTo>
                      <a:pt x="929665" y="445158"/>
                    </a:lnTo>
                    <a:lnTo>
                      <a:pt x="931104" y="445954"/>
                    </a:lnTo>
                    <a:lnTo>
                      <a:pt x="975906" y="460079"/>
                    </a:lnTo>
                    <a:lnTo>
                      <a:pt x="1090117" y="522100"/>
                    </a:lnTo>
                    <a:cubicBezTo>
                      <a:pt x="1179175" y="570463"/>
                      <a:pt x="1258858" y="720790"/>
                      <a:pt x="1268094" y="857864"/>
                    </a:cubicBezTo>
                    <a:lnTo>
                      <a:pt x="1274236" y="949025"/>
                    </a:lnTo>
                    <a:lnTo>
                      <a:pt x="1274237" y="949026"/>
                    </a:lnTo>
                    <a:lnTo>
                      <a:pt x="1281485" y="1056609"/>
                    </a:lnTo>
                    <a:cubicBezTo>
                      <a:pt x="1284949" y="1108013"/>
                      <a:pt x="1278014" y="1150252"/>
                      <a:pt x="1263296" y="1180424"/>
                    </a:cubicBezTo>
                    <a:lnTo>
                      <a:pt x="1251513" y="1198245"/>
                    </a:lnTo>
                    <a:lnTo>
                      <a:pt x="1266684" y="1230704"/>
                    </a:lnTo>
                    <a:cubicBezTo>
                      <a:pt x="1286740" y="1279758"/>
                      <a:pt x="1300110" y="1333025"/>
                      <a:pt x="1303573" y="1384428"/>
                    </a:cubicBezTo>
                    <a:lnTo>
                      <a:pt x="1310823" y="1492012"/>
                    </a:lnTo>
                    <a:lnTo>
                      <a:pt x="1310822" y="1492012"/>
                    </a:lnTo>
                    <a:lnTo>
                      <a:pt x="1314687" y="1549374"/>
                    </a:lnTo>
                    <a:cubicBezTo>
                      <a:pt x="1321614" y="1652181"/>
                      <a:pt x="1286948" y="1718334"/>
                      <a:pt x="1231610" y="1724583"/>
                    </a:cubicBezTo>
                    <a:lnTo>
                      <a:pt x="1222175" y="1723947"/>
                    </a:lnTo>
                    <a:lnTo>
                      <a:pt x="1206970" y="1755210"/>
                    </a:lnTo>
                    <a:cubicBezTo>
                      <a:pt x="1180816" y="1784278"/>
                      <a:pt x="1142375" y="1790167"/>
                      <a:pt x="1097846" y="1765986"/>
                    </a:cubicBezTo>
                    <a:lnTo>
                      <a:pt x="983635" y="1703964"/>
                    </a:lnTo>
                    <a:cubicBezTo>
                      <a:pt x="916842" y="1667692"/>
                      <a:pt x="855322" y="1574066"/>
                      <a:pt x="824840" y="1471691"/>
                    </a:cubicBezTo>
                    <a:lnTo>
                      <a:pt x="810627" y="1395003"/>
                    </a:lnTo>
                    <a:lnTo>
                      <a:pt x="799307" y="1418277"/>
                    </a:lnTo>
                    <a:lnTo>
                      <a:pt x="791905" y="1434823"/>
                    </a:lnTo>
                    <a:cubicBezTo>
                      <a:pt x="781732" y="1450437"/>
                      <a:pt x="764618" y="1467595"/>
                      <a:pt x="742975" y="1482593"/>
                    </a:cubicBezTo>
                    <a:cubicBezTo>
                      <a:pt x="710511" y="1505092"/>
                      <a:pt x="677077" y="1516343"/>
                      <a:pt x="657227" y="1513114"/>
                    </a:cubicBezTo>
                    <a:lnTo>
                      <a:pt x="652316" y="1510398"/>
                    </a:lnTo>
                    <a:lnTo>
                      <a:pt x="644093" y="1509844"/>
                    </a:lnTo>
                    <a:cubicBezTo>
                      <a:pt x="633819" y="1507449"/>
                      <a:pt x="623067" y="1503284"/>
                      <a:pt x="611934" y="1497238"/>
                    </a:cubicBezTo>
                    <a:lnTo>
                      <a:pt x="497724" y="1435216"/>
                    </a:lnTo>
                    <a:cubicBezTo>
                      <a:pt x="453196" y="1411035"/>
                      <a:pt x="411011" y="1361363"/>
                      <a:pt x="378803" y="1300602"/>
                    </a:cubicBezTo>
                    <a:lnTo>
                      <a:pt x="367679" y="1273357"/>
                    </a:lnTo>
                    <a:lnTo>
                      <a:pt x="297553" y="1330527"/>
                    </a:lnTo>
                    <a:lnTo>
                      <a:pt x="70788" y="1207384"/>
                    </a:lnTo>
                    <a:lnTo>
                      <a:pt x="59000" y="1032445"/>
                    </a:lnTo>
                    <a:lnTo>
                      <a:pt x="119806" y="991852"/>
                    </a:lnTo>
                    <a:lnTo>
                      <a:pt x="77355" y="367350"/>
                    </a:lnTo>
                    <a:lnTo>
                      <a:pt x="11787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E15B672-10FD-37D1-4B94-DE97223BA440}"/>
                  </a:ext>
                </a:extLst>
              </p:cNvPr>
              <p:cNvSpPr/>
              <p:nvPr/>
            </p:nvSpPr>
            <p:spPr bwMode="auto">
              <a:xfrm>
                <a:off x="-227562" y="2956930"/>
                <a:ext cx="1243252" cy="1725068"/>
              </a:xfrm>
              <a:custGeom>
                <a:avLst/>
                <a:gdLst>
                  <a:gd name="connsiteX0" fmla="*/ 856395 w 1243252"/>
                  <a:gd name="connsiteY0" fmla="*/ 445198 h 1725068"/>
                  <a:gd name="connsiteX1" fmla="*/ 903594 w 1243252"/>
                  <a:gd name="connsiteY1" fmla="*/ 460079 h 1725068"/>
                  <a:gd name="connsiteX2" fmla="*/ 1017805 w 1243252"/>
                  <a:gd name="connsiteY2" fmla="*/ 522100 h 1725068"/>
                  <a:gd name="connsiteX3" fmla="*/ 1195782 w 1243252"/>
                  <a:gd name="connsiteY3" fmla="*/ 857864 h 1725068"/>
                  <a:gd name="connsiteX4" fmla="*/ 1201924 w 1243252"/>
                  <a:gd name="connsiteY4" fmla="*/ 949025 h 1725068"/>
                  <a:gd name="connsiteX5" fmla="*/ 1201925 w 1243252"/>
                  <a:gd name="connsiteY5" fmla="*/ 949026 h 1725068"/>
                  <a:gd name="connsiteX6" fmla="*/ 1209173 w 1243252"/>
                  <a:gd name="connsiteY6" fmla="*/ 1056609 h 1725068"/>
                  <a:gd name="connsiteX7" fmla="*/ 1190984 w 1243252"/>
                  <a:gd name="connsiteY7" fmla="*/ 1180424 h 1725068"/>
                  <a:gd name="connsiteX8" fmla="*/ 1179201 w 1243252"/>
                  <a:gd name="connsiteY8" fmla="*/ 1198245 h 1725068"/>
                  <a:gd name="connsiteX9" fmla="*/ 1194372 w 1243252"/>
                  <a:gd name="connsiteY9" fmla="*/ 1230704 h 1725068"/>
                  <a:gd name="connsiteX10" fmla="*/ 1231261 w 1243252"/>
                  <a:gd name="connsiteY10" fmla="*/ 1384428 h 1725068"/>
                  <a:gd name="connsiteX11" fmla="*/ 1238511 w 1243252"/>
                  <a:gd name="connsiteY11" fmla="*/ 1492012 h 1725068"/>
                  <a:gd name="connsiteX12" fmla="*/ 1238510 w 1243252"/>
                  <a:gd name="connsiteY12" fmla="*/ 1492012 h 1725068"/>
                  <a:gd name="connsiteX13" fmla="*/ 1242375 w 1243252"/>
                  <a:gd name="connsiteY13" fmla="*/ 1549374 h 1725068"/>
                  <a:gd name="connsiteX14" fmla="*/ 1097846 w 1243252"/>
                  <a:gd name="connsiteY14" fmla="*/ 1710003 h 1725068"/>
                  <a:gd name="connsiteX15" fmla="*/ 983635 w 1243252"/>
                  <a:gd name="connsiteY15" fmla="*/ 1647981 h 1725068"/>
                  <a:gd name="connsiteX16" fmla="*/ 805659 w 1243252"/>
                  <a:gd name="connsiteY16" fmla="*/ 1312217 h 1725068"/>
                  <a:gd name="connsiteX17" fmla="*/ 798409 w 1243252"/>
                  <a:gd name="connsiteY17" fmla="*/ 1204634 h 1725068"/>
                  <a:gd name="connsiteX18" fmla="*/ 896307 w 1243252"/>
                  <a:gd name="connsiteY18" fmla="*/ 1257796 h 1725068"/>
                  <a:gd name="connsiteX19" fmla="*/ 899716 w 1243252"/>
                  <a:gd name="connsiteY19" fmla="*/ 1308394 h 1725068"/>
                  <a:gd name="connsiteX20" fmla="*/ 997901 w 1243252"/>
                  <a:gd name="connsiteY20" fmla="*/ 1493625 h 1725068"/>
                  <a:gd name="connsiteX21" fmla="*/ 1060906 w 1243252"/>
                  <a:gd name="connsiteY21" fmla="*/ 1527840 h 1725068"/>
                  <a:gd name="connsiteX22" fmla="*/ 1140639 w 1243252"/>
                  <a:gd name="connsiteY22" fmla="*/ 1439226 h 1725068"/>
                  <a:gd name="connsiteX23" fmla="*/ 1137229 w 1243252"/>
                  <a:gd name="connsiteY23" fmla="*/ 1388628 h 1725068"/>
                  <a:gd name="connsiteX24" fmla="*/ 1137204 w 1243252"/>
                  <a:gd name="connsiteY24" fmla="*/ 1388251 h 1725068"/>
                  <a:gd name="connsiteX25" fmla="*/ 1074372 w 1243252"/>
                  <a:gd name="connsiteY25" fmla="*/ 1232585 h 1725068"/>
                  <a:gd name="connsiteX26" fmla="*/ 1040052 w 1243252"/>
                  <a:gd name="connsiteY26" fmla="*/ 1203883 h 1725068"/>
                  <a:gd name="connsiteX27" fmla="*/ 1039813 w 1243252"/>
                  <a:gd name="connsiteY27" fmla="*/ 1203753 h 1725068"/>
                  <a:gd name="connsiteX28" fmla="*/ 1039892 w 1243252"/>
                  <a:gd name="connsiteY28" fmla="*/ 1204925 h 1725068"/>
                  <a:gd name="connsiteX29" fmla="*/ 914224 w 1243252"/>
                  <a:gd name="connsiteY29" fmla="*/ 1136681 h 1725068"/>
                  <a:gd name="connsiteX30" fmla="*/ 902548 w 1243252"/>
                  <a:gd name="connsiteY30" fmla="*/ 963400 h 1725068"/>
                  <a:gd name="connsiteX31" fmla="*/ 1028216 w 1243252"/>
                  <a:gd name="connsiteY31" fmla="*/ 1031642 h 1725068"/>
                  <a:gd name="connsiteX32" fmla="*/ 1028454 w 1243252"/>
                  <a:gd name="connsiteY32" fmla="*/ 1035180 h 1725068"/>
                  <a:gd name="connsiteX33" fmla="*/ 1028694 w 1243252"/>
                  <a:gd name="connsiteY33" fmla="*/ 1035310 h 1725068"/>
                  <a:gd name="connsiteX34" fmla="*/ 1061606 w 1243252"/>
                  <a:gd name="connsiteY34" fmla="*/ 1043119 h 1725068"/>
                  <a:gd name="connsiteX35" fmla="*/ 1107437 w 1243252"/>
                  <a:gd name="connsiteY35" fmla="*/ 946461 h 1725068"/>
                  <a:gd name="connsiteX36" fmla="*/ 1105134 w 1243252"/>
                  <a:gd name="connsiteY36" fmla="*/ 912286 h 1725068"/>
                  <a:gd name="connsiteX37" fmla="*/ 1105133 w 1243252"/>
                  <a:gd name="connsiteY37" fmla="*/ 912285 h 1725068"/>
                  <a:gd name="connsiteX38" fmla="*/ 1101724 w 1243252"/>
                  <a:gd name="connsiteY38" fmla="*/ 861687 h 1725068"/>
                  <a:gd name="connsiteX39" fmla="*/ 1003540 w 1243252"/>
                  <a:gd name="connsiteY39" fmla="*/ 676457 h 1725068"/>
                  <a:gd name="connsiteX40" fmla="*/ 940534 w 1243252"/>
                  <a:gd name="connsiteY40" fmla="*/ 642242 h 1725068"/>
                  <a:gd name="connsiteX41" fmla="*/ 860802 w 1243252"/>
                  <a:gd name="connsiteY41" fmla="*/ 730855 h 1725068"/>
                  <a:gd name="connsiteX42" fmla="*/ 864211 w 1243252"/>
                  <a:gd name="connsiteY42" fmla="*/ 781453 h 1725068"/>
                  <a:gd name="connsiteX43" fmla="*/ 766314 w 1243252"/>
                  <a:gd name="connsiteY43" fmla="*/ 728291 h 1725068"/>
                  <a:gd name="connsiteX44" fmla="*/ 759065 w 1243252"/>
                  <a:gd name="connsiteY44" fmla="*/ 620707 h 1725068"/>
                  <a:gd name="connsiteX45" fmla="*/ 816292 w 1243252"/>
                  <a:gd name="connsiteY45" fmla="*/ 453507 h 1725068"/>
                  <a:gd name="connsiteX46" fmla="*/ 856395 w 1243252"/>
                  <a:gd name="connsiteY46" fmla="*/ 445198 h 1725068"/>
                  <a:gd name="connsiteX47" fmla="*/ 421063 w 1243252"/>
                  <a:gd name="connsiteY47" fmla="*/ 370514 h 1725068"/>
                  <a:gd name="connsiteX48" fmla="*/ 375232 w 1243252"/>
                  <a:gd name="connsiteY48" fmla="*/ 467172 h 1725068"/>
                  <a:gd name="connsiteX49" fmla="*/ 413805 w 1243252"/>
                  <a:gd name="connsiteY49" fmla="*/ 1039647 h 1725068"/>
                  <a:gd name="connsiteX50" fmla="*/ 511989 w 1243252"/>
                  <a:gd name="connsiteY50" fmla="*/ 1224877 h 1725068"/>
                  <a:gd name="connsiteX51" fmla="*/ 574995 w 1243252"/>
                  <a:gd name="connsiteY51" fmla="*/ 1259092 h 1725068"/>
                  <a:gd name="connsiteX52" fmla="*/ 654728 w 1243252"/>
                  <a:gd name="connsiteY52" fmla="*/ 1170479 h 1725068"/>
                  <a:gd name="connsiteX53" fmla="*/ 616154 w 1243252"/>
                  <a:gd name="connsiteY53" fmla="*/ 598003 h 1725068"/>
                  <a:gd name="connsiteX54" fmla="*/ 517970 w 1243252"/>
                  <a:gd name="connsiteY54" fmla="*/ 412773 h 1725068"/>
                  <a:gd name="connsiteX55" fmla="*/ 454965 w 1243252"/>
                  <a:gd name="connsiteY55" fmla="*/ 378558 h 1725068"/>
                  <a:gd name="connsiteX56" fmla="*/ 421063 w 1243252"/>
                  <a:gd name="connsiteY56" fmla="*/ 370514 h 1725068"/>
                  <a:gd name="connsiteX57" fmla="*/ 370825 w 1243252"/>
                  <a:gd name="connsiteY57" fmla="*/ 181513 h 1725068"/>
                  <a:gd name="connsiteX58" fmla="*/ 418025 w 1243252"/>
                  <a:gd name="connsiteY58" fmla="*/ 196394 h 1725068"/>
                  <a:gd name="connsiteX59" fmla="*/ 532235 w 1243252"/>
                  <a:gd name="connsiteY59" fmla="*/ 258416 h 1725068"/>
                  <a:gd name="connsiteX60" fmla="*/ 710212 w 1243252"/>
                  <a:gd name="connsiteY60" fmla="*/ 594180 h 1725068"/>
                  <a:gd name="connsiteX61" fmla="*/ 756465 w 1243252"/>
                  <a:gd name="connsiteY61" fmla="*/ 1280627 h 1725068"/>
                  <a:gd name="connsiteX62" fmla="*/ 611934 w 1243252"/>
                  <a:gd name="connsiteY62" fmla="*/ 1441255 h 1725068"/>
                  <a:gd name="connsiteX63" fmla="*/ 497724 w 1243252"/>
                  <a:gd name="connsiteY63" fmla="*/ 1379233 h 1725068"/>
                  <a:gd name="connsiteX64" fmla="*/ 319748 w 1243252"/>
                  <a:gd name="connsiteY64" fmla="*/ 1043470 h 1725068"/>
                  <a:gd name="connsiteX65" fmla="*/ 273495 w 1243252"/>
                  <a:gd name="connsiteY65" fmla="*/ 357023 h 1725068"/>
                  <a:gd name="connsiteX66" fmla="*/ 330723 w 1243252"/>
                  <a:gd name="connsiteY66" fmla="*/ 189822 h 1725068"/>
                  <a:gd name="connsiteX67" fmla="*/ 370825 w 1243252"/>
                  <a:gd name="connsiteY67" fmla="*/ 181513 h 1725068"/>
                  <a:gd name="connsiteX68" fmla="*/ 56375 w 1243252"/>
                  <a:gd name="connsiteY68" fmla="*/ 0 h 1725068"/>
                  <a:gd name="connsiteX69" fmla="*/ 152005 w 1243252"/>
                  <a:gd name="connsiteY69" fmla="*/ 51932 h 1725068"/>
                  <a:gd name="connsiteX70" fmla="*/ 220198 w 1243252"/>
                  <a:gd name="connsiteY70" fmla="*/ 1064000 h 1725068"/>
                  <a:gd name="connsiteX71" fmla="*/ 285765 w 1243252"/>
                  <a:gd name="connsiteY71" fmla="*/ 1099606 h 1725068"/>
                  <a:gd name="connsiteX72" fmla="*/ 297553 w 1243252"/>
                  <a:gd name="connsiteY72" fmla="*/ 1274544 h 1725068"/>
                  <a:gd name="connsiteX73" fmla="*/ 70788 w 1243252"/>
                  <a:gd name="connsiteY73" fmla="*/ 1151401 h 1725068"/>
                  <a:gd name="connsiteX74" fmla="*/ 59000 w 1243252"/>
                  <a:gd name="connsiteY74" fmla="*/ 976462 h 1725068"/>
                  <a:gd name="connsiteX75" fmla="*/ 124568 w 1243252"/>
                  <a:gd name="connsiteY75" fmla="*/ 1012069 h 1725068"/>
                  <a:gd name="connsiteX76" fmla="*/ 77355 w 1243252"/>
                  <a:gd name="connsiteY76" fmla="*/ 311367 h 1725068"/>
                  <a:gd name="connsiteX77" fmla="*/ 11787 w 1243252"/>
                  <a:gd name="connsiteY77" fmla="*/ 275761 h 1725068"/>
                  <a:gd name="connsiteX78" fmla="*/ 0 w 1243252"/>
                  <a:gd name="connsiteY78" fmla="*/ 100822 h 172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243252" h="1725068">
                    <a:moveTo>
                      <a:pt x="856395" y="445198"/>
                    </a:moveTo>
                    <a:cubicBezTo>
                      <a:pt x="871054" y="446172"/>
                      <a:pt x="886896" y="451011"/>
                      <a:pt x="903594" y="460079"/>
                    </a:cubicBezTo>
                    <a:lnTo>
                      <a:pt x="1017805" y="522100"/>
                    </a:lnTo>
                    <a:cubicBezTo>
                      <a:pt x="1106863" y="570463"/>
                      <a:pt x="1186546" y="720790"/>
                      <a:pt x="1195782" y="857864"/>
                    </a:cubicBezTo>
                    <a:lnTo>
                      <a:pt x="1201924" y="949025"/>
                    </a:lnTo>
                    <a:lnTo>
                      <a:pt x="1201925" y="949026"/>
                    </a:lnTo>
                    <a:lnTo>
                      <a:pt x="1209173" y="1056609"/>
                    </a:lnTo>
                    <a:cubicBezTo>
                      <a:pt x="1212637" y="1108013"/>
                      <a:pt x="1205702" y="1150252"/>
                      <a:pt x="1190984" y="1180424"/>
                    </a:cubicBezTo>
                    <a:lnTo>
                      <a:pt x="1179201" y="1198245"/>
                    </a:lnTo>
                    <a:lnTo>
                      <a:pt x="1194372" y="1230704"/>
                    </a:lnTo>
                    <a:cubicBezTo>
                      <a:pt x="1214428" y="1279758"/>
                      <a:pt x="1227798" y="1333025"/>
                      <a:pt x="1231261" y="1384428"/>
                    </a:cubicBezTo>
                    <a:lnTo>
                      <a:pt x="1238511" y="1492012"/>
                    </a:lnTo>
                    <a:lnTo>
                      <a:pt x="1238510" y="1492012"/>
                    </a:lnTo>
                    <a:lnTo>
                      <a:pt x="1242375" y="1549374"/>
                    </a:lnTo>
                    <a:cubicBezTo>
                      <a:pt x="1251611" y="1686449"/>
                      <a:pt x="1186903" y="1758364"/>
                      <a:pt x="1097846" y="1710003"/>
                    </a:cubicBezTo>
                    <a:lnTo>
                      <a:pt x="983635" y="1647981"/>
                    </a:lnTo>
                    <a:cubicBezTo>
                      <a:pt x="894577" y="1599618"/>
                      <a:pt x="814895" y="1449293"/>
                      <a:pt x="805659" y="1312217"/>
                    </a:cubicBezTo>
                    <a:lnTo>
                      <a:pt x="798409" y="1204634"/>
                    </a:lnTo>
                    <a:lnTo>
                      <a:pt x="896307" y="1257796"/>
                    </a:lnTo>
                    <a:lnTo>
                      <a:pt x="899716" y="1308394"/>
                    </a:lnTo>
                    <a:cubicBezTo>
                      <a:pt x="904811" y="1384015"/>
                      <a:pt x="948770" y="1466945"/>
                      <a:pt x="997901" y="1493625"/>
                    </a:cubicBezTo>
                    <a:lnTo>
                      <a:pt x="1060906" y="1527840"/>
                    </a:lnTo>
                    <a:cubicBezTo>
                      <a:pt x="1110036" y="1554520"/>
                      <a:pt x="1145734" y="1514846"/>
                      <a:pt x="1140639" y="1439226"/>
                    </a:cubicBezTo>
                    <a:lnTo>
                      <a:pt x="1137229" y="1388628"/>
                    </a:lnTo>
                    <a:lnTo>
                      <a:pt x="1137204" y="1388251"/>
                    </a:lnTo>
                    <a:cubicBezTo>
                      <a:pt x="1133383" y="1331536"/>
                      <a:pt x="1107701" y="1270708"/>
                      <a:pt x="1074372" y="1232585"/>
                    </a:cubicBezTo>
                    <a:lnTo>
                      <a:pt x="1040052" y="1203883"/>
                    </a:lnTo>
                    <a:lnTo>
                      <a:pt x="1039813" y="1203753"/>
                    </a:lnTo>
                    <a:lnTo>
                      <a:pt x="1039892" y="1204925"/>
                    </a:lnTo>
                    <a:lnTo>
                      <a:pt x="914224" y="1136681"/>
                    </a:lnTo>
                    <a:lnTo>
                      <a:pt x="902548" y="963400"/>
                    </a:lnTo>
                    <a:lnTo>
                      <a:pt x="1028216" y="1031642"/>
                    </a:lnTo>
                    <a:lnTo>
                      <a:pt x="1028454" y="1035180"/>
                    </a:lnTo>
                    <a:lnTo>
                      <a:pt x="1028694" y="1035310"/>
                    </a:lnTo>
                    <a:lnTo>
                      <a:pt x="1061606" y="1043119"/>
                    </a:lnTo>
                    <a:cubicBezTo>
                      <a:pt x="1092134" y="1039672"/>
                      <a:pt x="1111258" y="1003177"/>
                      <a:pt x="1107437" y="946461"/>
                    </a:cubicBezTo>
                    <a:lnTo>
                      <a:pt x="1105134" y="912286"/>
                    </a:lnTo>
                    <a:lnTo>
                      <a:pt x="1105133" y="912285"/>
                    </a:lnTo>
                    <a:lnTo>
                      <a:pt x="1101724" y="861687"/>
                    </a:lnTo>
                    <a:cubicBezTo>
                      <a:pt x="1096629" y="786067"/>
                      <a:pt x="1052671" y="703137"/>
                      <a:pt x="1003540" y="676457"/>
                    </a:cubicBezTo>
                    <a:lnTo>
                      <a:pt x="940534" y="642242"/>
                    </a:lnTo>
                    <a:cubicBezTo>
                      <a:pt x="891404" y="615562"/>
                      <a:pt x="855706" y="655235"/>
                      <a:pt x="860802" y="730855"/>
                    </a:cubicBezTo>
                    <a:lnTo>
                      <a:pt x="864211" y="781453"/>
                    </a:lnTo>
                    <a:lnTo>
                      <a:pt x="766314" y="728291"/>
                    </a:lnTo>
                    <a:lnTo>
                      <a:pt x="759065" y="620707"/>
                    </a:lnTo>
                    <a:cubicBezTo>
                      <a:pt x="753292" y="535035"/>
                      <a:pt x="776404" y="474817"/>
                      <a:pt x="816292" y="453507"/>
                    </a:cubicBezTo>
                    <a:cubicBezTo>
                      <a:pt x="828259" y="447115"/>
                      <a:pt x="841736" y="444224"/>
                      <a:pt x="856395" y="445198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0" y="410457"/>
                      <a:pt x="375232" y="467172"/>
                    </a:cubicBezTo>
                    <a:lnTo>
                      <a:pt x="413805" y="1039647"/>
                    </a:lnTo>
                    <a:cubicBezTo>
                      <a:pt x="418900" y="1115266"/>
                      <a:pt x="462859" y="1198197"/>
                      <a:pt x="511989" y="1224877"/>
                    </a:cubicBezTo>
                    <a:lnTo>
                      <a:pt x="574995" y="1259092"/>
                    </a:lnTo>
                    <a:cubicBezTo>
                      <a:pt x="624126" y="1285772"/>
                      <a:pt x="659823" y="1246098"/>
                      <a:pt x="654728" y="1170479"/>
                    </a:cubicBezTo>
                    <a:lnTo>
                      <a:pt x="616154" y="598003"/>
                    </a:lnTo>
                    <a:cubicBezTo>
                      <a:pt x="611059" y="522383"/>
                      <a:pt x="567101" y="439453"/>
                      <a:pt x="517970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7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7"/>
                    </a:lnTo>
                    <a:cubicBezTo>
                      <a:pt x="765701" y="1417702"/>
                      <a:pt x="700993" y="1489617"/>
                      <a:pt x="611934" y="1441255"/>
                    </a:cubicBezTo>
                    <a:lnTo>
                      <a:pt x="497724" y="1379233"/>
                    </a:lnTo>
                    <a:cubicBezTo>
                      <a:pt x="408667" y="1330871"/>
                      <a:pt x="328984" y="1180544"/>
                      <a:pt x="319748" y="1043470"/>
                    </a:cubicBezTo>
                    <a:lnTo>
                      <a:pt x="273495" y="357023"/>
                    </a:lnTo>
                    <a:cubicBezTo>
                      <a:pt x="267723" y="271351"/>
                      <a:pt x="290835" y="211132"/>
                      <a:pt x="330723" y="189822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3" y="1274544"/>
                    </a:lnTo>
                    <a:lnTo>
                      <a:pt x="70788" y="1151401"/>
                    </a:lnTo>
                    <a:lnTo>
                      <a:pt x="59000" y="976462"/>
                    </a:lnTo>
                    <a:lnTo>
                      <a:pt x="124568" y="1012069"/>
                    </a:lnTo>
                    <a:lnTo>
                      <a:pt x="77355" y="311367"/>
                    </a:lnTo>
                    <a:lnTo>
                      <a:pt x="11787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805BD916-B7BC-ADD1-40BA-632ECAF53B91}"/>
                </a:ext>
              </a:extLst>
            </p:cNvPr>
            <p:cNvSpPr/>
            <p:nvPr/>
          </p:nvSpPr>
          <p:spPr bwMode="auto">
            <a:xfrm rot="16200000">
              <a:off x="8373871" y="3674523"/>
              <a:ext cx="1319490" cy="652800"/>
            </a:xfrm>
            <a:custGeom>
              <a:avLst/>
              <a:gdLst>
                <a:gd name="connsiteX0" fmla="*/ 2137738 w 2137738"/>
                <a:gd name="connsiteY0" fmla="*/ 0 h 1057618"/>
                <a:gd name="connsiteX1" fmla="*/ 1504193 w 2137738"/>
                <a:gd name="connsiteY1" fmla="*/ 1057618 h 1057618"/>
                <a:gd name="connsiteX2" fmla="*/ 0 w 2137738"/>
                <a:gd name="connsiteY2" fmla="*/ 1057618 h 1057618"/>
                <a:gd name="connsiteX3" fmla="*/ 633545 w 2137738"/>
                <a:gd name="connsiteY3" fmla="*/ 0 h 105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738" h="1057618">
                  <a:moveTo>
                    <a:pt x="2137738" y="0"/>
                  </a:moveTo>
                  <a:lnTo>
                    <a:pt x="1504193" y="1057618"/>
                  </a:lnTo>
                  <a:lnTo>
                    <a:pt x="0" y="1057618"/>
                  </a:lnTo>
                  <a:lnTo>
                    <a:pt x="6335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7E9A9005-AD49-B30C-0AF1-37610EB3C160}"/>
                </a:ext>
              </a:extLst>
            </p:cNvPr>
            <p:cNvSpPr/>
            <p:nvPr/>
          </p:nvSpPr>
          <p:spPr bwMode="auto">
            <a:xfrm rot="16200000">
              <a:off x="8860645" y="3119800"/>
              <a:ext cx="458350" cy="765153"/>
            </a:xfrm>
            <a:custGeom>
              <a:avLst/>
              <a:gdLst>
                <a:gd name="connsiteX0" fmla="*/ 742585 w 742585"/>
                <a:gd name="connsiteY0" fmla="*/ 183239 h 1239643"/>
                <a:gd name="connsiteX1" fmla="*/ 109767 w 742585"/>
                <a:gd name="connsiteY1" fmla="*/ 1239643 h 1239643"/>
                <a:gd name="connsiteX2" fmla="*/ 1 w 742585"/>
                <a:gd name="connsiteY2" fmla="*/ 1056405 h 1239643"/>
                <a:gd name="connsiteX3" fmla="*/ 0 w 742585"/>
                <a:gd name="connsiteY3" fmla="*/ 1056405 h 1239643"/>
                <a:gd name="connsiteX4" fmla="*/ 632818 w 742585"/>
                <a:gd name="connsiteY4" fmla="*/ 0 h 1239643"/>
                <a:gd name="connsiteX5" fmla="*/ 742584 w 742585"/>
                <a:gd name="connsiteY5" fmla="*/ 183239 h 1239643"/>
                <a:gd name="connsiteX0" fmla="*/ 742585 w 742585"/>
                <a:gd name="connsiteY0" fmla="*/ 183239 h 1242025"/>
                <a:gd name="connsiteX1" fmla="*/ 112148 w 742585"/>
                <a:gd name="connsiteY1" fmla="*/ 1242025 h 1242025"/>
                <a:gd name="connsiteX2" fmla="*/ 1 w 742585"/>
                <a:gd name="connsiteY2" fmla="*/ 1056405 h 1242025"/>
                <a:gd name="connsiteX3" fmla="*/ 0 w 742585"/>
                <a:gd name="connsiteY3" fmla="*/ 1056405 h 1242025"/>
                <a:gd name="connsiteX4" fmla="*/ 632818 w 742585"/>
                <a:gd name="connsiteY4" fmla="*/ 0 h 1242025"/>
                <a:gd name="connsiteX5" fmla="*/ 742584 w 742585"/>
                <a:gd name="connsiteY5" fmla="*/ 183239 h 1242025"/>
                <a:gd name="connsiteX6" fmla="*/ 742585 w 742585"/>
                <a:gd name="connsiteY6" fmla="*/ 183239 h 1242025"/>
                <a:gd name="connsiteX0" fmla="*/ 742585 w 742585"/>
                <a:gd name="connsiteY0" fmla="*/ 183239 h 1239644"/>
                <a:gd name="connsiteX1" fmla="*/ 116911 w 742585"/>
                <a:gd name="connsiteY1" fmla="*/ 1239644 h 1239644"/>
                <a:gd name="connsiteX2" fmla="*/ 1 w 742585"/>
                <a:gd name="connsiteY2" fmla="*/ 1056405 h 1239644"/>
                <a:gd name="connsiteX3" fmla="*/ 0 w 742585"/>
                <a:gd name="connsiteY3" fmla="*/ 1056405 h 1239644"/>
                <a:gd name="connsiteX4" fmla="*/ 632818 w 742585"/>
                <a:gd name="connsiteY4" fmla="*/ 0 h 1239644"/>
                <a:gd name="connsiteX5" fmla="*/ 742584 w 742585"/>
                <a:gd name="connsiteY5" fmla="*/ 183239 h 1239644"/>
                <a:gd name="connsiteX6" fmla="*/ 742585 w 742585"/>
                <a:gd name="connsiteY6" fmla="*/ 183239 h 123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2585" h="1239644">
                  <a:moveTo>
                    <a:pt x="742585" y="183239"/>
                  </a:moveTo>
                  <a:lnTo>
                    <a:pt x="116911" y="1239644"/>
                  </a:lnTo>
                  <a:lnTo>
                    <a:pt x="1" y="1056405"/>
                  </a:lnTo>
                  <a:lnTo>
                    <a:pt x="0" y="1056405"/>
                  </a:lnTo>
                  <a:lnTo>
                    <a:pt x="632818" y="0"/>
                  </a:lnTo>
                  <a:lnTo>
                    <a:pt x="742584" y="183239"/>
                  </a:lnTo>
                  <a:lnTo>
                    <a:pt x="742585" y="183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BB408015-DB10-05A2-B7B1-6A904D0F74BC}"/>
                </a:ext>
              </a:extLst>
            </p:cNvPr>
            <p:cNvSpPr/>
            <p:nvPr/>
          </p:nvSpPr>
          <p:spPr bwMode="auto">
            <a:xfrm rot="16200000" flipV="1">
              <a:off x="8916924" y="4103726"/>
              <a:ext cx="1000033" cy="113850"/>
            </a:xfrm>
            <a:custGeom>
              <a:avLst/>
              <a:gdLst>
                <a:gd name="connsiteX0" fmla="*/ 1620179 w 1620179"/>
                <a:gd name="connsiteY0" fmla="*/ 0 h 184452"/>
                <a:gd name="connsiteX1" fmla="*/ 110492 w 1620179"/>
                <a:gd name="connsiteY1" fmla="*/ 0 h 184452"/>
                <a:gd name="connsiteX2" fmla="*/ 0 w 1620179"/>
                <a:gd name="connsiteY2" fmla="*/ 184452 h 184452"/>
                <a:gd name="connsiteX3" fmla="*/ 1509687 w 1620179"/>
                <a:gd name="connsiteY3" fmla="*/ 184452 h 18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0179" h="184452">
                  <a:moveTo>
                    <a:pt x="1620179" y="0"/>
                  </a:moveTo>
                  <a:lnTo>
                    <a:pt x="110492" y="0"/>
                  </a:lnTo>
                  <a:lnTo>
                    <a:pt x="0" y="184452"/>
                  </a:lnTo>
                  <a:lnTo>
                    <a:pt x="1509687" y="1844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64A33D32-6E7B-7E56-439E-42891A24004B}"/>
                </a:ext>
              </a:extLst>
            </p:cNvPr>
            <p:cNvGrpSpPr/>
            <p:nvPr/>
          </p:nvGrpSpPr>
          <p:grpSpPr>
            <a:xfrm>
              <a:off x="8815887" y="2996244"/>
              <a:ext cx="473157" cy="592236"/>
              <a:chOff x="-579920" y="447691"/>
              <a:chExt cx="1322350" cy="1776413"/>
            </a:xfrm>
          </p:grpSpPr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21ACE6EF-584F-01E6-FCE1-2D347EA4D915}"/>
                  </a:ext>
                </a:extLst>
              </p:cNvPr>
              <p:cNvSpPr/>
              <p:nvPr/>
            </p:nvSpPr>
            <p:spPr bwMode="auto">
              <a:xfrm>
                <a:off x="-572793" y="447691"/>
                <a:ext cx="1315223" cy="1776413"/>
              </a:xfrm>
              <a:custGeom>
                <a:avLst/>
                <a:gdLst>
                  <a:gd name="connsiteX0" fmla="*/ 934226 w 1315223"/>
                  <a:gd name="connsiteY0" fmla="*/ 696730 h 1776413"/>
                  <a:gd name="connsiteX1" fmla="*/ 933114 w 1315223"/>
                  <a:gd name="connsiteY1" fmla="*/ 730857 h 1776413"/>
                  <a:gd name="connsiteX2" fmla="*/ 971687 w 1315223"/>
                  <a:gd name="connsiteY2" fmla="*/ 1303333 h 1776413"/>
                  <a:gd name="connsiteX3" fmla="*/ 1069871 w 1315223"/>
                  <a:gd name="connsiteY3" fmla="*/ 1488563 h 1776413"/>
                  <a:gd name="connsiteX4" fmla="*/ 1132877 w 1315223"/>
                  <a:gd name="connsiteY4" fmla="*/ 1522778 h 1776413"/>
                  <a:gd name="connsiteX5" fmla="*/ 1137973 w 1315223"/>
                  <a:gd name="connsiteY5" fmla="*/ 1523987 h 1776413"/>
                  <a:gd name="connsiteX6" fmla="*/ 1140297 w 1315223"/>
                  <a:gd name="connsiteY6" fmla="*/ 1490147 h 1776413"/>
                  <a:gd name="connsiteX7" fmla="*/ 1101724 w 1315223"/>
                  <a:gd name="connsiteY7" fmla="*/ 917672 h 1776413"/>
                  <a:gd name="connsiteX8" fmla="*/ 1003540 w 1315223"/>
                  <a:gd name="connsiteY8" fmla="*/ 732442 h 1776413"/>
                  <a:gd name="connsiteX9" fmla="*/ 940535 w 1315223"/>
                  <a:gd name="connsiteY9" fmla="*/ 698227 h 1776413"/>
                  <a:gd name="connsiteX10" fmla="*/ 448656 w 1315223"/>
                  <a:gd name="connsiteY10" fmla="*/ 433044 h 1776413"/>
                  <a:gd name="connsiteX11" fmla="*/ 447544 w 1315223"/>
                  <a:gd name="connsiteY11" fmla="*/ 467171 h 1776413"/>
                  <a:gd name="connsiteX12" fmla="*/ 486117 w 1315223"/>
                  <a:gd name="connsiteY12" fmla="*/ 1039646 h 1776413"/>
                  <a:gd name="connsiteX13" fmla="*/ 584302 w 1315223"/>
                  <a:gd name="connsiteY13" fmla="*/ 1224877 h 1776413"/>
                  <a:gd name="connsiteX14" fmla="*/ 647307 w 1315223"/>
                  <a:gd name="connsiteY14" fmla="*/ 1259092 h 1776413"/>
                  <a:gd name="connsiteX15" fmla="*/ 652404 w 1315223"/>
                  <a:gd name="connsiteY15" fmla="*/ 1260301 h 1776413"/>
                  <a:gd name="connsiteX16" fmla="*/ 654728 w 1315223"/>
                  <a:gd name="connsiteY16" fmla="*/ 1226462 h 1776413"/>
                  <a:gd name="connsiteX17" fmla="*/ 616155 w 1315223"/>
                  <a:gd name="connsiteY17" fmla="*/ 653986 h 1776413"/>
                  <a:gd name="connsiteX18" fmla="*/ 517971 w 1315223"/>
                  <a:gd name="connsiteY18" fmla="*/ 468756 h 1776413"/>
                  <a:gd name="connsiteX19" fmla="*/ 454965 w 1315223"/>
                  <a:gd name="connsiteY19" fmla="*/ 434541 h 1776413"/>
                  <a:gd name="connsiteX20" fmla="*/ 128687 w 1315223"/>
                  <a:gd name="connsiteY20" fmla="*/ 0 h 1776413"/>
                  <a:gd name="connsiteX21" fmla="*/ 224317 w 1315223"/>
                  <a:gd name="connsiteY21" fmla="*/ 51932 h 1776413"/>
                  <a:gd name="connsiteX22" fmla="*/ 292510 w 1315223"/>
                  <a:gd name="connsiteY22" fmla="*/ 1064000 h 1776413"/>
                  <a:gd name="connsiteX23" fmla="*/ 318303 w 1315223"/>
                  <a:gd name="connsiteY23" fmla="*/ 1078007 h 1776413"/>
                  <a:gd name="connsiteX24" fmla="*/ 273496 w 1315223"/>
                  <a:gd name="connsiteY24" fmla="*/ 413006 h 1776413"/>
                  <a:gd name="connsiteX25" fmla="*/ 304142 w 1315223"/>
                  <a:gd name="connsiteY25" fmla="*/ 268873 h 1776413"/>
                  <a:gd name="connsiteX26" fmla="*/ 306191 w 1315223"/>
                  <a:gd name="connsiteY26" fmla="*/ 267095 h 1776413"/>
                  <a:gd name="connsiteX27" fmla="*/ 309144 w 1315223"/>
                  <a:gd name="connsiteY27" fmla="*/ 260494 h 1776413"/>
                  <a:gd name="connsiteX28" fmla="*/ 358074 w 1315223"/>
                  <a:gd name="connsiteY28" fmla="*/ 212723 h 1776413"/>
                  <a:gd name="connsiteX29" fmla="*/ 398501 w 1315223"/>
                  <a:gd name="connsiteY29" fmla="*/ 193758 h 1776413"/>
                  <a:gd name="connsiteX30" fmla="*/ 403035 w 1315223"/>
                  <a:gd name="connsiteY30" fmla="*/ 189823 h 1776413"/>
                  <a:gd name="connsiteX31" fmla="*/ 409937 w 1315223"/>
                  <a:gd name="connsiteY31" fmla="*/ 188393 h 1776413"/>
                  <a:gd name="connsiteX32" fmla="*/ 419983 w 1315223"/>
                  <a:gd name="connsiteY32" fmla="*/ 183680 h 1776413"/>
                  <a:gd name="connsiteX33" fmla="*/ 438100 w 1315223"/>
                  <a:gd name="connsiteY33" fmla="*/ 182557 h 1776413"/>
                  <a:gd name="connsiteX34" fmla="*/ 443137 w 1315223"/>
                  <a:gd name="connsiteY34" fmla="*/ 181513 h 1776413"/>
                  <a:gd name="connsiteX35" fmla="*/ 490337 w 1315223"/>
                  <a:gd name="connsiteY35" fmla="*/ 196394 h 1776413"/>
                  <a:gd name="connsiteX36" fmla="*/ 604547 w 1315223"/>
                  <a:gd name="connsiteY36" fmla="*/ 258416 h 1776413"/>
                  <a:gd name="connsiteX37" fmla="*/ 763342 w 1315223"/>
                  <a:gd name="connsiteY37" fmla="*/ 490689 h 1776413"/>
                  <a:gd name="connsiteX38" fmla="*/ 775950 w 1315223"/>
                  <a:gd name="connsiteY38" fmla="*/ 558709 h 1776413"/>
                  <a:gd name="connsiteX39" fmla="*/ 789712 w 1315223"/>
                  <a:gd name="connsiteY39" fmla="*/ 532559 h 1776413"/>
                  <a:gd name="connsiteX40" fmla="*/ 803856 w 1315223"/>
                  <a:gd name="connsiteY40" fmla="*/ 520285 h 1776413"/>
                  <a:gd name="connsiteX41" fmla="*/ 822227 w 1315223"/>
                  <a:gd name="connsiteY41" fmla="*/ 498313 h 1776413"/>
                  <a:gd name="connsiteX42" fmla="*/ 850993 w 1315223"/>
                  <a:gd name="connsiteY42" fmla="*/ 474659 h 1776413"/>
                  <a:gd name="connsiteX43" fmla="*/ 879813 w 1315223"/>
                  <a:gd name="connsiteY43" fmla="*/ 461139 h 1776413"/>
                  <a:gd name="connsiteX44" fmla="*/ 888605 w 1315223"/>
                  <a:gd name="connsiteY44" fmla="*/ 453509 h 1776413"/>
                  <a:gd name="connsiteX45" fmla="*/ 901989 w 1315223"/>
                  <a:gd name="connsiteY45" fmla="*/ 450736 h 1776413"/>
                  <a:gd name="connsiteX46" fmla="*/ 912902 w 1315223"/>
                  <a:gd name="connsiteY46" fmla="*/ 445616 h 1776413"/>
                  <a:gd name="connsiteX47" fmla="*/ 951524 w 1315223"/>
                  <a:gd name="connsiteY47" fmla="*/ 452314 h 1776413"/>
                  <a:gd name="connsiteX48" fmla="*/ 951536 w 1315223"/>
                  <a:gd name="connsiteY48" fmla="*/ 452397 h 1776413"/>
                  <a:gd name="connsiteX49" fmla="*/ 975907 w 1315223"/>
                  <a:gd name="connsiteY49" fmla="*/ 460081 h 1776413"/>
                  <a:gd name="connsiteX50" fmla="*/ 1090117 w 1315223"/>
                  <a:gd name="connsiteY50" fmla="*/ 522102 h 1776413"/>
                  <a:gd name="connsiteX51" fmla="*/ 1268094 w 1315223"/>
                  <a:gd name="connsiteY51" fmla="*/ 857866 h 1776413"/>
                  <a:gd name="connsiteX52" fmla="*/ 1314346 w 1315223"/>
                  <a:gd name="connsiteY52" fmla="*/ 1544313 h 1776413"/>
                  <a:gd name="connsiteX53" fmla="*/ 1296157 w 1315223"/>
                  <a:gd name="connsiteY53" fmla="*/ 1668127 h 1776413"/>
                  <a:gd name="connsiteX54" fmla="*/ 1283914 w 1315223"/>
                  <a:gd name="connsiteY54" fmla="*/ 1684032 h 1776413"/>
                  <a:gd name="connsiteX55" fmla="*/ 1277611 w 1315223"/>
                  <a:gd name="connsiteY55" fmla="*/ 1698122 h 1776413"/>
                  <a:gd name="connsiteX56" fmla="*/ 1228681 w 1315223"/>
                  <a:gd name="connsiteY56" fmla="*/ 1745892 h 1776413"/>
                  <a:gd name="connsiteX57" fmla="*/ 1166772 w 1315223"/>
                  <a:gd name="connsiteY57" fmla="*/ 1774935 h 1776413"/>
                  <a:gd name="connsiteX58" fmla="*/ 1159139 w 1315223"/>
                  <a:gd name="connsiteY58" fmla="*/ 1775408 h 1776413"/>
                  <a:gd name="connsiteX59" fmla="*/ 1158958 w 1315223"/>
                  <a:gd name="connsiteY59" fmla="*/ 1775505 h 1776413"/>
                  <a:gd name="connsiteX60" fmla="*/ 1158298 w 1315223"/>
                  <a:gd name="connsiteY60" fmla="*/ 1775461 h 1776413"/>
                  <a:gd name="connsiteX61" fmla="*/ 1142933 w 1315223"/>
                  <a:gd name="connsiteY61" fmla="*/ 1776413 h 1776413"/>
                  <a:gd name="connsiteX62" fmla="*/ 1138838 w 1315223"/>
                  <a:gd name="connsiteY62" fmla="*/ 1774148 h 1776413"/>
                  <a:gd name="connsiteX63" fmla="*/ 1129663 w 1315223"/>
                  <a:gd name="connsiteY63" fmla="*/ 1773530 h 1776413"/>
                  <a:gd name="connsiteX64" fmla="*/ 1097505 w 1315223"/>
                  <a:gd name="connsiteY64" fmla="*/ 1760924 h 1776413"/>
                  <a:gd name="connsiteX65" fmla="*/ 983294 w 1315223"/>
                  <a:gd name="connsiteY65" fmla="*/ 1698903 h 1776413"/>
                  <a:gd name="connsiteX66" fmla="*/ 824499 w 1315223"/>
                  <a:gd name="connsiteY66" fmla="*/ 1466629 h 1776413"/>
                  <a:gd name="connsiteX67" fmla="*/ 811058 w 1315223"/>
                  <a:gd name="connsiteY67" fmla="*/ 1394114 h 1776413"/>
                  <a:gd name="connsiteX68" fmla="*/ 793372 w 1315223"/>
                  <a:gd name="connsiteY68" fmla="*/ 1430479 h 1776413"/>
                  <a:gd name="connsiteX69" fmla="*/ 783449 w 1315223"/>
                  <a:gd name="connsiteY69" fmla="*/ 1435757 h 1776413"/>
                  <a:gd name="connsiteX70" fmla="*/ 766910 w 1315223"/>
                  <a:gd name="connsiteY70" fmla="*/ 1455538 h 1776413"/>
                  <a:gd name="connsiteX71" fmla="*/ 738144 w 1315223"/>
                  <a:gd name="connsiteY71" fmla="*/ 1479192 h 1776413"/>
                  <a:gd name="connsiteX72" fmla="*/ 709199 w 1315223"/>
                  <a:gd name="connsiteY72" fmla="*/ 1492771 h 1776413"/>
                  <a:gd name="connsiteX73" fmla="*/ 673388 w 1315223"/>
                  <a:gd name="connsiteY73" fmla="*/ 1511819 h 1776413"/>
                  <a:gd name="connsiteX74" fmla="*/ 611935 w 1315223"/>
                  <a:gd name="connsiteY74" fmla="*/ 1497238 h 1776413"/>
                  <a:gd name="connsiteX75" fmla="*/ 497725 w 1315223"/>
                  <a:gd name="connsiteY75" fmla="*/ 1435216 h 1776413"/>
                  <a:gd name="connsiteX76" fmla="*/ 378803 w 1315223"/>
                  <a:gd name="connsiteY76" fmla="*/ 1300601 h 1776413"/>
                  <a:gd name="connsiteX77" fmla="*/ 367680 w 1315223"/>
                  <a:gd name="connsiteY77" fmla="*/ 1273359 h 1776413"/>
                  <a:gd name="connsiteX78" fmla="*/ 297552 w 1315223"/>
                  <a:gd name="connsiteY78" fmla="*/ 1330528 h 1776413"/>
                  <a:gd name="connsiteX79" fmla="*/ 70788 w 1315223"/>
                  <a:gd name="connsiteY79" fmla="*/ 1207384 h 1776413"/>
                  <a:gd name="connsiteX80" fmla="*/ 59000 w 1315223"/>
                  <a:gd name="connsiteY80" fmla="*/ 1032446 h 1776413"/>
                  <a:gd name="connsiteX81" fmla="*/ 119805 w 1315223"/>
                  <a:gd name="connsiteY81" fmla="*/ 968039 h 1776413"/>
                  <a:gd name="connsiteX82" fmla="*/ 77355 w 1315223"/>
                  <a:gd name="connsiteY82" fmla="*/ 367349 h 1776413"/>
                  <a:gd name="connsiteX83" fmla="*/ 11788 w 1315223"/>
                  <a:gd name="connsiteY83" fmla="*/ 331744 h 1776413"/>
                  <a:gd name="connsiteX84" fmla="*/ 0 w 1315223"/>
                  <a:gd name="connsiteY84" fmla="*/ 156805 h 1776413"/>
                  <a:gd name="connsiteX85" fmla="*/ 56375 w 1315223"/>
                  <a:gd name="connsiteY85" fmla="*/ 55983 h 17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315223" h="1776413">
                    <a:moveTo>
                      <a:pt x="934226" y="696730"/>
                    </a:moveTo>
                    <a:cubicBezTo>
                      <a:pt x="933855" y="708106"/>
                      <a:pt x="933485" y="719481"/>
                      <a:pt x="933114" y="730857"/>
                    </a:cubicBezTo>
                    <a:lnTo>
                      <a:pt x="971687" y="1303333"/>
                    </a:lnTo>
                    <a:cubicBezTo>
                      <a:pt x="976782" y="1378953"/>
                      <a:pt x="1020741" y="1461883"/>
                      <a:pt x="1069871" y="1488563"/>
                    </a:cubicBezTo>
                    <a:lnTo>
                      <a:pt x="1132877" y="1522778"/>
                    </a:lnTo>
                    <a:lnTo>
                      <a:pt x="1137973" y="1523987"/>
                    </a:lnTo>
                    <a:lnTo>
                      <a:pt x="1140297" y="1490147"/>
                    </a:lnTo>
                    <a:lnTo>
                      <a:pt x="1101724" y="917672"/>
                    </a:lnTo>
                    <a:cubicBezTo>
                      <a:pt x="1096629" y="842053"/>
                      <a:pt x="1052671" y="759122"/>
                      <a:pt x="1003540" y="732442"/>
                    </a:cubicBezTo>
                    <a:lnTo>
                      <a:pt x="940535" y="698227"/>
                    </a:lnTo>
                    <a:close/>
                    <a:moveTo>
                      <a:pt x="448656" y="433044"/>
                    </a:moveTo>
                    <a:cubicBezTo>
                      <a:pt x="448285" y="444420"/>
                      <a:pt x="447915" y="455795"/>
                      <a:pt x="447544" y="467171"/>
                    </a:cubicBezTo>
                    <a:lnTo>
                      <a:pt x="486117" y="1039646"/>
                    </a:lnTo>
                    <a:cubicBezTo>
                      <a:pt x="491213" y="1115267"/>
                      <a:pt x="535171" y="1198197"/>
                      <a:pt x="584302" y="1224877"/>
                    </a:cubicBezTo>
                    <a:lnTo>
                      <a:pt x="647307" y="1259092"/>
                    </a:lnTo>
                    <a:lnTo>
                      <a:pt x="652404" y="1260301"/>
                    </a:lnTo>
                    <a:lnTo>
                      <a:pt x="654728" y="1226462"/>
                    </a:lnTo>
                    <a:lnTo>
                      <a:pt x="616155" y="653986"/>
                    </a:lnTo>
                    <a:cubicBezTo>
                      <a:pt x="611059" y="578366"/>
                      <a:pt x="567101" y="495436"/>
                      <a:pt x="517971" y="468756"/>
                    </a:cubicBezTo>
                    <a:lnTo>
                      <a:pt x="454965" y="434541"/>
                    </a:lnTo>
                    <a:close/>
                    <a:moveTo>
                      <a:pt x="128687" y="0"/>
                    </a:moveTo>
                    <a:lnTo>
                      <a:pt x="224317" y="51932"/>
                    </a:lnTo>
                    <a:lnTo>
                      <a:pt x="292510" y="1064000"/>
                    </a:lnTo>
                    <a:lnTo>
                      <a:pt x="318303" y="1078007"/>
                    </a:lnTo>
                    <a:lnTo>
                      <a:pt x="273496" y="413006"/>
                    </a:lnTo>
                    <a:cubicBezTo>
                      <a:pt x="269166" y="348752"/>
                      <a:pt x="281084" y="298815"/>
                      <a:pt x="304142" y="268873"/>
                    </a:cubicBezTo>
                    <a:lnTo>
                      <a:pt x="306191" y="267095"/>
                    </a:lnTo>
                    <a:lnTo>
                      <a:pt x="309144" y="260494"/>
                    </a:lnTo>
                    <a:cubicBezTo>
                      <a:pt x="319318" y="244879"/>
                      <a:pt x="336431" y="227722"/>
                      <a:pt x="358074" y="212723"/>
                    </a:cubicBezTo>
                    <a:lnTo>
                      <a:pt x="398501" y="193758"/>
                    </a:lnTo>
                    <a:lnTo>
                      <a:pt x="403035" y="189823"/>
                    </a:lnTo>
                    <a:lnTo>
                      <a:pt x="409937" y="188393"/>
                    </a:lnTo>
                    <a:lnTo>
                      <a:pt x="419983" y="183680"/>
                    </a:lnTo>
                    <a:lnTo>
                      <a:pt x="438100" y="182557"/>
                    </a:lnTo>
                    <a:lnTo>
                      <a:pt x="443137" y="181513"/>
                    </a:lnTo>
                    <a:cubicBezTo>
                      <a:pt x="457797" y="182487"/>
                      <a:pt x="473639" y="187326"/>
                      <a:pt x="490337" y="196394"/>
                    </a:cubicBezTo>
                    <a:lnTo>
                      <a:pt x="604547" y="258416"/>
                    </a:lnTo>
                    <a:cubicBezTo>
                      <a:pt x="671341" y="294688"/>
                      <a:pt x="732861" y="388314"/>
                      <a:pt x="763342" y="490689"/>
                    </a:cubicBezTo>
                    <a:lnTo>
                      <a:pt x="775950" y="558709"/>
                    </a:lnTo>
                    <a:lnTo>
                      <a:pt x="789712" y="532559"/>
                    </a:lnTo>
                    <a:lnTo>
                      <a:pt x="803856" y="520285"/>
                    </a:lnTo>
                    <a:lnTo>
                      <a:pt x="822227" y="498313"/>
                    </a:lnTo>
                    <a:cubicBezTo>
                      <a:pt x="830483" y="490197"/>
                      <a:pt x="840172" y="482158"/>
                      <a:pt x="850993" y="474659"/>
                    </a:cubicBezTo>
                    <a:lnTo>
                      <a:pt x="879813" y="461139"/>
                    </a:lnTo>
                    <a:lnTo>
                      <a:pt x="888605" y="453509"/>
                    </a:lnTo>
                    <a:lnTo>
                      <a:pt x="901989" y="450736"/>
                    </a:lnTo>
                    <a:lnTo>
                      <a:pt x="912902" y="445616"/>
                    </a:lnTo>
                    <a:cubicBezTo>
                      <a:pt x="931094" y="441572"/>
                      <a:pt x="945406" y="443486"/>
                      <a:pt x="951524" y="452314"/>
                    </a:cubicBezTo>
                    <a:lnTo>
                      <a:pt x="951536" y="452397"/>
                    </a:lnTo>
                    <a:lnTo>
                      <a:pt x="975907" y="460081"/>
                    </a:lnTo>
                    <a:lnTo>
                      <a:pt x="1090117" y="522102"/>
                    </a:lnTo>
                    <a:cubicBezTo>
                      <a:pt x="1179175" y="570464"/>
                      <a:pt x="1258857" y="720791"/>
                      <a:pt x="1268094" y="857866"/>
                    </a:cubicBezTo>
                    <a:lnTo>
                      <a:pt x="1314346" y="1544313"/>
                    </a:lnTo>
                    <a:cubicBezTo>
                      <a:pt x="1317810" y="1595716"/>
                      <a:pt x="1310875" y="1637956"/>
                      <a:pt x="1296157" y="1668127"/>
                    </a:cubicBezTo>
                    <a:lnTo>
                      <a:pt x="1283914" y="1684032"/>
                    </a:lnTo>
                    <a:lnTo>
                      <a:pt x="1277611" y="1698122"/>
                    </a:lnTo>
                    <a:cubicBezTo>
                      <a:pt x="1267438" y="1713736"/>
                      <a:pt x="1250324" y="1730893"/>
                      <a:pt x="1228681" y="1745892"/>
                    </a:cubicBezTo>
                    <a:cubicBezTo>
                      <a:pt x="1207038" y="1760891"/>
                      <a:pt x="1184965" y="1770892"/>
                      <a:pt x="1166772" y="1774935"/>
                    </a:cubicBezTo>
                    <a:lnTo>
                      <a:pt x="1159139" y="1775408"/>
                    </a:lnTo>
                    <a:lnTo>
                      <a:pt x="1158958" y="1775505"/>
                    </a:lnTo>
                    <a:lnTo>
                      <a:pt x="1158298" y="1775461"/>
                    </a:lnTo>
                    <a:lnTo>
                      <a:pt x="1142933" y="1776413"/>
                    </a:lnTo>
                    <a:lnTo>
                      <a:pt x="1138838" y="1774148"/>
                    </a:lnTo>
                    <a:lnTo>
                      <a:pt x="1129663" y="1773530"/>
                    </a:lnTo>
                    <a:cubicBezTo>
                      <a:pt x="1119389" y="1771135"/>
                      <a:pt x="1108637" y="1766969"/>
                      <a:pt x="1097505" y="1760924"/>
                    </a:cubicBezTo>
                    <a:lnTo>
                      <a:pt x="983294" y="1698903"/>
                    </a:lnTo>
                    <a:cubicBezTo>
                      <a:pt x="916501" y="1662631"/>
                      <a:pt x="854981" y="1569004"/>
                      <a:pt x="824499" y="1466629"/>
                    </a:cubicBezTo>
                    <a:lnTo>
                      <a:pt x="811058" y="1394114"/>
                    </a:lnTo>
                    <a:lnTo>
                      <a:pt x="793372" y="1430479"/>
                    </a:lnTo>
                    <a:lnTo>
                      <a:pt x="783449" y="1435757"/>
                    </a:lnTo>
                    <a:lnTo>
                      <a:pt x="766910" y="1455538"/>
                    </a:lnTo>
                    <a:cubicBezTo>
                      <a:pt x="758654" y="1463654"/>
                      <a:pt x="748965" y="1471693"/>
                      <a:pt x="738144" y="1479192"/>
                    </a:cubicBezTo>
                    <a:lnTo>
                      <a:pt x="709199" y="1492771"/>
                    </a:lnTo>
                    <a:lnTo>
                      <a:pt x="673388" y="1511819"/>
                    </a:lnTo>
                    <a:cubicBezTo>
                      <a:pt x="654942" y="1513902"/>
                      <a:pt x="634200" y="1509329"/>
                      <a:pt x="611935" y="1497238"/>
                    </a:cubicBezTo>
                    <a:lnTo>
                      <a:pt x="497725" y="1435216"/>
                    </a:lnTo>
                    <a:cubicBezTo>
                      <a:pt x="453196" y="1411035"/>
                      <a:pt x="411011" y="1361363"/>
                      <a:pt x="378803" y="1300601"/>
                    </a:cubicBezTo>
                    <a:lnTo>
                      <a:pt x="367680" y="1273359"/>
                    </a:lnTo>
                    <a:lnTo>
                      <a:pt x="297552" y="1330528"/>
                    </a:lnTo>
                    <a:lnTo>
                      <a:pt x="70788" y="1207384"/>
                    </a:lnTo>
                    <a:lnTo>
                      <a:pt x="59000" y="1032446"/>
                    </a:lnTo>
                    <a:lnTo>
                      <a:pt x="119805" y="968039"/>
                    </a:lnTo>
                    <a:lnTo>
                      <a:pt x="77355" y="367349"/>
                    </a:lnTo>
                    <a:lnTo>
                      <a:pt x="11788" y="331744"/>
                    </a:lnTo>
                    <a:lnTo>
                      <a:pt x="0" y="156805"/>
                    </a:lnTo>
                    <a:lnTo>
                      <a:pt x="56375" y="55983"/>
                    </a:ln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E1368211-F1E4-307A-7547-3626A739D330}"/>
                  </a:ext>
                </a:extLst>
              </p:cNvPr>
              <p:cNvSpPr/>
              <p:nvPr/>
            </p:nvSpPr>
            <p:spPr bwMode="auto">
              <a:xfrm>
                <a:off x="-579920" y="503675"/>
                <a:ext cx="1242911" cy="1720007"/>
              </a:xfrm>
              <a:custGeom>
                <a:avLst/>
                <a:gdLst>
                  <a:gd name="connsiteX0" fmla="*/ 906633 w 1242911"/>
                  <a:gd name="connsiteY0" fmla="*/ 634200 h 1720007"/>
                  <a:gd name="connsiteX1" fmla="*/ 860802 w 1242911"/>
                  <a:gd name="connsiteY1" fmla="*/ 730857 h 1720007"/>
                  <a:gd name="connsiteX2" fmla="*/ 899375 w 1242911"/>
                  <a:gd name="connsiteY2" fmla="*/ 1303333 h 1720007"/>
                  <a:gd name="connsiteX3" fmla="*/ 997559 w 1242911"/>
                  <a:gd name="connsiteY3" fmla="*/ 1488563 h 1720007"/>
                  <a:gd name="connsiteX4" fmla="*/ 1060565 w 1242911"/>
                  <a:gd name="connsiteY4" fmla="*/ 1522778 h 1720007"/>
                  <a:gd name="connsiteX5" fmla="*/ 1140297 w 1242911"/>
                  <a:gd name="connsiteY5" fmla="*/ 1434164 h 1720007"/>
                  <a:gd name="connsiteX6" fmla="*/ 1101724 w 1242911"/>
                  <a:gd name="connsiteY6" fmla="*/ 861689 h 1720007"/>
                  <a:gd name="connsiteX7" fmla="*/ 1003540 w 1242911"/>
                  <a:gd name="connsiteY7" fmla="*/ 676459 h 1720007"/>
                  <a:gd name="connsiteX8" fmla="*/ 940535 w 1242911"/>
                  <a:gd name="connsiteY8" fmla="*/ 642244 h 1720007"/>
                  <a:gd name="connsiteX9" fmla="*/ 906633 w 1242911"/>
                  <a:gd name="connsiteY9" fmla="*/ 634200 h 1720007"/>
                  <a:gd name="connsiteX10" fmla="*/ 856395 w 1242911"/>
                  <a:gd name="connsiteY10" fmla="*/ 445199 h 1720007"/>
                  <a:gd name="connsiteX11" fmla="*/ 903595 w 1242911"/>
                  <a:gd name="connsiteY11" fmla="*/ 460081 h 1720007"/>
                  <a:gd name="connsiteX12" fmla="*/ 1017805 w 1242911"/>
                  <a:gd name="connsiteY12" fmla="*/ 522102 h 1720007"/>
                  <a:gd name="connsiteX13" fmla="*/ 1195782 w 1242911"/>
                  <a:gd name="connsiteY13" fmla="*/ 857866 h 1720007"/>
                  <a:gd name="connsiteX14" fmla="*/ 1242034 w 1242911"/>
                  <a:gd name="connsiteY14" fmla="*/ 1544313 h 1720007"/>
                  <a:gd name="connsiteX15" fmla="*/ 1097505 w 1242911"/>
                  <a:gd name="connsiteY15" fmla="*/ 1704941 h 1720007"/>
                  <a:gd name="connsiteX16" fmla="*/ 983294 w 1242911"/>
                  <a:gd name="connsiteY16" fmla="*/ 1642920 h 1720007"/>
                  <a:gd name="connsiteX17" fmla="*/ 805317 w 1242911"/>
                  <a:gd name="connsiteY17" fmla="*/ 1307156 h 1720007"/>
                  <a:gd name="connsiteX18" fmla="*/ 759065 w 1242911"/>
                  <a:gd name="connsiteY18" fmla="*/ 620709 h 1720007"/>
                  <a:gd name="connsiteX19" fmla="*/ 816293 w 1242911"/>
                  <a:gd name="connsiteY19" fmla="*/ 453509 h 1720007"/>
                  <a:gd name="connsiteX20" fmla="*/ 856395 w 1242911"/>
                  <a:gd name="connsiteY20" fmla="*/ 445199 h 1720007"/>
                  <a:gd name="connsiteX21" fmla="*/ 421063 w 1242911"/>
                  <a:gd name="connsiteY21" fmla="*/ 370514 h 1720007"/>
                  <a:gd name="connsiteX22" fmla="*/ 375232 w 1242911"/>
                  <a:gd name="connsiteY22" fmla="*/ 467171 h 1720007"/>
                  <a:gd name="connsiteX23" fmla="*/ 413805 w 1242911"/>
                  <a:gd name="connsiteY23" fmla="*/ 1039646 h 1720007"/>
                  <a:gd name="connsiteX24" fmla="*/ 511990 w 1242911"/>
                  <a:gd name="connsiteY24" fmla="*/ 1224877 h 1720007"/>
                  <a:gd name="connsiteX25" fmla="*/ 574995 w 1242911"/>
                  <a:gd name="connsiteY25" fmla="*/ 1259092 h 1720007"/>
                  <a:gd name="connsiteX26" fmla="*/ 654728 w 1242911"/>
                  <a:gd name="connsiteY26" fmla="*/ 1170479 h 1720007"/>
                  <a:gd name="connsiteX27" fmla="*/ 616155 w 1242911"/>
                  <a:gd name="connsiteY27" fmla="*/ 598003 h 1720007"/>
                  <a:gd name="connsiteX28" fmla="*/ 517971 w 1242911"/>
                  <a:gd name="connsiteY28" fmla="*/ 412773 h 1720007"/>
                  <a:gd name="connsiteX29" fmla="*/ 454965 w 1242911"/>
                  <a:gd name="connsiteY29" fmla="*/ 378558 h 1720007"/>
                  <a:gd name="connsiteX30" fmla="*/ 421063 w 1242911"/>
                  <a:gd name="connsiteY30" fmla="*/ 370514 h 1720007"/>
                  <a:gd name="connsiteX31" fmla="*/ 370825 w 1242911"/>
                  <a:gd name="connsiteY31" fmla="*/ 181513 h 1720007"/>
                  <a:gd name="connsiteX32" fmla="*/ 418025 w 1242911"/>
                  <a:gd name="connsiteY32" fmla="*/ 196394 h 1720007"/>
                  <a:gd name="connsiteX33" fmla="*/ 532235 w 1242911"/>
                  <a:gd name="connsiteY33" fmla="*/ 258416 h 1720007"/>
                  <a:gd name="connsiteX34" fmla="*/ 710212 w 1242911"/>
                  <a:gd name="connsiteY34" fmla="*/ 594180 h 1720007"/>
                  <a:gd name="connsiteX35" fmla="*/ 756465 w 1242911"/>
                  <a:gd name="connsiteY35" fmla="*/ 1280626 h 1720007"/>
                  <a:gd name="connsiteX36" fmla="*/ 611935 w 1242911"/>
                  <a:gd name="connsiteY36" fmla="*/ 1441255 h 1720007"/>
                  <a:gd name="connsiteX37" fmla="*/ 497725 w 1242911"/>
                  <a:gd name="connsiteY37" fmla="*/ 1379233 h 1720007"/>
                  <a:gd name="connsiteX38" fmla="*/ 319748 w 1242911"/>
                  <a:gd name="connsiteY38" fmla="*/ 1043469 h 1720007"/>
                  <a:gd name="connsiteX39" fmla="*/ 273496 w 1242911"/>
                  <a:gd name="connsiteY39" fmla="*/ 357023 h 1720007"/>
                  <a:gd name="connsiteX40" fmla="*/ 330723 w 1242911"/>
                  <a:gd name="connsiteY40" fmla="*/ 189823 h 1720007"/>
                  <a:gd name="connsiteX41" fmla="*/ 370825 w 1242911"/>
                  <a:gd name="connsiteY41" fmla="*/ 181513 h 1720007"/>
                  <a:gd name="connsiteX42" fmla="*/ 56375 w 1242911"/>
                  <a:gd name="connsiteY42" fmla="*/ 0 h 1720007"/>
                  <a:gd name="connsiteX43" fmla="*/ 152005 w 1242911"/>
                  <a:gd name="connsiteY43" fmla="*/ 51932 h 1720007"/>
                  <a:gd name="connsiteX44" fmla="*/ 220198 w 1242911"/>
                  <a:gd name="connsiteY44" fmla="*/ 1064000 h 1720007"/>
                  <a:gd name="connsiteX45" fmla="*/ 285765 w 1242911"/>
                  <a:gd name="connsiteY45" fmla="*/ 1099606 h 1720007"/>
                  <a:gd name="connsiteX46" fmla="*/ 297552 w 1242911"/>
                  <a:gd name="connsiteY46" fmla="*/ 1274545 h 1720007"/>
                  <a:gd name="connsiteX47" fmla="*/ 70788 w 1242911"/>
                  <a:gd name="connsiteY47" fmla="*/ 1151401 h 1720007"/>
                  <a:gd name="connsiteX48" fmla="*/ 59000 w 1242911"/>
                  <a:gd name="connsiteY48" fmla="*/ 976463 h 1720007"/>
                  <a:gd name="connsiteX49" fmla="*/ 124568 w 1242911"/>
                  <a:gd name="connsiteY49" fmla="*/ 1012069 h 1720007"/>
                  <a:gd name="connsiteX50" fmla="*/ 77355 w 1242911"/>
                  <a:gd name="connsiteY50" fmla="*/ 311366 h 1720007"/>
                  <a:gd name="connsiteX51" fmla="*/ 11788 w 1242911"/>
                  <a:gd name="connsiteY51" fmla="*/ 275761 h 1720007"/>
                  <a:gd name="connsiteX52" fmla="*/ 0 w 1242911"/>
                  <a:gd name="connsiteY52" fmla="*/ 100822 h 172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42911" h="1720007">
                    <a:moveTo>
                      <a:pt x="906633" y="634200"/>
                    </a:moveTo>
                    <a:cubicBezTo>
                      <a:pt x="876105" y="637648"/>
                      <a:pt x="856981" y="674143"/>
                      <a:pt x="860802" y="730857"/>
                    </a:cubicBezTo>
                    <a:lnTo>
                      <a:pt x="899375" y="1303333"/>
                    </a:lnTo>
                    <a:cubicBezTo>
                      <a:pt x="904470" y="1378953"/>
                      <a:pt x="948429" y="1461883"/>
                      <a:pt x="997559" y="1488563"/>
                    </a:cubicBezTo>
                    <a:lnTo>
                      <a:pt x="1060565" y="1522778"/>
                    </a:lnTo>
                    <a:cubicBezTo>
                      <a:pt x="1109695" y="1549458"/>
                      <a:pt x="1145393" y="1509785"/>
                      <a:pt x="1140297" y="1434164"/>
                    </a:cubicBezTo>
                    <a:lnTo>
                      <a:pt x="1101724" y="861689"/>
                    </a:lnTo>
                    <a:cubicBezTo>
                      <a:pt x="1096629" y="786070"/>
                      <a:pt x="1052671" y="703139"/>
                      <a:pt x="1003540" y="676459"/>
                    </a:cubicBezTo>
                    <a:lnTo>
                      <a:pt x="940535" y="642244"/>
                    </a:lnTo>
                    <a:cubicBezTo>
                      <a:pt x="928252" y="635574"/>
                      <a:pt x="916809" y="633051"/>
                      <a:pt x="906633" y="634200"/>
                    </a:cubicBezTo>
                    <a:close/>
                    <a:moveTo>
                      <a:pt x="856395" y="445199"/>
                    </a:moveTo>
                    <a:cubicBezTo>
                      <a:pt x="871054" y="446174"/>
                      <a:pt x="886897" y="451013"/>
                      <a:pt x="903595" y="460081"/>
                    </a:cubicBezTo>
                    <a:lnTo>
                      <a:pt x="1017805" y="522102"/>
                    </a:lnTo>
                    <a:cubicBezTo>
                      <a:pt x="1106863" y="570464"/>
                      <a:pt x="1186545" y="720791"/>
                      <a:pt x="1195782" y="857866"/>
                    </a:cubicBezTo>
                    <a:lnTo>
                      <a:pt x="1242034" y="1544313"/>
                    </a:lnTo>
                    <a:cubicBezTo>
                      <a:pt x="1251271" y="1681388"/>
                      <a:pt x="1186562" y="1753303"/>
                      <a:pt x="1097505" y="1704941"/>
                    </a:cubicBezTo>
                    <a:lnTo>
                      <a:pt x="983294" y="1642920"/>
                    </a:lnTo>
                    <a:cubicBezTo>
                      <a:pt x="894237" y="1594557"/>
                      <a:pt x="814554" y="1444230"/>
                      <a:pt x="805317" y="1307156"/>
                    </a:cubicBezTo>
                    <a:lnTo>
                      <a:pt x="759065" y="620709"/>
                    </a:lnTo>
                    <a:cubicBezTo>
                      <a:pt x="753293" y="535037"/>
                      <a:pt x="776405" y="474818"/>
                      <a:pt x="816293" y="453509"/>
                    </a:cubicBezTo>
                    <a:cubicBezTo>
                      <a:pt x="828260" y="447116"/>
                      <a:pt x="841736" y="444225"/>
                      <a:pt x="856395" y="445199"/>
                    </a:cubicBezTo>
                    <a:close/>
                    <a:moveTo>
                      <a:pt x="421063" y="370514"/>
                    </a:moveTo>
                    <a:cubicBezTo>
                      <a:pt x="390535" y="373961"/>
                      <a:pt x="371411" y="410457"/>
                      <a:pt x="375232" y="467171"/>
                    </a:cubicBezTo>
                    <a:lnTo>
                      <a:pt x="413805" y="1039646"/>
                    </a:lnTo>
                    <a:cubicBezTo>
                      <a:pt x="418901" y="1115267"/>
                      <a:pt x="462859" y="1198197"/>
                      <a:pt x="511990" y="1224877"/>
                    </a:cubicBezTo>
                    <a:lnTo>
                      <a:pt x="574995" y="1259092"/>
                    </a:lnTo>
                    <a:cubicBezTo>
                      <a:pt x="624125" y="1285772"/>
                      <a:pt x="659823" y="1246099"/>
                      <a:pt x="654728" y="1170479"/>
                    </a:cubicBezTo>
                    <a:lnTo>
                      <a:pt x="616155" y="598003"/>
                    </a:lnTo>
                    <a:cubicBezTo>
                      <a:pt x="611059" y="522383"/>
                      <a:pt x="567101" y="439453"/>
                      <a:pt x="517971" y="412773"/>
                    </a:cubicBezTo>
                    <a:lnTo>
                      <a:pt x="454965" y="378558"/>
                    </a:lnTo>
                    <a:cubicBezTo>
                      <a:pt x="442682" y="371888"/>
                      <a:pt x="431239" y="369365"/>
                      <a:pt x="421063" y="370514"/>
                    </a:cubicBezTo>
                    <a:close/>
                    <a:moveTo>
                      <a:pt x="370825" y="181513"/>
                    </a:moveTo>
                    <a:cubicBezTo>
                      <a:pt x="385485" y="182487"/>
                      <a:pt x="401327" y="187326"/>
                      <a:pt x="418025" y="196394"/>
                    </a:cubicBezTo>
                    <a:lnTo>
                      <a:pt x="532235" y="258416"/>
                    </a:lnTo>
                    <a:cubicBezTo>
                      <a:pt x="621293" y="306778"/>
                      <a:pt x="700976" y="457105"/>
                      <a:pt x="710212" y="594180"/>
                    </a:cubicBezTo>
                    <a:lnTo>
                      <a:pt x="756465" y="1280626"/>
                    </a:lnTo>
                    <a:cubicBezTo>
                      <a:pt x="765701" y="1417701"/>
                      <a:pt x="700992" y="1489617"/>
                      <a:pt x="611935" y="1441255"/>
                    </a:cubicBezTo>
                    <a:lnTo>
                      <a:pt x="497725" y="1379233"/>
                    </a:lnTo>
                    <a:cubicBezTo>
                      <a:pt x="408667" y="1330871"/>
                      <a:pt x="328984" y="1180544"/>
                      <a:pt x="319748" y="1043469"/>
                    </a:cubicBezTo>
                    <a:lnTo>
                      <a:pt x="273496" y="357023"/>
                    </a:lnTo>
                    <a:cubicBezTo>
                      <a:pt x="267723" y="271351"/>
                      <a:pt x="290835" y="211132"/>
                      <a:pt x="330723" y="189823"/>
                    </a:cubicBezTo>
                    <a:cubicBezTo>
                      <a:pt x="342690" y="183430"/>
                      <a:pt x="356166" y="180539"/>
                      <a:pt x="370825" y="181513"/>
                    </a:cubicBezTo>
                    <a:close/>
                    <a:moveTo>
                      <a:pt x="56375" y="0"/>
                    </a:moveTo>
                    <a:lnTo>
                      <a:pt x="152005" y="51932"/>
                    </a:lnTo>
                    <a:lnTo>
                      <a:pt x="220198" y="1064000"/>
                    </a:lnTo>
                    <a:lnTo>
                      <a:pt x="285765" y="1099606"/>
                    </a:lnTo>
                    <a:lnTo>
                      <a:pt x="297552" y="1274545"/>
                    </a:lnTo>
                    <a:lnTo>
                      <a:pt x="70788" y="1151401"/>
                    </a:lnTo>
                    <a:lnTo>
                      <a:pt x="59000" y="976463"/>
                    </a:lnTo>
                    <a:lnTo>
                      <a:pt x="124568" y="1012069"/>
                    </a:lnTo>
                    <a:lnTo>
                      <a:pt x="77355" y="311366"/>
                    </a:lnTo>
                    <a:lnTo>
                      <a:pt x="11788" y="275761"/>
                    </a:lnTo>
                    <a:lnTo>
                      <a:pt x="0" y="1008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74" name="フリーフォーム: 図形 273">
            <a:extLst>
              <a:ext uri="{FF2B5EF4-FFF2-40B4-BE49-F238E27FC236}">
                <a16:creationId xmlns:a16="http://schemas.microsoft.com/office/drawing/2014/main" id="{612F6D44-2CC2-41F6-5F2E-8966FC7E4DF5}"/>
              </a:ext>
            </a:extLst>
          </p:cNvPr>
          <p:cNvSpPr/>
          <p:nvPr/>
        </p:nvSpPr>
        <p:spPr bwMode="auto">
          <a:xfrm>
            <a:off x="841563" y="1006649"/>
            <a:ext cx="1244742" cy="1241848"/>
          </a:xfrm>
          <a:custGeom>
            <a:avLst/>
            <a:gdLst>
              <a:gd name="connsiteX0" fmla="*/ 788570 w 1244742"/>
              <a:gd name="connsiteY0" fmla="*/ 0 h 1241848"/>
              <a:gd name="connsiteX1" fmla="*/ 1066535 w 1244742"/>
              <a:gd name="connsiteY1" fmla="*/ 277965 h 1241848"/>
              <a:gd name="connsiteX2" fmla="*/ 896767 w 1244742"/>
              <a:gd name="connsiteY2" fmla="*/ 534086 h 1241848"/>
              <a:gd name="connsiteX3" fmla="*/ 825318 w 1244742"/>
              <a:gd name="connsiteY3" fmla="*/ 548511 h 1241848"/>
              <a:gd name="connsiteX4" fmla="*/ 841077 w 1244742"/>
              <a:gd name="connsiteY4" fmla="*/ 566633 h 1241848"/>
              <a:gd name="connsiteX5" fmla="*/ 875136 w 1244742"/>
              <a:gd name="connsiteY5" fmla="*/ 571117 h 1241848"/>
              <a:gd name="connsiteX6" fmla="*/ 1017101 w 1244742"/>
              <a:gd name="connsiteY6" fmla="*/ 653081 h 1241848"/>
              <a:gd name="connsiteX7" fmla="*/ 1134444 w 1244742"/>
              <a:gd name="connsiteY7" fmla="*/ 535738 h 1241848"/>
              <a:gd name="connsiteX8" fmla="*/ 1225818 w 1244742"/>
              <a:gd name="connsiteY8" fmla="*/ 535738 h 1241848"/>
              <a:gd name="connsiteX9" fmla="*/ 1225818 w 1244742"/>
              <a:gd name="connsiteY9" fmla="*/ 627111 h 1241848"/>
              <a:gd name="connsiteX10" fmla="*/ 1076720 w 1244742"/>
              <a:gd name="connsiteY10" fmla="*/ 776209 h 1241848"/>
              <a:gd name="connsiteX11" fmla="*/ 1068233 w 1244742"/>
              <a:gd name="connsiteY11" fmla="*/ 779724 h 1241848"/>
              <a:gd name="connsiteX12" fmla="*/ 1064420 w 1244742"/>
              <a:gd name="connsiteY12" fmla="*/ 784047 h 1241848"/>
              <a:gd name="connsiteX13" fmla="*/ 1042160 w 1244742"/>
              <a:gd name="connsiteY13" fmla="*/ 794910 h 1241848"/>
              <a:gd name="connsiteX14" fmla="*/ 1034125 w 1244742"/>
              <a:gd name="connsiteY14" fmla="*/ 793852 h 1241848"/>
              <a:gd name="connsiteX15" fmla="*/ 1031033 w 1244742"/>
              <a:gd name="connsiteY15" fmla="*/ 795133 h 1241848"/>
              <a:gd name="connsiteX16" fmla="*/ 1025060 w 1244742"/>
              <a:gd name="connsiteY16" fmla="*/ 792659 h 1241848"/>
              <a:gd name="connsiteX17" fmla="*/ 993132 w 1244742"/>
              <a:gd name="connsiteY17" fmla="*/ 788455 h 1241848"/>
              <a:gd name="connsiteX18" fmla="*/ 874594 w 1244742"/>
              <a:gd name="connsiteY18" fmla="*/ 720018 h 1241848"/>
              <a:gd name="connsiteX19" fmla="*/ 811339 w 1244742"/>
              <a:gd name="connsiteY19" fmla="*/ 956084 h 1241848"/>
              <a:gd name="connsiteX20" fmla="*/ 911089 w 1244742"/>
              <a:gd name="connsiteY20" fmla="*/ 938912 h 1241848"/>
              <a:gd name="connsiteX21" fmla="*/ 911950 w 1244742"/>
              <a:gd name="connsiteY21" fmla="*/ 942127 h 1241848"/>
              <a:gd name="connsiteX22" fmla="*/ 1222335 w 1244742"/>
              <a:gd name="connsiteY22" fmla="*/ 1046163 h 1241848"/>
              <a:gd name="connsiteX23" fmla="*/ 1198180 w 1244742"/>
              <a:gd name="connsiteY23" fmla="*/ 1136309 h 1241848"/>
              <a:gd name="connsiteX24" fmla="*/ 886088 w 1244742"/>
              <a:gd name="connsiteY24" fmla="*/ 1072986 h 1241848"/>
              <a:gd name="connsiteX25" fmla="*/ 679288 w 1244742"/>
              <a:gd name="connsiteY25" fmla="*/ 1149207 h 1241848"/>
              <a:gd name="connsiteX26" fmla="*/ 677354 w 1244742"/>
              <a:gd name="connsiteY26" fmla="*/ 1141990 h 1241848"/>
              <a:gd name="connsiteX27" fmla="*/ 659003 w 1244742"/>
              <a:gd name="connsiteY27" fmla="*/ 1148305 h 1241848"/>
              <a:gd name="connsiteX28" fmla="*/ 595802 w 1244742"/>
              <a:gd name="connsiteY28" fmla="*/ 1144344 h 1241848"/>
              <a:gd name="connsiteX29" fmla="*/ 595803 w 1244742"/>
              <a:gd name="connsiteY29" fmla="*/ 1144343 h 1241848"/>
              <a:gd name="connsiteX30" fmla="*/ 571099 w 1244742"/>
              <a:gd name="connsiteY30" fmla="*/ 1132073 h 1241848"/>
              <a:gd name="connsiteX31" fmla="*/ 333170 w 1244742"/>
              <a:gd name="connsiteY31" fmla="*/ 1241848 h 1241848"/>
              <a:gd name="connsiteX32" fmla="*/ 327736 w 1244742"/>
              <a:gd name="connsiteY32" fmla="*/ 1232436 h 1241848"/>
              <a:gd name="connsiteX33" fmla="*/ 327736 w 1244742"/>
              <a:gd name="connsiteY33" fmla="*/ 1240114 h 1241848"/>
              <a:gd name="connsiteX34" fmla="*/ 0 w 1244742"/>
              <a:gd name="connsiteY34" fmla="*/ 1219894 h 1241848"/>
              <a:gd name="connsiteX35" fmla="*/ 0 w 1244742"/>
              <a:gd name="connsiteY35" fmla="*/ 1126568 h 1241848"/>
              <a:gd name="connsiteX36" fmla="*/ 321388 w 1244742"/>
              <a:gd name="connsiteY36" fmla="*/ 1106740 h 1241848"/>
              <a:gd name="connsiteX37" fmla="*/ 480187 w 1244742"/>
              <a:gd name="connsiteY37" fmla="*/ 994584 h 1241848"/>
              <a:gd name="connsiteX38" fmla="*/ 483042 w 1244742"/>
              <a:gd name="connsiteY38" fmla="*/ 949036 h 1241848"/>
              <a:gd name="connsiteX39" fmla="*/ 557721 w 1244742"/>
              <a:gd name="connsiteY39" fmla="*/ 670329 h 1241848"/>
              <a:gd name="connsiteX40" fmla="*/ 464507 w 1244742"/>
              <a:gd name="connsiteY40" fmla="*/ 645352 h 1241848"/>
              <a:gd name="connsiteX41" fmla="*/ 381533 w 1244742"/>
              <a:gd name="connsiteY41" fmla="*/ 789067 h 1241848"/>
              <a:gd name="connsiteX42" fmla="*/ 342301 w 1244742"/>
              <a:gd name="connsiteY42" fmla="*/ 819171 h 1241848"/>
              <a:gd name="connsiteX43" fmla="*/ 293273 w 1244742"/>
              <a:gd name="connsiteY43" fmla="*/ 812717 h 1241848"/>
              <a:gd name="connsiteX44" fmla="*/ 269623 w 1244742"/>
              <a:gd name="connsiteY44" fmla="*/ 724456 h 1241848"/>
              <a:gd name="connsiteX45" fmla="*/ 375052 w 1244742"/>
              <a:gd name="connsiteY45" fmla="*/ 541850 h 1241848"/>
              <a:gd name="connsiteX46" fmla="*/ 392023 w 1244742"/>
              <a:gd name="connsiteY46" fmla="*/ 522608 h 1241848"/>
              <a:gd name="connsiteX47" fmla="*/ 398036 w 1244742"/>
              <a:gd name="connsiteY47" fmla="*/ 519674 h 1241848"/>
              <a:gd name="connsiteX48" fmla="*/ 403594 w 1244742"/>
              <a:gd name="connsiteY48" fmla="*/ 514841 h 1241848"/>
              <a:gd name="connsiteX49" fmla="*/ 452622 w 1244742"/>
              <a:gd name="connsiteY49" fmla="*/ 508387 h 1241848"/>
              <a:gd name="connsiteX50" fmla="*/ 618585 w 1244742"/>
              <a:gd name="connsiteY50" fmla="*/ 552856 h 1241848"/>
              <a:gd name="connsiteX51" fmla="*/ 643316 w 1244742"/>
              <a:gd name="connsiteY51" fmla="*/ 531349 h 1241848"/>
              <a:gd name="connsiteX52" fmla="*/ 665163 w 1244742"/>
              <a:gd name="connsiteY52" fmla="*/ 523831 h 1241848"/>
              <a:gd name="connsiteX53" fmla="*/ 592019 w 1244742"/>
              <a:gd name="connsiteY53" fmla="*/ 474516 h 1241848"/>
              <a:gd name="connsiteX54" fmla="*/ 510605 w 1244742"/>
              <a:gd name="connsiteY54" fmla="*/ 277965 h 1241848"/>
              <a:gd name="connsiteX55" fmla="*/ 788570 w 1244742"/>
              <a:gd name="connsiteY55" fmla="*/ 0 h 124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44742" h="1241848">
                <a:moveTo>
                  <a:pt x="788570" y="0"/>
                </a:moveTo>
                <a:cubicBezTo>
                  <a:pt x="942086" y="0"/>
                  <a:pt x="1066535" y="124449"/>
                  <a:pt x="1066535" y="277965"/>
                </a:cubicBezTo>
                <a:cubicBezTo>
                  <a:pt x="1066535" y="393102"/>
                  <a:pt x="996532" y="491889"/>
                  <a:pt x="896767" y="534086"/>
                </a:cubicBezTo>
                <a:lnTo>
                  <a:pt x="825318" y="548511"/>
                </a:lnTo>
                <a:lnTo>
                  <a:pt x="841077" y="566633"/>
                </a:lnTo>
                <a:lnTo>
                  <a:pt x="875136" y="571117"/>
                </a:lnTo>
                <a:lnTo>
                  <a:pt x="1017101" y="653081"/>
                </a:lnTo>
                <a:lnTo>
                  <a:pt x="1134444" y="535738"/>
                </a:lnTo>
                <a:cubicBezTo>
                  <a:pt x="1159676" y="510505"/>
                  <a:pt x="1200585" y="510505"/>
                  <a:pt x="1225818" y="535738"/>
                </a:cubicBezTo>
                <a:cubicBezTo>
                  <a:pt x="1251050" y="560970"/>
                  <a:pt x="1251050" y="601879"/>
                  <a:pt x="1225818" y="627111"/>
                </a:cubicBezTo>
                <a:lnTo>
                  <a:pt x="1076720" y="776209"/>
                </a:lnTo>
                <a:lnTo>
                  <a:pt x="1068233" y="779724"/>
                </a:lnTo>
                <a:lnTo>
                  <a:pt x="1064420" y="784047"/>
                </a:lnTo>
                <a:cubicBezTo>
                  <a:pt x="1057724" y="789107"/>
                  <a:pt x="1050146" y="792770"/>
                  <a:pt x="1042160" y="794910"/>
                </a:cubicBezTo>
                <a:lnTo>
                  <a:pt x="1034125" y="793852"/>
                </a:lnTo>
                <a:lnTo>
                  <a:pt x="1031033" y="795133"/>
                </a:lnTo>
                <a:lnTo>
                  <a:pt x="1025060" y="792659"/>
                </a:lnTo>
                <a:lnTo>
                  <a:pt x="993132" y="788455"/>
                </a:lnTo>
                <a:lnTo>
                  <a:pt x="874594" y="720018"/>
                </a:lnTo>
                <a:lnTo>
                  <a:pt x="811339" y="956084"/>
                </a:lnTo>
                <a:lnTo>
                  <a:pt x="911089" y="938912"/>
                </a:lnTo>
                <a:lnTo>
                  <a:pt x="911950" y="942127"/>
                </a:lnTo>
                <a:lnTo>
                  <a:pt x="1222335" y="1046163"/>
                </a:lnTo>
                <a:lnTo>
                  <a:pt x="1198180" y="1136309"/>
                </a:lnTo>
                <a:lnTo>
                  <a:pt x="886088" y="1072986"/>
                </a:lnTo>
                <a:lnTo>
                  <a:pt x="679288" y="1149207"/>
                </a:lnTo>
                <a:lnTo>
                  <a:pt x="677354" y="1141990"/>
                </a:lnTo>
                <a:lnTo>
                  <a:pt x="659003" y="1148305"/>
                </a:lnTo>
                <a:cubicBezTo>
                  <a:pt x="638486" y="1151162"/>
                  <a:pt x="617070" y="1150043"/>
                  <a:pt x="595802" y="1144344"/>
                </a:cubicBezTo>
                <a:lnTo>
                  <a:pt x="595803" y="1144343"/>
                </a:lnTo>
                <a:lnTo>
                  <a:pt x="571099" y="1132073"/>
                </a:lnTo>
                <a:lnTo>
                  <a:pt x="333170" y="1241848"/>
                </a:lnTo>
                <a:lnTo>
                  <a:pt x="327736" y="1232436"/>
                </a:lnTo>
                <a:lnTo>
                  <a:pt x="327736" y="1240114"/>
                </a:lnTo>
                <a:lnTo>
                  <a:pt x="0" y="1219894"/>
                </a:lnTo>
                <a:lnTo>
                  <a:pt x="0" y="1126568"/>
                </a:lnTo>
                <a:lnTo>
                  <a:pt x="321388" y="1106740"/>
                </a:lnTo>
                <a:lnTo>
                  <a:pt x="480187" y="994584"/>
                </a:lnTo>
                <a:lnTo>
                  <a:pt x="483042" y="949036"/>
                </a:lnTo>
                <a:lnTo>
                  <a:pt x="557721" y="670329"/>
                </a:lnTo>
                <a:lnTo>
                  <a:pt x="464507" y="645352"/>
                </a:lnTo>
                <a:lnTo>
                  <a:pt x="381533" y="789067"/>
                </a:lnTo>
                <a:cubicBezTo>
                  <a:pt x="372612" y="804519"/>
                  <a:pt x="358272" y="814892"/>
                  <a:pt x="342301" y="819171"/>
                </a:cubicBezTo>
                <a:cubicBezTo>
                  <a:pt x="326329" y="823451"/>
                  <a:pt x="308724" y="821637"/>
                  <a:pt x="293273" y="812717"/>
                </a:cubicBezTo>
                <a:cubicBezTo>
                  <a:pt x="262370" y="794875"/>
                  <a:pt x="251781" y="755360"/>
                  <a:pt x="269623" y="724456"/>
                </a:cubicBezTo>
                <a:lnTo>
                  <a:pt x="375052" y="541850"/>
                </a:lnTo>
                <a:cubicBezTo>
                  <a:pt x="379512" y="534124"/>
                  <a:pt x="385327" y="527669"/>
                  <a:pt x="392023" y="522608"/>
                </a:cubicBezTo>
                <a:lnTo>
                  <a:pt x="398036" y="519674"/>
                </a:lnTo>
                <a:lnTo>
                  <a:pt x="403594" y="514841"/>
                </a:lnTo>
                <a:cubicBezTo>
                  <a:pt x="417913" y="506574"/>
                  <a:pt x="435388" y="503769"/>
                  <a:pt x="452622" y="508387"/>
                </a:cubicBezTo>
                <a:lnTo>
                  <a:pt x="618585" y="552856"/>
                </a:lnTo>
                <a:lnTo>
                  <a:pt x="643316" y="531349"/>
                </a:lnTo>
                <a:lnTo>
                  <a:pt x="665163" y="523831"/>
                </a:lnTo>
                <a:lnTo>
                  <a:pt x="592019" y="474516"/>
                </a:lnTo>
                <a:cubicBezTo>
                  <a:pt x="541717" y="424215"/>
                  <a:pt x="510605" y="354723"/>
                  <a:pt x="510605" y="277965"/>
                </a:cubicBezTo>
                <a:cubicBezTo>
                  <a:pt x="510605" y="124449"/>
                  <a:pt x="635054" y="0"/>
                  <a:pt x="788570" y="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5" name="星: 10 pt 274">
            <a:extLst>
              <a:ext uri="{FF2B5EF4-FFF2-40B4-BE49-F238E27FC236}">
                <a16:creationId xmlns:a16="http://schemas.microsoft.com/office/drawing/2014/main" id="{6E711715-BCF6-6D27-3D92-656F1262199B}"/>
              </a:ext>
            </a:extLst>
          </p:cNvPr>
          <p:cNvSpPr/>
          <p:nvPr/>
        </p:nvSpPr>
        <p:spPr>
          <a:xfrm>
            <a:off x="6155862" y="5486400"/>
            <a:ext cx="542925" cy="542925"/>
          </a:xfrm>
          <a:prstGeom prst="star10">
            <a:avLst>
              <a:gd name="adj" fmla="val 24112"/>
              <a:gd name="hf" fmla="val 1051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フリーフォーム: 図形 275">
            <a:extLst>
              <a:ext uri="{FF2B5EF4-FFF2-40B4-BE49-F238E27FC236}">
                <a16:creationId xmlns:a16="http://schemas.microsoft.com/office/drawing/2014/main" id="{3E71EBED-3BCC-63EE-C882-ED25FBA070EE}"/>
              </a:ext>
            </a:extLst>
          </p:cNvPr>
          <p:cNvSpPr/>
          <p:nvPr/>
        </p:nvSpPr>
        <p:spPr bwMode="auto">
          <a:xfrm>
            <a:off x="6300104" y="5648325"/>
            <a:ext cx="259202" cy="384442"/>
          </a:xfrm>
          <a:custGeom>
            <a:avLst/>
            <a:gdLst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775234 w 952592"/>
              <a:gd name="connsiteY20" fmla="*/ 1015446 h 1412858"/>
              <a:gd name="connsiteX21" fmla="*/ 775234 w 952592"/>
              <a:gd name="connsiteY21" fmla="*/ 1043683 h 1412858"/>
              <a:gd name="connsiteX22" fmla="*/ 818590 w 952592"/>
              <a:gd name="connsiteY22" fmla="*/ 1055300 h 1412858"/>
              <a:gd name="connsiteX23" fmla="*/ 700011 w 952592"/>
              <a:gd name="connsiteY23" fmla="*/ 1412858 h 1412858"/>
              <a:gd name="connsiteX24" fmla="*/ 601951 w 952592"/>
              <a:gd name="connsiteY24" fmla="*/ 1386583 h 1412858"/>
              <a:gd name="connsiteX25" fmla="*/ 652032 w 952592"/>
              <a:gd name="connsiteY25" fmla="*/ 1143746 h 1412858"/>
              <a:gd name="connsiteX26" fmla="*/ 456019 w 952592"/>
              <a:gd name="connsiteY26" fmla="*/ 1159497 h 1412858"/>
              <a:gd name="connsiteX27" fmla="*/ 456019 w 952592"/>
              <a:gd name="connsiteY27" fmla="*/ 1155141 h 1412858"/>
              <a:gd name="connsiteX28" fmla="*/ 449709 w 952592"/>
              <a:gd name="connsiteY28" fmla="*/ 1156415 h 1412858"/>
              <a:gd name="connsiteX29" fmla="*/ 449710 w 952592"/>
              <a:gd name="connsiteY29" fmla="*/ 1156414 h 1412858"/>
              <a:gd name="connsiteX30" fmla="*/ 387638 w 952592"/>
              <a:gd name="connsiteY30" fmla="*/ 1143883 h 1412858"/>
              <a:gd name="connsiteX31" fmla="*/ 366047 w 952592"/>
              <a:gd name="connsiteY31" fmla="*/ 1129326 h 1412858"/>
              <a:gd name="connsiteX32" fmla="*/ 227688 w 952592"/>
              <a:gd name="connsiteY32" fmla="*/ 1078418 h 1412858"/>
              <a:gd name="connsiteX33" fmla="*/ 217131 w 952592"/>
              <a:gd name="connsiteY33" fmla="*/ 1241226 h 1412858"/>
              <a:gd name="connsiteX34" fmla="*/ 130905 w 952592"/>
              <a:gd name="connsiteY34" fmla="*/ 1241226 h 1412858"/>
              <a:gd name="connsiteX35" fmla="*/ 112223 w 952592"/>
              <a:gd name="connsiteY35" fmla="*/ 953104 h 1412858"/>
              <a:gd name="connsiteX36" fmla="*/ 144470 w 952592"/>
              <a:gd name="connsiteY36" fmla="*/ 953104 h 1412858"/>
              <a:gd name="connsiteX37" fmla="*/ 149803 w 952592"/>
              <a:gd name="connsiteY37" fmla="*/ 933200 h 1412858"/>
              <a:gd name="connsiteX38" fmla="*/ 290242 w 952592"/>
              <a:gd name="connsiteY38" fmla="*/ 957457 h 1412858"/>
              <a:gd name="connsiteX39" fmla="*/ 290242 w 952592"/>
              <a:gd name="connsiteY39" fmla="*/ 664771 h 1412858"/>
              <a:gd name="connsiteX40" fmla="*/ 297341 w 952592"/>
              <a:gd name="connsiteY40" fmla="*/ 629610 h 1412858"/>
              <a:gd name="connsiteX41" fmla="*/ 124556 w 952592"/>
              <a:gd name="connsiteY41" fmla="*/ 629610 h 1412858"/>
              <a:gd name="connsiteX42" fmla="*/ 99406 w 952592"/>
              <a:gd name="connsiteY42" fmla="*/ 624533 h 1412858"/>
              <a:gd name="connsiteX43" fmla="*/ 93859 w 952592"/>
              <a:gd name="connsiteY43" fmla="*/ 620793 h 1412858"/>
              <a:gd name="connsiteX44" fmla="*/ 86895 w 952592"/>
              <a:gd name="connsiteY44" fmla="*/ 618396 h 1412858"/>
              <a:gd name="connsiteX45" fmla="*/ 56791 w 952592"/>
              <a:gd name="connsiteY45" fmla="*/ 579164 h 1412858"/>
              <a:gd name="connsiteX46" fmla="*/ 2217 w 952592"/>
              <a:gd name="connsiteY46" fmla="*/ 375493 h 1412858"/>
              <a:gd name="connsiteX47" fmla="*/ 47904 w 952592"/>
              <a:gd name="connsiteY47" fmla="*/ 296361 h 1412858"/>
              <a:gd name="connsiteX48" fmla="*/ 127036 w 952592"/>
              <a:gd name="connsiteY48" fmla="*/ 342047 h 1412858"/>
              <a:gd name="connsiteX49" fmla="*/ 169463 w 952592"/>
              <a:gd name="connsiteY49" fmla="*/ 500389 h 1412858"/>
              <a:gd name="connsiteX50" fmla="*/ 319423 w 952592"/>
              <a:gd name="connsiteY50" fmla="*/ 500388 h 1412858"/>
              <a:gd name="connsiteX51" fmla="*/ 288066 w 952592"/>
              <a:gd name="connsiteY51" fmla="*/ 474516 h 1412858"/>
              <a:gd name="connsiteX52" fmla="*/ 206652 w 952592"/>
              <a:gd name="connsiteY52" fmla="*/ 277965 h 1412858"/>
              <a:gd name="connsiteX53" fmla="*/ 484617 w 952592"/>
              <a:gd name="connsiteY53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775234 w 952592"/>
              <a:gd name="connsiteY20" fmla="*/ 1015446 h 1412858"/>
              <a:gd name="connsiteX21" fmla="*/ 775234 w 952592"/>
              <a:gd name="connsiteY21" fmla="*/ 1043683 h 1412858"/>
              <a:gd name="connsiteX22" fmla="*/ 818590 w 952592"/>
              <a:gd name="connsiteY22" fmla="*/ 1055300 h 1412858"/>
              <a:gd name="connsiteX23" fmla="*/ 700011 w 952592"/>
              <a:gd name="connsiteY23" fmla="*/ 1412858 h 1412858"/>
              <a:gd name="connsiteX24" fmla="*/ 601951 w 952592"/>
              <a:gd name="connsiteY24" fmla="*/ 1386583 h 1412858"/>
              <a:gd name="connsiteX25" fmla="*/ 652032 w 952592"/>
              <a:gd name="connsiteY25" fmla="*/ 1143746 h 1412858"/>
              <a:gd name="connsiteX26" fmla="*/ 456019 w 952592"/>
              <a:gd name="connsiteY26" fmla="*/ 1159497 h 1412858"/>
              <a:gd name="connsiteX27" fmla="*/ 456019 w 952592"/>
              <a:gd name="connsiteY27" fmla="*/ 1155141 h 1412858"/>
              <a:gd name="connsiteX28" fmla="*/ 449709 w 952592"/>
              <a:gd name="connsiteY28" fmla="*/ 1156415 h 1412858"/>
              <a:gd name="connsiteX29" fmla="*/ 449710 w 952592"/>
              <a:gd name="connsiteY29" fmla="*/ 1156414 h 1412858"/>
              <a:gd name="connsiteX30" fmla="*/ 387638 w 952592"/>
              <a:gd name="connsiteY30" fmla="*/ 1143883 h 1412858"/>
              <a:gd name="connsiteX31" fmla="*/ 366047 w 952592"/>
              <a:gd name="connsiteY31" fmla="*/ 1129326 h 1412858"/>
              <a:gd name="connsiteX32" fmla="*/ 227688 w 952592"/>
              <a:gd name="connsiteY32" fmla="*/ 1078418 h 1412858"/>
              <a:gd name="connsiteX33" fmla="*/ 217131 w 952592"/>
              <a:gd name="connsiteY33" fmla="*/ 1241226 h 1412858"/>
              <a:gd name="connsiteX34" fmla="*/ 130905 w 952592"/>
              <a:gd name="connsiteY34" fmla="*/ 1241226 h 1412858"/>
              <a:gd name="connsiteX35" fmla="*/ 112223 w 952592"/>
              <a:gd name="connsiteY35" fmla="*/ 953104 h 1412858"/>
              <a:gd name="connsiteX36" fmla="*/ 144470 w 952592"/>
              <a:gd name="connsiteY36" fmla="*/ 953104 h 1412858"/>
              <a:gd name="connsiteX37" fmla="*/ 290242 w 952592"/>
              <a:gd name="connsiteY37" fmla="*/ 957457 h 1412858"/>
              <a:gd name="connsiteX38" fmla="*/ 290242 w 952592"/>
              <a:gd name="connsiteY38" fmla="*/ 664771 h 1412858"/>
              <a:gd name="connsiteX39" fmla="*/ 297341 w 952592"/>
              <a:gd name="connsiteY39" fmla="*/ 629610 h 1412858"/>
              <a:gd name="connsiteX40" fmla="*/ 124556 w 952592"/>
              <a:gd name="connsiteY40" fmla="*/ 629610 h 1412858"/>
              <a:gd name="connsiteX41" fmla="*/ 99406 w 952592"/>
              <a:gd name="connsiteY41" fmla="*/ 624533 h 1412858"/>
              <a:gd name="connsiteX42" fmla="*/ 93859 w 952592"/>
              <a:gd name="connsiteY42" fmla="*/ 620793 h 1412858"/>
              <a:gd name="connsiteX43" fmla="*/ 86895 w 952592"/>
              <a:gd name="connsiteY43" fmla="*/ 618396 h 1412858"/>
              <a:gd name="connsiteX44" fmla="*/ 56791 w 952592"/>
              <a:gd name="connsiteY44" fmla="*/ 579164 h 1412858"/>
              <a:gd name="connsiteX45" fmla="*/ 2217 w 952592"/>
              <a:gd name="connsiteY45" fmla="*/ 375493 h 1412858"/>
              <a:gd name="connsiteX46" fmla="*/ 47904 w 952592"/>
              <a:gd name="connsiteY46" fmla="*/ 296361 h 1412858"/>
              <a:gd name="connsiteX47" fmla="*/ 127036 w 952592"/>
              <a:gd name="connsiteY47" fmla="*/ 342047 h 1412858"/>
              <a:gd name="connsiteX48" fmla="*/ 169463 w 952592"/>
              <a:gd name="connsiteY48" fmla="*/ 500389 h 1412858"/>
              <a:gd name="connsiteX49" fmla="*/ 319423 w 952592"/>
              <a:gd name="connsiteY49" fmla="*/ 500388 h 1412858"/>
              <a:gd name="connsiteX50" fmla="*/ 288066 w 952592"/>
              <a:gd name="connsiteY50" fmla="*/ 474516 h 1412858"/>
              <a:gd name="connsiteX51" fmla="*/ 206652 w 952592"/>
              <a:gd name="connsiteY51" fmla="*/ 277965 h 1412858"/>
              <a:gd name="connsiteX52" fmla="*/ 484617 w 952592"/>
              <a:gd name="connsiteY52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775234 w 952592"/>
              <a:gd name="connsiteY20" fmla="*/ 1015446 h 1412858"/>
              <a:gd name="connsiteX21" fmla="*/ 818590 w 952592"/>
              <a:gd name="connsiteY21" fmla="*/ 1055300 h 1412858"/>
              <a:gd name="connsiteX22" fmla="*/ 700011 w 952592"/>
              <a:gd name="connsiteY22" fmla="*/ 1412858 h 1412858"/>
              <a:gd name="connsiteX23" fmla="*/ 601951 w 952592"/>
              <a:gd name="connsiteY23" fmla="*/ 1386583 h 1412858"/>
              <a:gd name="connsiteX24" fmla="*/ 652032 w 952592"/>
              <a:gd name="connsiteY24" fmla="*/ 1143746 h 1412858"/>
              <a:gd name="connsiteX25" fmla="*/ 456019 w 952592"/>
              <a:gd name="connsiteY25" fmla="*/ 1159497 h 1412858"/>
              <a:gd name="connsiteX26" fmla="*/ 456019 w 952592"/>
              <a:gd name="connsiteY26" fmla="*/ 1155141 h 1412858"/>
              <a:gd name="connsiteX27" fmla="*/ 449709 w 952592"/>
              <a:gd name="connsiteY27" fmla="*/ 1156415 h 1412858"/>
              <a:gd name="connsiteX28" fmla="*/ 449710 w 952592"/>
              <a:gd name="connsiteY28" fmla="*/ 1156414 h 1412858"/>
              <a:gd name="connsiteX29" fmla="*/ 387638 w 952592"/>
              <a:gd name="connsiteY29" fmla="*/ 1143883 h 1412858"/>
              <a:gd name="connsiteX30" fmla="*/ 366047 w 952592"/>
              <a:gd name="connsiteY30" fmla="*/ 1129326 h 1412858"/>
              <a:gd name="connsiteX31" fmla="*/ 227688 w 952592"/>
              <a:gd name="connsiteY31" fmla="*/ 1078418 h 1412858"/>
              <a:gd name="connsiteX32" fmla="*/ 217131 w 952592"/>
              <a:gd name="connsiteY32" fmla="*/ 1241226 h 1412858"/>
              <a:gd name="connsiteX33" fmla="*/ 130905 w 952592"/>
              <a:gd name="connsiteY33" fmla="*/ 1241226 h 1412858"/>
              <a:gd name="connsiteX34" fmla="*/ 112223 w 952592"/>
              <a:gd name="connsiteY34" fmla="*/ 953104 h 1412858"/>
              <a:gd name="connsiteX35" fmla="*/ 144470 w 952592"/>
              <a:gd name="connsiteY35" fmla="*/ 953104 h 1412858"/>
              <a:gd name="connsiteX36" fmla="*/ 290242 w 952592"/>
              <a:gd name="connsiteY36" fmla="*/ 957457 h 1412858"/>
              <a:gd name="connsiteX37" fmla="*/ 290242 w 952592"/>
              <a:gd name="connsiteY37" fmla="*/ 664771 h 1412858"/>
              <a:gd name="connsiteX38" fmla="*/ 297341 w 952592"/>
              <a:gd name="connsiteY38" fmla="*/ 629610 h 1412858"/>
              <a:gd name="connsiteX39" fmla="*/ 124556 w 952592"/>
              <a:gd name="connsiteY39" fmla="*/ 629610 h 1412858"/>
              <a:gd name="connsiteX40" fmla="*/ 99406 w 952592"/>
              <a:gd name="connsiteY40" fmla="*/ 624533 h 1412858"/>
              <a:gd name="connsiteX41" fmla="*/ 93859 w 952592"/>
              <a:gd name="connsiteY41" fmla="*/ 620793 h 1412858"/>
              <a:gd name="connsiteX42" fmla="*/ 86895 w 952592"/>
              <a:gd name="connsiteY42" fmla="*/ 618396 h 1412858"/>
              <a:gd name="connsiteX43" fmla="*/ 56791 w 952592"/>
              <a:gd name="connsiteY43" fmla="*/ 579164 h 1412858"/>
              <a:gd name="connsiteX44" fmla="*/ 2217 w 952592"/>
              <a:gd name="connsiteY44" fmla="*/ 375493 h 1412858"/>
              <a:gd name="connsiteX45" fmla="*/ 47904 w 952592"/>
              <a:gd name="connsiteY45" fmla="*/ 296361 h 1412858"/>
              <a:gd name="connsiteX46" fmla="*/ 127036 w 952592"/>
              <a:gd name="connsiteY46" fmla="*/ 342047 h 1412858"/>
              <a:gd name="connsiteX47" fmla="*/ 169463 w 952592"/>
              <a:gd name="connsiteY47" fmla="*/ 500389 h 1412858"/>
              <a:gd name="connsiteX48" fmla="*/ 319423 w 952592"/>
              <a:gd name="connsiteY48" fmla="*/ 500388 h 1412858"/>
              <a:gd name="connsiteX49" fmla="*/ 288066 w 952592"/>
              <a:gd name="connsiteY49" fmla="*/ 474516 h 1412858"/>
              <a:gd name="connsiteX50" fmla="*/ 206652 w 952592"/>
              <a:gd name="connsiteY50" fmla="*/ 277965 h 1412858"/>
              <a:gd name="connsiteX51" fmla="*/ 484617 w 952592"/>
              <a:gd name="connsiteY51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18590 w 952592"/>
              <a:gd name="connsiteY20" fmla="*/ 1055300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17131 w 952592"/>
              <a:gd name="connsiteY31" fmla="*/ 1241226 h 1412858"/>
              <a:gd name="connsiteX32" fmla="*/ 130905 w 952592"/>
              <a:gd name="connsiteY32" fmla="*/ 1241226 h 1412858"/>
              <a:gd name="connsiteX33" fmla="*/ 112223 w 952592"/>
              <a:gd name="connsiteY33" fmla="*/ 953104 h 1412858"/>
              <a:gd name="connsiteX34" fmla="*/ 144470 w 952592"/>
              <a:gd name="connsiteY34" fmla="*/ 953104 h 1412858"/>
              <a:gd name="connsiteX35" fmla="*/ 290242 w 952592"/>
              <a:gd name="connsiteY35" fmla="*/ 957457 h 1412858"/>
              <a:gd name="connsiteX36" fmla="*/ 290242 w 952592"/>
              <a:gd name="connsiteY36" fmla="*/ 664771 h 1412858"/>
              <a:gd name="connsiteX37" fmla="*/ 297341 w 952592"/>
              <a:gd name="connsiteY37" fmla="*/ 629610 h 1412858"/>
              <a:gd name="connsiteX38" fmla="*/ 124556 w 952592"/>
              <a:gd name="connsiteY38" fmla="*/ 629610 h 1412858"/>
              <a:gd name="connsiteX39" fmla="*/ 99406 w 952592"/>
              <a:gd name="connsiteY39" fmla="*/ 624533 h 1412858"/>
              <a:gd name="connsiteX40" fmla="*/ 93859 w 952592"/>
              <a:gd name="connsiteY40" fmla="*/ 620793 h 1412858"/>
              <a:gd name="connsiteX41" fmla="*/ 86895 w 952592"/>
              <a:gd name="connsiteY41" fmla="*/ 618396 h 1412858"/>
              <a:gd name="connsiteX42" fmla="*/ 56791 w 952592"/>
              <a:gd name="connsiteY42" fmla="*/ 579164 h 1412858"/>
              <a:gd name="connsiteX43" fmla="*/ 2217 w 952592"/>
              <a:gd name="connsiteY43" fmla="*/ 375493 h 1412858"/>
              <a:gd name="connsiteX44" fmla="*/ 47904 w 952592"/>
              <a:gd name="connsiteY44" fmla="*/ 296361 h 1412858"/>
              <a:gd name="connsiteX45" fmla="*/ 127036 w 952592"/>
              <a:gd name="connsiteY45" fmla="*/ 342047 h 1412858"/>
              <a:gd name="connsiteX46" fmla="*/ 169463 w 952592"/>
              <a:gd name="connsiteY46" fmla="*/ 500389 h 1412858"/>
              <a:gd name="connsiteX47" fmla="*/ 319423 w 952592"/>
              <a:gd name="connsiteY47" fmla="*/ 500388 h 1412858"/>
              <a:gd name="connsiteX48" fmla="*/ 288066 w 952592"/>
              <a:gd name="connsiteY48" fmla="*/ 474516 h 1412858"/>
              <a:gd name="connsiteX49" fmla="*/ 206652 w 952592"/>
              <a:gd name="connsiteY49" fmla="*/ 277965 h 1412858"/>
              <a:gd name="connsiteX50" fmla="*/ 484617 w 952592"/>
              <a:gd name="connsiteY50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17131 w 952592"/>
              <a:gd name="connsiteY31" fmla="*/ 1241226 h 1412858"/>
              <a:gd name="connsiteX32" fmla="*/ 130905 w 952592"/>
              <a:gd name="connsiteY32" fmla="*/ 1241226 h 1412858"/>
              <a:gd name="connsiteX33" fmla="*/ 112223 w 952592"/>
              <a:gd name="connsiteY33" fmla="*/ 953104 h 1412858"/>
              <a:gd name="connsiteX34" fmla="*/ 144470 w 952592"/>
              <a:gd name="connsiteY34" fmla="*/ 953104 h 1412858"/>
              <a:gd name="connsiteX35" fmla="*/ 290242 w 952592"/>
              <a:gd name="connsiteY35" fmla="*/ 957457 h 1412858"/>
              <a:gd name="connsiteX36" fmla="*/ 290242 w 952592"/>
              <a:gd name="connsiteY36" fmla="*/ 664771 h 1412858"/>
              <a:gd name="connsiteX37" fmla="*/ 297341 w 952592"/>
              <a:gd name="connsiteY37" fmla="*/ 629610 h 1412858"/>
              <a:gd name="connsiteX38" fmla="*/ 124556 w 952592"/>
              <a:gd name="connsiteY38" fmla="*/ 629610 h 1412858"/>
              <a:gd name="connsiteX39" fmla="*/ 99406 w 952592"/>
              <a:gd name="connsiteY39" fmla="*/ 624533 h 1412858"/>
              <a:gd name="connsiteX40" fmla="*/ 93859 w 952592"/>
              <a:gd name="connsiteY40" fmla="*/ 620793 h 1412858"/>
              <a:gd name="connsiteX41" fmla="*/ 86895 w 952592"/>
              <a:gd name="connsiteY41" fmla="*/ 618396 h 1412858"/>
              <a:gd name="connsiteX42" fmla="*/ 56791 w 952592"/>
              <a:gd name="connsiteY42" fmla="*/ 579164 h 1412858"/>
              <a:gd name="connsiteX43" fmla="*/ 2217 w 952592"/>
              <a:gd name="connsiteY43" fmla="*/ 375493 h 1412858"/>
              <a:gd name="connsiteX44" fmla="*/ 47904 w 952592"/>
              <a:gd name="connsiteY44" fmla="*/ 296361 h 1412858"/>
              <a:gd name="connsiteX45" fmla="*/ 127036 w 952592"/>
              <a:gd name="connsiteY45" fmla="*/ 342047 h 1412858"/>
              <a:gd name="connsiteX46" fmla="*/ 169463 w 952592"/>
              <a:gd name="connsiteY46" fmla="*/ 500389 h 1412858"/>
              <a:gd name="connsiteX47" fmla="*/ 319423 w 952592"/>
              <a:gd name="connsiteY47" fmla="*/ 500388 h 1412858"/>
              <a:gd name="connsiteX48" fmla="*/ 288066 w 952592"/>
              <a:gd name="connsiteY48" fmla="*/ 474516 h 1412858"/>
              <a:gd name="connsiteX49" fmla="*/ 206652 w 952592"/>
              <a:gd name="connsiteY49" fmla="*/ 277965 h 1412858"/>
              <a:gd name="connsiteX50" fmla="*/ 484617 w 952592"/>
              <a:gd name="connsiteY50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17131 w 952592"/>
              <a:gd name="connsiteY31" fmla="*/ 1241226 h 1412858"/>
              <a:gd name="connsiteX32" fmla="*/ 130905 w 952592"/>
              <a:gd name="connsiteY32" fmla="*/ 1241226 h 1412858"/>
              <a:gd name="connsiteX33" fmla="*/ 112223 w 952592"/>
              <a:gd name="connsiteY33" fmla="*/ 953104 h 1412858"/>
              <a:gd name="connsiteX34" fmla="*/ 290242 w 952592"/>
              <a:gd name="connsiteY34" fmla="*/ 957457 h 1412858"/>
              <a:gd name="connsiteX35" fmla="*/ 290242 w 952592"/>
              <a:gd name="connsiteY35" fmla="*/ 664771 h 1412858"/>
              <a:gd name="connsiteX36" fmla="*/ 297341 w 952592"/>
              <a:gd name="connsiteY36" fmla="*/ 629610 h 1412858"/>
              <a:gd name="connsiteX37" fmla="*/ 124556 w 952592"/>
              <a:gd name="connsiteY37" fmla="*/ 629610 h 1412858"/>
              <a:gd name="connsiteX38" fmla="*/ 99406 w 952592"/>
              <a:gd name="connsiteY38" fmla="*/ 624533 h 1412858"/>
              <a:gd name="connsiteX39" fmla="*/ 93859 w 952592"/>
              <a:gd name="connsiteY39" fmla="*/ 620793 h 1412858"/>
              <a:gd name="connsiteX40" fmla="*/ 86895 w 952592"/>
              <a:gd name="connsiteY40" fmla="*/ 618396 h 1412858"/>
              <a:gd name="connsiteX41" fmla="*/ 56791 w 952592"/>
              <a:gd name="connsiteY41" fmla="*/ 579164 h 1412858"/>
              <a:gd name="connsiteX42" fmla="*/ 2217 w 952592"/>
              <a:gd name="connsiteY42" fmla="*/ 375493 h 1412858"/>
              <a:gd name="connsiteX43" fmla="*/ 47904 w 952592"/>
              <a:gd name="connsiteY43" fmla="*/ 296361 h 1412858"/>
              <a:gd name="connsiteX44" fmla="*/ 127036 w 952592"/>
              <a:gd name="connsiteY44" fmla="*/ 342047 h 1412858"/>
              <a:gd name="connsiteX45" fmla="*/ 169463 w 952592"/>
              <a:gd name="connsiteY45" fmla="*/ 500389 h 1412858"/>
              <a:gd name="connsiteX46" fmla="*/ 319423 w 952592"/>
              <a:gd name="connsiteY46" fmla="*/ 500388 h 1412858"/>
              <a:gd name="connsiteX47" fmla="*/ 288066 w 952592"/>
              <a:gd name="connsiteY47" fmla="*/ 474516 h 1412858"/>
              <a:gd name="connsiteX48" fmla="*/ 206652 w 952592"/>
              <a:gd name="connsiteY48" fmla="*/ 277965 h 1412858"/>
              <a:gd name="connsiteX49" fmla="*/ 484617 w 952592"/>
              <a:gd name="connsiteY49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17131 w 952592"/>
              <a:gd name="connsiteY31" fmla="*/ 1241226 h 1412858"/>
              <a:gd name="connsiteX32" fmla="*/ 130905 w 952592"/>
              <a:gd name="connsiteY32" fmla="*/ 1241226 h 1412858"/>
              <a:gd name="connsiteX33" fmla="*/ 112223 w 952592"/>
              <a:gd name="connsiteY33" fmla="*/ 936436 h 1412858"/>
              <a:gd name="connsiteX34" fmla="*/ 290242 w 952592"/>
              <a:gd name="connsiteY34" fmla="*/ 957457 h 1412858"/>
              <a:gd name="connsiteX35" fmla="*/ 290242 w 952592"/>
              <a:gd name="connsiteY35" fmla="*/ 664771 h 1412858"/>
              <a:gd name="connsiteX36" fmla="*/ 297341 w 952592"/>
              <a:gd name="connsiteY36" fmla="*/ 629610 h 1412858"/>
              <a:gd name="connsiteX37" fmla="*/ 124556 w 952592"/>
              <a:gd name="connsiteY37" fmla="*/ 629610 h 1412858"/>
              <a:gd name="connsiteX38" fmla="*/ 99406 w 952592"/>
              <a:gd name="connsiteY38" fmla="*/ 624533 h 1412858"/>
              <a:gd name="connsiteX39" fmla="*/ 93859 w 952592"/>
              <a:gd name="connsiteY39" fmla="*/ 620793 h 1412858"/>
              <a:gd name="connsiteX40" fmla="*/ 86895 w 952592"/>
              <a:gd name="connsiteY40" fmla="*/ 618396 h 1412858"/>
              <a:gd name="connsiteX41" fmla="*/ 56791 w 952592"/>
              <a:gd name="connsiteY41" fmla="*/ 579164 h 1412858"/>
              <a:gd name="connsiteX42" fmla="*/ 2217 w 952592"/>
              <a:gd name="connsiteY42" fmla="*/ 375493 h 1412858"/>
              <a:gd name="connsiteX43" fmla="*/ 47904 w 952592"/>
              <a:gd name="connsiteY43" fmla="*/ 296361 h 1412858"/>
              <a:gd name="connsiteX44" fmla="*/ 127036 w 952592"/>
              <a:gd name="connsiteY44" fmla="*/ 342047 h 1412858"/>
              <a:gd name="connsiteX45" fmla="*/ 169463 w 952592"/>
              <a:gd name="connsiteY45" fmla="*/ 500389 h 1412858"/>
              <a:gd name="connsiteX46" fmla="*/ 319423 w 952592"/>
              <a:gd name="connsiteY46" fmla="*/ 500388 h 1412858"/>
              <a:gd name="connsiteX47" fmla="*/ 288066 w 952592"/>
              <a:gd name="connsiteY47" fmla="*/ 474516 h 1412858"/>
              <a:gd name="connsiteX48" fmla="*/ 206652 w 952592"/>
              <a:gd name="connsiteY48" fmla="*/ 277965 h 1412858"/>
              <a:gd name="connsiteX49" fmla="*/ 484617 w 952592"/>
              <a:gd name="connsiteY49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17131 w 952592"/>
              <a:gd name="connsiteY31" fmla="*/ 1241226 h 1412858"/>
              <a:gd name="connsiteX32" fmla="*/ 126143 w 952592"/>
              <a:gd name="connsiteY32" fmla="*/ 1226939 h 1412858"/>
              <a:gd name="connsiteX33" fmla="*/ 112223 w 952592"/>
              <a:gd name="connsiteY33" fmla="*/ 936436 h 1412858"/>
              <a:gd name="connsiteX34" fmla="*/ 290242 w 952592"/>
              <a:gd name="connsiteY34" fmla="*/ 957457 h 1412858"/>
              <a:gd name="connsiteX35" fmla="*/ 290242 w 952592"/>
              <a:gd name="connsiteY35" fmla="*/ 664771 h 1412858"/>
              <a:gd name="connsiteX36" fmla="*/ 297341 w 952592"/>
              <a:gd name="connsiteY36" fmla="*/ 629610 h 1412858"/>
              <a:gd name="connsiteX37" fmla="*/ 124556 w 952592"/>
              <a:gd name="connsiteY37" fmla="*/ 629610 h 1412858"/>
              <a:gd name="connsiteX38" fmla="*/ 99406 w 952592"/>
              <a:gd name="connsiteY38" fmla="*/ 624533 h 1412858"/>
              <a:gd name="connsiteX39" fmla="*/ 93859 w 952592"/>
              <a:gd name="connsiteY39" fmla="*/ 620793 h 1412858"/>
              <a:gd name="connsiteX40" fmla="*/ 86895 w 952592"/>
              <a:gd name="connsiteY40" fmla="*/ 618396 h 1412858"/>
              <a:gd name="connsiteX41" fmla="*/ 56791 w 952592"/>
              <a:gd name="connsiteY41" fmla="*/ 579164 h 1412858"/>
              <a:gd name="connsiteX42" fmla="*/ 2217 w 952592"/>
              <a:gd name="connsiteY42" fmla="*/ 375493 h 1412858"/>
              <a:gd name="connsiteX43" fmla="*/ 47904 w 952592"/>
              <a:gd name="connsiteY43" fmla="*/ 296361 h 1412858"/>
              <a:gd name="connsiteX44" fmla="*/ 127036 w 952592"/>
              <a:gd name="connsiteY44" fmla="*/ 342047 h 1412858"/>
              <a:gd name="connsiteX45" fmla="*/ 169463 w 952592"/>
              <a:gd name="connsiteY45" fmla="*/ 500389 h 1412858"/>
              <a:gd name="connsiteX46" fmla="*/ 319423 w 952592"/>
              <a:gd name="connsiteY46" fmla="*/ 500388 h 1412858"/>
              <a:gd name="connsiteX47" fmla="*/ 288066 w 952592"/>
              <a:gd name="connsiteY47" fmla="*/ 474516 h 1412858"/>
              <a:gd name="connsiteX48" fmla="*/ 206652 w 952592"/>
              <a:gd name="connsiteY48" fmla="*/ 277965 h 1412858"/>
              <a:gd name="connsiteX49" fmla="*/ 484617 w 952592"/>
              <a:gd name="connsiteY49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56019 w 952592"/>
              <a:gd name="connsiteY25" fmla="*/ 1155141 h 1412858"/>
              <a:gd name="connsiteX26" fmla="*/ 449709 w 952592"/>
              <a:gd name="connsiteY26" fmla="*/ 1156415 h 1412858"/>
              <a:gd name="connsiteX27" fmla="*/ 449710 w 952592"/>
              <a:gd name="connsiteY27" fmla="*/ 1156414 h 1412858"/>
              <a:gd name="connsiteX28" fmla="*/ 387638 w 952592"/>
              <a:gd name="connsiteY28" fmla="*/ 1143883 h 1412858"/>
              <a:gd name="connsiteX29" fmla="*/ 366047 w 952592"/>
              <a:gd name="connsiteY29" fmla="*/ 1129326 h 1412858"/>
              <a:gd name="connsiteX30" fmla="*/ 227688 w 952592"/>
              <a:gd name="connsiteY30" fmla="*/ 1078418 h 1412858"/>
              <a:gd name="connsiteX31" fmla="*/ 209987 w 952592"/>
              <a:gd name="connsiteY31" fmla="*/ 1253132 h 1412858"/>
              <a:gd name="connsiteX32" fmla="*/ 126143 w 952592"/>
              <a:gd name="connsiteY32" fmla="*/ 1226939 h 1412858"/>
              <a:gd name="connsiteX33" fmla="*/ 112223 w 952592"/>
              <a:gd name="connsiteY33" fmla="*/ 936436 h 1412858"/>
              <a:gd name="connsiteX34" fmla="*/ 290242 w 952592"/>
              <a:gd name="connsiteY34" fmla="*/ 957457 h 1412858"/>
              <a:gd name="connsiteX35" fmla="*/ 290242 w 952592"/>
              <a:gd name="connsiteY35" fmla="*/ 664771 h 1412858"/>
              <a:gd name="connsiteX36" fmla="*/ 297341 w 952592"/>
              <a:gd name="connsiteY36" fmla="*/ 629610 h 1412858"/>
              <a:gd name="connsiteX37" fmla="*/ 124556 w 952592"/>
              <a:gd name="connsiteY37" fmla="*/ 629610 h 1412858"/>
              <a:gd name="connsiteX38" fmla="*/ 99406 w 952592"/>
              <a:gd name="connsiteY38" fmla="*/ 624533 h 1412858"/>
              <a:gd name="connsiteX39" fmla="*/ 93859 w 952592"/>
              <a:gd name="connsiteY39" fmla="*/ 620793 h 1412858"/>
              <a:gd name="connsiteX40" fmla="*/ 86895 w 952592"/>
              <a:gd name="connsiteY40" fmla="*/ 618396 h 1412858"/>
              <a:gd name="connsiteX41" fmla="*/ 56791 w 952592"/>
              <a:gd name="connsiteY41" fmla="*/ 579164 h 1412858"/>
              <a:gd name="connsiteX42" fmla="*/ 2217 w 952592"/>
              <a:gd name="connsiteY42" fmla="*/ 375493 h 1412858"/>
              <a:gd name="connsiteX43" fmla="*/ 47904 w 952592"/>
              <a:gd name="connsiteY43" fmla="*/ 296361 h 1412858"/>
              <a:gd name="connsiteX44" fmla="*/ 127036 w 952592"/>
              <a:gd name="connsiteY44" fmla="*/ 342047 h 1412858"/>
              <a:gd name="connsiteX45" fmla="*/ 169463 w 952592"/>
              <a:gd name="connsiteY45" fmla="*/ 500389 h 1412858"/>
              <a:gd name="connsiteX46" fmla="*/ 319423 w 952592"/>
              <a:gd name="connsiteY46" fmla="*/ 500388 h 1412858"/>
              <a:gd name="connsiteX47" fmla="*/ 288066 w 952592"/>
              <a:gd name="connsiteY47" fmla="*/ 474516 h 1412858"/>
              <a:gd name="connsiteX48" fmla="*/ 206652 w 952592"/>
              <a:gd name="connsiteY48" fmla="*/ 277965 h 1412858"/>
              <a:gd name="connsiteX49" fmla="*/ 484617 w 952592"/>
              <a:gd name="connsiteY49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56019 w 952592"/>
              <a:gd name="connsiteY24" fmla="*/ 1159497 h 1412858"/>
              <a:gd name="connsiteX25" fmla="*/ 449709 w 952592"/>
              <a:gd name="connsiteY25" fmla="*/ 1156415 h 1412858"/>
              <a:gd name="connsiteX26" fmla="*/ 449710 w 952592"/>
              <a:gd name="connsiteY26" fmla="*/ 1156414 h 1412858"/>
              <a:gd name="connsiteX27" fmla="*/ 387638 w 952592"/>
              <a:gd name="connsiteY27" fmla="*/ 1143883 h 1412858"/>
              <a:gd name="connsiteX28" fmla="*/ 366047 w 952592"/>
              <a:gd name="connsiteY28" fmla="*/ 1129326 h 1412858"/>
              <a:gd name="connsiteX29" fmla="*/ 227688 w 952592"/>
              <a:gd name="connsiteY29" fmla="*/ 1078418 h 1412858"/>
              <a:gd name="connsiteX30" fmla="*/ 209987 w 952592"/>
              <a:gd name="connsiteY30" fmla="*/ 1253132 h 1412858"/>
              <a:gd name="connsiteX31" fmla="*/ 126143 w 952592"/>
              <a:gd name="connsiteY31" fmla="*/ 1226939 h 1412858"/>
              <a:gd name="connsiteX32" fmla="*/ 112223 w 952592"/>
              <a:gd name="connsiteY32" fmla="*/ 936436 h 1412858"/>
              <a:gd name="connsiteX33" fmla="*/ 290242 w 952592"/>
              <a:gd name="connsiteY33" fmla="*/ 957457 h 1412858"/>
              <a:gd name="connsiteX34" fmla="*/ 290242 w 952592"/>
              <a:gd name="connsiteY34" fmla="*/ 664771 h 1412858"/>
              <a:gd name="connsiteX35" fmla="*/ 297341 w 952592"/>
              <a:gd name="connsiteY35" fmla="*/ 629610 h 1412858"/>
              <a:gd name="connsiteX36" fmla="*/ 124556 w 952592"/>
              <a:gd name="connsiteY36" fmla="*/ 629610 h 1412858"/>
              <a:gd name="connsiteX37" fmla="*/ 99406 w 952592"/>
              <a:gd name="connsiteY37" fmla="*/ 624533 h 1412858"/>
              <a:gd name="connsiteX38" fmla="*/ 93859 w 952592"/>
              <a:gd name="connsiteY38" fmla="*/ 620793 h 1412858"/>
              <a:gd name="connsiteX39" fmla="*/ 86895 w 952592"/>
              <a:gd name="connsiteY39" fmla="*/ 618396 h 1412858"/>
              <a:gd name="connsiteX40" fmla="*/ 56791 w 952592"/>
              <a:gd name="connsiteY40" fmla="*/ 579164 h 1412858"/>
              <a:gd name="connsiteX41" fmla="*/ 2217 w 952592"/>
              <a:gd name="connsiteY41" fmla="*/ 375493 h 1412858"/>
              <a:gd name="connsiteX42" fmla="*/ 47904 w 952592"/>
              <a:gd name="connsiteY42" fmla="*/ 296361 h 1412858"/>
              <a:gd name="connsiteX43" fmla="*/ 127036 w 952592"/>
              <a:gd name="connsiteY43" fmla="*/ 342047 h 1412858"/>
              <a:gd name="connsiteX44" fmla="*/ 169463 w 952592"/>
              <a:gd name="connsiteY44" fmla="*/ 500389 h 1412858"/>
              <a:gd name="connsiteX45" fmla="*/ 319423 w 952592"/>
              <a:gd name="connsiteY45" fmla="*/ 500388 h 1412858"/>
              <a:gd name="connsiteX46" fmla="*/ 288066 w 952592"/>
              <a:gd name="connsiteY46" fmla="*/ 474516 h 1412858"/>
              <a:gd name="connsiteX47" fmla="*/ 206652 w 952592"/>
              <a:gd name="connsiteY47" fmla="*/ 277965 h 1412858"/>
              <a:gd name="connsiteX48" fmla="*/ 484617 w 952592"/>
              <a:gd name="connsiteY48" fmla="*/ 0 h 1412858"/>
              <a:gd name="connsiteX0" fmla="*/ 484617 w 952592"/>
              <a:gd name="connsiteY0" fmla="*/ 0 h 1412858"/>
              <a:gd name="connsiteX1" fmla="*/ 762582 w 952592"/>
              <a:gd name="connsiteY1" fmla="*/ 277965 h 1412858"/>
              <a:gd name="connsiteX2" fmla="*/ 592814 w 952592"/>
              <a:gd name="connsiteY2" fmla="*/ 534086 h 1412858"/>
              <a:gd name="connsiteX3" fmla="*/ 553834 w 952592"/>
              <a:gd name="connsiteY3" fmla="*/ 546187 h 1412858"/>
              <a:gd name="connsiteX4" fmla="*/ 562471 w 952592"/>
              <a:gd name="connsiteY4" fmla="*/ 552010 h 1412858"/>
              <a:gd name="connsiteX5" fmla="*/ 581737 w 952592"/>
              <a:gd name="connsiteY5" fmla="*/ 580585 h 1412858"/>
              <a:gd name="connsiteX6" fmla="*/ 582986 w 952592"/>
              <a:gd name="connsiteY6" fmla="*/ 581005 h 1412858"/>
              <a:gd name="connsiteX7" fmla="*/ 724951 w 952592"/>
              <a:gd name="connsiteY7" fmla="*/ 662969 h 1412858"/>
              <a:gd name="connsiteX8" fmla="*/ 842294 w 952592"/>
              <a:gd name="connsiteY8" fmla="*/ 545626 h 1412858"/>
              <a:gd name="connsiteX9" fmla="*/ 887981 w 952592"/>
              <a:gd name="connsiteY9" fmla="*/ 526701 h 1412858"/>
              <a:gd name="connsiteX10" fmla="*/ 933668 w 952592"/>
              <a:gd name="connsiteY10" fmla="*/ 545626 h 1412858"/>
              <a:gd name="connsiteX11" fmla="*/ 933668 w 952592"/>
              <a:gd name="connsiteY11" fmla="*/ 636999 h 1412858"/>
              <a:gd name="connsiteX12" fmla="*/ 784570 w 952592"/>
              <a:gd name="connsiteY12" fmla="*/ 786097 h 1412858"/>
              <a:gd name="connsiteX13" fmla="*/ 763196 w 952592"/>
              <a:gd name="connsiteY13" fmla="*/ 800290 h 1412858"/>
              <a:gd name="connsiteX14" fmla="*/ 756630 w 952592"/>
              <a:gd name="connsiteY14" fmla="*/ 801568 h 1412858"/>
              <a:gd name="connsiteX15" fmla="*/ 750010 w 952592"/>
              <a:gd name="connsiteY15" fmla="*/ 804798 h 1412858"/>
              <a:gd name="connsiteX16" fmla="*/ 700982 w 952592"/>
              <a:gd name="connsiteY16" fmla="*/ 798343 h 1412858"/>
              <a:gd name="connsiteX17" fmla="*/ 609178 w 952592"/>
              <a:gd name="connsiteY17" fmla="*/ 745340 h 1412858"/>
              <a:gd name="connsiteX18" fmla="*/ 609177 w 952592"/>
              <a:gd name="connsiteY18" fmla="*/ 996947 h 1412858"/>
              <a:gd name="connsiteX19" fmla="*/ 608153 w 952592"/>
              <a:gd name="connsiteY19" fmla="*/ 1002020 h 1412858"/>
              <a:gd name="connsiteX20" fmla="*/ 823353 w 952592"/>
              <a:gd name="connsiteY20" fmla="*/ 1041013 h 1412858"/>
              <a:gd name="connsiteX21" fmla="*/ 700011 w 952592"/>
              <a:gd name="connsiteY21" fmla="*/ 1412858 h 1412858"/>
              <a:gd name="connsiteX22" fmla="*/ 601951 w 952592"/>
              <a:gd name="connsiteY22" fmla="*/ 1386583 h 1412858"/>
              <a:gd name="connsiteX23" fmla="*/ 652032 w 952592"/>
              <a:gd name="connsiteY23" fmla="*/ 1143746 h 1412858"/>
              <a:gd name="connsiteX24" fmla="*/ 449709 w 952592"/>
              <a:gd name="connsiteY24" fmla="*/ 1156415 h 1412858"/>
              <a:gd name="connsiteX25" fmla="*/ 449710 w 952592"/>
              <a:gd name="connsiteY25" fmla="*/ 1156414 h 1412858"/>
              <a:gd name="connsiteX26" fmla="*/ 387638 w 952592"/>
              <a:gd name="connsiteY26" fmla="*/ 1143883 h 1412858"/>
              <a:gd name="connsiteX27" fmla="*/ 366047 w 952592"/>
              <a:gd name="connsiteY27" fmla="*/ 1129326 h 1412858"/>
              <a:gd name="connsiteX28" fmla="*/ 227688 w 952592"/>
              <a:gd name="connsiteY28" fmla="*/ 1078418 h 1412858"/>
              <a:gd name="connsiteX29" fmla="*/ 209987 w 952592"/>
              <a:gd name="connsiteY29" fmla="*/ 1253132 h 1412858"/>
              <a:gd name="connsiteX30" fmla="*/ 126143 w 952592"/>
              <a:gd name="connsiteY30" fmla="*/ 1226939 h 1412858"/>
              <a:gd name="connsiteX31" fmla="*/ 112223 w 952592"/>
              <a:gd name="connsiteY31" fmla="*/ 936436 h 1412858"/>
              <a:gd name="connsiteX32" fmla="*/ 290242 w 952592"/>
              <a:gd name="connsiteY32" fmla="*/ 957457 h 1412858"/>
              <a:gd name="connsiteX33" fmla="*/ 290242 w 952592"/>
              <a:gd name="connsiteY33" fmla="*/ 664771 h 1412858"/>
              <a:gd name="connsiteX34" fmla="*/ 297341 w 952592"/>
              <a:gd name="connsiteY34" fmla="*/ 629610 h 1412858"/>
              <a:gd name="connsiteX35" fmla="*/ 124556 w 952592"/>
              <a:gd name="connsiteY35" fmla="*/ 629610 h 1412858"/>
              <a:gd name="connsiteX36" fmla="*/ 99406 w 952592"/>
              <a:gd name="connsiteY36" fmla="*/ 624533 h 1412858"/>
              <a:gd name="connsiteX37" fmla="*/ 93859 w 952592"/>
              <a:gd name="connsiteY37" fmla="*/ 620793 h 1412858"/>
              <a:gd name="connsiteX38" fmla="*/ 86895 w 952592"/>
              <a:gd name="connsiteY38" fmla="*/ 618396 h 1412858"/>
              <a:gd name="connsiteX39" fmla="*/ 56791 w 952592"/>
              <a:gd name="connsiteY39" fmla="*/ 579164 h 1412858"/>
              <a:gd name="connsiteX40" fmla="*/ 2217 w 952592"/>
              <a:gd name="connsiteY40" fmla="*/ 375493 h 1412858"/>
              <a:gd name="connsiteX41" fmla="*/ 47904 w 952592"/>
              <a:gd name="connsiteY41" fmla="*/ 296361 h 1412858"/>
              <a:gd name="connsiteX42" fmla="*/ 127036 w 952592"/>
              <a:gd name="connsiteY42" fmla="*/ 342047 h 1412858"/>
              <a:gd name="connsiteX43" fmla="*/ 169463 w 952592"/>
              <a:gd name="connsiteY43" fmla="*/ 500389 h 1412858"/>
              <a:gd name="connsiteX44" fmla="*/ 319423 w 952592"/>
              <a:gd name="connsiteY44" fmla="*/ 500388 h 1412858"/>
              <a:gd name="connsiteX45" fmla="*/ 288066 w 952592"/>
              <a:gd name="connsiteY45" fmla="*/ 474516 h 1412858"/>
              <a:gd name="connsiteX46" fmla="*/ 206652 w 952592"/>
              <a:gd name="connsiteY46" fmla="*/ 277965 h 1412858"/>
              <a:gd name="connsiteX47" fmla="*/ 484617 w 952592"/>
              <a:gd name="connsiteY47" fmla="*/ 0 h 141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52592" h="1412858">
                <a:moveTo>
                  <a:pt x="484617" y="0"/>
                </a:moveTo>
                <a:cubicBezTo>
                  <a:pt x="638133" y="0"/>
                  <a:pt x="762582" y="124449"/>
                  <a:pt x="762582" y="277965"/>
                </a:cubicBezTo>
                <a:cubicBezTo>
                  <a:pt x="762582" y="393102"/>
                  <a:pt x="692580" y="491889"/>
                  <a:pt x="592814" y="534086"/>
                </a:cubicBezTo>
                <a:lnTo>
                  <a:pt x="553834" y="546187"/>
                </a:lnTo>
                <a:lnTo>
                  <a:pt x="562471" y="552010"/>
                </a:lnTo>
                <a:lnTo>
                  <a:pt x="581737" y="580585"/>
                </a:lnTo>
                <a:lnTo>
                  <a:pt x="582986" y="581005"/>
                </a:lnTo>
                <a:lnTo>
                  <a:pt x="724951" y="662969"/>
                </a:lnTo>
                <a:lnTo>
                  <a:pt x="842294" y="545626"/>
                </a:lnTo>
                <a:cubicBezTo>
                  <a:pt x="854910" y="533010"/>
                  <a:pt x="871446" y="526701"/>
                  <a:pt x="887981" y="526701"/>
                </a:cubicBezTo>
                <a:cubicBezTo>
                  <a:pt x="904516" y="526701"/>
                  <a:pt x="921052" y="533010"/>
                  <a:pt x="933668" y="545626"/>
                </a:cubicBezTo>
                <a:cubicBezTo>
                  <a:pt x="958900" y="570858"/>
                  <a:pt x="958900" y="611767"/>
                  <a:pt x="933668" y="636999"/>
                </a:cubicBezTo>
                <a:lnTo>
                  <a:pt x="784570" y="786097"/>
                </a:lnTo>
                <a:cubicBezTo>
                  <a:pt x="778262" y="792405"/>
                  <a:pt x="770974" y="797136"/>
                  <a:pt x="763196" y="800290"/>
                </a:cubicBezTo>
                <a:lnTo>
                  <a:pt x="756630" y="801568"/>
                </a:lnTo>
                <a:lnTo>
                  <a:pt x="750010" y="804798"/>
                </a:lnTo>
                <a:cubicBezTo>
                  <a:pt x="734038" y="809078"/>
                  <a:pt x="716434" y="807264"/>
                  <a:pt x="700982" y="798343"/>
                </a:cubicBezTo>
                <a:lnTo>
                  <a:pt x="609178" y="745340"/>
                </a:lnTo>
                <a:cubicBezTo>
                  <a:pt x="609178" y="829209"/>
                  <a:pt x="609177" y="913078"/>
                  <a:pt x="609177" y="996947"/>
                </a:cubicBezTo>
                <a:lnTo>
                  <a:pt x="608153" y="1002020"/>
                </a:lnTo>
                <a:lnTo>
                  <a:pt x="823353" y="1041013"/>
                </a:lnTo>
                <a:lnTo>
                  <a:pt x="700011" y="1412858"/>
                </a:lnTo>
                <a:lnTo>
                  <a:pt x="601951" y="1386583"/>
                </a:lnTo>
                <a:lnTo>
                  <a:pt x="652032" y="1143746"/>
                </a:lnTo>
                <a:lnTo>
                  <a:pt x="449709" y="1156415"/>
                </a:lnTo>
                <a:lnTo>
                  <a:pt x="449710" y="1156414"/>
                </a:lnTo>
                <a:cubicBezTo>
                  <a:pt x="427692" y="1156414"/>
                  <a:pt x="406717" y="1151952"/>
                  <a:pt x="387638" y="1143883"/>
                </a:cubicBezTo>
                <a:lnTo>
                  <a:pt x="366047" y="1129326"/>
                </a:lnTo>
                <a:lnTo>
                  <a:pt x="227688" y="1078418"/>
                </a:lnTo>
                <a:lnTo>
                  <a:pt x="209987" y="1253132"/>
                </a:lnTo>
                <a:lnTo>
                  <a:pt x="126143" y="1226939"/>
                </a:lnTo>
                <a:lnTo>
                  <a:pt x="112223" y="936436"/>
                </a:lnTo>
                <a:lnTo>
                  <a:pt x="290242" y="957457"/>
                </a:lnTo>
                <a:lnTo>
                  <a:pt x="290242" y="664771"/>
                </a:lnTo>
                <a:lnTo>
                  <a:pt x="297341" y="629610"/>
                </a:lnTo>
                <a:lnTo>
                  <a:pt x="124556" y="629610"/>
                </a:lnTo>
                <a:cubicBezTo>
                  <a:pt x="115635" y="629610"/>
                  <a:pt x="107137" y="627802"/>
                  <a:pt x="99406" y="624533"/>
                </a:cubicBezTo>
                <a:lnTo>
                  <a:pt x="93859" y="620793"/>
                </a:lnTo>
                <a:lnTo>
                  <a:pt x="86895" y="618396"/>
                </a:lnTo>
                <a:cubicBezTo>
                  <a:pt x="72575" y="610129"/>
                  <a:pt x="61409" y="596398"/>
                  <a:pt x="56791" y="579164"/>
                </a:cubicBezTo>
                <a:lnTo>
                  <a:pt x="2217" y="375493"/>
                </a:lnTo>
                <a:cubicBezTo>
                  <a:pt x="-7019" y="341025"/>
                  <a:pt x="13436" y="305596"/>
                  <a:pt x="47904" y="296361"/>
                </a:cubicBezTo>
                <a:cubicBezTo>
                  <a:pt x="82372" y="287125"/>
                  <a:pt x="117800" y="307579"/>
                  <a:pt x="127036" y="342047"/>
                </a:cubicBezTo>
                <a:lnTo>
                  <a:pt x="169463" y="500389"/>
                </a:lnTo>
                <a:lnTo>
                  <a:pt x="319423" y="500388"/>
                </a:lnTo>
                <a:lnTo>
                  <a:pt x="288066" y="474516"/>
                </a:lnTo>
                <a:cubicBezTo>
                  <a:pt x="237765" y="424215"/>
                  <a:pt x="206652" y="354723"/>
                  <a:pt x="206652" y="277965"/>
                </a:cubicBezTo>
                <a:cubicBezTo>
                  <a:pt x="206652" y="124449"/>
                  <a:pt x="331101" y="0"/>
                  <a:pt x="484617" y="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6636D89D-2219-4365-0841-2CFEC479CEC3}"/>
              </a:ext>
            </a:extLst>
          </p:cNvPr>
          <p:cNvSpPr txBox="1"/>
          <p:nvPr/>
        </p:nvSpPr>
        <p:spPr>
          <a:xfrm>
            <a:off x="2289485" y="294973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壁を飛び越える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FD34C080-95CF-3455-2A0D-5D8F87DD6F3C}"/>
              </a:ext>
            </a:extLst>
          </p:cNvPr>
          <p:cNvSpPr txBox="1"/>
          <p:nvPr/>
        </p:nvSpPr>
        <p:spPr>
          <a:xfrm>
            <a:off x="7371439" y="597428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壁に激闘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79" name="フリーフォーム: 図形 278">
            <a:extLst>
              <a:ext uri="{FF2B5EF4-FFF2-40B4-BE49-F238E27FC236}">
                <a16:creationId xmlns:a16="http://schemas.microsoft.com/office/drawing/2014/main" id="{A3E19A2C-730B-D70D-4FAB-32232FBDCEA4}"/>
              </a:ext>
            </a:extLst>
          </p:cNvPr>
          <p:cNvSpPr/>
          <p:nvPr/>
        </p:nvSpPr>
        <p:spPr bwMode="auto">
          <a:xfrm rot="900000">
            <a:off x="954467" y="5619586"/>
            <a:ext cx="514722" cy="819476"/>
          </a:xfrm>
          <a:custGeom>
            <a:avLst/>
            <a:gdLst>
              <a:gd name="connsiteX0" fmla="*/ 315978 w 880322"/>
              <a:gd name="connsiteY0" fmla="*/ 9540 h 1401541"/>
              <a:gd name="connsiteX1" fmla="*/ 656414 w 880322"/>
              <a:gd name="connsiteY1" fmla="*/ 206091 h 1401541"/>
              <a:gd name="connsiteX2" fmla="*/ 512512 w 880322"/>
              <a:gd name="connsiteY2" fmla="*/ 526573 h 1401541"/>
              <a:gd name="connsiteX3" fmla="*/ 497298 w 880322"/>
              <a:gd name="connsiteY3" fmla="*/ 532339 h 1401541"/>
              <a:gd name="connsiteX4" fmla="*/ 515118 w 880322"/>
              <a:gd name="connsiteY4" fmla="*/ 540906 h 1401541"/>
              <a:gd name="connsiteX5" fmla="*/ 572893 w 880322"/>
              <a:gd name="connsiteY5" fmla="*/ 611067 h 1401541"/>
              <a:gd name="connsiteX6" fmla="*/ 573731 w 880322"/>
              <a:gd name="connsiteY6" fmla="*/ 615214 h 1401541"/>
              <a:gd name="connsiteX7" fmla="*/ 676771 w 880322"/>
              <a:gd name="connsiteY7" fmla="*/ 642824 h 1401541"/>
              <a:gd name="connsiteX8" fmla="*/ 759746 w 880322"/>
              <a:gd name="connsiteY8" fmla="*/ 499108 h 1401541"/>
              <a:gd name="connsiteX9" fmla="*/ 848006 w 880322"/>
              <a:gd name="connsiteY9" fmla="*/ 475459 h 1401541"/>
              <a:gd name="connsiteX10" fmla="*/ 871655 w 880322"/>
              <a:gd name="connsiteY10" fmla="*/ 563719 h 1401541"/>
              <a:gd name="connsiteX11" fmla="*/ 766227 w 880322"/>
              <a:gd name="connsiteY11" fmla="*/ 746326 h 1401541"/>
              <a:gd name="connsiteX12" fmla="*/ 749255 w 880322"/>
              <a:gd name="connsiteY12" fmla="*/ 765567 h 1401541"/>
              <a:gd name="connsiteX13" fmla="*/ 743243 w 880322"/>
              <a:gd name="connsiteY13" fmla="*/ 768501 h 1401541"/>
              <a:gd name="connsiteX14" fmla="*/ 737685 w 880322"/>
              <a:gd name="connsiteY14" fmla="*/ 773335 h 1401541"/>
              <a:gd name="connsiteX15" fmla="*/ 688657 w 880322"/>
              <a:gd name="connsiteY15" fmla="*/ 779789 h 1401541"/>
              <a:gd name="connsiteX16" fmla="*/ 585425 w 880322"/>
              <a:gd name="connsiteY16" fmla="*/ 752128 h 1401541"/>
              <a:gd name="connsiteX17" fmla="*/ 585424 w 880322"/>
              <a:gd name="connsiteY17" fmla="*/ 969559 h 1401541"/>
              <a:gd name="connsiteX18" fmla="*/ 702193 w 880322"/>
              <a:gd name="connsiteY18" fmla="*/ 949458 h 1401541"/>
              <a:gd name="connsiteX19" fmla="*/ 702939 w 880322"/>
              <a:gd name="connsiteY19" fmla="*/ 952243 h 1401541"/>
              <a:gd name="connsiteX20" fmla="*/ 831936 w 880322"/>
              <a:gd name="connsiteY20" fmla="*/ 952243 h 1401541"/>
              <a:gd name="connsiteX21" fmla="*/ 811717 w 880322"/>
              <a:gd name="connsiteY21" fmla="*/ 1279979 h 1401541"/>
              <a:gd name="connsiteX22" fmla="*/ 718391 w 880322"/>
              <a:gd name="connsiteY22" fmla="*/ 1279979 h 1401541"/>
              <a:gd name="connsiteX23" fmla="*/ 705624 w 880322"/>
              <a:gd name="connsiteY23" fmla="*/ 1073053 h 1401541"/>
              <a:gd name="connsiteX24" fmla="*/ 470392 w 880322"/>
              <a:gd name="connsiteY24" fmla="*/ 1159753 h 1401541"/>
              <a:gd name="connsiteX25" fmla="*/ 469391 w 880322"/>
              <a:gd name="connsiteY25" fmla="*/ 1156014 h 1401541"/>
              <a:gd name="connsiteX26" fmla="*/ 428350 w 880322"/>
              <a:gd name="connsiteY26" fmla="*/ 1164300 h 1401541"/>
              <a:gd name="connsiteX27" fmla="*/ 366444 w 880322"/>
              <a:gd name="connsiteY27" fmla="*/ 1332262 h 1401541"/>
              <a:gd name="connsiteX28" fmla="*/ 367512 w 880322"/>
              <a:gd name="connsiteY28" fmla="*/ 1336248 h 1401541"/>
              <a:gd name="connsiteX29" fmla="*/ 364770 w 880322"/>
              <a:gd name="connsiteY29" fmla="*/ 1336804 h 1401541"/>
              <a:gd name="connsiteX30" fmla="*/ 364641 w 880322"/>
              <a:gd name="connsiteY30" fmla="*/ 1337153 h 1401541"/>
              <a:gd name="connsiteX31" fmla="*/ 363957 w 880322"/>
              <a:gd name="connsiteY31" fmla="*/ 1336969 h 1401541"/>
              <a:gd name="connsiteX32" fmla="*/ 45710 w 880322"/>
              <a:gd name="connsiteY32" fmla="*/ 1401541 h 1401541"/>
              <a:gd name="connsiteX33" fmla="*/ 21556 w 880322"/>
              <a:gd name="connsiteY33" fmla="*/ 1311395 h 1401541"/>
              <a:gd name="connsiteX34" fmla="*/ 264197 w 880322"/>
              <a:gd name="connsiteY34" fmla="*/ 1230065 h 1401541"/>
              <a:gd name="connsiteX35" fmla="*/ 289521 w 880322"/>
              <a:gd name="connsiteY35" fmla="*/ 1082960 h 1401541"/>
              <a:gd name="connsiteX36" fmla="*/ 279021 w 880322"/>
              <a:gd name="connsiteY36" fmla="*/ 1067386 h 1401541"/>
              <a:gd name="connsiteX37" fmla="*/ 266489 w 880322"/>
              <a:gd name="connsiteY37" fmla="*/ 1005314 h 1401541"/>
              <a:gd name="connsiteX38" fmla="*/ 266489 w 880322"/>
              <a:gd name="connsiteY38" fmla="*/ 716775 h 1401541"/>
              <a:gd name="connsiteX39" fmla="*/ 169986 w 880322"/>
              <a:gd name="connsiteY39" fmla="*/ 716775 h 1401541"/>
              <a:gd name="connsiteX40" fmla="*/ 127036 w 880322"/>
              <a:gd name="connsiteY40" fmla="*/ 877069 h 1401541"/>
              <a:gd name="connsiteX41" fmla="*/ 96932 w 880322"/>
              <a:gd name="connsiteY41" fmla="*/ 916301 h 1401541"/>
              <a:gd name="connsiteX42" fmla="*/ 47904 w 880322"/>
              <a:gd name="connsiteY42" fmla="*/ 922756 h 1401541"/>
              <a:gd name="connsiteX43" fmla="*/ 2217 w 880322"/>
              <a:gd name="connsiteY43" fmla="*/ 843624 h 1401541"/>
              <a:gd name="connsiteX44" fmla="*/ 56791 w 880322"/>
              <a:gd name="connsiteY44" fmla="*/ 639953 h 1401541"/>
              <a:gd name="connsiteX45" fmla="*/ 68204 w 880322"/>
              <a:gd name="connsiteY45" fmla="*/ 616974 h 1401541"/>
              <a:gd name="connsiteX46" fmla="*/ 73253 w 880322"/>
              <a:gd name="connsiteY46" fmla="*/ 612584 h 1401541"/>
              <a:gd name="connsiteX47" fmla="*/ 77370 w 880322"/>
              <a:gd name="connsiteY47" fmla="*/ 606477 h 1401541"/>
              <a:gd name="connsiteX48" fmla="*/ 123057 w 880322"/>
              <a:gd name="connsiteY48" fmla="*/ 587553 h 1401541"/>
              <a:gd name="connsiteX49" fmla="*/ 295122 w 880322"/>
              <a:gd name="connsiteY49" fmla="*/ 587553 h 1401541"/>
              <a:gd name="connsiteX50" fmla="*/ 324521 w 880322"/>
              <a:gd name="connsiteY50" fmla="*/ 550086 h 1401541"/>
              <a:gd name="connsiteX51" fmla="*/ 330115 w 880322"/>
              <a:gd name="connsiteY51" fmla="*/ 546692 h 1401541"/>
              <a:gd name="connsiteX52" fmla="*/ 248938 w 880322"/>
              <a:gd name="connsiteY52" fmla="*/ 518758 h 1401541"/>
              <a:gd name="connsiteX53" fmla="*/ 119427 w 880322"/>
              <a:gd name="connsiteY53" fmla="*/ 349976 h 1401541"/>
              <a:gd name="connsiteX54" fmla="*/ 315978 w 880322"/>
              <a:gd name="connsiteY54" fmla="*/ 9540 h 140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880322" h="1401541">
                <a:moveTo>
                  <a:pt x="315978" y="9540"/>
                </a:moveTo>
                <a:cubicBezTo>
                  <a:pt x="464263" y="-30193"/>
                  <a:pt x="616681" y="57806"/>
                  <a:pt x="656414" y="206091"/>
                </a:cubicBezTo>
                <a:cubicBezTo>
                  <a:pt x="691180" y="335840"/>
                  <a:pt x="628152" y="468754"/>
                  <a:pt x="512512" y="526573"/>
                </a:cubicBezTo>
                <a:lnTo>
                  <a:pt x="497298" y="532339"/>
                </a:lnTo>
                <a:lnTo>
                  <a:pt x="515118" y="540906"/>
                </a:lnTo>
                <a:cubicBezTo>
                  <a:pt x="540569" y="558101"/>
                  <a:pt x="560789" y="582449"/>
                  <a:pt x="572893" y="611067"/>
                </a:cubicBezTo>
                <a:lnTo>
                  <a:pt x="573731" y="615214"/>
                </a:lnTo>
                <a:lnTo>
                  <a:pt x="676771" y="642824"/>
                </a:lnTo>
                <a:lnTo>
                  <a:pt x="759746" y="499108"/>
                </a:lnTo>
                <a:cubicBezTo>
                  <a:pt x="777588" y="468205"/>
                  <a:pt x="817103" y="457617"/>
                  <a:pt x="848006" y="475459"/>
                </a:cubicBezTo>
                <a:cubicBezTo>
                  <a:pt x="878909" y="493301"/>
                  <a:pt x="889497" y="532816"/>
                  <a:pt x="871655" y="563719"/>
                </a:cubicBezTo>
                <a:lnTo>
                  <a:pt x="766227" y="746326"/>
                </a:lnTo>
                <a:cubicBezTo>
                  <a:pt x="761766" y="754051"/>
                  <a:pt x="755951" y="760507"/>
                  <a:pt x="749255" y="765567"/>
                </a:cubicBezTo>
                <a:lnTo>
                  <a:pt x="743243" y="768501"/>
                </a:lnTo>
                <a:lnTo>
                  <a:pt x="737685" y="773335"/>
                </a:lnTo>
                <a:cubicBezTo>
                  <a:pt x="723365" y="781602"/>
                  <a:pt x="705891" y="784407"/>
                  <a:pt x="688657" y="779789"/>
                </a:cubicBezTo>
                <a:lnTo>
                  <a:pt x="585425" y="752128"/>
                </a:lnTo>
                <a:lnTo>
                  <a:pt x="585424" y="969559"/>
                </a:lnTo>
                <a:lnTo>
                  <a:pt x="702193" y="949458"/>
                </a:lnTo>
                <a:lnTo>
                  <a:pt x="702939" y="952243"/>
                </a:lnTo>
                <a:lnTo>
                  <a:pt x="831936" y="952243"/>
                </a:lnTo>
                <a:lnTo>
                  <a:pt x="811717" y="1279979"/>
                </a:lnTo>
                <a:lnTo>
                  <a:pt x="718391" y="1279979"/>
                </a:lnTo>
                <a:lnTo>
                  <a:pt x="705624" y="1073053"/>
                </a:lnTo>
                <a:lnTo>
                  <a:pt x="470392" y="1159753"/>
                </a:lnTo>
                <a:lnTo>
                  <a:pt x="469391" y="1156014"/>
                </a:lnTo>
                <a:lnTo>
                  <a:pt x="428350" y="1164300"/>
                </a:lnTo>
                <a:lnTo>
                  <a:pt x="366444" y="1332262"/>
                </a:lnTo>
                <a:lnTo>
                  <a:pt x="367512" y="1336248"/>
                </a:lnTo>
                <a:lnTo>
                  <a:pt x="364770" y="1336804"/>
                </a:lnTo>
                <a:lnTo>
                  <a:pt x="364641" y="1337153"/>
                </a:lnTo>
                <a:lnTo>
                  <a:pt x="363957" y="1336969"/>
                </a:lnTo>
                <a:lnTo>
                  <a:pt x="45710" y="1401541"/>
                </a:lnTo>
                <a:lnTo>
                  <a:pt x="21556" y="1311395"/>
                </a:lnTo>
                <a:lnTo>
                  <a:pt x="264197" y="1230065"/>
                </a:lnTo>
                <a:lnTo>
                  <a:pt x="289521" y="1082960"/>
                </a:lnTo>
                <a:lnTo>
                  <a:pt x="279021" y="1067386"/>
                </a:lnTo>
                <a:cubicBezTo>
                  <a:pt x="270951" y="1048308"/>
                  <a:pt x="266489" y="1027332"/>
                  <a:pt x="266489" y="1005314"/>
                </a:cubicBezTo>
                <a:lnTo>
                  <a:pt x="266489" y="716775"/>
                </a:lnTo>
                <a:lnTo>
                  <a:pt x="169986" y="716775"/>
                </a:lnTo>
                <a:lnTo>
                  <a:pt x="127036" y="877069"/>
                </a:lnTo>
                <a:cubicBezTo>
                  <a:pt x="122418" y="894303"/>
                  <a:pt x="111252" y="908034"/>
                  <a:pt x="96932" y="916301"/>
                </a:cubicBezTo>
                <a:cubicBezTo>
                  <a:pt x="82612" y="924569"/>
                  <a:pt x="65138" y="927373"/>
                  <a:pt x="47904" y="922756"/>
                </a:cubicBezTo>
                <a:cubicBezTo>
                  <a:pt x="13436" y="913520"/>
                  <a:pt x="-7019" y="878092"/>
                  <a:pt x="2217" y="843624"/>
                </a:cubicBezTo>
                <a:lnTo>
                  <a:pt x="56791" y="639953"/>
                </a:lnTo>
                <a:cubicBezTo>
                  <a:pt x="59100" y="631336"/>
                  <a:pt x="63046" y="623595"/>
                  <a:pt x="68204" y="616974"/>
                </a:cubicBezTo>
                <a:lnTo>
                  <a:pt x="73253" y="612584"/>
                </a:lnTo>
                <a:lnTo>
                  <a:pt x="77370" y="606477"/>
                </a:lnTo>
                <a:cubicBezTo>
                  <a:pt x="89062" y="594785"/>
                  <a:pt x="105215" y="587553"/>
                  <a:pt x="123057" y="587553"/>
                </a:cubicBezTo>
                <a:lnTo>
                  <a:pt x="295122" y="587553"/>
                </a:lnTo>
                <a:lnTo>
                  <a:pt x="324521" y="550086"/>
                </a:lnTo>
                <a:lnTo>
                  <a:pt x="330115" y="546692"/>
                </a:lnTo>
                <a:lnTo>
                  <a:pt x="248938" y="518758"/>
                </a:lnTo>
                <a:cubicBezTo>
                  <a:pt x="187331" y="483190"/>
                  <a:pt x="139293" y="424118"/>
                  <a:pt x="119427" y="349976"/>
                </a:cubicBezTo>
                <a:cubicBezTo>
                  <a:pt x="79694" y="201691"/>
                  <a:pt x="167693" y="49273"/>
                  <a:pt x="315978" y="954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C5BC7B8D-FDDD-52BD-DFB5-407A4C703D83}"/>
              </a:ext>
            </a:extLst>
          </p:cNvPr>
          <p:cNvSpPr txBox="1"/>
          <p:nvPr/>
        </p:nvSpPr>
        <p:spPr>
          <a:xfrm>
            <a:off x="2711516" y="598308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壁に突撃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81" name="フリーフォーム: 図形 280">
            <a:extLst>
              <a:ext uri="{FF2B5EF4-FFF2-40B4-BE49-F238E27FC236}">
                <a16:creationId xmlns:a16="http://schemas.microsoft.com/office/drawing/2014/main" id="{F5292AEC-4BC4-F27E-FC75-DD690744A8C0}"/>
              </a:ext>
            </a:extLst>
          </p:cNvPr>
          <p:cNvSpPr/>
          <p:nvPr/>
        </p:nvSpPr>
        <p:spPr bwMode="auto">
          <a:xfrm rot="900000">
            <a:off x="5200788" y="2999462"/>
            <a:ext cx="486164" cy="774011"/>
          </a:xfrm>
          <a:custGeom>
            <a:avLst/>
            <a:gdLst>
              <a:gd name="connsiteX0" fmla="*/ 315978 w 880322"/>
              <a:gd name="connsiteY0" fmla="*/ 9540 h 1401541"/>
              <a:gd name="connsiteX1" fmla="*/ 656414 w 880322"/>
              <a:gd name="connsiteY1" fmla="*/ 206091 h 1401541"/>
              <a:gd name="connsiteX2" fmla="*/ 512512 w 880322"/>
              <a:gd name="connsiteY2" fmla="*/ 526573 h 1401541"/>
              <a:gd name="connsiteX3" fmla="*/ 497298 w 880322"/>
              <a:gd name="connsiteY3" fmla="*/ 532339 h 1401541"/>
              <a:gd name="connsiteX4" fmla="*/ 515118 w 880322"/>
              <a:gd name="connsiteY4" fmla="*/ 540906 h 1401541"/>
              <a:gd name="connsiteX5" fmla="*/ 572893 w 880322"/>
              <a:gd name="connsiteY5" fmla="*/ 611067 h 1401541"/>
              <a:gd name="connsiteX6" fmla="*/ 573731 w 880322"/>
              <a:gd name="connsiteY6" fmla="*/ 615214 h 1401541"/>
              <a:gd name="connsiteX7" fmla="*/ 676771 w 880322"/>
              <a:gd name="connsiteY7" fmla="*/ 642824 h 1401541"/>
              <a:gd name="connsiteX8" fmla="*/ 759746 w 880322"/>
              <a:gd name="connsiteY8" fmla="*/ 499108 h 1401541"/>
              <a:gd name="connsiteX9" fmla="*/ 848006 w 880322"/>
              <a:gd name="connsiteY9" fmla="*/ 475459 h 1401541"/>
              <a:gd name="connsiteX10" fmla="*/ 871655 w 880322"/>
              <a:gd name="connsiteY10" fmla="*/ 563719 h 1401541"/>
              <a:gd name="connsiteX11" fmla="*/ 766227 w 880322"/>
              <a:gd name="connsiteY11" fmla="*/ 746326 h 1401541"/>
              <a:gd name="connsiteX12" fmla="*/ 749255 w 880322"/>
              <a:gd name="connsiteY12" fmla="*/ 765567 h 1401541"/>
              <a:gd name="connsiteX13" fmla="*/ 743243 w 880322"/>
              <a:gd name="connsiteY13" fmla="*/ 768501 h 1401541"/>
              <a:gd name="connsiteX14" fmla="*/ 737685 w 880322"/>
              <a:gd name="connsiteY14" fmla="*/ 773335 h 1401541"/>
              <a:gd name="connsiteX15" fmla="*/ 688657 w 880322"/>
              <a:gd name="connsiteY15" fmla="*/ 779789 h 1401541"/>
              <a:gd name="connsiteX16" fmla="*/ 585425 w 880322"/>
              <a:gd name="connsiteY16" fmla="*/ 752128 h 1401541"/>
              <a:gd name="connsiteX17" fmla="*/ 585424 w 880322"/>
              <a:gd name="connsiteY17" fmla="*/ 969559 h 1401541"/>
              <a:gd name="connsiteX18" fmla="*/ 702193 w 880322"/>
              <a:gd name="connsiteY18" fmla="*/ 949458 h 1401541"/>
              <a:gd name="connsiteX19" fmla="*/ 702939 w 880322"/>
              <a:gd name="connsiteY19" fmla="*/ 952243 h 1401541"/>
              <a:gd name="connsiteX20" fmla="*/ 831936 w 880322"/>
              <a:gd name="connsiteY20" fmla="*/ 952243 h 1401541"/>
              <a:gd name="connsiteX21" fmla="*/ 811717 w 880322"/>
              <a:gd name="connsiteY21" fmla="*/ 1279979 h 1401541"/>
              <a:gd name="connsiteX22" fmla="*/ 718391 w 880322"/>
              <a:gd name="connsiteY22" fmla="*/ 1279979 h 1401541"/>
              <a:gd name="connsiteX23" fmla="*/ 705624 w 880322"/>
              <a:gd name="connsiteY23" fmla="*/ 1073053 h 1401541"/>
              <a:gd name="connsiteX24" fmla="*/ 470392 w 880322"/>
              <a:gd name="connsiteY24" fmla="*/ 1159753 h 1401541"/>
              <a:gd name="connsiteX25" fmla="*/ 469391 w 880322"/>
              <a:gd name="connsiteY25" fmla="*/ 1156014 h 1401541"/>
              <a:gd name="connsiteX26" fmla="*/ 428350 w 880322"/>
              <a:gd name="connsiteY26" fmla="*/ 1164300 h 1401541"/>
              <a:gd name="connsiteX27" fmla="*/ 366444 w 880322"/>
              <a:gd name="connsiteY27" fmla="*/ 1332262 h 1401541"/>
              <a:gd name="connsiteX28" fmla="*/ 367512 w 880322"/>
              <a:gd name="connsiteY28" fmla="*/ 1336248 h 1401541"/>
              <a:gd name="connsiteX29" fmla="*/ 364770 w 880322"/>
              <a:gd name="connsiteY29" fmla="*/ 1336804 h 1401541"/>
              <a:gd name="connsiteX30" fmla="*/ 364641 w 880322"/>
              <a:gd name="connsiteY30" fmla="*/ 1337153 h 1401541"/>
              <a:gd name="connsiteX31" fmla="*/ 363957 w 880322"/>
              <a:gd name="connsiteY31" fmla="*/ 1336969 h 1401541"/>
              <a:gd name="connsiteX32" fmla="*/ 45710 w 880322"/>
              <a:gd name="connsiteY32" fmla="*/ 1401541 h 1401541"/>
              <a:gd name="connsiteX33" fmla="*/ 21556 w 880322"/>
              <a:gd name="connsiteY33" fmla="*/ 1311395 h 1401541"/>
              <a:gd name="connsiteX34" fmla="*/ 264197 w 880322"/>
              <a:gd name="connsiteY34" fmla="*/ 1230065 h 1401541"/>
              <a:gd name="connsiteX35" fmla="*/ 289521 w 880322"/>
              <a:gd name="connsiteY35" fmla="*/ 1082960 h 1401541"/>
              <a:gd name="connsiteX36" fmla="*/ 279021 w 880322"/>
              <a:gd name="connsiteY36" fmla="*/ 1067386 h 1401541"/>
              <a:gd name="connsiteX37" fmla="*/ 266489 w 880322"/>
              <a:gd name="connsiteY37" fmla="*/ 1005314 h 1401541"/>
              <a:gd name="connsiteX38" fmla="*/ 266489 w 880322"/>
              <a:gd name="connsiteY38" fmla="*/ 716775 h 1401541"/>
              <a:gd name="connsiteX39" fmla="*/ 169986 w 880322"/>
              <a:gd name="connsiteY39" fmla="*/ 716775 h 1401541"/>
              <a:gd name="connsiteX40" fmla="*/ 127036 w 880322"/>
              <a:gd name="connsiteY40" fmla="*/ 877069 h 1401541"/>
              <a:gd name="connsiteX41" fmla="*/ 96932 w 880322"/>
              <a:gd name="connsiteY41" fmla="*/ 916301 h 1401541"/>
              <a:gd name="connsiteX42" fmla="*/ 47904 w 880322"/>
              <a:gd name="connsiteY42" fmla="*/ 922756 h 1401541"/>
              <a:gd name="connsiteX43" fmla="*/ 2217 w 880322"/>
              <a:gd name="connsiteY43" fmla="*/ 843624 h 1401541"/>
              <a:gd name="connsiteX44" fmla="*/ 56791 w 880322"/>
              <a:gd name="connsiteY44" fmla="*/ 639953 h 1401541"/>
              <a:gd name="connsiteX45" fmla="*/ 68204 w 880322"/>
              <a:gd name="connsiteY45" fmla="*/ 616974 h 1401541"/>
              <a:gd name="connsiteX46" fmla="*/ 73253 w 880322"/>
              <a:gd name="connsiteY46" fmla="*/ 612584 h 1401541"/>
              <a:gd name="connsiteX47" fmla="*/ 77370 w 880322"/>
              <a:gd name="connsiteY47" fmla="*/ 606477 h 1401541"/>
              <a:gd name="connsiteX48" fmla="*/ 123057 w 880322"/>
              <a:gd name="connsiteY48" fmla="*/ 587553 h 1401541"/>
              <a:gd name="connsiteX49" fmla="*/ 295122 w 880322"/>
              <a:gd name="connsiteY49" fmla="*/ 587553 h 1401541"/>
              <a:gd name="connsiteX50" fmla="*/ 324521 w 880322"/>
              <a:gd name="connsiteY50" fmla="*/ 550086 h 1401541"/>
              <a:gd name="connsiteX51" fmla="*/ 330115 w 880322"/>
              <a:gd name="connsiteY51" fmla="*/ 546692 h 1401541"/>
              <a:gd name="connsiteX52" fmla="*/ 248938 w 880322"/>
              <a:gd name="connsiteY52" fmla="*/ 518758 h 1401541"/>
              <a:gd name="connsiteX53" fmla="*/ 119427 w 880322"/>
              <a:gd name="connsiteY53" fmla="*/ 349976 h 1401541"/>
              <a:gd name="connsiteX54" fmla="*/ 315978 w 880322"/>
              <a:gd name="connsiteY54" fmla="*/ 9540 h 140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880322" h="1401541">
                <a:moveTo>
                  <a:pt x="315978" y="9540"/>
                </a:moveTo>
                <a:cubicBezTo>
                  <a:pt x="464263" y="-30193"/>
                  <a:pt x="616681" y="57806"/>
                  <a:pt x="656414" y="206091"/>
                </a:cubicBezTo>
                <a:cubicBezTo>
                  <a:pt x="691180" y="335840"/>
                  <a:pt x="628152" y="468754"/>
                  <a:pt x="512512" y="526573"/>
                </a:cubicBezTo>
                <a:lnTo>
                  <a:pt x="497298" y="532339"/>
                </a:lnTo>
                <a:lnTo>
                  <a:pt x="515118" y="540906"/>
                </a:lnTo>
                <a:cubicBezTo>
                  <a:pt x="540569" y="558101"/>
                  <a:pt x="560789" y="582449"/>
                  <a:pt x="572893" y="611067"/>
                </a:cubicBezTo>
                <a:lnTo>
                  <a:pt x="573731" y="615214"/>
                </a:lnTo>
                <a:lnTo>
                  <a:pt x="676771" y="642824"/>
                </a:lnTo>
                <a:lnTo>
                  <a:pt x="759746" y="499108"/>
                </a:lnTo>
                <a:cubicBezTo>
                  <a:pt x="777588" y="468205"/>
                  <a:pt x="817103" y="457617"/>
                  <a:pt x="848006" y="475459"/>
                </a:cubicBezTo>
                <a:cubicBezTo>
                  <a:pt x="878909" y="493301"/>
                  <a:pt x="889497" y="532816"/>
                  <a:pt x="871655" y="563719"/>
                </a:cubicBezTo>
                <a:lnTo>
                  <a:pt x="766227" y="746326"/>
                </a:lnTo>
                <a:cubicBezTo>
                  <a:pt x="761766" y="754051"/>
                  <a:pt x="755951" y="760507"/>
                  <a:pt x="749255" y="765567"/>
                </a:cubicBezTo>
                <a:lnTo>
                  <a:pt x="743243" y="768501"/>
                </a:lnTo>
                <a:lnTo>
                  <a:pt x="737685" y="773335"/>
                </a:lnTo>
                <a:cubicBezTo>
                  <a:pt x="723365" y="781602"/>
                  <a:pt x="705891" y="784407"/>
                  <a:pt x="688657" y="779789"/>
                </a:cubicBezTo>
                <a:lnTo>
                  <a:pt x="585425" y="752128"/>
                </a:lnTo>
                <a:lnTo>
                  <a:pt x="585424" y="969559"/>
                </a:lnTo>
                <a:lnTo>
                  <a:pt x="702193" y="949458"/>
                </a:lnTo>
                <a:lnTo>
                  <a:pt x="702939" y="952243"/>
                </a:lnTo>
                <a:lnTo>
                  <a:pt x="831936" y="952243"/>
                </a:lnTo>
                <a:lnTo>
                  <a:pt x="811717" y="1279979"/>
                </a:lnTo>
                <a:lnTo>
                  <a:pt x="718391" y="1279979"/>
                </a:lnTo>
                <a:lnTo>
                  <a:pt x="705624" y="1073053"/>
                </a:lnTo>
                <a:lnTo>
                  <a:pt x="470392" y="1159753"/>
                </a:lnTo>
                <a:lnTo>
                  <a:pt x="469391" y="1156014"/>
                </a:lnTo>
                <a:lnTo>
                  <a:pt x="428350" y="1164300"/>
                </a:lnTo>
                <a:lnTo>
                  <a:pt x="366444" y="1332262"/>
                </a:lnTo>
                <a:lnTo>
                  <a:pt x="367512" y="1336248"/>
                </a:lnTo>
                <a:lnTo>
                  <a:pt x="364770" y="1336804"/>
                </a:lnTo>
                <a:lnTo>
                  <a:pt x="364641" y="1337153"/>
                </a:lnTo>
                <a:lnTo>
                  <a:pt x="363957" y="1336969"/>
                </a:lnTo>
                <a:lnTo>
                  <a:pt x="45710" y="1401541"/>
                </a:lnTo>
                <a:lnTo>
                  <a:pt x="21556" y="1311395"/>
                </a:lnTo>
                <a:lnTo>
                  <a:pt x="264197" y="1230065"/>
                </a:lnTo>
                <a:lnTo>
                  <a:pt x="289521" y="1082960"/>
                </a:lnTo>
                <a:lnTo>
                  <a:pt x="279021" y="1067386"/>
                </a:lnTo>
                <a:cubicBezTo>
                  <a:pt x="270951" y="1048308"/>
                  <a:pt x="266489" y="1027332"/>
                  <a:pt x="266489" y="1005314"/>
                </a:cubicBezTo>
                <a:lnTo>
                  <a:pt x="266489" y="716775"/>
                </a:lnTo>
                <a:lnTo>
                  <a:pt x="169986" y="716775"/>
                </a:lnTo>
                <a:lnTo>
                  <a:pt x="127036" y="877069"/>
                </a:lnTo>
                <a:cubicBezTo>
                  <a:pt x="122418" y="894303"/>
                  <a:pt x="111252" y="908034"/>
                  <a:pt x="96932" y="916301"/>
                </a:cubicBezTo>
                <a:cubicBezTo>
                  <a:pt x="82612" y="924569"/>
                  <a:pt x="65138" y="927373"/>
                  <a:pt x="47904" y="922756"/>
                </a:cubicBezTo>
                <a:cubicBezTo>
                  <a:pt x="13436" y="913520"/>
                  <a:pt x="-7019" y="878092"/>
                  <a:pt x="2217" y="843624"/>
                </a:cubicBezTo>
                <a:lnTo>
                  <a:pt x="56791" y="639953"/>
                </a:lnTo>
                <a:cubicBezTo>
                  <a:pt x="59100" y="631336"/>
                  <a:pt x="63046" y="623595"/>
                  <a:pt x="68204" y="616974"/>
                </a:cubicBezTo>
                <a:lnTo>
                  <a:pt x="73253" y="612584"/>
                </a:lnTo>
                <a:lnTo>
                  <a:pt x="77370" y="606477"/>
                </a:lnTo>
                <a:cubicBezTo>
                  <a:pt x="89062" y="594785"/>
                  <a:pt x="105215" y="587553"/>
                  <a:pt x="123057" y="587553"/>
                </a:cubicBezTo>
                <a:lnTo>
                  <a:pt x="295122" y="587553"/>
                </a:lnTo>
                <a:lnTo>
                  <a:pt x="324521" y="550086"/>
                </a:lnTo>
                <a:lnTo>
                  <a:pt x="330115" y="546692"/>
                </a:lnTo>
                <a:lnTo>
                  <a:pt x="248938" y="518758"/>
                </a:lnTo>
                <a:cubicBezTo>
                  <a:pt x="187331" y="483190"/>
                  <a:pt x="139293" y="424118"/>
                  <a:pt x="119427" y="349976"/>
                </a:cubicBezTo>
                <a:cubicBezTo>
                  <a:pt x="79694" y="201691"/>
                  <a:pt x="167693" y="49273"/>
                  <a:pt x="315978" y="954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A5D5B8B6-FB04-C6D9-0AC4-765CEE8E6861}"/>
              </a:ext>
            </a:extLst>
          </p:cNvPr>
          <p:cNvGrpSpPr/>
          <p:nvPr/>
        </p:nvGrpSpPr>
        <p:grpSpPr>
          <a:xfrm>
            <a:off x="5711416" y="3429000"/>
            <a:ext cx="588688" cy="307777"/>
            <a:chOff x="9600435" y="410131"/>
            <a:chExt cx="1468689" cy="767858"/>
          </a:xfrm>
          <a:solidFill>
            <a:schemeClr val="bg1">
              <a:lumMod val="50000"/>
            </a:schemeClr>
          </a:solidFill>
        </p:grpSpPr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3AA8E746-7B98-90AF-CDD1-F2A173B1A06C}"/>
                </a:ext>
              </a:extLst>
            </p:cNvPr>
            <p:cNvSpPr/>
            <p:nvPr/>
          </p:nvSpPr>
          <p:spPr bwMode="auto">
            <a:xfrm>
              <a:off x="9600435" y="410131"/>
              <a:ext cx="1468689" cy="76785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296FB28-04BE-7801-5375-645235D070A6}"/>
                </a:ext>
              </a:extLst>
            </p:cNvPr>
            <p:cNvSpPr/>
            <p:nvPr/>
          </p:nvSpPr>
          <p:spPr bwMode="auto">
            <a:xfrm>
              <a:off x="9637776" y="684451"/>
              <a:ext cx="1363529" cy="493538"/>
            </a:xfrm>
            <a:custGeom>
              <a:avLst/>
              <a:gdLst>
                <a:gd name="connsiteX0" fmla="*/ 666524 w 1363529"/>
                <a:gd name="connsiteY0" fmla="*/ 0 h 493538"/>
                <a:gd name="connsiteX1" fmla="*/ 1343161 w 1363529"/>
                <a:gd name="connsiteY1" fmla="*/ 234487 h 493538"/>
                <a:gd name="connsiteX2" fmla="*/ 1363529 w 1363529"/>
                <a:gd name="connsiteY2" fmla="*/ 268792 h 493538"/>
                <a:gd name="connsiteX3" fmla="*/ 1305935 w 1363529"/>
                <a:gd name="connsiteY3" fmla="*/ 324267 h 493538"/>
                <a:gd name="connsiteX4" fmla="*/ 697004 w 1363529"/>
                <a:gd name="connsiteY4" fmla="*/ 493538 h 493538"/>
                <a:gd name="connsiteX5" fmla="*/ 20368 w 1363529"/>
                <a:gd name="connsiteY5" fmla="*/ 259052 h 493538"/>
                <a:gd name="connsiteX6" fmla="*/ 0 w 1363529"/>
                <a:gd name="connsiteY6" fmla="*/ 224747 h 493538"/>
                <a:gd name="connsiteX7" fmla="*/ 57594 w 1363529"/>
                <a:gd name="connsiteY7" fmla="*/ 169271 h 493538"/>
                <a:gd name="connsiteX8" fmla="*/ 666524 w 1363529"/>
                <a:gd name="connsiteY8" fmla="*/ 0 h 493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3529" h="493538">
                  <a:moveTo>
                    <a:pt x="666524" y="0"/>
                  </a:moveTo>
                  <a:cubicBezTo>
                    <a:pt x="970700" y="0"/>
                    <a:pt x="1231681" y="96689"/>
                    <a:pt x="1343161" y="234487"/>
                  </a:cubicBezTo>
                  <a:lnTo>
                    <a:pt x="1363529" y="268792"/>
                  </a:lnTo>
                  <a:lnTo>
                    <a:pt x="1305935" y="324267"/>
                  </a:lnTo>
                  <a:cubicBezTo>
                    <a:pt x="1173968" y="426393"/>
                    <a:pt x="950484" y="493538"/>
                    <a:pt x="697004" y="493538"/>
                  </a:cubicBezTo>
                  <a:cubicBezTo>
                    <a:pt x="392828" y="493538"/>
                    <a:pt x="131847" y="396849"/>
                    <a:pt x="20368" y="259052"/>
                  </a:cubicBezTo>
                  <a:lnTo>
                    <a:pt x="0" y="224747"/>
                  </a:lnTo>
                  <a:lnTo>
                    <a:pt x="57594" y="169271"/>
                  </a:lnTo>
                  <a:cubicBezTo>
                    <a:pt x="189561" y="67145"/>
                    <a:pt x="413044" y="0"/>
                    <a:pt x="666524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535439BD-2406-BDA2-19E4-892BA73975EE}"/>
              </a:ext>
            </a:extLst>
          </p:cNvPr>
          <p:cNvSpPr txBox="1"/>
          <p:nvPr/>
        </p:nvSpPr>
        <p:spPr>
          <a:xfrm>
            <a:off x="5586601" y="17539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壁の前に落とし穴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7873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156059</TotalTime>
  <Words>31</Words>
  <Application>Microsoft Office PowerPoint</Application>
  <PresentationFormat>A4 210 x 297 mm</PresentationFormat>
  <Paragraphs>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pptxn07_年収の壁のイラスト</dc:title>
  <dc:subject>pptxn07_年収の壁のイラスト</dc:subject>
  <dc:creator>でじけろお</dc:creator>
  <cp:revision>1</cp:revision>
  <dcterms:created xsi:type="dcterms:W3CDTF">2018-05-20T00:31:01Z</dcterms:created>
  <dcterms:modified xsi:type="dcterms:W3CDTF">2024-12-09T06:48:45Z</dcterms:modified>
  <cp:version>1</cp:version>
</cp:coreProperties>
</file>