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06" r:id="rId2"/>
    <p:sldId id="90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  <a:srgbClr val="FF3399"/>
    <a:srgbClr val="FFFF99"/>
    <a:srgbClr val="FF0066"/>
    <a:srgbClr val="CCECFF"/>
    <a:srgbClr val="FFFF00"/>
    <a:srgbClr val="C0C0C0"/>
    <a:srgbClr val="A20000"/>
    <a:srgbClr val="CC66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BF7808-CBA0-840E-0D1C-AABED212F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1C2D40-A72F-9174-440E-B7B28335EB38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身体の痛みマーク</a:t>
            </a:r>
          </a:p>
        </p:txBody>
      </p: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3E186ADD-E635-2B05-EDE4-CBE6895BC157}"/>
              </a:ext>
            </a:extLst>
          </p:cNvPr>
          <p:cNvGrpSpPr/>
          <p:nvPr/>
        </p:nvGrpSpPr>
        <p:grpSpPr>
          <a:xfrm>
            <a:off x="6926493" y="1417806"/>
            <a:ext cx="1891680" cy="1995660"/>
            <a:chOff x="6926493" y="1417806"/>
            <a:chExt cx="1891680" cy="1995660"/>
          </a:xfrm>
        </p:grpSpPr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0AE9C565-4AC8-4092-FD14-C7D165CE4066}"/>
                </a:ext>
              </a:extLst>
            </p:cNvPr>
            <p:cNvSpPr/>
            <p:nvPr/>
          </p:nvSpPr>
          <p:spPr bwMode="auto">
            <a:xfrm rot="10800000">
              <a:off x="6926493" y="2895684"/>
              <a:ext cx="1891680" cy="517782"/>
            </a:xfrm>
            <a:prstGeom prst="round2Same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3262D61-7180-1810-E6F5-F451D9814545}"/>
                </a:ext>
              </a:extLst>
            </p:cNvPr>
            <p:cNvGrpSpPr/>
            <p:nvPr/>
          </p:nvGrpSpPr>
          <p:grpSpPr>
            <a:xfrm>
              <a:off x="7171927" y="1417806"/>
              <a:ext cx="1260784" cy="1960161"/>
              <a:chOff x="7297687" y="-562916"/>
              <a:chExt cx="1260784" cy="1960161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BB24EDD4-A705-2228-57F8-447BF0DDF5AB}"/>
                  </a:ext>
                </a:extLst>
              </p:cNvPr>
              <p:cNvSpPr/>
              <p:nvPr/>
            </p:nvSpPr>
            <p:spPr bwMode="auto">
              <a:xfrm>
                <a:off x="7297687" y="-562916"/>
                <a:ext cx="1260784" cy="1960161"/>
              </a:xfrm>
              <a:custGeom>
                <a:avLst/>
                <a:gdLst>
                  <a:gd name="connsiteX0" fmla="*/ 842815 w 1260784"/>
                  <a:gd name="connsiteY0" fmla="*/ 0 h 1960161"/>
                  <a:gd name="connsiteX1" fmla="*/ 1260784 w 1260784"/>
                  <a:gd name="connsiteY1" fmla="*/ 482836 h 1960161"/>
                  <a:gd name="connsiteX2" fmla="*/ 1005508 w 1260784"/>
                  <a:gd name="connsiteY2" fmla="*/ 927728 h 1960161"/>
                  <a:gd name="connsiteX3" fmla="*/ 936260 w 1260784"/>
                  <a:gd name="connsiteY3" fmla="*/ 952560 h 1960161"/>
                  <a:gd name="connsiteX4" fmla="*/ 941491 w 1260784"/>
                  <a:gd name="connsiteY4" fmla="*/ 987095 h 1960161"/>
                  <a:gd name="connsiteX5" fmla="*/ 1004483 w 1260784"/>
                  <a:gd name="connsiteY5" fmla="*/ 1029566 h 1960161"/>
                  <a:gd name="connsiteX6" fmla="*/ 1071447 w 1260784"/>
                  <a:gd name="connsiteY6" fmla="*/ 1191232 h 1960161"/>
                  <a:gd name="connsiteX7" fmla="*/ 1071446 w 1260784"/>
                  <a:gd name="connsiteY7" fmla="*/ 1726655 h 1960161"/>
                  <a:gd name="connsiteX8" fmla="*/ 842815 w 1260784"/>
                  <a:gd name="connsiteY8" fmla="*/ 1955286 h 1960161"/>
                  <a:gd name="connsiteX9" fmla="*/ 842816 w 1260784"/>
                  <a:gd name="connsiteY9" fmla="*/ 1955285 h 1960161"/>
                  <a:gd name="connsiteX10" fmla="*/ 778503 w 1260784"/>
                  <a:gd name="connsiteY10" fmla="*/ 1942301 h 1960161"/>
                  <a:gd name="connsiteX11" fmla="*/ 775804 w 1260784"/>
                  <a:gd name="connsiteY11" fmla="*/ 1949098 h 1960161"/>
                  <a:gd name="connsiteX12" fmla="*/ 402398 w 1260784"/>
                  <a:gd name="connsiteY12" fmla="*/ 1773592 h 1960161"/>
                  <a:gd name="connsiteX13" fmla="*/ 66371 w 1260784"/>
                  <a:gd name="connsiteY13" fmla="*/ 1960161 h 1960161"/>
                  <a:gd name="connsiteX14" fmla="*/ 0 w 1260784"/>
                  <a:gd name="connsiteY14" fmla="*/ 1859455 h 1960161"/>
                  <a:gd name="connsiteX15" fmla="*/ 394446 w 1260784"/>
                  <a:gd name="connsiteY15" fmla="*/ 1554212 h 1960161"/>
                  <a:gd name="connsiteX16" fmla="*/ 395229 w 1260784"/>
                  <a:gd name="connsiteY16" fmla="*/ 1555399 h 1960161"/>
                  <a:gd name="connsiteX17" fmla="*/ 614185 w 1260784"/>
                  <a:gd name="connsiteY17" fmla="*/ 1627115 h 1960161"/>
                  <a:gd name="connsiteX18" fmla="*/ 614185 w 1260784"/>
                  <a:gd name="connsiteY18" fmla="*/ 1191232 h 1960161"/>
                  <a:gd name="connsiteX19" fmla="*/ 681150 w 1260784"/>
                  <a:gd name="connsiteY19" fmla="*/ 1029566 h 1960161"/>
                  <a:gd name="connsiteX20" fmla="*/ 744141 w 1260784"/>
                  <a:gd name="connsiteY20" fmla="*/ 987096 h 1960161"/>
                  <a:gd name="connsiteX21" fmla="*/ 749372 w 1260784"/>
                  <a:gd name="connsiteY21" fmla="*/ 952561 h 1960161"/>
                  <a:gd name="connsiteX22" fmla="*/ 680123 w 1260784"/>
                  <a:gd name="connsiteY22" fmla="*/ 927728 h 1960161"/>
                  <a:gd name="connsiteX23" fmla="*/ 424846 w 1260784"/>
                  <a:gd name="connsiteY23" fmla="*/ 482836 h 1960161"/>
                  <a:gd name="connsiteX24" fmla="*/ 842815 w 1260784"/>
                  <a:gd name="connsiteY24" fmla="*/ 0 h 1960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260784" h="1960161">
                    <a:moveTo>
                      <a:pt x="842815" y="0"/>
                    </a:moveTo>
                    <a:cubicBezTo>
                      <a:pt x="1073653" y="0"/>
                      <a:pt x="1260784" y="216173"/>
                      <a:pt x="1260784" y="482836"/>
                    </a:cubicBezTo>
                    <a:cubicBezTo>
                      <a:pt x="1260784" y="682833"/>
                      <a:pt x="1155523" y="854430"/>
                      <a:pt x="1005508" y="927728"/>
                    </a:cubicBezTo>
                    <a:lnTo>
                      <a:pt x="936260" y="952560"/>
                    </a:lnTo>
                    <a:lnTo>
                      <a:pt x="941491" y="987095"/>
                    </a:lnTo>
                    <a:lnTo>
                      <a:pt x="1004483" y="1029566"/>
                    </a:lnTo>
                    <a:cubicBezTo>
                      <a:pt x="1045857" y="1070940"/>
                      <a:pt x="1071447" y="1128098"/>
                      <a:pt x="1071447" y="1191232"/>
                    </a:cubicBezTo>
                    <a:cubicBezTo>
                      <a:pt x="1071447" y="1369706"/>
                      <a:pt x="1071446" y="1548181"/>
                      <a:pt x="1071446" y="1726655"/>
                    </a:cubicBezTo>
                    <a:cubicBezTo>
                      <a:pt x="1071446" y="1852924"/>
                      <a:pt x="969084" y="1955286"/>
                      <a:pt x="842815" y="1955286"/>
                    </a:cubicBezTo>
                    <a:lnTo>
                      <a:pt x="842816" y="1955285"/>
                    </a:lnTo>
                    <a:lnTo>
                      <a:pt x="778503" y="1942301"/>
                    </a:lnTo>
                    <a:lnTo>
                      <a:pt x="775804" y="1949098"/>
                    </a:lnTo>
                    <a:lnTo>
                      <a:pt x="402398" y="1773592"/>
                    </a:lnTo>
                    <a:lnTo>
                      <a:pt x="66371" y="1960161"/>
                    </a:lnTo>
                    <a:lnTo>
                      <a:pt x="0" y="1859455"/>
                    </a:lnTo>
                    <a:lnTo>
                      <a:pt x="394446" y="1554212"/>
                    </a:lnTo>
                    <a:lnTo>
                      <a:pt x="395229" y="1555399"/>
                    </a:lnTo>
                    <a:lnTo>
                      <a:pt x="614185" y="1627115"/>
                    </a:lnTo>
                    <a:lnTo>
                      <a:pt x="614185" y="1191232"/>
                    </a:lnTo>
                    <a:cubicBezTo>
                      <a:pt x="614185" y="1128098"/>
                      <a:pt x="639776" y="1070940"/>
                      <a:pt x="681150" y="1029566"/>
                    </a:cubicBezTo>
                    <a:lnTo>
                      <a:pt x="744141" y="987096"/>
                    </a:lnTo>
                    <a:lnTo>
                      <a:pt x="749372" y="952561"/>
                    </a:lnTo>
                    <a:lnTo>
                      <a:pt x="680123" y="927728"/>
                    </a:lnTo>
                    <a:cubicBezTo>
                      <a:pt x="530107" y="854430"/>
                      <a:pt x="424846" y="682833"/>
                      <a:pt x="424846" y="482836"/>
                    </a:cubicBezTo>
                    <a:cubicBezTo>
                      <a:pt x="424846" y="216173"/>
                      <a:pt x="611977" y="0"/>
                      <a:pt x="84281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6B52F15F-A2D5-5A17-F435-704A580A3588}"/>
                  </a:ext>
                </a:extLst>
              </p:cNvPr>
              <p:cNvSpPr/>
              <p:nvPr/>
            </p:nvSpPr>
            <p:spPr bwMode="auto">
              <a:xfrm rot="16200000">
                <a:off x="7797654" y="-264908"/>
                <a:ext cx="239678" cy="234753"/>
              </a:xfrm>
              <a:custGeom>
                <a:avLst/>
                <a:gdLst>
                  <a:gd name="connsiteX0" fmla="*/ 150536 w 301072"/>
                  <a:gd name="connsiteY0" fmla="*/ 0 h 294885"/>
                  <a:gd name="connsiteX1" fmla="*/ 301072 w 301072"/>
                  <a:gd name="connsiteY1" fmla="*/ 259544 h 294885"/>
                  <a:gd name="connsiteX2" fmla="*/ 246989 w 301072"/>
                  <a:gd name="connsiteY2" fmla="*/ 294884 h 294885"/>
                  <a:gd name="connsiteX3" fmla="*/ 150536 w 301072"/>
                  <a:gd name="connsiteY3" fmla="*/ 128587 h 294885"/>
                  <a:gd name="connsiteX4" fmla="*/ 54083 w 301072"/>
                  <a:gd name="connsiteY4" fmla="*/ 294885 h 294885"/>
                  <a:gd name="connsiteX5" fmla="*/ 0 w 301072"/>
                  <a:gd name="connsiteY5" fmla="*/ 259545 h 294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72" h="294885">
                    <a:moveTo>
                      <a:pt x="150536" y="0"/>
                    </a:moveTo>
                    <a:lnTo>
                      <a:pt x="301072" y="259544"/>
                    </a:lnTo>
                    <a:lnTo>
                      <a:pt x="246989" y="294884"/>
                    </a:lnTo>
                    <a:lnTo>
                      <a:pt x="150536" y="128587"/>
                    </a:lnTo>
                    <a:lnTo>
                      <a:pt x="54083" y="294885"/>
                    </a:lnTo>
                    <a:lnTo>
                      <a:pt x="0" y="25954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星: 10 pt 7">
                <a:extLst>
                  <a:ext uri="{FF2B5EF4-FFF2-40B4-BE49-F238E27FC236}">
                    <a16:creationId xmlns:a16="http://schemas.microsoft.com/office/drawing/2014/main" id="{CA9F887A-3753-C016-E6C3-0DDB45FAA573}"/>
                  </a:ext>
                </a:extLst>
              </p:cNvPr>
              <p:cNvSpPr/>
              <p:nvPr/>
            </p:nvSpPr>
            <p:spPr bwMode="auto">
              <a:xfrm>
                <a:off x="7590711" y="427865"/>
                <a:ext cx="400984" cy="400984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F6B6FDD-631B-8F2E-EA40-BAA74A2F235B}"/>
                  </a:ext>
                </a:extLst>
              </p:cNvPr>
              <p:cNvSpPr/>
              <p:nvPr/>
            </p:nvSpPr>
            <p:spPr bwMode="auto">
              <a:xfrm rot="17100000">
                <a:off x="7707997" y="592627"/>
                <a:ext cx="450264" cy="425391"/>
              </a:xfrm>
              <a:custGeom>
                <a:avLst/>
                <a:gdLst>
                  <a:gd name="connsiteX0" fmla="*/ 19384 w 474715"/>
                  <a:gd name="connsiteY0" fmla="*/ 24364 h 444775"/>
                  <a:gd name="connsiteX1" fmla="*/ 19384 w 474715"/>
                  <a:gd name="connsiteY1" fmla="*/ 24365 h 444775"/>
                  <a:gd name="connsiteX2" fmla="*/ 19383 w 474715"/>
                  <a:gd name="connsiteY2" fmla="*/ 24365 h 444775"/>
                  <a:gd name="connsiteX3" fmla="*/ 467823 w 474715"/>
                  <a:gd name="connsiteY3" fmla="*/ 338782 h 444775"/>
                  <a:gd name="connsiteX4" fmla="*/ 455331 w 474715"/>
                  <a:gd name="connsiteY4" fmla="*/ 420325 h 444775"/>
                  <a:gd name="connsiteX5" fmla="*/ 455330 w 474715"/>
                  <a:gd name="connsiteY5" fmla="*/ 420324 h 444775"/>
                  <a:gd name="connsiteX6" fmla="*/ 349916 w 474715"/>
                  <a:gd name="connsiteY6" fmla="*/ 425391 h 444775"/>
                  <a:gd name="connsiteX7" fmla="*/ 24451 w 474715"/>
                  <a:gd name="connsiteY7" fmla="*/ 129778 h 444775"/>
                  <a:gd name="connsiteX8" fmla="*/ 23588 w 474715"/>
                  <a:gd name="connsiteY8" fmla="*/ 128605 h 444775"/>
                  <a:gd name="connsiteX9" fmla="*/ 22873 w 474715"/>
                  <a:gd name="connsiteY9" fmla="*/ 128123 h 444775"/>
                  <a:gd name="connsiteX10" fmla="*/ 18917 w 474715"/>
                  <a:gd name="connsiteY10" fmla="*/ 122255 h 444775"/>
                  <a:gd name="connsiteX11" fmla="*/ 6892 w 474715"/>
                  <a:gd name="connsiteY11" fmla="*/ 105907 h 444775"/>
                  <a:gd name="connsiteX12" fmla="*/ 4195 w 474715"/>
                  <a:gd name="connsiteY12" fmla="*/ 49809 h 444775"/>
                  <a:gd name="connsiteX13" fmla="*/ 19384 w 474715"/>
                  <a:gd name="connsiteY13" fmla="*/ 24365 h 444775"/>
                  <a:gd name="connsiteX14" fmla="*/ 43254 w 474715"/>
                  <a:gd name="connsiteY14" fmla="*/ 6806 h 444775"/>
                  <a:gd name="connsiteX15" fmla="*/ 71041 w 474715"/>
                  <a:gd name="connsiteY15" fmla="*/ 0 h 444775"/>
                  <a:gd name="connsiteX16" fmla="*/ 76080 w 474715"/>
                  <a:gd name="connsiteY16" fmla="*/ 731 h 444775"/>
                  <a:gd name="connsiteX17" fmla="*/ 303035 w 474715"/>
                  <a:gd name="connsiteY17" fmla="*/ 731 h 444775"/>
                  <a:gd name="connsiteX18" fmla="*/ 377660 w 474715"/>
                  <a:gd name="connsiteY18" fmla="*/ 75356 h 444775"/>
                  <a:gd name="connsiteX19" fmla="*/ 377659 w 474715"/>
                  <a:gd name="connsiteY19" fmla="*/ 75356 h 444775"/>
                  <a:gd name="connsiteX20" fmla="*/ 303034 w 474715"/>
                  <a:gd name="connsiteY20" fmla="*/ 149981 h 444775"/>
                  <a:gd name="connsiteX21" fmla="*/ 268678 w 474715"/>
                  <a:gd name="connsiteY21" fmla="*/ 149981 h 444775"/>
                  <a:gd name="connsiteX22" fmla="*/ 450264 w 474715"/>
                  <a:gd name="connsiteY22" fmla="*/ 314911 h 444775"/>
                  <a:gd name="connsiteX23" fmla="*/ 467823 w 474715"/>
                  <a:gd name="connsiteY23" fmla="*/ 338782 h 444775"/>
                  <a:gd name="connsiteX0" fmla="*/ 455330 w 546770"/>
                  <a:gd name="connsiteY0" fmla="*/ 420324 h 511764"/>
                  <a:gd name="connsiteX1" fmla="*/ 349916 w 546770"/>
                  <a:gd name="connsiteY1" fmla="*/ 425391 h 511764"/>
                  <a:gd name="connsiteX2" fmla="*/ 24451 w 546770"/>
                  <a:gd name="connsiteY2" fmla="*/ 129778 h 511764"/>
                  <a:gd name="connsiteX3" fmla="*/ 23588 w 546770"/>
                  <a:gd name="connsiteY3" fmla="*/ 128605 h 511764"/>
                  <a:gd name="connsiteX4" fmla="*/ 22873 w 546770"/>
                  <a:gd name="connsiteY4" fmla="*/ 128123 h 511764"/>
                  <a:gd name="connsiteX5" fmla="*/ 18917 w 546770"/>
                  <a:gd name="connsiteY5" fmla="*/ 122255 h 511764"/>
                  <a:gd name="connsiteX6" fmla="*/ 6892 w 546770"/>
                  <a:gd name="connsiteY6" fmla="*/ 105907 h 511764"/>
                  <a:gd name="connsiteX7" fmla="*/ 4195 w 546770"/>
                  <a:gd name="connsiteY7" fmla="*/ 49809 h 511764"/>
                  <a:gd name="connsiteX8" fmla="*/ 19384 w 546770"/>
                  <a:gd name="connsiteY8" fmla="*/ 24365 h 511764"/>
                  <a:gd name="connsiteX9" fmla="*/ 43254 w 546770"/>
                  <a:gd name="connsiteY9" fmla="*/ 6806 h 511764"/>
                  <a:gd name="connsiteX10" fmla="*/ 71041 w 546770"/>
                  <a:gd name="connsiteY10" fmla="*/ 0 h 511764"/>
                  <a:gd name="connsiteX11" fmla="*/ 76080 w 546770"/>
                  <a:gd name="connsiteY11" fmla="*/ 731 h 511764"/>
                  <a:gd name="connsiteX12" fmla="*/ 303035 w 546770"/>
                  <a:gd name="connsiteY12" fmla="*/ 731 h 511764"/>
                  <a:gd name="connsiteX13" fmla="*/ 377660 w 546770"/>
                  <a:gd name="connsiteY13" fmla="*/ 75356 h 511764"/>
                  <a:gd name="connsiteX14" fmla="*/ 377659 w 546770"/>
                  <a:gd name="connsiteY14" fmla="*/ 75356 h 511764"/>
                  <a:gd name="connsiteX15" fmla="*/ 303034 w 546770"/>
                  <a:gd name="connsiteY15" fmla="*/ 149981 h 511764"/>
                  <a:gd name="connsiteX16" fmla="*/ 268678 w 546770"/>
                  <a:gd name="connsiteY16" fmla="*/ 149981 h 511764"/>
                  <a:gd name="connsiteX17" fmla="*/ 450264 w 546770"/>
                  <a:gd name="connsiteY17" fmla="*/ 314911 h 511764"/>
                  <a:gd name="connsiteX18" fmla="*/ 467823 w 546770"/>
                  <a:gd name="connsiteY18" fmla="*/ 338782 h 511764"/>
                  <a:gd name="connsiteX19" fmla="*/ 19384 w 546770"/>
                  <a:gd name="connsiteY19" fmla="*/ 24365 h 511764"/>
                  <a:gd name="connsiteX20" fmla="*/ 19383 w 546770"/>
                  <a:gd name="connsiteY20" fmla="*/ 24365 h 511764"/>
                  <a:gd name="connsiteX21" fmla="*/ 19384 w 546770"/>
                  <a:gd name="connsiteY21" fmla="*/ 24364 h 511764"/>
                  <a:gd name="connsiteX22" fmla="*/ 467823 w 546770"/>
                  <a:gd name="connsiteY22" fmla="*/ 338782 h 511764"/>
                  <a:gd name="connsiteX23" fmla="*/ 455331 w 546770"/>
                  <a:gd name="connsiteY23" fmla="*/ 420325 h 511764"/>
                  <a:gd name="connsiteX24" fmla="*/ 546770 w 546770"/>
                  <a:gd name="connsiteY24" fmla="*/ 511764 h 511764"/>
                  <a:gd name="connsiteX0" fmla="*/ 455330 w 474715"/>
                  <a:gd name="connsiteY0" fmla="*/ 420324 h 444775"/>
                  <a:gd name="connsiteX1" fmla="*/ 349916 w 474715"/>
                  <a:gd name="connsiteY1" fmla="*/ 425391 h 444775"/>
                  <a:gd name="connsiteX2" fmla="*/ 24451 w 474715"/>
                  <a:gd name="connsiteY2" fmla="*/ 129778 h 444775"/>
                  <a:gd name="connsiteX3" fmla="*/ 23588 w 474715"/>
                  <a:gd name="connsiteY3" fmla="*/ 128605 h 444775"/>
                  <a:gd name="connsiteX4" fmla="*/ 22873 w 474715"/>
                  <a:gd name="connsiteY4" fmla="*/ 128123 h 444775"/>
                  <a:gd name="connsiteX5" fmla="*/ 18917 w 474715"/>
                  <a:gd name="connsiteY5" fmla="*/ 122255 h 444775"/>
                  <a:gd name="connsiteX6" fmla="*/ 6892 w 474715"/>
                  <a:gd name="connsiteY6" fmla="*/ 105907 h 444775"/>
                  <a:gd name="connsiteX7" fmla="*/ 4195 w 474715"/>
                  <a:gd name="connsiteY7" fmla="*/ 49809 h 444775"/>
                  <a:gd name="connsiteX8" fmla="*/ 19384 w 474715"/>
                  <a:gd name="connsiteY8" fmla="*/ 24365 h 444775"/>
                  <a:gd name="connsiteX9" fmla="*/ 43254 w 474715"/>
                  <a:gd name="connsiteY9" fmla="*/ 6806 h 444775"/>
                  <a:gd name="connsiteX10" fmla="*/ 71041 w 474715"/>
                  <a:gd name="connsiteY10" fmla="*/ 0 h 444775"/>
                  <a:gd name="connsiteX11" fmla="*/ 76080 w 474715"/>
                  <a:gd name="connsiteY11" fmla="*/ 731 h 444775"/>
                  <a:gd name="connsiteX12" fmla="*/ 303035 w 474715"/>
                  <a:gd name="connsiteY12" fmla="*/ 731 h 444775"/>
                  <a:gd name="connsiteX13" fmla="*/ 377660 w 474715"/>
                  <a:gd name="connsiteY13" fmla="*/ 75356 h 444775"/>
                  <a:gd name="connsiteX14" fmla="*/ 377659 w 474715"/>
                  <a:gd name="connsiteY14" fmla="*/ 75356 h 444775"/>
                  <a:gd name="connsiteX15" fmla="*/ 303034 w 474715"/>
                  <a:gd name="connsiteY15" fmla="*/ 149981 h 444775"/>
                  <a:gd name="connsiteX16" fmla="*/ 268678 w 474715"/>
                  <a:gd name="connsiteY16" fmla="*/ 149981 h 444775"/>
                  <a:gd name="connsiteX17" fmla="*/ 450264 w 474715"/>
                  <a:gd name="connsiteY17" fmla="*/ 314911 h 444775"/>
                  <a:gd name="connsiteX18" fmla="*/ 467823 w 474715"/>
                  <a:gd name="connsiteY18" fmla="*/ 338782 h 444775"/>
                  <a:gd name="connsiteX19" fmla="*/ 19384 w 474715"/>
                  <a:gd name="connsiteY19" fmla="*/ 24365 h 444775"/>
                  <a:gd name="connsiteX20" fmla="*/ 19383 w 474715"/>
                  <a:gd name="connsiteY20" fmla="*/ 24365 h 444775"/>
                  <a:gd name="connsiteX21" fmla="*/ 19384 w 474715"/>
                  <a:gd name="connsiteY21" fmla="*/ 24364 h 444775"/>
                  <a:gd name="connsiteX22" fmla="*/ 455330 w 474715"/>
                  <a:gd name="connsiteY22" fmla="*/ 420324 h 444775"/>
                  <a:gd name="connsiteX23" fmla="*/ 467823 w 474715"/>
                  <a:gd name="connsiteY23" fmla="*/ 338782 h 444775"/>
                  <a:gd name="connsiteX24" fmla="*/ 455331 w 474715"/>
                  <a:gd name="connsiteY24" fmla="*/ 420325 h 444775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21" fmla="*/ 19384 w 467823"/>
                  <a:gd name="connsiteY21" fmla="*/ 24364 h 444775"/>
                  <a:gd name="connsiteX22" fmla="*/ 455330 w 467823"/>
                  <a:gd name="connsiteY22" fmla="*/ 420324 h 444775"/>
                  <a:gd name="connsiteX0" fmla="*/ 455330 w 939853"/>
                  <a:gd name="connsiteY0" fmla="*/ 420324 h 901880"/>
                  <a:gd name="connsiteX1" fmla="*/ 349916 w 939853"/>
                  <a:gd name="connsiteY1" fmla="*/ 425391 h 901880"/>
                  <a:gd name="connsiteX2" fmla="*/ 24451 w 939853"/>
                  <a:gd name="connsiteY2" fmla="*/ 129778 h 901880"/>
                  <a:gd name="connsiteX3" fmla="*/ 23588 w 939853"/>
                  <a:gd name="connsiteY3" fmla="*/ 128605 h 901880"/>
                  <a:gd name="connsiteX4" fmla="*/ 22873 w 939853"/>
                  <a:gd name="connsiteY4" fmla="*/ 128123 h 901880"/>
                  <a:gd name="connsiteX5" fmla="*/ 18917 w 939853"/>
                  <a:gd name="connsiteY5" fmla="*/ 122255 h 901880"/>
                  <a:gd name="connsiteX6" fmla="*/ 6892 w 939853"/>
                  <a:gd name="connsiteY6" fmla="*/ 105907 h 901880"/>
                  <a:gd name="connsiteX7" fmla="*/ 4195 w 939853"/>
                  <a:gd name="connsiteY7" fmla="*/ 49809 h 901880"/>
                  <a:gd name="connsiteX8" fmla="*/ 19384 w 939853"/>
                  <a:gd name="connsiteY8" fmla="*/ 24365 h 901880"/>
                  <a:gd name="connsiteX9" fmla="*/ 43254 w 939853"/>
                  <a:gd name="connsiteY9" fmla="*/ 6806 h 901880"/>
                  <a:gd name="connsiteX10" fmla="*/ 71041 w 939853"/>
                  <a:gd name="connsiteY10" fmla="*/ 0 h 901880"/>
                  <a:gd name="connsiteX11" fmla="*/ 76080 w 939853"/>
                  <a:gd name="connsiteY11" fmla="*/ 731 h 901880"/>
                  <a:gd name="connsiteX12" fmla="*/ 303035 w 939853"/>
                  <a:gd name="connsiteY12" fmla="*/ 731 h 901880"/>
                  <a:gd name="connsiteX13" fmla="*/ 377660 w 939853"/>
                  <a:gd name="connsiteY13" fmla="*/ 75356 h 901880"/>
                  <a:gd name="connsiteX14" fmla="*/ 377659 w 939853"/>
                  <a:gd name="connsiteY14" fmla="*/ 75356 h 901880"/>
                  <a:gd name="connsiteX15" fmla="*/ 303034 w 939853"/>
                  <a:gd name="connsiteY15" fmla="*/ 149981 h 901880"/>
                  <a:gd name="connsiteX16" fmla="*/ 268678 w 939853"/>
                  <a:gd name="connsiteY16" fmla="*/ 149981 h 901880"/>
                  <a:gd name="connsiteX17" fmla="*/ 450264 w 939853"/>
                  <a:gd name="connsiteY17" fmla="*/ 314911 h 901880"/>
                  <a:gd name="connsiteX18" fmla="*/ 467823 w 939853"/>
                  <a:gd name="connsiteY18" fmla="*/ 338782 h 901880"/>
                  <a:gd name="connsiteX19" fmla="*/ 19384 w 939853"/>
                  <a:gd name="connsiteY19" fmla="*/ 24365 h 901880"/>
                  <a:gd name="connsiteX20" fmla="*/ 19383 w 939853"/>
                  <a:gd name="connsiteY20" fmla="*/ 24365 h 901880"/>
                  <a:gd name="connsiteX21" fmla="*/ 939853 w 939853"/>
                  <a:gd name="connsiteY21" fmla="*/ 901880 h 901880"/>
                  <a:gd name="connsiteX22" fmla="*/ 455330 w 939853"/>
                  <a:gd name="connsiteY22" fmla="*/ 420324 h 901880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21" fmla="*/ 455330 w 467823"/>
                  <a:gd name="connsiteY21" fmla="*/ 420324 h 444775"/>
                  <a:gd name="connsiteX0" fmla="*/ 455330 w 546770"/>
                  <a:gd name="connsiteY0" fmla="*/ 420324 h 511764"/>
                  <a:gd name="connsiteX1" fmla="*/ 349916 w 546770"/>
                  <a:gd name="connsiteY1" fmla="*/ 425391 h 511764"/>
                  <a:gd name="connsiteX2" fmla="*/ 24451 w 546770"/>
                  <a:gd name="connsiteY2" fmla="*/ 129778 h 511764"/>
                  <a:gd name="connsiteX3" fmla="*/ 23588 w 546770"/>
                  <a:gd name="connsiteY3" fmla="*/ 128605 h 511764"/>
                  <a:gd name="connsiteX4" fmla="*/ 22873 w 546770"/>
                  <a:gd name="connsiteY4" fmla="*/ 128123 h 511764"/>
                  <a:gd name="connsiteX5" fmla="*/ 18917 w 546770"/>
                  <a:gd name="connsiteY5" fmla="*/ 122255 h 511764"/>
                  <a:gd name="connsiteX6" fmla="*/ 6892 w 546770"/>
                  <a:gd name="connsiteY6" fmla="*/ 105907 h 511764"/>
                  <a:gd name="connsiteX7" fmla="*/ 4195 w 546770"/>
                  <a:gd name="connsiteY7" fmla="*/ 49809 h 511764"/>
                  <a:gd name="connsiteX8" fmla="*/ 19384 w 546770"/>
                  <a:gd name="connsiteY8" fmla="*/ 24365 h 511764"/>
                  <a:gd name="connsiteX9" fmla="*/ 43254 w 546770"/>
                  <a:gd name="connsiteY9" fmla="*/ 6806 h 511764"/>
                  <a:gd name="connsiteX10" fmla="*/ 71041 w 546770"/>
                  <a:gd name="connsiteY10" fmla="*/ 0 h 511764"/>
                  <a:gd name="connsiteX11" fmla="*/ 76080 w 546770"/>
                  <a:gd name="connsiteY11" fmla="*/ 731 h 511764"/>
                  <a:gd name="connsiteX12" fmla="*/ 303035 w 546770"/>
                  <a:gd name="connsiteY12" fmla="*/ 731 h 511764"/>
                  <a:gd name="connsiteX13" fmla="*/ 377660 w 546770"/>
                  <a:gd name="connsiteY13" fmla="*/ 75356 h 511764"/>
                  <a:gd name="connsiteX14" fmla="*/ 377659 w 546770"/>
                  <a:gd name="connsiteY14" fmla="*/ 75356 h 511764"/>
                  <a:gd name="connsiteX15" fmla="*/ 303034 w 546770"/>
                  <a:gd name="connsiteY15" fmla="*/ 149981 h 511764"/>
                  <a:gd name="connsiteX16" fmla="*/ 268678 w 546770"/>
                  <a:gd name="connsiteY16" fmla="*/ 149981 h 511764"/>
                  <a:gd name="connsiteX17" fmla="*/ 450264 w 546770"/>
                  <a:gd name="connsiteY17" fmla="*/ 314911 h 511764"/>
                  <a:gd name="connsiteX18" fmla="*/ 467823 w 546770"/>
                  <a:gd name="connsiteY18" fmla="*/ 338782 h 511764"/>
                  <a:gd name="connsiteX19" fmla="*/ 19384 w 546770"/>
                  <a:gd name="connsiteY19" fmla="*/ 24365 h 511764"/>
                  <a:gd name="connsiteX20" fmla="*/ 19383 w 546770"/>
                  <a:gd name="connsiteY20" fmla="*/ 24365 h 511764"/>
                  <a:gd name="connsiteX21" fmla="*/ 546770 w 546770"/>
                  <a:gd name="connsiteY21" fmla="*/ 511764 h 511764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0" fmla="*/ 349916 w 467823"/>
                  <a:gd name="connsiteY0" fmla="*/ 425391 h 425391"/>
                  <a:gd name="connsiteX1" fmla="*/ 24451 w 467823"/>
                  <a:gd name="connsiteY1" fmla="*/ 129778 h 425391"/>
                  <a:gd name="connsiteX2" fmla="*/ 23588 w 467823"/>
                  <a:gd name="connsiteY2" fmla="*/ 128605 h 425391"/>
                  <a:gd name="connsiteX3" fmla="*/ 22873 w 467823"/>
                  <a:gd name="connsiteY3" fmla="*/ 128123 h 425391"/>
                  <a:gd name="connsiteX4" fmla="*/ 18917 w 467823"/>
                  <a:gd name="connsiteY4" fmla="*/ 122255 h 425391"/>
                  <a:gd name="connsiteX5" fmla="*/ 6892 w 467823"/>
                  <a:gd name="connsiteY5" fmla="*/ 105907 h 425391"/>
                  <a:gd name="connsiteX6" fmla="*/ 4195 w 467823"/>
                  <a:gd name="connsiteY6" fmla="*/ 49809 h 425391"/>
                  <a:gd name="connsiteX7" fmla="*/ 19384 w 467823"/>
                  <a:gd name="connsiteY7" fmla="*/ 24365 h 425391"/>
                  <a:gd name="connsiteX8" fmla="*/ 43254 w 467823"/>
                  <a:gd name="connsiteY8" fmla="*/ 6806 h 425391"/>
                  <a:gd name="connsiteX9" fmla="*/ 71041 w 467823"/>
                  <a:gd name="connsiteY9" fmla="*/ 0 h 425391"/>
                  <a:gd name="connsiteX10" fmla="*/ 76080 w 467823"/>
                  <a:gd name="connsiteY10" fmla="*/ 731 h 425391"/>
                  <a:gd name="connsiteX11" fmla="*/ 303035 w 467823"/>
                  <a:gd name="connsiteY11" fmla="*/ 731 h 425391"/>
                  <a:gd name="connsiteX12" fmla="*/ 377660 w 467823"/>
                  <a:gd name="connsiteY12" fmla="*/ 75356 h 425391"/>
                  <a:gd name="connsiteX13" fmla="*/ 377659 w 467823"/>
                  <a:gd name="connsiteY13" fmla="*/ 75356 h 425391"/>
                  <a:gd name="connsiteX14" fmla="*/ 303034 w 467823"/>
                  <a:gd name="connsiteY14" fmla="*/ 149981 h 425391"/>
                  <a:gd name="connsiteX15" fmla="*/ 268678 w 467823"/>
                  <a:gd name="connsiteY15" fmla="*/ 149981 h 425391"/>
                  <a:gd name="connsiteX16" fmla="*/ 450264 w 467823"/>
                  <a:gd name="connsiteY16" fmla="*/ 314911 h 425391"/>
                  <a:gd name="connsiteX17" fmla="*/ 467823 w 467823"/>
                  <a:gd name="connsiteY17" fmla="*/ 338782 h 425391"/>
                  <a:gd name="connsiteX18" fmla="*/ 19384 w 467823"/>
                  <a:gd name="connsiteY18" fmla="*/ 24365 h 425391"/>
                  <a:gd name="connsiteX19" fmla="*/ 19383 w 467823"/>
                  <a:gd name="connsiteY19" fmla="*/ 24365 h 425391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19384 w 467823"/>
                  <a:gd name="connsiteY18" fmla="*/ 24365 h 470518"/>
                  <a:gd name="connsiteX19" fmla="*/ 452016 w 467823"/>
                  <a:gd name="connsiteY19" fmla="*/ 470518 h 470518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168871 w 467823"/>
                  <a:gd name="connsiteY18" fmla="*/ 223439 h 470518"/>
                  <a:gd name="connsiteX19" fmla="*/ 452016 w 467823"/>
                  <a:gd name="connsiteY19" fmla="*/ 470518 h 470518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452016 w 467823"/>
                  <a:gd name="connsiteY18" fmla="*/ 470518 h 470518"/>
                  <a:gd name="connsiteX0" fmla="*/ 349916 w 467823"/>
                  <a:gd name="connsiteY0" fmla="*/ 425391 h 425391"/>
                  <a:gd name="connsiteX1" fmla="*/ 24451 w 467823"/>
                  <a:gd name="connsiteY1" fmla="*/ 129778 h 425391"/>
                  <a:gd name="connsiteX2" fmla="*/ 23588 w 467823"/>
                  <a:gd name="connsiteY2" fmla="*/ 128605 h 425391"/>
                  <a:gd name="connsiteX3" fmla="*/ 22873 w 467823"/>
                  <a:gd name="connsiteY3" fmla="*/ 128123 h 425391"/>
                  <a:gd name="connsiteX4" fmla="*/ 18917 w 467823"/>
                  <a:gd name="connsiteY4" fmla="*/ 122255 h 425391"/>
                  <a:gd name="connsiteX5" fmla="*/ 6892 w 467823"/>
                  <a:gd name="connsiteY5" fmla="*/ 105907 h 425391"/>
                  <a:gd name="connsiteX6" fmla="*/ 4195 w 467823"/>
                  <a:gd name="connsiteY6" fmla="*/ 49809 h 425391"/>
                  <a:gd name="connsiteX7" fmla="*/ 19384 w 467823"/>
                  <a:gd name="connsiteY7" fmla="*/ 24365 h 425391"/>
                  <a:gd name="connsiteX8" fmla="*/ 43254 w 467823"/>
                  <a:gd name="connsiteY8" fmla="*/ 6806 h 425391"/>
                  <a:gd name="connsiteX9" fmla="*/ 71041 w 467823"/>
                  <a:gd name="connsiteY9" fmla="*/ 0 h 425391"/>
                  <a:gd name="connsiteX10" fmla="*/ 76080 w 467823"/>
                  <a:gd name="connsiteY10" fmla="*/ 731 h 425391"/>
                  <a:gd name="connsiteX11" fmla="*/ 303035 w 467823"/>
                  <a:gd name="connsiteY11" fmla="*/ 731 h 425391"/>
                  <a:gd name="connsiteX12" fmla="*/ 377660 w 467823"/>
                  <a:gd name="connsiteY12" fmla="*/ 75356 h 425391"/>
                  <a:gd name="connsiteX13" fmla="*/ 377659 w 467823"/>
                  <a:gd name="connsiteY13" fmla="*/ 75356 h 425391"/>
                  <a:gd name="connsiteX14" fmla="*/ 303034 w 467823"/>
                  <a:gd name="connsiteY14" fmla="*/ 149981 h 425391"/>
                  <a:gd name="connsiteX15" fmla="*/ 268678 w 467823"/>
                  <a:gd name="connsiteY15" fmla="*/ 149981 h 425391"/>
                  <a:gd name="connsiteX16" fmla="*/ 450264 w 467823"/>
                  <a:gd name="connsiteY16" fmla="*/ 314911 h 425391"/>
                  <a:gd name="connsiteX17" fmla="*/ 467823 w 467823"/>
                  <a:gd name="connsiteY17" fmla="*/ 338782 h 425391"/>
                  <a:gd name="connsiteX0" fmla="*/ 349916 w 450264"/>
                  <a:gd name="connsiteY0" fmla="*/ 425391 h 425391"/>
                  <a:gd name="connsiteX1" fmla="*/ 24451 w 450264"/>
                  <a:gd name="connsiteY1" fmla="*/ 129778 h 425391"/>
                  <a:gd name="connsiteX2" fmla="*/ 23588 w 450264"/>
                  <a:gd name="connsiteY2" fmla="*/ 128605 h 425391"/>
                  <a:gd name="connsiteX3" fmla="*/ 22873 w 450264"/>
                  <a:gd name="connsiteY3" fmla="*/ 128123 h 425391"/>
                  <a:gd name="connsiteX4" fmla="*/ 18917 w 450264"/>
                  <a:gd name="connsiteY4" fmla="*/ 122255 h 425391"/>
                  <a:gd name="connsiteX5" fmla="*/ 6892 w 450264"/>
                  <a:gd name="connsiteY5" fmla="*/ 105907 h 425391"/>
                  <a:gd name="connsiteX6" fmla="*/ 4195 w 450264"/>
                  <a:gd name="connsiteY6" fmla="*/ 49809 h 425391"/>
                  <a:gd name="connsiteX7" fmla="*/ 19384 w 450264"/>
                  <a:gd name="connsiteY7" fmla="*/ 24365 h 425391"/>
                  <a:gd name="connsiteX8" fmla="*/ 43254 w 450264"/>
                  <a:gd name="connsiteY8" fmla="*/ 6806 h 425391"/>
                  <a:gd name="connsiteX9" fmla="*/ 71041 w 450264"/>
                  <a:gd name="connsiteY9" fmla="*/ 0 h 425391"/>
                  <a:gd name="connsiteX10" fmla="*/ 76080 w 450264"/>
                  <a:gd name="connsiteY10" fmla="*/ 731 h 425391"/>
                  <a:gd name="connsiteX11" fmla="*/ 303035 w 450264"/>
                  <a:gd name="connsiteY11" fmla="*/ 731 h 425391"/>
                  <a:gd name="connsiteX12" fmla="*/ 377660 w 450264"/>
                  <a:gd name="connsiteY12" fmla="*/ 75356 h 425391"/>
                  <a:gd name="connsiteX13" fmla="*/ 377659 w 450264"/>
                  <a:gd name="connsiteY13" fmla="*/ 75356 h 425391"/>
                  <a:gd name="connsiteX14" fmla="*/ 303034 w 450264"/>
                  <a:gd name="connsiteY14" fmla="*/ 149981 h 425391"/>
                  <a:gd name="connsiteX15" fmla="*/ 268678 w 450264"/>
                  <a:gd name="connsiteY15" fmla="*/ 149981 h 425391"/>
                  <a:gd name="connsiteX16" fmla="*/ 450264 w 450264"/>
                  <a:gd name="connsiteY16" fmla="*/ 314911 h 425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0264" h="425391">
                    <a:moveTo>
                      <a:pt x="349916" y="425391"/>
                    </a:moveTo>
                    <a:lnTo>
                      <a:pt x="24451" y="129778"/>
                    </a:lnTo>
                    <a:lnTo>
                      <a:pt x="23588" y="128605"/>
                    </a:lnTo>
                    <a:lnTo>
                      <a:pt x="22873" y="128123"/>
                    </a:lnTo>
                    <a:lnTo>
                      <a:pt x="18917" y="122255"/>
                    </a:lnTo>
                    <a:lnTo>
                      <a:pt x="6892" y="105907"/>
                    </a:lnTo>
                    <a:cubicBezTo>
                      <a:pt x="-1248" y="88311"/>
                      <a:pt x="-2219" y="68105"/>
                      <a:pt x="4195" y="49809"/>
                    </a:cubicBezTo>
                    <a:lnTo>
                      <a:pt x="19384" y="24365"/>
                    </a:lnTo>
                    <a:lnTo>
                      <a:pt x="43254" y="6806"/>
                    </a:lnTo>
                    <a:cubicBezTo>
                      <a:pt x="52052" y="2736"/>
                      <a:pt x="61503" y="458"/>
                      <a:pt x="71041" y="0"/>
                    </a:cubicBezTo>
                    <a:lnTo>
                      <a:pt x="76080" y="731"/>
                    </a:lnTo>
                    <a:lnTo>
                      <a:pt x="303035" y="731"/>
                    </a:lnTo>
                    <a:cubicBezTo>
                      <a:pt x="344249" y="731"/>
                      <a:pt x="377660" y="34142"/>
                      <a:pt x="377660" y="75356"/>
                    </a:cubicBezTo>
                    <a:lnTo>
                      <a:pt x="377659" y="75356"/>
                    </a:lnTo>
                    <a:cubicBezTo>
                      <a:pt x="377659" y="116570"/>
                      <a:pt x="344248" y="149981"/>
                      <a:pt x="303034" y="149981"/>
                    </a:cubicBezTo>
                    <a:lnTo>
                      <a:pt x="268678" y="149981"/>
                    </a:lnTo>
                    <a:lnTo>
                      <a:pt x="450264" y="314911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C3599F89-8E92-15D2-800B-5787F8C79923}"/>
              </a:ext>
            </a:extLst>
          </p:cNvPr>
          <p:cNvGrpSpPr/>
          <p:nvPr/>
        </p:nvGrpSpPr>
        <p:grpSpPr>
          <a:xfrm>
            <a:off x="1079212" y="1526738"/>
            <a:ext cx="2224863" cy="1912011"/>
            <a:chOff x="1079212" y="1526738"/>
            <a:chExt cx="2224863" cy="1912011"/>
          </a:xfrm>
        </p:grpSpPr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E6502A0C-79A1-DFE3-539B-FBF1C768CD7A}"/>
                </a:ext>
              </a:extLst>
            </p:cNvPr>
            <p:cNvSpPr/>
            <p:nvPr/>
          </p:nvSpPr>
          <p:spPr bwMode="auto">
            <a:xfrm rot="10800000">
              <a:off x="1079212" y="2920967"/>
              <a:ext cx="1891680" cy="517782"/>
            </a:xfrm>
            <a:prstGeom prst="round2Same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B83EAE50-9FD4-DCBE-634A-09C4A02935E9}"/>
                </a:ext>
              </a:extLst>
            </p:cNvPr>
            <p:cNvGrpSpPr/>
            <p:nvPr/>
          </p:nvGrpSpPr>
          <p:grpSpPr>
            <a:xfrm>
              <a:off x="1317679" y="1526738"/>
              <a:ext cx="1986396" cy="1889288"/>
              <a:chOff x="2222143" y="-453984"/>
              <a:chExt cx="1986396" cy="1889288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40911D6D-6D18-FFEE-3167-B0840719F9D7}"/>
                  </a:ext>
                </a:extLst>
              </p:cNvPr>
              <p:cNvGrpSpPr/>
              <p:nvPr/>
            </p:nvGrpSpPr>
            <p:grpSpPr>
              <a:xfrm>
                <a:off x="2222143" y="-453984"/>
                <a:ext cx="1694441" cy="1889288"/>
                <a:chOff x="5172360" y="-479267"/>
                <a:chExt cx="1694441" cy="1889288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72F2023B-5BA7-4527-25B1-EDE1C1DB9776}"/>
                    </a:ext>
                  </a:extLst>
                </p:cNvPr>
                <p:cNvSpPr/>
                <p:nvPr/>
              </p:nvSpPr>
              <p:spPr bwMode="auto">
                <a:xfrm>
                  <a:off x="5172360" y="-479267"/>
                  <a:ext cx="1694441" cy="1876513"/>
                </a:xfrm>
                <a:custGeom>
                  <a:avLst/>
                  <a:gdLst>
                    <a:gd name="connsiteX0" fmla="*/ 1275298 w 1694441"/>
                    <a:gd name="connsiteY0" fmla="*/ 1173 h 1876513"/>
                    <a:gd name="connsiteX1" fmla="*/ 1584282 w 1694441"/>
                    <a:gd name="connsiteY1" fmla="*/ 110159 h 1876513"/>
                    <a:gd name="connsiteX2" fmla="*/ 1538414 w 1694441"/>
                    <a:gd name="connsiteY2" fmla="*/ 747125 h 1876513"/>
                    <a:gd name="connsiteX3" fmla="*/ 1210431 w 1694441"/>
                    <a:gd name="connsiteY3" fmla="*/ 901979 h 1876513"/>
                    <a:gd name="connsiteX4" fmla="*/ 1134092 w 1694441"/>
                    <a:gd name="connsiteY4" fmla="*/ 900146 h 1876513"/>
                    <a:gd name="connsiteX5" fmla="*/ 1127332 w 1694441"/>
                    <a:gd name="connsiteY5" fmla="*/ 960533 h 1876513"/>
                    <a:gd name="connsiteX6" fmla="*/ 1172017 w 1694441"/>
                    <a:gd name="connsiteY6" fmla="*/ 1011917 h 1876513"/>
                    <a:gd name="connsiteX7" fmla="*/ 1194858 w 1694441"/>
                    <a:gd name="connsiteY7" fmla="*/ 1185406 h 1876513"/>
                    <a:gd name="connsiteX8" fmla="*/ 1056279 w 1694441"/>
                    <a:gd name="connsiteY8" fmla="*/ 1702585 h 1876513"/>
                    <a:gd name="connsiteX9" fmla="*/ 866876 w 1694441"/>
                    <a:gd name="connsiteY9" fmla="*/ 1869930 h 1876513"/>
                    <a:gd name="connsiteX10" fmla="*/ 776279 w 1694441"/>
                    <a:gd name="connsiteY10" fmla="*/ 1864252 h 1876513"/>
                    <a:gd name="connsiteX11" fmla="*/ 775804 w 1694441"/>
                    <a:gd name="connsiteY11" fmla="*/ 1865450 h 1876513"/>
                    <a:gd name="connsiteX12" fmla="*/ 402399 w 1694441"/>
                    <a:gd name="connsiteY12" fmla="*/ 1689944 h 1876513"/>
                    <a:gd name="connsiteX13" fmla="*/ 66371 w 1694441"/>
                    <a:gd name="connsiteY13" fmla="*/ 1876513 h 1876513"/>
                    <a:gd name="connsiteX14" fmla="*/ 0 w 1694441"/>
                    <a:gd name="connsiteY14" fmla="*/ 1775807 h 1876513"/>
                    <a:gd name="connsiteX15" fmla="*/ 394446 w 1694441"/>
                    <a:gd name="connsiteY15" fmla="*/ 1470564 h 1876513"/>
                    <a:gd name="connsiteX16" fmla="*/ 395229 w 1694441"/>
                    <a:gd name="connsiteY16" fmla="*/ 1471751 h 1876513"/>
                    <a:gd name="connsiteX17" fmla="*/ 624608 w 1694441"/>
                    <a:gd name="connsiteY17" fmla="*/ 1546882 h 1876513"/>
                    <a:gd name="connsiteX18" fmla="*/ 753177 w 1694441"/>
                    <a:gd name="connsiteY18" fmla="*/ 1067058 h 1876513"/>
                    <a:gd name="connsiteX19" fmla="*/ 859702 w 1694441"/>
                    <a:gd name="connsiteY19" fmla="*/ 928232 h 1876513"/>
                    <a:gd name="connsiteX20" fmla="*/ 929901 w 1694441"/>
                    <a:gd name="connsiteY20" fmla="*/ 904076 h 1876513"/>
                    <a:gd name="connsiteX21" fmla="*/ 958667 w 1694441"/>
                    <a:gd name="connsiteY21" fmla="*/ 838275 h 1876513"/>
                    <a:gd name="connsiteX22" fmla="*/ 901448 w 1694441"/>
                    <a:gd name="connsiteY22" fmla="*/ 792993 h 1876513"/>
                    <a:gd name="connsiteX23" fmla="*/ 813238 w 1694441"/>
                    <a:gd name="connsiteY23" fmla="*/ 651122 h 1876513"/>
                    <a:gd name="connsiteX24" fmla="*/ 809772 w 1694441"/>
                    <a:gd name="connsiteY24" fmla="*/ 636004 h 1876513"/>
                    <a:gd name="connsiteX25" fmla="*/ 814380 w 1694441"/>
                    <a:gd name="connsiteY25" fmla="*/ 636415 h 1876513"/>
                    <a:gd name="connsiteX26" fmla="*/ 925756 w 1694441"/>
                    <a:gd name="connsiteY26" fmla="*/ 550875 h 1876513"/>
                    <a:gd name="connsiteX27" fmla="*/ 821933 w 1694441"/>
                    <a:gd name="connsiteY27" fmla="*/ 397834 h 1876513"/>
                    <a:gd name="connsiteX28" fmla="*/ 807216 w 1694441"/>
                    <a:gd name="connsiteY28" fmla="*/ 396521 h 1876513"/>
                    <a:gd name="connsiteX29" fmla="*/ 837647 w 1694441"/>
                    <a:gd name="connsiteY29" fmla="*/ 312147 h 1876513"/>
                    <a:gd name="connsiteX30" fmla="*/ 947316 w 1694441"/>
                    <a:gd name="connsiteY30" fmla="*/ 156027 h 1876513"/>
                    <a:gd name="connsiteX31" fmla="*/ 1275298 w 1694441"/>
                    <a:gd name="connsiteY31" fmla="*/ 1173 h 1876513"/>
                    <a:gd name="connsiteX0" fmla="*/ 1275298 w 1694441"/>
                    <a:gd name="connsiteY0" fmla="*/ 1173 h 1876513"/>
                    <a:gd name="connsiteX1" fmla="*/ 1584282 w 1694441"/>
                    <a:gd name="connsiteY1" fmla="*/ 110159 h 1876513"/>
                    <a:gd name="connsiteX2" fmla="*/ 1538414 w 1694441"/>
                    <a:gd name="connsiteY2" fmla="*/ 747125 h 1876513"/>
                    <a:gd name="connsiteX3" fmla="*/ 1210431 w 1694441"/>
                    <a:gd name="connsiteY3" fmla="*/ 901979 h 1876513"/>
                    <a:gd name="connsiteX4" fmla="*/ 1134092 w 1694441"/>
                    <a:gd name="connsiteY4" fmla="*/ 900146 h 1876513"/>
                    <a:gd name="connsiteX5" fmla="*/ 1127332 w 1694441"/>
                    <a:gd name="connsiteY5" fmla="*/ 960533 h 1876513"/>
                    <a:gd name="connsiteX6" fmla="*/ 1172017 w 1694441"/>
                    <a:gd name="connsiteY6" fmla="*/ 1011917 h 1876513"/>
                    <a:gd name="connsiteX7" fmla="*/ 1194858 w 1694441"/>
                    <a:gd name="connsiteY7" fmla="*/ 1185406 h 1876513"/>
                    <a:gd name="connsiteX8" fmla="*/ 1056279 w 1694441"/>
                    <a:gd name="connsiteY8" fmla="*/ 1702585 h 1876513"/>
                    <a:gd name="connsiteX9" fmla="*/ 866876 w 1694441"/>
                    <a:gd name="connsiteY9" fmla="*/ 1869930 h 1876513"/>
                    <a:gd name="connsiteX10" fmla="*/ 776279 w 1694441"/>
                    <a:gd name="connsiteY10" fmla="*/ 1864252 h 1876513"/>
                    <a:gd name="connsiteX11" fmla="*/ 775804 w 1694441"/>
                    <a:gd name="connsiteY11" fmla="*/ 1865450 h 1876513"/>
                    <a:gd name="connsiteX12" fmla="*/ 402399 w 1694441"/>
                    <a:gd name="connsiteY12" fmla="*/ 1689944 h 1876513"/>
                    <a:gd name="connsiteX13" fmla="*/ 66371 w 1694441"/>
                    <a:gd name="connsiteY13" fmla="*/ 1876513 h 1876513"/>
                    <a:gd name="connsiteX14" fmla="*/ 0 w 1694441"/>
                    <a:gd name="connsiteY14" fmla="*/ 1775807 h 1876513"/>
                    <a:gd name="connsiteX15" fmla="*/ 394446 w 1694441"/>
                    <a:gd name="connsiteY15" fmla="*/ 1470564 h 1876513"/>
                    <a:gd name="connsiteX16" fmla="*/ 624608 w 1694441"/>
                    <a:gd name="connsiteY16" fmla="*/ 1546882 h 1876513"/>
                    <a:gd name="connsiteX17" fmla="*/ 753177 w 1694441"/>
                    <a:gd name="connsiteY17" fmla="*/ 1067058 h 1876513"/>
                    <a:gd name="connsiteX18" fmla="*/ 859702 w 1694441"/>
                    <a:gd name="connsiteY18" fmla="*/ 928232 h 1876513"/>
                    <a:gd name="connsiteX19" fmla="*/ 929901 w 1694441"/>
                    <a:gd name="connsiteY19" fmla="*/ 904076 h 1876513"/>
                    <a:gd name="connsiteX20" fmla="*/ 958667 w 1694441"/>
                    <a:gd name="connsiteY20" fmla="*/ 838275 h 1876513"/>
                    <a:gd name="connsiteX21" fmla="*/ 901448 w 1694441"/>
                    <a:gd name="connsiteY21" fmla="*/ 792993 h 1876513"/>
                    <a:gd name="connsiteX22" fmla="*/ 813238 w 1694441"/>
                    <a:gd name="connsiteY22" fmla="*/ 651122 h 1876513"/>
                    <a:gd name="connsiteX23" fmla="*/ 809772 w 1694441"/>
                    <a:gd name="connsiteY23" fmla="*/ 636004 h 1876513"/>
                    <a:gd name="connsiteX24" fmla="*/ 814380 w 1694441"/>
                    <a:gd name="connsiteY24" fmla="*/ 636415 h 1876513"/>
                    <a:gd name="connsiteX25" fmla="*/ 925756 w 1694441"/>
                    <a:gd name="connsiteY25" fmla="*/ 550875 h 1876513"/>
                    <a:gd name="connsiteX26" fmla="*/ 821933 w 1694441"/>
                    <a:gd name="connsiteY26" fmla="*/ 397834 h 1876513"/>
                    <a:gd name="connsiteX27" fmla="*/ 807216 w 1694441"/>
                    <a:gd name="connsiteY27" fmla="*/ 396521 h 1876513"/>
                    <a:gd name="connsiteX28" fmla="*/ 837647 w 1694441"/>
                    <a:gd name="connsiteY28" fmla="*/ 312147 h 1876513"/>
                    <a:gd name="connsiteX29" fmla="*/ 947316 w 1694441"/>
                    <a:gd name="connsiteY29" fmla="*/ 156027 h 1876513"/>
                    <a:gd name="connsiteX30" fmla="*/ 1275298 w 1694441"/>
                    <a:gd name="connsiteY30" fmla="*/ 1173 h 1876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94441" h="1876513">
                      <a:moveTo>
                        <a:pt x="1275298" y="1173"/>
                      </a:moveTo>
                      <a:cubicBezTo>
                        <a:pt x="1390567" y="-7127"/>
                        <a:pt x="1502668" y="28546"/>
                        <a:pt x="1584282" y="110159"/>
                      </a:cubicBezTo>
                      <a:cubicBezTo>
                        <a:pt x="1747509" y="273387"/>
                        <a:pt x="1726973" y="558566"/>
                        <a:pt x="1538414" y="747125"/>
                      </a:cubicBezTo>
                      <a:cubicBezTo>
                        <a:pt x="1444134" y="841404"/>
                        <a:pt x="1325700" y="893678"/>
                        <a:pt x="1210431" y="901979"/>
                      </a:cubicBezTo>
                      <a:lnTo>
                        <a:pt x="1134092" y="900146"/>
                      </a:lnTo>
                      <a:lnTo>
                        <a:pt x="1127332" y="960533"/>
                      </a:lnTo>
                      <a:lnTo>
                        <a:pt x="1172017" y="1011917"/>
                      </a:lnTo>
                      <a:cubicBezTo>
                        <a:pt x="1201273" y="1062590"/>
                        <a:pt x="1211199" y="1124423"/>
                        <a:pt x="1194858" y="1185406"/>
                      </a:cubicBezTo>
                      <a:lnTo>
                        <a:pt x="1056279" y="1702585"/>
                      </a:lnTo>
                      <a:cubicBezTo>
                        <a:pt x="1031769" y="1794060"/>
                        <a:pt x="955122" y="1857643"/>
                        <a:pt x="866876" y="1869930"/>
                      </a:cubicBezTo>
                      <a:lnTo>
                        <a:pt x="776279" y="1864252"/>
                      </a:lnTo>
                      <a:lnTo>
                        <a:pt x="775804" y="1865450"/>
                      </a:lnTo>
                      <a:lnTo>
                        <a:pt x="402399" y="1689944"/>
                      </a:lnTo>
                      <a:lnTo>
                        <a:pt x="66371" y="1876513"/>
                      </a:lnTo>
                      <a:lnTo>
                        <a:pt x="0" y="1775807"/>
                      </a:lnTo>
                      <a:lnTo>
                        <a:pt x="394446" y="1470564"/>
                      </a:lnTo>
                      <a:lnTo>
                        <a:pt x="624608" y="1546882"/>
                      </a:lnTo>
                      <a:lnTo>
                        <a:pt x="753177" y="1067058"/>
                      </a:lnTo>
                      <a:cubicBezTo>
                        <a:pt x="769517" y="1006075"/>
                        <a:pt x="809029" y="957488"/>
                        <a:pt x="859702" y="928232"/>
                      </a:cubicBezTo>
                      <a:lnTo>
                        <a:pt x="929901" y="904076"/>
                      </a:lnTo>
                      <a:lnTo>
                        <a:pt x="958667" y="838275"/>
                      </a:lnTo>
                      <a:lnTo>
                        <a:pt x="901448" y="792993"/>
                      </a:lnTo>
                      <a:cubicBezTo>
                        <a:pt x="860642" y="752186"/>
                        <a:pt x="831320" y="703757"/>
                        <a:pt x="813238" y="651122"/>
                      </a:cubicBezTo>
                      <a:lnTo>
                        <a:pt x="809772" y="636004"/>
                      </a:lnTo>
                      <a:lnTo>
                        <a:pt x="814380" y="636415"/>
                      </a:lnTo>
                      <a:cubicBezTo>
                        <a:pt x="867632" y="631674"/>
                        <a:pt x="912789" y="599269"/>
                        <a:pt x="925756" y="550875"/>
                      </a:cubicBezTo>
                      <a:cubicBezTo>
                        <a:pt x="943045" y="486349"/>
                        <a:pt x="896563" y="417831"/>
                        <a:pt x="821933" y="397834"/>
                      </a:cubicBezTo>
                      <a:lnTo>
                        <a:pt x="807216" y="396521"/>
                      </a:lnTo>
                      <a:lnTo>
                        <a:pt x="837647" y="312147"/>
                      </a:lnTo>
                      <a:cubicBezTo>
                        <a:pt x="863538" y="256346"/>
                        <a:pt x="900176" y="203167"/>
                        <a:pt x="947316" y="156027"/>
                      </a:cubicBezTo>
                      <a:cubicBezTo>
                        <a:pt x="1041596" y="61747"/>
                        <a:pt x="1160031" y="9474"/>
                        <a:pt x="1275298" y="117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四角形: 角を丸くする 135">
                  <a:extLst>
                    <a:ext uri="{FF2B5EF4-FFF2-40B4-BE49-F238E27FC236}">
                      <a16:creationId xmlns:a16="http://schemas.microsoft.com/office/drawing/2014/main" id="{10BC3614-E602-3D84-8375-544A610C18DB}"/>
                    </a:ext>
                  </a:extLst>
                </p:cNvPr>
                <p:cNvSpPr/>
                <p:nvPr/>
              </p:nvSpPr>
              <p:spPr bwMode="auto">
                <a:xfrm rot="4517486">
                  <a:off x="5939862" y="956807"/>
                  <a:ext cx="757179" cy="149250"/>
                </a:xfrm>
                <a:custGeom>
                  <a:avLst/>
                  <a:gdLst>
                    <a:gd name="connsiteX0" fmla="*/ 0 w 831803"/>
                    <a:gd name="connsiteY0" fmla="*/ 74625 h 149249"/>
                    <a:gd name="connsiteX1" fmla="*/ 74625 w 831803"/>
                    <a:gd name="connsiteY1" fmla="*/ 0 h 149249"/>
                    <a:gd name="connsiteX2" fmla="*/ 757179 w 831803"/>
                    <a:gd name="connsiteY2" fmla="*/ 0 h 149249"/>
                    <a:gd name="connsiteX3" fmla="*/ 831804 w 831803"/>
                    <a:gd name="connsiteY3" fmla="*/ 74625 h 149249"/>
                    <a:gd name="connsiteX4" fmla="*/ 831803 w 831803"/>
                    <a:gd name="connsiteY4" fmla="*/ 74625 h 149249"/>
                    <a:gd name="connsiteX5" fmla="*/ 757178 w 831803"/>
                    <a:gd name="connsiteY5" fmla="*/ 149250 h 149249"/>
                    <a:gd name="connsiteX6" fmla="*/ 74625 w 831803"/>
                    <a:gd name="connsiteY6" fmla="*/ 149249 h 149249"/>
                    <a:gd name="connsiteX7" fmla="*/ 0 w 831803"/>
                    <a:gd name="connsiteY7" fmla="*/ 74624 h 149249"/>
                    <a:gd name="connsiteX8" fmla="*/ 0 w 831803"/>
                    <a:gd name="connsiteY8" fmla="*/ 74625 h 149249"/>
                    <a:gd name="connsiteX0" fmla="*/ 0 w 831804"/>
                    <a:gd name="connsiteY0" fmla="*/ 74625 h 166065"/>
                    <a:gd name="connsiteX1" fmla="*/ 74625 w 831804"/>
                    <a:gd name="connsiteY1" fmla="*/ 0 h 166065"/>
                    <a:gd name="connsiteX2" fmla="*/ 757179 w 831804"/>
                    <a:gd name="connsiteY2" fmla="*/ 0 h 166065"/>
                    <a:gd name="connsiteX3" fmla="*/ 831804 w 831804"/>
                    <a:gd name="connsiteY3" fmla="*/ 74625 h 166065"/>
                    <a:gd name="connsiteX4" fmla="*/ 831803 w 831804"/>
                    <a:gd name="connsiteY4" fmla="*/ 74625 h 166065"/>
                    <a:gd name="connsiteX5" fmla="*/ 757178 w 831804"/>
                    <a:gd name="connsiteY5" fmla="*/ 149250 h 166065"/>
                    <a:gd name="connsiteX6" fmla="*/ 74625 w 831804"/>
                    <a:gd name="connsiteY6" fmla="*/ 149249 h 166065"/>
                    <a:gd name="connsiteX7" fmla="*/ 0 w 831804"/>
                    <a:gd name="connsiteY7" fmla="*/ 74624 h 166065"/>
                    <a:gd name="connsiteX8" fmla="*/ 91440 w 831804"/>
                    <a:gd name="connsiteY8" fmla="*/ 166065 h 166065"/>
                    <a:gd name="connsiteX0" fmla="*/ 0 w 831804"/>
                    <a:gd name="connsiteY0" fmla="*/ 74625 h 166065"/>
                    <a:gd name="connsiteX1" fmla="*/ 74625 w 831804"/>
                    <a:gd name="connsiteY1" fmla="*/ 0 h 166065"/>
                    <a:gd name="connsiteX2" fmla="*/ 757179 w 831804"/>
                    <a:gd name="connsiteY2" fmla="*/ 0 h 166065"/>
                    <a:gd name="connsiteX3" fmla="*/ 831804 w 831804"/>
                    <a:gd name="connsiteY3" fmla="*/ 74625 h 166065"/>
                    <a:gd name="connsiteX4" fmla="*/ 831803 w 831804"/>
                    <a:gd name="connsiteY4" fmla="*/ 74625 h 166065"/>
                    <a:gd name="connsiteX5" fmla="*/ 757178 w 831804"/>
                    <a:gd name="connsiteY5" fmla="*/ 149250 h 166065"/>
                    <a:gd name="connsiteX6" fmla="*/ 74625 w 831804"/>
                    <a:gd name="connsiteY6" fmla="*/ 149249 h 166065"/>
                    <a:gd name="connsiteX7" fmla="*/ 91440 w 831804"/>
                    <a:gd name="connsiteY7" fmla="*/ 166065 h 166065"/>
                    <a:gd name="connsiteX0" fmla="*/ 0 w 831804"/>
                    <a:gd name="connsiteY0" fmla="*/ 74625 h 149250"/>
                    <a:gd name="connsiteX1" fmla="*/ 74625 w 831804"/>
                    <a:gd name="connsiteY1" fmla="*/ 0 h 149250"/>
                    <a:gd name="connsiteX2" fmla="*/ 757179 w 831804"/>
                    <a:gd name="connsiteY2" fmla="*/ 0 h 149250"/>
                    <a:gd name="connsiteX3" fmla="*/ 831804 w 831804"/>
                    <a:gd name="connsiteY3" fmla="*/ 74625 h 149250"/>
                    <a:gd name="connsiteX4" fmla="*/ 831803 w 831804"/>
                    <a:gd name="connsiteY4" fmla="*/ 74625 h 149250"/>
                    <a:gd name="connsiteX5" fmla="*/ 757178 w 831804"/>
                    <a:gd name="connsiteY5" fmla="*/ 149250 h 149250"/>
                    <a:gd name="connsiteX6" fmla="*/ 74625 w 831804"/>
                    <a:gd name="connsiteY6" fmla="*/ 149249 h 149250"/>
                    <a:gd name="connsiteX0" fmla="*/ 0 w 757179"/>
                    <a:gd name="connsiteY0" fmla="*/ 0 h 149250"/>
                    <a:gd name="connsiteX1" fmla="*/ 682554 w 757179"/>
                    <a:gd name="connsiteY1" fmla="*/ 0 h 149250"/>
                    <a:gd name="connsiteX2" fmla="*/ 757179 w 757179"/>
                    <a:gd name="connsiteY2" fmla="*/ 74625 h 149250"/>
                    <a:gd name="connsiteX3" fmla="*/ 757178 w 757179"/>
                    <a:gd name="connsiteY3" fmla="*/ 74625 h 149250"/>
                    <a:gd name="connsiteX4" fmla="*/ 682553 w 757179"/>
                    <a:gd name="connsiteY4" fmla="*/ 149250 h 149250"/>
                    <a:gd name="connsiteX5" fmla="*/ 0 w 757179"/>
                    <a:gd name="connsiteY5" fmla="*/ 149249 h 14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7179" h="149250">
                      <a:moveTo>
                        <a:pt x="0" y="0"/>
                      </a:moveTo>
                      <a:lnTo>
                        <a:pt x="682554" y="0"/>
                      </a:lnTo>
                      <a:cubicBezTo>
                        <a:pt x="723768" y="0"/>
                        <a:pt x="757179" y="33411"/>
                        <a:pt x="757179" y="74625"/>
                      </a:cubicBezTo>
                      <a:lnTo>
                        <a:pt x="757178" y="74625"/>
                      </a:lnTo>
                      <a:cubicBezTo>
                        <a:pt x="757178" y="115839"/>
                        <a:pt x="723767" y="149250"/>
                        <a:pt x="682553" y="149250"/>
                      </a:cubicBezTo>
                      <a:lnTo>
                        <a:pt x="0" y="149249"/>
                      </a:ln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3" name="星: 10 pt 22">
                <a:extLst>
                  <a:ext uri="{FF2B5EF4-FFF2-40B4-BE49-F238E27FC236}">
                    <a16:creationId xmlns:a16="http://schemas.microsoft.com/office/drawing/2014/main" id="{CA77FE15-F037-B1A9-76CD-D912B3969920}"/>
                  </a:ext>
                </a:extLst>
              </p:cNvPr>
              <p:cNvSpPr/>
              <p:nvPr/>
            </p:nvSpPr>
            <p:spPr bwMode="auto">
              <a:xfrm>
                <a:off x="3641784" y="-376229"/>
                <a:ext cx="566755" cy="566755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3917AC5-D6BF-6AD6-380F-4F37CA616BBF}"/>
                  </a:ext>
                </a:extLst>
              </p:cNvPr>
              <p:cNvSpPr/>
              <p:nvPr/>
            </p:nvSpPr>
            <p:spPr bwMode="auto">
              <a:xfrm rot="18900000">
                <a:off x="3165664" y="-325868"/>
                <a:ext cx="239678" cy="234753"/>
              </a:xfrm>
              <a:custGeom>
                <a:avLst/>
                <a:gdLst>
                  <a:gd name="connsiteX0" fmla="*/ 150536 w 301072"/>
                  <a:gd name="connsiteY0" fmla="*/ 0 h 294885"/>
                  <a:gd name="connsiteX1" fmla="*/ 301072 w 301072"/>
                  <a:gd name="connsiteY1" fmla="*/ 259544 h 294885"/>
                  <a:gd name="connsiteX2" fmla="*/ 246989 w 301072"/>
                  <a:gd name="connsiteY2" fmla="*/ 294884 h 294885"/>
                  <a:gd name="connsiteX3" fmla="*/ 150536 w 301072"/>
                  <a:gd name="connsiteY3" fmla="*/ 128587 h 294885"/>
                  <a:gd name="connsiteX4" fmla="*/ 54083 w 301072"/>
                  <a:gd name="connsiteY4" fmla="*/ 294885 h 294885"/>
                  <a:gd name="connsiteX5" fmla="*/ 0 w 301072"/>
                  <a:gd name="connsiteY5" fmla="*/ 259545 h 294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72" h="294885">
                    <a:moveTo>
                      <a:pt x="150536" y="0"/>
                    </a:moveTo>
                    <a:lnTo>
                      <a:pt x="301072" y="259544"/>
                    </a:lnTo>
                    <a:lnTo>
                      <a:pt x="246989" y="294884"/>
                    </a:lnTo>
                    <a:lnTo>
                      <a:pt x="150536" y="128587"/>
                    </a:lnTo>
                    <a:lnTo>
                      <a:pt x="54083" y="294885"/>
                    </a:lnTo>
                    <a:lnTo>
                      <a:pt x="0" y="25954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A49BB3F1-1395-A393-49C3-1970ABD59928}"/>
              </a:ext>
            </a:extLst>
          </p:cNvPr>
          <p:cNvGrpSpPr/>
          <p:nvPr/>
        </p:nvGrpSpPr>
        <p:grpSpPr>
          <a:xfrm>
            <a:off x="1078611" y="4218791"/>
            <a:ext cx="1891680" cy="2106397"/>
            <a:chOff x="1078611" y="4218791"/>
            <a:chExt cx="1891680" cy="2106397"/>
          </a:xfrm>
        </p:grpSpPr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89619D17-94DC-70BC-D65E-C9EB6ED296BB}"/>
                </a:ext>
              </a:extLst>
            </p:cNvPr>
            <p:cNvSpPr/>
            <p:nvPr/>
          </p:nvSpPr>
          <p:spPr bwMode="auto">
            <a:xfrm rot="10800000">
              <a:off x="1078611" y="5807406"/>
              <a:ext cx="1891680" cy="517782"/>
            </a:xfrm>
            <a:prstGeom prst="round2Same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B53454CA-914C-8EE5-6299-9E6614736E19}"/>
                </a:ext>
              </a:extLst>
            </p:cNvPr>
            <p:cNvGrpSpPr/>
            <p:nvPr/>
          </p:nvGrpSpPr>
          <p:grpSpPr>
            <a:xfrm>
              <a:off x="1165905" y="4218791"/>
              <a:ext cx="1798364" cy="2047415"/>
              <a:chOff x="-2361836" y="2288042"/>
              <a:chExt cx="1798364" cy="2047415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69C9BA42-0D6D-365F-15C4-8F82A41F5D3A}"/>
                  </a:ext>
                </a:extLst>
              </p:cNvPr>
              <p:cNvGrpSpPr/>
              <p:nvPr/>
            </p:nvGrpSpPr>
            <p:grpSpPr>
              <a:xfrm>
                <a:off x="-2361836" y="2288042"/>
                <a:ext cx="1581833" cy="2047415"/>
                <a:chOff x="-2541130" y="2117712"/>
                <a:chExt cx="1581833" cy="2047415"/>
              </a:xfrm>
            </p:grpSpPr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55D968EC-F6A3-ADF9-FB34-0C9666121802}"/>
                    </a:ext>
                  </a:extLst>
                </p:cNvPr>
                <p:cNvSpPr/>
                <p:nvPr/>
              </p:nvSpPr>
              <p:spPr bwMode="auto">
                <a:xfrm>
                  <a:off x="-2541130" y="2117712"/>
                  <a:ext cx="1581833" cy="2047415"/>
                </a:xfrm>
                <a:custGeom>
                  <a:avLst/>
                  <a:gdLst>
                    <a:gd name="connsiteX0" fmla="*/ 419142 w 1581833"/>
                    <a:gd name="connsiteY0" fmla="*/ 1173 h 2047415"/>
                    <a:gd name="connsiteX1" fmla="*/ 747125 w 1581833"/>
                    <a:gd name="connsiteY1" fmla="*/ 156028 h 2047415"/>
                    <a:gd name="connsiteX2" fmla="*/ 881203 w 1581833"/>
                    <a:gd name="connsiteY2" fmla="*/ 651122 h 2047415"/>
                    <a:gd name="connsiteX3" fmla="*/ 849796 w 1581833"/>
                    <a:gd name="connsiteY3" fmla="*/ 717647 h 2047415"/>
                    <a:gd name="connsiteX4" fmla="*/ 900504 w 1581833"/>
                    <a:gd name="connsiteY4" fmla="*/ 755014 h 2047415"/>
                    <a:gd name="connsiteX5" fmla="*/ 930935 w 1581833"/>
                    <a:gd name="connsiteY5" fmla="*/ 745995 h 2047415"/>
                    <a:gd name="connsiteX6" fmla="*/ 1136269 w 1581833"/>
                    <a:gd name="connsiteY6" fmla="*/ 808774 h 2047415"/>
                    <a:gd name="connsiteX7" fmla="*/ 1514869 w 1581833"/>
                    <a:gd name="connsiteY7" fmla="*/ 1187376 h 2047415"/>
                    <a:gd name="connsiteX8" fmla="*/ 1514869 w 1581833"/>
                    <a:gd name="connsiteY8" fmla="*/ 1510709 h 2047415"/>
                    <a:gd name="connsiteX9" fmla="*/ 1514869 w 1581833"/>
                    <a:gd name="connsiteY9" fmla="*/ 1510708 h 2047415"/>
                    <a:gd name="connsiteX10" fmla="*/ 1494966 w 1581833"/>
                    <a:gd name="connsiteY10" fmla="*/ 1523925 h 2047415"/>
                    <a:gd name="connsiteX11" fmla="*/ 1497692 w 1581833"/>
                    <a:gd name="connsiteY11" fmla="*/ 1527372 h 2047415"/>
                    <a:gd name="connsiteX12" fmla="*/ 1192912 w 1581833"/>
                    <a:gd name="connsiteY12" fmla="*/ 1736390 h 2047415"/>
                    <a:gd name="connsiteX13" fmla="*/ 1164633 w 1581833"/>
                    <a:gd name="connsiteY13" fmla="*/ 2047415 h 2047415"/>
                    <a:gd name="connsiteX14" fmla="*/ 1044022 w 1581833"/>
                    <a:gd name="connsiteY14" fmla="*/ 2047415 h 2047415"/>
                    <a:gd name="connsiteX15" fmla="*/ 1006215 w 1581833"/>
                    <a:gd name="connsiteY15" fmla="*/ 1631598 h 2047415"/>
                    <a:gd name="connsiteX16" fmla="*/ 1006305 w 1581833"/>
                    <a:gd name="connsiteY16" fmla="*/ 1631598 h 2047415"/>
                    <a:gd name="connsiteX17" fmla="*/ 1004849 w 1581833"/>
                    <a:gd name="connsiteY17" fmla="*/ 1629756 h 2047415"/>
                    <a:gd name="connsiteX18" fmla="*/ 1165064 w 1581833"/>
                    <a:gd name="connsiteY18" fmla="*/ 1484236 h 2047415"/>
                    <a:gd name="connsiteX19" fmla="*/ 812936 w 1581833"/>
                    <a:gd name="connsiteY19" fmla="*/ 1132107 h 2047415"/>
                    <a:gd name="connsiteX20" fmla="*/ 750157 w 1581833"/>
                    <a:gd name="connsiteY20" fmla="*/ 926774 h 2047415"/>
                    <a:gd name="connsiteX21" fmla="*/ 757103 w 1581833"/>
                    <a:gd name="connsiteY21" fmla="*/ 903339 h 2047415"/>
                    <a:gd name="connsiteX22" fmla="*/ 717647 w 1581833"/>
                    <a:gd name="connsiteY22" fmla="*/ 849796 h 2047415"/>
                    <a:gd name="connsiteX23" fmla="*/ 651121 w 1581833"/>
                    <a:gd name="connsiteY23" fmla="*/ 881203 h 2047415"/>
                    <a:gd name="connsiteX24" fmla="*/ 156027 w 1581833"/>
                    <a:gd name="connsiteY24" fmla="*/ 747125 h 2047415"/>
                    <a:gd name="connsiteX25" fmla="*/ 110159 w 1581833"/>
                    <a:gd name="connsiteY25" fmla="*/ 110160 h 2047415"/>
                    <a:gd name="connsiteX26" fmla="*/ 419142 w 1581833"/>
                    <a:gd name="connsiteY26" fmla="*/ 1173 h 2047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581833" h="2047415">
                      <a:moveTo>
                        <a:pt x="419142" y="1173"/>
                      </a:moveTo>
                      <a:cubicBezTo>
                        <a:pt x="534411" y="9475"/>
                        <a:pt x="652845" y="61748"/>
                        <a:pt x="747125" y="156028"/>
                      </a:cubicBezTo>
                      <a:cubicBezTo>
                        <a:pt x="888544" y="297447"/>
                        <a:pt x="935450" y="493215"/>
                        <a:pt x="881203" y="651122"/>
                      </a:cubicBezTo>
                      <a:lnTo>
                        <a:pt x="849796" y="717647"/>
                      </a:lnTo>
                      <a:lnTo>
                        <a:pt x="900504" y="755014"/>
                      </a:lnTo>
                      <a:lnTo>
                        <a:pt x="930935" y="745995"/>
                      </a:lnTo>
                      <a:cubicBezTo>
                        <a:pt x="1002992" y="732045"/>
                        <a:pt x="1080465" y="752971"/>
                        <a:pt x="1136269" y="808774"/>
                      </a:cubicBezTo>
                      <a:cubicBezTo>
                        <a:pt x="1262469" y="934975"/>
                        <a:pt x="1388669" y="1061176"/>
                        <a:pt x="1514869" y="1187376"/>
                      </a:cubicBezTo>
                      <a:cubicBezTo>
                        <a:pt x="1604155" y="1276662"/>
                        <a:pt x="1604155" y="1421424"/>
                        <a:pt x="1514869" y="1510709"/>
                      </a:cubicBezTo>
                      <a:lnTo>
                        <a:pt x="1514869" y="1510708"/>
                      </a:lnTo>
                      <a:lnTo>
                        <a:pt x="1494966" y="1523925"/>
                      </a:lnTo>
                      <a:lnTo>
                        <a:pt x="1497692" y="1527372"/>
                      </a:lnTo>
                      <a:lnTo>
                        <a:pt x="1192912" y="1736390"/>
                      </a:lnTo>
                      <a:lnTo>
                        <a:pt x="1164633" y="2047415"/>
                      </a:lnTo>
                      <a:lnTo>
                        <a:pt x="1044022" y="2047415"/>
                      </a:lnTo>
                      <a:lnTo>
                        <a:pt x="1006215" y="1631598"/>
                      </a:lnTo>
                      <a:lnTo>
                        <a:pt x="1006305" y="1631598"/>
                      </a:lnTo>
                      <a:lnTo>
                        <a:pt x="1004849" y="1629756"/>
                      </a:lnTo>
                      <a:lnTo>
                        <a:pt x="1165064" y="1484236"/>
                      </a:lnTo>
                      <a:lnTo>
                        <a:pt x="812936" y="1132107"/>
                      </a:lnTo>
                      <a:cubicBezTo>
                        <a:pt x="757132" y="1076304"/>
                        <a:pt x="736206" y="998831"/>
                        <a:pt x="750157" y="926774"/>
                      </a:cubicBezTo>
                      <a:lnTo>
                        <a:pt x="757103" y="903339"/>
                      </a:lnTo>
                      <a:lnTo>
                        <a:pt x="717647" y="849796"/>
                      </a:lnTo>
                      <a:lnTo>
                        <a:pt x="651121" y="881203"/>
                      </a:lnTo>
                      <a:cubicBezTo>
                        <a:pt x="493215" y="935451"/>
                        <a:pt x="297446" y="888544"/>
                        <a:pt x="156027" y="747125"/>
                      </a:cubicBezTo>
                      <a:cubicBezTo>
                        <a:pt x="-32532" y="558566"/>
                        <a:pt x="-53068" y="273387"/>
                        <a:pt x="110159" y="110160"/>
                      </a:cubicBezTo>
                      <a:cubicBezTo>
                        <a:pt x="191773" y="28546"/>
                        <a:pt x="303874" y="-7127"/>
                        <a:pt x="419142" y="117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3F52105C-42AC-819A-5404-88E7505858A8}"/>
                    </a:ext>
                  </a:extLst>
                </p:cNvPr>
                <p:cNvSpPr/>
                <p:nvPr/>
              </p:nvSpPr>
              <p:spPr bwMode="auto">
                <a:xfrm rot="13500000">
                  <a:off x="-2414780" y="2561908"/>
                  <a:ext cx="239678" cy="234753"/>
                </a:xfrm>
                <a:custGeom>
                  <a:avLst/>
                  <a:gdLst>
                    <a:gd name="connsiteX0" fmla="*/ 150536 w 301072"/>
                    <a:gd name="connsiteY0" fmla="*/ 0 h 294885"/>
                    <a:gd name="connsiteX1" fmla="*/ 301072 w 301072"/>
                    <a:gd name="connsiteY1" fmla="*/ 259544 h 294885"/>
                    <a:gd name="connsiteX2" fmla="*/ 246989 w 301072"/>
                    <a:gd name="connsiteY2" fmla="*/ 294884 h 294885"/>
                    <a:gd name="connsiteX3" fmla="*/ 150536 w 301072"/>
                    <a:gd name="connsiteY3" fmla="*/ 128587 h 294885"/>
                    <a:gd name="connsiteX4" fmla="*/ 54083 w 301072"/>
                    <a:gd name="connsiteY4" fmla="*/ 294885 h 294885"/>
                    <a:gd name="connsiteX5" fmla="*/ 0 w 301072"/>
                    <a:gd name="connsiteY5" fmla="*/ 259545 h 294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1072" h="294885">
                      <a:moveTo>
                        <a:pt x="150536" y="0"/>
                      </a:moveTo>
                      <a:lnTo>
                        <a:pt x="301072" y="259544"/>
                      </a:lnTo>
                      <a:lnTo>
                        <a:pt x="246989" y="294884"/>
                      </a:lnTo>
                      <a:lnTo>
                        <a:pt x="150536" y="128587"/>
                      </a:lnTo>
                      <a:lnTo>
                        <a:pt x="54083" y="294885"/>
                      </a:lnTo>
                      <a:lnTo>
                        <a:pt x="0" y="25954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0" name="四角形: 角を丸くする 135">
                <a:extLst>
                  <a:ext uri="{FF2B5EF4-FFF2-40B4-BE49-F238E27FC236}">
                    <a16:creationId xmlns:a16="http://schemas.microsoft.com/office/drawing/2014/main" id="{70E237F4-DC65-AE6D-AA70-9A2400369AD2}"/>
                  </a:ext>
                </a:extLst>
              </p:cNvPr>
              <p:cNvSpPr/>
              <p:nvPr/>
            </p:nvSpPr>
            <p:spPr bwMode="auto">
              <a:xfrm rot="6300000">
                <a:off x="-1883490" y="3542266"/>
                <a:ext cx="757179" cy="149250"/>
              </a:xfrm>
              <a:custGeom>
                <a:avLst/>
                <a:gdLst>
                  <a:gd name="connsiteX0" fmla="*/ 0 w 831803"/>
                  <a:gd name="connsiteY0" fmla="*/ 74625 h 149249"/>
                  <a:gd name="connsiteX1" fmla="*/ 74625 w 831803"/>
                  <a:gd name="connsiteY1" fmla="*/ 0 h 149249"/>
                  <a:gd name="connsiteX2" fmla="*/ 757179 w 831803"/>
                  <a:gd name="connsiteY2" fmla="*/ 0 h 149249"/>
                  <a:gd name="connsiteX3" fmla="*/ 831804 w 831803"/>
                  <a:gd name="connsiteY3" fmla="*/ 74625 h 149249"/>
                  <a:gd name="connsiteX4" fmla="*/ 831803 w 831803"/>
                  <a:gd name="connsiteY4" fmla="*/ 74625 h 149249"/>
                  <a:gd name="connsiteX5" fmla="*/ 757178 w 831803"/>
                  <a:gd name="connsiteY5" fmla="*/ 149250 h 149249"/>
                  <a:gd name="connsiteX6" fmla="*/ 74625 w 831803"/>
                  <a:gd name="connsiteY6" fmla="*/ 149249 h 149249"/>
                  <a:gd name="connsiteX7" fmla="*/ 0 w 831803"/>
                  <a:gd name="connsiteY7" fmla="*/ 74624 h 149249"/>
                  <a:gd name="connsiteX8" fmla="*/ 0 w 831803"/>
                  <a:gd name="connsiteY8" fmla="*/ 74625 h 149249"/>
                  <a:gd name="connsiteX0" fmla="*/ 0 w 831804"/>
                  <a:gd name="connsiteY0" fmla="*/ 74625 h 166065"/>
                  <a:gd name="connsiteX1" fmla="*/ 74625 w 831804"/>
                  <a:gd name="connsiteY1" fmla="*/ 0 h 166065"/>
                  <a:gd name="connsiteX2" fmla="*/ 757179 w 831804"/>
                  <a:gd name="connsiteY2" fmla="*/ 0 h 166065"/>
                  <a:gd name="connsiteX3" fmla="*/ 831804 w 831804"/>
                  <a:gd name="connsiteY3" fmla="*/ 74625 h 166065"/>
                  <a:gd name="connsiteX4" fmla="*/ 831803 w 831804"/>
                  <a:gd name="connsiteY4" fmla="*/ 74625 h 166065"/>
                  <a:gd name="connsiteX5" fmla="*/ 757178 w 831804"/>
                  <a:gd name="connsiteY5" fmla="*/ 149250 h 166065"/>
                  <a:gd name="connsiteX6" fmla="*/ 74625 w 831804"/>
                  <a:gd name="connsiteY6" fmla="*/ 149249 h 166065"/>
                  <a:gd name="connsiteX7" fmla="*/ 0 w 831804"/>
                  <a:gd name="connsiteY7" fmla="*/ 74624 h 166065"/>
                  <a:gd name="connsiteX8" fmla="*/ 91440 w 831804"/>
                  <a:gd name="connsiteY8" fmla="*/ 166065 h 166065"/>
                  <a:gd name="connsiteX0" fmla="*/ 0 w 831804"/>
                  <a:gd name="connsiteY0" fmla="*/ 74625 h 166065"/>
                  <a:gd name="connsiteX1" fmla="*/ 74625 w 831804"/>
                  <a:gd name="connsiteY1" fmla="*/ 0 h 166065"/>
                  <a:gd name="connsiteX2" fmla="*/ 757179 w 831804"/>
                  <a:gd name="connsiteY2" fmla="*/ 0 h 166065"/>
                  <a:gd name="connsiteX3" fmla="*/ 831804 w 831804"/>
                  <a:gd name="connsiteY3" fmla="*/ 74625 h 166065"/>
                  <a:gd name="connsiteX4" fmla="*/ 831803 w 831804"/>
                  <a:gd name="connsiteY4" fmla="*/ 74625 h 166065"/>
                  <a:gd name="connsiteX5" fmla="*/ 757178 w 831804"/>
                  <a:gd name="connsiteY5" fmla="*/ 149250 h 166065"/>
                  <a:gd name="connsiteX6" fmla="*/ 74625 w 831804"/>
                  <a:gd name="connsiteY6" fmla="*/ 149249 h 166065"/>
                  <a:gd name="connsiteX7" fmla="*/ 91440 w 831804"/>
                  <a:gd name="connsiteY7" fmla="*/ 166065 h 166065"/>
                  <a:gd name="connsiteX0" fmla="*/ 0 w 831804"/>
                  <a:gd name="connsiteY0" fmla="*/ 74625 h 149250"/>
                  <a:gd name="connsiteX1" fmla="*/ 74625 w 831804"/>
                  <a:gd name="connsiteY1" fmla="*/ 0 h 149250"/>
                  <a:gd name="connsiteX2" fmla="*/ 757179 w 831804"/>
                  <a:gd name="connsiteY2" fmla="*/ 0 h 149250"/>
                  <a:gd name="connsiteX3" fmla="*/ 831804 w 831804"/>
                  <a:gd name="connsiteY3" fmla="*/ 74625 h 149250"/>
                  <a:gd name="connsiteX4" fmla="*/ 831803 w 831804"/>
                  <a:gd name="connsiteY4" fmla="*/ 74625 h 149250"/>
                  <a:gd name="connsiteX5" fmla="*/ 757178 w 831804"/>
                  <a:gd name="connsiteY5" fmla="*/ 149250 h 149250"/>
                  <a:gd name="connsiteX6" fmla="*/ 74625 w 831804"/>
                  <a:gd name="connsiteY6" fmla="*/ 149249 h 149250"/>
                  <a:gd name="connsiteX0" fmla="*/ 0 w 757179"/>
                  <a:gd name="connsiteY0" fmla="*/ 0 h 149250"/>
                  <a:gd name="connsiteX1" fmla="*/ 682554 w 757179"/>
                  <a:gd name="connsiteY1" fmla="*/ 0 h 149250"/>
                  <a:gd name="connsiteX2" fmla="*/ 757179 w 757179"/>
                  <a:gd name="connsiteY2" fmla="*/ 74625 h 149250"/>
                  <a:gd name="connsiteX3" fmla="*/ 757178 w 757179"/>
                  <a:gd name="connsiteY3" fmla="*/ 74625 h 149250"/>
                  <a:gd name="connsiteX4" fmla="*/ 682553 w 757179"/>
                  <a:gd name="connsiteY4" fmla="*/ 149250 h 149250"/>
                  <a:gd name="connsiteX5" fmla="*/ 0 w 757179"/>
                  <a:gd name="connsiteY5" fmla="*/ 149249 h 14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179" h="149250">
                    <a:moveTo>
                      <a:pt x="0" y="0"/>
                    </a:moveTo>
                    <a:lnTo>
                      <a:pt x="682554" y="0"/>
                    </a:lnTo>
                    <a:cubicBezTo>
                      <a:pt x="723768" y="0"/>
                      <a:pt x="757179" y="33411"/>
                      <a:pt x="757179" y="74625"/>
                    </a:cubicBezTo>
                    <a:lnTo>
                      <a:pt x="757178" y="74625"/>
                    </a:lnTo>
                    <a:cubicBezTo>
                      <a:pt x="757178" y="115839"/>
                      <a:pt x="723767" y="149250"/>
                      <a:pt x="682553" y="149250"/>
                    </a:cubicBezTo>
                    <a:lnTo>
                      <a:pt x="0" y="149249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星: 10 pt 260">
                <a:extLst>
                  <a:ext uri="{FF2B5EF4-FFF2-40B4-BE49-F238E27FC236}">
                    <a16:creationId xmlns:a16="http://schemas.microsoft.com/office/drawing/2014/main" id="{6BCAAF2A-944C-964F-0DE8-ADD515F58100}"/>
                  </a:ext>
                </a:extLst>
              </p:cNvPr>
              <p:cNvSpPr/>
              <p:nvPr/>
            </p:nvSpPr>
            <p:spPr bwMode="auto">
              <a:xfrm>
                <a:off x="-1130227" y="3147425"/>
                <a:ext cx="566755" cy="566755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67B0CB13-F5EB-3F61-46FD-DC1963299E8F}"/>
              </a:ext>
            </a:extLst>
          </p:cNvPr>
          <p:cNvGrpSpPr/>
          <p:nvPr/>
        </p:nvGrpSpPr>
        <p:grpSpPr>
          <a:xfrm>
            <a:off x="4025556" y="3716357"/>
            <a:ext cx="1891680" cy="2611899"/>
            <a:chOff x="4025556" y="3716357"/>
            <a:chExt cx="1891680" cy="2611899"/>
          </a:xfrm>
        </p:grpSpPr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63D71721-95D2-A6C2-2190-0C2B106E5836}"/>
                </a:ext>
              </a:extLst>
            </p:cNvPr>
            <p:cNvSpPr/>
            <p:nvPr/>
          </p:nvSpPr>
          <p:spPr bwMode="auto">
            <a:xfrm rot="10800000">
              <a:off x="4025556" y="5810474"/>
              <a:ext cx="1891680" cy="517782"/>
            </a:xfrm>
            <a:prstGeom prst="round2Same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05D2634A-F103-12E1-ED69-1E99A05ADC24}"/>
                </a:ext>
              </a:extLst>
            </p:cNvPr>
            <p:cNvGrpSpPr/>
            <p:nvPr/>
          </p:nvGrpSpPr>
          <p:grpSpPr>
            <a:xfrm>
              <a:off x="4505107" y="3716357"/>
              <a:ext cx="981518" cy="2554459"/>
              <a:chOff x="-302552" y="1782540"/>
              <a:chExt cx="981518" cy="2554459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5326B3CF-65EB-C443-1158-5D26E8DD77F3}"/>
                  </a:ext>
                </a:extLst>
              </p:cNvPr>
              <p:cNvGrpSpPr/>
              <p:nvPr/>
            </p:nvGrpSpPr>
            <p:grpSpPr>
              <a:xfrm>
                <a:off x="-302552" y="1782540"/>
                <a:ext cx="981518" cy="2554459"/>
                <a:chOff x="-1112229" y="1782540"/>
                <a:chExt cx="981518" cy="2554459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BDD4B23-823E-7FEC-D6D8-2AC617B040F6}"/>
                    </a:ext>
                  </a:extLst>
                </p:cNvPr>
                <p:cNvSpPr/>
                <p:nvPr/>
              </p:nvSpPr>
              <p:spPr bwMode="auto">
                <a:xfrm>
                  <a:off x="-1112229" y="1782540"/>
                  <a:ext cx="981518" cy="2554459"/>
                </a:xfrm>
                <a:custGeom>
                  <a:avLst/>
                  <a:gdLst>
                    <a:gd name="connsiteX0" fmla="*/ 381674 w 981518"/>
                    <a:gd name="connsiteY0" fmla="*/ 161 h 2554459"/>
                    <a:gd name="connsiteX1" fmla="*/ 826465 w 981518"/>
                    <a:gd name="connsiteY1" fmla="*/ 370693 h 2554459"/>
                    <a:gd name="connsiteX2" fmla="*/ 695033 w 981518"/>
                    <a:gd name="connsiteY2" fmla="*/ 866496 h 2554459"/>
                    <a:gd name="connsiteX3" fmla="*/ 634571 w 981518"/>
                    <a:gd name="connsiteY3" fmla="*/ 908404 h 2554459"/>
                    <a:gd name="connsiteX4" fmla="*/ 663436 w 981518"/>
                    <a:gd name="connsiteY4" fmla="*/ 974431 h 2554459"/>
                    <a:gd name="connsiteX5" fmla="*/ 728569 w 981518"/>
                    <a:gd name="connsiteY5" fmla="*/ 996844 h 2554459"/>
                    <a:gd name="connsiteX6" fmla="*/ 835094 w 981518"/>
                    <a:gd name="connsiteY6" fmla="*/ 1135669 h 2554459"/>
                    <a:gd name="connsiteX7" fmla="*/ 973671 w 981518"/>
                    <a:gd name="connsiteY7" fmla="*/ 1652848 h 2554459"/>
                    <a:gd name="connsiteX8" fmla="*/ 950830 w 981518"/>
                    <a:gd name="connsiteY8" fmla="*/ 1826337 h 2554459"/>
                    <a:gd name="connsiteX9" fmla="*/ 907147 w 981518"/>
                    <a:gd name="connsiteY9" fmla="*/ 1876570 h 2554459"/>
                    <a:gd name="connsiteX10" fmla="*/ 844528 w 981518"/>
                    <a:gd name="connsiteY10" fmla="*/ 2554459 h 2554459"/>
                    <a:gd name="connsiteX11" fmla="*/ 725970 w 981518"/>
                    <a:gd name="connsiteY11" fmla="*/ 2554458 h 2554459"/>
                    <a:gd name="connsiteX12" fmla="*/ 667358 w 981518"/>
                    <a:gd name="connsiteY12" fmla="*/ 1919946 h 2554459"/>
                    <a:gd name="connsiteX13" fmla="*/ 638516 w 981518"/>
                    <a:gd name="connsiteY13" fmla="*/ 1910021 h 2554459"/>
                    <a:gd name="connsiteX14" fmla="*/ 531991 w 981518"/>
                    <a:gd name="connsiteY14" fmla="*/ 1771195 h 2554459"/>
                    <a:gd name="connsiteX15" fmla="*/ 393413 w 981518"/>
                    <a:gd name="connsiteY15" fmla="*/ 1254017 h 2554459"/>
                    <a:gd name="connsiteX16" fmla="*/ 416254 w 981518"/>
                    <a:gd name="connsiteY16" fmla="*/ 1080528 h 2554459"/>
                    <a:gd name="connsiteX17" fmla="*/ 462014 w 981518"/>
                    <a:gd name="connsiteY17" fmla="*/ 1027907 h 2554459"/>
                    <a:gd name="connsiteX18" fmla="*/ 454053 w 981518"/>
                    <a:gd name="connsiteY18" fmla="*/ 956775 h 2554459"/>
                    <a:gd name="connsiteX19" fmla="*/ 380735 w 981518"/>
                    <a:gd name="connsiteY19" fmla="*/ 950713 h 2554459"/>
                    <a:gd name="connsiteX20" fmla="*/ 19011 w 981518"/>
                    <a:gd name="connsiteY20" fmla="*/ 587049 h 2554459"/>
                    <a:gd name="connsiteX21" fmla="*/ 297771 w 981518"/>
                    <a:gd name="connsiteY21" fmla="*/ 12487 h 2554459"/>
                    <a:gd name="connsiteX22" fmla="*/ 381674 w 981518"/>
                    <a:gd name="connsiteY22" fmla="*/ 161 h 2554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981518" h="2554459">
                      <a:moveTo>
                        <a:pt x="381674" y="161"/>
                      </a:moveTo>
                      <a:cubicBezTo>
                        <a:pt x="577298" y="-5646"/>
                        <a:pt x="766075" y="145313"/>
                        <a:pt x="826465" y="370693"/>
                      </a:cubicBezTo>
                      <a:cubicBezTo>
                        <a:pt x="878228" y="563876"/>
                        <a:pt x="820965" y="756869"/>
                        <a:pt x="695033" y="866496"/>
                      </a:cubicBezTo>
                      <a:lnTo>
                        <a:pt x="634571" y="908404"/>
                      </a:lnTo>
                      <a:lnTo>
                        <a:pt x="663436" y="974431"/>
                      </a:lnTo>
                      <a:lnTo>
                        <a:pt x="728569" y="996844"/>
                      </a:lnTo>
                      <a:cubicBezTo>
                        <a:pt x="779242" y="1026099"/>
                        <a:pt x="818754" y="1074685"/>
                        <a:pt x="835094" y="1135669"/>
                      </a:cubicBezTo>
                      <a:cubicBezTo>
                        <a:pt x="881287" y="1308062"/>
                        <a:pt x="927479" y="1480456"/>
                        <a:pt x="973671" y="1652848"/>
                      </a:cubicBezTo>
                      <a:cubicBezTo>
                        <a:pt x="990012" y="1713832"/>
                        <a:pt x="980086" y="1775665"/>
                        <a:pt x="950830" y="1826337"/>
                      </a:cubicBezTo>
                      <a:lnTo>
                        <a:pt x="907147" y="1876570"/>
                      </a:lnTo>
                      <a:lnTo>
                        <a:pt x="844528" y="2554459"/>
                      </a:lnTo>
                      <a:lnTo>
                        <a:pt x="725970" y="2554458"/>
                      </a:lnTo>
                      <a:lnTo>
                        <a:pt x="667358" y="1919946"/>
                      </a:lnTo>
                      <a:lnTo>
                        <a:pt x="638516" y="1910021"/>
                      </a:lnTo>
                      <a:cubicBezTo>
                        <a:pt x="587844" y="1880765"/>
                        <a:pt x="548331" y="1832179"/>
                        <a:pt x="531991" y="1771195"/>
                      </a:cubicBezTo>
                      <a:lnTo>
                        <a:pt x="393413" y="1254017"/>
                      </a:lnTo>
                      <a:cubicBezTo>
                        <a:pt x="377073" y="1193034"/>
                        <a:pt x="386998" y="1131201"/>
                        <a:pt x="416254" y="1080528"/>
                      </a:cubicBezTo>
                      <a:lnTo>
                        <a:pt x="462014" y="1027907"/>
                      </a:lnTo>
                      <a:lnTo>
                        <a:pt x="454053" y="956775"/>
                      </a:lnTo>
                      <a:lnTo>
                        <a:pt x="380735" y="950713"/>
                      </a:lnTo>
                      <a:cubicBezTo>
                        <a:pt x="216861" y="918738"/>
                        <a:pt x="70774" y="780232"/>
                        <a:pt x="19011" y="587049"/>
                      </a:cubicBezTo>
                      <a:cubicBezTo>
                        <a:pt x="-50007" y="329473"/>
                        <a:pt x="74798" y="72232"/>
                        <a:pt x="297771" y="12487"/>
                      </a:cubicBezTo>
                      <a:cubicBezTo>
                        <a:pt x="325642" y="5019"/>
                        <a:pt x="353728" y="990"/>
                        <a:pt x="381674" y="16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73934639-53E1-1F50-689C-67BEABD55FFA}"/>
                    </a:ext>
                  </a:extLst>
                </p:cNvPr>
                <p:cNvSpPr/>
                <p:nvPr/>
              </p:nvSpPr>
              <p:spPr bwMode="auto">
                <a:xfrm rot="15300000">
                  <a:off x="-1042197" y="2136601"/>
                  <a:ext cx="239678" cy="234753"/>
                </a:xfrm>
                <a:custGeom>
                  <a:avLst/>
                  <a:gdLst>
                    <a:gd name="connsiteX0" fmla="*/ 150536 w 301072"/>
                    <a:gd name="connsiteY0" fmla="*/ 0 h 294885"/>
                    <a:gd name="connsiteX1" fmla="*/ 301072 w 301072"/>
                    <a:gd name="connsiteY1" fmla="*/ 259544 h 294885"/>
                    <a:gd name="connsiteX2" fmla="*/ 246989 w 301072"/>
                    <a:gd name="connsiteY2" fmla="*/ 294884 h 294885"/>
                    <a:gd name="connsiteX3" fmla="*/ 150536 w 301072"/>
                    <a:gd name="connsiteY3" fmla="*/ 128587 h 294885"/>
                    <a:gd name="connsiteX4" fmla="*/ 54083 w 301072"/>
                    <a:gd name="connsiteY4" fmla="*/ 294885 h 294885"/>
                    <a:gd name="connsiteX5" fmla="*/ 0 w 301072"/>
                    <a:gd name="connsiteY5" fmla="*/ 259545 h 294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1072" h="294885">
                      <a:moveTo>
                        <a:pt x="150536" y="0"/>
                      </a:moveTo>
                      <a:lnTo>
                        <a:pt x="301072" y="259544"/>
                      </a:lnTo>
                      <a:lnTo>
                        <a:pt x="246989" y="294884"/>
                      </a:lnTo>
                      <a:lnTo>
                        <a:pt x="150536" y="128587"/>
                      </a:lnTo>
                      <a:lnTo>
                        <a:pt x="54083" y="294885"/>
                      </a:lnTo>
                      <a:lnTo>
                        <a:pt x="0" y="25954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2" name="星: 10 pt 261">
                <a:extLst>
                  <a:ext uri="{FF2B5EF4-FFF2-40B4-BE49-F238E27FC236}">
                    <a16:creationId xmlns:a16="http://schemas.microsoft.com/office/drawing/2014/main" id="{93850879-D1DA-BC3E-F3DC-948DD977F847}"/>
                  </a:ext>
                </a:extLst>
              </p:cNvPr>
              <p:cNvSpPr/>
              <p:nvPr/>
            </p:nvSpPr>
            <p:spPr bwMode="auto">
              <a:xfrm>
                <a:off x="-273125" y="2900512"/>
                <a:ext cx="566755" cy="566755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98E414BA-0073-E159-686B-EB4F2011C0E8}"/>
                  </a:ext>
                </a:extLst>
              </p:cNvPr>
              <p:cNvSpPr/>
              <p:nvPr/>
            </p:nvSpPr>
            <p:spPr bwMode="auto">
              <a:xfrm rot="15300000">
                <a:off x="-45118" y="3030858"/>
                <a:ext cx="450264" cy="425392"/>
              </a:xfrm>
              <a:custGeom>
                <a:avLst/>
                <a:gdLst>
                  <a:gd name="connsiteX0" fmla="*/ 19384 w 474716"/>
                  <a:gd name="connsiteY0" fmla="*/ 24365 h 444776"/>
                  <a:gd name="connsiteX1" fmla="*/ 19384 w 474716"/>
                  <a:gd name="connsiteY1" fmla="*/ 24365 h 444776"/>
                  <a:gd name="connsiteX2" fmla="*/ 19383 w 474716"/>
                  <a:gd name="connsiteY2" fmla="*/ 24366 h 444776"/>
                  <a:gd name="connsiteX3" fmla="*/ 470520 w 474716"/>
                  <a:gd name="connsiteY3" fmla="*/ 394881 h 444776"/>
                  <a:gd name="connsiteX4" fmla="*/ 455331 w 474716"/>
                  <a:gd name="connsiteY4" fmla="*/ 420326 h 444776"/>
                  <a:gd name="connsiteX5" fmla="*/ 455331 w 474716"/>
                  <a:gd name="connsiteY5" fmla="*/ 420325 h 444776"/>
                  <a:gd name="connsiteX6" fmla="*/ 349916 w 474716"/>
                  <a:gd name="connsiteY6" fmla="*/ 425392 h 444776"/>
                  <a:gd name="connsiteX7" fmla="*/ 24451 w 474716"/>
                  <a:gd name="connsiteY7" fmla="*/ 129779 h 444776"/>
                  <a:gd name="connsiteX8" fmla="*/ 23588 w 474716"/>
                  <a:gd name="connsiteY8" fmla="*/ 128606 h 444776"/>
                  <a:gd name="connsiteX9" fmla="*/ 22873 w 474716"/>
                  <a:gd name="connsiteY9" fmla="*/ 128124 h 444776"/>
                  <a:gd name="connsiteX10" fmla="*/ 18915 w 474716"/>
                  <a:gd name="connsiteY10" fmla="*/ 122253 h 444776"/>
                  <a:gd name="connsiteX11" fmla="*/ 6892 w 474716"/>
                  <a:gd name="connsiteY11" fmla="*/ 105908 h 444776"/>
                  <a:gd name="connsiteX12" fmla="*/ 4195 w 474716"/>
                  <a:gd name="connsiteY12" fmla="*/ 49810 h 444776"/>
                  <a:gd name="connsiteX13" fmla="*/ 19384 w 474716"/>
                  <a:gd name="connsiteY13" fmla="*/ 24365 h 444776"/>
                  <a:gd name="connsiteX14" fmla="*/ 43254 w 474716"/>
                  <a:gd name="connsiteY14" fmla="*/ 6807 h 444776"/>
                  <a:gd name="connsiteX15" fmla="*/ 71041 w 474716"/>
                  <a:gd name="connsiteY15" fmla="*/ 0 h 444776"/>
                  <a:gd name="connsiteX16" fmla="*/ 76081 w 474716"/>
                  <a:gd name="connsiteY16" fmla="*/ 732 h 444776"/>
                  <a:gd name="connsiteX17" fmla="*/ 303035 w 474716"/>
                  <a:gd name="connsiteY17" fmla="*/ 732 h 444776"/>
                  <a:gd name="connsiteX18" fmla="*/ 377660 w 474716"/>
                  <a:gd name="connsiteY18" fmla="*/ 75357 h 444776"/>
                  <a:gd name="connsiteX19" fmla="*/ 377659 w 474716"/>
                  <a:gd name="connsiteY19" fmla="*/ 75357 h 444776"/>
                  <a:gd name="connsiteX20" fmla="*/ 303034 w 474716"/>
                  <a:gd name="connsiteY20" fmla="*/ 149982 h 444776"/>
                  <a:gd name="connsiteX21" fmla="*/ 268678 w 474716"/>
                  <a:gd name="connsiteY21" fmla="*/ 149982 h 444776"/>
                  <a:gd name="connsiteX22" fmla="*/ 450264 w 474716"/>
                  <a:gd name="connsiteY22" fmla="*/ 314912 h 444776"/>
                  <a:gd name="connsiteX23" fmla="*/ 470520 w 474716"/>
                  <a:gd name="connsiteY23" fmla="*/ 394881 h 444776"/>
                  <a:gd name="connsiteX0" fmla="*/ 455331 w 546771"/>
                  <a:gd name="connsiteY0" fmla="*/ 420325 h 511765"/>
                  <a:gd name="connsiteX1" fmla="*/ 349916 w 546771"/>
                  <a:gd name="connsiteY1" fmla="*/ 425392 h 511765"/>
                  <a:gd name="connsiteX2" fmla="*/ 24451 w 546771"/>
                  <a:gd name="connsiteY2" fmla="*/ 129779 h 511765"/>
                  <a:gd name="connsiteX3" fmla="*/ 23588 w 546771"/>
                  <a:gd name="connsiteY3" fmla="*/ 128606 h 511765"/>
                  <a:gd name="connsiteX4" fmla="*/ 22873 w 546771"/>
                  <a:gd name="connsiteY4" fmla="*/ 128124 h 511765"/>
                  <a:gd name="connsiteX5" fmla="*/ 18915 w 546771"/>
                  <a:gd name="connsiteY5" fmla="*/ 122253 h 511765"/>
                  <a:gd name="connsiteX6" fmla="*/ 6892 w 546771"/>
                  <a:gd name="connsiteY6" fmla="*/ 105908 h 511765"/>
                  <a:gd name="connsiteX7" fmla="*/ 4195 w 546771"/>
                  <a:gd name="connsiteY7" fmla="*/ 49810 h 511765"/>
                  <a:gd name="connsiteX8" fmla="*/ 19384 w 546771"/>
                  <a:gd name="connsiteY8" fmla="*/ 24365 h 511765"/>
                  <a:gd name="connsiteX9" fmla="*/ 43254 w 546771"/>
                  <a:gd name="connsiteY9" fmla="*/ 6807 h 511765"/>
                  <a:gd name="connsiteX10" fmla="*/ 71041 w 546771"/>
                  <a:gd name="connsiteY10" fmla="*/ 0 h 511765"/>
                  <a:gd name="connsiteX11" fmla="*/ 76081 w 546771"/>
                  <a:gd name="connsiteY11" fmla="*/ 732 h 511765"/>
                  <a:gd name="connsiteX12" fmla="*/ 303035 w 546771"/>
                  <a:gd name="connsiteY12" fmla="*/ 732 h 511765"/>
                  <a:gd name="connsiteX13" fmla="*/ 377660 w 546771"/>
                  <a:gd name="connsiteY13" fmla="*/ 75357 h 511765"/>
                  <a:gd name="connsiteX14" fmla="*/ 377659 w 546771"/>
                  <a:gd name="connsiteY14" fmla="*/ 75357 h 511765"/>
                  <a:gd name="connsiteX15" fmla="*/ 303034 w 546771"/>
                  <a:gd name="connsiteY15" fmla="*/ 149982 h 511765"/>
                  <a:gd name="connsiteX16" fmla="*/ 268678 w 546771"/>
                  <a:gd name="connsiteY16" fmla="*/ 149982 h 511765"/>
                  <a:gd name="connsiteX17" fmla="*/ 450264 w 546771"/>
                  <a:gd name="connsiteY17" fmla="*/ 314912 h 511765"/>
                  <a:gd name="connsiteX18" fmla="*/ 470520 w 546771"/>
                  <a:gd name="connsiteY18" fmla="*/ 394881 h 511765"/>
                  <a:gd name="connsiteX19" fmla="*/ 19384 w 546771"/>
                  <a:gd name="connsiteY19" fmla="*/ 24365 h 511765"/>
                  <a:gd name="connsiteX20" fmla="*/ 19383 w 546771"/>
                  <a:gd name="connsiteY20" fmla="*/ 24366 h 511765"/>
                  <a:gd name="connsiteX21" fmla="*/ 19384 w 546771"/>
                  <a:gd name="connsiteY21" fmla="*/ 24365 h 511765"/>
                  <a:gd name="connsiteX22" fmla="*/ 470520 w 546771"/>
                  <a:gd name="connsiteY22" fmla="*/ 394881 h 511765"/>
                  <a:gd name="connsiteX23" fmla="*/ 455331 w 546771"/>
                  <a:gd name="connsiteY23" fmla="*/ 420326 h 511765"/>
                  <a:gd name="connsiteX24" fmla="*/ 546771 w 546771"/>
                  <a:gd name="connsiteY24" fmla="*/ 511765 h 511765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19384 w 474716"/>
                  <a:gd name="connsiteY19" fmla="*/ 24365 h 444776"/>
                  <a:gd name="connsiteX20" fmla="*/ 19383 w 474716"/>
                  <a:gd name="connsiteY20" fmla="*/ 24366 h 444776"/>
                  <a:gd name="connsiteX21" fmla="*/ 19384 w 474716"/>
                  <a:gd name="connsiteY21" fmla="*/ 24365 h 444776"/>
                  <a:gd name="connsiteX22" fmla="*/ 455331 w 474716"/>
                  <a:gd name="connsiteY22" fmla="*/ 420325 h 444776"/>
                  <a:gd name="connsiteX23" fmla="*/ 470520 w 474716"/>
                  <a:gd name="connsiteY23" fmla="*/ 394881 h 444776"/>
                  <a:gd name="connsiteX24" fmla="*/ 455331 w 474716"/>
                  <a:gd name="connsiteY24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19384 w 474716"/>
                  <a:gd name="connsiteY19" fmla="*/ 24365 h 444776"/>
                  <a:gd name="connsiteX20" fmla="*/ 19383 w 474716"/>
                  <a:gd name="connsiteY20" fmla="*/ 24366 h 444776"/>
                  <a:gd name="connsiteX21" fmla="*/ 209664 w 474716"/>
                  <a:gd name="connsiteY21" fmla="*/ 215870 h 444776"/>
                  <a:gd name="connsiteX22" fmla="*/ 455331 w 474716"/>
                  <a:gd name="connsiteY22" fmla="*/ 420325 h 444776"/>
                  <a:gd name="connsiteX23" fmla="*/ 470520 w 474716"/>
                  <a:gd name="connsiteY23" fmla="*/ 394881 h 444776"/>
                  <a:gd name="connsiteX24" fmla="*/ 455331 w 474716"/>
                  <a:gd name="connsiteY24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19384 w 474716"/>
                  <a:gd name="connsiteY19" fmla="*/ 24365 h 444776"/>
                  <a:gd name="connsiteX20" fmla="*/ 177595 w 474716"/>
                  <a:gd name="connsiteY20" fmla="*/ 96342 h 444776"/>
                  <a:gd name="connsiteX21" fmla="*/ 209664 w 474716"/>
                  <a:gd name="connsiteY21" fmla="*/ 215870 h 444776"/>
                  <a:gd name="connsiteX22" fmla="*/ 455331 w 474716"/>
                  <a:gd name="connsiteY22" fmla="*/ 420325 h 444776"/>
                  <a:gd name="connsiteX23" fmla="*/ 470520 w 474716"/>
                  <a:gd name="connsiteY23" fmla="*/ 394881 h 444776"/>
                  <a:gd name="connsiteX24" fmla="*/ 455331 w 474716"/>
                  <a:gd name="connsiteY24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93186 w 474716"/>
                  <a:gd name="connsiteY19" fmla="*/ 135355 h 444776"/>
                  <a:gd name="connsiteX20" fmla="*/ 177595 w 474716"/>
                  <a:gd name="connsiteY20" fmla="*/ 96342 h 444776"/>
                  <a:gd name="connsiteX21" fmla="*/ 209664 w 474716"/>
                  <a:gd name="connsiteY21" fmla="*/ 215870 h 444776"/>
                  <a:gd name="connsiteX22" fmla="*/ 455331 w 474716"/>
                  <a:gd name="connsiteY22" fmla="*/ 420325 h 444776"/>
                  <a:gd name="connsiteX23" fmla="*/ 470520 w 474716"/>
                  <a:gd name="connsiteY23" fmla="*/ 394881 h 444776"/>
                  <a:gd name="connsiteX24" fmla="*/ 455331 w 474716"/>
                  <a:gd name="connsiteY24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177595 w 474716"/>
                  <a:gd name="connsiteY19" fmla="*/ 96342 h 444776"/>
                  <a:gd name="connsiteX20" fmla="*/ 209664 w 474716"/>
                  <a:gd name="connsiteY20" fmla="*/ 215870 h 444776"/>
                  <a:gd name="connsiteX21" fmla="*/ 455331 w 474716"/>
                  <a:gd name="connsiteY21" fmla="*/ 420325 h 444776"/>
                  <a:gd name="connsiteX22" fmla="*/ 470520 w 474716"/>
                  <a:gd name="connsiteY22" fmla="*/ 394881 h 444776"/>
                  <a:gd name="connsiteX23" fmla="*/ 455331 w 474716"/>
                  <a:gd name="connsiteY23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209664 w 474716"/>
                  <a:gd name="connsiteY19" fmla="*/ 215870 h 444776"/>
                  <a:gd name="connsiteX20" fmla="*/ 455331 w 474716"/>
                  <a:gd name="connsiteY20" fmla="*/ 420325 h 444776"/>
                  <a:gd name="connsiteX21" fmla="*/ 470520 w 474716"/>
                  <a:gd name="connsiteY21" fmla="*/ 394881 h 444776"/>
                  <a:gd name="connsiteX22" fmla="*/ 455331 w 474716"/>
                  <a:gd name="connsiteY22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455331 w 474716"/>
                  <a:gd name="connsiteY19" fmla="*/ 420325 h 444776"/>
                  <a:gd name="connsiteX20" fmla="*/ 470520 w 474716"/>
                  <a:gd name="connsiteY20" fmla="*/ 394881 h 444776"/>
                  <a:gd name="connsiteX21" fmla="*/ 455331 w 474716"/>
                  <a:gd name="connsiteY21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455331 w 474716"/>
                  <a:gd name="connsiteY19" fmla="*/ 420325 h 444776"/>
                  <a:gd name="connsiteX0" fmla="*/ 470520 w 474716"/>
                  <a:gd name="connsiteY0" fmla="*/ 394881 h 425392"/>
                  <a:gd name="connsiteX1" fmla="*/ 349916 w 474716"/>
                  <a:gd name="connsiteY1" fmla="*/ 425392 h 425392"/>
                  <a:gd name="connsiteX2" fmla="*/ 24451 w 474716"/>
                  <a:gd name="connsiteY2" fmla="*/ 129779 h 425392"/>
                  <a:gd name="connsiteX3" fmla="*/ 23588 w 474716"/>
                  <a:gd name="connsiteY3" fmla="*/ 128606 h 425392"/>
                  <a:gd name="connsiteX4" fmla="*/ 22873 w 474716"/>
                  <a:gd name="connsiteY4" fmla="*/ 128124 h 425392"/>
                  <a:gd name="connsiteX5" fmla="*/ 18915 w 474716"/>
                  <a:gd name="connsiteY5" fmla="*/ 122253 h 425392"/>
                  <a:gd name="connsiteX6" fmla="*/ 6892 w 474716"/>
                  <a:gd name="connsiteY6" fmla="*/ 105908 h 425392"/>
                  <a:gd name="connsiteX7" fmla="*/ 4195 w 474716"/>
                  <a:gd name="connsiteY7" fmla="*/ 49810 h 425392"/>
                  <a:gd name="connsiteX8" fmla="*/ 19384 w 474716"/>
                  <a:gd name="connsiteY8" fmla="*/ 24365 h 425392"/>
                  <a:gd name="connsiteX9" fmla="*/ 43254 w 474716"/>
                  <a:gd name="connsiteY9" fmla="*/ 6807 h 425392"/>
                  <a:gd name="connsiteX10" fmla="*/ 71041 w 474716"/>
                  <a:gd name="connsiteY10" fmla="*/ 0 h 425392"/>
                  <a:gd name="connsiteX11" fmla="*/ 76081 w 474716"/>
                  <a:gd name="connsiteY11" fmla="*/ 732 h 425392"/>
                  <a:gd name="connsiteX12" fmla="*/ 303035 w 474716"/>
                  <a:gd name="connsiteY12" fmla="*/ 732 h 425392"/>
                  <a:gd name="connsiteX13" fmla="*/ 377660 w 474716"/>
                  <a:gd name="connsiteY13" fmla="*/ 75357 h 425392"/>
                  <a:gd name="connsiteX14" fmla="*/ 377659 w 474716"/>
                  <a:gd name="connsiteY14" fmla="*/ 75357 h 425392"/>
                  <a:gd name="connsiteX15" fmla="*/ 303034 w 474716"/>
                  <a:gd name="connsiteY15" fmla="*/ 149982 h 425392"/>
                  <a:gd name="connsiteX16" fmla="*/ 268678 w 474716"/>
                  <a:gd name="connsiteY16" fmla="*/ 149982 h 425392"/>
                  <a:gd name="connsiteX17" fmla="*/ 450264 w 474716"/>
                  <a:gd name="connsiteY17" fmla="*/ 314912 h 425392"/>
                  <a:gd name="connsiteX18" fmla="*/ 470520 w 474716"/>
                  <a:gd name="connsiteY18" fmla="*/ 394881 h 425392"/>
                  <a:gd name="connsiteX0" fmla="*/ 470520 w 561960"/>
                  <a:gd name="connsiteY0" fmla="*/ 394881 h 486321"/>
                  <a:gd name="connsiteX1" fmla="*/ 349916 w 561960"/>
                  <a:gd name="connsiteY1" fmla="*/ 425392 h 486321"/>
                  <a:gd name="connsiteX2" fmla="*/ 24451 w 561960"/>
                  <a:gd name="connsiteY2" fmla="*/ 129779 h 486321"/>
                  <a:gd name="connsiteX3" fmla="*/ 23588 w 561960"/>
                  <a:gd name="connsiteY3" fmla="*/ 128606 h 486321"/>
                  <a:gd name="connsiteX4" fmla="*/ 22873 w 561960"/>
                  <a:gd name="connsiteY4" fmla="*/ 128124 h 486321"/>
                  <a:gd name="connsiteX5" fmla="*/ 18915 w 561960"/>
                  <a:gd name="connsiteY5" fmla="*/ 122253 h 486321"/>
                  <a:gd name="connsiteX6" fmla="*/ 6892 w 561960"/>
                  <a:gd name="connsiteY6" fmla="*/ 105908 h 486321"/>
                  <a:gd name="connsiteX7" fmla="*/ 4195 w 561960"/>
                  <a:gd name="connsiteY7" fmla="*/ 49810 h 486321"/>
                  <a:gd name="connsiteX8" fmla="*/ 19384 w 561960"/>
                  <a:gd name="connsiteY8" fmla="*/ 24365 h 486321"/>
                  <a:gd name="connsiteX9" fmla="*/ 43254 w 561960"/>
                  <a:gd name="connsiteY9" fmla="*/ 6807 h 486321"/>
                  <a:gd name="connsiteX10" fmla="*/ 71041 w 561960"/>
                  <a:gd name="connsiteY10" fmla="*/ 0 h 486321"/>
                  <a:gd name="connsiteX11" fmla="*/ 76081 w 561960"/>
                  <a:gd name="connsiteY11" fmla="*/ 732 h 486321"/>
                  <a:gd name="connsiteX12" fmla="*/ 303035 w 561960"/>
                  <a:gd name="connsiteY12" fmla="*/ 732 h 486321"/>
                  <a:gd name="connsiteX13" fmla="*/ 377660 w 561960"/>
                  <a:gd name="connsiteY13" fmla="*/ 75357 h 486321"/>
                  <a:gd name="connsiteX14" fmla="*/ 377659 w 561960"/>
                  <a:gd name="connsiteY14" fmla="*/ 75357 h 486321"/>
                  <a:gd name="connsiteX15" fmla="*/ 303034 w 561960"/>
                  <a:gd name="connsiteY15" fmla="*/ 149982 h 486321"/>
                  <a:gd name="connsiteX16" fmla="*/ 268678 w 561960"/>
                  <a:gd name="connsiteY16" fmla="*/ 149982 h 486321"/>
                  <a:gd name="connsiteX17" fmla="*/ 450264 w 561960"/>
                  <a:gd name="connsiteY17" fmla="*/ 314912 h 486321"/>
                  <a:gd name="connsiteX18" fmla="*/ 561960 w 561960"/>
                  <a:gd name="connsiteY18" fmla="*/ 486321 h 486321"/>
                  <a:gd name="connsiteX0" fmla="*/ 470520 w 470520"/>
                  <a:gd name="connsiteY0" fmla="*/ 394881 h 425392"/>
                  <a:gd name="connsiteX1" fmla="*/ 349916 w 470520"/>
                  <a:gd name="connsiteY1" fmla="*/ 425392 h 425392"/>
                  <a:gd name="connsiteX2" fmla="*/ 24451 w 470520"/>
                  <a:gd name="connsiteY2" fmla="*/ 129779 h 425392"/>
                  <a:gd name="connsiteX3" fmla="*/ 23588 w 470520"/>
                  <a:gd name="connsiteY3" fmla="*/ 128606 h 425392"/>
                  <a:gd name="connsiteX4" fmla="*/ 22873 w 470520"/>
                  <a:gd name="connsiteY4" fmla="*/ 128124 h 425392"/>
                  <a:gd name="connsiteX5" fmla="*/ 18915 w 470520"/>
                  <a:gd name="connsiteY5" fmla="*/ 122253 h 425392"/>
                  <a:gd name="connsiteX6" fmla="*/ 6892 w 470520"/>
                  <a:gd name="connsiteY6" fmla="*/ 105908 h 425392"/>
                  <a:gd name="connsiteX7" fmla="*/ 4195 w 470520"/>
                  <a:gd name="connsiteY7" fmla="*/ 49810 h 425392"/>
                  <a:gd name="connsiteX8" fmla="*/ 19384 w 470520"/>
                  <a:gd name="connsiteY8" fmla="*/ 24365 h 425392"/>
                  <a:gd name="connsiteX9" fmla="*/ 43254 w 470520"/>
                  <a:gd name="connsiteY9" fmla="*/ 6807 h 425392"/>
                  <a:gd name="connsiteX10" fmla="*/ 71041 w 470520"/>
                  <a:gd name="connsiteY10" fmla="*/ 0 h 425392"/>
                  <a:gd name="connsiteX11" fmla="*/ 76081 w 470520"/>
                  <a:gd name="connsiteY11" fmla="*/ 732 h 425392"/>
                  <a:gd name="connsiteX12" fmla="*/ 303035 w 470520"/>
                  <a:gd name="connsiteY12" fmla="*/ 732 h 425392"/>
                  <a:gd name="connsiteX13" fmla="*/ 377660 w 470520"/>
                  <a:gd name="connsiteY13" fmla="*/ 75357 h 425392"/>
                  <a:gd name="connsiteX14" fmla="*/ 377659 w 470520"/>
                  <a:gd name="connsiteY14" fmla="*/ 75357 h 425392"/>
                  <a:gd name="connsiteX15" fmla="*/ 303034 w 470520"/>
                  <a:gd name="connsiteY15" fmla="*/ 149982 h 425392"/>
                  <a:gd name="connsiteX16" fmla="*/ 268678 w 470520"/>
                  <a:gd name="connsiteY16" fmla="*/ 149982 h 425392"/>
                  <a:gd name="connsiteX17" fmla="*/ 450264 w 470520"/>
                  <a:gd name="connsiteY17" fmla="*/ 314912 h 425392"/>
                  <a:gd name="connsiteX0" fmla="*/ 349916 w 450264"/>
                  <a:gd name="connsiteY0" fmla="*/ 425392 h 425392"/>
                  <a:gd name="connsiteX1" fmla="*/ 24451 w 450264"/>
                  <a:gd name="connsiteY1" fmla="*/ 129779 h 425392"/>
                  <a:gd name="connsiteX2" fmla="*/ 23588 w 450264"/>
                  <a:gd name="connsiteY2" fmla="*/ 128606 h 425392"/>
                  <a:gd name="connsiteX3" fmla="*/ 22873 w 450264"/>
                  <a:gd name="connsiteY3" fmla="*/ 128124 h 425392"/>
                  <a:gd name="connsiteX4" fmla="*/ 18915 w 450264"/>
                  <a:gd name="connsiteY4" fmla="*/ 122253 h 425392"/>
                  <a:gd name="connsiteX5" fmla="*/ 6892 w 450264"/>
                  <a:gd name="connsiteY5" fmla="*/ 105908 h 425392"/>
                  <a:gd name="connsiteX6" fmla="*/ 4195 w 450264"/>
                  <a:gd name="connsiteY6" fmla="*/ 49810 h 425392"/>
                  <a:gd name="connsiteX7" fmla="*/ 19384 w 450264"/>
                  <a:gd name="connsiteY7" fmla="*/ 24365 h 425392"/>
                  <a:gd name="connsiteX8" fmla="*/ 43254 w 450264"/>
                  <a:gd name="connsiteY8" fmla="*/ 6807 h 425392"/>
                  <a:gd name="connsiteX9" fmla="*/ 71041 w 450264"/>
                  <a:gd name="connsiteY9" fmla="*/ 0 h 425392"/>
                  <a:gd name="connsiteX10" fmla="*/ 76081 w 450264"/>
                  <a:gd name="connsiteY10" fmla="*/ 732 h 425392"/>
                  <a:gd name="connsiteX11" fmla="*/ 303035 w 450264"/>
                  <a:gd name="connsiteY11" fmla="*/ 732 h 425392"/>
                  <a:gd name="connsiteX12" fmla="*/ 377660 w 450264"/>
                  <a:gd name="connsiteY12" fmla="*/ 75357 h 425392"/>
                  <a:gd name="connsiteX13" fmla="*/ 377659 w 450264"/>
                  <a:gd name="connsiteY13" fmla="*/ 75357 h 425392"/>
                  <a:gd name="connsiteX14" fmla="*/ 303034 w 450264"/>
                  <a:gd name="connsiteY14" fmla="*/ 149982 h 425392"/>
                  <a:gd name="connsiteX15" fmla="*/ 268678 w 450264"/>
                  <a:gd name="connsiteY15" fmla="*/ 149982 h 425392"/>
                  <a:gd name="connsiteX16" fmla="*/ 450264 w 450264"/>
                  <a:gd name="connsiteY16" fmla="*/ 314912 h 425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0264" h="425392">
                    <a:moveTo>
                      <a:pt x="349916" y="425392"/>
                    </a:moveTo>
                    <a:lnTo>
                      <a:pt x="24451" y="129779"/>
                    </a:lnTo>
                    <a:lnTo>
                      <a:pt x="23588" y="128606"/>
                    </a:lnTo>
                    <a:lnTo>
                      <a:pt x="22873" y="128124"/>
                    </a:lnTo>
                    <a:lnTo>
                      <a:pt x="18915" y="122253"/>
                    </a:lnTo>
                    <a:lnTo>
                      <a:pt x="6892" y="105908"/>
                    </a:lnTo>
                    <a:cubicBezTo>
                      <a:pt x="-1248" y="88312"/>
                      <a:pt x="-2219" y="68105"/>
                      <a:pt x="4195" y="49810"/>
                    </a:cubicBezTo>
                    <a:lnTo>
                      <a:pt x="19384" y="24365"/>
                    </a:lnTo>
                    <a:lnTo>
                      <a:pt x="43254" y="6807"/>
                    </a:lnTo>
                    <a:cubicBezTo>
                      <a:pt x="52052" y="2736"/>
                      <a:pt x="61503" y="459"/>
                      <a:pt x="71041" y="0"/>
                    </a:cubicBezTo>
                    <a:lnTo>
                      <a:pt x="76081" y="732"/>
                    </a:lnTo>
                    <a:lnTo>
                      <a:pt x="303035" y="732"/>
                    </a:lnTo>
                    <a:cubicBezTo>
                      <a:pt x="344249" y="732"/>
                      <a:pt x="377660" y="34143"/>
                      <a:pt x="377660" y="75357"/>
                    </a:cubicBezTo>
                    <a:lnTo>
                      <a:pt x="377659" y="75357"/>
                    </a:lnTo>
                    <a:cubicBezTo>
                      <a:pt x="377659" y="116571"/>
                      <a:pt x="344248" y="149982"/>
                      <a:pt x="303034" y="149982"/>
                    </a:cubicBezTo>
                    <a:lnTo>
                      <a:pt x="268678" y="149982"/>
                    </a:lnTo>
                    <a:lnTo>
                      <a:pt x="450264" y="314912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A64DD56D-5839-215F-F118-9CFECDE5EF0F}"/>
              </a:ext>
            </a:extLst>
          </p:cNvPr>
          <p:cNvGrpSpPr/>
          <p:nvPr/>
        </p:nvGrpSpPr>
        <p:grpSpPr>
          <a:xfrm>
            <a:off x="7057815" y="3880340"/>
            <a:ext cx="1891680" cy="2444848"/>
            <a:chOff x="7057815" y="3880340"/>
            <a:chExt cx="1891680" cy="2444848"/>
          </a:xfrm>
        </p:grpSpPr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9DB3F835-3C6F-6709-8FC0-1BF34D75C490}"/>
                </a:ext>
              </a:extLst>
            </p:cNvPr>
            <p:cNvSpPr/>
            <p:nvPr/>
          </p:nvSpPr>
          <p:spPr bwMode="auto">
            <a:xfrm rot="10800000">
              <a:off x="7057815" y="5807406"/>
              <a:ext cx="1891680" cy="517782"/>
            </a:xfrm>
            <a:prstGeom prst="round2Same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F0E58CF8-1574-B633-AC75-F9D26C3100EE}"/>
                </a:ext>
              </a:extLst>
            </p:cNvPr>
            <p:cNvGrpSpPr/>
            <p:nvPr/>
          </p:nvGrpSpPr>
          <p:grpSpPr>
            <a:xfrm>
              <a:off x="7568874" y="3880340"/>
              <a:ext cx="956233" cy="2410585"/>
              <a:chOff x="1907788" y="1949591"/>
              <a:chExt cx="956233" cy="2410585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E75DEEC0-789B-846D-16DA-D4205F70CE94}"/>
                  </a:ext>
                </a:extLst>
              </p:cNvPr>
              <p:cNvSpPr/>
              <p:nvPr/>
            </p:nvSpPr>
            <p:spPr bwMode="auto">
              <a:xfrm>
                <a:off x="1907788" y="1949591"/>
                <a:ext cx="835938" cy="2410585"/>
              </a:xfrm>
              <a:custGeom>
                <a:avLst/>
                <a:gdLst>
                  <a:gd name="connsiteX0" fmla="*/ 417969 w 835938"/>
                  <a:gd name="connsiteY0" fmla="*/ 0 h 2410585"/>
                  <a:gd name="connsiteX1" fmla="*/ 835938 w 835938"/>
                  <a:gd name="connsiteY1" fmla="*/ 482836 h 2410585"/>
                  <a:gd name="connsiteX2" fmla="*/ 580662 w 835938"/>
                  <a:gd name="connsiteY2" fmla="*/ 927728 h 2410585"/>
                  <a:gd name="connsiteX3" fmla="*/ 511413 w 835938"/>
                  <a:gd name="connsiteY3" fmla="*/ 952560 h 2410585"/>
                  <a:gd name="connsiteX4" fmla="*/ 516645 w 835938"/>
                  <a:gd name="connsiteY4" fmla="*/ 987095 h 2410585"/>
                  <a:gd name="connsiteX5" fmla="*/ 579637 w 835938"/>
                  <a:gd name="connsiteY5" fmla="*/ 1029566 h 2410585"/>
                  <a:gd name="connsiteX6" fmla="*/ 646601 w 835938"/>
                  <a:gd name="connsiteY6" fmla="*/ 1191232 h 2410585"/>
                  <a:gd name="connsiteX7" fmla="*/ 646600 w 835938"/>
                  <a:gd name="connsiteY7" fmla="*/ 1726655 h 2410585"/>
                  <a:gd name="connsiteX8" fmla="*/ 579635 w 835938"/>
                  <a:gd name="connsiteY8" fmla="*/ 1888321 h 2410585"/>
                  <a:gd name="connsiteX9" fmla="*/ 550701 w 835938"/>
                  <a:gd name="connsiteY9" fmla="*/ 1907830 h 2410585"/>
                  <a:gd name="connsiteX10" fmla="*/ 553520 w 835938"/>
                  <a:gd name="connsiteY10" fmla="*/ 1911393 h 2410585"/>
                  <a:gd name="connsiteX11" fmla="*/ 278061 w 835938"/>
                  <a:gd name="connsiteY11" fmla="*/ 2100303 h 2410585"/>
                  <a:gd name="connsiteX12" fmla="*/ 334499 w 835938"/>
                  <a:gd name="connsiteY12" fmla="*/ 2410585 h 2410585"/>
                  <a:gd name="connsiteX13" fmla="*/ 204519 w 835938"/>
                  <a:gd name="connsiteY13" fmla="*/ 2410585 h 2410585"/>
                  <a:gd name="connsiteX14" fmla="*/ 64616 w 835938"/>
                  <a:gd name="connsiteY14" fmla="*/ 2019661 h 2410585"/>
                  <a:gd name="connsiteX15" fmla="*/ 65206 w 835938"/>
                  <a:gd name="connsiteY15" fmla="*/ 2019503 h 2410585"/>
                  <a:gd name="connsiteX16" fmla="*/ 60677 w 835938"/>
                  <a:gd name="connsiteY16" fmla="*/ 2013778 h 2410585"/>
                  <a:gd name="connsiteX17" fmla="*/ 231672 w 835938"/>
                  <a:gd name="connsiteY17" fmla="*/ 1858467 h 2410585"/>
                  <a:gd name="connsiteX18" fmla="*/ 228386 w 835938"/>
                  <a:gd name="connsiteY18" fmla="*/ 1854484 h 2410585"/>
                  <a:gd name="connsiteX19" fmla="*/ 189339 w 835938"/>
                  <a:gd name="connsiteY19" fmla="*/ 1726654 h 2410585"/>
                  <a:gd name="connsiteX20" fmla="*/ 189339 w 835938"/>
                  <a:gd name="connsiteY20" fmla="*/ 1191232 h 2410585"/>
                  <a:gd name="connsiteX21" fmla="*/ 256304 w 835938"/>
                  <a:gd name="connsiteY21" fmla="*/ 1029566 h 2410585"/>
                  <a:gd name="connsiteX22" fmla="*/ 319295 w 835938"/>
                  <a:gd name="connsiteY22" fmla="*/ 987096 h 2410585"/>
                  <a:gd name="connsiteX23" fmla="*/ 324526 w 835938"/>
                  <a:gd name="connsiteY23" fmla="*/ 952561 h 2410585"/>
                  <a:gd name="connsiteX24" fmla="*/ 255277 w 835938"/>
                  <a:gd name="connsiteY24" fmla="*/ 927728 h 2410585"/>
                  <a:gd name="connsiteX25" fmla="*/ 0 w 835938"/>
                  <a:gd name="connsiteY25" fmla="*/ 482836 h 2410585"/>
                  <a:gd name="connsiteX26" fmla="*/ 417969 w 835938"/>
                  <a:gd name="connsiteY26" fmla="*/ 0 h 24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5938" h="2410585">
                    <a:moveTo>
                      <a:pt x="417969" y="0"/>
                    </a:moveTo>
                    <a:cubicBezTo>
                      <a:pt x="648807" y="0"/>
                      <a:pt x="835938" y="216173"/>
                      <a:pt x="835938" y="482836"/>
                    </a:cubicBezTo>
                    <a:cubicBezTo>
                      <a:pt x="835938" y="682833"/>
                      <a:pt x="730677" y="854430"/>
                      <a:pt x="580662" y="927728"/>
                    </a:cubicBezTo>
                    <a:lnTo>
                      <a:pt x="511413" y="952560"/>
                    </a:lnTo>
                    <a:lnTo>
                      <a:pt x="516645" y="987095"/>
                    </a:lnTo>
                    <a:lnTo>
                      <a:pt x="579637" y="1029566"/>
                    </a:lnTo>
                    <a:cubicBezTo>
                      <a:pt x="621011" y="1070940"/>
                      <a:pt x="646601" y="1128098"/>
                      <a:pt x="646601" y="1191232"/>
                    </a:cubicBezTo>
                    <a:cubicBezTo>
                      <a:pt x="646601" y="1369706"/>
                      <a:pt x="646600" y="1548181"/>
                      <a:pt x="646600" y="1726655"/>
                    </a:cubicBezTo>
                    <a:cubicBezTo>
                      <a:pt x="646600" y="1789790"/>
                      <a:pt x="621010" y="1846947"/>
                      <a:pt x="579635" y="1888321"/>
                    </a:cubicBezTo>
                    <a:lnTo>
                      <a:pt x="550701" y="1907830"/>
                    </a:lnTo>
                    <a:lnTo>
                      <a:pt x="553520" y="1911393"/>
                    </a:lnTo>
                    <a:lnTo>
                      <a:pt x="278061" y="2100303"/>
                    </a:lnTo>
                    <a:lnTo>
                      <a:pt x="334499" y="2410585"/>
                    </a:lnTo>
                    <a:lnTo>
                      <a:pt x="204519" y="2410585"/>
                    </a:lnTo>
                    <a:lnTo>
                      <a:pt x="64616" y="2019661"/>
                    </a:lnTo>
                    <a:lnTo>
                      <a:pt x="65206" y="2019503"/>
                    </a:lnTo>
                    <a:lnTo>
                      <a:pt x="60677" y="2013778"/>
                    </a:lnTo>
                    <a:lnTo>
                      <a:pt x="231672" y="1858467"/>
                    </a:lnTo>
                    <a:lnTo>
                      <a:pt x="228386" y="1854484"/>
                    </a:lnTo>
                    <a:cubicBezTo>
                      <a:pt x="203734" y="1817994"/>
                      <a:pt x="189339" y="1774005"/>
                      <a:pt x="189339" y="1726654"/>
                    </a:cubicBezTo>
                    <a:lnTo>
                      <a:pt x="189339" y="1191232"/>
                    </a:lnTo>
                    <a:cubicBezTo>
                      <a:pt x="189339" y="1128098"/>
                      <a:pt x="214930" y="1070940"/>
                      <a:pt x="256304" y="1029566"/>
                    </a:cubicBezTo>
                    <a:lnTo>
                      <a:pt x="319295" y="987096"/>
                    </a:lnTo>
                    <a:lnTo>
                      <a:pt x="324526" y="952561"/>
                    </a:lnTo>
                    <a:lnTo>
                      <a:pt x="255277" y="927728"/>
                    </a:lnTo>
                    <a:cubicBezTo>
                      <a:pt x="105261" y="854430"/>
                      <a:pt x="0" y="682833"/>
                      <a:pt x="0" y="482836"/>
                    </a:cubicBezTo>
                    <a:cubicBezTo>
                      <a:pt x="0" y="216173"/>
                      <a:pt x="187131" y="0"/>
                      <a:pt x="41796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05684369-969E-1564-92A2-651D67F2CD11}"/>
                  </a:ext>
                </a:extLst>
              </p:cNvPr>
              <p:cNvSpPr/>
              <p:nvPr/>
            </p:nvSpPr>
            <p:spPr bwMode="auto">
              <a:xfrm rot="16200000">
                <a:off x="1982909" y="2247599"/>
                <a:ext cx="239678" cy="234753"/>
              </a:xfrm>
              <a:custGeom>
                <a:avLst/>
                <a:gdLst>
                  <a:gd name="connsiteX0" fmla="*/ 150536 w 301072"/>
                  <a:gd name="connsiteY0" fmla="*/ 0 h 294885"/>
                  <a:gd name="connsiteX1" fmla="*/ 301072 w 301072"/>
                  <a:gd name="connsiteY1" fmla="*/ 259544 h 294885"/>
                  <a:gd name="connsiteX2" fmla="*/ 246989 w 301072"/>
                  <a:gd name="connsiteY2" fmla="*/ 294884 h 294885"/>
                  <a:gd name="connsiteX3" fmla="*/ 150536 w 301072"/>
                  <a:gd name="connsiteY3" fmla="*/ 128587 h 294885"/>
                  <a:gd name="connsiteX4" fmla="*/ 54083 w 301072"/>
                  <a:gd name="connsiteY4" fmla="*/ 294885 h 294885"/>
                  <a:gd name="connsiteX5" fmla="*/ 0 w 301072"/>
                  <a:gd name="connsiteY5" fmla="*/ 259545 h 294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72" h="294885">
                    <a:moveTo>
                      <a:pt x="150536" y="0"/>
                    </a:moveTo>
                    <a:lnTo>
                      <a:pt x="301072" y="259544"/>
                    </a:lnTo>
                    <a:lnTo>
                      <a:pt x="246989" y="294884"/>
                    </a:lnTo>
                    <a:lnTo>
                      <a:pt x="150536" y="128587"/>
                    </a:lnTo>
                    <a:lnTo>
                      <a:pt x="54083" y="294885"/>
                    </a:lnTo>
                    <a:lnTo>
                      <a:pt x="0" y="25954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6" name="星: 10 pt 265">
                <a:extLst>
                  <a:ext uri="{FF2B5EF4-FFF2-40B4-BE49-F238E27FC236}">
                    <a16:creationId xmlns:a16="http://schemas.microsoft.com/office/drawing/2014/main" id="{FD45AC0A-DCCC-39E8-8D2C-0565AE1C9F1F}"/>
                  </a:ext>
                </a:extLst>
              </p:cNvPr>
              <p:cNvSpPr/>
              <p:nvPr/>
            </p:nvSpPr>
            <p:spPr bwMode="auto">
              <a:xfrm>
                <a:off x="2297266" y="2083131"/>
                <a:ext cx="566755" cy="566755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D81E7526-F2B9-77C8-9D5B-AF70BB1CB6B8}"/>
                  </a:ext>
                </a:extLst>
              </p:cNvPr>
              <p:cNvSpPr/>
              <p:nvPr/>
            </p:nvSpPr>
            <p:spPr bwMode="auto">
              <a:xfrm>
                <a:off x="2356358" y="2473947"/>
                <a:ext cx="484782" cy="703570"/>
              </a:xfrm>
              <a:custGeom>
                <a:avLst/>
                <a:gdLst>
                  <a:gd name="connsiteX0" fmla="*/ 244383 w 519043"/>
                  <a:gd name="connsiteY0" fmla="*/ 565 h 715442"/>
                  <a:gd name="connsiteX1" fmla="*/ 318235 w 519043"/>
                  <a:gd name="connsiteY1" fmla="*/ 37325 h 715442"/>
                  <a:gd name="connsiteX2" fmla="*/ 504318 w 519043"/>
                  <a:gd name="connsiteY2" fmla="*/ 359632 h 715442"/>
                  <a:gd name="connsiteX3" fmla="*/ 507172 w 519043"/>
                  <a:gd name="connsiteY3" fmla="*/ 362570 h 715442"/>
                  <a:gd name="connsiteX4" fmla="*/ 507171 w 519043"/>
                  <a:gd name="connsiteY4" fmla="*/ 362571 h 715442"/>
                  <a:gd name="connsiteX5" fmla="*/ 484783 w 519043"/>
                  <a:gd name="connsiteY5" fmla="*/ 465704 h 715442"/>
                  <a:gd name="connsiteX6" fmla="*/ 115005 w 519043"/>
                  <a:gd name="connsiteY6" fmla="*/ 703570 h 715442"/>
                  <a:gd name="connsiteX7" fmla="*/ 32518 w 519043"/>
                  <a:gd name="connsiteY7" fmla="*/ 702437 h 715442"/>
                  <a:gd name="connsiteX8" fmla="*/ 11872 w 519043"/>
                  <a:gd name="connsiteY8" fmla="*/ 681181 h 715442"/>
                  <a:gd name="connsiteX9" fmla="*/ 1090 w 519043"/>
                  <a:gd name="connsiteY9" fmla="*/ 653579 h 715442"/>
                  <a:gd name="connsiteX10" fmla="*/ 34261 w 519043"/>
                  <a:gd name="connsiteY10" fmla="*/ 578048 h 715442"/>
                  <a:gd name="connsiteX11" fmla="*/ 343306 w 519043"/>
                  <a:gd name="connsiteY11" fmla="*/ 379248 h 715442"/>
                  <a:gd name="connsiteX12" fmla="*/ 188980 w 519043"/>
                  <a:gd name="connsiteY12" fmla="*/ 111949 h 715442"/>
                  <a:gd name="connsiteX13" fmla="*/ 216295 w 519043"/>
                  <a:gd name="connsiteY13" fmla="*/ 10009 h 715442"/>
                  <a:gd name="connsiteX14" fmla="*/ 216295 w 519043"/>
                  <a:gd name="connsiteY14" fmla="*/ 10010 h 715442"/>
                  <a:gd name="connsiteX15" fmla="*/ 244383 w 519043"/>
                  <a:gd name="connsiteY15" fmla="*/ 565 h 715442"/>
                  <a:gd name="connsiteX0" fmla="*/ 244383 w 519043"/>
                  <a:gd name="connsiteY0" fmla="*/ 565 h 715442"/>
                  <a:gd name="connsiteX1" fmla="*/ 318235 w 519043"/>
                  <a:gd name="connsiteY1" fmla="*/ 37325 h 715442"/>
                  <a:gd name="connsiteX2" fmla="*/ 504318 w 519043"/>
                  <a:gd name="connsiteY2" fmla="*/ 359632 h 715442"/>
                  <a:gd name="connsiteX3" fmla="*/ 507172 w 519043"/>
                  <a:gd name="connsiteY3" fmla="*/ 362570 h 715442"/>
                  <a:gd name="connsiteX4" fmla="*/ 507171 w 519043"/>
                  <a:gd name="connsiteY4" fmla="*/ 362571 h 715442"/>
                  <a:gd name="connsiteX5" fmla="*/ 484783 w 519043"/>
                  <a:gd name="connsiteY5" fmla="*/ 465704 h 715442"/>
                  <a:gd name="connsiteX6" fmla="*/ 115005 w 519043"/>
                  <a:gd name="connsiteY6" fmla="*/ 703570 h 715442"/>
                  <a:gd name="connsiteX7" fmla="*/ 32518 w 519043"/>
                  <a:gd name="connsiteY7" fmla="*/ 702437 h 715442"/>
                  <a:gd name="connsiteX8" fmla="*/ 1090 w 519043"/>
                  <a:gd name="connsiteY8" fmla="*/ 653579 h 715442"/>
                  <a:gd name="connsiteX9" fmla="*/ 34261 w 519043"/>
                  <a:gd name="connsiteY9" fmla="*/ 578048 h 715442"/>
                  <a:gd name="connsiteX10" fmla="*/ 343306 w 519043"/>
                  <a:gd name="connsiteY10" fmla="*/ 379248 h 715442"/>
                  <a:gd name="connsiteX11" fmla="*/ 188980 w 519043"/>
                  <a:gd name="connsiteY11" fmla="*/ 111949 h 715442"/>
                  <a:gd name="connsiteX12" fmla="*/ 216295 w 519043"/>
                  <a:gd name="connsiteY12" fmla="*/ 10009 h 715442"/>
                  <a:gd name="connsiteX13" fmla="*/ 216295 w 519043"/>
                  <a:gd name="connsiteY13" fmla="*/ 10010 h 715442"/>
                  <a:gd name="connsiteX14" fmla="*/ 244383 w 519043"/>
                  <a:gd name="connsiteY14" fmla="*/ 565 h 715442"/>
                  <a:gd name="connsiteX0" fmla="*/ 1090 w 519043"/>
                  <a:gd name="connsiteY0" fmla="*/ 653579 h 745019"/>
                  <a:gd name="connsiteX1" fmla="*/ 34261 w 519043"/>
                  <a:gd name="connsiteY1" fmla="*/ 578048 h 745019"/>
                  <a:gd name="connsiteX2" fmla="*/ 343306 w 519043"/>
                  <a:gd name="connsiteY2" fmla="*/ 379248 h 745019"/>
                  <a:gd name="connsiteX3" fmla="*/ 188980 w 519043"/>
                  <a:gd name="connsiteY3" fmla="*/ 111949 h 745019"/>
                  <a:gd name="connsiteX4" fmla="*/ 216295 w 519043"/>
                  <a:gd name="connsiteY4" fmla="*/ 10009 h 745019"/>
                  <a:gd name="connsiteX5" fmla="*/ 216295 w 519043"/>
                  <a:gd name="connsiteY5" fmla="*/ 10010 h 745019"/>
                  <a:gd name="connsiteX6" fmla="*/ 244383 w 519043"/>
                  <a:gd name="connsiteY6" fmla="*/ 565 h 745019"/>
                  <a:gd name="connsiteX7" fmla="*/ 318235 w 519043"/>
                  <a:gd name="connsiteY7" fmla="*/ 37325 h 745019"/>
                  <a:gd name="connsiteX8" fmla="*/ 504318 w 519043"/>
                  <a:gd name="connsiteY8" fmla="*/ 359632 h 745019"/>
                  <a:gd name="connsiteX9" fmla="*/ 507172 w 519043"/>
                  <a:gd name="connsiteY9" fmla="*/ 362570 h 745019"/>
                  <a:gd name="connsiteX10" fmla="*/ 507171 w 519043"/>
                  <a:gd name="connsiteY10" fmla="*/ 362571 h 745019"/>
                  <a:gd name="connsiteX11" fmla="*/ 484783 w 519043"/>
                  <a:gd name="connsiteY11" fmla="*/ 465704 h 745019"/>
                  <a:gd name="connsiteX12" fmla="*/ 115005 w 519043"/>
                  <a:gd name="connsiteY12" fmla="*/ 703570 h 745019"/>
                  <a:gd name="connsiteX13" fmla="*/ 32518 w 519043"/>
                  <a:gd name="connsiteY13" fmla="*/ 702437 h 745019"/>
                  <a:gd name="connsiteX14" fmla="*/ 92530 w 519043"/>
                  <a:gd name="connsiteY14" fmla="*/ 745019 h 745019"/>
                  <a:gd name="connsiteX0" fmla="*/ 1090 w 519043"/>
                  <a:gd name="connsiteY0" fmla="*/ 653579 h 745019"/>
                  <a:gd name="connsiteX1" fmla="*/ 34261 w 519043"/>
                  <a:gd name="connsiteY1" fmla="*/ 578048 h 745019"/>
                  <a:gd name="connsiteX2" fmla="*/ 343306 w 519043"/>
                  <a:gd name="connsiteY2" fmla="*/ 379248 h 745019"/>
                  <a:gd name="connsiteX3" fmla="*/ 188980 w 519043"/>
                  <a:gd name="connsiteY3" fmla="*/ 111949 h 745019"/>
                  <a:gd name="connsiteX4" fmla="*/ 216295 w 519043"/>
                  <a:gd name="connsiteY4" fmla="*/ 10009 h 745019"/>
                  <a:gd name="connsiteX5" fmla="*/ 216295 w 519043"/>
                  <a:gd name="connsiteY5" fmla="*/ 10010 h 745019"/>
                  <a:gd name="connsiteX6" fmla="*/ 244383 w 519043"/>
                  <a:gd name="connsiteY6" fmla="*/ 565 h 745019"/>
                  <a:gd name="connsiteX7" fmla="*/ 318235 w 519043"/>
                  <a:gd name="connsiteY7" fmla="*/ 37325 h 745019"/>
                  <a:gd name="connsiteX8" fmla="*/ 504318 w 519043"/>
                  <a:gd name="connsiteY8" fmla="*/ 359632 h 745019"/>
                  <a:gd name="connsiteX9" fmla="*/ 507172 w 519043"/>
                  <a:gd name="connsiteY9" fmla="*/ 362570 h 745019"/>
                  <a:gd name="connsiteX10" fmla="*/ 507171 w 519043"/>
                  <a:gd name="connsiteY10" fmla="*/ 362571 h 745019"/>
                  <a:gd name="connsiteX11" fmla="*/ 484783 w 519043"/>
                  <a:gd name="connsiteY11" fmla="*/ 465704 h 745019"/>
                  <a:gd name="connsiteX12" fmla="*/ 115005 w 519043"/>
                  <a:gd name="connsiteY12" fmla="*/ 703570 h 745019"/>
                  <a:gd name="connsiteX13" fmla="*/ 92530 w 519043"/>
                  <a:gd name="connsiteY13" fmla="*/ 745019 h 745019"/>
                  <a:gd name="connsiteX0" fmla="*/ 1090 w 519043"/>
                  <a:gd name="connsiteY0" fmla="*/ 653579 h 703570"/>
                  <a:gd name="connsiteX1" fmla="*/ 34261 w 519043"/>
                  <a:gd name="connsiteY1" fmla="*/ 578048 h 703570"/>
                  <a:gd name="connsiteX2" fmla="*/ 343306 w 519043"/>
                  <a:gd name="connsiteY2" fmla="*/ 379248 h 703570"/>
                  <a:gd name="connsiteX3" fmla="*/ 188980 w 519043"/>
                  <a:gd name="connsiteY3" fmla="*/ 111949 h 703570"/>
                  <a:gd name="connsiteX4" fmla="*/ 216295 w 519043"/>
                  <a:gd name="connsiteY4" fmla="*/ 10009 h 703570"/>
                  <a:gd name="connsiteX5" fmla="*/ 216295 w 519043"/>
                  <a:gd name="connsiteY5" fmla="*/ 10010 h 703570"/>
                  <a:gd name="connsiteX6" fmla="*/ 244383 w 519043"/>
                  <a:gd name="connsiteY6" fmla="*/ 565 h 703570"/>
                  <a:gd name="connsiteX7" fmla="*/ 318235 w 519043"/>
                  <a:gd name="connsiteY7" fmla="*/ 37325 h 703570"/>
                  <a:gd name="connsiteX8" fmla="*/ 504318 w 519043"/>
                  <a:gd name="connsiteY8" fmla="*/ 359632 h 703570"/>
                  <a:gd name="connsiteX9" fmla="*/ 507172 w 519043"/>
                  <a:gd name="connsiteY9" fmla="*/ 362570 h 703570"/>
                  <a:gd name="connsiteX10" fmla="*/ 507171 w 519043"/>
                  <a:gd name="connsiteY10" fmla="*/ 362571 h 703570"/>
                  <a:gd name="connsiteX11" fmla="*/ 484783 w 519043"/>
                  <a:gd name="connsiteY11" fmla="*/ 465704 h 703570"/>
                  <a:gd name="connsiteX12" fmla="*/ 115005 w 519043"/>
                  <a:gd name="connsiteY12" fmla="*/ 703570 h 703570"/>
                  <a:gd name="connsiteX0" fmla="*/ 0 w 484782"/>
                  <a:gd name="connsiteY0" fmla="*/ 578048 h 703570"/>
                  <a:gd name="connsiteX1" fmla="*/ 309045 w 484782"/>
                  <a:gd name="connsiteY1" fmla="*/ 379248 h 703570"/>
                  <a:gd name="connsiteX2" fmla="*/ 154719 w 484782"/>
                  <a:gd name="connsiteY2" fmla="*/ 111949 h 703570"/>
                  <a:gd name="connsiteX3" fmla="*/ 182034 w 484782"/>
                  <a:gd name="connsiteY3" fmla="*/ 10009 h 703570"/>
                  <a:gd name="connsiteX4" fmla="*/ 182034 w 484782"/>
                  <a:gd name="connsiteY4" fmla="*/ 10010 h 703570"/>
                  <a:gd name="connsiteX5" fmla="*/ 210122 w 484782"/>
                  <a:gd name="connsiteY5" fmla="*/ 565 h 703570"/>
                  <a:gd name="connsiteX6" fmla="*/ 283974 w 484782"/>
                  <a:gd name="connsiteY6" fmla="*/ 37325 h 703570"/>
                  <a:gd name="connsiteX7" fmla="*/ 470057 w 484782"/>
                  <a:gd name="connsiteY7" fmla="*/ 359632 h 703570"/>
                  <a:gd name="connsiteX8" fmla="*/ 472911 w 484782"/>
                  <a:gd name="connsiteY8" fmla="*/ 362570 h 703570"/>
                  <a:gd name="connsiteX9" fmla="*/ 472910 w 484782"/>
                  <a:gd name="connsiteY9" fmla="*/ 362571 h 703570"/>
                  <a:gd name="connsiteX10" fmla="*/ 450522 w 484782"/>
                  <a:gd name="connsiteY10" fmla="*/ 465704 h 703570"/>
                  <a:gd name="connsiteX11" fmla="*/ 80744 w 484782"/>
                  <a:gd name="connsiteY11" fmla="*/ 703570 h 70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4782" h="703570">
                    <a:moveTo>
                      <a:pt x="0" y="578048"/>
                    </a:moveTo>
                    <a:lnTo>
                      <a:pt x="309045" y="379248"/>
                    </a:lnTo>
                    <a:lnTo>
                      <a:pt x="154719" y="111949"/>
                    </a:lnTo>
                    <a:cubicBezTo>
                      <a:pt x="134112" y="76256"/>
                      <a:pt x="146341" y="30616"/>
                      <a:pt x="182034" y="10009"/>
                    </a:cubicBezTo>
                    <a:lnTo>
                      <a:pt x="182034" y="10010"/>
                    </a:lnTo>
                    <a:cubicBezTo>
                      <a:pt x="190957" y="4859"/>
                      <a:pt x="200502" y="1759"/>
                      <a:pt x="210122" y="565"/>
                    </a:cubicBezTo>
                    <a:cubicBezTo>
                      <a:pt x="238982" y="-3016"/>
                      <a:pt x="268519" y="10555"/>
                      <a:pt x="283974" y="37325"/>
                    </a:cubicBezTo>
                    <a:lnTo>
                      <a:pt x="470057" y="359632"/>
                    </a:lnTo>
                    <a:lnTo>
                      <a:pt x="472911" y="362570"/>
                    </a:lnTo>
                    <a:lnTo>
                      <a:pt x="472910" y="362571"/>
                    </a:lnTo>
                    <a:cubicBezTo>
                      <a:pt x="495207" y="397232"/>
                      <a:pt x="485183" y="443407"/>
                      <a:pt x="450522" y="465704"/>
                    </a:cubicBezTo>
                    <a:lnTo>
                      <a:pt x="80744" y="703570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B40BE194-ACC4-9D10-35DE-2D848D6D5A19}"/>
              </a:ext>
            </a:extLst>
          </p:cNvPr>
          <p:cNvGrpSpPr/>
          <p:nvPr/>
        </p:nvGrpSpPr>
        <p:grpSpPr>
          <a:xfrm>
            <a:off x="4027323" y="1694309"/>
            <a:ext cx="1891680" cy="1744440"/>
            <a:chOff x="4027323" y="1694309"/>
            <a:chExt cx="1891680" cy="1744440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877573E5-0355-8473-D59F-4EC893853EE9}"/>
                </a:ext>
              </a:extLst>
            </p:cNvPr>
            <p:cNvSpPr/>
            <p:nvPr/>
          </p:nvSpPr>
          <p:spPr bwMode="auto">
            <a:xfrm rot="10800000">
              <a:off x="4027323" y="2920967"/>
              <a:ext cx="1891680" cy="517782"/>
            </a:xfrm>
            <a:prstGeom prst="round2Same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C806C745-1059-996F-6AD6-C563CDAE1526}"/>
                </a:ext>
              </a:extLst>
            </p:cNvPr>
            <p:cNvGrpSpPr/>
            <p:nvPr/>
          </p:nvGrpSpPr>
          <p:grpSpPr>
            <a:xfrm>
              <a:off x="4248738" y="1694309"/>
              <a:ext cx="1606941" cy="1707548"/>
              <a:chOff x="4662187" y="-286413"/>
              <a:chExt cx="1606941" cy="1707548"/>
            </a:xfrm>
          </p:grpSpPr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DB456528-C68E-9D1B-ECE0-B4CA5782EBAB}"/>
                  </a:ext>
                </a:extLst>
              </p:cNvPr>
              <p:cNvSpPr/>
              <p:nvPr/>
            </p:nvSpPr>
            <p:spPr bwMode="auto">
              <a:xfrm>
                <a:off x="4662187" y="-286413"/>
                <a:ext cx="1436072" cy="1707548"/>
              </a:xfrm>
              <a:custGeom>
                <a:avLst/>
                <a:gdLst>
                  <a:gd name="connsiteX0" fmla="*/ 419142 w 1436072"/>
                  <a:gd name="connsiteY0" fmla="*/ 1173 h 1707548"/>
                  <a:gd name="connsiteX1" fmla="*/ 747125 w 1436072"/>
                  <a:gd name="connsiteY1" fmla="*/ 156027 h 1707548"/>
                  <a:gd name="connsiteX2" fmla="*/ 881203 w 1436072"/>
                  <a:gd name="connsiteY2" fmla="*/ 651121 h 1707548"/>
                  <a:gd name="connsiteX3" fmla="*/ 857570 w 1436072"/>
                  <a:gd name="connsiteY3" fmla="*/ 701180 h 1707548"/>
                  <a:gd name="connsiteX4" fmla="*/ 923635 w 1436072"/>
                  <a:gd name="connsiteY4" fmla="*/ 783899 h 1707548"/>
                  <a:gd name="connsiteX5" fmla="*/ 998867 w 1436072"/>
                  <a:gd name="connsiteY5" fmla="*/ 789145 h 1707548"/>
                  <a:gd name="connsiteX6" fmla="*/ 1137694 w 1436072"/>
                  <a:gd name="connsiteY6" fmla="*/ 895669 h 1707548"/>
                  <a:gd name="connsiteX7" fmla="*/ 1405404 w 1436072"/>
                  <a:gd name="connsiteY7" fmla="*/ 1359360 h 1707548"/>
                  <a:gd name="connsiteX8" fmla="*/ 1321719 w 1436072"/>
                  <a:gd name="connsiteY8" fmla="*/ 1671676 h 1707548"/>
                  <a:gd name="connsiteX9" fmla="*/ 1321720 w 1436072"/>
                  <a:gd name="connsiteY9" fmla="*/ 1671675 h 1707548"/>
                  <a:gd name="connsiteX10" fmla="*/ 1235666 w 1436072"/>
                  <a:gd name="connsiteY10" fmla="*/ 1700611 h 1707548"/>
                  <a:gd name="connsiteX11" fmla="*/ 229501 w 1436072"/>
                  <a:gd name="connsiteY11" fmla="*/ 1707548 h 1707548"/>
                  <a:gd name="connsiteX12" fmla="*/ 220655 w 1436072"/>
                  <a:gd name="connsiteY12" fmla="*/ 1576588 h 1707548"/>
                  <a:gd name="connsiteX13" fmla="*/ 947475 w 1436072"/>
                  <a:gd name="connsiteY13" fmla="*/ 1480725 h 1707548"/>
                  <a:gd name="connsiteX14" fmla="*/ 741693 w 1436072"/>
                  <a:gd name="connsiteY14" fmla="*/ 1124301 h 1707548"/>
                  <a:gd name="connsiteX15" fmla="*/ 734197 w 1436072"/>
                  <a:gd name="connsiteY15" fmla="*/ 909715 h 1707548"/>
                  <a:gd name="connsiteX16" fmla="*/ 748559 w 1436072"/>
                  <a:gd name="connsiteY16" fmla="*/ 886286 h 1707548"/>
                  <a:gd name="connsiteX17" fmla="*/ 731057 w 1436072"/>
                  <a:gd name="connsiteY17" fmla="*/ 841596 h 1707548"/>
                  <a:gd name="connsiteX18" fmla="*/ 689756 w 1436072"/>
                  <a:gd name="connsiteY18" fmla="*/ 865530 h 1707548"/>
                  <a:gd name="connsiteX19" fmla="*/ 569440 w 1436072"/>
                  <a:gd name="connsiteY19" fmla="*/ 899928 h 1707548"/>
                  <a:gd name="connsiteX20" fmla="*/ 559287 w 1436072"/>
                  <a:gd name="connsiteY20" fmla="*/ 900172 h 1707548"/>
                  <a:gd name="connsiteX21" fmla="*/ 562988 w 1436072"/>
                  <a:gd name="connsiteY21" fmla="*/ 858679 h 1707548"/>
                  <a:gd name="connsiteX22" fmla="*/ 477450 w 1436072"/>
                  <a:gd name="connsiteY22" fmla="*/ 747304 h 1707548"/>
                  <a:gd name="connsiteX23" fmla="*/ 324408 w 1436072"/>
                  <a:gd name="connsiteY23" fmla="*/ 851126 h 1707548"/>
                  <a:gd name="connsiteX24" fmla="*/ 323536 w 1436072"/>
                  <a:gd name="connsiteY24" fmla="*/ 860902 h 1707548"/>
                  <a:gd name="connsiteX25" fmla="*/ 312148 w 1436072"/>
                  <a:gd name="connsiteY25" fmla="*/ 856794 h 1707548"/>
                  <a:gd name="connsiteX26" fmla="*/ 156027 w 1436072"/>
                  <a:gd name="connsiteY26" fmla="*/ 747125 h 1707548"/>
                  <a:gd name="connsiteX27" fmla="*/ 110159 w 1436072"/>
                  <a:gd name="connsiteY27" fmla="*/ 110159 h 1707548"/>
                  <a:gd name="connsiteX28" fmla="*/ 419142 w 1436072"/>
                  <a:gd name="connsiteY28" fmla="*/ 1173 h 1707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36072" h="1707548">
                    <a:moveTo>
                      <a:pt x="419142" y="1173"/>
                    </a:moveTo>
                    <a:cubicBezTo>
                      <a:pt x="534410" y="9474"/>
                      <a:pt x="652845" y="61747"/>
                      <a:pt x="747125" y="156027"/>
                    </a:cubicBezTo>
                    <a:cubicBezTo>
                      <a:pt x="888544" y="297446"/>
                      <a:pt x="935450" y="493215"/>
                      <a:pt x="881203" y="651121"/>
                    </a:cubicBezTo>
                    <a:lnTo>
                      <a:pt x="857570" y="701180"/>
                    </a:lnTo>
                    <a:lnTo>
                      <a:pt x="923635" y="783899"/>
                    </a:lnTo>
                    <a:lnTo>
                      <a:pt x="998867" y="789145"/>
                    </a:lnTo>
                    <a:cubicBezTo>
                      <a:pt x="1055385" y="804289"/>
                      <a:pt x="1106126" y="840994"/>
                      <a:pt x="1137694" y="895669"/>
                    </a:cubicBezTo>
                    <a:lnTo>
                      <a:pt x="1405404" y="1359360"/>
                    </a:lnTo>
                    <a:cubicBezTo>
                      <a:pt x="1468538" y="1468712"/>
                      <a:pt x="1431071" y="1608541"/>
                      <a:pt x="1321719" y="1671676"/>
                    </a:cubicBezTo>
                    <a:lnTo>
                      <a:pt x="1321720" y="1671675"/>
                    </a:lnTo>
                    <a:cubicBezTo>
                      <a:pt x="1294381" y="1687458"/>
                      <a:pt x="1265139" y="1696954"/>
                      <a:pt x="1235666" y="1700611"/>
                    </a:cubicBezTo>
                    <a:lnTo>
                      <a:pt x="229501" y="1707548"/>
                    </a:lnTo>
                    <a:lnTo>
                      <a:pt x="220655" y="1576588"/>
                    </a:lnTo>
                    <a:lnTo>
                      <a:pt x="947475" y="1480725"/>
                    </a:lnTo>
                    <a:lnTo>
                      <a:pt x="741693" y="1124301"/>
                    </a:lnTo>
                    <a:cubicBezTo>
                      <a:pt x="702234" y="1055956"/>
                      <a:pt x="702072" y="975705"/>
                      <a:pt x="734197" y="909715"/>
                    </a:cubicBezTo>
                    <a:lnTo>
                      <a:pt x="748559" y="886286"/>
                    </a:lnTo>
                    <a:lnTo>
                      <a:pt x="731057" y="841596"/>
                    </a:lnTo>
                    <a:lnTo>
                      <a:pt x="689756" y="865530"/>
                    </a:lnTo>
                    <a:cubicBezTo>
                      <a:pt x="652017" y="883318"/>
                      <a:pt x="611431" y="894749"/>
                      <a:pt x="569440" y="899928"/>
                    </a:cubicBezTo>
                    <a:lnTo>
                      <a:pt x="559287" y="900172"/>
                    </a:lnTo>
                    <a:lnTo>
                      <a:pt x="562988" y="858679"/>
                    </a:lnTo>
                    <a:cubicBezTo>
                      <a:pt x="558248" y="805427"/>
                      <a:pt x="525845" y="760270"/>
                      <a:pt x="477450" y="747304"/>
                    </a:cubicBezTo>
                    <a:cubicBezTo>
                      <a:pt x="412924" y="730013"/>
                      <a:pt x="344405" y="776496"/>
                      <a:pt x="324408" y="851126"/>
                    </a:cubicBezTo>
                    <a:lnTo>
                      <a:pt x="323536" y="860902"/>
                    </a:lnTo>
                    <a:lnTo>
                      <a:pt x="312148" y="856794"/>
                    </a:lnTo>
                    <a:cubicBezTo>
                      <a:pt x="256346" y="830903"/>
                      <a:pt x="203167" y="794265"/>
                      <a:pt x="156027" y="747125"/>
                    </a:cubicBezTo>
                    <a:cubicBezTo>
                      <a:pt x="-32533" y="558565"/>
                      <a:pt x="-53068" y="273386"/>
                      <a:pt x="110159" y="110159"/>
                    </a:cubicBezTo>
                    <a:cubicBezTo>
                      <a:pt x="191772" y="28546"/>
                      <a:pt x="303874" y="-7127"/>
                      <a:pt x="419142" y="117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95A915B9-7CAB-5886-3CB4-07C7E9625653}"/>
                  </a:ext>
                </a:extLst>
              </p:cNvPr>
              <p:cNvSpPr/>
              <p:nvPr/>
            </p:nvSpPr>
            <p:spPr bwMode="auto">
              <a:xfrm rot="13500000">
                <a:off x="4788538" y="157782"/>
                <a:ext cx="239678" cy="234753"/>
              </a:xfrm>
              <a:custGeom>
                <a:avLst/>
                <a:gdLst>
                  <a:gd name="connsiteX0" fmla="*/ 150536 w 301072"/>
                  <a:gd name="connsiteY0" fmla="*/ 0 h 294885"/>
                  <a:gd name="connsiteX1" fmla="*/ 301072 w 301072"/>
                  <a:gd name="connsiteY1" fmla="*/ 259544 h 294885"/>
                  <a:gd name="connsiteX2" fmla="*/ 246989 w 301072"/>
                  <a:gd name="connsiteY2" fmla="*/ 294884 h 294885"/>
                  <a:gd name="connsiteX3" fmla="*/ 150536 w 301072"/>
                  <a:gd name="connsiteY3" fmla="*/ 128587 h 294885"/>
                  <a:gd name="connsiteX4" fmla="*/ 54083 w 301072"/>
                  <a:gd name="connsiteY4" fmla="*/ 294885 h 294885"/>
                  <a:gd name="connsiteX5" fmla="*/ 0 w 301072"/>
                  <a:gd name="connsiteY5" fmla="*/ 259545 h 294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72" h="294885">
                    <a:moveTo>
                      <a:pt x="150536" y="0"/>
                    </a:moveTo>
                    <a:lnTo>
                      <a:pt x="301072" y="259544"/>
                    </a:lnTo>
                    <a:lnTo>
                      <a:pt x="246989" y="294884"/>
                    </a:lnTo>
                    <a:lnTo>
                      <a:pt x="150536" y="128587"/>
                    </a:lnTo>
                    <a:lnTo>
                      <a:pt x="54083" y="294885"/>
                    </a:lnTo>
                    <a:lnTo>
                      <a:pt x="0" y="25954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四角形: 角を丸くする 145">
                <a:extLst>
                  <a:ext uri="{FF2B5EF4-FFF2-40B4-BE49-F238E27FC236}">
                    <a16:creationId xmlns:a16="http://schemas.microsoft.com/office/drawing/2014/main" id="{CFDFBF65-24D2-F026-AB3A-6AAD5BFB1CDB}"/>
                  </a:ext>
                </a:extLst>
              </p:cNvPr>
              <p:cNvSpPr/>
              <p:nvPr/>
            </p:nvSpPr>
            <p:spPr bwMode="auto">
              <a:xfrm rot="18900000">
                <a:off x="4989826" y="894943"/>
                <a:ext cx="692342" cy="149250"/>
              </a:xfrm>
              <a:custGeom>
                <a:avLst/>
                <a:gdLst>
                  <a:gd name="connsiteX0" fmla="*/ 0 w 766966"/>
                  <a:gd name="connsiteY0" fmla="*/ 74625 h 149249"/>
                  <a:gd name="connsiteX1" fmla="*/ 74625 w 766966"/>
                  <a:gd name="connsiteY1" fmla="*/ 0 h 149249"/>
                  <a:gd name="connsiteX2" fmla="*/ 692342 w 766966"/>
                  <a:gd name="connsiteY2" fmla="*/ 0 h 149249"/>
                  <a:gd name="connsiteX3" fmla="*/ 766967 w 766966"/>
                  <a:gd name="connsiteY3" fmla="*/ 74625 h 149249"/>
                  <a:gd name="connsiteX4" fmla="*/ 766966 w 766966"/>
                  <a:gd name="connsiteY4" fmla="*/ 74625 h 149249"/>
                  <a:gd name="connsiteX5" fmla="*/ 692341 w 766966"/>
                  <a:gd name="connsiteY5" fmla="*/ 149250 h 149249"/>
                  <a:gd name="connsiteX6" fmla="*/ 74625 w 766966"/>
                  <a:gd name="connsiteY6" fmla="*/ 149249 h 149249"/>
                  <a:gd name="connsiteX7" fmla="*/ 0 w 766966"/>
                  <a:gd name="connsiteY7" fmla="*/ 74624 h 149249"/>
                  <a:gd name="connsiteX8" fmla="*/ 0 w 766966"/>
                  <a:gd name="connsiteY8" fmla="*/ 74625 h 149249"/>
                  <a:gd name="connsiteX0" fmla="*/ 766966 w 858406"/>
                  <a:gd name="connsiteY0" fmla="*/ 74625 h 166065"/>
                  <a:gd name="connsiteX1" fmla="*/ 692341 w 858406"/>
                  <a:gd name="connsiteY1" fmla="*/ 149250 h 166065"/>
                  <a:gd name="connsiteX2" fmla="*/ 74625 w 858406"/>
                  <a:gd name="connsiteY2" fmla="*/ 149249 h 166065"/>
                  <a:gd name="connsiteX3" fmla="*/ 0 w 858406"/>
                  <a:gd name="connsiteY3" fmla="*/ 74624 h 166065"/>
                  <a:gd name="connsiteX4" fmla="*/ 0 w 858406"/>
                  <a:gd name="connsiteY4" fmla="*/ 74625 h 166065"/>
                  <a:gd name="connsiteX5" fmla="*/ 74625 w 858406"/>
                  <a:gd name="connsiteY5" fmla="*/ 0 h 166065"/>
                  <a:gd name="connsiteX6" fmla="*/ 692342 w 858406"/>
                  <a:gd name="connsiteY6" fmla="*/ 0 h 166065"/>
                  <a:gd name="connsiteX7" fmla="*/ 766967 w 858406"/>
                  <a:gd name="connsiteY7" fmla="*/ 74625 h 166065"/>
                  <a:gd name="connsiteX8" fmla="*/ 858406 w 858406"/>
                  <a:gd name="connsiteY8" fmla="*/ 166065 h 166065"/>
                  <a:gd name="connsiteX0" fmla="*/ 766966 w 858406"/>
                  <a:gd name="connsiteY0" fmla="*/ 74625 h 166065"/>
                  <a:gd name="connsiteX1" fmla="*/ 692341 w 858406"/>
                  <a:gd name="connsiteY1" fmla="*/ 149250 h 166065"/>
                  <a:gd name="connsiteX2" fmla="*/ 74625 w 858406"/>
                  <a:gd name="connsiteY2" fmla="*/ 149249 h 166065"/>
                  <a:gd name="connsiteX3" fmla="*/ 0 w 858406"/>
                  <a:gd name="connsiteY3" fmla="*/ 74624 h 166065"/>
                  <a:gd name="connsiteX4" fmla="*/ 0 w 858406"/>
                  <a:gd name="connsiteY4" fmla="*/ 74625 h 166065"/>
                  <a:gd name="connsiteX5" fmla="*/ 74625 w 858406"/>
                  <a:gd name="connsiteY5" fmla="*/ 0 h 166065"/>
                  <a:gd name="connsiteX6" fmla="*/ 692342 w 858406"/>
                  <a:gd name="connsiteY6" fmla="*/ 0 h 166065"/>
                  <a:gd name="connsiteX7" fmla="*/ 858406 w 858406"/>
                  <a:gd name="connsiteY7" fmla="*/ 166065 h 166065"/>
                  <a:gd name="connsiteX0" fmla="*/ 692341 w 858406"/>
                  <a:gd name="connsiteY0" fmla="*/ 149250 h 166065"/>
                  <a:gd name="connsiteX1" fmla="*/ 74625 w 858406"/>
                  <a:gd name="connsiteY1" fmla="*/ 149249 h 166065"/>
                  <a:gd name="connsiteX2" fmla="*/ 0 w 858406"/>
                  <a:gd name="connsiteY2" fmla="*/ 74624 h 166065"/>
                  <a:gd name="connsiteX3" fmla="*/ 0 w 858406"/>
                  <a:gd name="connsiteY3" fmla="*/ 74625 h 166065"/>
                  <a:gd name="connsiteX4" fmla="*/ 74625 w 858406"/>
                  <a:gd name="connsiteY4" fmla="*/ 0 h 166065"/>
                  <a:gd name="connsiteX5" fmla="*/ 692342 w 858406"/>
                  <a:gd name="connsiteY5" fmla="*/ 0 h 166065"/>
                  <a:gd name="connsiteX6" fmla="*/ 858406 w 858406"/>
                  <a:gd name="connsiteY6" fmla="*/ 166065 h 166065"/>
                  <a:gd name="connsiteX0" fmla="*/ 692341 w 692342"/>
                  <a:gd name="connsiteY0" fmla="*/ 149250 h 149250"/>
                  <a:gd name="connsiteX1" fmla="*/ 74625 w 692342"/>
                  <a:gd name="connsiteY1" fmla="*/ 149249 h 149250"/>
                  <a:gd name="connsiteX2" fmla="*/ 0 w 692342"/>
                  <a:gd name="connsiteY2" fmla="*/ 74624 h 149250"/>
                  <a:gd name="connsiteX3" fmla="*/ 0 w 692342"/>
                  <a:gd name="connsiteY3" fmla="*/ 74625 h 149250"/>
                  <a:gd name="connsiteX4" fmla="*/ 74625 w 692342"/>
                  <a:gd name="connsiteY4" fmla="*/ 0 h 149250"/>
                  <a:gd name="connsiteX5" fmla="*/ 692342 w 692342"/>
                  <a:gd name="connsiteY5" fmla="*/ 0 h 14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2342" h="149250">
                    <a:moveTo>
                      <a:pt x="692341" y="149250"/>
                    </a:moveTo>
                    <a:lnTo>
                      <a:pt x="74625" y="149249"/>
                    </a:lnTo>
                    <a:cubicBezTo>
                      <a:pt x="33411" y="149249"/>
                      <a:pt x="0" y="115838"/>
                      <a:pt x="0" y="74624"/>
                    </a:cubicBezTo>
                    <a:lnTo>
                      <a:pt x="0" y="74625"/>
                    </a:lnTo>
                    <a:cubicBezTo>
                      <a:pt x="0" y="33411"/>
                      <a:pt x="33411" y="0"/>
                      <a:pt x="74625" y="0"/>
                    </a:cubicBezTo>
                    <a:lnTo>
                      <a:pt x="692342" y="0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星: 10 pt 270">
                <a:extLst>
                  <a:ext uri="{FF2B5EF4-FFF2-40B4-BE49-F238E27FC236}">
                    <a16:creationId xmlns:a16="http://schemas.microsoft.com/office/drawing/2014/main" id="{6E1AFF0B-82E7-B2BE-AA43-791C6070EAA4}"/>
                  </a:ext>
                </a:extLst>
              </p:cNvPr>
              <p:cNvSpPr/>
              <p:nvPr/>
            </p:nvSpPr>
            <p:spPr bwMode="auto">
              <a:xfrm>
                <a:off x="5702373" y="594725"/>
                <a:ext cx="566755" cy="566755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1713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8685C2-4935-FB48-3A33-DBB01387A3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46AA95D-0DBA-D70B-286A-23426F2A60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身体の痛みマーク</a:t>
            </a:r>
          </a:p>
        </p:txBody>
      </p: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2C5098A7-BEFC-A1D9-F1B7-B2C4ABE13246}"/>
              </a:ext>
            </a:extLst>
          </p:cNvPr>
          <p:cNvGrpSpPr/>
          <p:nvPr/>
        </p:nvGrpSpPr>
        <p:grpSpPr>
          <a:xfrm>
            <a:off x="6713693" y="965441"/>
            <a:ext cx="2359414" cy="2359412"/>
            <a:chOff x="6713693" y="965441"/>
            <a:chExt cx="2359414" cy="2359412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5DA7E3A2-27C6-D7A4-DA9C-A684D098E180}"/>
                </a:ext>
              </a:extLst>
            </p:cNvPr>
            <p:cNvGrpSpPr/>
            <p:nvPr/>
          </p:nvGrpSpPr>
          <p:grpSpPr>
            <a:xfrm>
              <a:off x="6713693" y="965441"/>
              <a:ext cx="2359414" cy="2359412"/>
              <a:chOff x="-2089570" y="1256612"/>
              <a:chExt cx="2359414" cy="2359412"/>
            </a:xfrm>
          </p:grpSpPr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F71FD3DD-3695-160D-6CB1-2E74D906D6D2}"/>
                  </a:ext>
                </a:extLst>
              </p:cNvPr>
              <p:cNvSpPr/>
              <p:nvPr/>
            </p:nvSpPr>
            <p:spPr>
              <a:xfrm>
                <a:off x="-2018040" y="1332812"/>
                <a:ext cx="2185876" cy="2181612"/>
              </a:xfrm>
              <a:prstGeom prst="roundRect">
                <a:avLst>
                  <a:gd name="adj" fmla="val 257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43F617FC-2AD9-8D1B-B185-B640C6F49993}"/>
                  </a:ext>
                </a:extLst>
              </p:cNvPr>
              <p:cNvSpPr/>
              <p:nvPr/>
            </p:nvSpPr>
            <p:spPr>
              <a:xfrm>
                <a:off x="-2089570" y="1256612"/>
                <a:ext cx="2359414" cy="2359412"/>
              </a:xfrm>
              <a:custGeom>
                <a:avLst/>
                <a:gdLst>
                  <a:gd name="connsiteX0" fmla="*/ 165870 w 2359414"/>
                  <a:gd name="connsiteY0" fmla="*/ 127000 h 2359412"/>
                  <a:gd name="connsiteX1" fmla="*/ 111761 w 2359414"/>
                  <a:gd name="connsiteY1" fmla="*/ 181109 h 2359412"/>
                  <a:gd name="connsiteX2" fmla="*/ 111761 w 2359414"/>
                  <a:gd name="connsiteY2" fmla="*/ 2178303 h 2359412"/>
                  <a:gd name="connsiteX3" fmla="*/ 165870 w 2359414"/>
                  <a:gd name="connsiteY3" fmla="*/ 2232412 h 2359412"/>
                  <a:gd name="connsiteX4" fmla="*/ 2163066 w 2359414"/>
                  <a:gd name="connsiteY4" fmla="*/ 2232412 h 2359412"/>
                  <a:gd name="connsiteX5" fmla="*/ 2217175 w 2359414"/>
                  <a:gd name="connsiteY5" fmla="*/ 2178303 h 2359412"/>
                  <a:gd name="connsiteX6" fmla="*/ 2217175 w 2359414"/>
                  <a:gd name="connsiteY6" fmla="*/ 181109 h 2359412"/>
                  <a:gd name="connsiteX7" fmla="*/ 2163066 w 2359414"/>
                  <a:gd name="connsiteY7" fmla="*/ 127000 h 2359412"/>
                  <a:gd name="connsiteX8" fmla="*/ 110444 w 2359414"/>
                  <a:gd name="connsiteY8" fmla="*/ 0 h 2359412"/>
                  <a:gd name="connsiteX9" fmla="*/ 2248970 w 2359414"/>
                  <a:gd name="connsiteY9" fmla="*/ 0 h 2359412"/>
                  <a:gd name="connsiteX10" fmla="*/ 2359414 w 2359414"/>
                  <a:gd name="connsiteY10" fmla="*/ 110444 h 2359412"/>
                  <a:gd name="connsiteX11" fmla="*/ 2359414 w 2359414"/>
                  <a:gd name="connsiteY11" fmla="*/ 2248968 h 2359412"/>
                  <a:gd name="connsiteX12" fmla="*/ 2248970 w 2359414"/>
                  <a:gd name="connsiteY12" fmla="*/ 2359412 h 2359412"/>
                  <a:gd name="connsiteX13" fmla="*/ 110444 w 2359414"/>
                  <a:gd name="connsiteY13" fmla="*/ 2359412 h 2359412"/>
                  <a:gd name="connsiteX14" fmla="*/ 0 w 2359414"/>
                  <a:gd name="connsiteY14" fmla="*/ 2248968 h 2359412"/>
                  <a:gd name="connsiteX15" fmla="*/ 0 w 2359414"/>
                  <a:gd name="connsiteY15" fmla="*/ 110444 h 2359412"/>
                  <a:gd name="connsiteX16" fmla="*/ 110444 w 2359414"/>
                  <a:gd name="connsiteY16" fmla="*/ 0 h 2359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59414" h="2359412">
                    <a:moveTo>
                      <a:pt x="165870" y="127000"/>
                    </a:moveTo>
                    <a:cubicBezTo>
                      <a:pt x="135986" y="127000"/>
                      <a:pt x="111761" y="151225"/>
                      <a:pt x="111761" y="181109"/>
                    </a:cubicBezTo>
                    <a:lnTo>
                      <a:pt x="111761" y="2178303"/>
                    </a:lnTo>
                    <a:cubicBezTo>
                      <a:pt x="111761" y="2208187"/>
                      <a:pt x="135986" y="2232412"/>
                      <a:pt x="165870" y="2232412"/>
                    </a:cubicBezTo>
                    <a:lnTo>
                      <a:pt x="2163066" y="2232412"/>
                    </a:lnTo>
                    <a:cubicBezTo>
                      <a:pt x="2192950" y="2232412"/>
                      <a:pt x="2217175" y="2208187"/>
                      <a:pt x="2217175" y="2178303"/>
                    </a:cubicBezTo>
                    <a:lnTo>
                      <a:pt x="2217175" y="181109"/>
                    </a:lnTo>
                    <a:cubicBezTo>
                      <a:pt x="2217175" y="151225"/>
                      <a:pt x="2192950" y="127000"/>
                      <a:pt x="2163066" y="127000"/>
                    </a:cubicBezTo>
                    <a:close/>
                    <a:moveTo>
                      <a:pt x="110444" y="0"/>
                    </a:moveTo>
                    <a:lnTo>
                      <a:pt x="2248970" y="0"/>
                    </a:lnTo>
                    <a:cubicBezTo>
                      <a:pt x="2309967" y="0"/>
                      <a:pt x="2359414" y="49447"/>
                      <a:pt x="2359414" y="110444"/>
                    </a:cubicBezTo>
                    <a:lnTo>
                      <a:pt x="2359414" y="2248968"/>
                    </a:lnTo>
                    <a:cubicBezTo>
                      <a:pt x="2359414" y="2309965"/>
                      <a:pt x="2309967" y="2359412"/>
                      <a:pt x="2248970" y="2359412"/>
                    </a:cubicBezTo>
                    <a:lnTo>
                      <a:pt x="110444" y="2359412"/>
                    </a:lnTo>
                    <a:cubicBezTo>
                      <a:pt x="49447" y="2359412"/>
                      <a:pt x="0" y="2309965"/>
                      <a:pt x="0" y="2248968"/>
                    </a:cubicBezTo>
                    <a:lnTo>
                      <a:pt x="0" y="110444"/>
                    </a:lnTo>
                    <a:cubicBezTo>
                      <a:pt x="0" y="49447"/>
                      <a:pt x="49447" y="0"/>
                      <a:pt x="1104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235B557-229C-C3F4-2AB1-CF9767AAE906}"/>
                </a:ext>
              </a:extLst>
            </p:cNvPr>
            <p:cNvGrpSpPr/>
            <p:nvPr/>
          </p:nvGrpSpPr>
          <p:grpSpPr>
            <a:xfrm>
              <a:off x="7312496" y="1239716"/>
              <a:ext cx="1201220" cy="1867556"/>
              <a:chOff x="7297687" y="-562916"/>
              <a:chExt cx="1260784" cy="1960161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A3FA4EE-584B-CD7F-A51B-77359DC8EEA5}"/>
                  </a:ext>
                </a:extLst>
              </p:cNvPr>
              <p:cNvSpPr/>
              <p:nvPr/>
            </p:nvSpPr>
            <p:spPr bwMode="auto">
              <a:xfrm>
                <a:off x="7297687" y="-562916"/>
                <a:ext cx="1260784" cy="1960161"/>
              </a:xfrm>
              <a:custGeom>
                <a:avLst/>
                <a:gdLst>
                  <a:gd name="connsiteX0" fmla="*/ 842815 w 1260784"/>
                  <a:gd name="connsiteY0" fmla="*/ 0 h 1960161"/>
                  <a:gd name="connsiteX1" fmla="*/ 1260784 w 1260784"/>
                  <a:gd name="connsiteY1" fmla="*/ 482836 h 1960161"/>
                  <a:gd name="connsiteX2" fmla="*/ 1005508 w 1260784"/>
                  <a:gd name="connsiteY2" fmla="*/ 927728 h 1960161"/>
                  <a:gd name="connsiteX3" fmla="*/ 936260 w 1260784"/>
                  <a:gd name="connsiteY3" fmla="*/ 952560 h 1960161"/>
                  <a:gd name="connsiteX4" fmla="*/ 941491 w 1260784"/>
                  <a:gd name="connsiteY4" fmla="*/ 987095 h 1960161"/>
                  <a:gd name="connsiteX5" fmla="*/ 1004483 w 1260784"/>
                  <a:gd name="connsiteY5" fmla="*/ 1029566 h 1960161"/>
                  <a:gd name="connsiteX6" fmla="*/ 1071447 w 1260784"/>
                  <a:gd name="connsiteY6" fmla="*/ 1191232 h 1960161"/>
                  <a:gd name="connsiteX7" fmla="*/ 1071446 w 1260784"/>
                  <a:gd name="connsiteY7" fmla="*/ 1726655 h 1960161"/>
                  <a:gd name="connsiteX8" fmla="*/ 842815 w 1260784"/>
                  <a:gd name="connsiteY8" fmla="*/ 1955286 h 1960161"/>
                  <a:gd name="connsiteX9" fmla="*/ 842816 w 1260784"/>
                  <a:gd name="connsiteY9" fmla="*/ 1955285 h 1960161"/>
                  <a:gd name="connsiteX10" fmla="*/ 778503 w 1260784"/>
                  <a:gd name="connsiteY10" fmla="*/ 1942301 h 1960161"/>
                  <a:gd name="connsiteX11" fmla="*/ 775804 w 1260784"/>
                  <a:gd name="connsiteY11" fmla="*/ 1949098 h 1960161"/>
                  <a:gd name="connsiteX12" fmla="*/ 402398 w 1260784"/>
                  <a:gd name="connsiteY12" fmla="*/ 1773592 h 1960161"/>
                  <a:gd name="connsiteX13" fmla="*/ 66371 w 1260784"/>
                  <a:gd name="connsiteY13" fmla="*/ 1960161 h 1960161"/>
                  <a:gd name="connsiteX14" fmla="*/ 0 w 1260784"/>
                  <a:gd name="connsiteY14" fmla="*/ 1859455 h 1960161"/>
                  <a:gd name="connsiteX15" fmla="*/ 394446 w 1260784"/>
                  <a:gd name="connsiteY15" fmla="*/ 1554212 h 1960161"/>
                  <a:gd name="connsiteX16" fmla="*/ 395229 w 1260784"/>
                  <a:gd name="connsiteY16" fmla="*/ 1555399 h 1960161"/>
                  <a:gd name="connsiteX17" fmla="*/ 614185 w 1260784"/>
                  <a:gd name="connsiteY17" fmla="*/ 1627115 h 1960161"/>
                  <a:gd name="connsiteX18" fmla="*/ 614185 w 1260784"/>
                  <a:gd name="connsiteY18" fmla="*/ 1191232 h 1960161"/>
                  <a:gd name="connsiteX19" fmla="*/ 681150 w 1260784"/>
                  <a:gd name="connsiteY19" fmla="*/ 1029566 h 1960161"/>
                  <a:gd name="connsiteX20" fmla="*/ 744141 w 1260784"/>
                  <a:gd name="connsiteY20" fmla="*/ 987096 h 1960161"/>
                  <a:gd name="connsiteX21" fmla="*/ 749372 w 1260784"/>
                  <a:gd name="connsiteY21" fmla="*/ 952561 h 1960161"/>
                  <a:gd name="connsiteX22" fmla="*/ 680123 w 1260784"/>
                  <a:gd name="connsiteY22" fmla="*/ 927728 h 1960161"/>
                  <a:gd name="connsiteX23" fmla="*/ 424846 w 1260784"/>
                  <a:gd name="connsiteY23" fmla="*/ 482836 h 1960161"/>
                  <a:gd name="connsiteX24" fmla="*/ 842815 w 1260784"/>
                  <a:gd name="connsiteY24" fmla="*/ 0 h 1960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260784" h="1960161">
                    <a:moveTo>
                      <a:pt x="842815" y="0"/>
                    </a:moveTo>
                    <a:cubicBezTo>
                      <a:pt x="1073653" y="0"/>
                      <a:pt x="1260784" y="216173"/>
                      <a:pt x="1260784" y="482836"/>
                    </a:cubicBezTo>
                    <a:cubicBezTo>
                      <a:pt x="1260784" y="682833"/>
                      <a:pt x="1155523" y="854430"/>
                      <a:pt x="1005508" y="927728"/>
                    </a:cubicBezTo>
                    <a:lnTo>
                      <a:pt x="936260" y="952560"/>
                    </a:lnTo>
                    <a:lnTo>
                      <a:pt x="941491" y="987095"/>
                    </a:lnTo>
                    <a:lnTo>
                      <a:pt x="1004483" y="1029566"/>
                    </a:lnTo>
                    <a:cubicBezTo>
                      <a:pt x="1045857" y="1070940"/>
                      <a:pt x="1071447" y="1128098"/>
                      <a:pt x="1071447" y="1191232"/>
                    </a:cubicBezTo>
                    <a:cubicBezTo>
                      <a:pt x="1071447" y="1369706"/>
                      <a:pt x="1071446" y="1548181"/>
                      <a:pt x="1071446" y="1726655"/>
                    </a:cubicBezTo>
                    <a:cubicBezTo>
                      <a:pt x="1071446" y="1852924"/>
                      <a:pt x="969084" y="1955286"/>
                      <a:pt x="842815" y="1955286"/>
                    </a:cubicBezTo>
                    <a:lnTo>
                      <a:pt x="842816" y="1955285"/>
                    </a:lnTo>
                    <a:lnTo>
                      <a:pt x="778503" y="1942301"/>
                    </a:lnTo>
                    <a:lnTo>
                      <a:pt x="775804" y="1949098"/>
                    </a:lnTo>
                    <a:lnTo>
                      <a:pt x="402398" y="1773592"/>
                    </a:lnTo>
                    <a:lnTo>
                      <a:pt x="66371" y="1960161"/>
                    </a:lnTo>
                    <a:lnTo>
                      <a:pt x="0" y="1859455"/>
                    </a:lnTo>
                    <a:lnTo>
                      <a:pt x="394446" y="1554212"/>
                    </a:lnTo>
                    <a:lnTo>
                      <a:pt x="395229" y="1555399"/>
                    </a:lnTo>
                    <a:lnTo>
                      <a:pt x="614185" y="1627115"/>
                    </a:lnTo>
                    <a:lnTo>
                      <a:pt x="614185" y="1191232"/>
                    </a:lnTo>
                    <a:cubicBezTo>
                      <a:pt x="614185" y="1128098"/>
                      <a:pt x="639776" y="1070940"/>
                      <a:pt x="681150" y="1029566"/>
                    </a:cubicBezTo>
                    <a:lnTo>
                      <a:pt x="744141" y="987096"/>
                    </a:lnTo>
                    <a:lnTo>
                      <a:pt x="749372" y="952561"/>
                    </a:lnTo>
                    <a:lnTo>
                      <a:pt x="680123" y="927728"/>
                    </a:lnTo>
                    <a:cubicBezTo>
                      <a:pt x="530107" y="854430"/>
                      <a:pt x="424846" y="682833"/>
                      <a:pt x="424846" y="482836"/>
                    </a:cubicBezTo>
                    <a:cubicBezTo>
                      <a:pt x="424846" y="216173"/>
                      <a:pt x="611977" y="0"/>
                      <a:pt x="84281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987DBDBA-AFEA-975E-F13B-1E8329835F44}"/>
                  </a:ext>
                </a:extLst>
              </p:cNvPr>
              <p:cNvSpPr/>
              <p:nvPr/>
            </p:nvSpPr>
            <p:spPr bwMode="auto">
              <a:xfrm rot="16200000">
                <a:off x="7797654" y="-264908"/>
                <a:ext cx="239678" cy="234753"/>
              </a:xfrm>
              <a:custGeom>
                <a:avLst/>
                <a:gdLst>
                  <a:gd name="connsiteX0" fmla="*/ 150536 w 301072"/>
                  <a:gd name="connsiteY0" fmla="*/ 0 h 294885"/>
                  <a:gd name="connsiteX1" fmla="*/ 301072 w 301072"/>
                  <a:gd name="connsiteY1" fmla="*/ 259544 h 294885"/>
                  <a:gd name="connsiteX2" fmla="*/ 246989 w 301072"/>
                  <a:gd name="connsiteY2" fmla="*/ 294884 h 294885"/>
                  <a:gd name="connsiteX3" fmla="*/ 150536 w 301072"/>
                  <a:gd name="connsiteY3" fmla="*/ 128587 h 294885"/>
                  <a:gd name="connsiteX4" fmla="*/ 54083 w 301072"/>
                  <a:gd name="connsiteY4" fmla="*/ 294885 h 294885"/>
                  <a:gd name="connsiteX5" fmla="*/ 0 w 301072"/>
                  <a:gd name="connsiteY5" fmla="*/ 259545 h 294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72" h="294885">
                    <a:moveTo>
                      <a:pt x="150536" y="0"/>
                    </a:moveTo>
                    <a:lnTo>
                      <a:pt x="301072" y="259544"/>
                    </a:lnTo>
                    <a:lnTo>
                      <a:pt x="246989" y="294884"/>
                    </a:lnTo>
                    <a:lnTo>
                      <a:pt x="150536" y="128587"/>
                    </a:lnTo>
                    <a:lnTo>
                      <a:pt x="54083" y="294885"/>
                    </a:lnTo>
                    <a:lnTo>
                      <a:pt x="0" y="25954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星: 10 pt 7">
                <a:extLst>
                  <a:ext uri="{FF2B5EF4-FFF2-40B4-BE49-F238E27FC236}">
                    <a16:creationId xmlns:a16="http://schemas.microsoft.com/office/drawing/2014/main" id="{434B499D-8C7A-F8F7-D49F-ABAF15673BC0}"/>
                  </a:ext>
                </a:extLst>
              </p:cNvPr>
              <p:cNvSpPr/>
              <p:nvPr/>
            </p:nvSpPr>
            <p:spPr bwMode="auto">
              <a:xfrm>
                <a:off x="7590711" y="427865"/>
                <a:ext cx="400984" cy="400984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012AAAEE-39A1-26BC-3FF7-757468740400}"/>
                  </a:ext>
                </a:extLst>
              </p:cNvPr>
              <p:cNvSpPr/>
              <p:nvPr/>
            </p:nvSpPr>
            <p:spPr bwMode="auto">
              <a:xfrm rot="17100000">
                <a:off x="7707997" y="592627"/>
                <a:ext cx="450264" cy="425391"/>
              </a:xfrm>
              <a:custGeom>
                <a:avLst/>
                <a:gdLst>
                  <a:gd name="connsiteX0" fmla="*/ 19384 w 474715"/>
                  <a:gd name="connsiteY0" fmla="*/ 24364 h 444775"/>
                  <a:gd name="connsiteX1" fmla="*/ 19384 w 474715"/>
                  <a:gd name="connsiteY1" fmla="*/ 24365 h 444775"/>
                  <a:gd name="connsiteX2" fmla="*/ 19383 w 474715"/>
                  <a:gd name="connsiteY2" fmla="*/ 24365 h 444775"/>
                  <a:gd name="connsiteX3" fmla="*/ 467823 w 474715"/>
                  <a:gd name="connsiteY3" fmla="*/ 338782 h 444775"/>
                  <a:gd name="connsiteX4" fmla="*/ 455331 w 474715"/>
                  <a:gd name="connsiteY4" fmla="*/ 420325 h 444775"/>
                  <a:gd name="connsiteX5" fmla="*/ 455330 w 474715"/>
                  <a:gd name="connsiteY5" fmla="*/ 420324 h 444775"/>
                  <a:gd name="connsiteX6" fmla="*/ 349916 w 474715"/>
                  <a:gd name="connsiteY6" fmla="*/ 425391 h 444775"/>
                  <a:gd name="connsiteX7" fmla="*/ 24451 w 474715"/>
                  <a:gd name="connsiteY7" fmla="*/ 129778 h 444775"/>
                  <a:gd name="connsiteX8" fmla="*/ 23588 w 474715"/>
                  <a:gd name="connsiteY8" fmla="*/ 128605 h 444775"/>
                  <a:gd name="connsiteX9" fmla="*/ 22873 w 474715"/>
                  <a:gd name="connsiteY9" fmla="*/ 128123 h 444775"/>
                  <a:gd name="connsiteX10" fmla="*/ 18917 w 474715"/>
                  <a:gd name="connsiteY10" fmla="*/ 122255 h 444775"/>
                  <a:gd name="connsiteX11" fmla="*/ 6892 w 474715"/>
                  <a:gd name="connsiteY11" fmla="*/ 105907 h 444775"/>
                  <a:gd name="connsiteX12" fmla="*/ 4195 w 474715"/>
                  <a:gd name="connsiteY12" fmla="*/ 49809 h 444775"/>
                  <a:gd name="connsiteX13" fmla="*/ 19384 w 474715"/>
                  <a:gd name="connsiteY13" fmla="*/ 24365 h 444775"/>
                  <a:gd name="connsiteX14" fmla="*/ 43254 w 474715"/>
                  <a:gd name="connsiteY14" fmla="*/ 6806 h 444775"/>
                  <a:gd name="connsiteX15" fmla="*/ 71041 w 474715"/>
                  <a:gd name="connsiteY15" fmla="*/ 0 h 444775"/>
                  <a:gd name="connsiteX16" fmla="*/ 76080 w 474715"/>
                  <a:gd name="connsiteY16" fmla="*/ 731 h 444775"/>
                  <a:gd name="connsiteX17" fmla="*/ 303035 w 474715"/>
                  <a:gd name="connsiteY17" fmla="*/ 731 h 444775"/>
                  <a:gd name="connsiteX18" fmla="*/ 377660 w 474715"/>
                  <a:gd name="connsiteY18" fmla="*/ 75356 h 444775"/>
                  <a:gd name="connsiteX19" fmla="*/ 377659 w 474715"/>
                  <a:gd name="connsiteY19" fmla="*/ 75356 h 444775"/>
                  <a:gd name="connsiteX20" fmla="*/ 303034 w 474715"/>
                  <a:gd name="connsiteY20" fmla="*/ 149981 h 444775"/>
                  <a:gd name="connsiteX21" fmla="*/ 268678 w 474715"/>
                  <a:gd name="connsiteY21" fmla="*/ 149981 h 444775"/>
                  <a:gd name="connsiteX22" fmla="*/ 450264 w 474715"/>
                  <a:gd name="connsiteY22" fmla="*/ 314911 h 444775"/>
                  <a:gd name="connsiteX23" fmla="*/ 467823 w 474715"/>
                  <a:gd name="connsiteY23" fmla="*/ 338782 h 444775"/>
                  <a:gd name="connsiteX0" fmla="*/ 455330 w 546770"/>
                  <a:gd name="connsiteY0" fmla="*/ 420324 h 511764"/>
                  <a:gd name="connsiteX1" fmla="*/ 349916 w 546770"/>
                  <a:gd name="connsiteY1" fmla="*/ 425391 h 511764"/>
                  <a:gd name="connsiteX2" fmla="*/ 24451 w 546770"/>
                  <a:gd name="connsiteY2" fmla="*/ 129778 h 511764"/>
                  <a:gd name="connsiteX3" fmla="*/ 23588 w 546770"/>
                  <a:gd name="connsiteY3" fmla="*/ 128605 h 511764"/>
                  <a:gd name="connsiteX4" fmla="*/ 22873 w 546770"/>
                  <a:gd name="connsiteY4" fmla="*/ 128123 h 511764"/>
                  <a:gd name="connsiteX5" fmla="*/ 18917 w 546770"/>
                  <a:gd name="connsiteY5" fmla="*/ 122255 h 511764"/>
                  <a:gd name="connsiteX6" fmla="*/ 6892 w 546770"/>
                  <a:gd name="connsiteY6" fmla="*/ 105907 h 511764"/>
                  <a:gd name="connsiteX7" fmla="*/ 4195 w 546770"/>
                  <a:gd name="connsiteY7" fmla="*/ 49809 h 511764"/>
                  <a:gd name="connsiteX8" fmla="*/ 19384 w 546770"/>
                  <a:gd name="connsiteY8" fmla="*/ 24365 h 511764"/>
                  <a:gd name="connsiteX9" fmla="*/ 43254 w 546770"/>
                  <a:gd name="connsiteY9" fmla="*/ 6806 h 511764"/>
                  <a:gd name="connsiteX10" fmla="*/ 71041 w 546770"/>
                  <a:gd name="connsiteY10" fmla="*/ 0 h 511764"/>
                  <a:gd name="connsiteX11" fmla="*/ 76080 w 546770"/>
                  <a:gd name="connsiteY11" fmla="*/ 731 h 511764"/>
                  <a:gd name="connsiteX12" fmla="*/ 303035 w 546770"/>
                  <a:gd name="connsiteY12" fmla="*/ 731 h 511764"/>
                  <a:gd name="connsiteX13" fmla="*/ 377660 w 546770"/>
                  <a:gd name="connsiteY13" fmla="*/ 75356 h 511764"/>
                  <a:gd name="connsiteX14" fmla="*/ 377659 w 546770"/>
                  <a:gd name="connsiteY14" fmla="*/ 75356 h 511764"/>
                  <a:gd name="connsiteX15" fmla="*/ 303034 w 546770"/>
                  <a:gd name="connsiteY15" fmla="*/ 149981 h 511764"/>
                  <a:gd name="connsiteX16" fmla="*/ 268678 w 546770"/>
                  <a:gd name="connsiteY16" fmla="*/ 149981 h 511764"/>
                  <a:gd name="connsiteX17" fmla="*/ 450264 w 546770"/>
                  <a:gd name="connsiteY17" fmla="*/ 314911 h 511764"/>
                  <a:gd name="connsiteX18" fmla="*/ 467823 w 546770"/>
                  <a:gd name="connsiteY18" fmla="*/ 338782 h 511764"/>
                  <a:gd name="connsiteX19" fmla="*/ 19384 w 546770"/>
                  <a:gd name="connsiteY19" fmla="*/ 24365 h 511764"/>
                  <a:gd name="connsiteX20" fmla="*/ 19383 w 546770"/>
                  <a:gd name="connsiteY20" fmla="*/ 24365 h 511764"/>
                  <a:gd name="connsiteX21" fmla="*/ 19384 w 546770"/>
                  <a:gd name="connsiteY21" fmla="*/ 24364 h 511764"/>
                  <a:gd name="connsiteX22" fmla="*/ 467823 w 546770"/>
                  <a:gd name="connsiteY22" fmla="*/ 338782 h 511764"/>
                  <a:gd name="connsiteX23" fmla="*/ 455331 w 546770"/>
                  <a:gd name="connsiteY23" fmla="*/ 420325 h 511764"/>
                  <a:gd name="connsiteX24" fmla="*/ 546770 w 546770"/>
                  <a:gd name="connsiteY24" fmla="*/ 511764 h 511764"/>
                  <a:gd name="connsiteX0" fmla="*/ 455330 w 474715"/>
                  <a:gd name="connsiteY0" fmla="*/ 420324 h 444775"/>
                  <a:gd name="connsiteX1" fmla="*/ 349916 w 474715"/>
                  <a:gd name="connsiteY1" fmla="*/ 425391 h 444775"/>
                  <a:gd name="connsiteX2" fmla="*/ 24451 w 474715"/>
                  <a:gd name="connsiteY2" fmla="*/ 129778 h 444775"/>
                  <a:gd name="connsiteX3" fmla="*/ 23588 w 474715"/>
                  <a:gd name="connsiteY3" fmla="*/ 128605 h 444775"/>
                  <a:gd name="connsiteX4" fmla="*/ 22873 w 474715"/>
                  <a:gd name="connsiteY4" fmla="*/ 128123 h 444775"/>
                  <a:gd name="connsiteX5" fmla="*/ 18917 w 474715"/>
                  <a:gd name="connsiteY5" fmla="*/ 122255 h 444775"/>
                  <a:gd name="connsiteX6" fmla="*/ 6892 w 474715"/>
                  <a:gd name="connsiteY6" fmla="*/ 105907 h 444775"/>
                  <a:gd name="connsiteX7" fmla="*/ 4195 w 474715"/>
                  <a:gd name="connsiteY7" fmla="*/ 49809 h 444775"/>
                  <a:gd name="connsiteX8" fmla="*/ 19384 w 474715"/>
                  <a:gd name="connsiteY8" fmla="*/ 24365 h 444775"/>
                  <a:gd name="connsiteX9" fmla="*/ 43254 w 474715"/>
                  <a:gd name="connsiteY9" fmla="*/ 6806 h 444775"/>
                  <a:gd name="connsiteX10" fmla="*/ 71041 w 474715"/>
                  <a:gd name="connsiteY10" fmla="*/ 0 h 444775"/>
                  <a:gd name="connsiteX11" fmla="*/ 76080 w 474715"/>
                  <a:gd name="connsiteY11" fmla="*/ 731 h 444775"/>
                  <a:gd name="connsiteX12" fmla="*/ 303035 w 474715"/>
                  <a:gd name="connsiteY12" fmla="*/ 731 h 444775"/>
                  <a:gd name="connsiteX13" fmla="*/ 377660 w 474715"/>
                  <a:gd name="connsiteY13" fmla="*/ 75356 h 444775"/>
                  <a:gd name="connsiteX14" fmla="*/ 377659 w 474715"/>
                  <a:gd name="connsiteY14" fmla="*/ 75356 h 444775"/>
                  <a:gd name="connsiteX15" fmla="*/ 303034 w 474715"/>
                  <a:gd name="connsiteY15" fmla="*/ 149981 h 444775"/>
                  <a:gd name="connsiteX16" fmla="*/ 268678 w 474715"/>
                  <a:gd name="connsiteY16" fmla="*/ 149981 h 444775"/>
                  <a:gd name="connsiteX17" fmla="*/ 450264 w 474715"/>
                  <a:gd name="connsiteY17" fmla="*/ 314911 h 444775"/>
                  <a:gd name="connsiteX18" fmla="*/ 467823 w 474715"/>
                  <a:gd name="connsiteY18" fmla="*/ 338782 h 444775"/>
                  <a:gd name="connsiteX19" fmla="*/ 19384 w 474715"/>
                  <a:gd name="connsiteY19" fmla="*/ 24365 h 444775"/>
                  <a:gd name="connsiteX20" fmla="*/ 19383 w 474715"/>
                  <a:gd name="connsiteY20" fmla="*/ 24365 h 444775"/>
                  <a:gd name="connsiteX21" fmla="*/ 19384 w 474715"/>
                  <a:gd name="connsiteY21" fmla="*/ 24364 h 444775"/>
                  <a:gd name="connsiteX22" fmla="*/ 455330 w 474715"/>
                  <a:gd name="connsiteY22" fmla="*/ 420324 h 444775"/>
                  <a:gd name="connsiteX23" fmla="*/ 467823 w 474715"/>
                  <a:gd name="connsiteY23" fmla="*/ 338782 h 444775"/>
                  <a:gd name="connsiteX24" fmla="*/ 455331 w 474715"/>
                  <a:gd name="connsiteY24" fmla="*/ 420325 h 444775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21" fmla="*/ 19384 w 467823"/>
                  <a:gd name="connsiteY21" fmla="*/ 24364 h 444775"/>
                  <a:gd name="connsiteX22" fmla="*/ 455330 w 467823"/>
                  <a:gd name="connsiteY22" fmla="*/ 420324 h 444775"/>
                  <a:gd name="connsiteX0" fmla="*/ 455330 w 939853"/>
                  <a:gd name="connsiteY0" fmla="*/ 420324 h 901880"/>
                  <a:gd name="connsiteX1" fmla="*/ 349916 w 939853"/>
                  <a:gd name="connsiteY1" fmla="*/ 425391 h 901880"/>
                  <a:gd name="connsiteX2" fmla="*/ 24451 w 939853"/>
                  <a:gd name="connsiteY2" fmla="*/ 129778 h 901880"/>
                  <a:gd name="connsiteX3" fmla="*/ 23588 w 939853"/>
                  <a:gd name="connsiteY3" fmla="*/ 128605 h 901880"/>
                  <a:gd name="connsiteX4" fmla="*/ 22873 w 939853"/>
                  <a:gd name="connsiteY4" fmla="*/ 128123 h 901880"/>
                  <a:gd name="connsiteX5" fmla="*/ 18917 w 939853"/>
                  <a:gd name="connsiteY5" fmla="*/ 122255 h 901880"/>
                  <a:gd name="connsiteX6" fmla="*/ 6892 w 939853"/>
                  <a:gd name="connsiteY6" fmla="*/ 105907 h 901880"/>
                  <a:gd name="connsiteX7" fmla="*/ 4195 w 939853"/>
                  <a:gd name="connsiteY7" fmla="*/ 49809 h 901880"/>
                  <a:gd name="connsiteX8" fmla="*/ 19384 w 939853"/>
                  <a:gd name="connsiteY8" fmla="*/ 24365 h 901880"/>
                  <a:gd name="connsiteX9" fmla="*/ 43254 w 939853"/>
                  <a:gd name="connsiteY9" fmla="*/ 6806 h 901880"/>
                  <a:gd name="connsiteX10" fmla="*/ 71041 w 939853"/>
                  <a:gd name="connsiteY10" fmla="*/ 0 h 901880"/>
                  <a:gd name="connsiteX11" fmla="*/ 76080 w 939853"/>
                  <a:gd name="connsiteY11" fmla="*/ 731 h 901880"/>
                  <a:gd name="connsiteX12" fmla="*/ 303035 w 939853"/>
                  <a:gd name="connsiteY12" fmla="*/ 731 h 901880"/>
                  <a:gd name="connsiteX13" fmla="*/ 377660 w 939853"/>
                  <a:gd name="connsiteY13" fmla="*/ 75356 h 901880"/>
                  <a:gd name="connsiteX14" fmla="*/ 377659 w 939853"/>
                  <a:gd name="connsiteY14" fmla="*/ 75356 h 901880"/>
                  <a:gd name="connsiteX15" fmla="*/ 303034 w 939853"/>
                  <a:gd name="connsiteY15" fmla="*/ 149981 h 901880"/>
                  <a:gd name="connsiteX16" fmla="*/ 268678 w 939853"/>
                  <a:gd name="connsiteY16" fmla="*/ 149981 h 901880"/>
                  <a:gd name="connsiteX17" fmla="*/ 450264 w 939853"/>
                  <a:gd name="connsiteY17" fmla="*/ 314911 h 901880"/>
                  <a:gd name="connsiteX18" fmla="*/ 467823 w 939853"/>
                  <a:gd name="connsiteY18" fmla="*/ 338782 h 901880"/>
                  <a:gd name="connsiteX19" fmla="*/ 19384 w 939853"/>
                  <a:gd name="connsiteY19" fmla="*/ 24365 h 901880"/>
                  <a:gd name="connsiteX20" fmla="*/ 19383 w 939853"/>
                  <a:gd name="connsiteY20" fmla="*/ 24365 h 901880"/>
                  <a:gd name="connsiteX21" fmla="*/ 939853 w 939853"/>
                  <a:gd name="connsiteY21" fmla="*/ 901880 h 901880"/>
                  <a:gd name="connsiteX22" fmla="*/ 455330 w 939853"/>
                  <a:gd name="connsiteY22" fmla="*/ 420324 h 901880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21" fmla="*/ 455330 w 467823"/>
                  <a:gd name="connsiteY21" fmla="*/ 420324 h 444775"/>
                  <a:gd name="connsiteX0" fmla="*/ 455330 w 546770"/>
                  <a:gd name="connsiteY0" fmla="*/ 420324 h 511764"/>
                  <a:gd name="connsiteX1" fmla="*/ 349916 w 546770"/>
                  <a:gd name="connsiteY1" fmla="*/ 425391 h 511764"/>
                  <a:gd name="connsiteX2" fmla="*/ 24451 w 546770"/>
                  <a:gd name="connsiteY2" fmla="*/ 129778 h 511764"/>
                  <a:gd name="connsiteX3" fmla="*/ 23588 w 546770"/>
                  <a:gd name="connsiteY3" fmla="*/ 128605 h 511764"/>
                  <a:gd name="connsiteX4" fmla="*/ 22873 w 546770"/>
                  <a:gd name="connsiteY4" fmla="*/ 128123 h 511764"/>
                  <a:gd name="connsiteX5" fmla="*/ 18917 w 546770"/>
                  <a:gd name="connsiteY5" fmla="*/ 122255 h 511764"/>
                  <a:gd name="connsiteX6" fmla="*/ 6892 w 546770"/>
                  <a:gd name="connsiteY6" fmla="*/ 105907 h 511764"/>
                  <a:gd name="connsiteX7" fmla="*/ 4195 w 546770"/>
                  <a:gd name="connsiteY7" fmla="*/ 49809 h 511764"/>
                  <a:gd name="connsiteX8" fmla="*/ 19384 w 546770"/>
                  <a:gd name="connsiteY8" fmla="*/ 24365 h 511764"/>
                  <a:gd name="connsiteX9" fmla="*/ 43254 w 546770"/>
                  <a:gd name="connsiteY9" fmla="*/ 6806 h 511764"/>
                  <a:gd name="connsiteX10" fmla="*/ 71041 w 546770"/>
                  <a:gd name="connsiteY10" fmla="*/ 0 h 511764"/>
                  <a:gd name="connsiteX11" fmla="*/ 76080 w 546770"/>
                  <a:gd name="connsiteY11" fmla="*/ 731 h 511764"/>
                  <a:gd name="connsiteX12" fmla="*/ 303035 w 546770"/>
                  <a:gd name="connsiteY12" fmla="*/ 731 h 511764"/>
                  <a:gd name="connsiteX13" fmla="*/ 377660 w 546770"/>
                  <a:gd name="connsiteY13" fmla="*/ 75356 h 511764"/>
                  <a:gd name="connsiteX14" fmla="*/ 377659 w 546770"/>
                  <a:gd name="connsiteY14" fmla="*/ 75356 h 511764"/>
                  <a:gd name="connsiteX15" fmla="*/ 303034 w 546770"/>
                  <a:gd name="connsiteY15" fmla="*/ 149981 h 511764"/>
                  <a:gd name="connsiteX16" fmla="*/ 268678 w 546770"/>
                  <a:gd name="connsiteY16" fmla="*/ 149981 h 511764"/>
                  <a:gd name="connsiteX17" fmla="*/ 450264 w 546770"/>
                  <a:gd name="connsiteY17" fmla="*/ 314911 h 511764"/>
                  <a:gd name="connsiteX18" fmla="*/ 467823 w 546770"/>
                  <a:gd name="connsiteY18" fmla="*/ 338782 h 511764"/>
                  <a:gd name="connsiteX19" fmla="*/ 19384 w 546770"/>
                  <a:gd name="connsiteY19" fmla="*/ 24365 h 511764"/>
                  <a:gd name="connsiteX20" fmla="*/ 19383 w 546770"/>
                  <a:gd name="connsiteY20" fmla="*/ 24365 h 511764"/>
                  <a:gd name="connsiteX21" fmla="*/ 546770 w 546770"/>
                  <a:gd name="connsiteY21" fmla="*/ 511764 h 511764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0" fmla="*/ 349916 w 467823"/>
                  <a:gd name="connsiteY0" fmla="*/ 425391 h 425391"/>
                  <a:gd name="connsiteX1" fmla="*/ 24451 w 467823"/>
                  <a:gd name="connsiteY1" fmla="*/ 129778 h 425391"/>
                  <a:gd name="connsiteX2" fmla="*/ 23588 w 467823"/>
                  <a:gd name="connsiteY2" fmla="*/ 128605 h 425391"/>
                  <a:gd name="connsiteX3" fmla="*/ 22873 w 467823"/>
                  <a:gd name="connsiteY3" fmla="*/ 128123 h 425391"/>
                  <a:gd name="connsiteX4" fmla="*/ 18917 w 467823"/>
                  <a:gd name="connsiteY4" fmla="*/ 122255 h 425391"/>
                  <a:gd name="connsiteX5" fmla="*/ 6892 w 467823"/>
                  <a:gd name="connsiteY5" fmla="*/ 105907 h 425391"/>
                  <a:gd name="connsiteX6" fmla="*/ 4195 w 467823"/>
                  <a:gd name="connsiteY6" fmla="*/ 49809 h 425391"/>
                  <a:gd name="connsiteX7" fmla="*/ 19384 w 467823"/>
                  <a:gd name="connsiteY7" fmla="*/ 24365 h 425391"/>
                  <a:gd name="connsiteX8" fmla="*/ 43254 w 467823"/>
                  <a:gd name="connsiteY8" fmla="*/ 6806 h 425391"/>
                  <a:gd name="connsiteX9" fmla="*/ 71041 w 467823"/>
                  <a:gd name="connsiteY9" fmla="*/ 0 h 425391"/>
                  <a:gd name="connsiteX10" fmla="*/ 76080 w 467823"/>
                  <a:gd name="connsiteY10" fmla="*/ 731 h 425391"/>
                  <a:gd name="connsiteX11" fmla="*/ 303035 w 467823"/>
                  <a:gd name="connsiteY11" fmla="*/ 731 h 425391"/>
                  <a:gd name="connsiteX12" fmla="*/ 377660 w 467823"/>
                  <a:gd name="connsiteY12" fmla="*/ 75356 h 425391"/>
                  <a:gd name="connsiteX13" fmla="*/ 377659 w 467823"/>
                  <a:gd name="connsiteY13" fmla="*/ 75356 h 425391"/>
                  <a:gd name="connsiteX14" fmla="*/ 303034 w 467823"/>
                  <a:gd name="connsiteY14" fmla="*/ 149981 h 425391"/>
                  <a:gd name="connsiteX15" fmla="*/ 268678 w 467823"/>
                  <a:gd name="connsiteY15" fmla="*/ 149981 h 425391"/>
                  <a:gd name="connsiteX16" fmla="*/ 450264 w 467823"/>
                  <a:gd name="connsiteY16" fmla="*/ 314911 h 425391"/>
                  <a:gd name="connsiteX17" fmla="*/ 467823 w 467823"/>
                  <a:gd name="connsiteY17" fmla="*/ 338782 h 425391"/>
                  <a:gd name="connsiteX18" fmla="*/ 19384 w 467823"/>
                  <a:gd name="connsiteY18" fmla="*/ 24365 h 425391"/>
                  <a:gd name="connsiteX19" fmla="*/ 19383 w 467823"/>
                  <a:gd name="connsiteY19" fmla="*/ 24365 h 425391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19384 w 467823"/>
                  <a:gd name="connsiteY18" fmla="*/ 24365 h 470518"/>
                  <a:gd name="connsiteX19" fmla="*/ 452016 w 467823"/>
                  <a:gd name="connsiteY19" fmla="*/ 470518 h 470518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168871 w 467823"/>
                  <a:gd name="connsiteY18" fmla="*/ 223439 h 470518"/>
                  <a:gd name="connsiteX19" fmla="*/ 452016 w 467823"/>
                  <a:gd name="connsiteY19" fmla="*/ 470518 h 470518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452016 w 467823"/>
                  <a:gd name="connsiteY18" fmla="*/ 470518 h 470518"/>
                  <a:gd name="connsiteX0" fmla="*/ 349916 w 467823"/>
                  <a:gd name="connsiteY0" fmla="*/ 425391 h 425391"/>
                  <a:gd name="connsiteX1" fmla="*/ 24451 w 467823"/>
                  <a:gd name="connsiteY1" fmla="*/ 129778 h 425391"/>
                  <a:gd name="connsiteX2" fmla="*/ 23588 w 467823"/>
                  <a:gd name="connsiteY2" fmla="*/ 128605 h 425391"/>
                  <a:gd name="connsiteX3" fmla="*/ 22873 w 467823"/>
                  <a:gd name="connsiteY3" fmla="*/ 128123 h 425391"/>
                  <a:gd name="connsiteX4" fmla="*/ 18917 w 467823"/>
                  <a:gd name="connsiteY4" fmla="*/ 122255 h 425391"/>
                  <a:gd name="connsiteX5" fmla="*/ 6892 w 467823"/>
                  <a:gd name="connsiteY5" fmla="*/ 105907 h 425391"/>
                  <a:gd name="connsiteX6" fmla="*/ 4195 w 467823"/>
                  <a:gd name="connsiteY6" fmla="*/ 49809 h 425391"/>
                  <a:gd name="connsiteX7" fmla="*/ 19384 w 467823"/>
                  <a:gd name="connsiteY7" fmla="*/ 24365 h 425391"/>
                  <a:gd name="connsiteX8" fmla="*/ 43254 w 467823"/>
                  <a:gd name="connsiteY8" fmla="*/ 6806 h 425391"/>
                  <a:gd name="connsiteX9" fmla="*/ 71041 w 467823"/>
                  <a:gd name="connsiteY9" fmla="*/ 0 h 425391"/>
                  <a:gd name="connsiteX10" fmla="*/ 76080 w 467823"/>
                  <a:gd name="connsiteY10" fmla="*/ 731 h 425391"/>
                  <a:gd name="connsiteX11" fmla="*/ 303035 w 467823"/>
                  <a:gd name="connsiteY11" fmla="*/ 731 h 425391"/>
                  <a:gd name="connsiteX12" fmla="*/ 377660 w 467823"/>
                  <a:gd name="connsiteY12" fmla="*/ 75356 h 425391"/>
                  <a:gd name="connsiteX13" fmla="*/ 377659 w 467823"/>
                  <a:gd name="connsiteY13" fmla="*/ 75356 h 425391"/>
                  <a:gd name="connsiteX14" fmla="*/ 303034 w 467823"/>
                  <a:gd name="connsiteY14" fmla="*/ 149981 h 425391"/>
                  <a:gd name="connsiteX15" fmla="*/ 268678 w 467823"/>
                  <a:gd name="connsiteY15" fmla="*/ 149981 h 425391"/>
                  <a:gd name="connsiteX16" fmla="*/ 450264 w 467823"/>
                  <a:gd name="connsiteY16" fmla="*/ 314911 h 425391"/>
                  <a:gd name="connsiteX17" fmla="*/ 467823 w 467823"/>
                  <a:gd name="connsiteY17" fmla="*/ 338782 h 425391"/>
                  <a:gd name="connsiteX0" fmla="*/ 349916 w 450264"/>
                  <a:gd name="connsiteY0" fmla="*/ 425391 h 425391"/>
                  <a:gd name="connsiteX1" fmla="*/ 24451 w 450264"/>
                  <a:gd name="connsiteY1" fmla="*/ 129778 h 425391"/>
                  <a:gd name="connsiteX2" fmla="*/ 23588 w 450264"/>
                  <a:gd name="connsiteY2" fmla="*/ 128605 h 425391"/>
                  <a:gd name="connsiteX3" fmla="*/ 22873 w 450264"/>
                  <a:gd name="connsiteY3" fmla="*/ 128123 h 425391"/>
                  <a:gd name="connsiteX4" fmla="*/ 18917 w 450264"/>
                  <a:gd name="connsiteY4" fmla="*/ 122255 h 425391"/>
                  <a:gd name="connsiteX5" fmla="*/ 6892 w 450264"/>
                  <a:gd name="connsiteY5" fmla="*/ 105907 h 425391"/>
                  <a:gd name="connsiteX6" fmla="*/ 4195 w 450264"/>
                  <a:gd name="connsiteY6" fmla="*/ 49809 h 425391"/>
                  <a:gd name="connsiteX7" fmla="*/ 19384 w 450264"/>
                  <a:gd name="connsiteY7" fmla="*/ 24365 h 425391"/>
                  <a:gd name="connsiteX8" fmla="*/ 43254 w 450264"/>
                  <a:gd name="connsiteY8" fmla="*/ 6806 h 425391"/>
                  <a:gd name="connsiteX9" fmla="*/ 71041 w 450264"/>
                  <a:gd name="connsiteY9" fmla="*/ 0 h 425391"/>
                  <a:gd name="connsiteX10" fmla="*/ 76080 w 450264"/>
                  <a:gd name="connsiteY10" fmla="*/ 731 h 425391"/>
                  <a:gd name="connsiteX11" fmla="*/ 303035 w 450264"/>
                  <a:gd name="connsiteY11" fmla="*/ 731 h 425391"/>
                  <a:gd name="connsiteX12" fmla="*/ 377660 w 450264"/>
                  <a:gd name="connsiteY12" fmla="*/ 75356 h 425391"/>
                  <a:gd name="connsiteX13" fmla="*/ 377659 w 450264"/>
                  <a:gd name="connsiteY13" fmla="*/ 75356 h 425391"/>
                  <a:gd name="connsiteX14" fmla="*/ 303034 w 450264"/>
                  <a:gd name="connsiteY14" fmla="*/ 149981 h 425391"/>
                  <a:gd name="connsiteX15" fmla="*/ 268678 w 450264"/>
                  <a:gd name="connsiteY15" fmla="*/ 149981 h 425391"/>
                  <a:gd name="connsiteX16" fmla="*/ 450264 w 450264"/>
                  <a:gd name="connsiteY16" fmla="*/ 314911 h 425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0264" h="425391">
                    <a:moveTo>
                      <a:pt x="349916" y="425391"/>
                    </a:moveTo>
                    <a:lnTo>
                      <a:pt x="24451" y="129778"/>
                    </a:lnTo>
                    <a:lnTo>
                      <a:pt x="23588" y="128605"/>
                    </a:lnTo>
                    <a:lnTo>
                      <a:pt x="22873" y="128123"/>
                    </a:lnTo>
                    <a:lnTo>
                      <a:pt x="18917" y="122255"/>
                    </a:lnTo>
                    <a:lnTo>
                      <a:pt x="6892" y="105907"/>
                    </a:lnTo>
                    <a:cubicBezTo>
                      <a:pt x="-1248" y="88311"/>
                      <a:pt x="-2219" y="68105"/>
                      <a:pt x="4195" y="49809"/>
                    </a:cubicBezTo>
                    <a:lnTo>
                      <a:pt x="19384" y="24365"/>
                    </a:lnTo>
                    <a:lnTo>
                      <a:pt x="43254" y="6806"/>
                    </a:lnTo>
                    <a:cubicBezTo>
                      <a:pt x="52052" y="2736"/>
                      <a:pt x="61503" y="458"/>
                      <a:pt x="71041" y="0"/>
                    </a:cubicBezTo>
                    <a:lnTo>
                      <a:pt x="76080" y="731"/>
                    </a:lnTo>
                    <a:lnTo>
                      <a:pt x="303035" y="731"/>
                    </a:lnTo>
                    <a:cubicBezTo>
                      <a:pt x="344249" y="731"/>
                      <a:pt x="377660" y="34142"/>
                      <a:pt x="377660" y="75356"/>
                    </a:cubicBezTo>
                    <a:lnTo>
                      <a:pt x="377659" y="75356"/>
                    </a:lnTo>
                    <a:cubicBezTo>
                      <a:pt x="377659" y="116570"/>
                      <a:pt x="344248" y="149981"/>
                      <a:pt x="303034" y="149981"/>
                    </a:cubicBezTo>
                    <a:lnTo>
                      <a:pt x="268678" y="149981"/>
                    </a:lnTo>
                    <a:lnTo>
                      <a:pt x="450264" y="314911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16EAB7A4-A862-52E0-5622-552FE4D446BC}"/>
              </a:ext>
            </a:extLst>
          </p:cNvPr>
          <p:cNvGrpSpPr/>
          <p:nvPr/>
        </p:nvGrpSpPr>
        <p:grpSpPr>
          <a:xfrm>
            <a:off x="814055" y="965441"/>
            <a:ext cx="2359414" cy="2359412"/>
            <a:chOff x="814055" y="965441"/>
            <a:chExt cx="2359414" cy="2359412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7E800E1-CCD1-042A-7D98-A1A62369AE89}"/>
                </a:ext>
              </a:extLst>
            </p:cNvPr>
            <p:cNvGrpSpPr/>
            <p:nvPr/>
          </p:nvGrpSpPr>
          <p:grpSpPr>
            <a:xfrm>
              <a:off x="814055" y="965441"/>
              <a:ext cx="2359414" cy="2359412"/>
              <a:chOff x="-2089570" y="1256612"/>
              <a:chExt cx="2359414" cy="2359412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26514E81-FC00-667C-C18D-FB68A8A48522}"/>
                  </a:ext>
                </a:extLst>
              </p:cNvPr>
              <p:cNvSpPr/>
              <p:nvPr/>
            </p:nvSpPr>
            <p:spPr>
              <a:xfrm>
                <a:off x="-2018040" y="1332812"/>
                <a:ext cx="2185876" cy="2181612"/>
              </a:xfrm>
              <a:prstGeom prst="roundRect">
                <a:avLst>
                  <a:gd name="adj" fmla="val 257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7D00A78-A3F3-FE8F-3E4D-DA44B25A9B20}"/>
                  </a:ext>
                </a:extLst>
              </p:cNvPr>
              <p:cNvSpPr/>
              <p:nvPr/>
            </p:nvSpPr>
            <p:spPr>
              <a:xfrm>
                <a:off x="-2089570" y="1256612"/>
                <a:ext cx="2359414" cy="2359412"/>
              </a:xfrm>
              <a:custGeom>
                <a:avLst/>
                <a:gdLst>
                  <a:gd name="connsiteX0" fmla="*/ 165870 w 2359414"/>
                  <a:gd name="connsiteY0" fmla="*/ 127000 h 2359412"/>
                  <a:gd name="connsiteX1" fmla="*/ 111761 w 2359414"/>
                  <a:gd name="connsiteY1" fmla="*/ 181109 h 2359412"/>
                  <a:gd name="connsiteX2" fmla="*/ 111761 w 2359414"/>
                  <a:gd name="connsiteY2" fmla="*/ 2178303 h 2359412"/>
                  <a:gd name="connsiteX3" fmla="*/ 165870 w 2359414"/>
                  <a:gd name="connsiteY3" fmla="*/ 2232412 h 2359412"/>
                  <a:gd name="connsiteX4" fmla="*/ 2163066 w 2359414"/>
                  <a:gd name="connsiteY4" fmla="*/ 2232412 h 2359412"/>
                  <a:gd name="connsiteX5" fmla="*/ 2217175 w 2359414"/>
                  <a:gd name="connsiteY5" fmla="*/ 2178303 h 2359412"/>
                  <a:gd name="connsiteX6" fmla="*/ 2217175 w 2359414"/>
                  <a:gd name="connsiteY6" fmla="*/ 181109 h 2359412"/>
                  <a:gd name="connsiteX7" fmla="*/ 2163066 w 2359414"/>
                  <a:gd name="connsiteY7" fmla="*/ 127000 h 2359412"/>
                  <a:gd name="connsiteX8" fmla="*/ 110444 w 2359414"/>
                  <a:gd name="connsiteY8" fmla="*/ 0 h 2359412"/>
                  <a:gd name="connsiteX9" fmla="*/ 2248970 w 2359414"/>
                  <a:gd name="connsiteY9" fmla="*/ 0 h 2359412"/>
                  <a:gd name="connsiteX10" fmla="*/ 2359414 w 2359414"/>
                  <a:gd name="connsiteY10" fmla="*/ 110444 h 2359412"/>
                  <a:gd name="connsiteX11" fmla="*/ 2359414 w 2359414"/>
                  <a:gd name="connsiteY11" fmla="*/ 2248968 h 2359412"/>
                  <a:gd name="connsiteX12" fmla="*/ 2248970 w 2359414"/>
                  <a:gd name="connsiteY12" fmla="*/ 2359412 h 2359412"/>
                  <a:gd name="connsiteX13" fmla="*/ 110444 w 2359414"/>
                  <a:gd name="connsiteY13" fmla="*/ 2359412 h 2359412"/>
                  <a:gd name="connsiteX14" fmla="*/ 0 w 2359414"/>
                  <a:gd name="connsiteY14" fmla="*/ 2248968 h 2359412"/>
                  <a:gd name="connsiteX15" fmla="*/ 0 w 2359414"/>
                  <a:gd name="connsiteY15" fmla="*/ 110444 h 2359412"/>
                  <a:gd name="connsiteX16" fmla="*/ 110444 w 2359414"/>
                  <a:gd name="connsiteY16" fmla="*/ 0 h 2359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59414" h="2359412">
                    <a:moveTo>
                      <a:pt x="165870" y="127000"/>
                    </a:moveTo>
                    <a:cubicBezTo>
                      <a:pt x="135986" y="127000"/>
                      <a:pt x="111761" y="151225"/>
                      <a:pt x="111761" y="181109"/>
                    </a:cubicBezTo>
                    <a:lnTo>
                      <a:pt x="111761" y="2178303"/>
                    </a:lnTo>
                    <a:cubicBezTo>
                      <a:pt x="111761" y="2208187"/>
                      <a:pt x="135986" y="2232412"/>
                      <a:pt x="165870" y="2232412"/>
                    </a:cubicBezTo>
                    <a:lnTo>
                      <a:pt x="2163066" y="2232412"/>
                    </a:lnTo>
                    <a:cubicBezTo>
                      <a:pt x="2192950" y="2232412"/>
                      <a:pt x="2217175" y="2208187"/>
                      <a:pt x="2217175" y="2178303"/>
                    </a:cubicBezTo>
                    <a:lnTo>
                      <a:pt x="2217175" y="181109"/>
                    </a:lnTo>
                    <a:cubicBezTo>
                      <a:pt x="2217175" y="151225"/>
                      <a:pt x="2192950" y="127000"/>
                      <a:pt x="2163066" y="127000"/>
                    </a:cubicBezTo>
                    <a:close/>
                    <a:moveTo>
                      <a:pt x="110444" y="0"/>
                    </a:moveTo>
                    <a:lnTo>
                      <a:pt x="2248970" y="0"/>
                    </a:lnTo>
                    <a:cubicBezTo>
                      <a:pt x="2309967" y="0"/>
                      <a:pt x="2359414" y="49447"/>
                      <a:pt x="2359414" y="110444"/>
                    </a:cubicBezTo>
                    <a:lnTo>
                      <a:pt x="2359414" y="2248968"/>
                    </a:lnTo>
                    <a:cubicBezTo>
                      <a:pt x="2359414" y="2309965"/>
                      <a:pt x="2309967" y="2359412"/>
                      <a:pt x="2248970" y="2359412"/>
                    </a:cubicBezTo>
                    <a:lnTo>
                      <a:pt x="110444" y="2359412"/>
                    </a:lnTo>
                    <a:cubicBezTo>
                      <a:pt x="49447" y="2359412"/>
                      <a:pt x="0" y="2309965"/>
                      <a:pt x="0" y="2248968"/>
                    </a:cubicBezTo>
                    <a:lnTo>
                      <a:pt x="0" y="110444"/>
                    </a:lnTo>
                    <a:cubicBezTo>
                      <a:pt x="0" y="49447"/>
                      <a:pt x="49447" y="0"/>
                      <a:pt x="1104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0D82F9FE-05CF-0DCB-FC82-403CF8F5F9D6}"/>
                </a:ext>
              </a:extLst>
            </p:cNvPr>
            <p:cNvGrpSpPr/>
            <p:nvPr/>
          </p:nvGrpSpPr>
          <p:grpSpPr>
            <a:xfrm>
              <a:off x="1057118" y="1324407"/>
              <a:ext cx="1892551" cy="1800031"/>
              <a:chOff x="2222143" y="-453984"/>
              <a:chExt cx="1986396" cy="1889288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A3F0E6E8-4EB8-3DEF-C4D3-69DDF7527FEB}"/>
                  </a:ext>
                </a:extLst>
              </p:cNvPr>
              <p:cNvGrpSpPr/>
              <p:nvPr/>
            </p:nvGrpSpPr>
            <p:grpSpPr>
              <a:xfrm>
                <a:off x="2222143" y="-453984"/>
                <a:ext cx="1694441" cy="1889288"/>
                <a:chOff x="5172360" y="-479267"/>
                <a:chExt cx="1694441" cy="1889288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E37A376C-E9FF-F459-26B4-D7282F82AD81}"/>
                    </a:ext>
                  </a:extLst>
                </p:cNvPr>
                <p:cNvSpPr/>
                <p:nvPr/>
              </p:nvSpPr>
              <p:spPr bwMode="auto">
                <a:xfrm>
                  <a:off x="5172360" y="-479267"/>
                  <a:ext cx="1694441" cy="1876513"/>
                </a:xfrm>
                <a:custGeom>
                  <a:avLst/>
                  <a:gdLst>
                    <a:gd name="connsiteX0" fmla="*/ 1275298 w 1694441"/>
                    <a:gd name="connsiteY0" fmla="*/ 1173 h 1876513"/>
                    <a:gd name="connsiteX1" fmla="*/ 1584282 w 1694441"/>
                    <a:gd name="connsiteY1" fmla="*/ 110159 h 1876513"/>
                    <a:gd name="connsiteX2" fmla="*/ 1538414 w 1694441"/>
                    <a:gd name="connsiteY2" fmla="*/ 747125 h 1876513"/>
                    <a:gd name="connsiteX3" fmla="*/ 1210431 w 1694441"/>
                    <a:gd name="connsiteY3" fmla="*/ 901979 h 1876513"/>
                    <a:gd name="connsiteX4" fmla="*/ 1134092 w 1694441"/>
                    <a:gd name="connsiteY4" fmla="*/ 900146 h 1876513"/>
                    <a:gd name="connsiteX5" fmla="*/ 1127332 w 1694441"/>
                    <a:gd name="connsiteY5" fmla="*/ 960533 h 1876513"/>
                    <a:gd name="connsiteX6" fmla="*/ 1172017 w 1694441"/>
                    <a:gd name="connsiteY6" fmla="*/ 1011917 h 1876513"/>
                    <a:gd name="connsiteX7" fmla="*/ 1194858 w 1694441"/>
                    <a:gd name="connsiteY7" fmla="*/ 1185406 h 1876513"/>
                    <a:gd name="connsiteX8" fmla="*/ 1056279 w 1694441"/>
                    <a:gd name="connsiteY8" fmla="*/ 1702585 h 1876513"/>
                    <a:gd name="connsiteX9" fmla="*/ 866876 w 1694441"/>
                    <a:gd name="connsiteY9" fmla="*/ 1869930 h 1876513"/>
                    <a:gd name="connsiteX10" fmla="*/ 776279 w 1694441"/>
                    <a:gd name="connsiteY10" fmla="*/ 1864252 h 1876513"/>
                    <a:gd name="connsiteX11" fmla="*/ 775804 w 1694441"/>
                    <a:gd name="connsiteY11" fmla="*/ 1865450 h 1876513"/>
                    <a:gd name="connsiteX12" fmla="*/ 402399 w 1694441"/>
                    <a:gd name="connsiteY12" fmla="*/ 1689944 h 1876513"/>
                    <a:gd name="connsiteX13" fmla="*/ 66371 w 1694441"/>
                    <a:gd name="connsiteY13" fmla="*/ 1876513 h 1876513"/>
                    <a:gd name="connsiteX14" fmla="*/ 0 w 1694441"/>
                    <a:gd name="connsiteY14" fmla="*/ 1775807 h 1876513"/>
                    <a:gd name="connsiteX15" fmla="*/ 394446 w 1694441"/>
                    <a:gd name="connsiteY15" fmla="*/ 1470564 h 1876513"/>
                    <a:gd name="connsiteX16" fmla="*/ 395229 w 1694441"/>
                    <a:gd name="connsiteY16" fmla="*/ 1471751 h 1876513"/>
                    <a:gd name="connsiteX17" fmla="*/ 624608 w 1694441"/>
                    <a:gd name="connsiteY17" fmla="*/ 1546882 h 1876513"/>
                    <a:gd name="connsiteX18" fmla="*/ 753177 w 1694441"/>
                    <a:gd name="connsiteY18" fmla="*/ 1067058 h 1876513"/>
                    <a:gd name="connsiteX19" fmla="*/ 859702 w 1694441"/>
                    <a:gd name="connsiteY19" fmla="*/ 928232 h 1876513"/>
                    <a:gd name="connsiteX20" fmla="*/ 929901 w 1694441"/>
                    <a:gd name="connsiteY20" fmla="*/ 904076 h 1876513"/>
                    <a:gd name="connsiteX21" fmla="*/ 958667 w 1694441"/>
                    <a:gd name="connsiteY21" fmla="*/ 838275 h 1876513"/>
                    <a:gd name="connsiteX22" fmla="*/ 901448 w 1694441"/>
                    <a:gd name="connsiteY22" fmla="*/ 792993 h 1876513"/>
                    <a:gd name="connsiteX23" fmla="*/ 813238 w 1694441"/>
                    <a:gd name="connsiteY23" fmla="*/ 651122 h 1876513"/>
                    <a:gd name="connsiteX24" fmla="*/ 809772 w 1694441"/>
                    <a:gd name="connsiteY24" fmla="*/ 636004 h 1876513"/>
                    <a:gd name="connsiteX25" fmla="*/ 814380 w 1694441"/>
                    <a:gd name="connsiteY25" fmla="*/ 636415 h 1876513"/>
                    <a:gd name="connsiteX26" fmla="*/ 925756 w 1694441"/>
                    <a:gd name="connsiteY26" fmla="*/ 550875 h 1876513"/>
                    <a:gd name="connsiteX27" fmla="*/ 821933 w 1694441"/>
                    <a:gd name="connsiteY27" fmla="*/ 397834 h 1876513"/>
                    <a:gd name="connsiteX28" fmla="*/ 807216 w 1694441"/>
                    <a:gd name="connsiteY28" fmla="*/ 396521 h 1876513"/>
                    <a:gd name="connsiteX29" fmla="*/ 837647 w 1694441"/>
                    <a:gd name="connsiteY29" fmla="*/ 312147 h 1876513"/>
                    <a:gd name="connsiteX30" fmla="*/ 947316 w 1694441"/>
                    <a:gd name="connsiteY30" fmla="*/ 156027 h 1876513"/>
                    <a:gd name="connsiteX31" fmla="*/ 1275298 w 1694441"/>
                    <a:gd name="connsiteY31" fmla="*/ 1173 h 1876513"/>
                    <a:gd name="connsiteX0" fmla="*/ 1275298 w 1694441"/>
                    <a:gd name="connsiteY0" fmla="*/ 1173 h 1876513"/>
                    <a:gd name="connsiteX1" fmla="*/ 1584282 w 1694441"/>
                    <a:gd name="connsiteY1" fmla="*/ 110159 h 1876513"/>
                    <a:gd name="connsiteX2" fmla="*/ 1538414 w 1694441"/>
                    <a:gd name="connsiteY2" fmla="*/ 747125 h 1876513"/>
                    <a:gd name="connsiteX3" fmla="*/ 1210431 w 1694441"/>
                    <a:gd name="connsiteY3" fmla="*/ 901979 h 1876513"/>
                    <a:gd name="connsiteX4" fmla="*/ 1134092 w 1694441"/>
                    <a:gd name="connsiteY4" fmla="*/ 900146 h 1876513"/>
                    <a:gd name="connsiteX5" fmla="*/ 1127332 w 1694441"/>
                    <a:gd name="connsiteY5" fmla="*/ 960533 h 1876513"/>
                    <a:gd name="connsiteX6" fmla="*/ 1172017 w 1694441"/>
                    <a:gd name="connsiteY6" fmla="*/ 1011917 h 1876513"/>
                    <a:gd name="connsiteX7" fmla="*/ 1194858 w 1694441"/>
                    <a:gd name="connsiteY7" fmla="*/ 1185406 h 1876513"/>
                    <a:gd name="connsiteX8" fmla="*/ 1056279 w 1694441"/>
                    <a:gd name="connsiteY8" fmla="*/ 1702585 h 1876513"/>
                    <a:gd name="connsiteX9" fmla="*/ 866876 w 1694441"/>
                    <a:gd name="connsiteY9" fmla="*/ 1869930 h 1876513"/>
                    <a:gd name="connsiteX10" fmla="*/ 776279 w 1694441"/>
                    <a:gd name="connsiteY10" fmla="*/ 1864252 h 1876513"/>
                    <a:gd name="connsiteX11" fmla="*/ 775804 w 1694441"/>
                    <a:gd name="connsiteY11" fmla="*/ 1865450 h 1876513"/>
                    <a:gd name="connsiteX12" fmla="*/ 402399 w 1694441"/>
                    <a:gd name="connsiteY12" fmla="*/ 1689944 h 1876513"/>
                    <a:gd name="connsiteX13" fmla="*/ 66371 w 1694441"/>
                    <a:gd name="connsiteY13" fmla="*/ 1876513 h 1876513"/>
                    <a:gd name="connsiteX14" fmla="*/ 0 w 1694441"/>
                    <a:gd name="connsiteY14" fmla="*/ 1775807 h 1876513"/>
                    <a:gd name="connsiteX15" fmla="*/ 394446 w 1694441"/>
                    <a:gd name="connsiteY15" fmla="*/ 1470564 h 1876513"/>
                    <a:gd name="connsiteX16" fmla="*/ 624608 w 1694441"/>
                    <a:gd name="connsiteY16" fmla="*/ 1546882 h 1876513"/>
                    <a:gd name="connsiteX17" fmla="*/ 753177 w 1694441"/>
                    <a:gd name="connsiteY17" fmla="*/ 1067058 h 1876513"/>
                    <a:gd name="connsiteX18" fmla="*/ 859702 w 1694441"/>
                    <a:gd name="connsiteY18" fmla="*/ 928232 h 1876513"/>
                    <a:gd name="connsiteX19" fmla="*/ 929901 w 1694441"/>
                    <a:gd name="connsiteY19" fmla="*/ 904076 h 1876513"/>
                    <a:gd name="connsiteX20" fmla="*/ 958667 w 1694441"/>
                    <a:gd name="connsiteY20" fmla="*/ 838275 h 1876513"/>
                    <a:gd name="connsiteX21" fmla="*/ 901448 w 1694441"/>
                    <a:gd name="connsiteY21" fmla="*/ 792993 h 1876513"/>
                    <a:gd name="connsiteX22" fmla="*/ 813238 w 1694441"/>
                    <a:gd name="connsiteY22" fmla="*/ 651122 h 1876513"/>
                    <a:gd name="connsiteX23" fmla="*/ 809772 w 1694441"/>
                    <a:gd name="connsiteY23" fmla="*/ 636004 h 1876513"/>
                    <a:gd name="connsiteX24" fmla="*/ 814380 w 1694441"/>
                    <a:gd name="connsiteY24" fmla="*/ 636415 h 1876513"/>
                    <a:gd name="connsiteX25" fmla="*/ 925756 w 1694441"/>
                    <a:gd name="connsiteY25" fmla="*/ 550875 h 1876513"/>
                    <a:gd name="connsiteX26" fmla="*/ 821933 w 1694441"/>
                    <a:gd name="connsiteY26" fmla="*/ 397834 h 1876513"/>
                    <a:gd name="connsiteX27" fmla="*/ 807216 w 1694441"/>
                    <a:gd name="connsiteY27" fmla="*/ 396521 h 1876513"/>
                    <a:gd name="connsiteX28" fmla="*/ 837647 w 1694441"/>
                    <a:gd name="connsiteY28" fmla="*/ 312147 h 1876513"/>
                    <a:gd name="connsiteX29" fmla="*/ 947316 w 1694441"/>
                    <a:gd name="connsiteY29" fmla="*/ 156027 h 1876513"/>
                    <a:gd name="connsiteX30" fmla="*/ 1275298 w 1694441"/>
                    <a:gd name="connsiteY30" fmla="*/ 1173 h 1876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94441" h="1876513">
                      <a:moveTo>
                        <a:pt x="1275298" y="1173"/>
                      </a:moveTo>
                      <a:cubicBezTo>
                        <a:pt x="1390567" y="-7127"/>
                        <a:pt x="1502668" y="28546"/>
                        <a:pt x="1584282" y="110159"/>
                      </a:cubicBezTo>
                      <a:cubicBezTo>
                        <a:pt x="1747509" y="273387"/>
                        <a:pt x="1726973" y="558566"/>
                        <a:pt x="1538414" y="747125"/>
                      </a:cubicBezTo>
                      <a:cubicBezTo>
                        <a:pt x="1444134" y="841404"/>
                        <a:pt x="1325700" y="893678"/>
                        <a:pt x="1210431" y="901979"/>
                      </a:cubicBezTo>
                      <a:lnTo>
                        <a:pt x="1134092" y="900146"/>
                      </a:lnTo>
                      <a:lnTo>
                        <a:pt x="1127332" y="960533"/>
                      </a:lnTo>
                      <a:lnTo>
                        <a:pt x="1172017" y="1011917"/>
                      </a:lnTo>
                      <a:cubicBezTo>
                        <a:pt x="1201273" y="1062590"/>
                        <a:pt x="1211199" y="1124423"/>
                        <a:pt x="1194858" y="1185406"/>
                      </a:cubicBezTo>
                      <a:lnTo>
                        <a:pt x="1056279" y="1702585"/>
                      </a:lnTo>
                      <a:cubicBezTo>
                        <a:pt x="1031769" y="1794060"/>
                        <a:pt x="955122" y="1857643"/>
                        <a:pt x="866876" y="1869930"/>
                      </a:cubicBezTo>
                      <a:lnTo>
                        <a:pt x="776279" y="1864252"/>
                      </a:lnTo>
                      <a:lnTo>
                        <a:pt x="775804" y="1865450"/>
                      </a:lnTo>
                      <a:lnTo>
                        <a:pt x="402399" y="1689944"/>
                      </a:lnTo>
                      <a:lnTo>
                        <a:pt x="66371" y="1876513"/>
                      </a:lnTo>
                      <a:lnTo>
                        <a:pt x="0" y="1775807"/>
                      </a:lnTo>
                      <a:lnTo>
                        <a:pt x="394446" y="1470564"/>
                      </a:lnTo>
                      <a:lnTo>
                        <a:pt x="624608" y="1546882"/>
                      </a:lnTo>
                      <a:lnTo>
                        <a:pt x="753177" y="1067058"/>
                      </a:lnTo>
                      <a:cubicBezTo>
                        <a:pt x="769517" y="1006075"/>
                        <a:pt x="809029" y="957488"/>
                        <a:pt x="859702" y="928232"/>
                      </a:cubicBezTo>
                      <a:lnTo>
                        <a:pt x="929901" y="904076"/>
                      </a:lnTo>
                      <a:lnTo>
                        <a:pt x="958667" y="838275"/>
                      </a:lnTo>
                      <a:lnTo>
                        <a:pt x="901448" y="792993"/>
                      </a:lnTo>
                      <a:cubicBezTo>
                        <a:pt x="860642" y="752186"/>
                        <a:pt x="831320" y="703757"/>
                        <a:pt x="813238" y="651122"/>
                      </a:cubicBezTo>
                      <a:lnTo>
                        <a:pt x="809772" y="636004"/>
                      </a:lnTo>
                      <a:lnTo>
                        <a:pt x="814380" y="636415"/>
                      </a:lnTo>
                      <a:cubicBezTo>
                        <a:pt x="867632" y="631674"/>
                        <a:pt x="912789" y="599269"/>
                        <a:pt x="925756" y="550875"/>
                      </a:cubicBezTo>
                      <a:cubicBezTo>
                        <a:pt x="943045" y="486349"/>
                        <a:pt x="896563" y="417831"/>
                        <a:pt x="821933" y="397834"/>
                      </a:cubicBezTo>
                      <a:lnTo>
                        <a:pt x="807216" y="396521"/>
                      </a:lnTo>
                      <a:lnTo>
                        <a:pt x="837647" y="312147"/>
                      </a:lnTo>
                      <a:cubicBezTo>
                        <a:pt x="863538" y="256346"/>
                        <a:pt x="900176" y="203167"/>
                        <a:pt x="947316" y="156027"/>
                      </a:cubicBezTo>
                      <a:cubicBezTo>
                        <a:pt x="1041596" y="61747"/>
                        <a:pt x="1160031" y="9474"/>
                        <a:pt x="1275298" y="117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四角形: 角を丸くする 135">
                  <a:extLst>
                    <a:ext uri="{FF2B5EF4-FFF2-40B4-BE49-F238E27FC236}">
                      <a16:creationId xmlns:a16="http://schemas.microsoft.com/office/drawing/2014/main" id="{852A369B-2915-B110-3685-37F89093CDCE}"/>
                    </a:ext>
                  </a:extLst>
                </p:cNvPr>
                <p:cNvSpPr/>
                <p:nvPr/>
              </p:nvSpPr>
              <p:spPr bwMode="auto">
                <a:xfrm rot="4517486">
                  <a:off x="5939862" y="956807"/>
                  <a:ext cx="757179" cy="149250"/>
                </a:xfrm>
                <a:custGeom>
                  <a:avLst/>
                  <a:gdLst>
                    <a:gd name="connsiteX0" fmla="*/ 0 w 831803"/>
                    <a:gd name="connsiteY0" fmla="*/ 74625 h 149249"/>
                    <a:gd name="connsiteX1" fmla="*/ 74625 w 831803"/>
                    <a:gd name="connsiteY1" fmla="*/ 0 h 149249"/>
                    <a:gd name="connsiteX2" fmla="*/ 757179 w 831803"/>
                    <a:gd name="connsiteY2" fmla="*/ 0 h 149249"/>
                    <a:gd name="connsiteX3" fmla="*/ 831804 w 831803"/>
                    <a:gd name="connsiteY3" fmla="*/ 74625 h 149249"/>
                    <a:gd name="connsiteX4" fmla="*/ 831803 w 831803"/>
                    <a:gd name="connsiteY4" fmla="*/ 74625 h 149249"/>
                    <a:gd name="connsiteX5" fmla="*/ 757178 w 831803"/>
                    <a:gd name="connsiteY5" fmla="*/ 149250 h 149249"/>
                    <a:gd name="connsiteX6" fmla="*/ 74625 w 831803"/>
                    <a:gd name="connsiteY6" fmla="*/ 149249 h 149249"/>
                    <a:gd name="connsiteX7" fmla="*/ 0 w 831803"/>
                    <a:gd name="connsiteY7" fmla="*/ 74624 h 149249"/>
                    <a:gd name="connsiteX8" fmla="*/ 0 w 831803"/>
                    <a:gd name="connsiteY8" fmla="*/ 74625 h 149249"/>
                    <a:gd name="connsiteX0" fmla="*/ 0 w 831804"/>
                    <a:gd name="connsiteY0" fmla="*/ 74625 h 166065"/>
                    <a:gd name="connsiteX1" fmla="*/ 74625 w 831804"/>
                    <a:gd name="connsiteY1" fmla="*/ 0 h 166065"/>
                    <a:gd name="connsiteX2" fmla="*/ 757179 w 831804"/>
                    <a:gd name="connsiteY2" fmla="*/ 0 h 166065"/>
                    <a:gd name="connsiteX3" fmla="*/ 831804 w 831804"/>
                    <a:gd name="connsiteY3" fmla="*/ 74625 h 166065"/>
                    <a:gd name="connsiteX4" fmla="*/ 831803 w 831804"/>
                    <a:gd name="connsiteY4" fmla="*/ 74625 h 166065"/>
                    <a:gd name="connsiteX5" fmla="*/ 757178 w 831804"/>
                    <a:gd name="connsiteY5" fmla="*/ 149250 h 166065"/>
                    <a:gd name="connsiteX6" fmla="*/ 74625 w 831804"/>
                    <a:gd name="connsiteY6" fmla="*/ 149249 h 166065"/>
                    <a:gd name="connsiteX7" fmla="*/ 0 w 831804"/>
                    <a:gd name="connsiteY7" fmla="*/ 74624 h 166065"/>
                    <a:gd name="connsiteX8" fmla="*/ 91440 w 831804"/>
                    <a:gd name="connsiteY8" fmla="*/ 166065 h 166065"/>
                    <a:gd name="connsiteX0" fmla="*/ 0 w 831804"/>
                    <a:gd name="connsiteY0" fmla="*/ 74625 h 166065"/>
                    <a:gd name="connsiteX1" fmla="*/ 74625 w 831804"/>
                    <a:gd name="connsiteY1" fmla="*/ 0 h 166065"/>
                    <a:gd name="connsiteX2" fmla="*/ 757179 w 831804"/>
                    <a:gd name="connsiteY2" fmla="*/ 0 h 166065"/>
                    <a:gd name="connsiteX3" fmla="*/ 831804 w 831804"/>
                    <a:gd name="connsiteY3" fmla="*/ 74625 h 166065"/>
                    <a:gd name="connsiteX4" fmla="*/ 831803 w 831804"/>
                    <a:gd name="connsiteY4" fmla="*/ 74625 h 166065"/>
                    <a:gd name="connsiteX5" fmla="*/ 757178 w 831804"/>
                    <a:gd name="connsiteY5" fmla="*/ 149250 h 166065"/>
                    <a:gd name="connsiteX6" fmla="*/ 74625 w 831804"/>
                    <a:gd name="connsiteY6" fmla="*/ 149249 h 166065"/>
                    <a:gd name="connsiteX7" fmla="*/ 91440 w 831804"/>
                    <a:gd name="connsiteY7" fmla="*/ 166065 h 166065"/>
                    <a:gd name="connsiteX0" fmla="*/ 0 w 831804"/>
                    <a:gd name="connsiteY0" fmla="*/ 74625 h 149250"/>
                    <a:gd name="connsiteX1" fmla="*/ 74625 w 831804"/>
                    <a:gd name="connsiteY1" fmla="*/ 0 h 149250"/>
                    <a:gd name="connsiteX2" fmla="*/ 757179 w 831804"/>
                    <a:gd name="connsiteY2" fmla="*/ 0 h 149250"/>
                    <a:gd name="connsiteX3" fmla="*/ 831804 w 831804"/>
                    <a:gd name="connsiteY3" fmla="*/ 74625 h 149250"/>
                    <a:gd name="connsiteX4" fmla="*/ 831803 w 831804"/>
                    <a:gd name="connsiteY4" fmla="*/ 74625 h 149250"/>
                    <a:gd name="connsiteX5" fmla="*/ 757178 w 831804"/>
                    <a:gd name="connsiteY5" fmla="*/ 149250 h 149250"/>
                    <a:gd name="connsiteX6" fmla="*/ 74625 w 831804"/>
                    <a:gd name="connsiteY6" fmla="*/ 149249 h 149250"/>
                    <a:gd name="connsiteX0" fmla="*/ 0 w 757179"/>
                    <a:gd name="connsiteY0" fmla="*/ 0 h 149250"/>
                    <a:gd name="connsiteX1" fmla="*/ 682554 w 757179"/>
                    <a:gd name="connsiteY1" fmla="*/ 0 h 149250"/>
                    <a:gd name="connsiteX2" fmla="*/ 757179 w 757179"/>
                    <a:gd name="connsiteY2" fmla="*/ 74625 h 149250"/>
                    <a:gd name="connsiteX3" fmla="*/ 757178 w 757179"/>
                    <a:gd name="connsiteY3" fmla="*/ 74625 h 149250"/>
                    <a:gd name="connsiteX4" fmla="*/ 682553 w 757179"/>
                    <a:gd name="connsiteY4" fmla="*/ 149250 h 149250"/>
                    <a:gd name="connsiteX5" fmla="*/ 0 w 757179"/>
                    <a:gd name="connsiteY5" fmla="*/ 149249 h 14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7179" h="149250">
                      <a:moveTo>
                        <a:pt x="0" y="0"/>
                      </a:moveTo>
                      <a:lnTo>
                        <a:pt x="682554" y="0"/>
                      </a:lnTo>
                      <a:cubicBezTo>
                        <a:pt x="723768" y="0"/>
                        <a:pt x="757179" y="33411"/>
                        <a:pt x="757179" y="74625"/>
                      </a:cubicBezTo>
                      <a:lnTo>
                        <a:pt x="757178" y="74625"/>
                      </a:lnTo>
                      <a:cubicBezTo>
                        <a:pt x="757178" y="115839"/>
                        <a:pt x="723767" y="149250"/>
                        <a:pt x="682553" y="149250"/>
                      </a:cubicBezTo>
                      <a:lnTo>
                        <a:pt x="0" y="149249"/>
                      </a:lnTo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3" name="星: 10 pt 22">
                <a:extLst>
                  <a:ext uri="{FF2B5EF4-FFF2-40B4-BE49-F238E27FC236}">
                    <a16:creationId xmlns:a16="http://schemas.microsoft.com/office/drawing/2014/main" id="{C7395A83-D1C0-95C7-9DF5-BC0D5540D309}"/>
                  </a:ext>
                </a:extLst>
              </p:cNvPr>
              <p:cNvSpPr/>
              <p:nvPr/>
            </p:nvSpPr>
            <p:spPr bwMode="auto">
              <a:xfrm>
                <a:off x="3641784" y="-376229"/>
                <a:ext cx="566755" cy="566755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D9BD30E-766A-A67B-6CA8-77F7526AB49B}"/>
                  </a:ext>
                </a:extLst>
              </p:cNvPr>
              <p:cNvSpPr/>
              <p:nvPr/>
            </p:nvSpPr>
            <p:spPr bwMode="auto">
              <a:xfrm rot="18900000">
                <a:off x="3165664" y="-325868"/>
                <a:ext cx="239678" cy="234753"/>
              </a:xfrm>
              <a:custGeom>
                <a:avLst/>
                <a:gdLst>
                  <a:gd name="connsiteX0" fmla="*/ 150536 w 301072"/>
                  <a:gd name="connsiteY0" fmla="*/ 0 h 294885"/>
                  <a:gd name="connsiteX1" fmla="*/ 301072 w 301072"/>
                  <a:gd name="connsiteY1" fmla="*/ 259544 h 294885"/>
                  <a:gd name="connsiteX2" fmla="*/ 246989 w 301072"/>
                  <a:gd name="connsiteY2" fmla="*/ 294884 h 294885"/>
                  <a:gd name="connsiteX3" fmla="*/ 150536 w 301072"/>
                  <a:gd name="connsiteY3" fmla="*/ 128587 h 294885"/>
                  <a:gd name="connsiteX4" fmla="*/ 54083 w 301072"/>
                  <a:gd name="connsiteY4" fmla="*/ 294885 h 294885"/>
                  <a:gd name="connsiteX5" fmla="*/ 0 w 301072"/>
                  <a:gd name="connsiteY5" fmla="*/ 259545 h 294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72" h="294885">
                    <a:moveTo>
                      <a:pt x="150536" y="0"/>
                    </a:moveTo>
                    <a:lnTo>
                      <a:pt x="301072" y="259544"/>
                    </a:lnTo>
                    <a:lnTo>
                      <a:pt x="246989" y="294884"/>
                    </a:lnTo>
                    <a:lnTo>
                      <a:pt x="150536" y="128587"/>
                    </a:lnTo>
                    <a:lnTo>
                      <a:pt x="54083" y="294885"/>
                    </a:lnTo>
                    <a:lnTo>
                      <a:pt x="0" y="25954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01" name="グループ化 300">
            <a:extLst>
              <a:ext uri="{FF2B5EF4-FFF2-40B4-BE49-F238E27FC236}">
                <a16:creationId xmlns:a16="http://schemas.microsoft.com/office/drawing/2014/main" id="{CD5254D3-08B8-64FA-2505-B4F92D244A39}"/>
              </a:ext>
            </a:extLst>
          </p:cNvPr>
          <p:cNvGrpSpPr/>
          <p:nvPr/>
        </p:nvGrpSpPr>
        <p:grpSpPr>
          <a:xfrm>
            <a:off x="814055" y="3910864"/>
            <a:ext cx="2359414" cy="2359412"/>
            <a:chOff x="814055" y="3910864"/>
            <a:chExt cx="2359414" cy="2359412"/>
          </a:xfrm>
        </p:grpSpPr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5238CD7D-82EF-4A91-C922-C1CCA5EC9A18}"/>
                </a:ext>
              </a:extLst>
            </p:cNvPr>
            <p:cNvGrpSpPr/>
            <p:nvPr/>
          </p:nvGrpSpPr>
          <p:grpSpPr>
            <a:xfrm>
              <a:off x="814055" y="3910864"/>
              <a:ext cx="2359414" cy="2359412"/>
              <a:chOff x="-2089570" y="1256612"/>
              <a:chExt cx="2359414" cy="2359412"/>
            </a:xfrm>
          </p:grpSpPr>
          <p:sp>
            <p:nvSpPr>
              <p:cNvPr id="285" name="四角形: 角を丸くする 284">
                <a:extLst>
                  <a:ext uri="{FF2B5EF4-FFF2-40B4-BE49-F238E27FC236}">
                    <a16:creationId xmlns:a16="http://schemas.microsoft.com/office/drawing/2014/main" id="{EE433E03-56C7-E0CD-D5AE-785984BC5EBD}"/>
                  </a:ext>
                </a:extLst>
              </p:cNvPr>
              <p:cNvSpPr/>
              <p:nvPr/>
            </p:nvSpPr>
            <p:spPr>
              <a:xfrm>
                <a:off x="-2018040" y="1332812"/>
                <a:ext cx="2185876" cy="2181612"/>
              </a:xfrm>
              <a:prstGeom prst="roundRect">
                <a:avLst>
                  <a:gd name="adj" fmla="val 257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B4784133-5B98-853F-342E-C67D131A3186}"/>
                  </a:ext>
                </a:extLst>
              </p:cNvPr>
              <p:cNvSpPr/>
              <p:nvPr/>
            </p:nvSpPr>
            <p:spPr>
              <a:xfrm>
                <a:off x="-2089570" y="1256612"/>
                <a:ext cx="2359414" cy="2359412"/>
              </a:xfrm>
              <a:custGeom>
                <a:avLst/>
                <a:gdLst>
                  <a:gd name="connsiteX0" fmla="*/ 165870 w 2359414"/>
                  <a:gd name="connsiteY0" fmla="*/ 127000 h 2359412"/>
                  <a:gd name="connsiteX1" fmla="*/ 111761 w 2359414"/>
                  <a:gd name="connsiteY1" fmla="*/ 181109 h 2359412"/>
                  <a:gd name="connsiteX2" fmla="*/ 111761 w 2359414"/>
                  <a:gd name="connsiteY2" fmla="*/ 2178303 h 2359412"/>
                  <a:gd name="connsiteX3" fmla="*/ 165870 w 2359414"/>
                  <a:gd name="connsiteY3" fmla="*/ 2232412 h 2359412"/>
                  <a:gd name="connsiteX4" fmla="*/ 2163066 w 2359414"/>
                  <a:gd name="connsiteY4" fmla="*/ 2232412 h 2359412"/>
                  <a:gd name="connsiteX5" fmla="*/ 2217175 w 2359414"/>
                  <a:gd name="connsiteY5" fmla="*/ 2178303 h 2359412"/>
                  <a:gd name="connsiteX6" fmla="*/ 2217175 w 2359414"/>
                  <a:gd name="connsiteY6" fmla="*/ 181109 h 2359412"/>
                  <a:gd name="connsiteX7" fmla="*/ 2163066 w 2359414"/>
                  <a:gd name="connsiteY7" fmla="*/ 127000 h 2359412"/>
                  <a:gd name="connsiteX8" fmla="*/ 110444 w 2359414"/>
                  <a:gd name="connsiteY8" fmla="*/ 0 h 2359412"/>
                  <a:gd name="connsiteX9" fmla="*/ 2248970 w 2359414"/>
                  <a:gd name="connsiteY9" fmla="*/ 0 h 2359412"/>
                  <a:gd name="connsiteX10" fmla="*/ 2359414 w 2359414"/>
                  <a:gd name="connsiteY10" fmla="*/ 110444 h 2359412"/>
                  <a:gd name="connsiteX11" fmla="*/ 2359414 w 2359414"/>
                  <a:gd name="connsiteY11" fmla="*/ 2248968 h 2359412"/>
                  <a:gd name="connsiteX12" fmla="*/ 2248970 w 2359414"/>
                  <a:gd name="connsiteY12" fmla="*/ 2359412 h 2359412"/>
                  <a:gd name="connsiteX13" fmla="*/ 110444 w 2359414"/>
                  <a:gd name="connsiteY13" fmla="*/ 2359412 h 2359412"/>
                  <a:gd name="connsiteX14" fmla="*/ 0 w 2359414"/>
                  <a:gd name="connsiteY14" fmla="*/ 2248968 h 2359412"/>
                  <a:gd name="connsiteX15" fmla="*/ 0 w 2359414"/>
                  <a:gd name="connsiteY15" fmla="*/ 110444 h 2359412"/>
                  <a:gd name="connsiteX16" fmla="*/ 110444 w 2359414"/>
                  <a:gd name="connsiteY16" fmla="*/ 0 h 2359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59414" h="2359412">
                    <a:moveTo>
                      <a:pt x="165870" y="127000"/>
                    </a:moveTo>
                    <a:cubicBezTo>
                      <a:pt x="135986" y="127000"/>
                      <a:pt x="111761" y="151225"/>
                      <a:pt x="111761" y="181109"/>
                    </a:cubicBezTo>
                    <a:lnTo>
                      <a:pt x="111761" y="2178303"/>
                    </a:lnTo>
                    <a:cubicBezTo>
                      <a:pt x="111761" y="2208187"/>
                      <a:pt x="135986" y="2232412"/>
                      <a:pt x="165870" y="2232412"/>
                    </a:cubicBezTo>
                    <a:lnTo>
                      <a:pt x="2163066" y="2232412"/>
                    </a:lnTo>
                    <a:cubicBezTo>
                      <a:pt x="2192950" y="2232412"/>
                      <a:pt x="2217175" y="2208187"/>
                      <a:pt x="2217175" y="2178303"/>
                    </a:cubicBezTo>
                    <a:lnTo>
                      <a:pt x="2217175" y="181109"/>
                    </a:lnTo>
                    <a:cubicBezTo>
                      <a:pt x="2217175" y="151225"/>
                      <a:pt x="2192950" y="127000"/>
                      <a:pt x="2163066" y="127000"/>
                    </a:cubicBezTo>
                    <a:close/>
                    <a:moveTo>
                      <a:pt x="110444" y="0"/>
                    </a:moveTo>
                    <a:lnTo>
                      <a:pt x="2248970" y="0"/>
                    </a:lnTo>
                    <a:cubicBezTo>
                      <a:pt x="2309967" y="0"/>
                      <a:pt x="2359414" y="49447"/>
                      <a:pt x="2359414" y="110444"/>
                    </a:cubicBezTo>
                    <a:lnTo>
                      <a:pt x="2359414" y="2248968"/>
                    </a:lnTo>
                    <a:cubicBezTo>
                      <a:pt x="2359414" y="2309965"/>
                      <a:pt x="2309967" y="2359412"/>
                      <a:pt x="2248970" y="2359412"/>
                    </a:cubicBezTo>
                    <a:lnTo>
                      <a:pt x="110444" y="2359412"/>
                    </a:lnTo>
                    <a:cubicBezTo>
                      <a:pt x="49447" y="2359412"/>
                      <a:pt x="0" y="2309965"/>
                      <a:pt x="0" y="2248968"/>
                    </a:cubicBezTo>
                    <a:lnTo>
                      <a:pt x="0" y="110444"/>
                    </a:lnTo>
                    <a:cubicBezTo>
                      <a:pt x="0" y="49447"/>
                      <a:pt x="49447" y="0"/>
                      <a:pt x="1104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B15B1739-9383-FE3A-96A4-87E423797E9E}"/>
                </a:ext>
              </a:extLst>
            </p:cNvPr>
            <p:cNvGrpSpPr/>
            <p:nvPr/>
          </p:nvGrpSpPr>
          <p:grpSpPr>
            <a:xfrm>
              <a:off x="1317997" y="4473795"/>
              <a:ext cx="1405614" cy="1600273"/>
              <a:chOff x="-2361836" y="2288042"/>
              <a:chExt cx="1798364" cy="2047415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CFED6DB7-F428-C168-3F76-DD2B0AE6EE29}"/>
                  </a:ext>
                </a:extLst>
              </p:cNvPr>
              <p:cNvGrpSpPr/>
              <p:nvPr/>
            </p:nvGrpSpPr>
            <p:grpSpPr>
              <a:xfrm>
                <a:off x="-2361836" y="2288042"/>
                <a:ext cx="1581833" cy="2047415"/>
                <a:chOff x="-2541130" y="2117712"/>
                <a:chExt cx="1581833" cy="2047415"/>
              </a:xfrm>
            </p:grpSpPr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D921EB22-034D-6FD1-8BB8-064DA42A3C1A}"/>
                    </a:ext>
                  </a:extLst>
                </p:cNvPr>
                <p:cNvSpPr/>
                <p:nvPr/>
              </p:nvSpPr>
              <p:spPr bwMode="auto">
                <a:xfrm>
                  <a:off x="-2541130" y="2117712"/>
                  <a:ext cx="1581833" cy="2047415"/>
                </a:xfrm>
                <a:custGeom>
                  <a:avLst/>
                  <a:gdLst>
                    <a:gd name="connsiteX0" fmla="*/ 419142 w 1581833"/>
                    <a:gd name="connsiteY0" fmla="*/ 1173 h 2047415"/>
                    <a:gd name="connsiteX1" fmla="*/ 747125 w 1581833"/>
                    <a:gd name="connsiteY1" fmla="*/ 156028 h 2047415"/>
                    <a:gd name="connsiteX2" fmla="*/ 881203 w 1581833"/>
                    <a:gd name="connsiteY2" fmla="*/ 651122 h 2047415"/>
                    <a:gd name="connsiteX3" fmla="*/ 849796 w 1581833"/>
                    <a:gd name="connsiteY3" fmla="*/ 717647 h 2047415"/>
                    <a:gd name="connsiteX4" fmla="*/ 900504 w 1581833"/>
                    <a:gd name="connsiteY4" fmla="*/ 755014 h 2047415"/>
                    <a:gd name="connsiteX5" fmla="*/ 930935 w 1581833"/>
                    <a:gd name="connsiteY5" fmla="*/ 745995 h 2047415"/>
                    <a:gd name="connsiteX6" fmla="*/ 1136269 w 1581833"/>
                    <a:gd name="connsiteY6" fmla="*/ 808774 h 2047415"/>
                    <a:gd name="connsiteX7" fmla="*/ 1514869 w 1581833"/>
                    <a:gd name="connsiteY7" fmla="*/ 1187376 h 2047415"/>
                    <a:gd name="connsiteX8" fmla="*/ 1514869 w 1581833"/>
                    <a:gd name="connsiteY8" fmla="*/ 1510709 h 2047415"/>
                    <a:gd name="connsiteX9" fmla="*/ 1514869 w 1581833"/>
                    <a:gd name="connsiteY9" fmla="*/ 1510708 h 2047415"/>
                    <a:gd name="connsiteX10" fmla="*/ 1494966 w 1581833"/>
                    <a:gd name="connsiteY10" fmla="*/ 1523925 h 2047415"/>
                    <a:gd name="connsiteX11" fmla="*/ 1497692 w 1581833"/>
                    <a:gd name="connsiteY11" fmla="*/ 1527372 h 2047415"/>
                    <a:gd name="connsiteX12" fmla="*/ 1192912 w 1581833"/>
                    <a:gd name="connsiteY12" fmla="*/ 1736390 h 2047415"/>
                    <a:gd name="connsiteX13" fmla="*/ 1164633 w 1581833"/>
                    <a:gd name="connsiteY13" fmla="*/ 2047415 h 2047415"/>
                    <a:gd name="connsiteX14" fmla="*/ 1044022 w 1581833"/>
                    <a:gd name="connsiteY14" fmla="*/ 2047415 h 2047415"/>
                    <a:gd name="connsiteX15" fmla="*/ 1006215 w 1581833"/>
                    <a:gd name="connsiteY15" fmla="*/ 1631598 h 2047415"/>
                    <a:gd name="connsiteX16" fmla="*/ 1006305 w 1581833"/>
                    <a:gd name="connsiteY16" fmla="*/ 1631598 h 2047415"/>
                    <a:gd name="connsiteX17" fmla="*/ 1004849 w 1581833"/>
                    <a:gd name="connsiteY17" fmla="*/ 1629756 h 2047415"/>
                    <a:gd name="connsiteX18" fmla="*/ 1165064 w 1581833"/>
                    <a:gd name="connsiteY18" fmla="*/ 1484236 h 2047415"/>
                    <a:gd name="connsiteX19" fmla="*/ 812936 w 1581833"/>
                    <a:gd name="connsiteY19" fmla="*/ 1132107 h 2047415"/>
                    <a:gd name="connsiteX20" fmla="*/ 750157 w 1581833"/>
                    <a:gd name="connsiteY20" fmla="*/ 926774 h 2047415"/>
                    <a:gd name="connsiteX21" fmla="*/ 757103 w 1581833"/>
                    <a:gd name="connsiteY21" fmla="*/ 903339 h 2047415"/>
                    <a:gd name="connsiteX22" fmla="*/ 717647 w 1581833"/>
                    <a:gd name="connsiteY22" fmla="*/ 849796 h 2047415"/>
                    <a:gd name="connsiteX23" fmla="*/ 651121 w 1581833"/>
                    <a:gd name="connsiteY23" fmla="*/ 881203 h 2047415"/>
                    <a:gd name="connsiteX24" fmla="*/ 156027 w 1581833"/>
                    <a:gd name="connsiteY24" fmla="*/ 747125 h 2047415"/>
                    <a:gd name="connsiteX25" fmla="*/ 110159 w 1581833"/>
                    <a:gd name="connsiteY25" fmla="*/ 110160 h 2047415"/>
                    <a:gd name="connsiteX26" fmla="*/ 419142 w 1581833"/>
                    <a:gd name="connsiteY26" fmla="*/ 1173 h 2047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581833" h="2047415">
                      <a:moveTo>
                        <a:pt x="419142" y="1173"/>
                      </a:moveTo>
                      <a:cubicBezTo>
                        <a:pt x="534411" y="9475"/>
                        <a:pt x="652845" y="61748"/>
                        <a:pt x="747125" y="156028"/>
                      </a:cubicBezTo>
                      <a:cubicBezTo>
                        <a:pt x="888544" y="297447"/>
                        <a:pt x="935450" y="493215"/>
                        <a:pt x="881203" y="651122"/>
                      </a:cubicBezTo>
                      <a:lnTo>
                        <a:pt x="849796" y="717647"/>
                      </a:lnTo>
                      <a:lnTo>
                        <a:pt x="900504" y="755014"/>
                      </a:lnTo>
                      <a:lnTo>
                        <a:pt x="930935" y="745995"/>
                      </a:lnTo>
                      <a:cubicBezTo>
                        <a:pt x="1002992" y="732045"/>
                        <a:pt x="1080465" y="752971"/>
                        <a:pt x="1136269" y="808774"/>
                      </a:cubicBezTo>
                      <a:cubicBezTo>
                        <a:pt x="1262469" y="934975"/>
                        <a:pt x="1388669" y="1061176"/>
                        <a:pt x="1514869" y="1187376"/>
                      </a:cubicBezTo>
                      <a:cubicBezTo>
                        <a:pt x="1604155" y="1276662"/>
                        <a:pt x="1604155" y="1421424"/>
                        <a:pt x="1514869" y="1510709"/>
                      </a:cubicBezTo>
                      <a:lnTo>
                        <a:pt x="1514869" y="1510708"/>
                      </a:lnTo>
                      <a:lnTo>
                        <a:pt x="1494966" y="1523925"/>
                      </a:lnTo>
                      <a:lnTo>
                        <a:pt x="1497692" y="1527372"/>
                      </a:lnTo>
                      <a:lnTo>
                        <a:pt x="1192912" y="1736390"/>
                      </a:lnTo>
                      <a:lnTo>
                        <a:pt x="1164633" y="2047415"/>
                      </a:lnTo>
                      <a:lnTo>
                        <a:pt x="1044022" y="2047415"/>
                      </a:lnTo>
                      <a:lnTo>
                        <a:pt x="1006215" y="1631598"/>
                      </a:lnTo>
                      <a:lnTo>
                        <a:pt x="1006305" y="1631598"/>
                      </a:lnTo>
                      <a:lnTo>
                        <a:pt x="1004849" y="1629756"/>
                      </a:lnTo>
                      <a:lnTo>
                        <a:pt x="1165064" y="1484236"/>
                      </a:lnTo>
                      <a:lnTo>
                        <a:pt x="812936" y="1132107"/>
                      </a:lnTo>
                      <a:cubicBezTo>
                        <a:pt x="757132" y="1076304"/>
                        <a:pt x="736206" y="998831"/>
                        <a:pt x="750157" y="926774"/>
                      </a:cubicBezTo>
                      <a:lnTo>
                        <a:pt x="757103" y="903339"/>
                      </a:lnTo>
                      <a:lnTo>
                        <a:pt x="717647" y="849796"/>
                      </a:lnTo>
                      <a:lnTo>
                        <a:pt x="651121" y="881203"/>
                      </a:lnTo>
                      <a:cubicBezTo>
                        <a:pt x="493215" y="935451"/>
                        <a:pt x="297446" y="888544"/>
                        <a:pt x="156027" y="747125"/>
                      </a:cubicBezTo>
                      <a:cubicBezTo>
                        <a:pt x="-32532" y="558566"/>
                        <a:pt x="-53068" y="273387"/>
                        <a:pt x="110159" y="110160"/>
                      </a:cubicBezTo>
                      <a:cubicBezTo>
                        <a:pt x="191773" y="28546"/>
                        <a:pt x="303874" y="-7127"/>
                        <a:pt x="419142" y="117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DFADB958-899A-37E7-5C30-DEC8F62BE1A7}"/>
                    </a:ext>
                  </a:extLst>
                </p:cNvPr>
                <p:cNvSpPr/>
                <p:nvPr/>
              </p:nvSpPr>
              <p:spPr bwMode="auto">
                <a:xfrm rot="13500000">
                  <a:off x="-2414780" y="2561908"/>
                  <a:ext cx="239678" cy="234753"/>
                </a:xfrm>
                <a:custGeom>
                  <a:avLst/>
                  <a:gdLst>
                    <a:gd name="connsiteX0" fmla="*/ 150536 w 301072"/>
                    <a:gd name="connsiteY0" fmla="*/ 0 h 294885"/>
                    <a:gd name="connsiteX1" fmla="*/ 301072 w 301072"/>
                    <a:gd name="connsiteY1" fmla="*/ 259544 h 294885"/>
                    <a:gd name="connsiteX2" fmla="*/ 246989 w 301072"/>
                    <a:gd name="connsiteY2" fmla="*/ 294884 h 294885"/>
                    <a:gd name="connsiteX3" fmla="*/ 150536 w 301072"/>
                    <a:gd name="connsiteY3" fmla="*/ 128587 h 294885"/>
                    <a:gd name="connsiteX4" fmla="*/ 54083 w 301072"/>
                    <a:gd name="connsiteY4" fmla="*/ 294885 h 294885"/>
                    <a:gd name="connsiteX5" fmla="*/ 0 w 301072"/>
                    <a:gd name="connsiteY5" fmla="*/ 259545 h 294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1072" h="294885">
                      <a:moveTo>
                        <a:pt x="150536" y="0"/>
                      </a:moveTo>
                      <a:lnTo>
                        <a:pt x="301072" y="259544"/>
                      </a:lnTo>
                      <a:lnTo>
                        <a:pt x="246989" y="294884"/>
                      </a:lnTo>
                      <a:lnTo>
                        <a:pt x="150536" y="128587"/>
                      </a:lnTo>
                      <a:lnTo>
                        <a:pt x="54083" y="294885"/>
                      </a:lnTo>
                      <a:lnTo>
                        <a:pt x="0" y="25954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0" name="四角形: 角を丸くする 135">
                <a:extLst>
                  <a:ext uri="{FF2B5EF4-FFF2-40B4-BE49-F238E27FC236}">
                    <a16:creationId xmlns:a16="http://schemas.microsoft.com/office/drawing/2014/main" id="{70E64D6D-79F5-6F51-BCB0-A42D1227F203}"/>
                  </a:ext>
                </a:extLst>
              </p:cNvPr>
              <p:cNvSpPr/>
              <p:nvPr/>
            </p:nvSpPr>
            <p:spPr bwMode="auto">
              <a:xfrm rot="6300000">
                <a:off x="-1883490" y="3542266"/>
                <a:ext cx="757179" cy="149250"/>
              </a:xfrm>
              <a:custGeom>
                <a:avLst/>
                <a:gdLst>
                  <a:gd name="connsiteX0" fmla="*/ 0 w 831803"/>
                  <a:gd name="connsiteY0" fmla="*/ 74625 h 149249"/>
                  <a:gd name="connsiteX1" fmla="*/ 74625 w 831803"/>
                  <a:gd name="connsiteY1" fmla="*/ 0 h 149249"/>
                  <a:gd name="connsiteX2" fmla="*/ 757179 w 831803"/>
                  <a:gd name="connsiteY2" fmla="*/ 0 h 149249"/>
                  <a:gd name="connsiteX3" fmla="*/ 831804 w 831803"/>
                  <a:gd name="connsiteY3" fmla="*/ 74625 h 149249"/>
                  <a:gd name="connsiteX4" fmla="*/ 831803 w 831803"/>
                  <a:gd name="connsiteY4" fmla="*/ 74625 h 149249"/>
                  <a:gd name="connsiteX5" fmla="*/ 757178 w 831803"/>
                  <a:gd name="connsiteY5" fmla="*/ 149250 h 149249"/>
                  <a:gd name="connsiteX6" fmla="*/ 74625 w 831803"/>
                  <a:gd name="connsiteY6" fmla="*/ 149249 h 149249"/>
                  <a:gd name="connsiteX7" fmla="*/ 0 w 831803"/>
                  <a:gd name="connsiteY7" fmla="*/ 74624 h 149249"/>
                  <a:gd name="connsiteX8" fmla="*/ 0 w 831803"/>
                  <a:gd name="connsiteY8" fmla="*/ 74625 h 149249"/>
                  <a:gd name="connsiteX0" fmla="*/ 0 w 831804"/>
                  <a:gd name="connsiteY0" fmla="*/ 74625 h 166065"/>
                  <a:gd name="connsiteX1" fmla="*/ 74625 w 831804"/>
                  <a:gd name="connsiteY1" fmla="*/ 0 h 166065"/>
                  <a:gd name="connsiteX2" fmla="*/ 757179 w 831804"/>
                  <a:gd name="connsiteY2" fmla="*/ 0 h 166065"/>
                  <a:gd name="connsiteX3" fmla="*/ 831804 w 831804"/>
                  <a:gd name="connsiteY3" fmla="*/ 74625 h 166065"/>
                  <a:gd name="connsiteX4" fmla="*/ 831803 w 831804"/>
                  <a:gd name="connsiteY4" fmla="*/ 74625 h 166065"/>
                  <a:gd name="connsiteX5" fmla="*/ 757178 w 831804"/>
                  <a:gd name="connsiteY5" fmla="*/ 149250 h 166065"/>
                  <a:gd name="connsiteX6" fmla="*/ 74625 w 831804"/>
                  <a:gd name="connsiteY6" fmla="*/ 149249 h 166065"/>
                  <a:gd name="connsiteX7" fmla="*/ 0 w 831804"/>
                  <a:gd name="connsiteY7" fmla="*/ 74624 h 166065"/>
                  <a:gd name="connsiteX8" fmla="*/ 91440 w 831804"/>
                  <a:gd name="connsiteY8" fmla="*/ 166065 h 166065"/>
                  <a:gd name="connsiteX0" fmla="*/ 0 w 831804"/>
                  <a:gd name="connsiteY0" fmla="*/ 74625 h 166065"/>
                  <a:gd name="connsiteX1" fmla="*/ 74625 w 831804"/>
                  <a:gd name="connsiteY1" fmla="*/ 0 h 166065"/>
                  <a:gd name="connsiteX2" fmla="*/ 757179 w 831804"/>
                  <a:gd name="connsiteY2" fmla="*/ 0 h 166065"/>
                  <a:gd name="connsiteX3" fmla="*/ 831804 w 831804"/>
                  <a:gd name="connsiteY3" fmla="*/ 74625 h 166065"/>
                  <a:gd name="connsiteX4" fmla="*/ 831803 w 831804"/>
                  <a:gd name="connsiteY4" fmla="*/ 74625 h 166065"/>
                  <a:gd name="connsiteX5" fmla="*/ 757178 w 831804"/>
                  <a:gd name="connsiteY5" fmla="*/ 149250 h 166065"/>
                  <a:gd name="connsiteX6" fmla="*/ 74625 w 831804"/>
                  <a:gd name="connsiteY6" fmla="*/ 149249 h 166065"/>
                  <a:gd name="connsiteX7" fmla="*/ 91440 w 831804"/>
                  <a:gd name="connsiteY7" fmla="*/ 166065 h 166065"/>
                  <a:gd name="connsiteX0" fmla="*/ 0 w 831804"/>
                  <a:gd name="connsiteY0" fmla="*/ 74625 h 149250"/>
                  <a:gd name="connsiteX1" fmla="*/ 74625 w 831804"/>
                  <a:gd name="connsiteY1" fmla="*/ 0 h 149250"/>
                  <a:gd name="connsiteX2" fmla="*/ 757179 w 831804"/>
                  <a:gd name="connsiteY2" fmla="*/ 0 h 149250"/>
                  <a:gd name="connsiteX3" fmla="*/ 831804 w 831804"/>
                  <a:gd name="connsiteY3" fmla="*/ 74625 h 149250"/>
                  <a:gd name="connsiteX4" fmla="*/ 831803 w 831804"/>
                  <a:gd name="connsiteY4" fmla="*/ 74625 h 149250"/>
                  <a:gd name="connsiteX5" fmla="*/ 757178 w 831804"/>
                  <a:gd name="connsiteY5" fmla="*/ 149250 h 149250"/>
                  <a:gd name="connsiteX6" fmla="*/ 74625 w 831804"/>
                  <a:gd name="connsiteY6" fmla="*/ 149249 h 149250"/>
                  <a:gd name="connsiteX0" fmla="*/ 0 w 757179"/>
                  <a:gd name="connsiteY0" fmla="*/ 0 h 149250"/>
                  <a:gd name="connsiteX1" fmla="*/ 682554 w 757179"/>
                  <a:gd name="connsiteY1" fmla="*/ 0 h 149250"/>
                  <a:gd name="connsiteX2" fmla="*/ 757179 w 757179"/>
                  <a:gd name="connsiteY2" fmla="*/ 74625 h 149250"/>
                  <a:gd name="connsiteX3" fmla="*/ 757178 w 757179"/>
                  <a:gd name="connsiteY3" fmla="*/ 74625 h 149250"/>
                  <a:gd name="connsiteX4" fmla="*/ 682553 w 757179"/>
                  <a:gd name="connsiteY4" fmla="*/ 149250 h 149250"/>
                  <a:gd name="connsiteX5" fmla="*/ 0 w 757179"/>
                  <a:gd name="connsiteY5" fmla="*/ 149249 h 14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179" h="149250">
                    <a:moveTo>
                      <a:pt x="0" y="0"/>
                    </a:moveTo>
                    <a:lnTo>
                      <a:pt x="682554" y="0"/>
                    </a:lnTo>
                    <a:cubicBezTo>
                      <a:pt x="723768" y="0"/>
                      <a:pt x="757179" y="33411"/>
                      <a:pt x="757179" y="74625"/>
                    </a:cubicBezTo>
                    <a:lnTo>
                      <a:pt x="757178" y="74625"/>
                    </a:lnTo>
                    <a:cubicBezTo>
                      <a:pt x="757178" y="115839"/>
                      <a:pt x="723767" y="149250"/>
                      <a:pt x="682553" y="149250"/>
                    </a:cubicBezTo>
                    <a:lnTo>
                      <a:pt x="0" y="149249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星: 10 pt 260">
                <a:extLst>
                  <a:ext uri="{FF2B5EF4-FFF2-40B4-BE49-F238E27FC236}">
                    <a16:creationId xmlns:a16="http://schemas.microsoft.com/office/drawing/2014/main" id="{A2224822-8D3F-4F50-4CEC-B78018F82F50}"/>
                  </a:ext>
                </a:extLst>
              </p:cNvPr>
              <p:cNvSpPr/>
              <p:nvPr/>
            </p:nvSpPr>
            <p:spPr bwMode="auto">
              <a:xfrm>
                <a:off x="-1130227" y="3147425"/>
                <a:ext cx="566755" cy="566755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D0F28EE8-2C2A-7188-1FD6-4509A09C4FC7}"/>
              </a:ext>
            </a:extLst>
          </p:cNvPr>
          <p:cNvGrpSpPr/>
          <p:nvPr/>
        </p:nvGrpSpPr>
        <p:grpSpPr>
          <a:xfrm>
            <a:off x="3768270" y="3910864"/>
            <a:ext cx="2359414" cy="2359412"/>
            <a:chOff x="3768270" y="3910864"/>
            <a:chExt cx="2359414" cy="2359412"/>
          </a:xfrm>
        </p:grpSpPr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7B0797B4-0D31-7307-D4FC-6FB4EBF40F44}"/>
                </a:ext>
              </a:extLst>
            </p:cNvPr>
            <p:cNvGrpSpPr/>
            <p:nvPr/>
          </p:nvGrpSpPr>
          <p:grpSpPr>
            <a:xfrm>
              <a:off x="3768270" y="3910864"/>
              <a:ext cx="2359414" cy="2359412"/>
              <a:chOff x="-2089570" y="1256612"/>
              <a:chExt cx="2359414" cy="2359412"/>
            </a:xfrm>
          </p:grpSpPr>
          <p:sp>
            <p:nvSpPr>
              <p:cNvPr id="289" name="四角形: 角を丸くする 288">
                <a:extLst>
                  <a:ext uri="{FF2B5EF4-FFF2-40B4-BE49-F238E27FC236}">
                    <a16:creationId xmlns:a16="http://schemas.microsoft.com/office/drawing/2014/main" id="{C06880F5-A5EF-8B30-FE42-44C202DBA1FD}"/>
                  </a:ext>
                </a:extLst>
              </p:cNvPr>
              <p:cNvSpPr/>
              <p:nvPr/>
            </p:nvSpPr>
            <p:spPr>
              <a:xfrm>
                <a:off x="-2018040" y="1332812"/>
                <a:ext cx="2185876" cy="2181612"/>
              </a:xfrm>
              <a:prstGeom prst="roundRect">
                <a:avLst>
                  <a:gd name="adj" fmla="val 257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5774BD47-A224-4B13-FEE3-AA0184C57BF4}"/>
                  </a:ext>
                </a:extLst>
              </p:cNvPr>
              <p:cNvSpPr/>
              <p:nvPr/>
            </p:nvSpPr>
            <p:spPr>
              <a:xfrm>
                <a:off x="-2089570" y="1256612"/>
                <a:ext cx="2359414" cy="2359412"/>
              </a:xfrm>
              <a:custGeom>
                <a:avLst/>
                <a:gdLst>
                  <a:gd name="connsiteX0" fmla="*/ 165870 w 2359414"/>
                  <a:gd name="connsiteY0" fmla="*/ 127000 h 2359412"/>
                  <a:gd name="connsiteX1" fmla="*/ 111761 w 2359414"/>
                  <a:gd name="connsiteY1" fmla="*/ 181109 h 2359412"/>
                  <a:gd name="connsiteX2" fmla="*/ 111761 w 2359414"/>
                  <a:gd name="connsiteY2" fmla="*/ 2178303 h 2359412"/>
                  <a:gd name="connsiteX3" fmla="*/ 165870 w 2359414"/>
                  <a:gd name="connsiteY3" fmla="*/ 2232412 h 2359412"/>
                  <a:gd name="connsiteX4" fmla="*/ 2163066 w 2359414"/>
                  <a:gd name="connsiteY4" fmla="*/ 2232412 h 2359412"/>
                  <a:gd name="connsiteX5" fmla="*/ 2217175 w 2359414"/>
                  <a:gd name="connsiteY5" fmla="*/ 2178303 h 2359412"/>
                  <a:gd name="connsiteX6" fmla="*/ 2217175 w 2359414"/>
                  <a:gd name="connsiteY6" fmla="*/ 181109 h 2359412"/>
                  <a:gd name="connsiteX7" fmla="*/ 2163066 w 2359414"/>
                  <a:gd name="connsiteY7" fmla="*/ 127000 h 2359412"/>
                  <a:gd name="connsiteX8" fmla="*/ 110444 w 2359414"/>
                  <a:gd name="connsiteY8" fmla="*/ 0 h 2359412"/>
                  <a:gd name="connsiteX9" fmla="*/ 2248970 w 2359414"/>
                  <a:gd name="connsiteY9" fmla="*/ 0 h 2359412"/>
                  <a:gd name="connsiteX10" fmla="*/ 2359414 w 2359414"/>
                  <a:gd name="connsiteY10" fmla="*/ 110444 h 2359412"/>
                  <a:gd name="connsiteX11" fmla="*/ 2359414 w 2359414"/>
                  <a:gd name="connsiteY11" fmla="*/ 2248968 h 2359412"/>
                  <a:gd name="connsiteX12" fmla="*/ 2248970 w 2359414"/>
                  <a:gd name="connsiteY12" fmla="*/ 2359412 h 2359412"/>
                  <a:gd name="connsiteX13" fmla="*/ 110444 w 2359414"/>
                  <a:gd name="connsiteY13" fmla="*/ 2359412 h 2359412"/>
                  <a:gd name="connsiteX14" fmla="*/ 0 w 2359414"/>
                  <a:gd name="connsiteY14" fmla="*/ 2248968 h 2359412"/>
                  <a:gd name="connsiteX15" fmla="*/ 0 w 2359414"/>
                  <a:gd name="connsiteY15" fmla="*/ 110444 h 2359412"/>
                  <a:gd name="connsiteX16" fmla="*/ 110444 w 2359414"/>
                  <a:gd name="connsiteY16" fmla="*/ 0 h 2359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59414" h="2359412">
                    <a:moveTo>
                      <a:pt x="165870" y="127000"/>
                    </a:moveTo>
                    <a:cubicBezTo>
                      <a:pt x="135986" y="127000"/>
                      <a:pt x="111761" y="151225"/>
                      <a:pt x="111761" y="181109"/>
                    </a:cubicBezTo>
                    <a:lnTo>
                      <a:pt x="111761" y="2178303"/>
                    </a:lnTo>
                    <a:cubicBezTo>
                      <a:pt x="111761" y="2208187"/>
                      <a:pt x="135986" y="2232412"/>
                      <a:pt x="165870" y="2232412"/>
                    </a:cubicBezTo>
                    <a:lnTo>
                      <a:pt x="2163066" y="2232412"/>
                    </a:lnTo>
                    <a:cubicBezTo>
                      <a:pt x="2192950" y="2232412"/>
                      <a:pt x="2217175" y="2208187"/>
                      <a:pt x="2217175" y="2178303"/>
                    </a:cubicBezTo>
                    <a:lnTo>
                      <a:pt x="2217175" y="181109"/>
                    </a:lnTo>
                    <a:cubicBezTo>
                      <a:pt x="2217175" y="151225"/>
                      <a:pt x="2192950" y="127000"/>
                      <a:pt x="2163066" y="127000"/>
                    </a:cubicBezTo>
                    <a:close/>
                    <a:moveTo>
                      <a:pt x="110444" y="0"/>
                    </a:moveTo>
                    <a:lnTo>
                      <a:pt x="2248970" y="0"/>
                    </a:lnTo>
                    <a:cubicBezTo>
                      <a:pt x="2309967" y="0"/>
                      <a:pt x="2359414" y="49447"/>
                      <a:pt x="2359414" y="110444"/>
                    </a:cubicBezTo>
                    <a:lnTo>
                      <a:pt x="2359414" y="2248968"/>
                    </a:lnTo>
                    <a:cubicBezTo>
                      <a:pt x="2359414" y="2309965"/>
                      <a:pt x="2309967" y="2359412"/>
                      <a:pt x="2248970" y="2359412"/>
                    </a:cubicBezTo>
                    <a:lnTo>
                      <a:pt x="110444" y="2359412"/>
                    </a:lnTo>
                    <a:cubicBezTo>
                      <a:pt x="49447" y="2359412"/>
                      <a:pt x="0" y="2309965"/>
                      <a:pt x="0" y="2248968"/>
                    </a:cubicBezTo>
                    <a:lnTo>
                      <a:pt x="0" y="110444"/>
                    </a:lnTo>
                    <a:cubicBezTo>
                      <a:pt x="0" y="49447"/>
                      <a:pt x="49447" y="0"/>
                      <a:pt x="1104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F8DFDEE1-3BA3-0CBC-D8EA-DF1A5144BD46}"/>
                </a:ext>
              </a:extLst>
            </p:cNvPr>
            <p:cNvGrpSpPr/>
            <p:nvPr/>
          </p:nvGrpSpPr>
          <p:grpSpPr>
            <a:xfrm>
              <a:off x="4549157" y="4163548"/>
              <a:ext cx="730917" cy="1902256"/>
              <a:chOff x="-302552" y="1782540"/>
              <a:chExt cx="981518" cy="2554459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E022648A-2A11-BA42-3E2C-D84C8F06F7A5}"/>
                  </a:ext>
                </a:extLst>
              </p:cNvPr>
              <p:cNvGrpSpPr/>
              <p:nvPr/>
            </p:nvGrpSpPr>
            <p:grpSpPr>
              <a:xfrm>
                <a:off x="-302552" y="1782540"/>
                <a:ext cx="981518" cy="2554459"/>
                <a:chOff x="-1112229" y="1782540"/>
                <a:chExt cx="981518" cy="2554459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E77E26B0-A05A-D8FA-D15D-F623162D1428}"/>
                    </a:ext>
                  </a:extLst>
                </p:cNvPr>
                <p:cNvSpPr/>
                <p:nvPr/>
              </p:nvSpPr>
              <p:spPr bwMode="auto">
                <a:xfrm>
                  <a:off x="-1112229" y="1782540"/>
                  <a:ext cx="981518" cy="2554459"/>
                </a:xfrm>
                <a:custGeom>
                  <a:avLst/>
                  <a:gdLst>
                    <a:gd name="connsiteX0" fmla="*/ 381674 w 981518"/>
                    <a:gd name="connsiteY0" fmla="*/ 161 h 2554459"/>
                    <a:gd name="connsiteX1" fmla="*/ 826465 w 981518"/>
                    <a:gd name="connsiteY1" fmla="*/ 370693 h 2554459"/>
                    <a:gd name="connsiteX2" fmla="*/ 695033 w 981518"/>
                    <a:gd name="connsiteY2" fmla="*/ 866496 h 2554459"/>
                    <a:gd name="connsiteX3" fmla="*/ 634571 w 981518"/>
                    <a:gd name="connsiteY3" fmla="*/ 908404 h 2554459"/>
                    <a:gd name="connsiteX4" fmla="*/ 663436 w 981518"/>
                    <a:gd name="connsiteY4" fmla="*/ 974431 h 2554459"/>
                    <a:gd name="connsiteX5" fmla="*/ 728569 w 981518"/>
                    <a:gd name="connsiteY5" fmla="*/ 996844 h 2554459"/>
                    <a:gd name="connsiteX6" fmla="*/ 835094 w 981518"/>
                    <a:gd name="connsiteY6" fmla="*/ 1135669 h 2554459"/>
                    <a:gd name="connsiteX7" fmla="*/ 973671 w 981518"/>
                    <a:gd name="connsiteY7" fmla="*/ 1652848 h 2554459"/>
                    <a:gd name="connsiteX8" fmla="*/ 950830 w 981518"/>
                    <a:gd name="connsiteY8" fmla="*/ 1826337 h 2554459"/>
                    <a:gd name="connsiteX9" fmla="*/ 907147 w 981518"/>
                    <a:gd name="connsiteY9" fmla="*/ 1876570 h 2554459"/>
                    <a:gd name="connsiteX10" fmla="*/ 844528 w 981518"/>
                    <a:gd name="connsiteY10" fmla="*/ 2554459 h 2554459"/>
                    <a:gd name="connsiteX11" fmla="*/ 725970 w 981518"/>
                    <a:gd name="connsiteY11" fmla="*/ 2554458 h 2554459"/>
                    <a:gd name="connsiteX12" fmla="*/ 667358 w 981518"/>
                    <a:gd name="connsiteY12" fmla="*/ 1919946 h 2554459"/>
                    <a:gd name="connsiteX13" fmla="*/ 638516 w 981518"/>
                    <a:gd name="connsiteY13" fmla="*/ 1910021 h 2554459"/>
                    <a:gd name="connsiteX14" fmla="*/ 531991 w 981518"/>
                    <a:gd name="connsiteY14" fmla="*/ 1771195 h 2554459"/>
                    <a:gd name="connsiteX15" fmla="*/ 393413 w 981518"/>
                    <a:gd name="connsiteY15" fmla="*/ 1254017 h 2554459"/>
                    <a:gd name="connsiteX16" fmla="*/ 416254 w 981518"/>
                    <a:gd name="connsiteY16" fmla="*/ 1080528 h 2554459"/>
                    <a:gd name="connsiteX17" fmla="*/ 462014 w 981518"/>
                    <a:gd name="connsiteY17" fmla="*/ 1027907 h 2554459"/>
                    <a:gd name="connsiteX18" fmla="*/ 454053 w 981518"/>
                    <a:gd name="connsiteY18" fmla="*/ 956775 h 2554459"/>
                    <a:gd name="connsiteX19" fmla="*/ 380735 w 981518"/>
                    <a:gd name="connsiteY19" fmla="*/ 950713 h 2554459"/>
                    <a:gd name="connsiteX20" fmla="*/ 19011 w 981518"/>
                    <a:gd name="connsiteY20" fmla="*/ 587049 h 2554459"/>
                    <a:gd name="connsiteX21" fmla="*/ 297771 w 981518"/>
                    <a:gd name="connsiteY21" fmla="*/ 12487 h 2554459"/>
                    <a:gd name="connsiteX22" fmla="*/ 381674 w 981518"/>
                    <a:gd name="connsiteY22" fmla="*/ 161 h 2554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981518" h="2554459">
                      <a:moveTo>
                        <a:pt x="381674" y="161"/>
                      </a:moveTo>
                      <a:cubicBezTo>
                        <a:pt x="577298" y="-5646"/>
                        <a:pt x="766075" y="145313"/>
                        <a:pt x="826465" y="370693"/>
                      </a:cubicBezTo>
                      <a:cubicBezTo>
                        <a:pt x="878228" y="563876"/>
                        <a:pt x="820965" y="756869"/>
                        <a:pt x="695033" y="866496"/>
                      </a:cubicBezTo>
                      <a:lnTo>
                        <a:pt x="634571" y="908404"/>
                      </a:lnTo>
                      <a:lnTo>
                        <a:pt x="663436" y="974431"/>
                      </a:lnTo>
                      <a:lnTo>
                        <a:pt x="728569" y="996844"/>
                      </a:lnTo>
                      <a:cubicBezTo>
                        <a:pt x="779242" y="1026099"/>
                        <a:pt x="818754" y="1074685"/>
                        <a:pt x="835094" y="1135669"/>
                      </a:cubicBezTo>
                      <a:cubicBezTo>
                        <a:pt x="881287" y="1308062"/>
                        <a:pt x="927479" y="1480456"/>
                        <a:pt x="973671" y="1652848"/>
                      </a:cubicBezTo>
                      <a:cubicBezTo>
                        <a:pt x="990012" y="1713832"/>
                        <a:pt x="980086" y="1775665"/>
                        <a:pt x="950830" y="1826337"/>
                      </a:cubicBezTo>
                      <a:lnTo>
                        <a:pt x="907147" y="1876570"/>
                      </a:lnTo>
                      <a:lnTo>
                        <a:pt x="844528" y="2554459"/>
                      </a:lnTo>
                      <a:lnTo>
                        <a:pt x="725970" y="2554458"/>
                      </a:lnTo>
                      <a:lnTo>
                        <a:pt x="667358" y="1919946"/>
                      </a:lnTo>
                      <a:lnTo>
                        <a:pt x="638516" y="1910021"/>
                      </a:lnTo>
                      <a:cubicBezTo>
                        <a:pt x="587844" y="1880765"/>
                        <a:pt x="548331" y="1832179"/>
                        <a:pt x="531991" y="1771195"/>
                      </a:cubicBezTo>
                      <a:lnTo>
                        <a:pt x="393413" y="1254017"/>
                      </a:lnTo>
                      <a:cubicBezTo>
                        <a:pt x="377073" y="1193034"/>
                        <a:pt x="386998" y="1131201"/>
                        <a:pt x="416254" y="1080528"/>
                      </a:cubicBezTo>
                      <a:lnTo>
                        <a:pt x="462014" y="1027907"/>
                      </a:lnTo>
                      <a:lnTo>
                        <a:pt x="454053" y="956775"/>
                      </a:lnTo>
                      <a:lnTo>
                        <a:pt x="380735" y="950713"/>
                      </a:lnTo>
                      <a:cubicBezTo>
                        <a:pt x="216861" y="918738"/>
                        <a:pt x="70774" y="780232"/>
                        <a:pt x="19011" y="587049"/>
                      </a:cubicBezTo>
                      <a:cubicBezTo>
                        <a:pt x="-50007" y="329473"/>
                        <a:pt x="74798" y="72232"/>
                        <a:pt x="297771" y="12487"/>
                      </a:cubicBezTo>
                      <a:cubicBezTo>
                        <a:pt x="325642" y="5019"/>
                        <a:pt x="353728" y="990"/>
                        <a:pt x="381674" y="16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8E7458A0-590E-5CA4-8520-5C112B118AA1}"/>
                    </a:ext>
                  </a:extLst>
                </p:cNvPr>
                <p:cNvSpPr/>
                <p:nvPr/>
              </p:nvSpPr>
              <p:spPr bwMode="auto">
                <a:xfrm rot="15300000">
                  <a:off x="-1042197" y="2136601"/>
                  <a:ext cx="239678" cy="234753"/>
                </a:xfrm>
                <a:custGeom>
                  <a:avLst/>
                  <a:gdLst>
                    <a:gd name="connsiteX0" fmla="*/ 150536 w 301072"/>
                    <a:gd name="connsiteY0" fmla="*/ 0 h 294885"/>
                    <a:gd name="connsiteX1" fmla="*/ 301072 w 301072"/>
                    <a:gd name="connsiteY1" fmla="*/ 259544 h 294885"/>
                    <a:gd name="connsiteX2" fmla="*/ 246989 w 301072"/>
                    <a:gd name="connsiteY2" fmla="*/ 294884 h 294885"/>
                    <a:gd name="connsiteX3" fmla="*/ 150536 w 301072"/>
                    <a:gd name="connsiteY3" fmla="*/ 128587 h 294885"/>
                    <a:gd name="connsiteX4" fmla="*/ 54083 w 301072"/>
                    <a:gd name="connsiteY4" fmla="*/ 294885 h 294885"/>
                    <a:gd name="connsiteX5" fmla="*/ 0 w 301072"/>
                    <a:gd name="connsiteY5" fmla="*/ 259545 h 294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1072" h="294885">
                      <a:moveTo>
                        <a:pt x="150536" y="0"/>
                      </a:moveTo>
                      <a:lnTo>
                        <a:pt x="301072" y="259544"/>
                      </a:lnTo>
                      <a:lnTo>
                        <a:pt x="246989" y="294884"/>
                      </a:lnTo>
                      <a:lnTo>
                        <a:pt x="150536" y="128587"/>
                      </a:lnTo>
                      <a:lnTo>
                        <a:pt x="54083" y="294885"/>
                      </a:lnTo>
                      <a:lnTo>
                        <a:pt x="0" y="25954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2" name="星: 10 pt 261">
                <a:extLst>
                  <a:ext uri="{FF2B5EF4-FFF2-40B4-BE49-F238E27FC236}">
                    <a16:creationId xmlns:a16="http://schemas.microsoft.com/office/drawing/2014/main" id="{DD762A93-2455-172F-9249-1FE053CDB6BF}"/>
                  </a:ext>
                </a:extLst>
              </p:cNvPr>
              <p:cNvSpPr/>
              <p:nvPr/>
            </p:nvSpPr>
            <p:spPr bwMode="auto">
              <a:xfrm>
                <a:off x="-273125" y="2900512"/>
                <a:ext cx="566755" cy="566755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7AA30546-3F74-EE35-A772-B9CEE3A0142D}"/>
                  </a:ext>
                </a:extLst>
              </p:cNvPr>
              <p:cNvSpPr/>
              <p:nvPr/>
            </p:nvSpPr>
            <p:spPr bwMode="auto">
              <a:xfrm rot="15300000">
                <a:off x="-45118" y="3030858"/>
                <a:ext cx="450264" cy="425392"/>
              </a:xfrm>
              <a:custGeom>
                <a:avLst/>
                <a:gdLst>
                  <a:gd name="connsiteX0" fmla="*/ 19384 w 474716"/>
                  <a:gd name="connsiteY0" fmla="*/ 24365 h 444776"/>
                  <a:gd name="connsiteX1" fmla="*/ 19384 w 474716"/>
                  <a:gd name="connsiteY1" fmla="*/ 24365 h 444776"/>
                  <a:gd name="connsiteX2" fmla="*/ 19383 w 474716"/>
                  <a:gd name="connsiteY2" fmla="*/ 24366 h 444776"/>
                  <a:gd name="connsiteX3" fmla="*/ 470520 w 474716"/>
                  <a:gd name="connsiteY3" fmla="*/ 394881 h 444776"/>
                  <a:gd name="connsiteX4" fmla="*/ 455331 w 474716"/>
                  <a:gd name="connsiteY4" fmla="*/ 420326 h 444776"/>
                  <a:gd name="connsiteX5" fmla="*/ 455331 w 474716"/>
                  <a:gd name="connsiteY5" fmla="*/ 420325 h 444776"/>
                  <a:gd name="connsiteX6" fmla="*/ 349916 w 474716"/>
                  <a:gd name="connsiteY6" fmla="*/ 425392 h 444776"/>
                  <a:gd name="connsiteX7" fmla="*/ 24451 w 474716"/>
                  <a:gd name="connsiteY7" fmla="*/ 129779 h 444776"/>
                  <a:gd name="connsiteX8" fmla="*/ 23588 w 474716"/>
                  <a:gd name="connsiteY8" fmla="*/ 128606 h 444776"/>
                  <a:gd name="connsiteX9" fmla="*/ 22873 w 474716"/>
                  <a:gd name="connsiteY9" fmla="*/ 128124 h 444776"/>
                  <a:gd name="connsiteX10" fmla="*/ 18915 w 474716"/>
                  <a:gd name="connsiteY10" fmla="*/ 122253 h 444776"/>
                  <a:gd name="connsiteX11" fmla="*/ 6892 w 474716"/>
                  <a:gd name="connsiteY11" fmla="*/ 105908 h 444776"/>
                  <a:gd name="connsiteX12" fmla="*/ 4195 w 474716"/>
                  <a:gd name="connsiteY12" fmla="*/ 49810 h 444776"/>
                  <a:gd name="connsiteX13" fmla="*/ 19384 w 474716"/>
                  <a:gd name="connsiteY13" fmla="*/ 24365 h 444776"/>
                  <a:gd name="connsiteX14" fmla="*/ 43254 w 474716"/>
                  <a:gd name="connsiteY14" fmla="*/ 6807 h 444776"/>
                  <a:gd name="connsiteX15" fmla="*/ 71041 w 474716"/>
                  <a:gd name="connsiteY15" fmla="*/ 0 h 444776"/>
                  <a:gd name="connsiteX16" fmla="*/ 76081 w 474716"/>
                  <a:gd name="connsiteY16" fmla="*/ 732 h 444776"/>
                  <a:gd name="connsiteX17" fmla="*/ 303035 w 474716"/>
                  <a:gd name="connsiteY17" fmla="*/ 732 h 444776"/>
                  <a:gd name="connsiteX18" fmla="*/ 377660 w 474716"/>
                  <a:gd name="connsiteY18" fmla="*/ 75357 h 444776"/>
                  <a:gd name="connsiteX19" fmla="*/ 377659 w 474716"/>
                  <a:gd name="connsiteY19" fmla="*/ 75357 h 444776"/>
                  <a:gd name="connsiteX20" fmla="*/ 303034 w 474716"/>
                  <a:gd name="connsiteY20" fmla="*/ 149982 h 444776"/>
                  <a:gd name="connsiteX21" fmla="*/ 268678 w 474716"/>
                  <a:gd name="connsiteY21" fmla="*/ 149982 h 444776"/>
                  <a:gd name="connsiteX22" fmla="*/ 450264 w 474716"/>
                  <a:gd name="connsiteY22" fmla="*/ 314912 h 444776"/>
                  <a:gd name="connsiteX23" fmla="*/ 470520 w 474716"/>
                  <a:gd name="connsiteY23" fmla="*/ 394881 h 444776"/>
                  <a:gd name="connsiteX0" fmla="*/ 455331 w 546771"/>
                  <a:gd name="connsiteY0" fmla="*/ 420325 h 511765"/>
                  <a:gd name="connsiteX1" fmla="*/ 349916 w 546771"/>
                  <a:gd name="connsiteY1" fmla="*/ 425392 h 511765"/>
                  <a:gd name="connsiteX2" fmla="*/ 24451 w 546771"/>
                  <a:gd name="connsiteY2" fmla="*/ 129779 h 511765"/>
                  <a:gd name="connsiteX3" fmla="*/ 23588 w 546771"/>
                  <a:gd name="connsiteY3" fmla="*/ 128606 h 511765"/>
                  <a:gd name="connsiteX4" fmla="*/ 22873 w 546771"/>
                  <a:gd name="connsiteY4" fmla="*/ 128124 h 511765"/>
                  <a:gd name="connsiteX5" fmla="*/ 18915 w 546771"/>
                  <a:gd name="connsiteY5" fmla="*/ 122253 h 511765"/>
                  <a:gd name="connsiteX6" fmla="*/ 6892 w 546771"/>
                  <a:gd name="connsiteY6" fmla="*/ 105908 h 511765"/>
                  <a:gd name="connsiteX7" fmla="*/ 4195 w 546771"/>
                  <a:gd name="connsiteY7" fmla="*/ 49810 h 511765"/>
                  <a:gd name="connsiteX8" fmla="*/ 19384 w 546771"/>
                  <a:gd name="connsiteY8" fmla="*/ 24365 h 511765"/>
                  <a:gd name="connsiteX9" fmla="*/ 43254 w 546771"/>
                  <a:gd name="connsiteY9" fmla="*/ 6807 h 511765"/>
                  <a:gd name="connsiteX10" fmla="*/ 71041 w 546771"/>
                  <a:gd name="connsiteY10" fmla="*/ 0 h 511765"/>
                  <a:gd name="connsiteX11" fmla="*/ 76081 w 546771"/>
                  <a:gd name="connsiteY11" fmla="*/ 732 h 511765"/>
                  <a:gd name="connsiteX12" fmla="*/ 303035 w 546771"/>
                  <a:gd name="connsiteY12" fmla="*/ 732 h 511765"/>
                  <a:gd name="connsiteX13" fmla="*/ 377660 w 546771"/>
                  <a:gd name="connsiteY13" fmla="*/ 75357 h 511765"/>
                  <a:gd name="connsiteX14" fmla="*/ 377659 w 546771"/>
                  <a:gd name="connsiteY14" fmla="*/ 75357 h 511765"/>
                  <a:gd name="connsiteX15" fmla="*/ 303034 w 546771"/>
                  <a:gd name="connsiteY15" fmla="*/ 149982 h 511765"/>
                  <a:gd name="connsiteX16" fmla="*/ 268678 w 546771"/>
                  <a:gd name="connsiteY16" fmla="*/ 149982 h 511765"/>
                  <a:gd name="connsiteX17" fmla="*/ 450264 w 546771"/>
                  <a:gd name="connsiteY17" fmla="*/ 314912 h 511765"/>
                  <a:gd name="connsiteX18" fmla="*/ 470520 w 546771"/>
                  <a:gd name="connsiteY18" fmla="*/ 394881 h 511765"/>
                  <a:gd name="connsiteX19" fmla="*/ 19384 w 546771"/>
                  <a:gd name="connsiteY19" fmla="*/ 24365 h 511765"/>
                  <a:gd name="connsiteX20" fmla="*/ 19383 w 546771"/>
                  <a:gd name="connsiteY20" fmla="*/ 24366 h 511765"/>
                  <a:gd name="connsiteX21" fmla="*/ 19384 w 546771"/>
                  <a:gd name="connsiteY21" fmla="*/ 24365 h 511765"/>
                  <a:gd name="connsiteX22" fmla="*/ 470520 w 546771"/>
                  <a:gd name="connsiteY22" fmla="*/ 394881 h 511765"/>
                  <a:gd name="connsiteX23" fmla="*/ 455331 w 546771"/>
                  <a:gd name="connsiteY23" fmla="*/ 420326 h 511765"/>
                  <a:gd name="connsiteX24" fmla="*/ 546771 w 546771"/>
                  <a:gd name="connsiteY24" fmla="*/ 511765 h 511765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19384 w 474716"/>
                  <a:gd name="connsiteY19" fmla="*/ 24365 h 444776"/>
                  <a:gd name="connsiteX20" fmla="*/ 19383 w 474716"/>
                  <a:gd name="connsiteY20" fmla="*/ 24366 h 444776"/>
                  <a:gd name="connsiteX21" fmla="*/ 19384 w 474716"/>
                  <a:gd name="connsiteY21" fmla="*/ 24365 h 444776"/>
                  <a:gd name="connsiteX22" fmla="*/ 455331 w 474716"/>
                  <a:gd name="connsiteY22" fmla="*/ 420325 h 444776"/>
                  <a:gd name="connsiteX23" fmla="*/ 470520 w 474716"/>
                  <a:gd name="connsiteY23" fmla="*/ 394881 h 444776"/>
                  <a:gd name="connsiteX24" fmla="*/ 455331 w 474716"/>
                  <a:gd name="connsiteY24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19384 w 474716"/>
                  <a:gd name="connsiteY19" fmla="*/ 24365 h 444776"/>
                  <a:gd name="connsiteX20" fmla="*/ 19383 w 474716"/>
                  <a:gd name="connsiteY20" fmla="*/ 24366 h 444776"/>
                  <a:gd name="connsiteX21" fmla="*/ 209664 w 474716"/>
                  <a:gd name="connsiteY21" fmla="*/ 215870 h 444776"/>
                  <a:gd name="connsiteX22" fmla="*/ 455331 w 474716"/>
                  <a:gd name="connsiteY22" fmla="*/ 420325 h 444776"/>
                  <a:gd name="connsiteX23" fmla="*/ 470520 w 474716"/>
                  <a:gd name="connsiteY23" fmla="*/ 394881 h 444776"/>
                  <a:gd name="connsiteX24" fmla="*/ 455331 w 474716"/>
                  <a:gd name="connsiteY24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19384 w 474716"/>
                  <a:gd name="connsiteY19" fmla="*/ 24365 h 444776"/>
                  <a:gd name="connsiteX20" fmla="*/ 177595 w 474716"/>
                  <a:gd name="connsiteY20" fmla="*/ 96342 h 444776"/>
                  <a:gd name="connsiteX21" fmla="*/ 209664 w 474716"/>
                  <a:gd name="connsiteY21" fmla="*/ 215870 h 444776"/>
                  <a:gd name="connsiteX22" fmla="*/ 455331 w 474716"/>
                  <a:gd name="connsiteY22" fmla="*/ 420325 h 444776"/>
                  <a:gd name="connsiteX23" fmla="*/ 470520 w 474716"/>
                  <a:gd name="connsiteY23" fmla="*/ 394881 h 444776"/>
                  <a:gd name="connsiteX24" fmla="*/ 455331 w 474716"/>
                  <a:gd name="connsiteY24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93186 w 474716"/>
                  <a:gd name="connsiteY19" fmla="*/ 135355 h 444776"/>
                  <a:gd name="connsiteX20" fmla="*/ 177595 w 474716"/>
                  <a:gd name="connsiteY20" fmla="*/ 96342 h 444776"/>
                  <a:gd name="connsiteX21" fmla="*/ 209664 w 474716"/>
                  <a:gd name="connsiteY21" fmla="*/ 215870 h 444776"/>
                  <a:gd name="connsiteX22" fmla="*/ 455331 w 474716"/>
                  <a:gd name="connsiteY22" fmla="*/ 420325 h 444776"/>
                  <a:gd name="connsiteX23" fmla="*/ 470520 w 474716"/>
                  <a:gd name="connsiteY23" fmla="*/ 394881 h 444776"/>
                  <a:gd name="connsiteX24" fmla="*/ 455331 w 474716"/>
                  <a:gd name="connsiteY24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177595 w 474716"/>
                  <a:gd name="connsiteY19" fmla="*/ 96342 h 444776"/>
                  <a:gd name="connsiteX20" fmla="*/ 209664 w 474716"/>
                  <a:gd name="connsiteY20" fmla="*/ 215870 h 444776"/>
                  <a:gd name="connsiteX21" fmla="*/ 455331 w 474716"/>
                  <a:gd name="connsiteY21" fmla="*/ 420325 h 444776"/>
                  <a:gd name="connsiteX22" fmla="*/ 470520 w 474716"/>
                  <a:gd name="connsiteY22" fmla="*/ 394881 h 444776"/>
                  <a:gd name="connsiteX23" fmla="*/ 455331 w 474716"/>
                  <a:gd name="connsiteY23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209664 w 474716"/>
                  <a:gd name="connsiteY19" fmla="*/ 215870 h 444776"/>
                  <a:gd name="connsiteX20" fmla="*/ 455331 w 474716"/>
                  <a:gd name="connsiteY20" fmla="*/ 420325 h 444776"/>
                  <a:gd name="connsiteX21" fmla="*/ 470520 w 474716"/>
                  <a:gd name="connsiteY21" fmla="*/ 394881 h 444776"/>
                  <a:gd name="connsiteX22" fmla="*/ 455331 w 474716"/>
                  <a:gd name="connsiteY22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455331 w 474716"/>
                  <a:gd name="connsiteY19" fmla="*/ 420325 h 444776"/>
                  <a:gd name="connsiteX20" fmla="*/ 470520 w 474716"/>
                  <a:gd name="connsiteY20" fmla="*/ 394881 h 444776"/>
                  <a:gd name="connsiteX21" fmla="*/ 455331 w 474716"/>
                  <a:gd name="connsiteY21" fmla="*/ 420326 h 444776"/>
                  <a:gd name="connsiteX0" fmla="*/ 455331 w 474716"/>
                  <a:gd name="connsiteY0" fmla="*/ 420325 h 444776"/>
                  <a:gd name="connsiteX1" fmla="*/ 349916 w 474716"/>
                  <a:gd name="connsiteY1" fmla="*/ 425392 h 444776"/>
                  <a:gd name="connsiteX2" fmla="*/ 24451 w 474716"/>
                  <a:gd name="connsiteY2" fmla="*/ 129779 h 444776"/>
                  <a:gd name="connsiteX3" fmla="*/ 23588 w 474716"/>
                  <a:gd name="connsiteY3" fmla="*/ 128606 h 444776"/>
                  <a:gd name="connsiteX4" fmla="*/ 22873 w 474716"/>
                  <a:gd name="connsiteY4" fmla="*/ 128124 h 444776"/>
                  <a:gd name="connsiteX5" fmla="*/ 18915 w 474716"/>
                  <a:gd name="connsiteY5" fmla="*/ 122253 h 444776"/>
                  <a:gd name="connsiteX6" fmla="*/ 6892 w 474716"/>
                  <a:gd name="connsiteY6" fmla="*/ 105908 h 444776"/>
                  <a:gd name="connsiteX7" fmla="*/ 4195 w 474716"/>
                  <a:gd name="connsiteY7" fmla="*/ 49810 h 444776"/>
                  <a:gd name="connsiteX8" fmla="*/ 19384 w 474716"/>
                  <a:gd name="connsiteY8" fmla="*/ 24365 h 444776"/>
                  <a:gd name="connsiteX9" fmla="*/ 43254 w 474716"/>
                  <a:gd name="connsiteY9" fmla="*/ 6807 h 444776"/>
                  <a:gd name="connsiteX10" fmla="*/ 71041 w 474716"/>
                  <a:gd name="connsiteY10" fmla="*/ 0 h 444776"/>
                  <a:gd name="connsiteX11" fmla="*/ 76081 w 474716"/>
                  <a:gd name="connsiteY11" fmla="*/ 732 h 444776"/>
                  <a:gd name="connsiteX12" fmla="*/ 303035 w 474716"/>
                  <a:gd name="connsiteY12" fmla="*/ 732 h 444776"/>
                  <a:gd name="connsiteX13" fmla="*/ 377660 w 474716"/>
                  <a:gd name="connsiteY13" fmla="*/ 75357 h 444776"/>
                  <a:gd name="connsiteX14" fmla="*/ 377659 w 474716"/>
                  <a:gd name="connsiteY14" fmla="*/ 75357 h 444776"/>
                  <a:gd name="connsiteX15" fmla="*/ 303034 w 474716"/>
                  <a:gd name="connsiteY15" fmla="*/ 149982 h 444776"/>
                  <a:gd name="connsiteX16" fmla="*/ 268678 w 474716"/>
                  <a:gd name="connsiteY16" fmla="*/ 149982 h 444776"/>
                  <a:gd name="connsiteX17" fmla="*/ 450264 w 474716"/>
                  <a:gd name="connsiteY17" fmla="*/ 314912 h 444776"/>
                  <a:gd name="connsiteX18" fmla="*/ 470520 w 474716"/>
                  <a:gd name="connsiteY18" fmla="*/ 394881 h 444776"/>
                  <a:gd name="connsiteX19" fmla="*/ 455331 w 474716"/>
                  <a:gd name="connsiteY19" fmla="*/ 420325 h 444776"/>
                  <a:gd name="connsiteX0" fmla="*/ 470520 w 474716"/>
                  <a:gd name="connsiteY0" fmla="*/ 394881 h 425392"/>
                  <a:gd name="connsiteX1" fmla="*/ 349916 w 474716"/>
                  <a:gd name="connsiteY1" fmla="*/ 425392 h 425392"/>
                  <a:gd name="connsiteX2" fmla="*/ 24451 w 474716"/>
                  <a:gd name="connsiteY2" fmla="*/ 129779 h 425392"/>
                  <a:gd name="connsiteX3" fmla="*/ 23588 w 474716"/>
                  <a:gd name="connsiteY3" fmla="*/ 128606 h 425392"/>
                  <a:gd name="connsiteX4" fmla="*/ 22873 w 474716"/>
                  <a:gd name="connsiteY4" fmla="*/ 128124 h 425392"/>
                  <a:gd name="connsiteX5" fmla="*/ 18915 w 474716"/>
                  <a:gd name="connsiteY5" fmla="*/ 122253 h 425392"/>
                  <a:gd name="connsiteX6" fmla="*/ 6892 w 474716"/>
                  <a:gd name="connsiteY6" fmla="*/ 105908 h 425392"/>
                  <a:gd name="connsiteX7" fmla="*/ 4195 w 474716"/>
                  <a:gd name="connsiteY7" fmla="*/ 49810 h 425392"/>
                  <a:gd name="connsiteX8" fmla="*/ 19384 w 474716"/>
                  <a:gd name="connsiteY8" fmla="*/ 24365 h 425392"/>
                  <a:gd name="connsiteX9" fmla="*/ 43254 w 474716"/>
                  <a:gd name="connsiteY9" fmla="*/ 6807 h 425392"/>
                  <a:gd name="connsiteX10" fmla="*/ 71041 w 474716"/>
                  <a:gd name="connsiteY10" fmla="*/ 0 h 425392"/>
                  <a:gd name="connsiteX11" fmla="*/ 76081 w 474716"/>
                  <a:gd name="connsiteY11" fmla="*/ 732 h 425392"/>
                  <a:gd name="connsiteX12" fmla="*/ 303035 w 474716"/>
                  <a:gd name="connsiteY12" fmla="*/ 732 h 425392"/>
                  <a:gd name="connsiteX13" fmla="*/ 377660 w 474716"/>
                  <a:gd name="connsiteY13" fmla="*/ 75357 h 425392"/>
                  <a:gd name="connsiteX14" fmla="*/ 377659 w 474716"/>
                  <a:gd name="connsiteY14" fmla="*/ 75357 h 425392"/>
                  <a:gd name="connsiteX15" fmla="*/ 303034 w 474716"/>
                  <a:gd name="connsiteY15" fmla="*/ 149982 h 425392"/>
                  <a:gd name="connsiteX16" fmla="*/ 268678 w 474716"/>
                  <a:gd name="connsiteY16" fmla="*/ 149982 h 425392"/>
                  <a:gd name="connsiteX17" fmla="*/ 450264 w 474716"/>
                  <a:gd name="connsiteY17" fmla="*/ 314912 h 425392"/>
                  <a:gd name="connsiteX18" fmla="*/ 470520 w 474716"/>
                  <a:gd name="connsiteY18" fmla="*/ 394881 h 425392"/>
                  <a:gd name="connsiteX0" fmla="*/ 470520 w 561960"/>
                  <a:gd name="connsiteY0" fmla="*/ 394881 h 486321"/>
                  <a:gd name="connsiteX1" fmla="*/ 349916 w 561960"/>
                  <a:gd name="connsiteY1" fmla="*/ 425392 h 486321"/>
                  <a:gd name="connsiteX2" fmla="*/ 24451 w 561960"/>
                  <a:gd name="connsiteY2" fmla="*/ 129779 h 486321"/>
                  <a:gd name="connsiteX3" fmla="*/ 23588 w 561960"/>
                  <a:gd name="connsiteY3" fmla="*/ 128606 h 486321"/>
                  <a:gd name="connsiteX4" fmla="*/ 22873 w 561960"/>
                  <a:gd name="connsiteY4" fmla="*/ 128124 h 486321"/>
                  <a:gd name="connsiteX5" fmla="*/ 18915 w 561960"/>
                  <a:gd name="connsiteY5" fmla="*/ 122253 h 486321"/>
                  <a:gd name="connsiteX6" fmla="*/ 6892 w 561960"/>
                  <a:gd name="connsiteY6" fmla="*/ 105908 h 486321"/>
                  <a:gd name="connsiteX7" fmla="*/ 4195 w 561960"/>
                  <a:gd name="connsiteY7" fmla="*/ 49810 h 486321"/>
                  <a:gd name="connsiteX8" fmla="*/ 19384 w 561960"/>
                  <a:gd name="connsiteY8" fmla="*/ 24365 h 486321"/>
                  <a:gd name="connsiteX9" fmla="*/ 43254 w 561960"/>
                  <a:gd name="connsiteY9" fmla="*/ 6807 h 486321"/>
                  <a:gd name="connsiteX10" fmla="*/ 71041 w 561960"/>
                  <a:gd name="connsiteY10" fmla="*/ 0 h 486321"/>
                  <a:gd name="connsiteX11" fmla="*/ 76081 w 561960"/>
                  <a:gd name="connsiteY11" fmla="*/ 732 h 486321"/>
                  <a:gd name="connsiteX12" fmla="*/ 303035 w 561960"/>
                  <a:gd name="connsiteY12" fmla="*/ 732 h 486321"/>
                  <a:gd name="connsiteX13" fmla="*/ 377660 w 561960"/>
                  <a:gd name="connsiteY13" fmla="*/ 75357 h 486321"/>
                  <a:gd name="connsiteX14" fmla="*/ 377659 w 561960"/>
                  <a:gd name="connsiteY14" fmla="*/ 75357 h 486321"/>
                  <a:gd name="connsiteX15" fmla="*/ 303034 w 561960"/>
                  <a:gd name="connsiteY15" fmla="*/ 149982 h 486321"/>
                  <a:gd name="connsiteX16" fmla="*/ 268678 w 561960"/>
                  <a:gd name="connsiteY16" fmla="*/ 149982 h 486321"/>
                  <a:gd name="connsiteX17" fmla="*/ 450264 w 561960"/>
                  <a:gd name="connsiteY17" fmla="*/ 314912 h 486321"/>
                  <a:gd name="connsiteX18" fmla="*/ 561960 w 561960"/>
                  <a:gd name="connsiteY18" fmla="*/ 486321 h 486321"/>
                  <a:gd name="connsiteX0" fmla="*/ 470520 w 470520"/>
                  <a:gd name="connsiteY0" fmla="*/ 394881 h 425392"/>
                  <a:gd name="connsiteX1" fmla="*/ 349916 w 470520"/>
                  <a:gd name="connsiteY1" fmla="*/ 425392 h 425392"/>
                  <a:gd name="connsiteX2" fmla="*/ 24451 w 470520"/>
                  <a:gd name="connsiteY2" fmla="*/ 129779 h 425392"/>
                  <a:gd name="connsiteX3" fmla="*/ 23588 w 470520"/>
                  <a:gd name="connsiteY3" fmla="*/ 128606 h 425392"/>
                  <a:gd name="connsiteX4" fmla="*/ 22873 w 470520"/>
                  <a:gd name="connsiteY4" fmla="*/ 128124 h 425392"/>
                  <a:gd name="connsiteX5" fmla="*/ 18915 w 470520"/>
                  <a:gd name="connsiteY5" fmla="*/ 122253 h 425392"/>
                  <a:gd name="connsiteX6" fmla="*/ 6892 w 470520"/>
                  <a:gd name="connsiteY6" fmla="*/ 105908 h 425392"/>
                  <a:gd name="connsiteX7" fmla="*/ 4195 w 470520"/>
                  <a:gd name="connsiteY7" fmla="*/ 49810 h 425392"/>
                  <a:gd name="connsiteX8" fmla="*/ 19384 w 470520"/>
                  <a:gd name="connsiteY8" fmla="*/ 24365 h 425392"/>
                  <a:gd name="connsiteX9" fmla="*/ 43254 w 470520"/>
                  <a:gd name="connsiteY9" fmla="*/ 6807 h 425392"/>
                  <a:gd name="connsiteX10" fmla="*/ 71041 w 470520"/>
                  <a:gd name="connsiteY10" fmla="*/ 0 h 425392"/>
                  <a:gd name="connsiteX11" fmla="*/ 76081 w 470520"/>
                  <a:gd name="connsiteY11" fmla="*/ 732 h 425392"/>
                  <a:gd name="connsiteX12" fmla="*/ 303035 w 470520"/>
                  <a:gd name="connsiteY12" fmla="*/ 732 h 425392"/>
                  <a:gd name="connsiteX13" fmla="*/ 377660 w 470520"/>
                  <a:gd name="connsiteY13" fmla="*/ 75357 h 425392"/>
                  <a:gd name="connsiteX14" fmla="*/ 377659 w 470520"/>
                  <a:gd name="connsiteY14" fmla="*/ 75357 h 425392"/>
                  <a:gd name="connsiteX15" fmla="*/ 303034 w 470520"/>
                  <a:gd name="connsiteY15" fmla="*/ 149982 h 425392"/>
                  <a:gd name="connsiteX16" fmla="*/ 268678 w 470520"/>
                  <a:gd name="connsiteY16" fmla="*/ 149982 h 425392"/>
                  <a:gd name="connsiteX17" fmla="*/ 450264 w 470520"/>
                  <a:gd name="connsiteY17" fmla="*/ 314912 h 425392"/>
                  <a:gd name="connsiteX0" fmla="*/ 349916 w 450264"/>
                  <a:gd name="connsiteY0" fmla="*/ 425392 h 425392"/>
                  <a:gd name="connsiteX1" fmla="*/ 24451 w 450264"/>
                  <a:gd name="connsiteY1" fmla="*/ 129779 h 425392"/>
                  <a:gd name="connsiteX2" fmla="*/ 23588 w 450264"/>
                  <a:gd name="connsiteY2" fmla="*/ 128606 h 425392"/>
                  <a:gd name="connsiteX3" fmla="*/ 22873 w 450264"/>
                  <a:gd name="connsiteY3" fmla="*/ 128124 h 425392"/>
                  <a:gd name="connsiteX4" fmla="*/ 18915 w 450264"/>
                  <a:gd name="connsiteY4" fmla="*/ 122253 h 425392"/>
                  <a:gd name="connsiteX5" fmla="*/ 6892 w 450264"/>
                  <a:gd name="connsiteY5" fmla="*/ 105908 h 425392"/>
                  <a:gd name="connsiteX6" fmla="*/ 4195 w 450264"/>
                  <a:gd name="connsiteY6" fmla="*/ 49810 h 425392"/>
                  <a:gd name="connsiteX7" fmla="*/ 19384 w 450264"/>
                  <a:gd name="connsiteY7" fmla="*/ 24365 h 425392"/>
                  <a:gd name="connsiteX8" fmla="*/ 43254 w 450264"/>
                  <a:gd name="connsiteY8" fmla="*/ 6807 h 425392"/>
                  <a:gd name="connsiteX9" fmla="*/ 71041 w 450264"/>
                  <a:gd name="connsiteY9" fmla="*/ 0 h 425392"/>
                  <a:gd name="connsiteX10" fmla="*/ 76081 w 450264"/>
                  <a:gd name="connsiteY10" fmla="*/ 732 h 425392"/>
                  <a:gd name="connsiteX11" fmla="*/ 303035 w 450264"/>
                  <a:gd name="connsiteY11" fmla="*/ 732 h 425392"/>
                  <a:gd name="connsiteX12" fmla="*/ 377660 w 450264"/>
                  <a:gd name="connsiteY12" fmla="*/ 75357 h 425392"/>
                  <a:gd name="connsiteX13" fmla="*/ 377659 w 450264"/>
                  <a:gd name="connsiteY13" fmla="*/ 75357 h 425392"/>
                  <a:gd name="connsiteX14" fmla="*/ 303034 w 450264"/>
                  <a:gd name="connsiteY14" fmla="*/ 149982 h 425392"/>
                  <a:gd name="connsiteX15" fmla="*/ 268678 w 450264"/>
                  <a:gd name="connsiteY15" fmla="*/ 149982 h 425392"/>
                  <a:gd name="connsiteX16" fmla="*/ 450264 w 450264"/>
                  <a:gd name="connsiteY16" fmla="*/ 314912 h 425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0264" h="425392">
                    <a:moveTo>
                      <a:pt x="349916" y="425392"/>
                    </a:moveTo>
                    <a:lnTo>
                      <a:pt x="24451" y="129779"/>
                    </a:lnTo>
                    <a:lnTo>
                      <a:pt x="23588" y="128606"/>
                    </a:lnTo>
                    <a:lnTo>
                      <a:pt x="22873" y="128124"/>
                    </a:lnTo>
                    <a:lnTo>
                      <a:pt x="18915" y="122253"/>
                    </a:lnTo>
                    <a:lnTo>
                      <a:pt x="6892" y="105908"/>
                    </a:lnTo>
                    <a:cubicBezTo>
                      <a:pt x="-1248" y="88312"/>
                      <a:pt x="-2219" y="68105"/>
                      <a:pt x="4195" y="49810"/>
                    </a:cubicBezTo>
                    <a:lnTo>
                      <a:pt x="19384" y="24365"/>
                    </a:lnTo>
                    <a:lnTo>
                      <a:pt x="43254" y="6807"/>
                    </a:lnTo>
                    <a:cubicBezTo>
                      <a:pt x="52052" y="2736"/>
                      <a:pt x="61503" y="459"/>
                      <a:pt x="71041" y="0"/>
                    </a:cubicBezTo>
                    <a:lnTo>
                      <a:pt x="76081" y="732"/>
                    </a:lnTo>
                    <a:lnTo>
                      <a:pt x="303035" y="732"/>
                    </a:lnTo>
                    <a:cubicBezTo>
                      <a:pt x="344249" y="732"/>
                      <a:pt x="377660" y="34143"/>
                      <a:pt x="377660" y="75357"/>
                    </a:cubicBezTo>
                    <a:lnTo>
                      <a:pt x="377659" y="75357"/>
                    </a:lnTo>
                    <a:cubicBezTo>
                      <a:pt x="377659" y="116571"/>
                      <a:pt x="344248" y="149982"/>
                      <a:pt x="303034" y="149982"/>
                    </a:cubicBezTo>
                    <a:lnTo>
                      <a:pt x="268678" y="149982"/>
                    </a:lnTo>
                    <a:lnTo>
                      <a:pt x="450264" y="314912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913E86C4-390A-93C2-E38F-99D091177EB2}"/>
              </a:ext>
            </a:extLst>
          </p:cNvPr>
          <p:cNvGrpSpPr/>
          <p:nvPr/>
        </p:nvGrpSpPr>
        <p:grpSpPr>
          <a:xfrm>
            <a:off x="6713693" y="3910864"/>
            <a:ext cx="2359414" cy="2359412"/>
            <a:chOff x="6713693" y="3910864"/>
            <a:chExt cx="2359414" cy="2359412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D19ABB38-66AA-6FB5-CF2D-100B1D66B6D7}"/>
                </a:ext>
              </a:extLst>
            </p:cNvPr>
            <p:cNvGrpSpPr/>
            <p:nvPr/>
          </p:nvGrpSpPr>
          <p:grpSpPr>
            <a:xfrm>
              <a:off x="6713693" y="3910864"/>
              <a:ext cx="2359414" cy="2359412"/>
              <a:chOff x="-2089570" y="1256612"/>
              <a:chExt cx="2359414" cy="2359412"/>
            </a:xfrm>
          </p:grpSpPr>
          <p:sp>
            <p:nvSpPr>
              <p:cNvPr id="293" name="四角形: 角を丸くする 292">
                <a:extLst>
                  <a:ext uri="{FF2B5EF4-FFF2-40B4-BE49-F238E27FC236}">
                    <a16:creationId xmlns:a16="http://schemas.microsoft.com/office/drawing/2014/main" id="{6E3514AE-7A23-E7C4-79D3-ACF2EC548E87}"/>
                  </a:ext>
                </a:extLst>
              </p:cNvPr>
              <p:cNvSpPr/>
              <p:nvPr/>
            </p:nvSpPr>
            <p:spPr>
              <a:xfrm>
                <a:off x="-2018040" y="1332812"/>
                <a:ext cx="2185876" cy="2181612"/>
              </a:xfrm>
              <a:prstGeom prst="roundRect">
                <a:avLst>
                  <a:gd name="adj" fmla="val 257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932B5D40-59B6-9A82-F040-26AC01D7093C}"/>
                  </a:ext>
                </a:extLst>
              </p:cNvPr>
              <p:cNvSpPr/>
              <p:nvPr/>
            </p:nvSpPr>
            <p:spPr>
              <a:xfrm>
                <a:off x="-2089570" y="1256612"/>
                <a:ext cx="2359414" cy="2359412"/>
              </a:xfrm>
              <a:custGeom>
                <a:avLst/>
                <a:gdLst>
                  <a:gd name="connsiteX0" fmla="*/ 165870 w 2359414"/>
                  <a:gd name="connsiteY0" fmla="*/ 127000 h 2359412"/>
                  <a:gd name="connsiteX1" fmla="*/ 111761 w 2359414"/>
                  <a:gd name="connsiteY1" fmla="*/ 181109 h 2359412"/>
                  <a:gd name="connsiteX2" fmla="*/ 111761 w 2359414"/>
                  <a:gd name="connsiteY2" fmla="*/ 2178303 h 2359412"/>
                  <a:gd name="connsiteX3" fmla="*/ 165870 w 2359414"/>
                  <a:gd name="connsiteY3" fmla="*/ 2232412 h 2359412"/>
                  <a:gd name="connsiteX4" fmla="*/ 2163066 w 2359414"/>
                  <a:gd name="connsiteY4" fmla="*/ 2232412 h 2359412"/>
                  <a:gd name="connsiteX5" fmla="*/ 2217175 w 2359414"/>
                  <a:gd name="connsiteY5" fmla="*/ 2178303 h 2359412"/>
                  <a:gd name="connsiteX6" fmla="*/ 2217175 w 2359414"/>
                  <a:gd name="connsiteY6" fmla="*/ 181109 h 2359412"/>
                  <a:gd name="connsiteX7" fmla="*/ 2163066 w 2359414"/>
                  <a:gd name="connsiteY7" fmla="*/ 127000 h 2359412"/>
                  <a:gd name="connsiteX8" fmla="*/ 110444 w 2359414"/>
                  <a:gd name="connsiteY8" fmla="*/ 0 h 2359412"/>
                  <a:gd name="connsiteX9" fmla="*/ 2248970 w 2359414"/>
                  <a:gd name="connsiteY9" fmla="*/ 0 h 2359412"/>
                  <a:gd name="connsiteX10" fmla="*/ 2359414 w 2359414"/>
                  <a:gd name="connsiteY10" fmla="*/ 110444 h 2359412"/>
                  <a:gd name="connsiteX11" fmla="*/ 2359414 w 2359414"/>
                  <a:gd name="connsiteY11" fmla="*/ 2248968 h 2359412"/>
                  <a:gd name="connsiteX12" fmla="*/ 2248970 w 2359414"/>
                  <a:gd name="connsiteY12" fmla="*/ 2359412 h 2359412"/>
                  <a:gd name="connsiteX13" fmla="*/ 110444 w 2359414"/>
                  <a:gd name="connsiteY13" fmla="*/ 2359412 h 2359412"/>
                  <a:gd name="connsiteX14" fmla="*/ 0 w 2359414"/>
                  <a:gd name="connsiteY14" fmla="*/ 2248968 h 2359412"/>
                  <a:gd name="connsiteX15" fmla="*/ 0 w 2359414"/>
                  <a:gd name="connsiteY15" fmla="*/ 110444 h 2359412"/>
                  <a:gd name="connsiteX16" fmla="*/ 110444 w 2359414"/>
                  <a:gd name="connsiteY16" fmla="*/ 0 h 2359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59414" h="2359412">
                    <a:moveTo>
                      <a:pt x="165870" y="127000"/>
                    </a:moveTo>
                    <a:cubicBezTo>
                      <a:pt x="135986" y="127000"/>
                      <a:pt x="111761" y="151225"/>
                      <a:pt x="111761" y="181109"/>
                    </a:cubicBezTo>
                    <a:lnTo>
                      <a:pt x="111761" y="2178303"/>
                    </a:lnTo>
                    <a:cubicBezTo>
                      <a:pt x="111761" y="2208187"/>
                      <a:pt x="135986" y="2232412"/>
                      <a:pt x="165870" y="2232412"/>
                    </a:cubicBezTo>
                    <a:lnTo>
                      <a:pt x="2163066" y="2232412"/>
                    </a:lnTo>
                    <a:cubicBezTo>
                      <a:pt x="2192950" y="2232412"/>
                      <a:pt x="2217175" y="2208187"/>
                      <a:pt x="2217175" y="2178303"/>
                    </a:cubicBezTo>
                    <a:lnTo>
                      <a:pt x="2217175" y="181109"/>
                    </a:lnTo>
                    <a:cubicBezTo>
                      <a:pt x="2217175" y="151225"/>
                      <a:pt x="2192950" y="127000"/>
                      <a:pt x="2163066" y="127000"/>
                    </a:cubicBezTo>
                    <a:close/>
                    <a:moveTo>
                      <a:pt x="110444" y="0"/>
                    </a:moveTo>
                    <a:lnTo>
                      <a:pt x="2248970" y="0"/>
                    </a:lnTo>
                    <a:cubicBezTo>
                      <a:pt x="2309967" y="0"/>
                      <a:pt x="2359414" y="49447"/>
                      <a:pt x="2359414" y="110444"/>
                    </a:cubicBezTo>
                    <a:lnTo>
                      <a:pt x="2359414" y="2248968"/>
                    </a:lnTo>
                    <a:cubicBezTo>
                      <a:pt x="2359414" y="2309965"/>
                      <a:pt x="2309967" y="2359412"/>
                      <a:pt x="2248970" y="2359412"/>
                    </a:cubicBezTo>
                    <a:lnTo>
                      <a:pt x="110444" y="2359412"/>
                    </a:lnTo>
                    <a:cubicBezTo>
                      <a:pt x="49447" y="2359412"/>
                      <a:pt x="0" y="2309965"/>
                      <a:pt x="0" y="2248968"/>
                    </a:cubicBezTo>
                    <a:lnTo>
                      <a:pt x="0" y="110444"/>
                    </a:lnTo>
                    <a:cubicBezTo>
                      <a:pt x="0" y="49447"/>
                      <a:pt x="49447" y="0"/>
                      <a:pt x="1104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554E554E-8447-5ECF-CF48-EFB0DF9BF16E}"/>
                </a:ext>
              </a:extLst>
            </p:cNvPr>
            <p:cNvGrpSpPr/>
            <p:nvPr/>
          </p:nvGrpSpPr>
          <p:grpSpPr>
            <a:xfrm>
              <a:off x="7641245" y="4220141"/>
              <a:ext cx="747399" cy="1884129"/>
              <a:chOff x="1907788" y="1949591"/>
              <a:chExt cx="956233" cy="2410585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89CD503E-D5C5-A386-25C8-7662F724FC9C}"/>
                  </a:ext>
                </a:extLst>
              </p:cNvPr>
              <p:cNvSpPr/>
              <p:nvPr/>
            </p:nvSpPr>
            <p:spPr bwMode="auto">
              <a:xfrm>
                <a:off x="1907788" y="1949591"/>
                <a:ext cx="835938" cy="2410585"/>
              </a:xfrm>
              <a:custGeom>
                <a:avLst/>
                <a:gdLst>
                  <a:gd name="connsiteX0" fmla="*/ 417969 w 835938"/>
                  <a:gd name="connsiteY0" fmla="*/ 0 h 2410585"/>
                  <a:gd name="connsiteX1" fmla="*/ 835938 w 835938"/>
                  <a:gd name="connsiteY1" fmla="*/ 482836 h 2410585"/>
                  <a:gd name="connsiteX2" fmla="*/ 580662 w 835938"/>
                  <a:gd name="connsiteY2" fmla="*/ 927728 h 2410585"/>
                  <a:gd name="connsiteX3" fmla="*/ 511413 w 835938"/>
                  <a:gd name="connsiteY3" fmla="*/ 952560 h 2410585"/>
                  <a:gd name="connsiteX4" fmla="*/ 516645 w 835938"/>
                  <a:gd name="connsiteY4" fmla="*/ 987095 h 2410585"/>
                  <a:gd name="connsiteX5" fmla="*/ 579637 w 835938"/>
                  <a:gd name="connsiteY5" fmla="*/ 1029566 h 2410585"/>
                  <a:gd name="connsiteX6" fmla="*/ 646601 w 835938"/>
                  <a:gd name="connsiteY6" fmla="*/ 1191232 h 2410585"/>
                  <a:gd name="connsiteX7" fmla="*/ 646600 w 835938"/>
                  <a:gd name="connsiteY7" fmla="*/ 1726655 h 2410585"/>
                  <a:gd name="connsiteX8" fmla="*/ 579635 w 835938"/>
                  <a:gd name="connsiteY8" fmla="*/ 1888321 h 2410585"/>
                  <a:gd name="connsiteX9" fmla="*/ 550701 w 835938"/>
                  <a:gd name="connsiteY9" fmla="*/ 1907830 h 2410585"/>
                  <a:gd name="connsiteX10" fmla="*/ 553520 w 835938"/>
                  <a:gd name="connsiteY10" fmla="*/ 1911393 h 2410585"/>
                  <a:gd name="connsiteX11" fmla="*/ 278061 w 835938"/>
                  <a:gd name="connsiteY11" fmla="*/ 2100303 h 2410585"/>
                  <a:gd name="connsiteX12" fmla="*/ 334499 w 835938"/>
                  <a:gd name="connsiteY12" fmla="*/ 2410585 h 2410585"/>
                  <a:gd name="connsiteX13" fmla="*/ 204519 w 835938"/>
                  <a:gd name="connsiteY13" fmla="*/ 2410585 h 2410585"/>
                  <a:gd name="connsiteX14" fmla="*/ 64616 w 835938"/>
                  <a:gd name="connsiteY14" fmla="*/ 2019661 h 2410585"/>
                  <a:gd name="connsiteX15" fmla="*/ 65206 w 835938"/>
                  <a:gd name="connsiteY15" fmla="*/ 2019503 h 2410585"/>
                  <a:gd name="connsiteX16" fmla="*/ 60677 w 835938"/>
                  <a:gd name="connsiteY16" fmla="*/ 2013778 h 2410585"/>
                  <a:gd name="connsiteX17" fmla="*/ 231672 w 835938"/>
                  <a:gd name="connsiteY17" fmla="*/ 1858467 h 2410585"/>
                  <a:gd name="connsiteX18" fmla="*/ 228386 w 835938"/>
                  <a:gd name="connsiteY18" fmla="*/ 1854484 h 2410585"/>
                  <a:gd name="connsiteX19" fmla="*/ 189339 w 835938"/>
                  <a:gd name="connsiteY19" fmla="*/ 1726654 h 2410585"/>
                  <a:gd name="connsiteX20" fmla="*/ 189339 w 835938"/>
                  <a:gd name="connsiteY20" fmla="*/ 1191232 h 2410585"/>
                  <a:gd name="connsiteX21" fmla="*/ 256304 w 835938"/>
                  <a:gd name="connsiteY21" fmla="*/ 1029566 h 2410585"/>
                  <a:gd name="connsiteX22" fmla="*/ 319295 w 835938"/>
                  <a:gd name="connsiteY22" fmla="*/ 987096 h 2410585"/>
                  <a:gd name="connsiteX23" fmla="*/ 324526 w 835938"/>
                  <a:gd name="connsiteY23" fmla="*/ 952561 h 2410585"/>
                  <a:gd name="connsiteX24" fmla="*/ 255277 w 835938"/>
                  <a:gd name="connsiteY24" fmla="*/ 927728 h 2410585"/>
                  <a:gd name="connsiteX25" fmla="*/ 0 w 835938"/>
                  <a:gd name="connsiteY25" fmla="*/ 482836 h 2410585"/>
                  <a:gd name="connsiteX26" fmla="*/ 417969 w 835938"/>
                  <a:gd name="connsiteY26" fmla="*/ 0 h 24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35938" h="2410585">
                    <a:moveTo>
                      <a:pt x="417969" y="0"/>
                    </a:moveTo>
                    <a:cubicBezTo>
                      <a:pt x="648807" y="0"/>
                      <a:pt x="835938" y="216173"/>
                      <a:pt x="835938" y="482836"/>
                    </a:cubicBezTo>
                    <a:cubicBezTo>
                      <a:pt x="835938" y="682833"/>
                      <a:pt x="730677" y="854430"/>
                      <a:pt x="580662" y="927728"/>
                    </a:cubicBezTo>
                    <a:lnTo>
                      <a:pt x="511413" y="952560"/>
                    </a:lnTo>
                    <a:lnTo>
                      <a:pt x="516645" y="987095"/>
                    </a:lnTo>
                    <a:lnTo>
                      <a:pt x="579637" y="1029566"/>
                    </a:lnTo>
                    <a:cubicBezTo>
                      <a:pt x="621011" y="1070940"/>
                      <a:pt x="646601" y="1128098"/>
                      <a:pt x="646601" y="1191232"/>
                    </a:cubicBezTo>
                    <a:cubicBezTo>
                      <a:pt x="646601" y="1369706"/>
                      <a:pt x="646600" y="1548181"/>
                      <a:pt x="646600" y="1726655"/>
                    </a:cubicBezTo>
                    <a:cubicBezTo>
                      <a:pt x="646600" y="1789790"/>
                      <a:pt x="621010" y="1846947"/>
                      <a:pt x="579635" y="1888321"/>
                    </a:cubicBezTo>
                    <a:lnTo>
                      <a:pt x="550701" y="1907830"/>
                    </a:lnTo>
                    <a:lnTo>
                      <a:pt x="553520" y="1911393"/>
                    </a:lnTo>
                    <a:lnTo>
                      <a:pt x="278061" y="2100303"/>
                    </a:lnTo>
                    <a:lnTo>
                      <a:pt x="334499" y="2410585"/>
                    </a:lnTo>
                    <a:lnTo>
                      <a:pt x="204519" y="2410585"/>
                    </a:lnTo>
                    <a:lnTo>
                      <a:pt x="64616" y="2019661"/>
                    </a:lnTo>
                    <a:lnTo>
                      <a:pt x="65206" y="2019503"/>
                    </a:lnTo>
                    <a:lnTo>
                      <a:pt x="60677" y="2013778"/>
                    </a:lnTo>
                    <a:lnTo>
                      <a:pt x="231672" y="1858467"/>
                    </a:lnTo>
                    <a:lnTo>
                      <a:pt x="228386" y="1854484"/>
                    </a:lnTo>
                    <a:cubicBezTo>
                      <a:pt x="203734" y="1817994"/>
                      <a:pt x="189339" y="1774005"/>
                      <a:pt x="189339" y="1726654"/>
                    </a:cubicBezTo>
                    <a:lnTo>
                      <a:pt x="189339" y="1191232"/>
                    </a:lnTo>
                    <a:cubicBezTo>
                      <a:pt x="189339" y="1128098"/>
                      <a:pt x="214930" y="1070940"/>
                      <a:pt x="256304" y="1029566"/>
                    </a:cubicBezTo>
                    <a:lnTo>
                      <a:pt x="319295" y="987096"/>
                    </a:lnTo>
                    <a:lnTo>
                      <a:pt x="324526" y="952561"/>
                    </a:lnTo>
                    <a:lnTo>
                      <a:pt x="255277" y="927728"/>
                    </a:lnTo>
                    <a:cubicBezTo>
                      <a:pt x="105261" y="854430"/>
                      <a:pt x="0" y="682833"/>
                      <a:pt x="0" y="482836"/>
                    </a:cubicBezTo>
                    <a:cubicBezTo>
                      <a:pt x="0" y="216173"/>
                      <a:pt x="187131" y="0"/>
                      <a:pt x="41796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BBAB475A-05DE-EE3D-83B3-3A6A5AC68E05}"/>
                  </a:ext>
                </a:extLst>
              </p:cNvPr>
              <p:cNvSpPr/>
              <p:nvPr/>
            </p:nvSpPr>
            <p:spPr bwMode="auto">
              <a:xfrm rot="16200000">
                <a:off x="1982909" y="2247599"/>
                <a:ext cx="239678" cy="234753"/>
              </a:xfrm>
              <a:custGeom>
                <a:avLst/>
                <a:gdLst>
                  <a:gd name="connsiteX0" fmla="*/ 150536 w 301072"/>
                  <a:gd name="connsiteY0" fmla="*/ 0 h 294885"/>
                  <a:gd name="connsiteX1" fmla="*/ 301072 w 301072"/>
                  <a:gd name="connsiteY1" fmla="*/ 259544 h 294885"/>
                  <a:gd name="connsiteX2" fmla="*/ 246989 w 301072"/>
                  <a:gd name="connsiteY2" fmla="*/ 294884 h 294885"/>
                  <a:gd name="connsiteX3" fmla="*/ 150536 w 301072"/>
                  <a:gd name="connsiteY3" fmla="*/ 128587 h 294885"/>
                  <a:gd name="connsiteX4" fmla="*/ 54083 w 301072"/>
                  <a:gd name="connsiteY4" fmla="*/ 294885 h 294885"/>
                  <a:gd name="connsiteX5" fmla="*/ 0 w 301072"/>
                  <a:gd name="connsiteY5" fmla="*/ 259545 h 294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72" h="294885">
                    <a:moveTo>
                      <a:pt x="150536" y="0"/>
                    </a:moveTo>
                    <a:lnTo>
                      <a:pt x="301072" y="259544"/>
                    </a:lnTo>
                    <a:lnTo>
                      <a:pt x="246989" y="294884"/>
                    </a:lnTo>
                    <a:lnTo>
                      <a:pt x="150536" y="128587"/>
                    </a:lnTo>
                    <a:lnTo>
                      <a:pt x="54083" y="294885"/>
                    </a:lnTo>
                    <a:lnTo>
                      <a:pt x="0" y="25954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6" name="星: 10 pt 265">
                <a:extLst>
                  <a:ext uri="{FF2B5EF4-FFF2-40B4-BE49-F238E27FC236}">
                    <a16:creationId xmlns:a16="http://schemas.microsoft.com/office/drawing/2014/main" id="{FEAC1531-8511-16AF-66A9-9FBE160B8BFF}"/>
                  </a:ext>
                </a:extLst>
              </p:cNvPr>
              <p:cNvSpPr/>
              <p:nvPr/>
            </p:nvSpPr>
            <p:spPr bwMode="auto">
              <a:xfrm>
                <a:off x="2297266" y="2083131"/>
                <a:ext cx="566755" cy="566755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B198D1BE-EFB7-72CB-3841-EC6D32603F38}"/>
                  </a:ext>
                </a:extLst>
              </p:cNvPr>
              <p:cNvSpPr/>
              <p:nvPr/>
            </p:nvSpPr>
            <p:spPr bwMode="auto">
              <a:xfrm>
                <a:off x="2356358" y="2473947"/>
                <a:ext cx="484782" cy="703570"/>
              </a:xfrm>
              <a:custGeom>
                <a:avLst/>
                <a:gdLst>
                  <a:gd name="connsiteX0" fmla="*/ 244383 w 519043"/>
                  <a:gd name="connsiteY0" fmla="*/ 565 h 715442"/>
                  <a:gd name="connsiteX1" fmla="*/ 318235 w 519043"/>
                  <a:gd name="connsiteY1" fmla="*/ 37325 h 715442"/>
                  <a:gd name="connsiteX2" fmla="*/ 504318 w 519043"/>
                  <a:gd name="connsiteY2" fmla="*/ 359632 h 715442"/>
                  <a:gd name="connsiteX3" fmla="*/ 507172 w 519043"/>
                  <a:gd name="connsiteY3" fmla="*/ 362570 h 715442"/>
                  <a:gd name="connsiteX4" fmla="*/ 507171 w 519043"/>
                  <a:gd name="connsiteY4" fmla="*/ 362571 h 715442"/>
                  <a:gd name="connsiteX5" fmla="*/ 484783 w 519043"/>
                  <a:gd name="connsiteY5" fmla="*/ 465704 h 715442"/>
                  <a:gd name="connsiteX6" fmla="*/ 115005 w 519043"/>
                  <a:gd name="connsiteY6" fmla="*/ 703570 h 715442"/>
                  <a:gd name="connsiteX7" fmla="*/ 32518 w 519043"/>
                  <a:gd name="connsiteY7" fmla="*/ 702437 h 715442"/>
                  <a:gd name="connsiteX8" fmla="*/ 11872 w 519043"/>
                  <a:gd name="connsiteY8" fmla="*/ 681181 h 715442"/>
                  <a:gd name="connsiteX9" fmla="*/ 1090 w 519043"/>
                  <a:gd name="connsiteY9" fmla="*/ 653579 h 715442"/>
                  <a:gd name="connsiteX10" fmla="*/ 34261 w 519043"/>
                  <a:gd name="connsiteY10" fmla="*/ 578048 h 715442"/>
                  <a:gd name="connsiteX11" fmla="*/ 343306 w 519043"/>
                  <a:gd name="connsiteY11" fmla="*/ 379248 h 715442"/>
                  <a:gd name="connsiteX12" fmla="*/ 188980 w 519043"/>
                  <a:gd name="connsiteY12" fmla="*/ 111949 h 715442"/>
                  <a:gd name="connsiteX13" fmla="*/ 216295 w 519043"/>
                  <a:gd name="connsiteY13" fmla="*/ 10009 h 715442"/>
                  <a:gd name="connsiteX14" fmla="*/ 216295 w 519043"/>
                  <a:gd name="connsiteY14" fmla="*/ 10010 h 715442"/>
                  <a:gd name="connsiteX15" fmla="*/ 244383 w 519043"/>
                  <a:gd name="connsiteY15" fmla="*/ 565 h 715442"/>
                  <a:gd name="connsiteX0" fmla="*/ 244383 w 519043"/>
                  <a:gd name="connsiteY0" fmla="*/ 565 h 715442"/>
                  <a:gd name="connsiteX1" fmla="*/ 318235 w 519043"/>
                  <a:gd name="connsiteY1" fmla="*/ 37325 h 715442"/>
                  <a:gd name="connsiteX2" fmla="*/ 504318 w 519043"/>
                  <a:gd name="connsiteY2" fmla="*/ 359632 h 715442"/>
                  <a:gd name="connsiteX3" fmla="*/ 507172 w 519043"/>
                  <a:gd name="connsiteY3" fmla="*/ 362570 h 715442"/>
                  <a:gd name="connsiteX4" fmla="*/ 507171 w 519043"/>
                  <a:gd name="connsiteY4" fmla="*/ 362571 h 715442"/>
                  <a:gd name="connsiteX5" fmla="*/ 484783 w 519043"/>
                  <a:gd name="connsiteY5" fmla="*/ 465704 h 715442"/>
                  <a:gd name="connsiteX6" fmla="*/ 115005 w 519043"/>
                  <a:gd name="connsiteY6" fmla="*/ 703570 h 715442"/>
                  <a:gd name="connsiteX7" fmla="*/ 32518 w 519043"/>
                  <a:gd name="connsiteY7" fmla="*/ 702437 h 715442"/>
                  <a:gd name="connsiteX8" fmla="*/ 1090 w 519043"/>
                  <a:gd name="connsiteY8" fmla="*/ 653579 h 715442"/>
                  <a:gd name="connsiteX9" fmla="*/ 34261 w 519043"/>
                  <a:gd name="connsiteY9" fmla="*/ 578048 h 715442"/>
                  <a:gd name="connsiteX10" fmla="*/ 343306 w 519043"/>
                  <a:gd name="connsiteY10" fmla="*/ 379248 h 715442"/>
                  <a:gd name="connsiteX11" fmla="*/ 188980 w 519043"/>
                  <a:gd name="connsiteY11" fmla="*/ 111949 h 715442"/>
                  <a:gd name="connsiteX12" fmla="*/ 216295 w 519043"/>
                  <a:gd name="connsiteY12" fmla="*/ 10009 h 715442"/>
                  <a:gd name="connsiteX13" fmla="*/ 216295 w 519043"/>
                  <a:gd name="connsiteY13" fmla="*/ 10010 h 715442"/>
                  <a:gd name="connsiteX14" fmla="*/ 244383 w 519043"/>
                  <a:gd name="connsiteY14" fmla="*/ 565 h 715442"/>
                  <a:gd name="connsiteX0" fmla="*/ 1090 w 519043"/>
                  <a:gd name="connsiteY0" fmla="*/ 653579 h 745019"/>
                  <a:gd name="connsiteX1" fmla="*/ 34261 w 519043"/>
                  <a:gd name="connsiteY1" fmla="*/ 578048 h 745019"/>
                  <a:gd name="connsiteX2" fmla="*/ 343306 w 519043"/>
                  <a:gd name="connsiteY2" fmla="*/ 379248 h 745019"/>
                  <a:gd name="connsiteX3" fmla="*/ 188980 w 519043"/>
                  <a:gd name="connsiteY3" fmla="*/ 111949 h 745019"/>
                  <a:gd name="connsiteX4" fmla="*/ 216295 w 519043"/>
                  <a:gd name="connsiteY4" fmla="*/ 10009 h 745019"/>
                  <a:gd name="connsiteX5" fmla="*/ 216295 w 519043"/>
                  <a:gd name="connsiteY5" fmla="*/ 10010 h 745019"/>
                  <a:gd name="connsiteX6" fmla="*/ 244383 w 519043"/>
                  <a:gd name="connsiteY6" fmla="*/ 565 h 745019"/>
                  <a:gd name="connsiteX7" fmla="*/ 318235 w 519043"/>
                  <a:gd name="connsiteY7" fmla="*/ 37325 h 745019"/>
                  <a:gd name="connsiteX8" fmla="*/ 504318 w 519043"/>
                  <a:gd name="connsiteY8" fmla="*/ 359632 h 745019"/>
                  <a:gd name="connsiteX9" fmla="*/ 507172 w 519043"/>
                  <a:gd name="connsiteY9" fmla="*/ 362570 h 745019"/>
                  <a:gd name="connsiteX10" fmla="*/ 507171 w 519043"/>
                  <a:gd name="connsiteY10" fmla="*/ 362571 h 745019"/>
                  <a:gd name="connsiteX11" fmla="*/ 484783 w 519043"/>
                  <a:gd name="connsiteY11" fmla="*/ 465704 h 745019"/>
                  <a:gd name="connsiteX12" fmla="*/ 115005 w 519043"/>
                  <a:gd name="connsiteY12" fmla="*/ 703570 h 745019"/>
                  <a:gd name="connsiteX13" fmla="*/ 32518 w 519043"/>
                  <a:gd name="connsiteY13" fmla="*/ 702437 h 745019"/>
                  <a:gd name="connsiteX14" fmla="*/ 92530 w 519043"/>
                  <a:gd name="connsiteY14" fmla="*/ 745019 h 745019"/>
                  <a:gd name="connsiteX0" fmla="*/ 1090 w 519043"/>
                  <a:gd name="connsiteY0" fmla="*/ 653579 h 745019"/>
                  <a:gd name="connsiteX1" fmla="*/ 34261 w 519043"/>
                  <a:gd name="connsiteY1" fmla="*/ 578048 h 745019"/>
                  <a:gd name="connsiteX2" fmla="*/ 343306 w 519043"/>
                  <a:gd name="connsiteY2" fmla="*/ 379248 h 745019"/>
                  <a:gd name="connsiteX3" fmla="*/ 188980 w 519043"/>
                  <a:gd name="connsiteY3" fmla="*/ 111949 h 745019"/>
                  <a:gd name="connsiteX4" fmla="*/ 216295 w 519043"/>
                  <a:gd name="connsiteY4" fmla="*/ 10009 h 745019"/>
                  <a:gd name="connsiteX5" fmla="*/ 216295 w 519043"/>
                  <a:gd name="connsiteY5" fmla="*/ 10010 h 745019"/>
                  <a:gd name="connsiteX6" fmla="*/ 244383 w 519043"/>
                  <a:gd name="connsiteY6" fmla="*/ 565 h 745019"/>
                  <a:gd name="connsiteX7" fmla="*/ 318235 w 519043"/>
                  <a:gd name="connsiteY7" fmla="*/ 37325 h 745019"/>
                  <a:gd name="connsiteX8" fmla="*/ 504318 w 519043"/>
                  <a:gd name="connsiteY8" fmla="*/ 359632 h 745019"/>
                  <a:gd name="connsiteX9" fmla="*/ 507172 w 519043"/>
                  <a:gd name="connsiteY9" fmla="*/ 362570 h 745019"/>
                  <a:gd name="connsiteX10" fmla="*/ 507171 w 519043"/>
                  <a:gd name="connsiteY10" fmla="*/ 362571 h 745019"/>
                  <a:gd name="connsiteX11" fmla="*/ 484783 w 519043"/>
                  <a:gd name="connsiteY11" fmla="*/ 465704 h 745019"/>
                  <a:gd name="connsiteX12" fmla="*/ 115005 w 519043"/>
                  <a:gd name="connsiteY12" fmla="*/ 703570 h 745019"/>
                  <a:gd name="connsiteX13" fmla="*/ 92530 w 519043"/>
                  <a:gd name="connsiteY13" fmla="*/ 745019 h 745019"/>
                  <a:gd name="connsiteX0" fmla="*/ 1090 w 519043"/>
                  <a:gd name="connsiteY0" fmla="*/ 653579 h 703570"/>
                  <a:gd name="connsiteX1" fmla="*/ 34261 w 519043"/>
                  <a:gd name="connsiteY1" fmla="*/ 578048 h 703570"/>
                  <a:gd name="connsiteX2" fmla="*/ 343306 w 519043"/>
                  <a:gd name="connsiteY2" fmla="*/ 379248 h 703570"/>
                  <a:gd name="connsiteX3" fmla="*/ 188980 w 519043"/>
                  <a:gd name="connsiteY3" fmla="*/ 111949 h 703570"/>
                  <a:gd name="connsiteX4" fmla="*/ 216295 w 519043"/>
                  <a:gd name="connsiteY4" fmla="*/ 10009 h 703570"/>
                  <a:gd name="connsiteX5" fmla="*/ 216295 w 519043"/>
                  <a:gd name="connsiteY5" fmla="*/ 10010 h 703570"/>
                  <a:gd name="connsiteX6" fmla="*/ 244383 w 519043"/>
                  <a:gd name="connsiteY6" fmla="*/ 565 h 703570"/>
                  <a:gd name="connsiteX7" fmla="*/ 318235 w 519043"/>
                  <a:gd name="connsiteY7" fmla="*/ 37325 h 703570"/>
                  <a:gd name="connsiteX8" fmla="*/ 504318 w 519043"/>
                  <a:gd name="connsiteY8" fmla="*/ 359632 h 703570"/>
                  <a:gd name="connsiteX9" fmla="*/ 507172 w 519043"/>
                  <a:gd name="connsiteY9" fmla="*/ 362570 h 703570"/>
                  <a:gd name="connsiteX10" fmla="*/ 507171 w 519043"/>
                  <a:gd name="connsiteY10" fmla="*/ 362571 h 703570"/>
                  <a:gd name="connsiteX11" fmla="*/ 484783 w 519043"/>
                  <a:gd name="connsiteY11" fmla="*/ 465704 h 703570"/>
                  <a:gd name="connsiteX12" fmla="*/ 115005 w 519043"/>
                  <a:gd name="connsiteY12" fmla="*/ 703570 h 703570"/>
                  <a:gd name="connsiteX0" fmla="*/ 0 w 484782"/>
                  <a:gd name="connsiteY0" fmla="*/ 578048 h 703570"/>
                  <a:gd name="connsiteX1" fmla="*/ 309045 w 484782"/>
                  <a:gd name="connsiteY1" fmla="*/ 379248 h 703570"/>
                  <a:gd name="connsiteX2" fmla="*/ 154719 w 484782"/>
                  <a:gd name="connsiteY2" fmla="*/ 111949 h 703570"/>
                  <a:gd name="connsiteX3" fmla="*/ 182034 w 484782"/>
                  <a:gd name="connsiteY3" fmla="*/ 10009 h 703570"/>
                  <a:gd name="connsiteX4" fmla="*/ 182034 w 484782"/>
                  <a:gd name="connsiteY4" fmla="*/ 10010 h 703570"/>
                  <a:gd name="connsiteX5" fmla="*/ 210122 w 484782"/>
                  <a:gd name="connsiteY5" fmla="*/ 565 h 703570"/>
                  <a:gd name="connsiteX6" fmla="*/ 283974 w 484782"/>
                  <a:gd name="connsiteY6" fmla="*/ 37325 h 703570"/>
                  <a:gd name="connsiteX7" fmla="*/ 470057 w 484782"/>
                  <a:gd name="connsiteY7" fmla="*/ 359632 h 703570"/>
                  <a:gd name="connsiteX8" fmla="*/ 472911 w 484782"/>
                  <a:gd name="connsiteY8" fmla="*/ 362570 h 703570"/>
                  <a:gd name="connsiteX9" fmla="*/ 472910 w 484782"/>
                  <a:gd name="connsiteY9" fmla="*/ 362571 h 703570"/>
                  <a:gd name="connsiteX10" fmla="*/ 450522 w 484782"/>
                  <a:gd name="connsiteY10" fmla="*/ 465704 h 703570"/>
                  <a:gd name="connsiteX11" fmla="*/ 80744 w 484782"/>
                  <a:gd name="connsiteY11" fmla="*/ 703570 h 703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4782" h="703570">
                    <a:moveTo>
                      <a:pt x="0" y="578048"/>
                    </a:moveTo>
                    <a:lnTo>
                      <a:pt x="309045" y="379248"/>
                    </a:lnTo>
                    <a:lnTo>
                      <a:pt x="154719" y="111949"/>
                    </a:lnTo>
                    <a:cubicBezTo>
                      <a:pt x="134112" y="76256"/>
                      <a:pt x="146341" y="30616"/>
                      <a:pt x="182034" y="10009"/>
                    </a:cubicBezTo>
                    <a:lnTo>
                      <a:pt x="182034" y="10010"/>
                    </a:lnTo>
                    <a:cubicBezTo>
                      <a:pt x="190957" y="4859"/>
                      <a:pt x="200502" y="1759"/>
                      <a:pt x="210122" y="565"/>
                    </a:cubicBezTo>
                    <a:cubicBezTo>
                      <a:pt x="238982" y="-3016"/>
                      <a:pt x="268519" y="10555"/>
                      <a:pt x="283974" y="37325"/>
                    </a:cubicBezTo>
                    <a:lnTo>
                      <a:pt x="470057" y="359632"/>
                    </a:lnTo>
                    <a:lnTo>
                      <a:pt x="472911" y="362570"/>
                    </a:lnTo>
                    <a:lnTo>
                      <a:pt x="472910" y="362571"/>
                    </a:lnTo>
                    <a:cubicBezTo>
                      <a:pt x="495207" y="397232"/>
                      <a:pt x="485183" y="443407"/>
                      <a:pt x="450522" y="465704"/>
                    </a:cubicBezTo>
                    <a:lnTo>
                      <a:pt x="80744" y="703570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61DF3268-651B-96AA-790A-303FCBBB5931}"/>
              </a:ext>
            </a:extLst>
          </p:cNvPr>
          <p:cNvGrpSpPr/>
          <p:nvPr/>
        </p:nvGrpSpPr>
        <p:grpSpPr>
          <a:xfrm>
            <a:off x="3768270" y="965441"/>
            <a:ext cx="2359414" cy="2359412"/>
            <a:chOff x="3768270" y="965441"/>
            <a:chExt cx="2359414" cy="2359412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F0424DEA-A774-FC30-7BC1-5DF1AF74F07B}"/>
                </a:ext>
              </a:extLst>
            </p:cNvPr>
            <p:cNvGrpSpPr/>
            <p:nvPr/>
          </p:nvGrpSpPr>
          <p:grpSpPr>
            <a:xfrm>
              <a:off x="3768270" y="965441"/>
              <a:ext cx="2359414" cy="2359412"/>
              <a:chOff x="-2089570" y="1256612"/>
              <a:chExt cx="2359414" cy="2359412"/>
            </a:xfrm>
          </p:grpSpPr>
          <p:sp>
            <p:nvSpPr>
              <p:cNvPr id="256" name="四角形: 角を丸くする 255">
                <a:extLst>
                  <a:ext uri="{FF2B5EF4-FFF2-40B4-BE49-F238E27FC236}">
                    <a16:creationId xmlns:a16="http://schemas.microsoft.com/office/drawing/2014/main" id="{013B9D9D-37BF-0450-A53E-6C6A73AA8D00}"/>
                  </a:ext>
                </a:extLst>
              </p:cNvPr>
              <p:cNvSpPr/>
              <p:nvPr/>
            </p:nvSpPr>
            <p:spPr>
              <a:xfrm>
                <a:off x="-2018040" y="1332812"/>
                <a:ext cx="2185876" cy="2181612"/>
              </a:xfrm>
              <a:prstGeom prst="roundRect">
                <a:avLst>
                  <a:gd name="adj" fmla="val 2570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5FF117AC-38E6-8602-F2D9-019DF2CB14F4}"/>
                  </a:ext>
                </a:extLst>
              </p:cNvPr>
              <p:cNvSpPr/>
              <p:nvPr/>
            </p:nvSpPr>
            <p:spPr>
              <a:xfrm>
                <a:off x="-2089570" y="1256612"/>
                <a:ext cx="2359414" cy="2359412"/>
              </a:xfrm>
              <a:custGeom>
                <a:avLst/>
                <a:gdLst>
                  <a:gd name="connsiteX0" fmla="*/ 165870 w 2359414"/>
                  <a:gd name="connsiteY0" fmla="*/ 127000 h 2359412"/>
                  <a:gd name="connsiteX1" fmla="*/ 111761 w 2359414"/>
                  <a:gd name="connsiteY1" fmla="*/ 181109 h 2359412"/>
                  <a:gd name="connsiteX2" fmla="*/ 111761 w 2359414"/>
                  <a:gd name="connsiteY2" fmla="*/ 2178303 h 2359412"/>
                  <a:gd name="connsiteX3" fmla="*/ 165870 w 2359414"/>
                  <a:gd name="connsiteY3" fmla="*/ 2232412 h 2359412"/>
                  <a:gd name="connsiteX4" fmla="*/ 2163066 w 2359414"/>
                  <a:gd name="connsiteY4" fmla="*/ 2232412 h 2359412"/>
                  <a:gd name="connsiteX5" fmla="*/ 2217175 w 2359414"/>
                  <a:gd name="connsiteY5" fmla="*/ 2178303 h 2359412"/>
                  <a:gd name="connsiteX6" fmla="*/ 2217175 w 2359414"/>
                  <a:gd name="connsiteY6" fmla="*/ 181109 h 2359412"/>
                  <a:gd name="connsiteX7" fmla="*/ 2163066 w 2359414"/>
                  <a:gd name="connsiteY7" fmla="*/ 127000 h 2359412"/>
                  <a:gd name="connsiteX8" fmla="*/ 110444 w 2359414"/>
                  <a:gd name="connsiteY8" fmla="*/ 0 h 2359412"/>
                  <a:gd name="connsiteX9" fmla="*/ 2248970 w 2359414"/>
                  <a:gd name="connsiteY9" fmla="*/ 0 h 2359412"/>
                  <a:gd name="connsiteX10" fmla="*/ 2359414 w 2359414"/>
                  <a:gd name="connsiteY10" fmla="*/ 110444 h 2359412"/>
                  <a:gd name="connsiteX11" fmla="*/ 2359414 w 2359414"/>
                  <a:gd name="connsiteY11" fmla="*/ 2248968 h 2359412"/>
                  <a:gd name="connsiteX12" fmla="*/ 2248970 w 2359414"/>
                  <a:gd name="connsiteY12" fmla="*/ 2359412 h 2359412"/>
                  <a:gd name="connsiteX13" fmla="*/ 110444 w 2359414"/>
                  <a:gd name="connsiteY13" fmla="*/ 2359412 h 2359412"/>
                  <a:gd name="connsiteX14" fmla="*/ 0 w 2359414"/>
                  <a:gd name="connsiteY14" fmla="*/ 2248968 h 2359412"/>
                  <a:gd name="connsiteX15" fmla="*/ 0 w 2359414"/>
                  <a:gd name="connsiteY15" fmla="*/ 110444 h 2359412"/>
                  <a:gd name="connsiteX16" fmla="*/ 110444 w 2359414"/>
                  <a:gd name="connsiteY16" fmla="*/ 0 h 2359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59414" h="2359412">
                    <a:moveTo>
                      <a:pt x="165870" y="127000"/>
                    </a:moveTo>
                    <a:cubicBezTo>
                      <a:pt x="135986" y="127000"/>
                      <a:pt x="111761" y="151225"/>
                      <a:pt x="111761" y="181109"/>
                    </a:cubicBezTo>
                    <a:lnTo>
                      <a:pt x="111761" y="2178303"/>
                    </a:lnTo>
                    <a:cubicBezTo>
                      <a:pt x="111761" y="2208187"/>
                      <a:pt x="135986" y="2232412"/>
                      <a:pt x="165870" y="2232412"/>
                    </a:cubicBezTo>
                    <a:lnTo>
                      <a:pt x="2163066" y="2232412"/>
                    </a:lnTo>
                    <a:cubicBezTo>
                      <a:pt x="2192950" y="2232412"/>
                      <a:pt x="2217175" y="2208187"/>
                      <a:pt x="2217175" y="2178303"/>
                    </a:cubicBezTo>
                    <a:lnTo>
                      <a:pt x="2217175" y="181109"/>
                    </a:lnTo>
                    <a:cubicBezTo>
                      <a:pt x="2217175" y="151225"/>
                      <a:pt x="2192950" y="127000"/>
                      <a:pt x="2163066" y="127000"/>
                    </a:cubicBezTo>
                    <a:close/>
                    <a:moveTo>
                      <a:pt x="110444" y="0"/>
                    </a:moveTo>
                    <a:lnTo>
                      <a:pt x="2248970" y="0"/>
                    </a:lnTo>
                    <a:cubicBezTo>
                      <a:pt x="2309967" y="0"/>
                      <a:pt x="2359414" y="49447"/>
                      <a:pt x="2359414" y="110444"/>
                    </a:cubicBezTo>
                    <a:lnTo>
                      <a:pt x="2359414" y="2248968"/>
                    </a:lnTo>
                    <a:cubicBezTo>
                      <a:pt x="2359414" y="2309965"/>
                      <a:pt x="2309967" y="2359412"/>
                      <a:pt x="2248970" y="2359412"/>
                    </a:cubicBezTo>
                    <a:lnTo>
                      <a:pt x="110444" y="2359412"/>
                    </a:lnTo>
                    <a:cubicBezTo>
                      <a:pt x="49447" y="2359412"/>
                      <a:pt x="0" y="2309965"/>
                      <a:pt x="0" y="2248968"/>
                    </a:cubicBezTo>
                    <a:lnTo>
                      <a:pt x="0" y="110444"/>
                    </a:lnTo>
                    <a:cubicBezTo>
                      <a:pt x="0" y="49447"/>
                      <a:pt x="49447" y="0"/>
                      <a:pt x="1104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4690D84A-0B86-7D2D-A4D5-894EB2FE5B3E}"/>
                </a:ext>
              </a:extLst>
            </p:cNvPr>
            <p:cNvGrpSpPr/>
            <p:nvPr/>
          </p:nvGrpSpPr>
          <p:grpSpPr>
            <a:xfrm>
              <a:off x="4225052" y="1484786"/>
              <a:ext cx="1531023" cy="1626877"/>
              <a:chOff x="4662187" y="-286413"/>
              <a:chExt cx="1606941" cy="1707548"/>
            </a:xfrm>
          </p:grpSpPr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C570629F-C952-8EBC-0FE3-4B6CC2F36FFC}"/>
                  </a:ext>
                </a:extLst>
              </p:cNvPr>
              <p:cNvSpPr/>
              <p:nvPr/>
            </p:nvSpPr>
            <p:spPr bwMode="auto">
              <a:xfrm>
                <a:off x="4662187" y="-286413"/>
                <a:ext cx="1436072" cy="1707548"/>
              </a:xfrm>
              <a:custGeom>
                <a:avLst/>
                <a:gdLst>
                  <a:gd name="connsiteX0" fmla="*/ 419142 w 1436072"/>
                  <a:gd name="connsiteY0" fmla="*/ 1173 h 1707548"/>
                  <a:gd name="connsiteX1" fmla="*/ 747125 w 1436072"/>
                  <a:gd name="connsiteY1" fmla="*/ 156027 h 1707548"/>
                  <a:gd name="connsiteX2" fmla="*/ 881203 w 1436072"/>
                  <a:gd name="connsiteY2" fmla="*/ 651121 h 1707548"/>
                  <a:gd name="connsiteX3" fmla="*/ 857570 w 1436072"/>
                  <a:gd name="connsiteY3" fmla="*/ 701180 h 1707548"/>
                  <a:gd name="connsiteX4" fmla="*/ 923635 w 1436072"/>
                  <a:gd name="connsiteY4" fmla="*/ 783899 h 1707548"/>
                  <a:gd name="connsiteX5" fmla="*/ 998867 w 1436072"/>
                  <a:gd name="connsiteY5" fmla="*/ 789145 h 1707548"/>
                  <a:gd name="connsiteX6" fmla="*/ 1137694 w 1436072"/>
                  <a:gd name="connsiteY6" fmla="*/ 895669 h 1707548"/>
                  <a:gd name="connsiteX7" fmla="*/ 1405404 w 1436072"/>
                  <a:gd name="connsiteY7" fmla="*/ 1359360 h 1707548"/>
                  <a:gd name="connsiteX8" fmla="*/ 1321719 w 1436072"/>
                  <a:gd name="connsiteY8" fmla="*/ 1671676 h 1707548"/>
                  <a:gd name="connsiteX9" fmla="*/ 1321720 w 1436072"/>
                  <a:gd name="connsiteY9" fmla="*/ 1671675 h 1707548"/>
                  <a:gd name="connsiteX10" fmla="*/ 1235666 w 1436072"/>
                  <a:gd name="connsiteY10" fmla="*/ 1700611 h 1707548"/>
                  <a:gd name="connsiteX11" fmla="*/ 229501 w 1436072"/>
                  <a:gd name="connsiteY11" fmla="*/ 1707548 h 1707548"/>
                  <a:gd name="connsiteX12" fmla="*/ 220655 w 1436072"/>
                  <a:gd name="connsiteY12" fmla="*/ 1576588 h 1707548"/>
                  <a:gd name="connsiteX13" fmla="*/ 947475 w 1436072"/>
                  <a:gd name="connsiteY13" fmla="*/ 1480725 h 1707548"/>
                  <a:gd name="connsiteX14" fmla="*/ 741693 w 1436072"/>
                  <a:gd name="connsiteY14" fmla="*/ 1124301 h 1707548"/>
                  <a:gd name="connsiteX15" fmla="*/ 734197 w 1436072"/>
                  <a:gd name="connsiteY15" fmla="*/ 909715 h 1707548"/>
                  <a:gd name="connsiteX16" fmla="*/ 748559 w 1436072"/>
                  <a:gd name="connsiteY16" fmla="*/ 886286 h 1707548"/>
                  <a:gd name="connsiteX17" fmla="*/ 731057 w 1436072"/>
                  <a:gd name="connsiteY17" fmla="*/ 841596 h 1707548"/>
                  <a:gd name="connsiteX18" fmla="*/ 689756 w 1436072"/>
                  <a:gd name="connsiteY18" fmla="*/ 865530 h 1707548"/>
                  <a:gd name="connsiteX19" fmla="*/ 569440 w 1436072"/>
                  <a:gd name="connsiteY19" fmla="*/ 899928 h 1707548"/>
                  <a:gd name="connsiteX20" fmla="*/ 559287 w 1436072"/>
                  <a:gd name="connsiteY20" fmla="*/ 900172 h 1707548"/>
                  <a:gd name="connsiteX21" fmla="*/ 562988 w 1436072"/>
                  <a:gd name="connsiteY21" fmla="*/ 858679 h 1707548"/>
                  <a:gd name="connsiteX22" fmla="*/ 477450 w 1436072"/>
                  <a:gd name="connsiteY22" fmla="*/ 747304 h 1707548"/>
                  <a:gd name="connsiteX23" fmla="*/ 324408 w 1436072"/>
                  <a:gd name="connsiteY23" fmla="*/ 851126 h 1707548"/>
                  <a:gd name="connsiteX24" fmla="*/ 323536 w 1436072"/>
                  <a:gd name="connsiteY24" fmla="*/ 860902 h 1707548"/>
                  <a:gd name="connsiteX25" fmla="*/ 312148 w 1436072"/>
                  <a:gd name="connsiteY25" fmla="*/ 856794 h 1707548"/>
                  <a:gd name="connsiteX26" fmla="*/ 156027 w 1436072"/>
                  <a:gd name="connsiteY26" fmla="*/ 747125 h 1707548"/>
                  <a:gd name="connsiteX27" fmla="*/ 110159 w 1436072"/>
                  <a:gd name="connsiteY27" fmla="*/ 110159 h 1707548"/>
                  <a:gd name="connsiteX28" fmla="*/ 419142 w 1436072"/>
                  <a:gd name="connsiteY28" fmla="*/ 1173 h 1707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36072" h="1707548">
                    <a:moveTo>
                      <a:pt x="419142" y="1173"/>
                    </a:moveTo>
                    <a:cubicBezTo>
                      <a:pt x="534410" y="9474"/>
                      <a:pt x="652845" y="61747"/>
                      <a:pt x="747125" y="156027"/>
                    </a:cubicBezTo>
                    <a:cubicBezTo>
                      <a:pt x="888544" y="297446"/>
                      <a:pt x="935450" y="493215"/>
                      <a:pt x="881203" y="651121"/>
                    </a:cubicBezTo>
                    <a:lnTo>
                      <a:pt x="857570" y="701180"/>
                    </a:lnTo>
                    <a:lnTo>
                      <a:pt x="923635" y="783899"/>
                    </a:lnTo>
                    <a:lnTo>
                      <a:pt x="998867" y="789145"/>
                    </a:lnTo>
                    <a:cubicBezTo>
                      <a:pt x="1055385" y="804289"/>
                      <a:pt x="1106126" y="840994"/>
                      <a:pt x="1137694" y="895669"/>
                    </a:cubicBezTo>
                    <a:lnTo>
                      <a:pt x="1405404" y="1359360"/>
                    </a:lnTo>
                    <a:cubicBezTo>
                      <a:pt x="1468538" y="1468712"/>
                      <a:pt x="1431071" y="1608541"/>
                      <a:pt x="1321719" y="1671676"/>
                    </a:cubicBezTo>
                    <a:lnTo>
                      <a:pt x="1321720" y="1671675"/>
                    </a:lnTo>
                    <a:cubicBezTo>
                      <a:pt x="1294381" y="1687458"/>
                      <a:pt x="1265139" y="1696954"/>
                      <a:pt x="1235666" y="1700611"/>
                    </a:cubicBezTo>
                    <a:lnTo>
                      <a:pt x="229501" y="1707548"/>
                    </a:lnTo>
                    <a:lnTo>
                      <a:pt x="220655" y="1576588"/>
                    </a:lnTo>
                    <a:lnTo>
                      <a:pt x="947475" y="1480725"/>
                    </a:lnTo>
                    <a:lnTo>
                      <a:pt x="741693" y="1124301"/>
                    </a:lnTo>
                    <a:cubicBezTo>
                      <a:pt x="702234" y="1055956"/>
                      <a:pt x="702072" y="975705"/>
                      <a:pt x="734197" y="909715"/>
                    </a:cubicBezTo>
                    <a:lnTo>
                      <a:pt x="748559" y="886286"/>
                    </a:lnTo>
                    <a:lnTo>
                      <a:pt x="731057" y="841596"/>
                    </a:lnTo>
                    <a:lnTo>
                      <a:pt x="689756" y="865530"/>
                    </a:lnTo>
                    <a:cubicBezTo>
                      <a:pt x="652017" y="883318"/>
                      <a:pt x="611431" y="894749"/>
                      <a:pt x="569440" y="899928"/>
                    </a:cubicBezTo>
                    <a:lnTo>
                      <a:pt x="559287" y="900172"/>
                    </a:lnTo>
                    <a:lnTo>
                      <a:pt x="562988" y="858679"/>
                    </a:lnTo>
                    <a:cubicBezTo>
                      <a:pt x="558248" y="805427"/>
                      <a:pt x="525845" y="760270"/>
                      <a:pt x="477450" y="747304"/>
                    </a:cubicBezTo>
                    <a:cubicBezTo>
                      <a:pt x="412924" y="730013"/>
                      <a:pt x="344405" y="776496"/>
                      <a:pt x="324408" y="851126"/>
                    </a:cubicBezTo>
                    <a:lnTo>
                      <a:pt x="323536" y="860902"/>
                    </a:lnTo>
                    <a:lnTo>
                      <a:pt x="312148" y="856794"/>
                    </a:lnTo>
                    <a:cubicBezTo>
                      <a:pt x="256346" y="830903"/>
                      <a:pt x="203167" y="794265"/>
                      <a:pt x="156027" y="747125"/>
                    </a:cubicBezTo>
                    <a:cubicBezTo>
                      <a:pt x="-32533" y="558565"/>
                      <a:pt x="-53068" y="273386"/>
                      <a:pt x="110159" y="110159"/>
                    </a:cubicBezTo>
                    <a:cubicBezTo>
                      <a:pt x="191772" y="28546"/>
                      <a:pt x="303874" y="-7127"/>
                      <a:pt x="419142" y="117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ED3FFCD8-4C2B-D3AD-9D1A-B59BC9F3F83B}"/>
                  </a:ext>
                </a:extLst>
              </p:cNvPr>
              <p:cNvSpPr/>
              <p:nvPr/>
            </p:nvSpPr>
            <p:spPr bwMode="auto">
              <a:xfrm rot="13500000">
                <a:off x="4788538" y="157782"/>
                <a:ext cx="239678" cy="234753"/>
              </a:xfrm>
              <a:custGeom>
                <a:avLst/>
                <a:gdLst>
                  <a:gd name="connsiteX0" fmla="*/ 150536 w 301072"/>
                  <a:gd name="connsiteY0" fmla="*/ 0 h 294885"/>
                  <a:gd name="connsiteX1" fmla="*/ 301072 w 301072"/>
                  <a:gd name="connsiteY1" fmla="*/ 259544 h 294885"/>
                  <a:gd name="connsiteX2" fmla="*/ 246989 w 301072"/>
                  <a:gd name="connsiteY2" fmla="*/ 294884 h 294885"/>
                  <a:gd name="connsiteX3" fmla="*/ 150536 w 301072"/>
                  <a:gd name="connsiteY3" fmla="*/ 128587 h 294885"/>
                  <a:gd name="connsiteX4" fmla="*/ 54083 w 301072"/>
                  <a:gd name="connsiteY4" fmla="*/ 294885 h 294885"/>
                  <a:gd name="connsiteX5" fmla="*/ 0 w 301072"/>
                  <a:gd name="connsiteY5" fmla="*/ 259545 h 294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72" h="294885">
                    <a:moveTo>
                      <a:pt x="150536" y="0"/>
                    </a:moveTo>
                    <a:lnTo>
                      <a:pt x="301072" y="259544"/>
                    </a:lnTo>
                    <a:lnTo>
                      <a:pt x="246989" y="294884"/>
                    </a:lnTo>
                    <a:lnTo>
                      <a:pt x="150536" y="128587"/>
                    </a:lnTo>
                    <a:lnTo>
                      <a:pt x="54083" y="294885"/>
                    </a:lnTo>
                    <a:lnTo>
                      <a:pt x="0" y="25954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四角形: 角を丸くする 145">
                <a:extLst>
                  <a:ext uri="{FF2B5EF4-FFF2-40B4-BE49-F238E27FC236}">
                    <a16:creationId xmlns:a16="http://schemas.microsoft.com/office/drawing/2014/main" id="{D2F155E7-4DFE-C0E7-C701-9EBEEAB46307}"/>
                  </a:ext>
                </a:extLst>
              </p:cNvPr>
              <p:cNvSpPr/>
              <p:nvPr/>
            </p:nvSpPr>
            <p:spPr bwMode="auto">
              <a:xfrm rot="18900000">
                <a:off x="4989826" y="894943"/>
                <a:ext cx="692342" cy="149250"/>
              </a:xfrm>
              <a:custGeom>
                <a:avLst/>
                <a:gdLst>
                  <a:gd name="connsiteX0" fmla="*/ 0 w 766966"/>
                  <a:gd name="connsiteY0" fmla="*/ 74625 h 149249"/>
                  <a:gd name="connsiteX1" fmla="*/ 74625 w 766966"/>
                  <a:gd name="connsiteY1" fmla="*/ 0 h 149249"/>
                  <a:gd name="connsiteX2" fmla="*/ 692342 w 766966"/>
                  <a:gd name="connsiteY2" fmla="*/ 0 h 149249"/>
                  <a:gd name="connsiteX3" fmla="*/ 766967 w 766966"/>
                  <a:gd name="connsiteY3" fmla="*/ 74625 h 149249"/>
                  <a:gd name="connsiteX4" fmla="*/ 766966 w 766966"/>
                  <a:gd name="connsiteY4" fmla="*/ 74625 h 149249"/>
                  <a:gd name="connsiteX5" fmla="*/ 692341 w 766966"/>
                  <a:gd name="connsiteY5" fmla="*/ 149250 h 149249"/>
                  <a:gd name="connsiteX6" fmla="*/ 74625 w 766966"/>
                  <a:gd name="connsiteY6" fmla="*/ 149249 h 149249"/>
                  <a:gd name="connsiteX7" fmla="*/ 0 w 766966"/>
                  <a:gd name="connsiteY7" fmla="*/ 74624 h 149249"/>
                  <a:gd name="connsiteX8" fmla="*/ 0 w 766966"/>
                  <a:gd name="connsiteY8" fmla="*/ 74625 h 149249"/>
                  <a:gd name="connsiteX0" fmla="*/ 766966 w 858406"/>
                  <a:gd name="connsiteY0" fmla="*/ 74625 h 166065"/>
                  <a:gd name="connsiteX1" fmla="*/ 692341 w 858406"/>
                  <a:gd name="connsiteY1" fmla="*/ 149250 h 166065"/>
                  <a:gd name="connsiteX2" fmla="*/ 74625 w 858406"/>
                  <a:gd name="connsiteY2" fmla="*/ 149249 h 166065"/>
                  <a:gd name="connsiteX3" fmla="*/ 0 w 858406"/>
                  <a:gd name="connsiteY3" fmla="*/ 74624 h 166065"/>
                  <a:gd name="connsiteX4" fmla="*/ 0 w 858406"/>
                  <a:gd name="connsiteY4" fmla="*/ 74625 h 166065"/>
                  <a:gd name="connsiteX5" fmla="*/ 74625 w 858406"/>
                  <a:gd name="connsiteY5" fmla="*/ 0 h 166065"/>
                  <a:gd name="connsiteX6" fmla="*/ 692342 w 858406"/>
                  <a:gd name="connsiteY6" fmla="*/ 0 h 166065"/>
                  <a:gd name="connsiteX7" fmla="*/ 766967 w 858406"/>
                  <a:gd name="connsiteY7" fmla="*/ 74625 h 166065"/>
                  <a:gd name="connsiteX8" fmla="*/ 858406 w 858406"/>
                  <a:gd name="connsiteY8" fmla="*/ 166065 h 166065"/>
                  <a:gd name="connsiteX0" fmla="*/ 766966 w 858406"/>
                  <a:gd name="connsiteY0" fmla="*/ 74625 h 166065"/>
                  <a:gd name="connsiteX1" fmla="*/ 692341 w 858406"/>
                  <a:gd name="connsiteY1" fmla="*/ 149250 h 166065"/>
                  <a:gd name="connsiteX2" fmla="*/ 74625 w 858406"/>
                  <a:gd name="connsiteY2" fmla="*/ 149249 h 166065"/>
                  <a:gd name="connsiteX3" fmla="*/ 0 w 858406"/>
                  <a:gd name="connsiteY3" fmla="*/ 74624 h 166065"/>
                  <a:gd name="connsiteX4" fmla="*/ 0 w 858406"/>
                  <a:gd name="connsiteY4" fmla="*/ 74625 h 166065"/>
                  <a:gd name="connsiteX5" fmla="*/ 74625 w 858406"/>
                  <a:gd name="connsiteY5" fmla="*/ 0 h 166065"/>
                  <a:gd name="connsiteX6" fmla="*/ 692342 w 858406"/>
                  <a:gd name="connsiteY6" fmla="*/ 0 h 166065"/>
                  <a:gd name="connsiteX7" fmla="*/ 858406 w 858406"/>
                  <a:gd name="connsiteY7" fmla="*/ 166065 h 166065"/>
                  <a:gd name="connsiteX0" fmla="*/ 692341 w 858406"/>
                  <a:gd name="connsiteY0" fmla="*/ 149250 h 166065"/>
                  <a:gd name="connsiteX1" fmla="*/ 74625 w 858406"/>
                  <a:gd name="connsiteY1" fmla="*/ 149249 h 166065"/>
                  <a:gd name="connsiteX2" fmla="*/ 0 w 858406"/>
                  <a:gd name="connsiteY2" fmla="*/ 74624 h 166065"/>
                  <a:gd name="connsiteX3" fmla="*/ 0 w 858406"/>
                  <a:gd name="connsiteY3" fmla="*/ 74625 h 166065"/>
                  <a:gd name="connsiteX4" fmla="*/ 74625 w 858406"/>
                  <a:gd name="connsiteY4" fmla="*/ 0 h 166065"/>
                  <a:gd name="connsiteX5" fmla="*/ 692342 w 858406"/>
                  <a:gd name="connsiteY5" fmla="*/ 0 h 166065"/>
                  <a:gd name="connsiteX6" fmla="*/ 858406 w 858406"/>
                  <a:gd name="connsiteY6" fmla="*/ 166065 h 166065"/>
                  <a:gd name="connsiteX0" fmla="*/ 692341 w 692342"/>
                  <a:gd name="connsiteY0" fmla="*/ 149250 h 149250"/>
                  <a:gd name="connsiteX1" fmla="*/ 74625 w 692342"/>
                  <a:gd name="connsiteY1" fmla="*/ 149249 h 149250"/>
                  <a:gd name="connsiteX2" fmla="*/ 0 w 692342"/>
                  <a:gd name="connsiteY2" fmla="*/ 74624 h 149250"/>
                  <a:gd name="connsiteX3" fmla="*/ 0 w 692342"/>
                  <a:gd name="connsiteY3" fmla="*/ 74625 h 149250"/>
                  <a:gd name="connsiteX4" fmla="*/ 74625 w 692342"/>
                  <a:gd name="connsiteY4" fmla="*/ 0 h 149250"/>
                  <a:gd name="connsiteX5" fmla="*/ 692342 w 692342"/>
                  <a:gd name="connsiteY5" fmla="*/ 0 h 14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2342" h="149250">
                    <a:moveTo>
                      <a:pt x="692341" y="149250"/>
                    </a:moveTo>
                    <a:lnTo>
                      <a:pt x="74625" y="149249"/>
                    </a:lnTo>
                    <a:cubicBezTo>
                      <a:pt x="33411" y="149249"/>
                      <a:pt x="0" y="115838"/>
                      <a:pt x="0" y="74624"/>
                    </a:cubicBezTo>
                    <a:lnTo>
                      <a:pt x="0" y="74625"/>
                    </a:lnTo>
                    <a:cubicBezTo>
                      <a:pt x="0" y="33411"/>
                      <a:pt x="33411" y="0"/>
                      <a:pt x="74625" y="0"/>
                    </a:cubicBezTo>
                    <a:lnTo>
                      <a:pt x="692342" y="0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星: 10 pt 270">
                <a:extLst>
                  <a:ext uri="{FF2B5EF4-FFF2-40B4-BE49-F238E27FC236}">
                    <a16:creationId xmlns:a16="http://schemas.microsoft.com/office/drawing/2014/main" id="{C940CA13-7967-F90A-4E3A-21DBCD9A0EEA}"/>
                  </a:ext>
                </a:extLst>
              </p:cNvPr>
              <p:cNvSpPr/>
              <p:nvPr/>
            </p:nvSpPr>
            <p:spPr bwMode="auto">
              <a:xfrm>
                <a:off x="5702373" y="594725"/>
                <a:ext cx="566755" cy="566755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6215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156921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pptxn10_身体の痛みマーク</dc:title>
  <dc:subject>pptxn10_身体の痛みマーク</dc:subject>
  <dc:creator>でじけろお</dc:creator>
  <cp:revision>1</cp:revision>
  <dcterms:created xsi:type="dcterms:W3CDTF">2018-05-20T00:31:01Z</dcterms:created>
  <dcterms:modified xsi:type="dcterms:W3CDTF">2024-12-17T14:39:30Z</dcterms:modified>
  <cp:version>1</cp:version>
</cp:coreProperties>
</file>