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09" r:id="rId2"/>
    <p:sldId id="91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0F0"/>
    <a:srgbClr val="FF3399"/>
    <a:srgbClr val="FFFF99"/>
    <a:srgbClr val="FF0066"/>
    <a:srgbClr val="CCECFF"/>
    <a:srgbClr val="FFFF00"/>
    <a:srgbClr val="C0C0C0"/>
    <a:srgbClr val="A20000"/>
    <a:srgbClr val="CC66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0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2024/12/18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://www.digipot.net/" TargetMode="Externa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1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2" r:id="rId7"/>
    <p:sldLayoutId id="2147483681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FBAAEF-8100-A497-6C54-EE5BE15FF1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E2C8793-11ED-CECE-3035-863A4C4B0CC7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洗面所マーク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A4D0D257-57D6-A18D-FD0C-BB7C17F7ECFC}"/>
              </a:ext>
            </a:extLst>
          </p:cNvPr>
          <p:cNvGrpSpPr/>
          <p:nvPr/>
        </p:nvGrpSpPr>
        <p:grpSpPr>
          <a:xfrm>
            <a:off x="677525" y="3746695"/>
            <a:ext cx="2688350" cy="2688350"/>
            <a:chOff x="677525" y="3746695"/>
            <a:chExt cx="2688350" cy="2688350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58A1E7A1-021E-3BE6-E5AF-6CBAB579B94F}"/>
                </a:ext>
              </a:extLst>
            </p:cNvPr>
            <p:cNvGrpSpPr/>
            <p:nvPr/>
          </p:nvGrpSpPr>
          <p:grpSpPr>
            <a:xfrm>
              <a:off x="677525" y="3746695"/>
              <a:ext cx="2688350" cy="2688350"/>
              <a:chOff x="2500124" y="6704217"/>
              <a:chExt cx="2688350" cy="2688350"/>
            </a:xfrm>
          </p:grpSpPr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C0B53FD7-7F7D-308F-35FA-66ACE7057ADD}"/>
                  </a:ext>
                </a:extLst>
              </p:cNvPr>
              <p:cNvSpPr/>
              <p:nvPr/>
            </p:nvSpPr>
            <p:spPr bwMode="auto">
              <a:xfrm>
                <a:off x="2500124" y="6704217"/>
                <a:ext cx="2688350" cy="2688350"/>
              </a:xfrm>
              <a:prstGeom prst="roundRect">
                <a:avLst>
                  <a:gd name="adj" fmla="val 3331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1CFD3872-5B2F-4AB1-6215-6EFCF99B94B3}"/>
                  </a:ext>
                </a:extLst>
              </p:cNvPr>
              <p:cNvSpPr/>
              <p:nvPr/>
            </p:nvSpPr>
            <p:spPr bwMode="auto">
              <a:xfrm>
                <a:off x="2620518" y="6824611"/>
                <a:ext cx="2447562" cy="2447562"/>
              </a:xfrm>
              <a:prstGeom prst="roundRect">
                <a:avLst>
                  <a:gd name="adj" fmla="val 1515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F9CB4B16-CA7A-4EF6-0A2C-34C3F86B1E40}"/>
                </a:ext>
              </a:extLst>
            </p:cNvPr>
            <p:cNvGrpSpPr/>
            <p:nvPr/>
          </p:nvGrpSpPr>
          <p:grpSpPr>
            <a:xfrm>
              <a:off x="1089427" y="4000501"/>
              <a:ext cx="1864546" cy="2176331"/>
              <a:chOff x="1420850" y="4307031"/>
              <a:chExt cx="1201700" cy="1402646"/>
            </a:xfrm>
          </p:grpSpPr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EE5D3F0C-0E51-3B9B-E565-A55EE899E965}"/>
                  </a:ext>
                </a:extLst>
              </p:cNvPr>
              <p:cNvSpPr/>
              <p:nvPr/>
            </p:nvSpPr>
            <p:spPr bwMode="auto">
              <a:xfrm>
                <a:off x="1420850" y="4307031"/>
                <a:ext cx="1201700" cy="1402646"/>
              </a:xfrm>
              <a:prstGeom prst="rect">
                <a:avLst/>
              </a:prstGeom>
              <a:solidFill>
                <a:schemeClr val="bg1"/>
              </a:solidFill>
              <a:ln w="76200">
                <a:solidFill>
                  <a:srgbClr val="0070C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82FD23A6-B63D-1EDB-B7AB-244047833A44}"/>
                  </a:ext>
                </a:extLst>
              </p:cNvPr>
              <p:cNvSpPr/>
              <p:nvPr/>
            </p:nvSpPr>
            <p:spPr bwMode="auto">
              <a:xfrm>
                <a:off x="1679825" y="4609844"/>
                <a:ext cx="690902" cy="1081476"/>
              </a:xfrm>
              <a:custGeom>
                <a:avLst/>
                <a:gdLst>
                  <a:gd name="connsiteX0" fmla="*/ 345018 w 690036"/>
                  <a:gd name="connsiteY0" fmla="*/ 0 h 1080120"/>
                  <a:gd name="connsiteX1" fmla="*/ 632789 w 690036"/>
                  <a:gd name="connsiteY1" fmla="*/ 331798 h 1080120"/>
                  <a:gd name="connsiteX2" fmla="*/ 457032 w 690036"/>
                  <a:gd name="connsiteY2" fmla="*/ 637522 h 1080120"/>
                  <a:gd name="connsiteX3" fmla="*/ 407727 w 690036"/>
                  <a:gd name="connsiteY3" fmla="*/ 648999 h 1080120"/>
                  <a:gd name="connsiteX4" fmla="*/ 415815 w 690036"/>
                  <a:gd name="connsiteY4" fmla="*/ 681349 h 1080120"/>
                  <a:gd name="connsiteX5" fmla="*/ 533514 w 690036"/>
                  <a:gd name="connsiteY5" fmla="*/ 681349 h 1080120"/>
                  <a:gd name="connsiteX6" fmla="*/ 690036 w 690036"/>
                  <a:gd name="connsiteY6" fmla="*/ 837871 h 1080120"/>
                  <a:gd name="connsiteX7" fmla="*/ 690036 w 690036"/>
                  <a:gd name="connsiteY7" fmla="*/ 1080120 h 1080120"/>
                  <a:gd name="connsiteX8" fmla="*/ 0 w 690036"/>
                  <a:gd name="connsiteY8" fmla="*/ 1080120 h 1080120"/>
                  <a:gd name="connsiteX9" fmla="*/ 0 w 690036"/>
                  <a:gd name="connsiteY9" fmla="*/ 837871 h 1080120"/>
                  <a:gd name="connsiteX10" fmla="*/ 156522 w 690036"/>
                  <a:gd name="connsiteY10" fmla="*/ 681349 h 1080120"/>
                  <a:gd name="connsiteX11" fmla="*/ 274223 w 690036"/>
                  <a:gd name="connsiteY11" fmla="*/ 681349 h 1080120"/>
                  <a:gd name="connsiteX12" fmla="*/ 282311 w 690036"/>
                  <a:gd name="connsiteY12" fmla="*/ 648999 h 1080120"/>
                  <a:gd name="connsiteX13" fmla="*/ 233004 w 690036"/>
                  <a:gd name="connsiteY13" fmla="*/ 637522 h 1080120"/>
                  <a:gd name="connsiteX14" fmla="*/ 57247 w 690036"/>
                  <a:gd name="connsiteY14" fmla="*/ 331798 h 1080120"/>
                  <a:gd name="connsiteX15" fmla="*/ 345018 w 690036"/>
                  <a:gd name="connsiteY15" fmla="*/ 0 h 1080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90036" h="1080120">
                    <a:moveTo>
                      <a:pt x="345018" y="0"/>
                    </a:moveTo>
                    <a:cubicBezTo>
                      <a:pt x="503950" y="0"/>
                      <a:pt x="632789" y="148551"/>
                      <a:pt x="632789" y="331798"/>
                    </a:cubicBezTo>
                    <a:cubicBezTo>
                      <a:pt x="632789" y="469233"/>
                      <a:pt x="560317" y="587152"/>
                      <a:pt x="457032" y="637522"/>
                    </a:cubicBezTo>
                    <a:lnTo>
                      <a:pt x="407727" y="648999"/>
                    </a:lnTo>
                    <a:lnTo>
                      <a:pt x="415815" y="681349"/>
                    </a:lnTo>
                    <a:lnTo>
                      <a:pt x="533514" y="681349"/>
                    </a:lnTo>
                    <a:cubicBezTo>
                      <a:pt x="619959" y="681349"/>
                      <a:pt x="690036" y="751426"/>
                      <a:pt x="690036" y="837871"/>
                    </a:cubicBezTo>
                    <a:lnTo>
                      <a:pt x="690036" y="1080120"/>
                    </a:lnTo>
                    <a:lnTo>
                      <a:pt x="0" y="1080120"/>
                    </a:lnTo>
                    <a:lnTo>
                      <a:pt x="0" y="837871"/>
                    </a:lnTo>
                    <a:cubicBezTo>
                      <a:pt x="0" y="751426"/>
                      <a:pt x="70077" y="681349"/>
                      <a:pt x="156522" y="681349"/>
                    </a:cubicBezTo>
                    <a:lnTo>
                      <a:pt x="274223" y="681349"/>
                    </a:lnTo>
                    <a:lnTo>
                      <a:pt x="282311" y="648999"/>
                    </a:lnTo>
                    <a:lnTo>
                      <a:pt x="233004" y="637522"/>
                    </a:lnTo>
                    <a:cubicBezTo>
                      <a:pt x="129719" y="587152"/>
                      <a:pt x="57247" y="469233"/>
                      <a:pt x="57247" y="331798"/>
                    </a:cubicBezTo>
                    <a:cubicBezTo>
                      <a:pt x="57247" y="148551"/>
                      <a:pt x="186086" y="0"/>
                      <a:pt x="34501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solidFill>
                  <a:srgbClr val="0070C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67A4A491-1AD6-2D2E-4378-DDDE52A3C6F9}"/>
                </a:ext>
              </a:extLst>
            </p:cNvPr>
            <p:cNvSpPr/>
            <p:nvPr/>
          </p:nvSpPr>
          <p:spPr bwMode="auto">
            <a:xfrm>
              <a:off x="2491313" y="4083405"/>
              <a:ext cx="386940" cy="386938"/>
            </a:xfrm>
            <a:custGeom>
              <a:avLst/>
              <a:gdLst>
                <a:gd name="connsiteX0" fmla="*/ 272562 w 725819"/>
                <a:gd name="connsiteY0" fmla="*/ 0 h 725819"/>
                <a:gd name="connsiteX1" fmla="*/ 418180 w 725819"/>
                <a:gd name="connsiteY1" fmla="*/ 0 h 725819"/>
                <a:gd name="connsiteX2" fmla="*/ 725819 w 725819"/>
                <a:gd name="connsiteY2" fmla="*/ 307640 h 725819"/>
                <a:gd name="connsiteX3" fmla="*/ 725819 w 725819"/>
                <a:gd name="connsiteY3" fmla="*/ 453257 h 725819"/>
                <a:gd name="connsiteX4" fmla="*/ 0 w 725819"/>
                <a:gd name="connsiteY4" fmla="*/ 0 h 725819"/>
                <a:gd name="connsiteX5" fmla="*/ 145618 w 725819"/>
                <a:gd name="connsiteY5" fmla="*/ 0 h 725819"/>
                <a:gd name="connsiteX6" fmla="*/ 725819 w 725819"/>
                <a:gd name="connsiteY6" fmla="*/ 580202 h 725819"/>
                <a:gd name="connsiteX7" fmla="*/ 725819 w 725819"/>
                <a:gd name="connsiteY7" fmla="*/ 725819 h 725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5819" h="725819">
                  <a:moveTo>
                    <a:pt x="272562" y="0"/>
                  </a:moveTo>
                  <a:lnTo>
                    <a:pt x="418180" y="0"/>
                  </a:lnTo>
                  <a:lnTo>
                    <a:pt x="725819" y="307640"/>
                  </a:lnTo>
                  <a:lnTo>
                    <a:pt x="725819" y="453257"/>
                  </a:lnTo>
                  <a:close/>
                  <a:moveTo>
                    <a:pt x="0" y="0"/>
                  </a:moveTo>
                  <a:lnTo>
                    <a:pt x="145618" y="0"/>
                  </a:lnTo>
                  <a:lnTo>
                    <a:pt x="725819" y="580202"/>
                  </a:lnTo>
                  <a:lnTo>
                    <a:pt x="725819" y="725819"/>
                  </a:lnTo>
                  <a:close/>
                </a:path>
              </a:pathLst>
            </a:custGeom>
            <a:solidFill>
              <a:srgbClr val="0070C0"/>
            </a:solidFill>
            <a:ln w="762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AE9A2120-95BF-24A7-9E1E-E4FE23EDBA02}"/>
              </a:ext>
            </a:extLst>
          </p:cNvPr>
          <p:cNvGrpSpPr/>
          <p:nvPr/>
        </p:nvGrpSpPr>
        <p:grpSpPr>
          <a:xfrm>
            <a:off x="3622948" y="845234"/>
            <a:ext cx="2688350" cy="2688350"/>
            <a:chOff x="3622948" y="845234"/>
            <a:chExt cx="2688350" cy="2688350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2DE3C2AD-063E-9DC7-5229-C4D43F4D42B8}"/>
                </a:ext>
              </a:extLst>
            </p:cNvPr>
            <p:cNvGrpSpPr/>
            <p:nvPr/>
          </p:nvGrpSpPr>
          <p:grpSpPr>
            <a:xfrm>
              <a:off x="3622948" y="845234"/>
              <a:ext cx="2688350" cy="2688350"/>
              <a:chOff x="2500124" y="6704217"/>
              <a:chExt cx="2688350" cy="2688350"/>
            </a:xfrm>
          </p:grpSpPr>
          <p:sp>
            <p:nvSpPr>
              <p:cNvPr id="286" name="四角形: 角を丸くする 285">
                <a:extLst>
                  <a:ext uri="{FF2B5EF4-FFF2-40B4-BE49-F238E27FC236}">
                    <a16:creationId xmlns:a16="http://schemas.microsoft.com/office/drawing/2014/main" id="{CE818F9C-FE49-4325-CC04-31D8C1F4FD2C}"/>
                  </a:ext>
                </a:extLst>
              </p:cNvPr>
              <p:cNvSpPr/>
              <p:nvPr/>
            </p:nvSpPr>
            <p:spPr bwMode="auto">
              <a:xfrm>
                <a:off x="2500124" y="6704217"/>
                <a:ext cx="2688350" cy="2688350"/>
              </a:xfrm>
              <a:prstGeom prst="roundRect">
                <a:avLst>
                  <a:gd name="adj" fmla="val 3331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四角形: 角を丸くする 286">
                <a:extLst>
                  <a:ext uri="{FF2B5EF4-FFF2-40B4-BE49-F238E27FC236}">
                    <a16:creationId xmlns:a16="http://schemas.microsoft.com/office/drawing/2014/main" id="{EB3C49F0-4200-C979-2F95-A9EA6A98BF52}"/>
                  </a:ext>
                </a:extLst>
              </p:cNvPr>
              <p:cNvSpPr/>
              <p:nvPr/>
            </p:nvSpPr>
            <p:spPr bwMode="auto">
              <a:xfrm>
                <a:off x="2620518" y="6824611"/>
                <a:ext cx="2447562" cy="2447562"/>
              </a:xfrm>
              <a:prstGeom prst="roundRect">
                <a:avLst>
                  <a:gd name="adj" fmla="val 1515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99882599-E348-AF23-AAC1-230F747AC780}"/>
                </a:ext>
              </a:extLst>
            </p:cNvPr>
            <p:cNvSpPr/>
            <p:nvPr/>
          </p:nvSpPr>
          <p:spPr bwMode="auto">
            <a:xfrm rot="10800000">
              <a:off x="4100394" y="1914524"/>
              <a:ext cx="1899650" cy="1380494"/>
            </a:xfrm>
            <a:custGeom>
              <a:avLst/>
              <a:gdLst>
                <a:gd name="connsiteX0" fmla="*/ 387378 w 1899650"/>
                <a:gd name="connsiteY0" fmla="*/ 1177716 h 1380494"/>
                <a:gd name="connsiteX1" fmla="*/ 457300 w 1899650"/>
                <a:gd name="connsiteY1" fmla="*/ 1170261 h 1380494"/>
                <a:gd name="connsiteX2" fmla="*/ 520053 w 1899650"/>
                <a:gd name="connsiteY2" fmla="*/ 1149956 h 1380494"/>
                <a:gd name="connsiteX3" fmla="*/ 590364 w 1899650"/>
                <a:gd name="connsiteY3" fmla="*/ 332477 h 1380494"/>
                <a:gd name="connsiteX4" fmla="*/ 575744 w 1899650"/>
                <a:gd name="connsiteY4" fmla="*/ 330585 h 1380494"/>
                <a:gd name="connsiteX5" fmla="*/ 191841 w 1899650"/>
                <a:gd name="connsiteY5" fmla="*/ 586881 h 1380494"/>
                <a:gd name="connsiteX6" fmla="*/ 256955 w 1899650"/>
                <a:gd name="connsiteY6" fmla="*/ 1143179 h 1380494"/>
                <a:gd name="connsiteX7" fmla="*/ 387378 w 1899650"/>
                <a:gd name="connsiteY7" fmla="*/ 1177716 h 1380494"/>
                <a:gd name="connsiteX8" fmla="*/ 1899650 w 1899650"/>
                <a:gd name="connsiteY8" fmla="*/ 1380494 h 1380494"/>
                <a:gd name="connsiteX9" fmla="*/ 500224 w 1899650"/>
                <a:gd name="connsiteY9" fmla="*/ 1380494 h 1380494"/>
                <a:gd name="connsiteX10" fmla="*/ 509461 w 1899650"/>
                <a:gd name="connsiteY10" fmla="*/ 1273105 h 1380494"/>
                <a:gd name="connsiteX11" fmla="*/ 465355 w 1899650"/>
                <a:gd name="connsiteY11" fmla="*/ 1285744 h 1380494"/>
                <a:gd name="connsiteX12" fmla="*/ 199079 w 1899650"/>
                <a:gd name="connsiteY12" fmla="*/ 1243423 h 1380494"/>
                <a:gd name="connsiteX13" fmla="*/ 91597 w 1899650"/>
                <a:gd name="connsiteY13" fmla="*/ 529005 h 1380494"/>
                <a:gd name="connsiteX14" fmla="*/ 590052 w 1899650"/>
                <a:gd name="connsiteY14" fmla="*/ 215691 h 1380494"/>
                <a:gd name="connsiteX15" fmla="*/ 600274 w 1899650"/>
                <a:gd name="connsiteY15" fmla="*/ 217259 h 1380494"/>
                <a:gd name="connsiteX16" fmla="*/ 618960 w 1899650"/>
                <a:gd name="connsiteY16" fmla="*/ 0 h 1380494"/>
                <a:gd name="connsiteX17" fmla="*/ 1780914 w 1899650"/>
                <a:gd name="connsiteY17" fmla="*/ 0 h 1380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99650" h="1380494">
                  <a:moveTo>
                    <a:pt x="387378" y="1177716"/>
                  </a:moveTo>
                  <a:cubicBezTo>
                    <a:pt x="410392" y="1177879"/>
                    <a:pt x="433814" y="1175345"/>
                    <a:pt x="457300" y="1170261"/>
                  </a:cubicBezTo>
                  <a:lnTo>
                    <a:pt x="520053" y="1149956"/>
                  </a:lnTo>
                  <a:lnTo>
                    <a:pt x="590364" y="332477"/>
                  </a:lnTo>
                  <a:lnTo>
                    <a:pt x="575744" y="330585"/>
                  </a:lnTo>
                  <a:cubicBezTo>
                    <a:pt x="437662" y="329608"/>
                    <a:pt x="284875" y="425740"/>
                    <a:pt x="191841" y="586881"/>
                  </a:cubicBezTo>
                  <a:cubicBezTo>
                    <a:pt x="67795" y="801735"/>
                    <a:pt x="96948" y="1050798"/>
                    <a:pt x="256955" y="1143179"/>
                  </a:cubicBezTo>
                  <a:cubicBezTo>
                    <a:pt x="296957" y="1166274"/>
                    <a:pt x="341351" y="1177390"/>
                    <a:pt x="387378" y="1177716"/>
                  </a:cubicBezTo>
                  <a:close/>
                  <a:moveTo>
                    <a:pt x="1899650" y="1380494"/>
                  </a:moveTo>
                  <a:lnTo>
                    <a:pt x="500224" y="1380494"/>
                  </a:lnTo>
                  <a:lnTo>
                    <a:pt x="509461" y="1273105"/>
                  </a:lnTo>
                  <a:lnTo>
                    <a:pt x="465355" y="1285744"/>
                  </a:lnTo>
                  <a:cubicBezTo>
                    <a:pt x="372658" y="1302566"/>
                    <a:pt x="279843" y="1290052"/>
                    <a:pt x="199079" y="1243423"/>
                  </a:cubicBezTo>
                  <a:cubicBezTo>
                    <a:pt x="-16292" y="1119078"/>
                    <a:pt x="-64413" y="799222"/>
                    <a:pt x="91597" y="529005"/>
                  </a:cubicBezTo>
                  <a:cubicBezTo>
                    <a:pt x="208604" y="326342"/>
                    <a:pt x="407205" y="209159"/>
                    <a:pt x="590052" y="215691"/>
                  </a:cubicBezTo>
                  <a:lnTo>
                    <a:pt x="600274" y="217259"/>
                  </a:lnTo>
                  <a:lnTo>
                    <a:pt x="618960" y="0"/>
                  </a:lnTo>
                  <a:lnTo>
                    <a:pt x="1780914" y="0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56" name="グループ化 255">
              <a:extLst>
                <a:ext uri="{FF2B5EF4-FFF2-40B4-BE49-F238E27FC236}">
                  <a16:creationId xmlns:a16="http://schemas.microsoft.com/office/drawing/2014/main" id="{C2124027-B779-7F48-46D5-DB44DF4EE41D}"/>
                </a:ext>
              </a:extLst>
            </p:cNvPr>
            <p:cNvGrpSpPr/>
            <p:nvPr/>
          </p:nvGrpSpPr>
          <p:grpSpPr>
            <a:xfrm rot="900000">
              <a:off x="4798670" y="1038100"/>
              <a:ext cx="458269" cy="2211351"/>
              <a:chOff x="3954564" y="3760582"/>
              <a:chExt cx="585689" cy="2826207"/>
            </a:xfrm>
            <a:solidFill>
              <a:srgbClr val="0070C0"/>
            </a:solidFill>
          </p:grpSpPr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A450498F-E69B-DBDC-F4A5-45490AF292E0}"/>
                  </a:ext>
                </a:extLst>
              </p:cNvPr>
              <p:cNvSpPr/>
              <p:nvPr/>
            </p:nvSpPr>
            <p:spPr bwMode="auto">
              <a:xfrm rot="16200000">
                <a:off x="2691917" y="5023229"/>
                <a:ext cx="2826207" cy="300913"/>
              </a:xfrm>
              <a:custGeom>
                <a:avLst/>
                <a:gdLst>
                  <a:gd name="connsiteX0" fmla="*/ 2826207 w 2826207"/>
                  <a:gd name="connsiteY0" fmla="*/ 198056 h 300913"/>
                  <a:gd name="connsiteX1" fmla="*/ 2826207 w 2826207"/>
                  <a:gd name="connsiteY1" fmla="*/ 300913 h 300913"/>
                  <a:gd name="connsiteX2" fmla="*/ 2172074 w 2826207"/>
                  <a:gd name="connsiteY2" fmla="*/ 300913 h 300913"/>
                  <a:gd name="connsiteX3" fmla="*/ 2172074 w 2826207"/>
                  <a:gd name="connsiteY3" fmla="*/ 236846 h 300913"/>
                  <a:gd name="connsiteX4" fmla="*/ 2133004 w 2826207"/>
                  <a:gd name="connsiteY4" fmla="*/ 178898 h 300913"/>
                  <a:gd name="connsiteX5" fmla="*/ 1972549 w 2826207"/>
                  <a:gd name="connsiteY5" fmla="*/ 112434 h 300913"/>
                  <a:gd name="connsiteX6" fmla="*/ 1812094 w 2826207"/>
                  <a:gd name="connsiteY6" fmla="*/ 178898 h 300913"/>
                  <a:gd name="connsiteX7" fmla="*/ 1769641 w 2826207"/>
                  <a:gd name="connsiteY7" fmla="*/ 241864 h 300913"/>
                  <a:gd name="connsiteX8" fmla="*/ 1767435 w 2826207"/>
                  <a:gd name="connsiteY8" fmla="*/ 252794 h 300913"/>
                  <a:gd name="connsiteX9" fmla="*/ 1694840 w 2826207"/>
                  <a:gd name="connsiteY9" fmla="*/ 300913 h 300913"/>
                  <a:gd name="connsiteX10" fmla="*/ 78786 w 2826207"/>
                  <a:gd name="connsiteY10" fmla="*/ 300913 h 300913"/>
                  <a:gd name="connsiteX11" fmla="*/ 0 w 2826207"/>
                  <a:gd name="connsiteY11" fmla="*/ 222126 h 300913"/>
                  <a:gd name="connsiteX12" fmla="*/ 78786 w 2826207"/>
                  <a:gd name="connsiteY12" fmla="*/ 143340 h 300913"/>
                  <a:gd name="connsiteX13" fmla="*/ 1694840 w 2826207"/>
                  <a:gd name="connsiteY13" fmla="*/ 143341 h 300913"/>
                  <a:gd name="connsiteX14" fmla="*/ 1698231 w 2826207"/>
                  <a:gd name="connsiteY14" fmla="*/ 144025 h 300913"/>
                  <a:gd name="connsiteX15" fmla="*/ 1710689 w 2826207"/>
                  <a:gd name="connsiteY15" fmla="*/ 123493 h 300913"/>
                  <a:gd name="connsiteX16" fmla="*/ 1972549 w 2826207"/>
                  <a:gd name="connsiteY16" fmla="*/ 0 h 300913"/>
                  <a:gd name="connsiteX17" fmla="*/ 2234410 w 2826207"/>
                  <a:gd name="connsiteY17" fmla="*/ 123493 h 300913"/>
                  <a:gd name="connsiteX18" fmla="*/ 2240965 w 2826207"/>
                  <a:gd name="connsiteY18" fmla="*/ 134297 h 300913"/>
                  <a:gd name="connsiteX19" fmla="*/ 2762448 w 2826207"/>
                  <a:gd name="connsiteY19" fmla="*/ 134297 h 300913"/>
                  <a:gd name="connsiteX20" fmla="*/ 2826207 w 2826207"/>
                  <a:gd name="connsiteY20" fmla="*/ 198056 h 300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826207" h="300913">
                    <a:moveTo>
                      <a:pt x="2826207" y="198056"/>
                    </a:moveTo>
                    <a:lnTo>
                      <a:pt x="2826207" y="300913"/>
                    </a:lnTo>
                    <a:lnTo>
                      <a:pt x="2172074" y="300913"/>
                    </a:lnTo>
                    <a:lnTo>
                      <a:pt x="2172074" y="236846"/>
                    </a:lnTo>
                    <a:lnTo>
                      <a:pt x="2133004" y="178898"/>
                    </a:lnTo>
                    <a:cubicBezTo>
                      <a:pt x="2091940" y="137834"/>
                      <a:pt x="2035210" y="112434"/>
                      <a:pt x="1972549" y="112434"/>
                    </a:cubicBezTo>
                    <a:cubicBezTo>
                      <a:pt x="1909887" y="112434"/>
                      <a:pt x="1853158" y="137834"/>
                      <a:pt x="1812094" y="178898"/>
                    </a:cubicBezTo>
                    <a:lnTo>
                      <a:pt x="1769641" y="241864"/>
                    </a:lnTo>
                    <a:lnTo>
                      <a:pt x="1767435" y="252794"/>
                    </a:lnTo>
                    <a:cubicBezTo>
                      <a:pt x="1755474" y="281071"/>
                      <a:pt x="1727474" y="300913"/>
                      <a:pt x="1694840" y="300913"/>
                    </a:cubicBezTo>
                    <a:lnTo>
                      <a:pt x="78786" y="300913"/>
                    </a:lnTo>
                    <a:cubicBezTo>
                      <a:pt x="35274" y="300913"/>
                      <a:pt x="0" y="265639"/>
                      <a:pt x="0" y="222126"/>
                    </a:cubicBezTo>
                    <a:cubicBezTo>
                      <a:pt x="0" y="178614"/>
                      <a:pt x="35274" y="143340"/>
                      <a:pt x="78786" y="143340"/>
                    </a:cubicBezTo>
                    <a:lnTo>
                      <a:pt x="1694840" y="143341"/>
                    </a:lnTo>
                    <a:lnTo>
                      <a:pt x="1698231" y="144025"/>
                    </a:lnTo>
                    <a:lnTo>
                      <a:pt x="1710689" y="123493"/>
                    </a:lnTo>
                    <a:cubicBezTo>
                      <a:pt x="1772931" y="48073"/>
                      <a:pt x="1867126" y="0"/>
                      <a:pt x="1972549" y="0"/>
                    </a:cubicBezTo>
                    <a:cubicBezTo>
                      <a:pt x="2077972" y="0"/>
                      <a:pt x="2172168" y="48073"/>
                      <a:pt x="2234410" y="123493"/>
                    </a:cubicBezTo>
                    <a:lnTo>
                      <a:pt x="2240965" y="134297"/>
                    </a:lnTo>
                    <a:lnTo>
                      <a:pt x="2762448" y="134297"/>
                    </a:lnTo>
                    <a:cubicBezTo>
                      <a:pt x="2797661" y="134297"/>
                      <a:pt x="2826207" y="162843"/>
                      <a:pt x="2826207" y="1980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5A4CCB74-9338-28A2-9BB4-C1E382CBDEEC}"/>
                  </a:ext>
                </a:extLst>
              </p:cNvPr>
              <p:cNvSpPr/>
              <p:nvPr/>
            </p:nvSpPr>
            <p:spPr bwMode="auto">
              <a:xfrm rot="16200000">
                <a:off x="4096311" y="3912157"/>
                <a:ext cx="564718" cy="323167"/>
              </a:xfrm>
              <a:custGeom>
                <a:avLst/>
                <a:gdLst>
                  <a:gd name="connsiteX0" fmla="*/ 138323 w 1033673"/>
                  <a:gd name="connsiteY0" fmla="*/ 406111 h 406111"/>
                  <a:gd name="connsiteX1" fmla="*/ 0 w 1033673"/>
                  <a:gd name="connsiteY1" fmla="*/ 406111 h 406111"/>
                  <a:gd name="connsiteX2" fmla="*/ 34581 w 1033673"/>
                  <a:gd name="connsiteY2" fmla="*/ 0 h 406111"/>
                  <a:gd name="connsiteX3" fmla="*/ 103742 w 1033673"/>
                  <a:gd name="connsiteY3" fmla="*/ 0 h 406111"/>
                  <a:gd name="connsiteX4" fmla="*/ 316123 w 1033673"/>
                  <a:gd name="connsiteY4" fmla="*/ 406111 h 406111"/>
                  <a:gd name="connsiteX5" fmla="*/ 177800 w 1033673"/>
                  <a:gd name="connsiteY5" fmla="*/ 406111 h 406111"/>
                  <a:gd name="connsiteX6" fmla="*/ 212381 w 1033673"/>
                  <a:gd name="connsiteY6" fmla="*/ 0 h 406111"/>
                  <a:gd name="connsiteX7" fmla="*/ 281542 w 1033673"/>
                  <a:gd name="connsiteY7" fmla="*/ 0 h 406111"/>
                  <a:gd name="connsiteX8" fmla="*/ 500273 w 1033673"/>
                  <a:gd name="connsiteY8" fmla="*/ 406111 h 406111"/>
                  <a:gd name="connsiteX9" fmla="*/ 361950 w 1033673"/>
                  <a:gd name="connsiteY9" fmla="*/ 406111 h 406111"/>
                  <a:gd name="connsiteX10" fmla="*/ 396531 w 1033673"/>
                  <a:gd name="connsiteY10" fmla="*/ 0 h 406111"/>
                  <a:gd name="connsiteX11" fmla="*/ 465692 w 1033673"/>
                  <a:gd name="connsiteY11" fmla="*/ 0 h 406111"/>
                  <a:gd name="connsiteX12" fmla="*/ 678073 w 1033673"/>
                  <a:gd name="connsiteY12" fmla="*/ 406111 h 406111"/>
                  <a:gd name="connsiteX13" fmla="*/ 539750 w 1033673"/>
                  <a:gd name="connsiteY13" fmla="*/ 406111 h 406111"/>
                  <a:gd name="connsiteX14" fmla="*/ 574331 w 1033673"/>
                  <a:gd name="connsiteY14" fmla="*/ 0 h 406111"/>
                  <a:gd name="connsiteX15" fmla="*/ 643492 w 1033673"/>
                  <a:gd name="connsiteY15" fmla="*/ 0 h 406111"/>
                  <a:gd name="connsiteX16" fmla="*/ 855873 w 1033673"/>
                  <a:gd name="connsiteY16" fmla="*/ 406111 h 406111"/>
                  <a:gd name="connsiteX17" fmla="*/ 717550 w 1033673"/>
                  <a:gd name="connsiteY17" fmla="*/ 406111 h 406111"/>
                  <a:gd name="connsiteX18" fmla="*/ 752131 w 1033673"/>
                  <a:gd name="connsiteY18" fmla="*/ 0 h 406111"/>
                  <a:gd name="connsiteX19" fmla="*/ 821292 w 1033673"/>
                  <a:gd name="connsiteY19" fmla="*/ 0 h 406111"/>
                  <a:gd name="connsiteX20" fmla="*/ 1033673 w 1033673"/>
                  <a:gd name="connsiteY20" fmla="*/ 406111 h 406111"/>
                  <a:gd name="connsiteX21" fmla="*/ 895350 w 1033673"/>
                  <a:gd name="connsiteY21" fmla="*/ 406111 h 406111"/>
                  <a:gd name="connsiteX22" fmla="*/ 929931 w 1033673"/>
                  <a:gd name="connsiteY22" fmla="*/ 0 h 406111"/>
                  <a:gd name="connsiteX23" fmla="*/ 999092 w 1033673"/>
                  <a:gd name="connsiteY23" fmla="*/ 0 h 406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033673" h="406111">
                    <a:moveTo>
                      <a:pt x="138323" y="406111"/>
                    </a:moveTo>
                    <a:lnTo>
                      <a:pt x="0" y="406111"/>
                    </a:lnTo>
                    <a:lnTo>
                      <a:pt x="34581" y="0"/>
                    </a:lnTo>
                    <a:lnTo>
                      <a:pt x="103742" y="0"/>
                    </a:lnTo>
                    <a:close/>
                    <a:moveTo>
                      <a:pt x="316123" y="406111"/>
                    </a:moveTo>
                    <a:lnTo>
                      <a:pt x="177800" y="406111"/>
                    </a:lnTo>
                    <a:lnTo>
                      <a:pt x="212381" y="0"/>
                    </a:lnTo>
                    <a:lnTo>
                      <a:pt x="281542" y="0"/>
                    </a:lnTo>
                    <a:close/>
                    <a:moveTo>
                      <a:pt x="500273" y="406111"/>
                    </a:moveTo>
                    <a:lnTo>
                      <a:pt x="361950" y="406111"/>
                    </a:lnTo>
                    <a:lnTo>
                      <a:pt x="396531" y="0"/>
                    </a:lnTo>
                    <a:lnTo>
                      <a:pt x="465692" y="0"/>
                    </a:lnTo>
                    <a:close/>
                    <a:moveTo>
                      <a:pt x="678073" y="406111"/>
                    </a:moveTo>
                    <a:lnTo>
                      <a:pt x="539750" y="406111"/>
                    </a:lnTo>
                    <a:lnTo>
                      <a:pt x="574331" y="0"/>
                    </a:lnTo>
                    <a:lnTo>
                      <a:pt x="643492" y="0"/>
                    </a:lnTo>
                    <a:close/>
                    <a:moveTo>
                      <a:pt x="855873" y="406111"/>
                    </a:moveTo>
                    <a:lnTo>
                      <a:pt x="717550" y="406111"/>
                    </a:lnTo>
                    <a:lnTo>
                      <a:pt x="752131" y="0"/>
                    </a:lnTo>
                    <a:lnTo>
                      <a:pt x="821292" y="0"/>
                    </a:lnTo>
                    <a:close/>
                    <a:moveTo>
                      <a:pt x="1033673" y="406111"/>
                    </a:moveTo>
                    <a:lnTo>
                      <a:pt x="895350" y="406111"/>
                    </a:lnTo>
                    <a:lnTo>
                      <a:pt x="929931" y="0"/>
                    </a:lnTo>
                    <a:lnTo>
                      <a:pt x="99909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88" name="グループ化 287">
            <a:extLst>
              <a:ext uri="{FF2B5EF4-FFF2-40B4-BE49-F238E27FC236}">
                <a16:creationId xmlns:a16="http://schemas.microsoft.com/office/drawing/2014/main" id="{1140C773-D406-F5C7-404F-2CC79B0FCEE5}"/>
              </a:ext>
            </a:extLst>
          </p:cNvPr>
          <p:cNvGrpSpPr/>
          <p:nvPr/>
        </p:nvGrpSpPr>
        <p:grpSpPr>
          <a:xfrm>
            <a:off x="3622948" y="3731309"/>
            <a:ext cx="2688350" cy="2688350"/>
            <a:chOff x="3622948" y="3731309"/>
            <a:chExt cx="2688350" cy="2688350"/>
          </a:xfrm>
        </p:grpSpPr>
        <p:grpSp>
          <p:nvGrpSpPr>
            <p:cNvPr id="289" name="グループ化 288">
              <a:extLst>
                <a:ext uri="{FF2B5EF4-FFF2-40B4-BE49-F238E27FC236}">
                  <a16:creationId xmlns:a16="http://schemas.microsoft.com/office/drawing/2014/main" id="{8DFE1FDC-20AF-6322-9A9F-E6ADFEF38A20}"/>
                </a:ext>
              </a:extLst>
            </p:cNvPr>
            <p:cNvGrpSpPr/>
            <p:nvPr/>
          </p:nvGrpSpPr>
          <p:grpSpPr>
            <a:xfrm>
              <a:off x="3622948" y="3731309"/>
              <a:ext cx="2688350" cy="2688350"/>
              <a:chOff x="2500124" y="6704217"/>
              <a:chExt cx="2688350" cy="2688350"/>
            </a:xfrm>
          </p:grpSpPr>
          <p:sp>
            <p:nvSpPr>
              <p:cNvPr id="295" name="四角形: 角を丸くする 294">
                <a:extLst>
                  <a:ext uri="{FF2B5EF4-FFF2-40B4-BE49-F238E27FC236}">
                    <a16:creationId xmlns:a16="http://schemas.microsoft.com/office/drawing/2014/main" id="{22213379-F0D6-0F2D-550C-C20F589C7AD9}"/>
                  </a:ext>
                </a:extLst>
              </p:cNvPr>
              <p:cNvSpPr/>
              <p:nvPr/>
            </p:nvSpPr>
            <p:spPr bwMode="auto">
              <a:xfrm>
                <a:off x="2500124" y="6704217"/>
                <a:ext cx="2688350" cy="2688350"/>
              </a:xfrm>
              <a:prstGeom prst="roundRect">
                <a:avLst>
                  <a:gd name="adj" fmla="val 3331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96" name="四角形: 角を丸くする 295">
                <a:extLst>
                  <a:ext uri="{FF2B5EF4-FFF2-40B4-BE49-F238E27FC236}">
                    <a16:creationId xmlns:a16="http://schemas.microsoft.com/office/drawing/2014/main" id="{369CE5D6-4119-2943-4DF5-621959C0B59B}"/>
                  </a:ext>
                </a:extLst>
              </p:cNvPr>
              <p:cNvSpPr/>
              <p:nvPr/>
            </p:nvSpPr>
            <p:spPr bwMode="auto">
              <a:xfrm>
                <a:off x="2620518" y="6824611"/>
                <a:ext cx="2447562" cy="2447562"/>
              </a:xfrm>
              <a:prstGeom prst="roundRect">
                <a:avLst>
                  <a:gd name="adj" fmla="val 1515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0" name="台形 289">
              <a:extLst>
                <a:ext uri="{FF2B5EF4-FFF2-40B4-BE49-F238E27FC236}">
                  <a16:creationId xmlns:a16="http://schemas.microsoft.com/office/drawing/2014/main" id="{A080A26F-8BEA-888A-C070-43DE55DE6224}"/>
                </a:ext>
              </a:extLst>
            </p:cNvPr>
            <p:cNvSpPr/>
            <p:nvPr/>
          </p:nvSpPr>
          <p:spPr bwMode="auto">
            <a:xfrm rot="10800000">
              <a:off x="4954268" y="4644135"/>
              <a:ext cx="1091101" cy="1536960"/>
            </a:xfrm>
            <a:prstGeom prst="trapezoid">
              <a:avLst>
                <a:gd name="adj" fmla="val 860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91" name="グループ化 290">
              <a:extLst>
                <a:ext uri="{FF2B5EF4-FFF2-40B4-BE49-F238E27FC236}">
                  <a16:creationId xmlns:a16="http://schemas.microsoft.com/office/drawing/2014/main" id="{952B032F-91BD-D495-A87A-CFAFB1CB3DF3}"/>
                </a:ext>
              </a:extLst>
            </p:cNvPr>
            <p:cNvGrpSpPr/>
            <p:nvPr/>
          </p:nvGrpSpPr>
          <p:grpSpPr>
            <a:xfrm>
              <a:off x="4473698" y="3977536"/>
              <a:ext cx="458269" cy="2211351"/>
              <a:chOff x="3954564" y="3760582"/>
              <a:chExt cx="585689" cy="2826207"/>
            </a:xfrm>
            <a:solidFill>
              <a:srgbClr val="0070C0"/>
            </a:solidFill>
          </p:grpSpPr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97D98E63-081D-0B82-4844-87A80C944AF7}"/>
                  </a:ext>
                </a:extLst>
              </p:cNvPr>
              <p:cNvSpPr/>
              <p:nvPr/>
            </p:nvSpPr>
            <p:spPr bwMode="auto">
              <a:xfrm rot="16200000">
                <a:off x="2691917" y="5023229"/>
                <a:ext cx="2826207" cy="300913"/>
              </a:xfrm>
              <a:custGeom>
                <a:avLst/>
                <a:gdLst>
                  <a:gd name="connsiteX0" fmla="*/ 2826207 w 2826207"/>
                  <a:gd name="connsiteY0" fmla="*/ 198056 h 300913"/>
                  <a:gd name="connsiteX1" fmla="*/ 2826207 w 2826207"/>
                  <a:gd name="connsiteY1" fmla="*/ 300913 h 300913"/>
                  <a:gd name="connsiteX2" fmla="*/ 2172074 w 2826207"/>
                  <a:gd name="connsiteY2" fmla="*/ 300913 h 300913"/>
                  <a:gd name="connsiteX3" fmla="*/ 2172074 w 2826207"/>
                  <a:gd name="connsiteY3" fmla="*/ 236846 h 300913"/>
                  <a:gd name="connsiteX4" fmla="*/ 2133004 w 2826207"/>
                  <a:gd name="connsiteY4" fmla="*/ 178898 h 300913"/>
                  <a:gd name="connsiteX5" fmla="*/ 1972549 w 2826207"/>
                  <a:gd name="connsiteY5" fmla="*/ 112434 h 300913"/>
                  <a:gd name="connsiteX6" fmla="*/ 1812094 w 2826207"/>
                  <a:gd name="connsiteY6" fmla="*/ 178898 h 300913"/>
                  <a:gd name="connsiteX7" fmla="*/ 1769641 w 2826207"/>
                  <a:gd name="connsiteY7" fmla="*/ 241864 h 300913"/>
                  <a:gd name="connsiteX8" fmla="*/ 1767435 w 2826207"/>
                  <a:gd name="connsiteY8" fmla="*/ 252794 h 300913"/>
                  <a:gd name="connsiteX9" fmla="*/ 1694840 w 2826207"/>
                  <a:gd name="connsiteY9" fmla="*/ 300913 h 300913"/>
                  <a:gd name="connsiteX10" fmla="*/ 78786 w 2826207"/>
                  <a:gd name="connsiteY10" fmla="*/ 300913 h 300913"/>
                  <a:gd name="connsiteX11" fmla="*/ 0 w 2826207"/>
                  <a:gd name="connsiteY11" fmla="*/ 222126 h 300913"/>
                  <a:gd name="connsiteX12" fmla="*/ 78786 w 2826207"/>
                  <a:gd name="connsiteY12" fmla="*/ 143340 h 300913"/>
                  <a:gd name="connsiteX13" fmla="*/ 1694840 w 2826207"/>
                  <a:gd name="connsiteY13" fmla="*/ 143341 h 300913"/>
                  <a:gd name="connsiteX14" fmla="*/ 1698231 w 2826207"/>
                  <a:gd name="connsiteY14" fmla="*/ 144025 h 300913"/>
                  <a:gd name="connsiteX15" fmla="*/ 1710689 w 2826207"/>
                  <a:gd name="connsiteY15" fmla="*/ 123493 h 300913"/>
                  <a:gd name="connsiteX16" fmla="*/ 1972549 w 2826207"/>
                  <a:gd name="connsiteY16" fmla="*/ 0 h 300913"/>
                  <a:gd name="connsiteX17" fmla="*/ 2234410 w 2826207"/>
                  <a:gd name="connsiteY17" fmla="*/ 123493 h 300913"/>
                  <a:gd name="connsiteX18" fmla="*/ 2240965 w 2826207"/>
                  <a:gd name="connsiteY18" fmla="*/ 134297 h 300913"/>
                  <a:gd name="connsiteX19" fmla="*/ 2762448 w 2826207"/>
                  <a:gd name="connsiteY19" fmla="*/ 134297 h 300913"/>
                  <a:gd name="connsiteX20" fmla="*/ 2826207 w 2826207"/>
                  <a:gd name="connsiteY20" fmla="*/ 198056 h 300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826207" h="300913">
                    <a:moveTo>
                      <a:pt x="2826207" y="198056"/>
                    </a:moveTo>
                    <a:lnTo>
                      <a:pt x="2826207" y="300913"/>
                    </a:lnTo>
                    <a:lnTo>
                      <a:pt x="2172074" y="300913"/>
                    </a:lnTo>
                    <a:lnTo>
                      <a:pt x="2172074" y="236846"/>
                    </a:lnTo>
                    <a:lnTo>
                      <a:pt x="2133004" y="178898"/>
                    </a:lnTo>
                    <a:cubicBezTo>
                      <a:pt x="2091940" y="137834"/>
                      <a:pt x="2035210" y="112434"/>
                      <a:pt x="1972549" y="112434"/>
                    </a:cubicBezTo>
                    <a:cubicBezTo>
                      <a:pt x="1909887" y="112434"/>
                      <a:pt x="1853158" y="137834"/>
                      <a:pt x="1812094" y="178898"/>
                    </a:cubicBezTo>
                    <a:lnTo>
                      <a:pt x="1769641" y="241864"/>
                    </a:lnTo>
                    <a:lnTo>
                      <a:pt x="1767435" y="252794"/>
                    </a:lnTo>
                    <a:cubicBezTo>
                      <a:pt x="1755474" y="281071"/>
                      <a:pt x="1727474" y="300913"/>
                      <a:pt x="1694840" y="300913"/>
                    </a:cubicBezTo>
                    <a:lnTo>
                      <a:pt x="78786" y="300913"/>
                    </a:lnTo>
                    <a:cubicBezTo>
                      <a:pt x="35274" y="300913"/>
                      <a:pt x="0" y="265639"/>
                      <a:pt x="0" y="222126"/>
                    </a:cubicBezTo>
                    <a:cubicBezTo>
                      <a:pt x="0" y="178614"/>
                      <a:pt x="35274" y="143340"/>
                      <a:pt x="78786" y="143340"/>
                    </a:cubicBezTo>
                    <a:lnTo>
                      <a:pt x="1694840" y="143341"/>
                    </a:lnTo>
                    <a:lnTo>
                      <a:pt x="1698231" y="144025"/>
                    </a:lnTo>
                    <a:lnTo>
                      <a:pt x="1710689" y="123493"/>
                    </a:lnTo>
                    <a:cubicBezTo>
                      <a:pt x="1772931" y="48073"/>
                      <a:pt x="1867126" y="0"/>
                      <a:pt x="1972549" y="0"/>
                    </a:cubicBezTo>
                    <a:cubicBezTo>
                      <a:pt x="2077972" y="0"/>
                      <a:pt x="2172168" y="48073"/>
                      <a:pt x="2234410" y="123493"/>
                    </a:cubicBezTo>
                    <a:lnTo>
                      <a:pt x="2240965" y="134297"/>
                    </a:lnTo>
                    <a:lnTo>
                      <a:pt x="2762448" y="134297"/>
                    </a:lnTo>
                    <a:cubicBezTo>
                      <a:pt x="2797661" y="134297"/>
                      <a:pt x="2826207" y="162843"/>
                      <a:pt x="2826207" y="1980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41AB3775-86EC-97EF-7A06-65F5FA1CA2FF}"/>
                  </a:ext>
                </a:extLst>
              </p:cNvPr>
              <p:cNvSpPr/>
              <p:nvPr/>
            </p:nvSpPr>
            <p:spPr bwMode="auto">
              <a:xfrm rot="16200000">
                <a:off x="4096311" y="3912157"/>
                <a:ext cx="564718" cy="323167"/>
              </a:xfrm>
              <a:custGeom>
                <a:avLst/>
                <a:gdLst>
                  <a:gd name="connsiteX0" fmla="*/ 138323 w 1033673"/>
                  <a:gd name="connsiteY0" fmla="*/ 406111 h 406111"/>
                  <a:gd name="connsiteX1" fmla="*/ 0 w 1033673"/>
                  <a:gd name="connsiteY1" fmla="*/ 406111 h 406111"/>
                  <a:gd name="connsiteX2" fmla="*/ 34581 w 1033673"/>
                  <a:gd name="connsiteY2" fmla="*/ 0 h 406111"/>
                  <a:gd name="connsiteX3" fmla="*/ 103742 w 1033673"/>
                  <a:gd name="connsiteY3" fmla="*/ 0 h 406111"/>
                  <a:gd name="connsiteX4" fmla="*/ 316123 w 1033673"/>
                  <a:gd name="connsiteY4" fmla="*/ 406111 h 406111"/>
                  <a:gd name="connsiteX5" fmla="*/ 177800 w 1033673"/>
                  <a:gd name="connsiteY5" fmla="*/ 406111 h 406111"/>
                  <a:gd name="connsiteX6" fmla="*/ 212381 w 1033673"/>
                  <a:gd name="connsiteY6" fmla="*/ 0 h 406111"/>
                  <a:gd name="connsiteX7" fmla="*/ 281542 w 1033673"/>
                  <a:gd name="connsiteY7" fmla="*/ 0 h 406111"/>
                  <a:gd name="connsiteX8" fmla="*/ 500273 w 1033673"/>
                  <a:gd name="connsiteY8" fmla="*/ 406111 h 406111"/>
                  <a:gd name="connsiteX9" fmla="*/ 361950 w 1033673"/>
                  <a:gd name="connsiteY9" fmla="*/ 406111 h 406111"/>
                  <a:gd name="connsiteX10" fmla="*/ 396531 w 1033673"/>
                  <a:gd name="connsiteY10" fmla="*/ 0 h 406111"/>
                  <a:gd name="connsiteX11" fmla="*/ 465692 w 1033673"/>
                  <a:gd name="connsiteY11" fmla="*/ 0 h 406111"/>
                  <a:gd name="connsiteX12" fmla="*/ 678073 w 1033673"/>
                  <a:gd name="connsiteY12" fmla="*/ 406111 h 406111"/>
                  <a:gd name="connsiteX13" fmla="*/ 539750 w 1033673"/>
                  <a:gd name="connsiteY13" fmla="*/ 406111 h 406111"/>
                  <a:gd name="connsiteX14" fmla="*/ 574331 w 1033673"/>
                  <a:gd name="connsiteY14" fmla="*/ 0 h 406111"/>
                  <a:gd name="connsiteX15" fmla="*/ 643492 w 1033673"/>
                  <a:gd name="connsiteY15" fmla="*/ 0 h 406111"/>
                  <a:gd name="connsiteX16" fmla="*/ 855873 w 1033673"/>
                  <a:gd name="connsiteY16" fmla="*/ 406111 h 406111"/>
                  <a:gd name="connsiteX17" fmla="*/ 717550 w 1033673"/>
                  <a:gd name="connsiteY17" fmla="*/ 406111 h 406111"/>
                  <a:gd name="connsiteX18" fmla="*/ 752131 w 1033673"/>
                  <a:gd name="connsiteY18" fmla="*/ 0 h 406111"/>
                  <a:gd name="connsiteX19" fmla="*/ 821292 w 1033673"/>
                  <a:gd name="connsiteY19" fmla="*/ 0 h 406111"/>
                  <a:gd name="connsiteX20" fmla="*/ 1033673 w 1033673"/>
                  <a:gd name="connsiteY20" fmla="*/ 406111 h 406111"/>
                  <a:gd name="connsiteX21" fmla="*/ 895350 w 1033673"/>
                  <a:gd name="connsiteY21" fmla="*/ 406111 h 406111"/>
                  <a:gd name="connsiteX22" fmla="*/ 929931 w 1033673"/>
                  <a:gd name="connsiteY22" fmla="*/ 0 h 406111"/>
                  <a:gd name="connsiteX23" fmla="*/ 999092 w 1033673"/>
                  <a:gd name="connsiteY23" fmla="*/ 0 h 406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033673" h="406111">
                    <a:moveTo>
                      <a:pt x="138323" y="406111"/>
                    </a:moveTo>
                    <a:lnTo>
                      <a:pt x="0" y="406111"/>
                    </a:lnTo>
                    <a:lnTo>
                      <a:pt x="34581" y="0"/>
                    </a:lnTo>
                    <a:lnTo>
                      <a:pt x="103742" y="0"/>
                    </a:lnTo>
                    <a:close/>
                    <a:moveTo>
                      <a:pt x="316123" y="406111"/>
                    </a:moveTo>
                    <a:lnTo>
                      <a:pt x="177800" y="406111"/>
                    </a:lnTo>
                    <a:lnTo>
                      <a:pt x="212381" y="0"/>
                    </a:lnTo>
                    <a:lnTo>
                      <a:pt x="281542" y="0"/>
                    </a:lnTo>
                    <a:close/>
                    <a:moveTo>
                      <a:pt x="500273" y="406111"/>
                    </a:moveTo>
                    <a:lnTo>
                      <a:pt x="361950" y="406111"/>
                    </a:lnTo>
                    <a:lnTo>
                      <a:pt x="396531" y="0"/>
                    </a:lnTo>
                    <a:lnTo>
                      <a:pt x="465692" y="0"/>
                    </a:lnTo>
                    <a:close/>
                    <a:moveTo>
                      <a:pt x="678073" y="406111"/>
                    </a:moveTo>
                    <a:lnTo>
                      <a:pt x="539750" y="406111"/>
                    </a:lnTo>
                    <a:lnTo>
                      <a:pt x="574331" y="0"/>
                    </a:lnTo>
                    <a:lnTo>
                      <a:pt x="643492" y="0"/>
                    </a:lnTo>
                    <a:close/>
                    <a:moveTo>
                      <a:pt x="855873" y="406111"/>
                    </a:moveTo>
                    <a:lnTo>
                      <a:pt x="717550" y="406111"/>
                    </a:lnTo>
                    <a:lnTo>
                      <a:pt x="752131" y="0"/>
                    </a:lnTo>
                    <a:lnTo>
                      <a:pt x="821292" y="0"/>
                    </a:lnTo>
                    <a:close/>
                    <a:moveTo>
                      <a:pt x="1033673" y="406111"/>
                    </a:moveTo>
                    <a:lnTo>
                      <a:pt x="895350" y="406111"/>
                    </a:lnTo>
                    <a:lnTo>
                      <a:pt x="929931" y="0"/>
                    </a:lnTo>
                    <a:lnTo>
                      <a:pt x="99909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92" name="フリーフォーム: 図形 291">
              <a:extLst>
                <a:ext uri="{FF2B5EF4-FFF2-40B4-BE49-F238E27FC236}">
                  <a16:creationId xmlns:a16="http://schemas.microsoft.com/office/drawing/2014/main" id="{11AF3B4B-941A-D10E-BC3B-913A71310E87}"/>
                </a:ext>
              </a:extLst>
            </p:cNvPr>
            <p:cNvSpPr/>
            <p:nvPr/>
          </p:nvSpPr>
          <p:spPr bwMode="auto">
            <a:xfrm rot="16200000">
              <a:off x="3031916" y="4860713"/>
              <a:ext cx="2185871" cy="419518"/>
            </a:xfrm>
            <a:custGeom>
              <a:avLst/>
              <a:gdLst>
                <a:gd name="connsiteX0" fmla="*/ 2099883 w 2099883"/>
                <a:gd name="connsiteY0" fmla="*/ 166775 h 1000629"/>
                <a:gd name="connsiteX1" fmla="*/ 2099883 w 2099883"/>
                <a:gd name="connsiteY1" fmla="*/ 1000629 h 1000629"/>
                <a:gd name="connsiteX2" fmla="*/ 2037214 w 2099883"/>
                <a:gd name="connsiteY2" fmla="*/ 1000629 h 1000629"/>
                <a:gd name="connsiteX3" fmla="*/ 2029506 w 2099883"/>
                <a:gd name="connsiteY3" fmla="*/ 337726 h 1000629"/>
                <a:gd name="connsiteX4" fmla="*/ 2007568 w 2099883"/>
                <a:gd name="connsiteY4" fmla="*/ 337726 h 1000629"/>
                <a:gd name="connsiteX5" fmla="*/ 1999860 w 2099883"/>
                <a:gd name="connsiteY5" fmla="*/ 1000629 h 1000629"/>
                <a:gd name="connsiteX6" fmla="*/ 1965245 w 2099883"/>
                <a:gd name="connsiteY6" fmla="*/ 1000629 h 1000629"/>
                <a:gd name="connsiteX7" fmla="*/ 1957536 w 2099883"/>
                <a:gd name="connsiteY7" fmla="*/ 337726 h 1000629"/>
                <a:gd name="connsiteX8" fmla="*/ 1935598 w 2099883"/>
                <a:gd name="connsiteY8" fmla="*/ 337726 h 1000629"/>
                <a:gd name="connsiteX9" fmla="*/ 1927890 w 2099883"/>
                <a:gd name="connsiteY9" fmla="*/ 1000629 h 1000629"/>
                <a:gd name="connsiteX10" fmla="*/ 1893275 w 2099883"/>
                <a:gd name="connsiteY10" fmla="*/ 1000629 h 1000629"/>
                <a:gd name="connsiteX11" fmla="*/ 1885566 w 2099883"/>
                <a:gd name="connsiteY11" fmla="*/ 337726 h 1000629"/>
                <a:gd name="connsiteX12" fmla="*/ 1863628 w 2099883"/>
                <a:gd name="connsiteY12" fmla="*/ 337726 h 1000629"/>
                <a:gd name="connsiteX13" fmla="*/ 1855920 w 2099883"/>
                <a:gd name="connsiteY13" fmla="*/ 1000629 h 1000629"/>
                <a:gd name="connsiteX14" fmla="*/ 1821305 w 2099883"/>
                <a:gd name="connsiteY14" fmla="*/ 1000629 h 1000629"/>
                <a:gd name="connsiteX15" fmla="*/ 1813597 w 2099883"/>
                <a:gd name="connsiteY15" fmla="*/ 337726 h 1000629"/>
                <a:gd name="connsiteX16" fmla="*/ 1791659 w 2099883"/>
                <a:gd name="connsiteY16" fmla="*/ 337726 h 1000629"/>
                <a:gd name="connsiteX17" fmla="*/ 1783950 w 2099883"/>
                <a:gd name="connsiteY17" fmla="*/ 1000629 h 1000629"/>
                <a:gd name="connsiteX18" fmla="*/ 1749335 w 2099883"/>
                <a:gd name="connsiteY18" fmla="*/ 1000629 h 1000629"/>
                <a:gd name="connsiteX19" fmla="*/ 1741627 w 2099883"/>
                <a:gd name="connsiteY19" fmla="*/ 337726 h 1000629"/>
                <a:gd name="connsiteX20" fmla="*/ 1719689 w 2099883"/>
                <a:gd name="connsiteY20" fmla="*/ 337726 h 1000629"/>
                <a:gd name="connsiteX21" fmla="*/ 1711981 w 2099883"/>
                <a:gd name="connsiteY21" fmla="*/ 1000629 h 1000629"/>
                <a:gd name="connsiteX22" fmla="*/ 1677365 w 2099883"/>
                <a:gd name="connsiteY22" fmla="*/ 1000629 h 1000629"/>
                <a:gd name="connsiteX23" fmla="*/ 1669657 w 2099883"/>
                <a:gd name="connsiteY23" fmla="*/ 337726 h 1000629"/>
                <a:gd name="connsiteX24" fmla="*/ 1647719 w 2099883"/>
                <a:gd name="connsiteY24" fmla="*/ 337726 h 1000629"/>
                <a:gd name="connsiteX25" fmla="*/ 1640011 w 2099883"/>
                <a:gd name="connsiteY25" fmla="*/ 1000629 h 1000629"/>
                <a:gd name="connsiteX26" fmla="*/ 1605396 w 2099883"/>
                <a:gd name="connsiteY26" fmla="*/ 1000629 h 1000629"/>
                <a:gd name="connsiteX27" fmla="*/ 1597687 w 2099883"/>
                <a:gd name="connsiteY27" fmla="*/ 337726 h 1000629"/>
                <a:gd name="connsiteX28" fmla="*/ 1575749 w 2099883"/>
                <a:gd name="connsiteY28" fmla="*/ 337726 h 1000629"/>
                <a:gd name="connsiteX29" fmla="*/ 1568041 w 2099883"/>
                <a:gd name="connsiteY29" fmla="*/ 1000629 h 1000629"/>
                <a:gd name="connsiteX30" fmla="*/ 1533426 w 2099883"/>
                <a:gd name="connsiteY30" fmla="*/ 1000629 h 1000629"/>
                <a:gd name="connsiteX31" fmla="*/ 1525717 w 2099883"/>
                <a:gd name="connsiteY31" fmla="*/ 337726 h 1000629"/>
                <a:gd name="connsiteX32" fmla="*/ 1503780 w 2099883"/>
                <a:gd name="connsiteY32" fmla="*/ 337726 h 1000629"/>
                <a:gd name="connsiteX33" fmla="*/ 1496071 w 2099883"/>
                <a:gd name="connsiteY33" fmla="*/ 1000629 h 1000629"/>
                <a:gd name="connsiteX34" fmla="*/ 1461456 w 2099883"/>
                <a:gd name="connsiteY34" fmla="*/ 1000629 h 1000629"/>
                <a:gd name="connsiteX35" fmla="*/ 1453748 w 2099883"/>
                <a:gd name="connsiteY35" fmla="*/ 337726 h 1000629"/>
                <a:gd name="connsiteX36" fmla="*/ 1431810 w 2099883"/>
                <a:gd name="connsiteY36" fmla="*/ 337726 h 1000629"/>
                <a:gd name="connsiteX37" fmla="*/ 1424101 w 2099883"/>
                <a:gd name="connsiteY37" fmla="*/ 1000629 h 1000629"/>
                <a:gd name="connsiteX38" fmla="*/ 1389486 w 2099883"/>
                <a:gd name="connsiteY38" fmla="*/ 1000629 h 1000629"/>
                <a:gd name="connsiteX39" fmla="*/ 1381778 w 2099883"/>
                <a:gd name="connsiteY39" fmla="*/ 337725 h 1000629"/>
                <a:gd name="connsiteX40" fmla="*/ 1359840 w 2099883"/>
                <a:gd name="connsiteY40" fmla="*/ 337725 h 1000629"/>
                <a:gd name="connsiteX41" fmla="*/ 1352132 w 2099883"/>
                <a:gd name="connsiteY41" fmla="*/ 1000629 h 1000629"/>
                <a:gd name="connsiteX42" fmla="*/ 1317517 w 2099883"/>
                <a:gd name="connsiteY42" fmla="*/ 1000629 h 1000629"/>
                <a:gd name="connsiteX43" fmla="*/ 1309808 w 2099883"/>
                <a:gd name="connsiteY43" fmla="*/ 337725 h 1000629"/>
                <a:gd name="connsiteX44" fmla="*/ 1287871 w 2099883"/>
                <a:gd name="connsiteY44" fmla="*/ 337725 h 1000629"/>
                <a:gd name="connsiteX45" fmla="*/ 1280162 w 2099883"/>
                <a:gd name="connsiteY45" fmla="*/ 1000629 h 1000629"/>
                <a:gd name="connsiteX46" fmla="*/ 1245547 w 2099883"/>
                <a:gd name="connsiteY46" fmla="*/ 1000629 h 1000629"/>
                <a:gd name="connsiteX47" fmla="*/ 1237839 w 2099883"/>
                <a:gd name="connsiteY47" fmla="*/ 337725 h 1000629"/>
                <a:gd name="connsiteX48" fmla="*/ 1215901 w 2099883"/>
                <a:gd name="connsiteY48" fmla="*/ 337725 h 1000629"/>
                <a:gd name="connsiteX49" fmla="*/ 1208193 w 2099883"/>
                <a:gd name="connsiteY49" fmla="*/ 1000629 h 1000629"/>
                <a:gd name="connsiteX50" fmla="*/ 1173578 w 2099883"/>
                <a:gd name="connsiteY50" fmla="*/ 1000629 h 1000629"/>
                <a:gd name="connsiteX51" fmla="*/ 1165869 w 2099883"/>
                <a:gd name="connsiteY51" fmla="*/ 337725 h 1000629"/>
                <a:gd name="connsiteX52" fmla="*/ 1143931 w 2099883"/>
                <a:gd name="connsiteY52" fmla="*/ 337725 h 1000629"/>
                <a:gd name="connsiteX53" fmla="*/ 1136223 w 2099883"/>
                <a:gd name="connsiteY53" fmla="*/ 1000629 h 1000629"/>
                <a:gd name="connsiteX54" fmla="*/ 1101608 w 2099883"/>
                <a:gd name="connsiteY54" fmla="*/ 1000629 h 1000629"/>
                <a:gd name="connsiteX55" fmla="*/ 1093899 w 2099883"/>
                <a:gd name="connsiteY55" fmla="*/ 337725 h 1000629"/>
                <a:gd name="connsiteX56" fmla="*/ 1071962 w 2099883"/>
                <a:gd name="connsiteY56" fmla="*/ 337725 h 1000629"/>
                <a:gd name="connsiteX57" fmla="*/ 1064253 w 2099883"/>
                <a:gd name="connsiteY57" fmla="*/ 1000629 h 1000629"/>
                <a:gd name="connsiteX58" fmla="*/ 1029638 w 2099883"/>
                <a:gd name="connsiteY58" fmla="*/ 1000629 h 1000629"/>
                <a:gd name="connsiteX59" fmla="*/ 1021930 w 2099883"/>
                <a:gd name="connsiteY59" fmla="*/ 337725 h 1000629"/>
                <a:gd name="connsiteX60" fmla="*/ 999992 w 2099883"/>
                <a:gd name="connsiteY60" fmla="*/ 337725 h 1000629"/>
                <a:gd name="connsiteX61" fmla="*/ 992283 w 2099883"/>
                <a:gd name="connsiteY61" fmla="*/ 1000629 h 1000629"/>
                <a:gd name="connsiteX62" fmla="*/ 957668 w 2099883"/>
                <a:gd name="connsiteY62" fmla="*/ 1000629 h 1000629"/>
                <a:gd name="connsiteX63" fmla="*/ 949960 w 2099883"/>
                <a:gd name="connsiteY63" fmla="*/ 337725 h 1000629"/>
                <a:gd name="connsiteX64" fmla="*/ 928022 w 2099883"/>
                <a:gd name="connsiteY64" fmla="*/ 337725 h 1000629"/>
                <a:gd name="connsiteX65" fmla="*/ 920314 w 2099883"/>
                <a:gd name="connsiteY65" fmla="*/ 1000629 h 1000629"/>
                <a:gd name="connsiteX66" fmla="*/ 885699 w 2099883"/>
                <a:gd name="connsiteY66" fmla="*/ 1000629 h 1000629"/>
                <a:gd name="connsiteX67" fmla="*/ 877990 w 2099883"/>
                <a:gd name="connsiteY67" fmla="*/ 337725 h 1000629"/>
                <a:gd name="connsiteX68" fmla="*/ 856052 w 2099883"/>
                <a:gd name="connsiteY68" fmla="*/ 337725 h 1000629"/>
                <a:gd name="connsiteX69" fmla="*/ 848344 w 2099883"/>
                <a:gd name="connsiteY69" fmla="*/ 1000629 h 1000629"/>
                <a:gd name="connsiteX70" fmla="*/ 813729 w 2099883"/>
                <a:gd name="connsiteY70" fmla="*/ 1000629 h 1000629"/>
                <a:gd name="connsiteX71" fmla="*/ 806020 w 2099883"/>
                <a:gd name="connsiteY71" fmla="*/ 337725 h 1000629"/>
                <a:gd name="connsiteX72" fmla="*/ 784083 w 2099883"/>
                <a:gd name="connsiteY72" fmla="*/ 337725 h 1000629"/>
                <a:gd name="connsiteX73" fmla="*/ 776374 w 2099883"/>
                <a:gd name="connsiteY73" fmla="*/ 1000629 h 1000629"/>
                <a:gd name="connsiteX74" fmla="*/ 741759 w 2099883"/>
                <a:gd name="connsiteY74" fmla="*/ 1000629 h 1000629"/>
                <a:gd name="connsiteX75" fmla="*/ 734051 w 2099883"/>
                <a:gd name="connsiteY75" fmla="*/ 337725 h 1000629"/>
                <a:gd name="connsiteX76" fmla="*/ 712113 w 2099883"/>
                <a:gd name="connsiteY76" fmla="*/ 337725 h 1000629"/>
                <a:gd name="connsiteX77" fmla="*/ 704405 w 2099883"/>
                <a:gd name="connsiteY77" fmla="*/ 1000629 h 1000629"/>
                <a:gd name="connsiteX78" fmla="*/ 669789 w 2099883"/>
                <a:gd name="connsiteY78" fmla="*/ 1000629 h 1000629"/>
                <a:gd name="connsiteX79" fmla="*/ 662081 w 2099883"/>
                <a:gd name="connsiteY79" fmla="*/ 337725 h 1000629"/>
                <a:gd name="connsiteX80" fmla="*/ 640143 w 2099883"/>
                <a:gd name="connsiteY80" fmla="*/ 337725 h 1000629"/>
                <a:gd name="connsiteX81" fmla="*/ 632435 w 2099883"/>
                <a:gd name="connsiteY81" fmla="*/ 1000629 h 1000629"/>
                <a:gd name="connsiteX82" fmla="*/ 597820 w 2099883"/>
                <a:gd name="connsiteY82" fmla="*/ 1000629 h 1000629"/>
                <a:gd name="connsiteX83" fmla="*/ 590111 w 2099883"/>
                <a:gd name="connsiteY83" fmla="*/ 337725 h 1000629"/>
                <a:gd name="connsiteX84" fmla="*/ 568173 w 2099883"/>
                <a:gd name="connsiteY84" fmla="*/ 337725 h 1000629"/>
                <a:gd name="connsiteX85" fmla="*/ 560465 w 2099883"/>
                <a:gd name="connsiteY85" fmla="*/ 1000629 h 1000629"/>
                <a:gd name="connsiteX86" fmla="*/ 525850 w 2099883"/>
                <a:gd name="connsiteY86" fmla="*/ 1000629 h 1000629"/>
                <a:gd name="connsiteX87" fmla="*/ 518142 w 2099883"/>
                <a:gd name="connsiteY87" fmla="*/ 337725 h 1000629"/>
                <a:gd name="connsiteX88" fmla="*/ 496204 w 2099883"/>
                <a:gd name="connsiteY88" fmla="*/ 337725 h 1000629"/>
                <a:gd name="connsiteX89" fmla="*/ 488495 w 2099883"/>
                <a:gd name="connsiteY89" fmla="*/ 1000629 h 1000629"/>
                <a:gd name="connsiteX90" fmla="*/ 453880 w 2099883"/>
                <a:gd name="connsiteY90" fmla="*/ 1000629 h 1000629"/>
                <a:gd name="connsiteX91" fmla="*/ 446172 w 2099883"/>
                <a:gd name="connsiteY91" fmla="*/ 337725 h 1000629"/>
                <a:gd name="connsiteX92" fmla="*/ 424234 w 2099883"/>
                <a:gd name="connsiteY92" fmla="*/ 337725 h 1000629"/>
                <a:gd name="connsiteX93" fmla="*/ 416526 w 2099883"/>
                <a:gd name="connsiteY93" fmla="*/ 1000629 h 1000629"/>
                <a:gd name="connsiteX94" fmla="*/ 381911 w 2099883"/>
                <a:gd name="connsiteY94" fmla="*/ 1000629 h 1000629"/>
                <a:gd name="connsiteX95" fmla="*/ 374202 w 2099883"/>
                <a:gd name="connsiteY95" fmla="*/ 337725 h 1000629"/>
                <a:gd name="connsiteX96" fmla="*/ 352264 w 2099883"/>
                <a:gd name="connsiteY96" fmla="*/ 337725 h 1000629"/>
                <a:gd name="connsiteX97" fmla="*/ 344556 w 2099883"/>
                <a:gd name="connsiteY97" fmla="*/ 1000629 h 1000629"/>
                <a:gd name="connsiteX98" fmla="*/ 309941 w 2099883"/>
                <a:gd name="connsiteY98" fmla="*/ 1000629 h 1000629"/>
                <a:gd name="connsiteX99" fmla="*/ 302232 w 2099883"/>
                <a:gd name="connsiteY99" fmla="*/ 337725 h 1000629"/>
                <a:gd name="connsiteX100" fmla="*/ 280295 w 2099883"/>
                <a:gd name="connsiteY100" fmla="*/ 337725 h 1000629"/>
                <a:gd name="connsiteX101" fmla="*/ 272586 w 2099883"/>
                <a:gd name="connsiteY101" fmla="*/ 1000629 h 1000629"/>
                <a:gd name="connsiteX102" fmla="*/ 237971 w 2099883"/>
                <a:gd name="connsiteY102" fmla="*/ 1000629 h 1000629"/>
                <a:gd name="connsiteX103" fmla="*/ 230263 w 2099883"/>
                <a:gd name="connsiteY103" fmla="*/ 337725 h 1000629"/>
                <a:gd name="connsiteX104" fmla="*/ 208325 w 2099883"/>
                <a:gd name="connsiteY104" fmla="*/ 337725 h 1000629"/>
                <a:gd name="connsiteX105" fmla="*/ 200616 w 2099883"/>
                <a:gd name="connsiteY105" fmla="*/ 1000629 h 1000629"/>
                <a:gd name="connsiteX106" fmla="*/ 166001 w 2099883"/>
                <a:gd name="connsiteY106" fmla="*/ 1000629 h 1000629"/>
                <a:gd name="connsiteX107" fmla="*/ 158293 w 2099883"/>
                <a:gd name="connsiteY107" fmla="*/ 337725 h 1000629"/>
                <a:gd name="connsiteX108" fmla="*/ 136355 w 2099883"/>
                <a:gd name="connsiteY108" fmla="*/ 337725 h 1000629"/>
                <a:gd name="connsiteX109" fmla="*/ 128647 w 2099883"/>
                <a:gd name="connsiteY109" fmla="*/ 1000629 h 1000629"/>
                <a:gd name="connsiteX110" fmla="*/ 94028 w 2099883"/>
                <a:gd name="connsiteY110" fmla="*/ 1000629 h 1000629"/>
                <a:gd name="connsiteX111" fmla="*/ 86319 w 2099883"/>
                <a:gd name="connsiteY111" fmla="*/ 337725 h 1000629"/>
                <a:gd name="connsiteX112" fmla="*/ 64382 w 2099883"/>
                <a:gd name="connsiteY112" fmla="*/ 337725 h 1000629"/>
                <a:gd name="connsiteX113" fmla="*/ 56673 w 2099883"/>
                <a:gd name="connsiteY113" fmla="*/ 1000629 h 1000629"/>
                <a:gd name="connsiteX114" fmla="*/ 0 w 2099883"/>
                <a:gd name="connsiteY114" fmla="*/ 1000629 h 1000629"/>
                <a:gd name="connsiteX115" fmla="*/ 0 w 2099883"/>
                <a:gd name="connsiteY115" fmla="*/ 166775 h 1000629"/>
                <a:gd name="connsiteX116" fmla="*/ 166775 w 2099883"/>
                <a:gd name="connsiteY116" fmla="*/ 0 h 1000629"/>
                <a:gd name="connsiteX117" fmla="*/ 1933108 w 2099883"/>
                <a:gd name="connsiteY117" fmla="*/ 0 h 1000629"/>
                <a:gd name="connsiteX118" fmla="*/ 2099883 w 2099883"/>
                <a:gd name="connsiteY118" fmla="*/ 166775 h 1000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2099883" h="1000629">
                  <a:moveTo>
                    <a:pt x="2099883" y="166775"/>
                  </a:moveTo>
                  <a:lnTo>
                    <a:pt x="2099883" y="1000629"/>
                  </a:lnTo>
                  <a:lnTo>
                    <a:pt x="2037214" y="1000629"/>
                  </a:lnTo>
                  <a:lnTo>
                    <a:pt x="2029506" y="337726"/>
                  </a:lnTo>
                  <a:lnTo>
                    <a:pt x="2007568" y="337726"/>
                  </a:lnTo>
                  <a:lnTo>
                    <a:pt x="1999860" y="1000629"/>
                  </a:lnTo>
                  <a:lnTo>
                    <a:pt x="1965245" y="1000629"/>
                  </a:lnTo>
                  <a:lnTo>
                    <a:pt x="1957536" y="337726"/>
                  </a:lnTo>
                  <a:lnTo>
                    <a:pt x="1935598" y="337726"/>
                  </a:lnTo>
                  <a:lnTo>
                    <a:pt x="1927890" y="1000629"/>
                  </a:lnTo>
                  <a:lnTo>
                    <a:pt x="1893275" y="1000629"/>
                  </a:lnTo>
                  <a:lnTo>
                    <a:pt x="1885566" y="337726"/>
                  </a:lnTo>
                  <a:lnTo>
                    <a:pt x="1863628" y="337726"/>
                  </a:lnTo>
                  <a:lnTo>
                    <a:pt x="1855920" y="1000629"/>
                  </a:lnTo>
                  <a:lnTo>
                    <a:pt x="1821305" y="1000629"/>
                  </a:lnTo>
                  <a:lnTo>
                    <a:pt x="1813597" y="337726"/>
                  </a:lnTo>
                  <a:lnTo>
                    <a:pt x="1791659" y="337726"/>
                  </a:lnTo>
                  <a:lnTo>
                    <a:pt x="1783950" y="1000629"/>
                  </a:lnTo>
                  <a:lnTo>
                    <a:pt x="1749335" y="1000629"/>
                  </a:lnTo>
                  <a:lnTo>
                    <a:pt x="1741627" y="337726"/>
                  </a:lnTo>
                  <a:lnTo>
                    <a:pt x="1719689" y="337726"/>
                  </a:lnTo>
                  <a:lnTo>
                    <a:pt x="1711981" y="1000629"/>
                  </a:lnTo>
                  <a:lnTo>
                    <a:pt x="1677365" y="1000629"/>
                  </a:lnTo>
                  <a:lnTo>
                    <a:pt x="1669657" y="337726"/>
                  </a:lnTo>
                  <a:lnTo>
                    <a:pt x="1647719" y="337726"/>
                  </a:lnTo>
                  <a:lnTo>
                    <a:pt x="1640011" y="1000629"/>
                  </a:lnTo>
                  <a:lnTo>
                    <a:pt x="1605396" y="1000629"/>
                  </a:lnTo>
                  <a:lnTo>
                    <a:pt x="1597687" y="337726"/>
                  </a:lnTo>
                  <a:lnTo>
                    <a:pt x="1575749" y="337726"/>
                  </a:lnTo>
                  <a:lnTo>
                    <a:pt x="1568041" y="1000629"/>
                  </a:lnTo>
                  <a:lnTo>
                    <a:pt x="1533426" y="1000629"/>
                  </a:lnTo>
                  <a:lnTo>
                    <a:pt x="1525717" y="337726"/>
                  </a:lnTo>
                  <a:lnTo>
                    <a:pt x="1503780" y="337726"/>
                  </a:lnTo>
                  <a:lnTo>
                    <a:pt x="1496071" y="1000629"/>
                  </a:lnTo>
                  <a:lnTo>
                    <a:pt x="1461456" y="1000629"/>
                  </a:lnTo>
                  <a:lnTo>
                    <a:pt x="1453748" y="337726"/>
                  </a:lnTo>
                  <a:lnTo>
                    <a:pt x="1431810" y="337726"/>
                  </a:lnTo>
                  <a:lnTo>
                    <a:pt x="1424101" y="1000629"/>
                  </a:lnTo>
                  <a:lnTo>
                    <a:pt x="1389486" y="1000629"/>
                  </a:lnTo>
                  <a:lnTo>
                    <a:pt x="1381778" y="337725"/>
                  </a:lnTo>
                  <a:lnTo>
                    <a:pt x="1359840" y="337725"/>
                  </a:lnTo>
                  <a:lnTo>
                    <a:pt x="1352132" y="1000629"/>
                  </a:lnTo>
                  <a:lnTo>
                    <a:pt x="1317517" y="1000629"/>
                  </a:lnTo>
                  <a:lnTo>
                    <a:pt x="1309808" y="337725"/>
                  </a:lnTo>
                  <a:lnTo>
                    <a:pt x="1287871" y="337725"/>
                  </a:lnTo>
                  <a:lnTo>
                    <a:pt x="1280162" y="1000629"/>
                  </a:lnTo>
                  <a:lnTo>
                    <a:pt x="1245547" y="1000629"/>
                  </a:lnTo>
                  <a:lnTo>
                    <a:pt x="1237839" y="337725"/>
                  </a:lnTo>
                  <a:lnTo>
                    <a:pt x="1215901" y="337725"/>
                  </a:lnTo>
                  <a:lnTo>
                    <a:pt x="1208193" y="1000629"/>
                  </a:lnTo>
                  <a:lnTo>
                    <a:pt x="1173578" y="1000629"/>
                  </a:lnTo>
                  <a:lnTo>
                    <a:pt x="1165869" y="337725"/>
                  </a:lnTo>
                  <a:lnTo>
                    <a:pt x="1143931" y="337725"/>
                  </a:lnTo>
                  <a:lnTo>
                    <a:pt x="1136223" y="1000629"/>
                  </a:lnTo>
                  <a:lnTo>
                    <a:pt x="1101608" y="1000629"/>
                  </a:lnTo>
                  <a:lnTo>
                    <a:pt x="1093899" y="337725"/>
                  </a:lnTo>
                  <a:lnTo>
                    <a:pt x="1071962" y="337725"/>
                  </a:lnTo>
                  <a:lnTo>
                    <a:pt x="1064253" y="1000629"/>
                  </a:lnTo>
                  <a:lnTo>
                    <a:pt x="1029638" y="1000629"/>
                  </a:lnTo>
                  <a:lnTo>
                    <a:pt x="1021930" y="337725"/>
                  </a:lnTo>
                  <a:lnTo>
                    <a:pt x="999992" y="337725"/>
                  </a:lnTo>
                  <a:lnTo>
                    <a:pt x="992283" y="1000629"/>
                  </a:lnTo>
                  <a:lnTo>
                    <a:pt x="957668" y="1000629"/>
                  </a:lnTo>
                  <a:lnTo>
                    <a:pt x="949960" y="337725"/>
                  </a:lnTo>
                  <a:lnTo>
                    <a:pt x="928022" y="337725"/>
                  </a:lnTo>
                  <a:lnTo>
                    <a:pt x="920314" y="1000629"/>
                  </a:lnTo>
                  <a:lnTo>
                    <a:pt x="885699" y="1000629"/>
                  </a:lnTo>
                  <a:lnTo>
                    <a:pt x="877990" y="337725"/>
                  </a:lnTo>
                  <a:lnTo>
                    <a:pt x="856052" y="337725"/>
                  </a:lnTo>
                  <a:lnTo>
                    <a:pt x="848344" y="1000629"/>
                  </a:lnTo>
                  <a:lnTo>
                    <a:pt x="813729" y="1000629"/>
                  </a:lnTo>
                  <a:lnTo>
                    <a:pt x="806020" y="337725"/>
                  </a:lnTo>
                  <a:lnTo>
                    <a:pt x="784083" y="337725"/>
                  </a:lnTo>
                  <a:lnTo>
                    <a:pt x="776374" y="1000629"/>
                  </a:lnTo>
                  <a:lnTo>
                    <a:pt x="741759" y="1000629"/>
                  </a:lnTo>
                  <a:lnTo>
                    <a:pt x="734051" y="337725"/>
                  </a:lnTo>
                  <a:lnTo>
                    <a:pt x="712113" y="337725"/>
                  </a:lnTo>
                  <a:lnTo>
                    <a:pt x="704405" y="1000629"/>
                  </a:lnTo>
                  <a:lnTo>
                    <a:pt x="669789" y="1000629"/>
                  </a:lnTo>
                  <a:lnTo>
                    <a:pt x="662081" y="337725"/>
                  </a:lnTo>
                  <a:lnTo>
                    <a:pt x="640143" y="337725"/>
                  </a:lnTo>
                  <a:lnTo>
                    <a:pt x="632435" y="1000629"/>
                  </a:lnTo>
                  <a:lnTo>
                    <a:pt x="597820" y="1000629"/>
                  </a:lnTo>
                  <a:lnTo>
                    <a:pt x="590111" y="337725"/>
                  </a:lnTo>
                  <a:lnTo>
                    <a:pt x="568173" y="337725"/>
                  </a:lnTo>
                  <a:lnTo>
                    <a:pt x="560465" y="1000629"/>
                  </a:lnTo>
                  <a:lnTo>
                    <a:pt x="525850" y="1000629"/>
                  </a:lnTo>
                  <a:lnTo>
                    <a:pt x="518142" y="337725"/>
                  </a:lnTo>
                  <a:lnTo>
                    <a:pt x="496204" y="337725"/>
                  </a:lnTo>
                  <a:lnTo>
                    <a:pt x="488495" y="1000629"/>
                  </a:lnTo>
                  <a:lnTo>
                    <a:pt x="453880" y="1000629"/>
                  </a:lnTo>
                  <a:lnTo>
                    <a:pt x="446172" y="337725"/>
                  </a:lnTo>
                  <a:lnTo>
                    <a:pt x="424234" y="337725"/>
                  </a:lnTo>
                  <a:lnTo>
                    <a:pt x="416526" y="1000629"/>
                  </a:lnTo>
                  <a:lnTo>
                    <a:pt x="381911" y="1000629"/>
                  </a:lnTo>
                  <a:lnTo>
                    <a:pt x="374202" y="337725"/>
                  </a:lnTo>
                  <a:lnTo>
                    <a:pt x="352264" y="337725"/>
                  </a:lnTo>
                  <a:lnTo>
                    <a:pt x="344556" y="1000629"/>
                  </a:lnTo>
                  <a:lnTo>
                    <a:pt x="309941" y="1000629"/>
                  </a:lnTo>
                  <a:lnTo>
                    <a:pt x="302232" y="337725"/>
                  </a:lnTo>
                  <a:lnTo>
                    <a:pt x="280295" y="337725"/>
                  </a:lnTo>
                  <a:lnTo>
                    <a:pt x="272586" y="1000629"/>
                  </a:lnTo>
                  <a:lnTo>
                    <a:pt x="237971" y="1000629"/>
                  </a:lnTo>
                  <a:lnTo>
                    <a:pt x="230263" y="337725"/>
                  </a:lnTo>
                  <a:lnTo>
                    <a:pt x="208325" y="337725"/>
                  </a:lnTo>
                  <a:lnTo>
                    <a:pt x="200616" y="1000629"/>
                  </a:lnTo>
                  <a:lnTo>
                    <a:pt x="166001" y="1000629"/>
                  </a:lnTo>
                  <a:lnTo>
                    <a:pt x="158293" y="337725"/>
                  </a:lnTo>
                  <a:lnTo>
                    <a:pt x="136355" y="337725"/>
                  </a:lnTo>
                  <a:lnTo>
                    <a:pt x="128647" y="1000629"/>
                  </a:lnTo>
                  <a:lnTo>
                    <a:pt x="94028" y="1000629"/>
                  </a:lnTo>
                  <a:lnTo>
                    <a:pt x="86319" y="337725"/>
                  </a:lnTo>
                  <a:lnTo>
                    <a:pt x="64382" y="337725"/>
                  </a:lnTo>
                  <a:lnTo>
                    <a:pt x="56673" y="1000629"/>
                  </a:lnTo>
                  <a:lnTo>
                    <a:pt x="0" y="1000629"/>
                  </a:lnTo>
                  <a:lnTo>
                    <a:pt x="0" y="166775"/>
                  </a:lnTo>
                  <a:cubicBezTo>
                    <a:pt x="0" y="74668"/>
                    <a:pt x="74668" y="0"/>
                    <a:pt x="166775" y="0"/>
                  </a:cubicBezTo>
                  <a:lnTo>
                    <a:pt x="1933108" y="0"/>
                  </a:lnTo>
                  <a:cubicBezTo>
                    <a:pt x="2025215" y="0"/>
                    <a:pt x="2099883" y="74668"/>
                    <a:pt x="2099883" y="166775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97" name="グループ化 296">
            <a:extLst>
              <a:ext uri="{FF2B5EF4-FFF2-40B4-BE49-F238E27FC236}">
                <a16:creationId xmlns:a16="http://schemas.microsoft.com/office/drawing/2014/main" id="{23880C8A-ADAD-99C8-7E4A-BB95C999F888}"/>
              </a:ext>
            </a:extLst>
          </p:cNvPr>
          <p:cNvGrpSpPr/>
          <p:nvPr/>
        </p:nvGrpSpPr>
        <p:grpSpPr>
          <a:xfrm>
            <a:off x="677525" y="845234"/>
            <a:ext cx="2688350" cy="2688350"/>
            <a:chOff x="677525" y="845234"/>
            <a:chExt cx="2688350" cy="2688350"/>
          </a:xfrm>
        </p:grpSpPr>
        <p:grpSp>
          <p:nvGrpSpPr>
            <p:cNvPr id="298" name="グループ化 297">
              <a:extLst>
                <a:ext uri="{FF2B5EF4-FFF2-40B4-BE49-F238E27FC236}">
                  <a16:creationId xmlns:a16="http://schemas.microsoft.com/office/drawing/2014/main" id="{C265CEC3-8BFC-43B9-DCE5-72CB8E189C92}"/>
                </a:ext>
              </a:extLst>
            </p:cNvPr>
            <p:cNvGrpSpPr/>
            <p:nvPr/>
          </p:nvGrpSpPr>
          <p:grpSpPr>
            <a:xfrm>
              <a:off x="677525" y="845234"/>
              <a:ext cx="2688350" cy="2688350"/>
              <a:chOff x="2500124" y="6704217"/>
              <a:chExt cx="2688350" cy="2688350"/>
            </a:xfrm>
          </p:grpSpPr>
          <p:sp>
            <p:nvSpPr>
              <p:cNvPr id="306" name="四角形: 角を丸くする 305">
                <a:extLst>
                  <a:ext uri="{FF2B5EF4-FFF2-40B4-BE49-F238E27FC236}">
                    <a16:creationId xmlns:a16="http://schemas.microsoft.com/office/drawing/2014/main" id="{271408C7-B509-A3BE-A4B4-BF7CFF1855D7}"/>
                  </a:ext>
                </a:extLst>
              </p:cNvPr>
              <p:cNvSpPr/>
              <p:nvPr/>
            </p:nvSpPr>
            <p:spPr bwMode="auto">
              <a:xfrm>
                <a:off x="2500124" y="6704217"/>
                <a:ext cx="2688350" cy="2688350"/>
              </a:xfrm>
              <a:prstGeom prst="roundRect">
                <a:avLst>
                  <a:gd name="adj" fmla="val 3331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四角形: 角を丸くする 306">
                <a:extLst>
                  <a:ext uri="{FF2B5EF4-FFF2-40B4-BE49-F238E27FC236}">
                    <a16:creationId xmlns:a16="http://schemas.microsoft.com/office/drawing/2014/main" id="{1547E270-1DD3-F966-C74F-B23AA2BBF59B}"/>
                  </a:ext>
                </a:extLst>
              </p:cNvPr>
              <p:cNvSpPr/>
              <p:nvPr/>
            </p:nvSpPr>
            <p:spPr bwMode="auto">
              <a:xfrm>
                <a:off x="2620518" y="6824611"/>
                <a:ext cx="2447562" cy="2447562"/>
              </a:xfrm>
              <a:prstGeom prst="roundRect">
                <a:avLst>
                  <a:gd name="adj" fmla="val 1515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9" name="グループ化 298">
              <a:extLst>
                <a:ext uri="{FF2B5EF4-FFF2-40B4-BE49-F238E27FC236}">
                  <a16:creationId xmlns:a16="http://schemas.microsoft.com/office/drawing/2014/main" id="{B6CEF46E-9012-8D03-B898-F1351B48047C}"/>
                </a:ext>
              </a:extLst>
            </p:cNvPr>
            <p:cNvGrpSpPr/>
            <p:nvPr/>
          </p:nvGrpSpPr>
          <p:grpSpPr>
            <a:xfrm>
              <a:off x="1427200" y="2532955"/>
              <a:ext cx="1189000" cy="799334"/>
              <a:chOff x="1173200" y="2199025"/>
              <a:chExt cx="1697000" cy="977257"/>
            </a:xfrm>
          </p:grpSpPr>
          <p:sp>
            <p:nvSpPr>
              <p:cNvPr id="303" name="四角形: 角を丸くする 302">
                <a:extLst>
                  <a:ext uri="{FF2B5EF4-FFF2-40B4-BE49-F238E27FC236}">
                    <a16:creationId xmlns:a16="http://schemas.microsoft.com/office/drawing/2014/main" id="{A4BB088E-FB17-8F1E-1932-4B9B90867348}"/>
                  </a:ext>
                </a:extLst>
              </p:cNvPr>
              <p:cNvSpPr/>
              <p:nvPr/>
            </p:nvSpPr>
            <p:spPr bwMode="auto">
              <a:xfrm>
                <a:off x="1904865" y="2716494"/>
                <a:ext cx="233676" cy="45978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76200">
                <a:solidFill>
                  <a:srgbClr val="0070C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5FBB82AC-80ED-0BD6-7002-59CB443FCA56}"/>
                  </a:ext>
                </a:extLst>
              </p:cNvPr>
              <p:cNvSpPr/>
              <p:nvPr/>
            </p:nvSpPr>
            <p:spPr bwMode="auto">
              <a:xfrm>
                <a:off x="1258251" y="2422387"/>
                <a:ext cx="1526899" cy="504405"/>
              </a:xfrm>
              <a:custGeom>
                <a:avLst/>
                <a:gdLst>
                  <a:gd name="connsiteX0" fmla="*/ 0 w 1824001"/>
                  <a:gd name="connsiteY0" fmla="*/ 38737 h 713813"/>
                  <a:gd name="connsiteX1" fmla="*/ 0 w 1824001"/>
                  <a:gd name="connsiteY1" fmla="*/ 38738 h 713813"/>
                  <a:gd name="connsiteX2" fmla="*/ 0 w 1824001"/>
                  <a:gd name="connsiteY2" fmla="*/ 38738 h 713813"/>
                  <a:gd name="connsiteX3" fmla="*/ 1820096 w 1824001"/>
                  <a:gd name="connsiteY3" fmla="*/ 0 h 713813"/>
                  <a:gd name="connsiteX4" fmla="*/ 1824001 w 1824001"/>
                  <a:gd name="connsiteY4" fmla="*/ 38738 h 713813"/>
                  <a:gd name="connsiteX5" fmla="*/ 1824000 w 1824001"/>
                  <a:gd name="connsiteY5" fmla="*/ 38738 h 713813"/>
                  <a:gd name="connsiteX6" fmla="*/ 1148925 w 1824001"/>
                  <a:gd name="connsiteY6" fmla="*/ 713813 h 713813"/>
                  <a:gd name="connsiteX7" fmla="*/ 675075 w 1824001"/>
                  <a:gd name="connsiteY7" fmla="*/ 713812 h 713813"/>
                  <a:gd name="connsiteX8" fmla="*/ 13715 w 1824001"/>
                  <a:gd name="connsiteY8" fmla="*/ 174788 h 713813"/>
                  <a:gd name="connsiteX9" fmla="*/ 0 w 1824001"/>
                  <a:gd name="connsiteY9" fmla="*/ 38738 h 713813"/>
                  <a:gd name="connsiteX10" fmla="*/ 3905 w 1824001"/>
                  <a:gd name="connsiteY10" fmla="*/ 1 h 713813"/>
                  <a:gd name="connsiteX11" fmla="*/ 37471 w 1824001"/>
                  <a:gd name="connsiteY11" fmla="*/ 18220 h 713813"/>
                  <a:gd name="connsiteX12" fmla="*/ 126104 w 1824001"/>
                  <a:gd name="connsiteY12" fmla="*/ 36114 h 713813"/>
                  <a:gd name="connsiteX13" fmla="*/ 1697896 w 1824001"/>
                  <a:gd name="connsiteY13" fmla="*/ 36114 h 713813"/>
                  <a:gd name="connsiteX14" fmla="*/ 1786529 w 1824001"/>
                  <a:gd name="connsiteY14" fmla="*/ 18220 h 713813"/>
                  <a:gd name="connsiteX0" fmla="*/ 0 w 1824001"/>
                  <a:gd name="connsiteY0" fmla="*/ 38737 h 713813"/>
                  <a:gd name="connsiteX1" fmla="*/ 0 w 1824001"/>
                  <a:gd name="connsiteY1" fmla="*/ 38738 h 713813"/>
                  <a:gd name="connsiteX2" fmla="*/ 0 w 1824001"/>
                  <a:gd name="connsiteY2" fmla="*/ 38738 h 713813"/>
                  <a:gd name="connsiteX3" fmla="*/ 0 w 1824001"/>
                  <a:gd name="connsiteY3" fmla="*/ 38737 h 713813"/>
                  <a:gd name="connsiteX4" fmla="*/ 1820096 w 1824001"/>
                  <a:gd name="connsiteY4" fmla="*/ 0 h 713813"/>
                  <a:gd name="connsiteX5" fmla="*/ 1824001 w 1824001"/>
                  <a:gd name="connsiteY5" fmla="*/ 38738 h 713813"/>
                  <a:gd name="connsiteX6" fmla="*/ 1824000 w 1824001"/>
                  <a:gd name="connsiteY6" fmla="*/ 38738 h 713813"/>
                  <a:gd name="connsiteX7" fmla="*/ 1148925 w 1824001"/>
                  <a:gd name="connsiteY7" fmla="*/ 713813 h 713813"/>
                  <a:gd name="connsiteX8" fmla="*/ 675075 w 1824001"/>
                  <a:gd name="connsiteY8" fmla="*/ 713812 h 713813"/>
                  <a:gd name="connsiteX9" fmla="*/ 13715 w 1824001"/>
                  <a:gd name="connsiteY9" fmla="*/ 174788 h 713813"/>
                  <a:gd name="connsiteX10" fmla="*/ 0 w 1824001"/>
                  <a:gd name="connsiteY10" fmla="*/ 38738 h 713813"/>
                  <a:gd name="connsiteX11" fmla="*/ 3905 w 1824001"/>
                  <a:gd name="connsiteY11" fmla="*/ 1 h 713813"/>
                  <a:gd name="connsiteX12" fmla="*/ 126104 w 1824001"/>
                  <a:gd name="connsiteY12" fmla="*/ 36114 h 713813"/>
                  <a:gd name="connsiteX13" fmla="*/ 1697896 w 1824001"/>
                  <a:gd name="connsiteY13" fmla="*/ 36114 h 713813"/>
                  <a:gd name="connsiteX14" fmla="*/ 1786529 w 1824001"/>
                  <a:gd name="connsiteY14" fmla="*/ 18220 h 713813"/>
                  <a:gd name="connsiteX15" fmla="*/ 1820096 w 1824001"/>
                  <a:gd name="connsiteY15" fmla="*/ 0 h 713813"/>
                  <a:gd name="connsiteX0" fmla="*/ 0 w 1824001"/>
                  <a:gd name="connsiteY0" fmla="*/ 38737 h 713813"/>
                  <a:gd name="connsiteX1" fmla="*/ 0 w 1824001"/>
                  <a:gd name="connsiteY1" fmla="*/ 38738 h 713813"/>
                  <a:gd name="connsiteX2" fmla="*/ 0 w 1824001"/>
                  <a:gd name="connsiteY2" fmla="*/ 38738 h 713813"/>
                  <a:gd name="connsiteX3" fmla="*/ 0 w 1824001"/>
                  <a:gd name="connsiteY3" fmla="*/ 38737 h 713813"/>
                  <a:gd name="connsiteX4" fmla="*/ 1820096 w 1824001"/>
                  <a:gd name="connsiteY4" fmla="*/ 0 h 713813"/>
                  <a:gd name="connsiteX5" fmla="*/ 1824001 w 1824001"/>
                  <a:gd name="connsiteY5" fmla="*/ 38738 h 713813"/>
                  <a:gd name="connsiteX6" fmla="*/ 1824000 w 1824001"/>
                  <a:gd name="connsiteY6" fmla="*/ 38738 h 713813"/>
                  <a:gd name="connsiteX7" fmla="*/ 1148925 w 1824001"/>
                  <a:gd name="connsiteY7" fmla="*/ 713813 h 713813"/>
                  <a:gd name="connsiteX8" fmla="*/ 675075 w 1824001"/>
                  <a:gd name="connsiteY8" fmla="*/ 713812 h 713813"/>
                  <a:gd name="connsiteX9" fmla="*/ 13715 w 1824001"/>
                  <a:gd name="connsiteY9" fmla="*/ 174788 h 713813"/>
                  <a:gd name="connsiteX10" fmla="*/ 0 w 1824001"/>
                  <a:gd name="connsiteY10" fmla="*/ 38738 h 713813"/>
                  <a:gd name="connsiteX11" fmla="*/ 3905 w 1824001"/>
                  <a:gd name="connsiteY11" fmla="*/ 1 h 713813"/>
                  <a:gd name="connsiteX12" fmla="*/ 1697896 w 1824001"/>
                  <a:gd name="connsiteY12" fmla="*/ 36114 h 713813"/>
                  <a:gd name="connsiteX13" fmla="*/ 1786529 w 1824001"/>
                  <a:gd name="connsiteY13" fmla="*/ 18220 h 713813"/>
                  <a:gd name="connsiteX14" fmla="*/ 1820096 w 1824001"/>
                  <a:gd name="connsiteY14" fmla="*/ 0 h 713813"/>
                  <a:gd name="connsiteX0" fmla="*/ 0 w 1824001"/>
                  <a:gd name="connsiteY0" fmla="*/ 38737 h 713813"/>
                  <a:gd name="connsiteX1" fmla="*/ 0 w 1824001"/>
                  <a:gd name="connsiteY1" fmla="*/ 38738 h 713813"/>
                  <a:gd name="connsiteX2" fmla="*/ 0 w 1824001"/>
                  <a:gd name="connsiteY2" fmla="*/ 38738 h 713813"/>
                  <a:gd name="connsiteX3" fmla="*/ 0 w 1824001"/>
                  <a:gd name="connsiteY3" fmla="*/ 38737 h 713813"/>
                  <a:gd name="connsiteX4" fmla="*/ 1820096 w 1824001"/>
                  <a:gd name="connsiteY4" fmla="*/ 0 h 713813"/>
                  <a:gd name="connsiteX5" fmla="*/ 1824001 w 1824001"/>
                  <a:gd name="connsiteY5" fmla="*/ 38738 h 713813"/>
                  <a:gd name="connsiteX6" fmla="*/ 1824000 w 1824001"/>
                  <a:gd name="connsiteY6" fmla="*/ 38738 h 713813"/>
                  <a:gd name="connsiteX7" fmla="*/ 1148925 w 1824001"/>
                  <a:gd name="connsiteY7" fmla="*/ 713813 h 713813"/>
                  <a:gd name="connsiteX8" fmla="*/ 675075 w 1824001"/>
                  <a:gd name="connsiteY8" fmla="*/ 713812 h 713813"/>
                  <a:gd name="connsiteX9" fmla="*/ 13715 w 1824001"/>
                  <a:gd name="connsiteY9" fmla="*/ 174788 h 713813"/>
                  <a:gd name="connsiteX10" fmla="*/ 0 w 1824001"/>
                  <a:gd name="connsiteY10" fmla="*/ 38738 h 713813"/>
                  <a:gd name="connsiteX11" fmla="*/ 3905 w 1824001"/>
                  <a:gd name="connsiteY11" fmla="*/ 1 h 713813"/>
                  <a:gd name="connsiteX12" fmla="*/ 1786529 w 1824001"/>
                  <a:gd name="connsiteY12" fmla="*/ 18220 h 713813"/>
                  <a:gd name="connsiteX13" fmla="*/ 1820096 w 1824001"/>
                  <a:gd name="connsiteY13" fmla="*/ 0 h 713813"/>
                  <a:gd name="connsiteX0" fmla="*/ 0 w 1824001"/>
                  <a:gd name="connsiteY0" fmla="*/ 38736 h 713812"/>
                  <a:gd name="connsiteX1" fmla="*/ 0 w 1824001"/>
                  <a:gd name="connsiteY1" fmla="*/ 38737 h 713812"/>
                  <a:gd name="connsiteX2" fmla="*/ 0 w 1824001"/>
                  <a:gd name="connsiteY2" fmla="*/ 38737 h 713812"/>
                  <a:gd name="connsiteX3" fmla="*/ 0 w 1824001"/>
                  <a:gd name="connsiteY3" fmla="*/ 38736 h 713812"/>
                  <a:gd name="connsiteX4" fmla="*/ 1786529 w 1824001"/>
                  <a:gd name="connsiteY4" fmla="*/ 18219 h 713812"/>
                  <a:gd name="connsiteX5" fmla="*/ 1824001 w 1824001"/>
                  <a:gd name="connsiteY5" fmla="*/ 38737 h 713812"/>
                  <a:gd name="connsiteX6" fmla="*/ 1824000 w 1824001"/>
                  <a:gd name="connsiteY6" fmla="*/ 38737 h 713812"/>
                  <a:gd name="connsiteX7" fmla="*/ 1148925 w 1824001"/>
                  <a:gd name="connsiteY7" fmla="*/ 713812 h 713812"/>
                  <a:gd name="connsiteX8" fmla="*/ 675075 w 1824001"/>
                  <a:gd name="connsiteY8" fmla="*/ 713811 h 713812"/>
                  <a:gd name="connsiteX9" fmla="*/ 13715 w 1824001"/>
                  <a:gd name="connsiteY9" fmla="*/ 174787 h 713812"/>
                  <a:gd name="connsiteX10" fmla="*/ 0 w 1824001"/>
                  <a:gd name="connsiteY10" fmla="*/ 38737 h 713812"/>
                  <a:gd name="connsiteX11" fmla="*/ 3905 w 1824001"/>
                  <a:gd name="connsiteY11" fmla="*/ 0 h 713812"/>
                  <a:gd name="connsiteX12" fmla="*/ 1786529 w 1824001"/>
                  <a:gd name="connsiteY12" fmla="*/ 18219 h 713812"/>
                  <a:gd name="connsiteX0" fmla="*/ 0 w 1824001"/>
                  <a:gd name="connsiteY0" fmla="*/ 38736 h 713812"/>
                  <a:gd name="connsiteX1" fmla="*/ 0 w 1824001"/>
                  <a:gd name="connsiteY1" fmla="*/ 38737 h 713812"/>
                  <a:gd name="connsiteX2" fmla="*/ 0 w 1824001"/>
                  <a:gd name="connsiteY2" fmla="*/ 38737 h 713812"/>
                  <a:gd name="connsiteX3" fmla="*/ 0 w 1824001"/>
                  <a:gd name="connsiteY3" fmla="*/ 38736 h 713812"/>
                  <a:gd name="connsiteX4" fmla="*/ 3905 w 1824001"/>
                  <a:gd name="connsiteY4" fmla="*/ 0 h 713812"/>
                  <a:gd name="connsiteX5" fmla="*/ 1824001 w 1824001"/>
                  <a:gd name="connsiteY5" fmla="*/ 38737 h 713812"/>
                  <a:gd name="connsiteX6" fmla="*/ 1824000 w 1824001"/>
                  <a:gd name="connsiteY6" fmla="*/ 38737 h 713812"/>
                  <a:gd name="connsiteX7" fmla="*/ 1148925 w 1824001"/>
                  <a:gd name="connsiteY7" fmla="*/ 713812 h 713812"/>
                  <a:gd name="connsiteX8" fmla="*/ 675075 w 1824001"/>
                  <a:gd name="connsiteY8" fmla="*/ 713811 h 713812"/>
                  <a:gd name="connsiteX9" fmla="*/ 13715 w 1824001"/>
                  <a:gd name="connsiteY9" fmla="*/ 174787 h 713812"/>
                  <a:gd name="connsiteX10" fmla="*/ 0 w 1824001"/>
                  <a:gd name="connsiteY10" fmla="*/ 38737 h 713812"/>
                  <a:gd name="connsiteX11" fmla="*/ 3905 w 1824001"/>
                  <a:gd name="connsiteY11" fmla="*/ 0 h 713812"/>
                  <a:gd name="connsiteX0" fmla="*/ 0 w 1824001"/>
                  <a:gd name="connsiteY0" fmla="*/ 0 h 675076"/>
                  <a:gd name="connsiteX1" fmla="*/ 0 w 1824001"/>
                  <a:gd name="connsiteY1" fmla="*/ 1 h 675076"/>
                  <a:gd name="connsiteX2" fmla="*/ 0 w 1824001"/>
                  <a:gd name="connsiteY2" fmla="*/ 1 h 675076"/>
                  <a:gd name="connsiteX3" fmla="*/ 0 w 1824001"/>
                  <a:gd name="connsiteY3" fmla="*/ 0 h 675076"/>
                  <a:gd name="connsiteX4" fmla="*/ 0 w 1824001"/>
                  <a:gd name="connsiteY4" fmla="*/ 1 h 675076"/>
                  <a:gd name="connsiteX5" fmla="*/ 1824001 w 1824001"/>
                  <a:gd name="connsiteY5" fmla="*/ 1 h 675076"/>
                  <a:gd name="connsiteX6" fmla="*/ 1824000 w 1824001"/>
                  <a:gd name="connsiteY6" fmla="*/ 1 h 675076"/>
                  <a:gd name="connsiteX7" fmla="*/ 1148925 w 1824001"/>
                  <a:gd name="connsiteY7" fmla="*/ 675076 h 675076"/>
                  <a:gd name="connsiteX8" fmla="*/ 675075 w 1824001"/>
                  <a:gd name="connsiteY8" fmla="*/ 675075 h 675076"/>
                  <a:gd name="connsiteX9" fmla="*/ 13715 w 1824001"/>
                  <a:gd name="connsiteY9" fmla="*/ 136051 h 675076"/>
                  <a:gd name="connsiteX10" fmla="*/ 0 w 1824001"/>
                  <a:gd name="connsiteY10" fmla="*/ 1 h 675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24001" h="675076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  <a:moveTo>
                      <a:pt x="0" y="1"/>
                    </a:moveTo>
                    <a:lnTo>
                      <a:pt x="1824001" y="1"/>
                    </a:lnTo>
                    <a:lnTo>
                      <a:pt x="1824000" y="1"/>
                    </a:lnTo>
                    <a:cubicBezTo>
                      <a:pt x="1824000" y="372835"/>
                      <a:pt x="1521759" y="675076"/>
                      <a:pt x="1148925" y="675076"/>
                    </a:cubicBezTo>
                    <a:lnTo>
                      <a:pt x="675075" y="675075"/>
                    </a:lnTo>
                    <a:cubicBezTo>
                      <a:pt x="348845" y="675075"/>
                      <a:pt x="76663" y="443672"/>
                      <a:pt x="13715" y="136051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rgbClr val="0070C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5" name="四角形: 角を丸くする 304">
                <a:extLst>
                  <a:ext uri="{FF2B5EF4-FFF2-40B4-BE49-F238E27FC236}">
                    <a16:creationId xmlns:a16="http://schemas.microsoft.com/office/drawing/2014/main" id="{D9F963F4-DD79-EAFF-C19B-EEAC1D99A9D8}"/>
                  </a:ext>
                </a:extLst>
              </p:cNvPr>
              <p:cNvSpPr/>
              <p:nvPr/>
            </p:nvSpPr>
            <p:spPr bwMode="auto">
              <a:xfrm>
                <a:off x="1173200" y="2199025"/>
                <a:ext cx="1697000" cy="254614"/>
              </a:xfrm>
              <a:prstGeom prst="roundRect">
                <a:avLst>
                  <a:gd name="adj" fmla="val 28720"/>
                </a:avLst>
              </a:prstGeom>
              <a:solidFill>
                <a:schemeClr val="bg1"/>
              </a:solidFill>
              <a:ln w="76200">
                <a:solidFill>
                  <a:srgbClr val="0070C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00" name="正方形/長方形 299">
              <a:extLst>
                <a:ext uri="{FF2B5EF4-FFF2-40B4-BE49-F238E27FC236}">
                  <a16:creationId xmlns:a16="http://schemas.microsoft.com/office/drawing/2014/main" id="{8C4346DC-53CB-30D0-828C-908BFFC6FF06}"/>
                </a:ext>
              </a:extLst>
            </p:cNvPr>
            <p:cNvSpPr/>
            <p:nvPr/>
          </p:nvSpPr>
          <p:spPr bwMode="auto">
            <a:xfrm>
              <a:off x="1420850" y="1114215"/>
              <a:ext cx="1201700" cy="1298346"/>
            </a:xfrm>
            <a:prstGeom prst="rect">
              <a:avLst/>
            </a:prstGeom>
            <a:solidFill>
              <a:schemeClr val="bg1"/>
            </a:solidFill>
            <a:ln w="7620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1" name="フリーフォーム: 図形 300">
              <a:extLst>
                <a:ext uri="{FF2B5EF4-FFF2-40B4-BE49-F238E27FC236}">
                  <a16:creationId xmlns:a16="http://schemas.microsoft.com/office/drawing/2014/main" id="{0E5A2B17-CBA9-E160-1122-89C95CFD28BA}"/>
                </a:ext>
              </a:extLst>
            </p:cNvPr>
            <p:cNvSpPr/>
            <p:nvPr/>
          </p:nvSpPr>
          <p:spPr bwMode="auto">
            <a:xfrm>
              <a:off x="1679825" y="1295728"/>
              <a:ext cx="690902" cy="1081476"/>
            </a:xfrm>
            <a:custGeom>
              <a:avLst/>
              <a:gdLst>
                <a:gd name="connsiteX0" fmla="*/ 345018 w 690036"/>
                <a:gd name="connsiteY0" fmla="*/ 0 h 1080120"/>
                <a:gd name="connsiteX1" fmla="*/ 632789 w 690036"/>
                <a:gd name="connsiteY1" fmla="*/ 331798 h 1080120"/>
                <a:gd name="connsiteX2" fmla="*/ 457032 w 690036"/>
                <a:gd name="connsiteY2" fmla="*/ 637522 h 1080120"/>
                <a:gd name="connsiteX3" fmla="*/ 407727 w 690036"/>
                <a:gd name="connsiteY3" fmla="*/ 648999 h 1080120"/>
                <a:gd name="connsiteX4" fmla="*/ 415815 w 690036"/>
                <a:gd name="connsiteY4" fmla="*/ 681349 h 1080120"/>
                <a:gd name="connsiteX5" fmla="*/ 533514 w 690036"/>
                <a:gd name="connsiteY5" fmla="*/ 681349 h 1080120"/>
                <a:gd name="connsiteX6" fmla="*/ 690036 w 690036"/>
                <a:gd name="connsiteY6" fmla="*/ 837871 h 1080120"/>
                <a:gd name="connsiteX7" fmla="*/ 690036 w 690036"/>
                <a:gd name="connsiteY7" fmla="*/ 1080120 h 1080120"/>
                <a:gd name="connsiteX8" fmla="*/ 0 w 690036"/>
                <a:gd name="connsiteY8" fmla="*/ 1080120 h 1080120"/>
                <a:gd name="connsiteX9" fmla="*/ 0 w 690036"/>
                <a:gd name="connsiteY9" fmla="*/ 837871 h 1080120"/>
                <a:gd name="connsiteX10" fmla="*/ 156522 w 690036"/>
                <a:gd name="connsiteY10" fmla="*/ 681349 h 1080120"/>
                <a:gd name="connsiteX11" fmla="*/ 274223 w 690036"/>
                <a:gd name="connsiteY11" fmla="*/ 681349 h 1080120"/>
                <a:gd name="connsiteX12" fmla="*/ 282311 w 690036"/>
                <a:gd name="connsiteY12" fmla="*/ 648999 h 1080120"/>
                <a:gd name="connsiteX13" fmla="*/ 233004 w 690036"/>
                <a:gd name="connsiteY13" fmla="*/ 637522 h 1080120"/>
                <a:gd name="connsiteX14" fmla="*/ 57247 w 690036"/>
                <a:gd name="connsiteY14" fmla="*/ 331798 h 1080120"/>
                <a:gd name="connsiteX15" fmla="*/ 345018 w 690036"/>
                <a:gd name="connsiteY15" fmla="*/ 0 h 1080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0036" h="1080120">
                  <a:moveTo>
                    <a:pt x="345018" y="0"/>
                  </a:moveTo>
                  <a:cubicBezTo>
                    <a:pt x="503950" y="0"/>
                    <a:pt x="632789" y="148551"/>
                    <a:pt x="632789" y="331798"/>
                  </a:cubicBezTo>
                  <a:cubicBezTo>
                    <a:pt x="632789" y="469233"/>
                    <a:pt x="560317" y="587152"/>
                    <a:pt x="457032" y="637522"/>
                  </a:cubicBezTo>
                  <a:lnTo>
                    <a:pt x="407727" y="648999"/>
                  </a:lnTo>
                  <a:lnTo>
                    <a:pt x="415815" y="681349"/>
                  </a:lnTo>
                  <a:lnTo>
                    <a:pt x="533514" y="681349"/>
                  </a:lnTo>
                  <a:cubicBezTo>
                    <a:pt x="619959" y="681349"/>
                    <a:pt x="690036" y="751426"/>
                    <a:pt x="690036" y="837871"/>
                  </a:cubicBezTo>
                  <a:lnTo>
                    <a:pt x="690036" y="1080120"/>
                  </a:lnTo>
                  <a:lnTo>
                    <a:pt x="0" y="1080120"/>
                  </a:lnTo>
                  <a:lnTo>
                    <a:pt x="0" y="837871"/>
                  </a:lnTo>
                  <a:cubicBezTo>
                    <a:pt x="0" y="751426"/>
                    <a:pt x="70077" y="681349"/>
                    <a:pt x="156522" y="681349"/>
                  </a:cubicBezTo>
                  <a:lnTo>
                    <a:pt x="274223" y="681349"/>
                  </a:lnTo>
                  <a:lnTo>
                    <a:pt x="282311" y="648999"/>
                  </a:lnTo>
                  <a:lnTo>
                    <a:pt x="233004" y="637522"/>
                  </a:lnTo>
                  <a:cubicBezTo>
                    <a:pt x="129719" y="587152"/>
                    <a:pt x="57247" y="469233"/>
                    <a:pt x="57247" y="331798"/>
                  </a:cubicBezTo>
                  <a:cubicBezTo>
                    <a:pt x="57247" y="148551"/>
                    <a:pt x="186086" y="0"/>
                    <a:pt x="34501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フリーフォーム: 図形 301">
              <a:extLst>
                <a:ext uri="{FF2B5EF4-FFF2-40B4-BE49-F238E27FC236}">
                  <a16:creationId xmlns:a16="http://schemas.microsoft.com/office/drawing/2014/main" id="{5AED3F14-779C-407F-FD49-375D9859ACB3}"/>
                </a:ext>
              </a:extLst>
            </p:cNvPr>
            <p:cNvSpPr/>
            <p:nvPr/>
          </p:nvSpPr>
          <p:spPr bwMode="auto">
            <a:xfrm>
              <a:off x="2283677" y="1179304"/>
              <a:ext cx="269477" cy="269476"/>
            </a:xfrm>
            <a:custGeom>
              <a:avLst/>
              <a:gdLst>
                <a:gd name="connsiteX0" fmla="*/ 272562 w 725819"/>
                <a:gd name="connsiteY0" fmla="*/ 0 h 725819"/>
                <a:gd name="connsiteX1" fmla="*/ 418180 w 725819"/>
                <a:gd name="connsiteY1" fmla="*/ 0 h 725819"/>
                <a:gd name="connsiteX2" fmla="*/ 725819 w 725819"/>
                <a:gd name="connsiteY2" fmla="*/ 307640 h 725819"/>
                <a:gd name="connsiteX3" fmla="*/ 725819 w 725819"/>
                <a:gd name="connsiteY3" fmla="*/ 453257 h 725819"/>
                <a:gd name="connsiteX4" fmla="*/ 0 w 725819"/>
                <a:gd name="connsiteY4" fmla="*/ 0 h 725819"/>
                <a:gd name="connsiteX5" fmla="*/ 145618 w 725819"/>
                <a:gd name="connsiteY5" fmla="*/ 0 h 725819"/>
                <a:gd name="connsiteX6" fmla="*/ 725819 w 725819"/>
                <a:gd name="connsiteY6" fmla="*/ 580202 h 725819"/>
                <a:gd name="connsiteX7" fmla="*/ 725819 w 725819"/>
                <a:gd name="connsiteY7" fmla="*/ 725819 h 725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5819" h="725819">
                  <a:moveTo>
                    <a:pt x="272562" y="0"/>
                  </a:moveTo>
                  <a:lnTo>
                    <a:pt x="418180" y="0"/>
                  </a:lnTo>
                  <a:lnTo>
                    <a:pt x="725819" y="307640"/>
                  </a:lnTo>
                  <a:lnTo>
                    <a:pt x="725819" y="453257"/>
                  </a:lnTo>
                  <a:close/>
                  <a:moveTo>
                    <a:pt x="0" y="0"/>
                  </a:moveTo>
                  <a:lnTo>
                    <a:pt x="145618" y="0"/>
                  </a:lnTo>
                  <a:lnTo>
                    <a:pt x="725819" y="580202"/>
                  </a:lnTo>
                  <a:lnTo>
                    <a:pt x="725819" y="725819"/>
                  </a:lnTo>
                  <a:close/>
                </a:path>
              </a:pathLst>
            </a:custGeom>
            <a:solidFill>
              <a:srgbClr val="0070C0"/>
            </a:solidFill>
            <a:ln w="762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308" name="グループ化 307">
            <a:extLst>
              <a:ext uri="{FF2B5EF4-FFF2-40B4-BE49-F238E27FC236}">
                <a16:creationId xmlns:a16="http://schemas.microsoft.com/office/drawing/2014/main" id="{28BE5B09-2B4D-7ECC-2B06-F588A26BD9F4}"/>
              </a:ext>
            </a:extLst>
          </p:cNvPr>
          <p:cNvGrpSpPr/>
          <p:nvPr/>
        </p:nvGrpSpPr>
        <p:grpSpPr>
          <a:xfrm>
            <a:off x="6568371" y="845234"/>
            <a:ext cx="2688350" cy="2688350"/>
            <a:chOff x="6568371" y="845234"/>
            <a:chExt cx="2688350" cy="2688350"/>
          </a:xfrm>
        </p:grpSpPr>
        <p:grpSp>
          <p:nvGrpSpPr>
            <p:cNvPr id="309" name="グループ化 308">
              <a:extLst>
                <a:ext uri="{FF2B5EF4-FFF2-40B4-BE49-F238E27FC236}">
                  <a16:creationId xmlns:a16="http://schemas.microsoft.com/office/drawing/2014/main" id="{345A3612-237B-938E-2596-3EFAB56F0411}"/>
                </a:ext>
              </a:extLst>
            </p:cNvPr>
            <p:cNvGrpSpPr/>
            <p:nvPr/>
          </p:nvGrpSpPr>
          <p:grpSpPr>
            <a:xfrm>
              <a:off x="6568371" y="845234"/>
              <a:ext cx="2688350" cy="2688350"/>
              <a:chOff x="2500124" y="6704217"/>
              <a:chExt cx="2688350" cy="2688350"/>
            </a:xfrm>
          </p:grpSpPr>
          <p:sp>
            <p:nvSpPr>
              <p:cNvPr id="315" name="四角形: 角を丸くする 314">
                <a:extLst>
                  <a:ext uri="{FF2B5EF4-FFF2-40B4-BE49-F238E27FC236}">
                    <a16:creationId xmlns:a16="http://schemas.microsoft.com/office/drawing/2014/main" id="{5218E794-00A5-DA19-EC19-AB0B1F29F973}"/>
                  </a:ext>
                </a:extLst>
              </p:cNvPr>
              <p:cNvSpPr/>
              <p:nvPr/>
            </p:nvSpPr>
            <p:spPr bwMode="auto">
              <a:xfrm>
                <a:off x="2500124" y="6704217"/>
                <a:ext cx="2688350" cy="2688350"/>
              </a:xfrm>
              <a:prstGeom prst="roundRect">
                <a:avLst>
                  <a:gd name="adj" fmla="val 3331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四角形: 角を丸くする 315">
                <a:extLst>
                  <a:ext uri="{FF2B5EF4-FFF2-40B4-BE49-F238E27FC236}">
                    <a16:creationId xmlns:a16="http://schemas.microsoft.com/office/drawing/2014/main" id="{262D6DA0-B7D2-7792-20F7-A55826945F9D}"/>
                  </a:ext>
                </a:extLst>
              </p:cNvPr>
              <p:cNvSpPr/>
              <p:nvPr/>
            </p:nvSpPr>
            <p:spPr bwMode="auto">
              <a:xfrm>
                <a:off x="2620518" y="6824611"/>
                <a:ext cx="2447562" cy="2447562"/>
              </a:xfrm>
              <a:prstGeom prst="roundRect">
                <a:avLst>
                  <a:gd name="adj" fmla="val 1515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0" name="正方形/長方形 309">
              <a:extLst>
                <a:ext uri="{FF2B5EF4-FFF2-40B4-BE49-F238E27FC236}">
                  <a16:creationId xmlns:a16="http://schemas.microsoft.com/office/drawing/2014/main" id="{E92604E5-EDAE-E569-6C6F-FA3AD550BE46}"/>
                </a:ext>
              </a:extLst>
            </p:cNvPr>
            <p:cNvSpPr/>
            <p:nvPr/>
          </p:nvSpPr>
          <p:spPr bwMode="auto">
            <a:xfrm>
              <a:off x="7623866" y="939800"/>
              <a:ext cx="324733" cy="2527300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1" name="フリーフォーム: 図形 310">
              <a:extLst>
                <a:ext uri="{FF2B5EF4-FFF2-40B4-BE49-F238E27FC236}">
                  <a16:creationId xmlns:a16="http://schemas.microsoft.com/office/drawing/2014/main" id="{DA371983-FD9A-512C-595B-A960339CE4B9}"/>
                </a:ext>
              </a:extLst>
            </p:cNvPr>
            <p:cNvSpPr/>
            <p:nvPr/>
          </p:nvSpPr>
          <p:spPr bwMode="auto">
            <a:xfrm>
              <a:off x="6646195" y="959770"/>
              <a:ext cx="2300452" cy="1914340"/>
            </a:xfrm>
            <a:custGeom>
              <a:avLst/>
              <a:gdLst>
                <a:gd name="connsiteX0" fmla="*/ 0 w 2476249"/>
                <a:gd name="connsiteY0" fmla="*/ 0 h 2060631"/>
                <a:gd name="connsiteX1" fmla="*/ 854337 w 2476249"/>
                <a:gd name="connsiteY1" fmla="*/ 564250 h 2060631"/>
                <a:gd name="connsiteX2" fmla="*/ 933801 w 2476249"/>
                <a:gd name="connsiteY2" fmla="*/ 508769 h 2060631"/>
                <a:gd name="connsiteX3" fmla="*/ 1216781 w 2476249"/>
                <a:gd name="connsiteY3" fmla="*/ 458527 h 2060631"/>
                <a:gd name="connsiteX4" fmla="*/ 1682380 w 2476249"/>
                <a:gd name="connsiteY4" fmla="*/ 235747 h 2060631"/>
                <a:gd name="connsiteX5" fmla="*/ 1907932 w 2476249"/>
                <a:gd name="connsiteY5" fmla="*/ 265376 h 2060631"/>
                <a:gd name="connsiteX6" fmla="*/ 1853352 w 2476249"/>
                <a:gd name="connsiteY6" fmla="*/ 479983 h 2060631"/>
                <a:gd name="connsiteX7" fmla="*/ 1596992 w 2476249"/>
                <a:gd name="connsiteY7" fmla="*/ 619654 h 2060631"/>
                <a:gd name="connsiteX8" fmla="*/ 1554172 w 2476249"/>
                <a:gd name="connsiteY8" fmla="*/ 741506 h 2060631"/>
                <a:gd name="connsiteX9" fmla="*/ 2383207 w 2476249"/>
                <a:gd name="connsiteY9" fmla="*/ 1005821 h 2060631"/>
                <a:gd name="connsiteX10" fmla="*/ 2474890 w 2476249"/>
                <a:gd name="connsiteY10" fmla="*/ 1107435 h 2060631"/>
                <a:gd name="connsiteX11" fmla="*/ 2472329 w 2476249"/>
                <a:gd name="connsiteY11" fmla="*/ 1156533 h 2060631"/>
                <a:gd name="connsiteX12" fmla="*/ 2321614 w 2476249"/>
                <a:gd name="connsiteY12" fmla="*/ 1245653 h 2060631"/>
                <a:gd name="connsiteX13" fmla="*/ 1671429 w 2476249"/>
                <a:gd name="connsiteY13" fmla="*/ 1078682 h 2060631"/>
                <a:gd name="connsiteX14" fmla="*/ 1655197 w 2476249"/>
                <a:gd name="connsiteY14" fmla="*/ 1107490 h 2060631"/>
                <a:gd name="connsiteX15" fmla="*/ 2322201 w 2476249"/>
                <a:gd name="connsiteY15" fmla="*/ 1483366 h 2060631"/>
                <a:gd name="connsiteX16" fmla="*/ 2369279 w 2476249"/>
                <a:gd name="connsiteY16" fmla="*/ 1652010 h 2060631"/>
                <a:gd name="connsiteX17" fmla="*/ 2200637 w 2476249"/>
                <a:gd name="connsiteY17" fmla="*/ 1699089 h 2060631"/>
                <a:gd name="connsiteX18" fmla="*/ 1533630 w 2476249"/>
                <a:gd name="connsiteY18" fmla="*/ 1323210 h 2060631"/>
                <a:gd name="connsiteX19" fmla="*/ 1513481 w 2476249"/>
                <a:gd name="connsiteY19" fmla="*/ 1358966 h 2060631"/>
                <a:gd name="connsiteX20" fmla="*/ 1993072 w 2476249"/>
                <a:gd name="connsiteY20" fmla="*/ 1828662 h 2060631"/>
                <a:gd name="connsiteX21" fmla="*/ 2021667 w 2476249"/>
                <a:gd name="connsiteY21" fmla="*/ 1962504 h 2060631"/>
                <a:gd name="connsiteX22" fmla="*/ 1994898 w 2476249"/>
                <a:gd name="connsiteY22" fmla="*/ 2003740 h 2060631"/>
                <a:gd name="connsiteX23" fmla="*/ 1819818 w 2476249"/>
                <a:gd name="connsiteY23" fmla="*/ 2005564 h 2060631"/>
                <a:gd name="connsiteX24" fmla="*/ 1338273 w 2476249"/>
                <a:gd name="connsiteY24" fmla="*/ 1533958 h 2060631"/>
                <a:gd name="connsiteX25" fmla="*/ 1303455 w 2476249"/>
                <a:gd name="connsiteY25" fmla="*/ 1547372 h 2060631"/>
                <a:gd name="connsiteX26" fmla="*/ 1522713 w 2476249"/>
                <a:gd name="connsiteY26" fmla="*/ 1918151 h 2060631"/>
                <a:gd name="connsiteX27" fmla="*/ 1517359 w 2476249"/>
                <a:gd name="connsiteY27" fmla="*/ 2022382 h 2060631"/>
                <a:gd name="connsiteX28" fmla="*/ 1489505 w 2476249"/>
                <a:gd name="connsiteY28" fmla="*/ 2047469 h 2060631"/>
                <a:gd name="connsiteX29" fmla="*/ 1417966 w 2476249"/>
                <a:gd name="connsiteY29" fmla="*/ 2057651 h 2060631"/>
                <a:gd name="connsiteX30" fmla="*/ 1360187 w 2476249"/>
                <a:gd name="connsiteY30" fmla="*/ 2014261 h 2060631"/>
                <a:gd name="connsiteX31" fmla="*/ 1029860 w 2476249"/>
                <a:gd name="connsiteY31" fmla="*/ 1521364 h 2060631"/>
                <a:gd name="connsiteX32" fmla="*/ 888144 w 2476249"/>
                <a:gd name="connsiteY32" fmla="*/ 1441504 h 2060631"/>
                <a:gd name="connsiteX33" fmla="*/ 633010 w 2476249"/>
                <a:gd name="connsiteY33" fmla="*/ 1042531 h 2060631"/>
                <a:gd name="connsiteX34" fmla="*/ 634419 w 2476249"/>
                <a:gd name="connsiteY34" fmla="*/ 953892 h 2060631"/>
                <a:gd name="connsiteX35" fmla="*/ 13824 w 2476249"/>
                <a:gd name="connsiteY35" fmla="*/ 562146 h 2060631"/>
                <a:gd name="connsiteX0" fmla="*/ 159456 w 2635705"/>
                <a:gd name="connsiteY0" fmla="*/ 0 h 2060631"/>
                <a:gd name="connsiteX1" fmla="*/ 1013793 w 2635705"/>
                <a:gd name="connsiteY1" fmla="*/ 564250 h 2060631"/>
                <a:gd name="connsiteX2" fmla="*/ 1093257 w 2635705"/>
                <a:gd name="connsiteY2" fmla="*/ 508769 h 2060631"/>
                <a:gd name="connsiteX3" fmla="*/ 1376237 w 2635705"/>
                <a:gd name="connsiteY3" fmla="*/ 458527 h 2060631"/>
                <a:gd name="connsiteX4" fmla="*/ 1841836 w 2635705"/>
                <a:gd name="connsiteY4" fmla="*/ 235747 h 2060631"/>
                <a:gd name="connsiteX5" fmla="*/ 2067388 w 2635705"/>
                <a:gd name="connsiteY5" fmla="*/ 265376 h 2060631"/>
                <a:gd name="connsiteX6" fmla="*/ 2012808 w 2635705"/>
                <a:gd name="connsiteY6" fmla="*/ 479983 h 2060631"/>
                <a:gd name="connsiteX7" fmla="*/ 1756448 w 2635705"/>
                <a:gd name="connsiteY7" fmla="*/ 619654 h 2060631"/>
                <a:gd name="connsiteX8" fmla="*/ 1713628 w 2635705"/>
                <a:gd name="connsiteY8" fmla="*/ 741506 h 2060631"/>
                <a:gd name="connsiteX9" fmla="*/ 2542663 w 2635705"/>
                <a:gd name="connsiteY9" fmla="*/ 1005821 h 2060631"/>
                <a:gd name="connsiteX10" fmla="*/ 2634346 w 2635705"/>
                <a:gd name="connsiteY10" fmla="*/ 1107435 h 2060631"/>
                <a:gd name="connsiteX11" fmla="*/ 2631785 w 2635705"/>
                <a:gd name="connsiteY11" fmla="*/ 1156533 h 2060631"/>
                <a:gd name="connsiteX12" fmla="*/ 2481070 w 2635705"/>
                <a:gd name="connsiteY12" fmla="*/ 1245653 h 2060631"/>
                <a:gd name="connsiteX13" fmla="*/ 1830885 w 2635705"/>
                <a:gd name="connsiteY13" fmla="*/ 1078682 h 2060631"/>
                <a:gd name="connsiteX14" fmla="*/ 1814653 w 2635705"/>
                <a:gd name="connsiteY14" fmla="*/ 1107490 h 2060631"/>
                <a:gd name="connsiteX15" fmla="*/ 2481657 w 2635705"/>
                <a:gd name="connsiteY15" fmla="*/ 1483366 h 2060631"/>
                <a:gd name="connsiteX16" fmla="*/ 2528735 w 2635705"/>
                <a:gd name="connsiteY16" fmla="*/ 1652010 h 2060631"/>
                <a:gd name="connsiteX17" fmla="*/ 2360093 w 2635705"/>
                <a:gd name="connsiteY17" fmla="*/ 1699089 h 2060631"/>
                <a:gd name="connsiteX18" fmla="*/ 1693086 w 2635705"/>
                <a:gd name="connsiteY18" fmla="*/ 1323210 h 2060631"/>
                <a:gd name="connsiteX19" fmla="*/ 1672937 w 2635705"/>
                <a:gd name="connsiteY19" fmla="*/ 1358966 h 2060631"/>
                <a:gd name="connsiteX20" fmla="*/ 2152528 w 2635705"/>
                <a:gd name="connsiteY20" fmla="*/ 1828662 h 2060631"/>
                <a:gd name="connsiteX21" fmla="*/ 2181123 w 2635705"/>
                <a:gd name="connsiteY21" fmla="*/ 1962504 h 2060631"/>
                <a:gd name="connsiteX22" fmla="*/ 2154354 w 2635705"/>
                <a:gd name="connsiteY22" fmla="*/ 2003740 h 2060631"/>
                <a:gd name="connsiteX23" fmla="*/ 1979274 w 2635705"/>
                <a:gd name="connsiteY23" fmla="*/ 2005564 h 2060631"/>
                <a:gd name="connsiteX24" fmla="*/ 1497729 w 2635705"/>
                <a:gd name="connsiteY24" fmla="*/ 1533958 h 2060631"/>
                <a:gd name="connsiteX25" fmla="*/ 1462911 w 2635705"/>
                <a:gd name="connsiteY25" fmla="*/ 1547372 h 2060631"/>
                <a:gd name="connsiteX26" fmla="*/ 1682169 w 2635705"/>
                <a:gd name="connsiteY26" fmla="*/ 1918151 h 2060631"/>
                <a:gd name="connsiteX27" fmla="*/ 1676815 w 2635705"/>
                <a:gd name="connsiteY27" fmla="*/ 2022382 h 2060631"/>
                <a:gd name="connsiteX28" fmla="*/ 1648961 w 2635705"/>
                <a:gd name="connsiteY28" fmla="*/ 2047469 h 2060631"/>
                <a:gd name="connsiteX29" fmla="*/ 1577422 w 2635705"/>
                <a:gd name="connsiteY29" fmla="*/ 2057651 h 2060631"/>
                <a:gd name="connsiteX30" fmla="*/ 1519643 w 2635705"/>
                <a:gd name="connsiteY30" fmla="*/ 2014261 h 2060631"/>
                <a:gd name="connsiteX31" fmla="*/ 1189316 w 2635705"/>
                <a:gd name="connsiteY31" fmla="*/ 1521364 h 2060631"/>
                <a:gd name="connsiteX32" fmla="*/ 1047600 w 2635705"/>
                <a:gd name="connsiteY32" fmla="*/ 1441504 h 2060631"/>
                <a:gd name="connsiteX33" fmla="*/ 792466 w 2635705"/>
                <a:gd name="connsiteY33" fmla="*/ 1042531 h 2060631"/>
                <a:gd name="connsiteX34" fmla="*/ 793875 w 2635705"/>
                <a:gd name="connsiteY34" fmla="*/ 953892 h 2060631"/>
                <a:gd name="connsiteX35" fmla="*/ 173280 w 2635705"/>
                <a:gd name="connsiteY35" fmla="*/ 562146 h 2060631"/>
                <a:gd name="connsiteX36" fmla="*/ 0 w 2635705"/>
                <a:gd name="connsiteY36" fmla="*/ 205224 h 2060631"/>
                <a:gd name="connsiteX37" fmla="*/ 159456 w 2635705"/>
                <a:gd name="connsiteY37" fmla="*/ 0 h 2060631"/>
                <a:gd name="connsiteX0" fmla="*/ 0 w 2635705"/>
                <a:gd name="connsiteY0" fmla="*/ 205224 h 2060631"/>
                <a:gd name="connsiteX1" fmla="*/ 159456 w 2635705"/>
                <a:gd name="connsiteY1" fmla="*/ 0 h 2060631"/>
                <a:gd name="connsiteX2" fmla="*/ 1013793 w 2635705"/>
                <a:gd name="connsiteY2" fmla="*/ 564250 h 2060631"/>
                <a:gd name="connsiteX3" fmla="*/ 1093257 w 2635705"/>
                <a:gd name="connsiteY3" fmla="*/ 508769 h 2060631"/>
                <a:gd name="connsiteX4" fmla="*/ 1376237 w 2635705"/>
                <a:gd name="connsiteY4" fmla="*/ 458527 h 2060631"/>
                <a:gd name="connsiteX5" fmla="*/ 1841836 w 2635705"/>
                <a:gd name="connsiteY5" fmla="*/ 235747 h 2060631"/>
                <a:gd name="connsiteX6" fmla="*/ 2067388 w 2635705"/>
                <a:gd name="connsiteY6" fmla="*/ 265376 h 2060631"/>
                <a:gd name="connsiteX7" fmla="*/ 2012808 w 2635705"/>
                <a:gd name="connsiteY7" fmla="*/ 479983 h 2060631"/>
                <a:gd name="connsiteX8" fmla="*/ 1756448 w 2635705"/>
                <a:gd name="connsiteY8" fmla="*/ 619654 h 2060631"/>
                <a:gd name="connsiteX9" fmla="*/ 1713628 w 2635705"/>
                <a:gd name="connsiteY9" fmla="*/ 741506 h 2060631"/>
                <a:gd name="connsiteX10" fmla="*/ 2542663 w 2635705"/>
                <a:gd name="connsiteY10" fmla="*/ 1005821 h 2060631"/>
                <a:gd name="connsiteX11" fmla="*/ 2634346 w 2635705"/>
                <a:gd name="connsiteY11" fmla="*/ 1107435 h 2060631"/>
                <a:gd name="connsiteX12" fmla="*/ 2631785 w 2635705"/>
                <a:gd name="connsiteY12" fmla="*/ 1156533 h 2060631"/>
                <a:gd name="connsiteX13" fmla="*/ 2481070 w 2635705"/>
                <a:gd name="connsiteY13" fmla="*/ 1245653 h 2060631"/>
                <a:gd name="connsiteX14" fmla="*/ 1830885 w 2635705"/>
                <a:gd name="connsiteY14" fmla="*/ 1078682 h 2060631"/>
                <a:gd name="connsiteX15" fmla="*/ 1814653 w 2635705"/>
                <a:gd name="connsiteY15" fmla="*/ 1107490 h 2060631"/>
                <a:gd name="connsiteX16" fmla="*/ 2481657 w 2635705"/>
                <a:gd name="connsiteY16" fmla="*/ 1483366 h 2060631"/>
                <a:gd name="connsiteX17" fmla="*/ 2528735 w 2635705"/>
                <a:gd name="connsiteY17" fmla="*/ 1652010 h 2060631"/>
                <a:gd name="connsiteX18" fmla="*/ 2360093 w 2635705"/>
                <a:gd name="connsiteY18" fmla="*/ 1699089 h 2060631"/>
                <a:gd name="connsiteX19" fmla="*/ 1693086 w 2635705"/>
                <a:gd name="connsiteY19" fmla="*/ 1323210 h 2060631"/>
                <a:gd name="connsiteX20" fmla="*/ 1672937 w 2635705"/>
                <a:gd name="connsiteY20" fmla="*/ 1358966 h 2060631"/>
                <a:gd name="connsiteX21" fmla="*/ 2152528 w 2635705"/>
                <a:gd name="connsiteY21" fmla="*/ 1828662 h 2060631"/>
                <a:gd name="connsiteX22" fmla="*/ 2181123 w 2635705"/>
                <a:gd name="connsiteY22" fmla="*/ 1962504 h 2060631"/>
                <a:gd name="connsiteX23" fmla="*/ 2154354 w 2635705"/>
                <a:gd name="connsiteY23" fmla="*/ 2003740 h 2060631"/>
                <a:gd name="connsiteX24" fmla="*/ 1979274 w 2635705"/>
                <a:gd name="connsiteY24" fmla="*/ 2005564 h 2060631"/>
                <a:gd name="connsiteX25" fmla="*/ 1497729 w 2635705"/>
                <a:gd name="connsiteY25" fmla="*/ 1533958 h 2060631"/>
                <a:gd name="connsiteX26" fmla="*/ 1462911 w 2635705"/>
                <a:gd name="connsiteY26" fmla="*/ 1547372 h 2060631"/>
                <a:gd name="connsiteX27" fmla="*/ 1682169 w 2635705"/>
                <a:gd name="connsiteY27" fmla="*/ 1918151 h 2060631"/>
                <a:gd name="connsiteX28" fmla="*/ 1676815 w 2635705"/>
                <a:gd name="connsiteY28" fmla="*/ 2022382 h 2060631"/>
                <a:gd name="connsiteX29" fmla="*/ 1648961 w 2635705"/>
                <a:gd name="connsiteY29" fmla="*/ 2047469 h 2060631"/>
                <a:gd name="connsiteX30" fmla="*/ 1577422 w 2635705"/>
                <a:gd name="connsiteY30" fmla="*/ 2057651 h 2060631"/>
                <a:gd name="connsiteX31" fmla="*/ 1519643 w 2635705"/>
                <a:gd name="connsiteY31" fmla="*/ 2014261 h 2060631"/>
                <a:gd name="connsiteX32" fmla="*/ 1189316 w 2635705"/>
                <a:gd name="connsiteY32" fmla="*/ 1521364 h 2060631"/>
                <a:gd name="connsiteX33" fmla="*/ 1047600 w 2635705"/>
                <a:gd name="connsiteY33" fmla="*/ 1441504 h 2060631"/>
                <a:gd name="connsiteX34" fmla="*/ 792466 w 2635705"/>
                <a:gd name="connsiteY34" fmla="*/ 1042531 h 2060631"/>
                <a:gd name="connsiteX35" fmla="*/ 793875 w 2635705"/>
                <a:gd name="connsiteY35" fmla="*/ 953892 h 2060631"/>
                <a:gd name="connsiteX36" fmla="*/ 173280 w 2635705"/>
                <a:gd name="connsiteY36" fmla="*/ 562146 h 2060631"/>
                <a:gd name="connsiteX37" fmla="*/ 91440 w 2635705"/>
                <a:gd name="connsiteY37" fmla="*/ 296664 h 2060631"/>
                <a:gd name="connsiteX0" fmla="*/ 93213 w 2569462"/>
                <a:gd name="connsiteY0" fmla="*/ 0 h 2060631"/>
                <a:gd name="connsiteX1" fmla="*/ 947550 w 2569462"/>
                <a:gd name="connsiteY1" fmla="*/ 564250 h 2060631"/>
                <a:gd name="connsiteX2" fmla="*/ 1027014 w 2569462"/>
                <a:gd name="connsiteY2" fmla="*/ 508769 h 2060631"/>
                <a:gd name="connsiteX3" fmla="*/ 1309994 w 2569462"/>
                <a:gd name="connsiteY3" fmla="*/ 458527 h 2060631"/>
                <a:gd name="connsiteX4" fmla="*/ 1775593 w 2569462"/>
                <a:gd name="connsiteY4" fmla="*/ 235747 h 2060631"/>
                <a:gd name="connsiteX5" fmla="*/ 2001145 w 2569462"/>
                <a:gd name="connsiteY5" fmla="*/ 265376 h 2060631"/>
                <a:gd name="connsiteX6" fmla="*/ 1946565 w 2569462"/>
                <a:gd name="connsiteY6" fmla="*/ 479983 h 2060631"/>
                <a:gd name="connsiteX7" fmla="*/ 1690205 w 2569462"/>
                <a:gd name="connsiteY7" fmla="*/ 619654 h 2060631"/>
                <a:gd name="connsiteX8" fmla="*/ 1647385 w 2569462"/>
                <a:gd name="connsiteY8" fmla="*/ 741506 h 2060631"/>
                <a:gd name="connsiteX9" fmla="*/ 2476420 w 2569462"/>
                <a:gd name="connsiteY9" fmla="*/ 1005821 h 2060631"/>
                <a:gd name="connsiteX10" fmla="*/ 2568103 w 2569462"/>
                <a:gd name="connsiteY10" fmla="*/ 1107435 h 2060631"/>
                <a:gd name="connsiteX11" fmla="*/ 2565542 w 2569462"/>
                <a:gd name="connsiteY11" fmla="*/ 1156533 h 2060631"/>
                <a:gd name="connsiteX12" fmla="*/ 2414827 w 2569462"/>
                <a:gd name="connsiteY12" fmla="*/ 1245653 h 2060631"/>
                <a:gd name="connsiteX13" fmla="*/ 1764642 w 2569462"/>
                <a:gd name="connsiteY13" fmla="*/ 1078682 h 2060631"/>
                <a:gd name="connsiteX14" fmla="*/ 1748410 w 2569462"/>
                <a:gd name="connsiteY14" fmla="*/ 1107490 h 2060631"/>
                <a:gd name="connsiteX15" fmla="*/ 2415414 w 2569462"/>
                <a:gd name="connsiteY15" fmla="*/ 1483366 h 2060631"/>
                <a:gd name="connsiteX16" fmla="*/ 2462492 w 2569462"/>
                <a:gd name="connsiteY16" fmla="*/ 1652010 h 2060631"/>
                <a:gd name="connsiteX17" fmla="*/ 2293850 w 2569462"/>
                <a:gd name="connsiteY17" fmla="*/ 1699089 h 2060631"/>
                <a:gd name="connsiteX18" fmla="*/ 1626843 w 2569462"/>
                <a:gd name="connsiteY18" fmla="*/ 1323210 h 2060631"/>
                <a:gd name="connsiteX19" fmla="*/ 1606694 w 2569462"/>
                <a:gd name="connsiteY19" fmla="*/ 1358966 h 2060631"/>
                <a:gd name="connsiteX20" fmla="*/ 2086285 w 2569462"/>
                <a:gd name="connsiteY20" fmla="*/ 1828662 h 2060631"/>
                <a:gd name="connsiteX21" fmla="*/ 2114880 w 2569462"/>
                <a:gd name="connsiteY21" fmla="*/ 1962504 h 2060631"/>
                <a:gd name="connsiteX22" fmla="*/ 2088111 w 2569462"/>
                <a:gd name="connsiteY22" fmla="*/ 2003740 h 2060631"/>
                <a:gd name="connsiteX23" fmla="*/ 1913031 w 2569462"/>
                <a:gd name="connsiteY23" fmla="*/ 2005564 h 2060631"/>
                <a:gd name="connsiteX24" fmla="*/ 1431486 w 2569462"/>
                <a:gd name="connsiteY24" fmla="*/ 1533958 h 2060631"/>
                <a:gd name="connsiteX25" fmla="*/ 1396668 w 2569462"/>
                <a:gd name="connsiteY25" fmla="*/ 1547372 h 2060631"/>
                <a:gd name="connsiteX26" fmla="*/ 1615926 w 2569462"/>
                <a:gd name="connsiteY26" fmla="*/ 1918151 h 2060631"/>
                <a:gd name="connsiteX27" fmla="*/ 1610572 w 2569462"/>
                <a:gd name="connsiteY27" fmla="*/ 2022382 h 2060631"/>
                <a:gd name="connsiteX28" fmla="*/ 1582718 w 2569462"/>
                <a:gd name="connsiteY28" fmla="*/ 2047469 h 2060631"/>
                <a:gd name="connsiteX29" fmla="*/ 1511179 w 2569462"/>
                <a:gd name="connsiteY29" fmla="*/ 2057651 h 2060631"/>
                <a:gd name="connsiteX30" fmla="*/ 1453400 w 2569462"/>
                <a:gd name="connsiteY30" fmla="*/ 2014261 h 2060631"/>
                <a:gd name="connsiteX31" fmla="*/ 1123073 w 2569462"/>
                <a:gd name="connsiteY31" fmla="*/ 1521364 h 2060631"/>
                <a:gd name="connsiteX32" fmla="*/ 981357 w 2569462"/>
                <a:gd name="connsiteY32" fmla="*/ 1441504 h 2060631"/>
                <a:gd name="connsiteX33" fmla="*/ 726223 w 2569462"/>
                <a:gd name="connsiteY33" fmla="*/ 1042531 h 2060631"/>
                <a:gd name="connsiteX34" fmla="*/ 727632 w 2569462"/>
                <a:gd name="connsiteY34" fmla="*/ 953892 h 2060631"/>
                <a:gd name="connsiteX35" fmla="*/ 107037 w 2569462"/>
                <a:gd name="connsiteY35" fmla="*/ 562146 h 2060631"/>
                <a:gd name="connsiteX36" fmla="*/ 25197 w 2569462"/>
                <a:gd name="connsiteY36" fmla="*/ 296664 h 2060631"/>
                <a:gd name="connsiteX0" fmla="*/ 0 w 2476249"/>
                <a:gd name="connsiteY0" fmla="*/ 0 h 2060631"/>
                <a:gd name="connsiteX1" fmla="*/ 854337 w 2476249"/>
                <a:gd name="connsiteY1" fmla="*/ 564250 h 2060631"/>
                <a:gd name="connsiteX2" fmla="*/ 933801 w 2476249"/>
                <a:gd name="connsiteY2" fmla="*/ 508769 h 2060631"/>
                <a:gd name="connsiteX3" fmla="*/ 1216781 w 2476249"/>
                <a:gd name="connsiteY3" fmla="*/ 458527 h 2060631"/>
                <a:gd name="connsiteX4" fmla="*/ 1682380 w 2476249"/>
                <a:gd name="connsiteY4" fmla="*/ 235747 h 2060631"/>
                <a:gd name="connsiteX5" fmla="*/ 1907932 w 2476249"/>
                <a:gd name="connsiteY5" fmla="*/ 265376 h 2060631"/>
                <a:gd name="connsiteX6" fmla="*/ 1853352 w 2476249"/>
                <a:gd name="connsiteY6" fmla="*/ 479983 h 2060631"/>
                <a:gd name="connsiteX7" fmla="*/ 1596992 w 2476249"/>
                <a:gd name="connsiteY7" fmla="*/ 619654 h 2060631"/>
                <a:gd name="connsiteX8" fmla="*/ 1554172 w 2476249"/>
                <a:gd name="connsiteY8" fmla="*/ 741506 h 2060631"/>
                <a:gd name="connsiteX9" fmla="*/ 2383207 w 2476249"/>
                <a:gd name="connsiteY9" fmla="*/ 1005821 h 2060631"/>
                <a:gd name="connsiteX10" fmla="*/ 2474890 w 2476249"/>
                <a:gd name="connsiteY10" fmla="*/ 1107435 h 2060631"/>
                <a:gd name="connsiteX11" fmla="*/ 2472329 w 2476249"/>
                <a:gd name="connsiteY11" fmla="*/ 1156533 h 2060631"/>
                <a:gd name="connsiteX12" fmla="*/ 2321614 w 2476249"/>
                <a:gd name="connsiteY12" fmla="*/ 1245653 h 2060631"/>
                <a:gd name="connsiteX13" fmla="*/ 1671429 w 2476249"/>
                <a:gd name="connsiteY13" fmla="*/ 1078682 h 2060631"/>
                <a:gd name="connsiteX14" fmla="*/ 1655197 w 2476249"/>
                <a:gd name="connsiteY14" fmla="*/ 1107490 h 2060631"/>
                <a:gd name="connsiteX15" fmla="*/ 2322201 w 2476249"/>
                <a:gd name="connsiteY15" fmla="*/ 1483366 h 2060631"/>
                <a:gd name="connsiteX16" fmla="*/ 2369279 w 2476249"/>
                <a:gd name="connsiteY16" fmla="*/ 1652010 h 2060631"/>
                <a:gd name="connsiteX17" fmla="*/ 2200637 w 2476249"/>
                <a:gd name="connsiteY17" fmla="*/ 1699089 h 2060631"/>
                <a:gd name="connsiteX18" fmla="*/ 1533630 w 2476249"/>
                <a:gd name="connsiteY18" fmla="*/ 1323210 h 2060631"/>
                <a:gd name="connsiteX19" fmla="*/ 1513481 w 2476249"/>
                <a:gd name="connsiteY19" fmla="*/ 1358966 h 2060631"/>
                <a:gd name="connsiteX20" fmla="*/ 1993072 w 2476249"/>
                <a:gd name="connsiteY20" fmla="*/ 1828662 h 2060631"/>
                <a:gd name="connsiteX21" fmla="*/ 2021667 w 2476249"/>
                <a:gd name="connsiteY21" fmla="*/ 1962504 h 2060631"/>
                <a:gd name="connsiteX22" fmla="*/ 1994898 w 2476249"/>
                <a:gd name="connsiteY22" fmla="*/ 2003740 h 2060631"/>
                <a:gd name="connsiteX23" fmla="*/ 1819818 w 2476249"/>
                <a:gd name="connsiteY23" fmla="*/ 2005564 h 2060631"/>
                <a:gd name="connsiteX24" fmla="*/ 1338273 w 2476249"/>
                <a:gd name="connsiteY24" fmla="*/ 1533958 h 2060631"/>
                <a:gd name="connsiteX25" fmla="*/ 1303455 w 2476249"/>
                <a:gd name="connsiteY25" fmla="*/ 1547372 h 2060631"/>
                <a:gd name="connsiteX26" fmla="*/ 1522713 w 2476249"/>
                <a:gd name="connsiteY26" fmla="*/ 1918151 h 2060631"/>
                <a:gd name="connsiteX27" fmla="*/ 1517359 w 2476249"/>
                <a:gd name="connsiteY27" fmla="*/ 2022382 h 2060631"/>
                <a:gd name="connsiteX28" fmla="*/ 1489505 w 2476249"/>
                <a:gd name="connsiteY28" fmla="*/ 2047469 h 2060631"/>
                <a:gd name="connsiteX29" fmla="*/ 1417966 w 2476249"/>
                <a:gd name="connsiteY29" fmla="*/ 2057651 h 2060631"/>
                <a:gd name="connsiteX30" fmla="*/ 1360187 w 2476249"/>
                <a:gd name="connsiteY30" fmla="*/ 2014261 h 2060631"/>
                <a:gd name="connsiteX31" fmla="*/ 1029860 w 2476249"/>
                <a:gd name="connsiteY31" fmla="*/ 1521364 h 2060631"/>
                <a:gd name="connsiteX32" fmla="*/ 888144 w 2476249"/>
                <a:gd name="connsiteY32" fmla="*/ 1441504 h 2060631"/>
                <a:gd name="connsiteX33" fmla="*/ 633010 w 2476249"/>
                <a:gd name="connsiteY33" fmla="*/ 1042531 h 2060631"/>
                <a:gd name="connsiteX34" fmla="*/ 634419 w 2476249"/>
                <a:gd name="connsiteY34" fmla="*/ 953892 h 2060631"/>
                <a:gd name="connsiteX35" fmla="*/ 13824 w 2476249"/>
                <a:gd name="connsiteY35" fmla="*/ 562146 h 2060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476249" h="2060631">
                  <a:moveTo>
                    <a:pt x="0" y="0"/>
                  </a:moveTo>
                  <a:lnTo>
                    <a:pt x="854337" y="564250"/>
                  </a:lnTo>
                  <a:lnTo>
                    <a:pt x="933801" y="508769"/>
                  </a:lnTo>
                  <a:cubicBezTo>
                    <a:pt x="1020680" y="465347"/>
                    <a:pt x="1119151" y="447443"/>
                    <a:pt x="1216781" y="458527"/>
                  </a:cubicBezTo>
                  <a:lnTo>
                    <a:pt x="1682380" y="235747"/>
                  </a:lnTo>
                  <a:cubicBezTo>
                    <a:pt x="1753938" y="193430"/>
                    <a:pt x="1864106" y="191136"/>
                    <a:pt x="1907932" y="265376"/>
                  </a:cubicBezTo>
                  <a:cubicBezTo>
                    <a:pt x="1951760" y="339622"/>
                    <a:pt x="1924912" y="437665"/>
                    <a:pt x="1853352" y="479983"/>
                  </a:cubicBezTo>
                  <a:lnTo>
                    <a:pt x="1596992" y="619654"/>
                  </a:lnTo>
                  <a:cubicBezTo>
                    <a:pt x="1567774" y="635253"/>
                    <a:pt x="1522451" y="695643"/>
                    <a:pt x="1554172" y="741506"/>
                  </a:cubicBezTo>
                  <a:lnTo>
                    <a:pt x="2383207" y="1005821"/>
                  </a:lnTo>
                  <a:cubicBezTo>
                    <a:pt x="2432877" y="1018578"/>
                    <a:pt x="2467740" y="1059720"/>
                    <a:pt x="2474890" y="1107435"/>
                  </a:cubicBezTo>
                  <a:cubicBezTo>
                    <a:pt x="2477276" y="1123341"/>
                    <a:pt x="2476580" y="1139975"/>
                    <a:pt x="2472329" y="1156533"/>
                  </a:cubicBezTo>
                  <a:cubicBezTo>
                    <a:pt x="2455320" y="1222761"/>
                    <a:pt x="2387845" y="1262659"/>
                    <a:pt x="2321614" y="1245653"/>
                  </a:cubicBezTo>
                  <a:lnTo>
                    <a:pt x="1671429" y="1078682"/>
                  </a:lnTo>
                  <a:lnTo>
                    <a:pt x="1655197" y="1107490"/>
                  </a:lnTo>
                  <a:lnTo>
                    <a:pt x="2322201" y="1483366"/>
                  </a:lnTo>
                  <a:cubicBezTo>
                    <a:pt x="2381769" y="1516936"/>
                    <a:pt x="2402847" y="1592441"/>
                    <a:pt x="2369279" y="1652010"/>
                  </a:cubicBezTo>
                  <a:cubicBezTo>
                    <a:pt x="2335710" y="1711580"/>
                    <a:pt x="2260205" y="1732657"/>
                    <a:pt x="2200637" y="1699089"/>
                  </a:cubicBezTo>
                  <a:lnTo>
                    <a:pt x="1533630" y="1323210"/>
                  </a:lnTo>
                  <a:lnTo>
                    <a:pt x="1513481" y="1358966"/>
                  </a:lnTo>
                  <a:lnTo>
                    <a:pt x="1993072" y="1828662"/>
                  </a:lnTo>
                  <a:cubicBezTo>
                    <a:pt x="2029713" y="1864541"/>
                    <a:pt x="2039332" y="1917603"/>
                    <a:pt x="2021667" y="1962504"/>
                  </a:cubicBezTo>
                  <a:cubicBezTo>
                    <a:pt x="2015780" y="1977470"/>
                    <a:pt x="2006860" y="1991529"/>
                    <a:pt x="1994898" y="2003740"/>
                  </a:cubicBezTo>
                  <a:cubicBezTo>
                    <a:pt x="1947055" y="2052593"/>
                    <a:pt x="1868670" y="2053413"/>
                    <a:pt x="1819818" y="2005564"/>
                  </a:cubicBezTo>
                  <a:lnTo>
                    <a:pt x="1338273" y="1533958"/>
                  </a:lnTo>
                  <a:lnTo>
                    <a:pt x="1303455" y="1547372"/>
                  </a:lnTo>
                  <a:lnTo>
                    <a:pt x="1522713" y="1918151"/>
                  </a:lnTo>
                  <a:cubicBezTo>
                    <a:pt x="1542616" y="1951812"/>
                    <a:pt x="1539230" y="1992794"/>
                    <a:pt x="1517359" y="2022382"/>
                  </a:cubicBezTo>
                  <a:cubicBezTo>
                    <a:pt x="1510067" y="2032243"/>
                    <a:pt x="1500722" y="2040836"/>
                    <a:pt x="1489505" y="2047469"/>
                  </a:cubicBezTo>
                  <a:cubicBezTo>
                    <a:pt x="1467064" y="2060742"/>
                    <a:pt x="1441369" y="2063658"/>
                    <a:pt x="1417966" y="2057651"/>
                  </a:cubicBezTo>
                  <a:cubicBezTo>
                    <a:pt x="1394562" y="2051640"/>
                    <a:pt x="1373455" y="2036703"/>
                    <a:pt x="1360187" y="2014261"/>
                  </a:cubicBezTo>
                  <a:lnTo>
                    <a:pt x="1029860" y="1521364"/>
                  </a:lnTo>
                  <a:lnTo>
                    <a:pt x="888144" y="1441504"/>
                  </a:lnTo>
                  <a:cubicBezTo>
                    <a:pt x="736506" y="1356051"/>
                    <a:pt x="646105" y="1203876"/>
                    <a:pt x="633010" y="1042531"/>
                  </a:cubicBezTo>
                  <a:cubicBezTo>
                    <a:pt x="633480" y="1012985"/>
                    <a:pt x="633949" y="983438"/>
                    <a:pt x="634419" y="953892"/>
                  </a:cubicBezTo>
                  <a:lnTo>
                    <a:pt x="13824" y="562146"/>
                  </a:lnTo>
                </a:path>
              </a:pathLst>
            </a:custGeom>
            <a:noFill/>
            <a:ln w="5715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2" name="フリーフォーム: 図形 311">
              <a:extLst>
                <a:ext uri="{FF2B5EF4-FFF2-40B4-BE49-F238E27FC236}">
                  <a16:creationId xmlns:a16="http://schemas.microsoft.com/office/drawing/2014/main" id="{20BF27E5-72A0-3B4C-73C8-339CCD2DF99C}"/>
                </a:ext>
              </a:extLst>
            </p:cNvPr>
            <p:cNvSpPr/>
            <p:nvPr/>
          </p:nvSpPr>
          <p:spPr bwMode="auto">
            <a:xfrm>
              <a:off x="6657420" y="1722074"/>
              <a:ext cx="1775301" cy="1722737"/>
            </a:xfrm>
            <a:custGeom>
              <a:avLst/>
              <a:gdLst>
                <a:gd name="connsiteX0" fmla="*/ 1240273 w 1910967"/>
                <a:gd name="connsiteY0" fmla="*/ 608 h 1854386"/>
                <a:gd name="connsiteX1" fmla="*/ 1342650 w 1910967"/>
                <a:gd name="connsiteY1" fmla="*/ 59131 h 1854386"/>
                <a:gd name="connsiteX2" fmla="*/ 1288070 w 1910967"/>
                <a:gd name="connsiteY2" fmla="*/ 273737 h 1854386"/>
                <a:gd name="connsiteX3" fmla="*/ 1031710 w 1910967"/>
                <a:gd name="connsiteY3" fmla="*/ 413408 h 1854386"/>
                <a:gd name="connsiteX4" fmla="*/ 988890 w 1910967"/>
                <a:gd name="connsiteY4" fmla="*/ 535261 h 1854386"/>
                <a:gd name="connsiteX5" fmla="*/ 1817924 w 1910967"/>
                <a:gd name="connsiteY5" fmla="*/ 799575 h 1854386"/>
                <a:gd name="connsiteX6" fmla="*/ 1909609 w 1910967"/>
                <a:gd name="connsiteY6" fmla="*/ 901189 h 1854386"/>
                <a:gd name="connsiteX7" fmla="*/ 1907047 w 1910967"/>
                <a:gd name="connsiteY7" fmla="*/ 950289 h 1854386"/>
                <a:gd name="connsiteX8" fmla="*/ 1756332 w 1910967"/>
                <a:gd name="connsiteY8" fmla="*/ 1039408 h 1854386"/>
                <a:gd name="connsiteX9" fmla="*/ 1106147 w 1910967"/>
                <a:gd name="connsiteY9" fmla="*/ 872437 h 1854386"/>
                <a:gd name="connsiteX10" fmla="*/ 1089914 w 1910967"/>
                <a:gd name="connsiteY10" fmla="*/ 901244 h 1854386"/>
                <a:gd name="connsiteX11" fmla="*/ 1756918 w 1910967"/>
                <a:gd name="connsiteY11" fmla="*/ 1277121 h 1854386"/>
                <a:gd name="connsiteX12" fmla="*/ 1803996 w 1910967"/>
                <a:gd name="connsiteY12" fmla="*/ 1445765 h 1854386"/>
                <a:gd name="connsiteX13" fmla="*/ 1635354 w 1910967"/>
                <a:gd name="connsiteY13" fmla="*/ 1492844 h 1854386"/>
                <a:gd name="connsiteX14" fmla="*/ 968348 w 1910967"/>
                <a:gd name="connsiteY14" fmla="*/ 1116965 h 1854386"/>
                <a:gd name="connsiteX15" fmla="*/ 948198 w 1910967"/>
                <a:gd name="connsiteY15" fmla="*/ 1152721 h 1854386"/>
                <a:gd name="connsiteX16" fmla="*/ 1427789 w 1910967"/>
                <a:gd name="connsiteY16" fmla="*/ 1622416 h 1854386"/>
                <a:gd name="connsiteX17" fmla="*/ 1456385 w 1910967"/>
                <a:gd name="connsiteY17" fmla="*/ 1756258 h 1854386"/>
                <a:gd name="connsiteX18" fmla="*/ 1429616 w 1910967"/>
                <a:gd name="connsiteY18" fmla="*/ 1797494 h 1854386"/>
                <a:gd name="connsiteX19" fmla="*/ 1254536 w 1910967"/>
                <a:gd name="connsiteY19" fmla="*/ 1799319 h 1854386"/>
                <a:gd name="connsiteX20" fmla="*/ 772990 w 1910967"/>
                <a:gd name="connsiteY20" fmla="*/ 1327713 h 1854386"/>
                <a:gd name="connsiteX21" fmla="*/ 738172 w 1910967"/>
                <a:gd name="connsiteY21" fmla="*/ 1341126 h 1854386"/>
                <a:gd name="connsiteX22" fmla="*/ 957430 w 1910967"/>
                <a:gd name="connsiteY22" fmla="*/ 1711906 h 1854386"/>
                <a:gd name="connsiteX23" fmla="*/ 952077 w 1910967"/>
                <a:gd name="connsiteY23" fmla="*/ 1816136 h 1854386"/>
                <a:gd name="connsiteX24" fmla="*/ 924223 w 1910967"/>
                <a:gd name="connsiteY24" fmla="*/ 1841224 h 1854386"/>
                <a:gd name="connsiteX25" fmla="*/ 852684 w 1910967"/>
                <a:gd name="connsiteY25" fmla="*/ 1851406 h 1854386"/>
                <a:gd name="connsiteX26" fmla="*/ 794905 w 1910967"/>
                <a:gd name="connsiteY26" fmla="*/ 1808015 h 1854386"/>
                <a:gd name="connsiteX27" fmla="*/ 464577 w 1910967"/>
                <a:gd name="connsiteY27" fmla="*/ 1315119 h 1854386"/>
                <a:gd name="connsiteX28" fmla="*/ 322861 w 1910967"/>
                <a:gd name="connsiteY28" fmla="*/ 1235259 h 1854386"/>
                <a:gd name="connsiteX29" fmla="*/ 67727 w 1910967"/>
                <a:gd name="connsiteY29" fmla="*/ 836285 h 1854386"/>
                <a:gd name="connsiteX30" fmla="*/ 69137 w 1910967"/>
                <a:gd name="connsiteY30" fmla="*/ 747647 h 1854386"/>
                <a:gd name="connsiteX31" fmla="*/ 0 w 1910967"/>
                <a:gd name="connsiteY31" fmla="*/ 714484 h 1854386"/>
                <a:gd name="connsiteX32" fmla="*/ 0 w 1910967"/>
                <a:gd name="connsiteY32" fmla="*/ 172382 h 1854386"/>
                <a:gd name="connsiteX33" fmla="*/ 289054 w 1910967"/>
                <a:gd name="connsiteY33" fmla="*/ 358004 h 1854386"/>
                <a:gd name="connsiteX34" fmla="*/ 368518 w 1910967"/>
                <a:gd name="connsiteY34" fmla="*/ 302523 h 1854386"/>
                <a:gd name="connsiteX35" fmla="*/ 651499 w 1910967"/>
                <a:gd name="connsiteY35" fmla="*/ 252282 h 1854386"/>
                <a:gd name="connsiteX36" fmla="*/ 1117097 w 1910967"/>
                <a:gd name="connsiteY36" fmla="*/ 29502 h 1854386"/>
                <a:gd name="connsiteX37" fmla="*/ 1240273 w 1910967"/>
                <a:gd name="connsiteY37" fmla="*/ 608 h 1854386"/>
                <a:gd name="connsiteX0" fmla="*/ 1434748 w 2105442"/>
                <a:gd name="connsiteY0" fmla="*/ 608 h 1854386"/>
                <a:gd name="connsiteX1" fmla="*/ 1537125 w 2105442"/>
                <a:gd name="connsiteY1" fmla="*/ 59131 h 1854386"/>
                <a:gd name="connsiteX2" fmla="*/ 1482545 w 2105442"/>
                <a:gd name="connsiteY2" fmla="*/ 273737 h 1854386"/>
                <a:gd name="connsiteX3" fmla="*/ 1226185 w 2105442"/>
                <a:gd name="connsiteY3" fmla="*/ 413408 h 1854386"/>
                <a:gd name="connsiteX4" fmla="*/ 1183365 w 2105442"/>
                <a:gd name="connsiteY4" fmla="*/ 535261 h 1854386"/>
                <a:gd name="connsiteX5" fmla="*/ 2012399 w 2105442"/>
                <a:gd name="connsiteY5" fmla="*/ 799575 h 1854386"/>
                <a:gd name="connsiteX6" fmla="*/ 2104084 w 2105442"/>
                <a:gd name="connsiteY6" fmla="*/ 901189 h 1854386"/>
                <a:gd name="connsiteX7" fmla="*/ 2101522 w 2105442"/>
                <a:gd name="connsiteY7" fmla="*/ 950289 h 1854386"/>
                <a:gd name="connsiteX8" fmla="*/ 1950807 w 2105442"/>
                <a:gd name="connsiteY8" fmla="*/ 1039408 h 1854386"/>
                <a:gd name="connsiteX9" fmla="*/ 1300622 w 2105442"/>
                <a:gd name="connsiteY9" fmla="*/ 872437 h 1854386"/>
                <a:gd name="connsiteX10" fmla="*/ 1284389 w 2105442"/>
                <a:gd name="connsiteY10" fmla="*/ 901244 h 1854386"/>
                <a:gd name="connsiteX11" fmla="*/ 1951393 w 2105442"/>
                <a:gd name="connsiteY11" fmla="*/ 1277121 h 1854386"/>
                <a:gd name="connsiteX12" fmla="*/ 1998471 w 2105442"/>
                <a:gd name="connsiteY12" fmla="*/ 1445765 h 1854386"/>
                <a:gd name="connsiteX13" fmla="*/ 1829829 w 2105442"/>
                <a:gd name="connsiteY13" fmla="*/ 1492844 h 1854386"/>
                <a:gd name="connsiteX14" fmla="*/ 1162823 w 2105442"/>
                <a:gd name="connsiteY14" fmla="*/ 1116965 h 1854386"/>
                <a:gd name="connsiteX15" fmla="*/ 1142673 w 2105442"/>
                <a:gd name="connsiteY15" fmla="*/ 1152721 h 1854386"/>
                <a:gd name="connsiteX16" fmla="*/ 1622264 w 2105442"/>
                <a:gd name="connsiteY16" fmla="*/ 1622416 h 1854386"/>
                <a:gd name="connsiteX17" fmla="*/ 1650860 w 2105442"/>
                <a:gd name="connsiteY17" fmla="*/ 1756258 h 1854386"/>
                <a:gd name="connsiteX18" fmla="*/ 1624091 w 2105442"/>
                <a:gd name="connsiteY18" fmla="*/ 1797494 h 1854386"/>
                <a:gd name="connsiteX19" fmla="*/ 1449011 w 2105442"/>
                <a:gd name="connsiteY19" fmla="*/ 1799319 h 1854386"/>
                <a:gd name="connsiteX20" fmla="*/ 967465 w 2105442"/>
                <a:gd name="connsiteY20" fmla="*/ 1327713 h 1854386"/>
                <a:gd name="connsiteX21" fmla="*/ 932647 w 2105442"/>
                <a:gd name="connsiteY21" fmla="*/ 1341126 h 1854386"/>
                <a:gd name="connsiteX22" fmla="*/ 1151905 w 2105442"/>
                <a:gd name="connsiteY22" fmla="*/ 1711906 h 1854386"/>
                <a:gd name="connsiteX23" fmla="*/ 1146552 w 2105442"/>
                <a:gd name="connsiteY23" fmla="*/ 1816136 h 1854386"/>
                <a:gd name="connsiteX24" fmla="*/ 1118698 w 2105442"/>
                <a:gd name="connsiteY24" fmla="*/ 1841224 h 1854386"/>
                <a:gd name="connsiteX25" fmla="*/ 1047159 w 2105442"/>
                <a:gd name="connsiteY25" fmla="*/ 1851406 h 1854386"/>
                <a:gd name="connsiteX26" fmla="*/ 989380 w 2105442"/>
                <a:gd name="connsiteY26" fmla="*/ 1808015 h 1854386"/>
                <a:gd name="connsiteX27" fmla="*/ 659052 w 2105442"/>
                <a:gd name="connsiteY27" fmla="*/ 1315119 h 1854386"/>
                <a:gd name="connsiteX28" fmla="*/ 517336 w 2105442"/>
                <a:gd name="connsiteY28" fmla="*/ 1235259 h 1854386"/>
                <a:gd name="connsiteX29" fmla="*/ 262202 w 2105442"/>
                <a:gd name="connsiteY29" fmla="*/ 836285 h 1854386"/>
                <a:gd name="connsiteX30" fmla="*/ 263612 w 2105442"/>
                <a:gd name="connsiteY30" fmla="*/ 747647 h 1854386"/>
                <a:gd name="connsiteX31" fmla="*/ 194475 w 2105442"/>
                <a:gd name="connsiteY31" fmla="*/ 714484 h 1854386"/>
                <a:gd name="connsiteX32" fmla="*/ 0 w 2105442"/>
                <a:gd name="connsiteY32" fmla="*/ 369760 h 1854386"/>
                <a:gd name="connsiteX33" fmla="*/ 194475 w 2105442"/>
                <a:gd name="connsiteY33" fmla="*/ 172382 h 1854386"/>
                <a:gd name="connsiteX34" fmla="*/ 483529 w 2105442"/>
                <a:gd name="connsiteY34" fmla="*/ 358004 h 1854386"/>
                <a:gd name="connsiteX35" fmla="*/ 562993 w 2105442"/>
                <a:gd name="connsiteY35" fmla="*/ 302523 h 1854386"/>
                <a:gd name="connsiteX36" fmla="*/ 845974 w 2105442"/>
                <a:gd name="connsiteY36" fmla="*/ 252282 h 1854386"/>
                <a:gd name="connsiteX37" fmla="*/ 1311572 w 2105442"/>
                <a:gd name="connsiteY37" fmla="*/ 29502 h 1854386"/>
                <a:gd name="connsiteX38" fmla="*/ 1434748 w 2105442"/>
                <a:gd name="connsiteY38" fmla="*/ 608 h 1854386"/>
                <a:gd name="connsiteX0" fmla="*/ 0 w 2105442"/>
                <a:gd name="connsiteY0" fmla="*/ 369760 h 1854386"/>
                <a:gd name="connsiteX1" fmla="*/ 194475 w 2105442"/>
                <a:gd name="connsiteY1" fmla="*/ 172382 h 1854386"/>
                <a:gd name="connsiteX2" fmla="*/ 483529 w 2105442"/>
                <a:gd name="connsiteY2" fmla="*/ 358004 h 1854386"/>
                <a:gd name="connsiteX3" fmla="*/ 562993 w 2105442"/>
                <a:gd name="connsiteY3" fmla="*/ 302523 h 1854386"/>
                <a:gd name="connsiteX4" fmla="*/ 845974 w 2105442"/>
                <a:gd name="connsiteY4" fmla="*/ 252282 h 1854386"/>
                <a:gd name="connsiteX5" fmla="*/ 1311572 w 2105442"/>
                <a:gd name="connsiteY5" fmla="*/ 29502 h 1854386"/>
                <a:gd name="connsiteX6" fmla="*/ 1434748 w 2105442"/>
                <a:gd name="connsiteY6" fmla="*/ 608 h 1854386"/>
                <a:gd name="connsiteX7" fmla="*/ 1537125 w 2105442"/>
                <a:gd name="connsiteY7" fmla="*/ 59131 h 1854386"/>
                <a:gd name="connsiteX8" fmla="*/ 1482545 w 2105442"/>
                <a:gd name="connsiteY8" fmla="*/ 273737 h 1854386"/>
                <a:gd name="connsiteX9" fmla="*/ 1226185 w 2105442"/>
                <a:gd name="connsiteY9" fmla="*/ 413408 h 1854386"/>
                <a:gd name="connsiteX10" fmla="*/ 1183365 w 2105442"/>
                <a:gd name="connsiteY10" fmla="*/ 535261 h 1854386"/>
                <a:gd name="connsiteX11" fmla="*/ 2012399 w 2105442"/>
                <a:gd name="connsiteY11" fmla="*/ 799575 h 1854386"/>
                <a:gd name="connsiteX12" fmla="*/ 2104084 w 2105442"/>
                <a:gd name="connsiteY12" fmla="*/ 901189 h 1854386"/>
                <a:gd name="connsiteX13" fmla="*/ 2101522 w 2105442"/>
                <a:gd name="connsiteY13" fmla="*/ 950289 h 1854386"/>
                <a:gd name="connsiteX14" fmla="*/ 1950807 w 2105442"/>
                <a:gd name="connsiteY14" fmla="*/ 1039408 h 1854386"/>
                <a:gd name="connsiteX15" fmla="*/ 1300622 w 2105442"/>
                <a:gd name="connsiteY15" fmla="*/ 872437 h 1854386"/>
                <a:gd name="connsiteX16" fmla="*/ 1284389 w 2105442"/>
                <a:gd name="connsiteY16" fmla="*/ 901244 h 1854386"/>
                <a:gd name="connsiteX17" fmla="*/ 1951393 w 2105442"/>
                <a:gd name="connsiteY17" fmla="*/ 1277121 h 1854386"/>
                <a:gd name="connsiteX18" fmla="*/ 1998471 w 2105442"/>
                <a:gd name="connsiteY18" fmla="*/ 1445765 h 1854386"/>
                <a:gd name="connsiteX19" fmla="*/ 1829829 w 2105442"/>
                <a:gd name="connsiteY19" fmla="*/ 1492844 h 1854386"/>
                <a:gd name="connsiteX20" fmla="*/ 1162823 w 2105442"/>
                <a:gd name="connsiteY20" fmla="*/ 1116965 h 1854386"/>
                <a:gd name="connsiteX21" fmla="*/ 1142673 w 2105442"/>
                <a:gd name="connsiteY21" fmla="*/ 1152721 h 1854386"/>
                <a:gd name="connsiteX22" fmla="*/ 1622264 w 2105442"/>
                <a:gd name="connsiteY22" fmla="*/ 1622416 h 1854386"/>
                <a:gd name="connsiteX23" fmla="*/ 1650860 w 2105442"/>
                <a:gd name="connsiteY23" fmla="*/ 1756258 h 1854386"/>
                <a:gd name="connsiteX24" fmla="*/ 1624091 w 2105442"/>
                <a:gd name="connsiteY24" fmla="*/ 1797494 h 1854386"/>
                <a:gd name="connsiteX25" fmla="*/ 1449011 w 2105442"/>
                <a:gd name="connsiteY25" fmla="*/ 1799319 h 1854386"/>
                <a:gd name="connsiteX26" fmla="*/ 967465 w 2105442"/>
                <a:gd name="connsiteY26" fmla="*/ 1327713 h 1854386"/>
                <a:gd name="connsiteX27" fmla="*/ 932647 w 2105442"/>
                <a:gd name="connsiteY27" fmla="*/ 1341126 h 1854386"/>
                <a:gd name="connsiteX28" fmla="*/ 1151905 w 2105442"/>
                <a:gd name="connsiteY28" fmla="*/ 1711906 h 1854386"/>
                <a:gd name="connsiteX29" fmla="*/ 1146552 w 2105442"/>
                <a:gd name="connsiteY29" fmla="*/ 1816136 h 1854386"/>
                <a:gd name="connsiteX30" fmla="*/ 1118698 w 2105442"/>
                <a:gd name="connsiteY30" fmla="*/ 1841224 h 1854386"/>
                <a:gd name="connsiteX31" fmla="*/ 1047159 w 2105442"/>
                <a:gd name="connsiteY31" fmla="*/ 1851406 h 1854386"/>
                <a:gd name="connsiteX32" fmla="*/ 989380 w 2105442"/>
                <a:gd name="connsiteY32" fmla="*/ 1808015 h 1854386"/>
                <a:gd name="connsiteX33" fmla="*/ 659052 w 2105442"/>
                <a:gd name="connsiteY33" fmla="*/ 1315119 h 1854386"/>
                <a:gd name="connsiteX34" fmla="*/ 517336 w 2105442"/>
                <a:gd name="connsiteY34" fmla="*/ 1235259 h 1854386"/>
                <a:gd name="connsiteX35" fmla="*/ 262202 w 2105442"/>
                <a:gd name="connsiteY35" fmla="*/ 836285 h 1854386"/>
                <a:gd name="connsiteX36" fmla="*/ 263612 w 2105442"/>
                <a:gd name="connsiteY36" fmla="*/ 747647 h 1854386"/>
                <a:gd name="connsiteX37" fmla="*/ 194475 w 2105442"/>
                <a:gd name="connsiteY37" fmla="*/ 714484 h 1854386"/>
                <a:gd name="connsiteX38" fmla="*/ 91440 w 2105442"/>
                <a:gd name="connsiteY38" fmla="*/ 461200 h 1854386"/>
                <a:gd name="connsiteX0" fmla="*/ 127387 w 2038354"/>
                <a:gd name="connsiteY0" fmla="*/ 172382 h 1854386"/>
                <a:gd name="connsiteX1" fmla="*/ 416441 w 2038354"/>
                <a:gd name="connsiteY1" fmla="*/ 358004 h 1854386"/>
                <a:gd name="connsiteX2" fmla="*/ 495905 w 2038354"/>
                <a:gd name="connsiteY2" fmla="*/ 302523 h 1854386"/>
                <a:gd name="connsiteX3" fmla="*/ 778886 w 2038354"/>
                <a:gd name="connsiteY3" fmla="*/ 252282 h 1854386"/>
                <a:gd name="connsiteX4" fmla="*/ 1244484 w 2038354"/>
                <a:gd name="connsiteY4" fmla="*/ 29502 h 1854386"/>
                <a:gd name="connsiteX5" fmla="*/ 1367660 w 2038354"/>
                <a:gd name="connsiteY5" fmla="*/ 608 h 1854386"/>
                <a:gd name="connsiteX6" fmla="*/ 1470037 w 2038354"/>
                <a:gd name="connsiteY6" fmla="*/ 59131 h 1854386"/>
                <a:gd name="connsiteX7" fmla="*/ 1415457 w 2038354"/>
                <a:gd name="connsiteY7" fmla="*/ 273737 h 1854386"/>
                <a:gd name="connsiteX8" fmla="*/ 1159097 w 2038354"/>
                <a:gd name="connsiteY8" fmla="*/ 413408 h 1854386"/>
                <a:gd name="connsiteX9" fmla="*/ 1116277 w 2038354"/>
                <a:gd name="connsiteY9" fmla="*/ 535261 h 1854386"/>
                <a:gd name="connsiteX10" fmla="*/ 1945311 w 2038354"/>
                <a:gd name="connsiteY10" fmla="*/ 799575 h 1854386"/>
                <a:gd name="connsiteX11" fmla="*/ 2036996 w 2038354"/>
                <a:gd name="connsiteY11" fmla="*/ 901189 h 1854386"/>
                <a:gd name="connsiteX12" fmla="*/ 2034434 w 2038354"/>
                <a:gd name="connsiteY12" fmla="*/ 950289 h 1854386"/>
                <a:gd name="connsiteX13" fmla="*/ 1883719 w 2038354"/>
                <a:gd name="connsiteY13" fmla="*/ 1039408 h 1854386"/>
                <a:gd name="connsiteX14" fmla="*/ 1233534 w 2038354"/>
                <a:gd name="connsiteY14" fmla="*/ 872437 h 1854386"/>
                <a:gd name="connsiteX15" fmla="*/ 1217301 w 2038354"/>
                <a:gd name="connsiteY15" fmla="*/ 901244 h 1854386"/>
                <a:gd name="connsiteX16" fmla="*/ 1884305 w 2038354"/>
                <a:gd name="connsiteY16" fmla="*/ 1277121 h 1854386"/>
                <a:gd name="connsiteX17" fmla="*/ 1931383 w 2038354"/>
                <a:gd name="connsiteY17" fmla="*/ 1445765 h 1854386"/>
                <a:gd name="connsiteX18" fmla="*/ 1762741 w 2038354"/>
                <a:gd name="connsiteY18" fmla="*/ 1492844 h 1854386"/>
                <a:gd name="connsiteX19" fmla="*/ 1095735 w 2038354"/>
                <a:gd name="connsiteY19" fmla="*/ 1116965 h 1854386"/>
                <a:gd name="connsiteX20" fmla="*/ 1075585 w 2038354"/>
                <a:gd name="connsiteY20" fmla="*/ 1152721 h 1854386"/>
                <a:gd name="connsiteX21" fmla="*/ 1555176 w 2038354"/>
                <a:gd name="connsiteY21" fmla="*/ 1622416 h 1854386"/>
                <a:gd name="connsiteX22" fmla="*/ 1583772 w 2038354"/>
                <a:gd name="connsiteY22" fmla="*/ 1756258 h 1854386"/>
                <a:gd name="connsiteX23" fmla="*/ 1557003 w 2038354"/>
                <a:gd name="connsiteY23" fmla="*/ 1797494 h 1854386"/>
                <a:gd name="connsiteX24" fmla="*/ 1381923 w 2038354"/>
                <a:gd name="connsiteY24" fmla="*/ 1799319 h 1854386"/>
                <a:gd name="connsiteX25" fmla="*/ 900377 w 2038354"/>
                <a:gd name="connsiteY25" fmla="*/ 1327713 h 1854386"/>
                <a:gd name="connsiteX26" fmla="*/ 865559 w 2038354"/>
                <a:gd name="connsiteY26" fmla="*/ 1341126 h 1854386"/>
                <a:gd name="connsiteX27" fmla="*/ 1084817 w 2038354"/>
                <a:gd name="connsiteY27" fmla="*/ 1711906 h 1854386"/>
                <a:gd name="connsiteX28" fmla="*/ 1079464 w 2038354"/>
                <a:gd name="connsiteY28" fmla="*/ 1816136 h 1854386"/>
                <a:gd name="connsiteX29" fmla="*/ 1051610 w 2038354"/>
                <a:gd name="connsiteY29" fmla="*/ 1841224 h 1854386"/>
                <a:gd name="connsiteX30" fmla="*/ 980071 w 2038354"/>
                <a:gd name="connsiteY30" fmla="*/ 1851406 h 1854386"/>
                <a:gd name="connsiteX31" fmla="*/ 922292 w 2038354"/>
                <a:gd name="connsiteY31" fmla="*/ 1808015 h 1854386"/>
                <a:gd name="connsiteX32" fmla="*/ 591964 w 2038354"/>
                <a:gd name="connsiteY32" fmla="*/ 1315119 h 1854386"/>
                <a:gd name="connsiteX33" fmla="*/ 450248 w 2038354"/>
                <a:gd name="connsiteY33" fmla="*/ 1235259 h 1854386"/>
                <a:gd name="connsiteX34" fmla="*/ 195114 w 2038354"/>
                <a:gd name="connsiteY34" fmla="*/ 836285 h 1854386"/>
                <a:gd name="connsiteX35" fmla="*/ 196524 w 2038354"/>
                <a:gd name="connsiteY35" fmla="*/ 747647 h 1854386"/>
                <a:gd name="connsiteX36" fmla="*/ 127387 w 2038354"/>
                <a:gd name="connsiteY36" fmla="*/ 714484 h 1854386"/>
                <a:gd name="connsiteX37" fmla="*/ 24352 w 2038354"/>
                <a:gd name="connsiteY37" fmla="*/ 461200 h 1854386"/>
                <a:gd name="connsiteX0" fmla="*/ 0 w 1910967"/>
                <a:gd name="connsiteY0" fmla="*/ 172382 h 1854386"/>
                <a:gd name="connsiteX1" fmla="*/ 289054 w 1910967"/>
                <a:gd name="connsiteY1" fmla="*/ 358004 h 1854386"/>
                <a:gd name="connsiteX2" fmla="*/ 368518 w 1910967"/>
                <a:gd name="connsiteY2" fmla="*/ 302523 h 1854386"/>
                <a:gd name="connsiteX3" fmla="*/ 651499 w 1910967"/>
                <a:gd name="connsiteY3" fmla="*/ 252282 h 1854386"/>
                <a:gd name="connsiteX4" fmla="*/ 1117097 w 1910967"/>
                <a:gd name="connsiteY4" fmla="*/ 29502 h 1854386"/>
                <a:gd name="connsiteX5" fmla="*/ 1240273 w 1910967"/>
                <a:gd name="connsiteY5" fmla="*/ 608 h 1854386"/>
                <a:gd name="connsiteX6" fmla="*/ 1342650 w 1910967"/>
                <a:gd name="connsiteY6" fmla="*/ 59131 h 1854386"/>
                <a:gd name="connsiteX7" fmla="*/ 1288070 w 1910967"/>
                <a:gd name="connsiteY7" fmla="*/ 273737 h 1854386"/>
                <a:gd name="connsiteX8" fmla="*/ 1031710 w 1910967"/>
                <a:gd name="connsiteY8" fmla="*/ 413408 h 1854386"/>
                <a:gd name="connsiteX9" fmla="*/ 988890 w 1910967"/>
                <a:gd name="connsiteY9" fmla="*/ 535261 h 1854386"/>
                <a:gd name="connsiteX10" fmla="*/ 1817924 w 1910967"/>
                <a:gd name="connsiteY10" fmla="*/ 799575 h 1854386"/>
                <a:gd name="connsiteX11" fmla="*/ 1909609 w 1910967"/>
                <a:gd name="connsiteY11" fmla="*/ 901189 h 1854386"/>
                <a:gd name="connsiteX12" fmla="*/ 1907047 w 1910967"/>
                <a:gd name="connsiteY12" fmla="*/ 950289 h 1854386"/>
                <a:gd name="connsiteX13" fmla="*/ 1756332 w 1910967"/>
                <a:gd name="connsiteY13" fmla="*/ 1039408 h 1854386"/>
                <a:gd name="connsiteX14" fmla="*/ 1106147 w 1910967"/>
                <a:gd name="connsiteY14" fmla="*/ 872437 h 1854386"/>
                <a:gd name="connsiteX15" fmla="*/ 1089914 w 1910967"/>
                <a:gd name="connsiteY15" fmla="*/ 901244 h 1854386"/>
                <a:gd name="connsiteX16" fmla="*/ 1756918 w 1910967"/>
                <a:gd name="connsiteY16" fmla="*/ 1277121 h 1854386"/>
                <a:gd name="connsiteX17" fmla="*/ 1803996 w 1910967"/>
                <a:gd name="connsiteY17" fmla="*/ 1445765 h 1854386"/>
                <a:gd name="connsiteX18" fmla="*/ 1635354 w 1910967"/>
                <a:gd name="connsiteY18" fmla="*/ 1492844 h 1854386"/>
                <a:gd name="connsiteX19" fmla="*/ 968348 w 1910967"/>
                <a:gd name="connsiteY19" fmla="*/ 1116965 h 1854386"/>
                <a:gd name="connsiteX20" fmla="*/ 948198 w 1910967"/>
                <a:gd name="connsiteY20" fmla="*/ 1152721 h 1854386"/>
                <a:gd name="connsiteX21" fmla="*/ 1427789 w 1910967"/>
                <a:gd name="connsiteY21" fmla="*/ 1622416 h 1854386"/>
                <a:gd name="connsiteX22" fmla="*/ 1456385 w 1910967"/>
                <a:gd name="connsiteY22" fmla="*/ 1756258 h 1854386"/>
                <a:gd name="connsiteX23" fmla="*/ 1429616 w 1910967"/>
                <a:gd name="connsiteY23" fmla="*/ 1797494 h 1854386"/>
                <a:gd name="connsiteX24" fmla="*/ 1254536 w 1910967"/>
                <a:gd name="connsiteY24" fmla="*/ 1799319 h 1854386"/>
                <a:gd name="connsiteX25" fmla="*/ 772990 w 1910967"/>
                <a:gd name="connsiteY25" fmla="*/ 1327713 h 1854386"/>
                <a:gd name="connsiteX26" fmla="*/ 738172 w 1910967"/>
                <a:gd name="connsiteY26" fmla="*/ 1341126 h 1854386"/>
                <a:gd name="connsiteX27" fmla="*/ 957430 w 1910967"/>
                <a:gd name="connsiteY27" fmla="*/ 1711906 h 1854386"/>
                <a:gd name="connsiteX28" fmla="*/ 952077 w 1910967"/>
                <a:gd name="connsiteY28" fmla="*/ 1816136 h 1854386"/>
                <a:gd name="connsiteX29" fmla="*/ 924223 w 1910967"/>
                <a:gd name="connsiteY29" fmla="*/ 1841224 h 1854386"/>
                <a:gd name="connsiteX30" fmla="*/ 852684 w 1910967"/>
                <a:gd name="connsiteY30" fmla="*/ 1851406 h 1854386"/>
                <a:gd name="connsiteX31" fmla="*/ 794905 w 1910967"/>
                <a:gd name="connsiteY31" fmla="*/ 1808015 h 1854386"/>
                <a:gd name="connsiteX32" fmla="*/ 464577 w 1910967"/>
                <a:gd name="connsiteY32" fmla="*/ 1315119 h 1854386"/>
                <a:gd name="connsiteX33" fmla="*/ 322861 w 1910967"/>
                <a:gd name="connsiteY33" fmla="*/ 1235259 h 1854386"/>
                <a:gd name="connsiteX34" fmla="*/ 67727 w 1910967"/>
                <a:gd name="connsiteY34" fmla="*/ 836285 h 1854386"/>
                <a:gd name="connsiteX35" fmla="*/ 69137 w 1910967"/>
                <a:gd name="connsiteY35" fmla="*/ 747647 h 1854386"/>
                <a:gd name="connsiteX36" fmla="*/ 0 w 1910967"/>
                <a:gd name="connsiteY36" fmla="*/ 714484 h 1854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10967" h="1854386">
                  <a:moveTo>
                    <a:pt x="0" y="172382"/>
                  </a:moveTo>
                  <a:lnTo>
                    <a:pt x="289054" y="358004"/>
                  </a:lnTo>
                  <a:lnTo>
                    <a:pt x="368518" y="302523"/>
                  </a:lnTo>
                  <a:cubicBezTo>
                    <a:pt x="455398" y="259102"/>
                    <a:pt x="553869" y="241197"/>
                    <a:pt x="651499" y="252282"/>
                  </a:cubicBezTo>
                  <a:lnTo>
                    <a:pt x="1117097" y="29502"/>
                  </a:lnTo>
                  <a:cubicBezTo>
                    <a:pt x="1152877" y="8343"/>
                    <a:pt x="1198308" y="-2810"/>
                    <a:pt x="1240273" y="608"/>
                  </a:cubicBezTo>
                  <a:cubicBezTo>
                    <a:pt x="1282239" y="4025"/>
                    <a:pt x="1320737" y="22011"/>
                    <a:pt x="1342650" y="59131"/>
                  </a:cubicBezTo>
                  <a:cubicBezTo>
                    <a:pt x="1386477" y="133377"/>
                    <a:pt x="1359630" y="231419"/>
                    <a:pt x="1288070" y="273737"/>
                  </a:cubicBezTo>
                  <a:lnTo>
                    <a:pt x="1031710" y="413408"/>
                  </a:lnTo>
                  <a:cubicBezTo>
                    <a:pt x="1002491" y="429007"/>
                    <a:pt x="957169" y="489398"/>
                    <a:pt x="988890" y="535261"/>
                  </a:cubicBezTo>
                  <a:lnTo>
                    <a:pt x="1817924" y="799575"/>
                  </a:lnTo>
                  <a:cubicBezTo>
                    <a:pt x="1867594" y="812332"/>
                    <a:pt x="1902458" y="853475"/>
                    <a:pt x="1909609" y="901189"/>
                  </a:cubicBezTo>
                  <a:cubicBezTo>
                    <a:pt x="1911994" y="917096"/>
                    <a:pt x="1911298" y="933730"/>
                    <a:pt x="1907047" y="950289"/>
                  </a:cubicBezTo>
                  <a:cubicBezTo>
                    <a:pt x="1890038" y="1016516"/>
                    <a:pt x="1822562" y="1056414"/>
                    <a:pt x="1756332" y="1039408"/>
                  </a:cubicBezTo>
                  <a:lnTo>
                    <a:pt x="1106147" y="872437"/>
                  </a:lnTo>
                  <a:lnTo>
                    <a:pt x="1089914" y="901244"/>
                  </a:lnTo>
                  <a:lnTo>
                    <a:pt x="1756918" y="1277121"/>
                  </a:lnTo>
                  <a:cubicBezTo>
                    <a:pt x="1816487" y="1310691"/>
                    <a:pt x="1837565" y="1386195"/>
                    <a:pt x="1803996" y="1445765"/>
                  </a:cubicBezTo>
                  <a:cubicBezTo>
                    <a:pt x="1770428" y="1505334"/>
                    <a:pt x="1694923" y="1526412"/>
                    <a:pt x="1635354" y="1492844"/>
                  </a:cubicBezTo>
                  <a:lnTo>
                    <a:pt x="968348" y="1116965"/>
                  </a:lnTo>
                  <a:lnTo>
                    <a:pt x="948198" y="1152721"/>
                  </a:lnTo>
                  <a:lnTo>
                    <a:pt x="1427789" y="1622416"/>
                  </a:lnTo>
                  <a:cubicBezTo>
                    <a:pt x="1464431" y="1658296"/>
                    <a:pt x="1474049" y="1711358"/>
                    <a:pt x="1456385" y="1756258"/>
                  </a:cubicBezTo>
                  <a:cubicBezTo>
                    <a:pt x="1450498" y="1771225"/>
                    <a:pt x="1441578" y="1785284"/>
                    <a:pt x="1429616" y="1797494"/>
                  </a:cubicBezTo>
                  <a:cubicBezTo>
                    <a:pt x="1381773" y="1846348"/>
                    <a:pt x="1303388" y="1847167"/>
                    <a:pt x="1254536" y="1799319"/>
                  </a:cubicBezTo>
                  <a:lnTo>
                    <a:pt x="772990" y="1327713"/>
                  </a:lnTo>
                  <a:lnTo>
                    <a:pt x="738172" y="1341126"/>
                  </a:lnTo>
                  <a:lnTo>
                    <a:pt x="957430" y="1711906"/>
                  </a:lnTo>
                  <a:cubicBezTo>
                    <a:pt x="977334" y="1745567"/>
                    <a:pt x="973948" y="1786549"/>
                    <a:pt x="952077" y="1816136"/>
                  </a:cubicBezTo>
                  <a:cubicBezTo>
                    <a:pt x="944785" y="1825998"/>
                    <a:pt x="935439" y="1834591"/>
                    <a:pt x="924223" y="1841224"/>
                  </a:cubicBezTo>
                  <a:cubicBezTo>
                    <a:pt x="901781" y="1854497"/>
                    <a:pt x="876086" y="1857413"/>
                    <a:pt x="852684" y="1851406"/>
                  </a:cubicBezTo>
                  <a:cubicBezTo>
                    <a:pt x="829280" y="1845395"/>
                    <a:pt x="808173" y="1830458"/>
                    <a:pt x="794905" y="1808015"/>
                  </a:cubicBezTo>
                  <a:lnTo>
                    <a:pt x="464577" y="1315119"/>
                  </a:lnTo>
                  <a:lnTo>
                    <a:pt x="322861" y="1235259"/>
                  </a:lnTo>
                  <a:cubicBezTo>
                    <a:pt x="171224" y="1149806"/>
                    <a:pt x="80822" y="997631"/>
                    <a:pt x="67727" y="836285"/>
                  </a:cubicBezTo>
                  <a:lnTo>
                    <a:pt x="69137" y="747647"/>
                  </a:lnTo>
                  <a:lnTo>
                    <a:pt x="0" y="714484"/>
                  </a:lnTo>
                </a:path>
              </a:pathLst>
            </a:custGeom>
            <a:solidFill>
              <a:schemeClr val="bg1"/>
            </a:solidFill>
            <a:ln w="5715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13" name="楕円 365">
              <a:extLst>
                <a:ext uri="{FF2B5EF4-FFF2-40B4-BE49-F238E27FC236}">
                  <a16:creationId xmlns:a16="http://schemas.microsoft.com/office/drawing/2014/main" id="{CE63676A-A9D6-7B97-6ADF-8B49AF9975CA}"/>
                </a:ext>
              </a:extLst>
            </p:cNvPr>
            <p:cNvSpPr/>
            <p:nvPr/>
          </p:nvSpPr>
          <p:spPr bwMode="auto">
            <a:xfrm rot="4500000">
              <a:off x="8570076" y="1350995"/>
              <a:ext cx="281288" cy="397614"/>
            </a:xfrm>
            <a:custGeom>
              <a:avLst/>
              <a:gdLst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3706" h="1220894">
                  <a:moveTo>
                    <a:pt x="0" y="431853"/>
                  </a:moveTo>
                  <a:cubicBezTo>
                    <a:pt x="0" y="193347"/>
                    <a:pt x="193347" y="0"/>
                    <a:pt x="431853" y="0"/>
                  </a:cubicBezTo>
                  <a:cubicBezTo>
                    <a:pt x="670359" y="0"/>
                    <a:pt x="863706" y="193347"/>
                    <a:pt x="863706" y="431853"/>
                  </a:cubicBezTo>
                  <a:cubicBezTo>
                    <a:pt x="863706" y="670359"/>
                    <a:pt x="613209" y="944669"/>
                    <a:pt x="431853" y="1220894"/>
                  </a:cubicBezTo>
                  <a:cubicBezTo>
                    <a:pt x="250497" y="935144"/>
                    <a:pt x="0" y="670359"/>
                    <a:pt x="0" y="431853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4" name="楕円 365">
              <a:extLst>
                <a:ext uri="{FF2B5EF4-FFF2-40B4-BE49-F238E27FC236}">
                  <a16:creationId xmlns:a16="http://schemas.microsoft.com/office/drawing/2014/main" id="{4CCC57F4-67B6-C8B5-CA00-D77458853093}"/>
                </a:ext>
              </a:extLst>
            </p:cNvPr>
            <p:cNvSpPr/>
            <p:nvPr/>
          </p:nvSpPr>
          <p:spPr bwMode="auto">
            <a:xfrm rot="7200000">
              <a:off x="8658607" y="2927288"/>
              <a:ext cx="281288" cy="397618"/>
            </a:xfrm>
            <a:custGeom>
              <a:avLst/>
              <a:gdLst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3706" h="1220894">
                  <a:moveTo>
                    <a:pt x="0" y="431853"/>
                  </a:moveTo>
                  <a:cubicBezTo>
                    <a:pt x="0" y="193347"/>
                    <a:pt x="193347" y="0"/>
                    <a:pt x="431853" y="0"/>
                  </a:cubicBezTo>
                  <a:cubicBezTo>
                    <a:pt x="670359" y="0"/>
                    <a:pt x="863706" y="193347"/>
                    <a:pt x="863706" y="431853"/>
                  </a:cubicBezTo>
                  <a:cubicBezTo>
                    <a:pt x="863706" y="670359"/>
                    <a:pt x="613209" y="944669"/>
                    <a:pt x="431853" y="1220894"/>
                  </a:cubicBezTo>
                  <a:cubicBezTo>
                    <a:pt x="250497" y="935144"/>
                    <a:pt x="0" y="670359"/>
                    <a:pt x="0" y="431853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17" name="グループ化 316">
            <a:extLst>
              <a:ext uri="{FF2B5EF4-FFF2-40B4-BE49-F238E27FC236}">
                <a16:creationId xmlns:a16="http://schemas.microsoft.com/office/drawing/2014/main" id="{29D07790-7BF5-319C-BE9B-596162BCEA1F}"/>
              </a:ext>
            </a:extLst>
          </p:cNvPr>
          <p:cNvGrpSpPr/>
          <p:nvPr/>
        </p:nvGrpSpPr>
        <p:grpSpPr>
          <a:xfrm>
            <a:off x="6568371" y="3737903"/>
            <a:ext cx="2688350" cy="2688350"/>
            <a:chOff x="6568371" y="3737903"/>
            <a:chExt cx="2688350" cy="2688350"/>
          </a:xfrm>
        </p:grpSpPr>
        <p:grpSp>
          <p:nvGrpSpPr>
            <p:cNvPr id="318" name="グループ化 317">
              <a:extLst>
                <a:ext uri="{FF2B5EF4-FFF2-40B4-BE49-F238E27FC236}">
                  <a16:creationId xmlns:a16="http://schemas.microsoft.com/office/drawing/2014/main" id="{4183ACFF-06EC-8175-2E3B-8958B8443262}"/>
                </a:ext>
              </a:extLst>
            </p:cNvPr>
            <p:cNvGrpSpPr/>
            <p:nvPr/>
          </p:nvGrpSpPr>
          <p:grpSpPr>
            <a:xfrm>
              <a:off x="6568371" y="3737903"/>
              <a:ext cx="2688350" cy="2688350"/>
              <a:chOff x="2500124" y="6704217"/>
              <a:chExt cx="2688350" cy="2688350"/>
            </a:xfrm>
          </p:grpSpPr>
          <p:sp>
            <p:nvSpPr>
              <p:cNvPr id="321" name="四角形: 角を丸くする 320">
                <a:extLst>
                  <a:ext uri="{FF2B5EF4-FFF2-40B4-BE49-F238E27FC236}">
                    <a16:creationId xmlns:a16="http://schemas.microsoft.com/office/drawing/2014/main" id="{D698AE93-5A10-5C5F-0A67-AEBF06FC82BB}"/>
                  </a:ext>
                </a:extLst>
              </p:cNvPr>
              <p:cNvSpPr/>
              <p:nvPr/>
            </p:nvSpPr>
            <p:spPr bwMode="auto">
              <a:xfrm>
                <a:off x="2500124" y="6704217"/>
                <a:ext cx="2688350" cy="2688350"/>
              </a:xfrm>
              <a:prstGeom prst="roundRect">
                <a:avLst>
                  <a:gd name="adj" fmla="val 3331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四角形: 角を丸くする 321">
                <a:extLst>
                  <a:ext uri="{FF2B5EF4-FFF2-40B4-BE49-F238E27FC236}">
                    <a16:creationId xmlns:a16="http://schemas.microsoft.com/office/drawing/2014/main" id="{10100B71-8AA1-6EAA-F049-10471C17CFF2}"/>
                  </a:ext>
                </a:extLst>
              </p:cNvPr>
              <p:cNvSpPr/>
              <p:nvPr/>
            </p:nvSpPr>
            <p:spPr bwMode="auto">
              <a:xfrm>
                <a:off x="2620518" y="6824611"/>
                <a:ext cx="2447562" cy="2447562"/>
              </a:xfrm>
              <a:prstGeom prst="roundRect">
                <a:avLst>
                  <a:gd name="adj" fmla="val 1515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9" name="正方形/長方形 45">
              <a:extLst>
                <a:ext uri="{FF2B5EF4-FFF2-40B4-BE49-F238E27FC236}">
                  <a16:creationId xmlns:a16="http://schemas.microsoft.com/office/drawing/2014/main" id="{764D4D75-AF54-0079-5C3B-33818D19CAC6}"/>
                </a:ext>
              </a:extLst>
            </p:cNvPr>
            <p:cNvSpPr/>
            <p:nvPr/>
          </p:nvSpPr>
          <p:spPr bwMode="auto">
            <a:xfrm>
              <a:off x="7518460" y="5310555"/>
              <a:ext cx="236355" cy="1013388"/>
            </a:xfrm>
            <a:custGeom>
              <a:avLst/>
              <a:gdLst>
                <a:gd name="connsiteX0" fmla="*/ 0 w 849193"/>
                <a:gd name="connsiteY0" fmla="*/ 0 h 945105"/>
                <a:gd name="connsiteX1" fmla="*/ 849193 w 849193"/>
                <a:gd name="connsiteY1" fmla="*/ 0 h 945105"/>
                <a:gd name="connsiteX2" fmla="*/ 849193 w 849193"/>
                <a:gd name="connsiteY2" fmla="*/ 945105 h 945105"/>
                <a:gd name="connsiteX3" fmla="*/ 0 w 849193"/>
                <a:gd name="connsiteY3" fmla="*/ 945105 h 945105"/>
                <a:gd name="connsiteX4" fmla="*/ 0 w 849193"/>
                <a:gd name="connsiteY4" fmla="*/ 0 h 945105"/>
                <a:gd name="connsiteX0" fmla="*/ 0 w 849193"/>
                <a:gd name="connsiteY0" fmla="*/ 0 h 1166573"/>
                <a:gd name="connsiteX1" fmla="*/ 849193 w 849193"/>
                <a:gd name="connsiteY1" fmla="*/ 0 h 1166573"/>
                <a:gd name="connsiteX2" fmla="*/ 849193 w 849193"/>
                <a:gd name="connsiteY2" fmla="*/ 945105 h 1166573"/>
                <a:gd name="connsiteX3" fmla="*/ 475525 w 849193"/>
                <a:gd name="connsiteY3" fmla="*/ 1166555 h 1166573"/>
                <a:gd name="connsiteX4" fmla="*/ 0 w 849193"/>
                <a:gd name="connsiteY4" fmla="*/ 945105 h 1166573"/>
                <a:gd name="connsiteX5" fmla="*/ 0 w 849193"/>
                <a:gd name="connsiteY5" fmla="*/ 0 h 1166573"/>
                <a:gd name="connsiteX0" fmla="*/ 475525 w 849193"/>
                <a:gd name="connsiteY0" fmla="*/ 1166555 h 1257995"/>
                <a:gd name="connsiteX1" fmla="*/ 0 w 849193"/>
                <a:gd name="connsiteY1" fmla="*/ 945105 h 1257995"/>
                <a:gd name="connsiteX2" fmla="*/ 0 w 849193"/>
                <a:gd name="connsiteY2" fmla="*/ 0 h 1257995"/>
                <a:gd name="connsiteX3" fmla="*/ 849193 w 849193"/>
                <a:gd name="connsiteY3" fmla="*/ 0 h 1257995"/>
                <a:gd name="connsiteX4" fmla="*/ 849193 w 849193"/>
                <a:gd name="connsiteY4" fmla="*/ 945105 h 1257995"/>
                <a:gd name="connsiteX5" fmla="*/ 566965 w 849193"/>
                <a:gd name="connsiteY5" fmla="*/ 1257995 h 1257995"/>
                <a:gd name="connsiteX0" fmla="*/ 0 w 849193"/>
                <a:gd name="connsiteY0" fmla="*/ 945105 h 1257995"/>
                <a:gd name="connsiteX1" fmla="*/ 0 w 849193"/>
                <a:gd name="connsiteY1" fmla="*/ 0 h 1257995"/>
                <a:gd name="connsiteX2" fmla="*/ 849193 w 849193"/>
                <a:gd name="connsiteY2" fmla="*/ 0 h 1257995"/>
                <a:gd name="connsiteX3" fmla="*/ 849193 w 849193"/>
                <a:gd name="connsiteY3" fmla="*/ 945105 h 1257995"/>
                <a:gd name="connsiteX4" fmla="*/ 566965 w 849193"/>
                <a:gd name="connsiteY4" fmla="*/ 1257995 h 1257995"/>
                <a:gd name="connsiteX0" fmla="*/ 0 w 849193"/>
                <a:gd name="connsiteY0" fmla="*/ 945105 h 945105"/>
                <a:gd name="connsiteX1" fmla="*/ 0 w 849193"/>
                <a:gd name="connsiteY1" fmla="*/ 0 h 945105"/>
                <a:gd name="connsiteX2" fmla="*/ 849193 w 849193"/>
                <a:gd name="connsiteY2" fmla="*/ 0 h 945105"/>
                <a:gd name="connsiteX3" fmla="*/ 849193 w 849193"/>
                <a:gd name="connsiteY3" fmla="*/ 945105 h 945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9193" h="945105">
                  <a:moveTo>
                    <a:pt x="0" y="945105"/>
                  </a:moveTo>
                  <a:lnTo>
                    <a:pt x="0" y="0"/>
                  </a:lnTo>
                  <a:lnTo>
                    <a:pt x="849193" y="0"/>
                  </a:lnTo>
                  <a:lnTo>
                    <a:pt x="849193" y="945105"/>
                  </a:lnTo>
                </a:path>
              </a:pathLst>
            </a:custGeom>
            <a:solidFill>
              <a:srgbClr val="0070C0"/>
            </a:solidFill>
            <a:ln w="508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0" name="フリーフォーム: 図形 319">
              <a:extLst>
                <a:ext uri="{FF2B5EF4-FFF2-40B4-BE49-F238E27FC236}">
                  <a16:creationId xmlns:a16="http://schemas.microsoft.com/office/drawing/2014/main" id="{520257F6-0A5C-5C40-0981-5D71A304AD2B}"/>
                </a:ext>
              </a:extLst>
            </p:cNvPr>
            <p:cNvSpPr/>
            <p:nvPr/>
          </p:nvSpPr>
          <p:spPr bwMode="auto">
            <a:xfrm>
              <a:off x="7436620" y="4007659"/>
              <a:ext cx="1710559" cy="1398704"/>
            </a:xfrm>
            <a:custGeom>
              <a:avLst/>
              <a:gdLst>
                <a:gd name="connsiteX0" fmla="*/ 391205 w 1002502"/>
                <a:gd name="connsiteY0" fmla="*/ 0 h 819735"/>
                <a:gd name="connsiteX1" fmla="*/ 725977 w 1002502"/>
                <a:gd name="connsiteY1" fmla="*/ 0 h 819735"/>
                <a:gd name="connsiteX2" fmla="*/ 797714 w 1002502"/>
                <a:gd name="connsiteY2" fmla="*/ 71737 h 819735"/>
                <a:gd name="connsiteX3" fmla="*/ 797714 w 1002502"/>
                <a:gd name="connsiteY3" fmla="*/ 126712 h 819735"/>
                <a:gd name="connsiteX4" fmla="*/ 780952 w 1002502"/>
                <a:gd name="connsiteY4" fmla="*/ 143474 h 819735"/>
                <a:gd name="connsiteX5" fmla="*/ 623142 w 1002502"/>
                <a:gd name="connsiteY5" fmla="*/ 143474 h 819735"/>
                <a:gd name="connsiteX6" fmla="*/ 642155 w 1002502"/>
                <a:gd name="connsiteY6" fmla="*/ 272736 h 819735"/>
                <a:gd name="connsiteX7" fmla="*/ 651668 w 1002502"/>
                <a:gd name="connsiteY7" fmla="*/ 274272 h 819735"/>
                <a:gd name="connsiteX8" fmla="*/ 756875 w 1002502"/>
                <a:gd name="connsiteY8" fmla="*/ 343581 h 819735"/>
                <a:gd name="connsiteX9" fmla="*/ 759108 w 1002502"/>
                <a:gd name="connsiteY9" fmla="*/ 347297 h 819735"/>
                <a:gd name="connsiteX10" fmla="*/ 903188 w 1002502"/>
                <a:gd name="connsiteY10" fmla="*/ 347297 h 819735"/>
                <a:gd name="connsiteX11" fmla="*/ 903188 w 1002502"/>
                <a:gd name="connsiteY11" fmla="*/ 308587 h 819735"/>
                <a:gd name="connsiteX12" fmla="*/ 953918 w 1002502"/>
                <a:gd name="connsiteY12" fmla="*/ 308587 h 819735"/>
                <a:gd name="connsiteX13" fmla="*/ 953918 w 1002502"/>
                <a:gd name="connsiteY13" fmla="*/ 240264 h 819735"/>
                <a:gd name="connsiteX14" fmla="*/ 1002502 w 1002502"/>
                <a:gd name="connsiteY14" fmla="*/ 240264 h 819735"/>
                <a:gd name="connsiteX15" fmla="*/ 1002502 w 1002502"/>
                <a:gd name="connsiteY15" fmla="*/ 620585 h 819735"/>
                <a:gd name="connsiteX16" fmla="*/ 953918 w 1002502"/>
                <a:gd name="connsiteY16" fmla="*/ 620585 h 819735"/>
                <a:gd name="connsiteX17" fmla="*/ 953918 w 1002502"/>
                <a:gd name="connsiteY17" fmla="*/ 552261 h 819735"/>
                <a:gd name="connsiteX18" fmla="*/ 903188 w 1002502"/>
                <a:gd name="connsiteY18" fmla="*/ 552261 h 819735"/>
                <a:gd name="connsiteX19" fmla="*/ 903188 w 1002502"/>
                <a:gd name="connsiteY19" fmla="*/ 513552 h 819735"/>
                <a:gd name="connsiteX20" fmla="*/ 783364 w 1002502"/>
                <a:gd name="connsiteY20" fmla="*/ 513552 h 819735"/>
                <a:gd name="connsiteX21" fmla="*/ 778922 w 1002502"/>
                <a:gd name="connsiteY21" fmla="*/ 525001 h 819735"/>
                <a:gd name="connsiteX22" fmla="*/ 558590 w 1002502"/>
                <a:gd name="connsiteY22" fmla="*/ 641837 h 819735"/>
                <a:gd name="connsiteX23" fmla="*/ 338259 w 1002502"/>
                <a:gd name="connsiteY23" fmla="*/ 525001 h 819735"/>
                <a:gd name="connsiteX24" fmla="*/ 334544 w 1002502"/>
                <a:gd name="connsiteY24" fmla="*/ 515427 h 819735"/>
                <a:gd name="connsiteX25" fmla="*/ 273756 w 1002502"/>
                <a:gd name="connsiteY25" fmla="*/ 515427 h 819735"/>
                <a:gd name="connsiteX26" fmla="*/ 195624 w 1002502"/>
                <a:gd name="connsiteY26" fmla="*/ 593559 h 819735"/>
                <a:gd name="connsiteX27" fmla="*/ 195623 w 1002502"/>
                <a:gd name="connsiteY27" fmla="*/ 687448 h 819735"/>
                <a:gd name="connsiteX28" fmla="*/ 198066 w 1002502"/>
                <a:gd name="connsiteY28" fmla="*/ 687448 h 819735"/>
                <a:gd name="connsiteX29" fmla="*/ 220114 w 1002502"/>
                <a:gd name="connsiteY29" fmla="*/ 709496 h 819735"/>
                <a:gd name="connsiteX30" fmla="*/ 220114 w 1002502"/>
                <a:gd name="connsiteY30" fmla="*/ 797687 h 819735"/>
                <a:gd name="connsiteX31" fmla="*/ 198066 w 1002502"/>
                <a:gd name="connsiteY31" fmla="*/ 819735 h 819735"/>
                <a:gd name="connsiteX32" fmla="*/ 22048 w 1002502"/>
                <a:gd name="connsiteY32" fmla="*/ 819735 h 819735"/>
                <a:gd name="connsiteX33" fmla="*/ 0 w 1002502"/>
                <a:gd name="connsiteY33" fmla="*/ 797687 h 819735"/>
                <a:gd name="connsiteX34" fmla="*/ 0 w 1002502"/>
                <a:gd name="connsiteY34" fmla="*/ 709496 h 819735"/>
                <a:gd name="connsiteX35" fmla="*/ 22048 w 1002502"/>
                <a:gd name="connsiteY35" fmla="*/ 687448 h 819735"/>
                <a:gd name="connsiteX36" fmla="*/ 27479 w 1002502"/>
                <a:gd name="connsiteY36" fmla="*/ 687448 h 819735"/>
                <a:gd name="connsiteX37" fmla="*/ 27479 w 1002502"/>
                <a:gd name="connsiteY37" fmla="*/ 593559 h 819735"/>
                <a:gd name="connsiteX38" fmla="*/ 273756 w 1002502"/>
                <a:gd name="connsiteY38" fmla="*/ 347282 h 819735"/>
                <a:gd name="connsiteX39" fmla="*/ 358081 w 1002502"/>
                <a:gd name="connsiteY39" fmla="*/ 347283 h 819735"/>
                <a:gd name="connsiteX40" fmla="*/ 360306 w 1002502"/>
                <a:gd name="connsiteY40" fmla="*/ 343581 h 819735"/>
                <a:gd name="connsiteX41" fmla="*/ 465513 w 1002502"/>
                <a:gd name="connsiteY41" fmla="*/ 274272 h 819735"/>
                <a:gd name="connsiteX42" fmla="*/ 475024 w 1002502"/>
                <a:gd name="connsiteY42" fmla="*/ 272736 h 819735"/>
                <a:gd name="connsiteX43" fmla="*/ 494036 w 1002502"/>
                <a:gd name="connsiteY43" fmla="*/ 143474 h 819735"/>
                <a:gd name="connsiteX44" fmla="*/ 336230 w 1002502"/>
                <a:gd name="connsiteY44" fmla="*/ 143474 h 819735"/>
                <a:gd name="connsiteX45" fmla="*/ 319468 w 1002502"/>
                <a:gd name="connsiteY45" fmla="*/ 126712 h 819735"/>
                <a:gd name="connsiteX46" fmla="*/ 319468 w 1002502"/>
                <a:gd name="connsiteY46" fmla="*/ 71737 h 819735"/>
                <a:gd name="connsiteX47" fmla="*/ 391205 w 1002502"/>
                <a:gd name="connsiteY47" fmla="*/ 0 h 819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002502" h="819735">
                  <a:moveTo>
                    <a:pt x="391205" y="0"/>
                  </a:moveTo>
                  <a:lnTo>
                    <a:pt x="725977" y="0"/>
                  </a:lnTo>
                  <a:cubicBezTo>
                    <a:pt x="765596" y="0"/>
                    <a:pt x="797714" y="32118"/>
                    <a:pt x="797714" y="71737"/>
                  </a:cubicBezTo>
                  <a:lnTo>
                    <a:pt x="797714" y="126712"/>
                  </a:lnTo>
                  <a:cubicBezTo>
                    <a:pt x="797714" y="135969"/>
                    <a:pt x="790209" y="143474"/>
                    <a:pt x="780952" y="143474"/>
                  </a:cubicBezTo>
                  <a:lnTo>
                    <a:pt x="623142" y="143474"/>
                  </a:lnTo>
                  <a:lnTo>
                    <a:pt x="642155" y="272736"/>
                  </a:lnTo>
                  <a:lnTo>
                    <a:pt x="651668" y="274272"/>
                  </a:lnTo>
                  <a:cubicBezTo>
                    <a:pt x="694580" y="288793"/>
                    <a:pt x="731091" y="313050"/>
                    <a:pt x="756875" y="343581"/>
                  </a:cubicBezTo>
                  <a:lnTo>
                    <a:pt x="759108" y="347297"/>
                  </a:lnTo>
                  <a:lnTo>
                    <a:pt x="903188" y="347297"/>
                  </a:lnTo>
                  <a:lnTo>
                    <a:pt x="903188" y="308587"/>
                  </a:lnTo>
                  <a:lnTo>
                    <a:pt x="953918" y="308587"/>
                  </a:lnTo>
                  <a:lnTo>
                    <a:pt x="953918" y="240264"/>
                  </a:lnTo>
                  <a:lnTo>
                    <a:pt x="1002502" y="240264"/>
                  </a:lnTo>
                  <a:lnTo>
                    <a:pt x="1002502" y="620585"/>
                  </a:lnTo>
                  <a:lnTo>
                    <a:pt x="953918" y="620585"/>
                  </a:lnTo>
                  <a:lnTo>
                    <a:pt x="953918" y="552261"/>
                  </a:lnTo>
                  <a:lnTo>
                    <a:pt x="903188" y="552261"/>
                  </a:lnTo>
                  <a:lnTo>
                    <a:pt x="903188" y="513552"/>
                  </a:lnTo>
                  <a:lnTo>
                    <a:pt x="783364" y="513552"/>
                  </a:lnTo>
                  <a:lnTo>
                    <a:pt x="778922" y="525001"/>
                  </a:lnTo>
                  <a:cubicBezTo>
                    <a:pt x="742621" y="593661"/>
                    <a:pt x="657638" y="641837"/>
                    <a:pt x="558590" y="641837"/>
                  </a:cubicBezTo>
                  <a:cubicBezTo>
                    <a:pt x="459542" y="641837"/>
                    <a:pt x="374559" y="593661"/>
                    <a:pt x="338259" y="525001"/>
                  </a:cubicBezTo>
                  <a:lnTo>
                    <a:pt x="334544" y="515427"/>
                  </a:lnTo>
                  <a:lnTo>
                    <a:pt x="273756" y="515427"/>
                  </a:lnTo>
                  <a:cubicBezTo>
                    <a:pt x="230605" y="515427"/>
                    <a:pt x="195624" y="550408"/>
                    <a:pt x="195624" y="593559"/>
                  </a:cubicBezTo>
                  <a:lnTo>
                    <a:pt x="195623" y="687448"/>
                  </a:lnTo>
                  <a:lnTo>
                    <a:pt x="198066" y="687448"/>
                  </a:lnTo>
                  <a:cubicBezTo>
                    <a:pt x="210243" y="687448"/>
                    <a:pt x="220114" y="697319"/>
                    <a:pt x="220114" y="709496"/>
                  </a:cubicBezTo>
                  <a:lnTo>
                    <a:pt x="220114" y="797687"/>
                  </a:lnTo>
                  <a:cubicBezTo>
                    <a:pt x="220114" y="809864"/>
                    <a:pt x="210243" y="819735"/>
                    <a:pt x="198066" y="819735"/>
                  </a:cubicBezTo>
                  <a:lnTo>
                    <a:pt x="22048" y="819735"/>
                  </a:lnTo>
                  <a:cubicBezTo>
                    <a:pt x="9871" y="819735"/>
                    <a:pt x="0" y="809864"/>
                    <a:pt x="0" y="797687"/>
                  </a:cubicBezTo>
                  <a:lnTo>
                    <a:pt x="0" y="709496"/>
                  </a:lnTo>
                  <a:cubicBezTo>
                    <a:pt x="0" y="697319"/>
                    <a:pt x="9871" y="687448"/>
                    <a:pt x="22048" y="687448"/>
                  </a:cubicBezTo>
                  <a:lnTo>
                    <a:pt x="27479" y="687448"/>
                  </a:lnTo>
                  <a:lnTo>
                    <a:pt x="27479" y="593559"/>
                  </a:lnTo>
                  <a:cubicBezTo>
                    <a:pt x="27479" y="457544"/>
                    <a:pt x="137741" y="347282"/>
                    <a:pt x="273756" y="347282"/>
                  </a:cubicBezTo>
                  <a:lnTo>
                    <a:pt x="358081" y="347283"/>
                  </a:lnTo>
                  <a:lnTo>
                    <a:pt x="360306" y="343581"/>
                  </a:lnTo>
                  <a:cubicBezTo>
                    <a:pt x="386089" y="313050"/>
                    <a:pt x="422600" y="288793"/>
                    <a:pt x="465513" y="274272"/>
                  </a:cubicBezTo>
                  <a:lnTo>
                    <a:pt x="475024" y="272736"/>
                  </a:lnTo>
                  <a:lnTo>
                    <a:pt x="494036" y="143474"/>
                  </a:lnTo>
                  <a:lnTo>
                    <a:pt x="336230" y="143474"/>
                  </a:lnTo>
                  <a:cubicBezTo>
                    <a:pt x="326973" y="143474"/>
                    <a:pt x="319468" y="135969"/>
                    <a:pt x="319468" y="126712"/>
                  </a:cubicBezTo>
                  <a:lnTo>
                    <a:pt x="319468" y="71737"/>
                  </a:lnTo>
                  <a:cubicBezTo>
                    <a:pt x="319468" y="32118"/>
                    <a:pt x="351586" y="0"/>
                    <a:pt x="391205" y="0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24678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ABB019-7EAC-EE6A-83A0-E03E2DC6C3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4F51D18-693A-3948-1EE1-5426FB664764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洗面所マーク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20DC409-0C9C-A5CD-FB83-EF68AF291A9F}"/>
              </a:ext>
            </a:extLst>
          </p:cNvPr>
          <p:cNvGrpSpPr/>
          <p:nvPr/>
        </p:nvGrpSpPr>
        <p:grpSpPr>
          <a:xfrm>
            <a:off x="677525" y="3746695"/>
            <a:ext cx="2688350" cy="2688350"/>
            <a:chOff x="677525" y="3746695"/>
            <a:chExt cx="2688350" cy="2688350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6AFDEE6A-499C-9B9A-89F7-DE6080467787}"/>
                </a:ext>
              </a:extLst>
            </p:cNvPr>
            <p:cNvSpPr/>
            <p:nvPr/>
          </p:nvSpPr>
          <p:spPr bwMode="auto">
            <a:xfrm>
              <a:off x="677525" y="3746695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34B29D84-CFC9-DE02-3669-1902E713710D}"/>
                </a:ext>
              </a:extLst>
            </p:cNvPr>
            <p:cNvGrpSpPr/>
            <p:nvPr/>
          </p:nvGrpSpPr>
          <p:grpSpPr>
            <a:xfrm>
              <a:off x="1089427" y="4000501"/>
              <a:ext cx="1864546" cy="2176331"/>
              <a:chOff x="1420850" y="4307031"/>
              <a:chExt cx="1201700" cy="1402646"/>
            </a:xfrm>
            <a:solidFill>
              <a:schemeClr val="bg1"/>
            </a:solidFill>
          </p:grpSpPr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4582E51E-7F06-DC76-D6C1-4D1F416F1105}"/>
                  </a:ext>
                </a:extLst>
              </p:cNvPr>
              <p:cNvSpPr/>
              <p:nvPr/>
            </p:nvSpPr>
            <p:spPr bwMode="auto">
              <a:xfrm>
                <a:off x="1420850" y="4307031"/>
                <a:ext cx="1201700" cy="1402646"/>
              </a:xfrm>
              <a:prstGeom prst="rect">
                <a:avLst/>
              </a:prstGeom>
              <a:solidFill>
                <a:srgbClr val="0070C0"/>
              </a:solidFill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67FFC645-6050-D5E6-FEAC-966851D66463}"/>
                  </a:ext>
                </a:extLst>
              </p:cNvPr>
              <p:cNvSpPr/>
              <p:nvPr/>
            </p:nvSpPr>
            <p:spPr bwMode="auto">
              <a:xfrm>
                <a:off x="1679825" y="4609844"/>
                <a:ext cx="690902" cy="1081476"/>
              </a:xfrm>
              <a:custGeom>
                <a:avLst/>
                <a:gdLst>
                  <a:gd name="connsiteX0" fmla="*/ 345018 w 690036"/>
                  <a:gd name="connsiteY0" fmla="*/ 0 h 1080120"/>
                  <a:gd name="connsiteX1" fmla="*/ 632789 w 690036"/>
                  <a:gd name="connsiteY1" fmla="*/ 331798 h 1080120"/>
                  <a:gd name="connsiteX2" fmla="*/ 457032 w 690036"/>
                  <a:gd name="connsiteY2" fmla="*/ 637522 h 1080120"/>
                  <a:gd name="connsiteX3" fmla="*/ 407727 w 690036"/>
                  <a:gd name="connsiteY3" fmla="*/ 648999 h 1080120"/>
                  <a:gd name="connsiteX4" fmla="*/ 415815 w 690036"/>
                  <a:gd name="connsiteY4" fmla="*/ 681349 h 1080120"/>
                  <a:gd name="connsiteX5" fmla="*/ 533514 w 690036"/>
                  <a:gd name="connsiteY5" fmla="*/ 681349 h 1080120"/>
                  <a:gd name="connsiteX6" fmla="*/ 690036 w 690036"/>
                  <a:gd name="connsiteY6" fmla="*/ 837871 h 1080120"/>
                  <a:gd name="connsiteX7" fmla="*/ 690036 w 690036"/>
                  <a:gd name="connsiteY7" fmla="*/ 1080120 h 1080120"/>
                  <a:gd name="connsiteX8" fmla="*/ 0 w 690036"/>
                  <a:gd name="connsiteY8" fmla="*/ 1080120 h 1080120"/>
                  <a:gd name="connsiteX9" fmla="*/ 0 w 690036"/>
                  <a:gd name="connsiteY9" fmla="*/ 837871 h 1080120"/>
                  <a:gd name="connsiteX10" fmla="*/ 156522 w 690036"/>
                  <a:gd name="connsiteY10" fmla="*/ 681349 h 1080120"/>
                  <a:gd name="connsiteX11" fmla="*/ 274223 w 690036"/>
                  <a:gd name="connsiteY11" fmla="*/ 681349 h 1080120"/>
                  <a:gd name="connsiteX12" fmla="*/ 282311 w 690036"/>
                  <a:gd name="connsiteY12" fmla="*/ 648999 h 1080120"/>
                  <a:gd name="connsiteX13" fmla="*/ 233004 w 690036"/>
                  <a:gd name="connsiteY13" fmla="*/ 637522 h 1080120"/>
                  <a:gd name="connsiteX14" fmla="*/ 57247 w 690036"/>
                  <a:gd name="connsiteY14" fmla="*/ 331798 h 1080120"/>
                  <a:gd name="connsiteX15" fmla="*/ 345018 w 690036"/>
                  <a:gd name="connsiteY15" fmla="*/ 0 h 1080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90036" h="1080120">
                    <a:moveTo>
                      <a:pt x="345018" y="0"/>
                    </a:moveTo>
                    <a:cubicBezTo>
                      <a:pt x="503950" y="0"/>
                      <a:pt x="632789" y="148551"/>
                      <a:pt x="632789" y="331798"/>
                    </a:cubicBezTo>
                    <a:cubicBezTo>
                      <a:pt x="632789" y="469233"/>
                      <a:pt x="560317" y="587152"/>
                      <a:pt x="457032" y="637522"/>
                    </a:cubicBezTo>
                    <a:lnTo>
                      <a:pt x="407727" y="648999"/>
                    </a:lnTo>
                    <a:lnTo>
                      <a:pt x="415815" y="681349"/>
                    </a:lnTo>
                    <a:lnTo>
                      <a:pt x="533514" y="681349"/>
                    </a:lnTo>
                    <a:cubicBezTo>
                      <a:pt x="619959" y="681349"/>
                      <a:pt x="690036" y="751426"/>
                      <a:pt x="690036" y="837871"/>
                    </a:cubicBezTo>
                    <a:lnTo>
                      <a:pt x="690036" y="1080120"/>
                    </a:lnTo>
                    <a:lnTo>
                      <a:pt x="0" y="1080120"/>
                    </a:lnTo>
                    <a:lnTo>
                      <a:pt x="0" y="837871"/>
                    </a:lnTo>
                    <a:cubicBezTo>
                      <a:pt x="0" y="751426"/>
                      <a:pt x="70077" y="681349"/>
                      <a:pt x="156522" y="681349"/>
                    </a:cubicBezTo>
                    <a:lnTo>
                      <a:pt x="274223" y="681349"/>
                    </a:lnTo>
                    <a:lnTo>
                      <a:pt x="282311" y="648999"/>
                    </a:lnTo>
                    <a:lnTo>
                      <a:pt x="233004" y="637522"/>
                    </a:lnTo>
                    <a:cubicBezTo>
                      <a:pt x="129719" y="587152"/>
                      <a:pt x="57247" y="469233"/>
                      <a:pt x="57247" y="331798"/>
                    </a:cubicBezTo>
                    <a:cubicBezTo>
                      <a:pt x="57247" y="148551"/>
                      <a:pt x="186086" y="0"/>
                      <a:pt x="3450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5A87EE2F-5FEC-F5A3-3E0B-7D5A42EFFD8B}"/>
                </a:ext>
              </a:extLst>
            </p:cNvPr>
            <p:cNvSpPr/>
            <p:nvPr/>
          </p:nvSpPr>
          <p:spPr bwMode="auto">
            <a:xfrm>
              <a:off x="2491313" y="4083405"/>
              <a:ext cx="386940" cy="386938"/>
            </a:xfrm>
            <a:custGeom>
              <a:avLst/>
              <a:gdLst>
                <a:gd name="connsiteX0" fmla="*/ 272562 w 725819"/>
                <a:gd name="connsiteY0" fmla="*/ 0 h 725819"/>
                <a:gd name="connsiteX1" fmla="*/ 418180 w 725819"/>
                <a:gd name="connsiteY1" fmla="*/ 0 h 725819"/>
                <a:gd name="connsiteX2" fmla="*/ 725819 w 725819"/>
                <a:gd name="connsiteY2" fmla="*/ 307640 h 725819"/>
                <a:gd name="connsiteX3" fmla="*/ 725819 w 725819"/>
                <a:gd name="connsiteY3" fmla="*/ 453257 h 725819"/>
                <a:gd name="connsiteX4" fmla="*/ 0 w 725819"/>
                <a:gd name="connsiteY4" fmla="*/ 0 h 725819"/>
                <a:gd name="connsiteX5" fmla="*/ 145618 w 725819"/>
                <a:gd name="connsiteY5" fmla="*/ 0 h 725819"/>
                <a:gd name="connsiteX6" fmla="*/ 725819 w 725819"/>
                <a:gd name="connsiteY6" fmla="*/ 580202 h 725819"/>
                <a:gd name="connsiteX7" fmla="*/ 725819 w 725819"/>
                <a:gd name="connsiteY7" fmla="*/ 725819 h 725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5819" h="725819">
                  <a:moveTo>
                    <a:pt x="272562" y="0"/>
                  </a:moveTo>
                  <a:lnTo>
                    <a:pt x="418180" y="0"/>
                  </a:lnTo>
                  <a:lnTo>
                    <a:pt x="725819" y="307640"/>
                  </a:lnTo>
                  <a:lnTo>
                    <a:pt x="725819" y="453257"/>
                  </a:lnTo>
                  <a:close/>
                  <a:moveTo>
                    <a:pt x="0" y="0"/>
                  </a:moveTo>
                  <a:lnTo>
                    <a:pt x="145618" y="0"/>
                  </a:lnTo>
                  <a:lnTo>
                    <a:pt x="725819" y="580202"/>
                  </a:lnTo>
                  <a:lnTo>
                    <a:pt x="725819" y="725819"/>
                  </a:lnTo>
                  <a:close/>
                </a:path>
              </a:pathLst>
            </a:custGeom>
            <a:solidFill>
              <a:schemeClr val="bg1"/>
            </a:solidFill>
            <a:ln w="762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AB071DC1-3BDA-EBD7-06E9-ACE1217325B7}"/>
              </a:ext>
            </a:extLst>
          </p:cNvPr>
          <p:cNvGrpSpPr/>
          <p:nvPr/>
        </p:nvGrpSpPr>
        <p:grpSpPr>
          <a:xfrm>
            <a:off x="3622948" y="845234"/>
            <a:ext cx="2688350" cy="2688350"/>
            <a:chOff x="3622948" y="845234"/>
            <a:chExt cx="2688350" cy="2688350"/>
          </a:xfrm>
        </p:grpSpPr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B4ED2C28-1015-6DD6-CA25-ED9895158844}"/>
                </a:ext>
              </a:extLst>
            </p:cNvPr>
            <p:cNvSpPr/>
            <p:nvPr/>
          </p:nvSpPr>
          <p:spPr bwMode="auto">
            <a:xfrm>
              <a:off x="3622948" y="845234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96361DED-A123-63A0-EE67-C80F33CB37AC}"/>
                </a:ext>
              </a:extLst>
            </p:cNvPr>
            <p:cNvSpPr/>
            <p:nvPr/>
          </p:nvSpPr>
          <p:spPr bwMode="auto">
            <a:xfrm rot="10800000">
              <a:off x="4100394" y="1914524"/>
              <a:ext cx="1899650" cy="1380494"/>
            </a:xfrm>
            <a:custGeom>
              <a:avLst/>
              <a:gdLst>
                <a:gd name="connsiteX0" fmla="*/ 387378 w 1899650"/>
                <a:gd name="connsiteY0" fmla="*/ 1177716 h 1380494"/>
                <a:gd name="connsiteX1" fmla="*/ 457300 w 1899650"/>
                <a:gd name="connsiteY1" fmla="*/ 1170261 h 1380494"/>
                <a:gd name="connsiteX2" fmla="*/ 520053 w 1899650"/>
                <a:gd name="connsiteY2" fmla="*/ 1149956 h 1380494"/>
                <a:gd name="connsiteX3" fmla="*/ 590364 w 1899650"/>
                <a:gd name="connsiteY3" fmla="*/ 332477 h 1380494"/>
                <a:gd name="connsiteX4" fmla="*/ 575744 w 1899650"/>
                <a:gd name="connsiteY4" fmla="*/ 330585 h 1380494"/>
                <a:gd name="connsiteX5" fmla="*/ 191841 w 1899650"/>
                <a:gd name="connsiteY5" fmla="*/ 586881 h 1380494"/>
                <a:gd name="connsiteX6" fmla="*/ 256955 w 1899650"/>
                <a:gd name="connsiteY6" fmla="*/ 1143179 h 1380494"/>
                <a:gd name="connsiteX7" fmla="*/ 387378 w 1899650"/>
                <a:gd name="connsiteY7" fmla="*/ 1177716 h 1380494"/>
                <a:gd name="connsiteX8" fmla="*/ 1899650 w 1899650"/>
                <a:gd name="connsiteY8" fmla="*/ 1380494 h 1380494"/>
                <a:gd name="connsiteX9" fmla="*/ 500224 w 1899650"/>
                <a:gd name="connsiteY9" fmla="*/ 1380494 h 1380494"/>
                <a:gd name="connsiteX10" fmla="*/ 509461 w 1899650"/>
                <a:gd name="connsiteY10" fmla="*/ 1273105 h 1380494"/>
                <a:gd name="connsiteX11" fmla="*/ 465355 w 1899650"/>
                <a:gd name="connsiteY11" fmla="*/ 1285744 h 1380494"/>
                <a:gd name="connsiteX12" fmla="*/ 199079 w 1899650"/>
                <a:gd name="connsiteY12" fmla="*/ 1243423 h 1380494"/>
                <a:gd name="connsiteX13" fmla="*/ 91597 w 1899650"/>
                <a:gd name="connsiteY13" fmla="*/ 529005 h 1380494"/>
                <a:gd name="connsiteX14" fmla="*/ 590052 w 1899650"/>
                <a:gd name="connsiteY14" fmla="*/ 215691 h 1380494"/>
                <a:gd name="connsiteX15" fmla="*/ 600274 w 1899650"/>
                <a:gd name="connsiteY15" fmla="*/ 217259 h 1380494"/>
                <a:gd name="connsiteX16" fmla="*/ 618960 w 1899650"/>
                <a:gd name="connsiteY16" fmla="*/ 0 h 1380494"/>
                <a:gd name="connsiteX17" fmla="*/ 1780914 w 1899650"/>
                <a:gd name="connsiteY17" fmla="*/ 0 h 1380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99650" h="1380494">
                  <a:moveTo>
                    <a:pt x="387378" y="1177716"/>
                  </a:moveTo>
                  <a:cubicBezTo>
                    <a:pt x="410392" y="1177879"/>
                    <a:pt x="433814" y="1175345"/>
                    <a:pt x="457300" y="1170261"/>
                  </a:cubicBezTo>
                  <a:lnTo>
                    <a:pt x="520053" y="1149956"/>
                  </a:lnTo>
                  <a:lnTo>
                    <a:pt x="590364" y="332477"/>
                  </a:lnTo>
                  <a:lnTo>
                    <a:pt x="575744" y="330585"/>
                  </a:lnTo>
                  <a:cubicBezTo>
                    <a:pt x="437662" y="329608"/>
                    <a:pt x="284875" y="425740"/>
                    <a:pt x="191841" y="586881"/>
                  </a:cubicBezTo>
                  <a:cubicBezTo>
                    <a:pt x="67795" y="801735"/>
                    <a:pt x="96948" y="1050798"/>
                    <a:pt x="256955" y="1143179"/>
                  </a:cubicBezTo>
                  <a:cubicBezTo>
                    <a:pt x="296957" y="1166274"/>
                    <a:pt x="341351" y="1177390"/>
                    <a:pt x="387378" y="1177716"/>
                  </a:cubicBezTo>
                  <a:close/>
                  <a:moveTo>
                    <a:pt x="1899650" y="1380494"/>
                  </a:moveTo>
                  <a:lnTo>
                    <a:pt x="500224" y="1380494"/>
                  </a:lnTo>
                  <a:lnTo>
                    <a:pt x="509461" y="1273105"/>
                  </a:lnTo>
                  <a:lnTo>
                    <a:pt x="465355" y="1285744"/>
                  </a:lnTo>
                  <a:cubicBezTo>
                    <a:pt x="372658" y="1302566"/>
                    <a:pt x="279843" y="1290052"/>
                    <a:pt x="199079" y="1243423"/>
                  </a:cubicBezTo>
                  <a:cubicBezTo>
                    <a:pt x="-16292" y="1119078"/>
                    <a:pt x="-64413" y="799222"/>
                    <a:pt x="91597" y="529005"/>
                  </a:cubicBezTo>
                  <a:cubicBezTo>
                    <a:pt x="208604" y="326342"/>
                    <a:pt x="407205" y="209159"/>
                    <a:pt x="590052" y="215691"/>
                  </a:cubicBezTo>
                  <a:lnTo>
                    <a:pt x="600274" y="217259"/>
                  </a:lnTo>
                  <a:lnTo>
                    <a:pt x="618960" y="0"/>
                  </a:lnTo>
                  <a:lnTo>
                    <a:pt x="178091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41121642-3C6E-B45D-039A-7B401869AC91}"/>
                </a:ext>
              </a:extLst>
            </p:cNvPr>
            <p:cNvGrpSpPr/>
            <p:nvPr/>
          </p:nvGrpSpPr>
          <p:grpSpPr>
            <a:xfrm rot="900000">
              <a:off x="4798670" y="1038100"/>
              <a:ext cx="458269" cy="2211351"/>
              <a:chOff x="3954564" y="3760582"/>
              <a:chExt cx="585689" cy="2826207"/>
            </a:xfrm>
            <a:solidFill>
              <a:schemeClr val="bg1"/>
            </a:solidFill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D2B835D7-ECDE-00E1-4FD3-7E316C0C05AD}"/>
                  </a:ext>
                </a:extLst>
              </p:cNvPr>
              <p:cNvSpPr/>
              <p:nvPr/>
            </p:nvSpPr>
            <p:spPr bwMode="auto">
              <a:xfrm rot="16200000">
                <a:off x="2691917" y="5023229"/>
                <a:ext cx="2826207" cy="300913"/>
              </a:xfrm>
              <a:custGeom>
                <a:avLst/>
                <a:gdLst>
                  <a:gd name="connsiteX0" fmla="*/ 2826207 w 2826207"/>
                  <a:gd name="connsiteY0" fmla="*/ 198056 h 300913"/>
                  <a:gd name="connsiteX1" fmla="*/ 2826207 w 2826207"/>
                  <a:gd name="connsiteY1" fmla="*/ 300913 h 300913"/>
                  <a:gd name="connsiteX2" fmla="*/ 2172074 w 2826207"/>
                  <a:gd name="connsiteY2" fmla="*/ 300913 h 300913"/>
                  <a:gd name="connsiteX3" fmla="*/ 2172074 w 2826207"/>
                  <a:gd name="connsiteY3" fmla="*/ 236846 h 300913"/>
                  <a:gd name="connsiteX4" fmla="*/ 2133004 w 2826207"/>
                  <a:gd name="connsiteY4" fmla="*/ 178898 h 300913"/>
                  <a:gd name="connsiteX5" fmla="*/ 1972549 w 2826207"/>
                  <a:gd name="connsiteY5" fmla="*/ 112434 h 300913"/>
                  <a:gd name="connsiteX6" fmla="*/ 1812094 w 2826207"/>
                  <a:gd name="connsiteY6" fmla="*/ 178898 h 300913"/>
                  <a:gd name="connsiteX7" fmla="*/ 1769641 w 2826207"/>
                  <a:gd name="connsiteY7" fmla="*/ 241864 h 300913"/>
                  <a:gd name="connsiteX8" fmla="*/ 1767435 w 2826207"/>
                  <a:gd name="connsiteY8" fmla="*/ 252794 h 300913"/>
                  <a:gd name="connsiteX9" fmla="*/ 1694840 w 2826207"/>
                  <a:gd name="connsiteY9" fmla="*/ 300913 h 300913"/>
                  <a:gd name="connsiteX10" fmla="*/ 78786 w 2826207"/>
                  <a:gd name="connsiteY10" fmla="*/ 300913 h 300913"/>
                  <a:gd name="connsiteX11" fmla="*/ 0 w 2826207"/>
                  <a:gd name="connsiteY11" fmla="*/ 222126 h 300913"/>
                  <a:gd name="connsiteX12" fmla="*/ 78786 w 2826207"/>
                  <a:gd name="connsiteY12" fmla="*/ 143340 h 300913"/>
                  <a:gd name="connsiteX13" fmla="*/ 1694840 w 2826207"/>
                  <a:gd name="connsiteY13" fmla="*/ 143341 h 300913"/>
                  <a:gd name="connsiteX14" fmla="*/ 1698231 w 2826207"/>
                  <a:gd name="connsiteY14" fmla="*/ 144025 h 300913"/>
                  <a:gd name="connsiteX15" fmla="*/ 1710689 w 2826207"/>
                  <a:gd name="connsiteY15" fmla="*/ 123493 h 300913"/>
                  <a:gd name="connsiteX16" fmla="*/ 1972549 w 2826207"/>
                  <a:gd name="connsiteY16" fmla="*/ 0 h 300913"/>
                  <a:gd name="connsiteX17" fmla="*/ 2234410 w 2826207"/>
                  <a:gd name="connsiteY17" fmla="*/ 123493 h 300913"/>
                  <a:gd name="connsiteX18" fmla="*/ 2240965 w 2826207"/>
                  <a:gd name="connsiteY18" fmla="*/ 134297 h 300913"/>
                  <a:gd name="connsiteX19" fmla="*/ 2762448 w 2826207"/>
                  <a:gd name="connsiteY19" fmla="*/ 134297 h 300913"/>
                  <a:gd name="connsiteX20" fmla="*/ 2826207 w 2826207"/>
                  <a:gd name="connsiteY20" fmla="*/ 198056 h 300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826207" h="300913">
                    <a:moveTo>
                      <a:pt x="2826207" y="198056"/>
                    </a:moveTo>
                    <a:lnTo>
                      <a:pt x="2826207" y="300913"/>
                    </a:lnTo>
                    <a:lnTo>
                      <a:pt x="2172074" y="300913"/>
                    </a:lnTo>
                    <a:lnTo>
                      <a:pt x="2172074" y="236846"/>
                    </a:lnTo>
                    <a:lnTo>
                      <a:pt x="2133004" y="178898"/>
                    </a:lnTo>
                    <a:cubicBezTo>
                      <a:pt x="2091940" y="137834"/>
                      <a:pt x="2035210" y="112434"/>
                      <a:pt x="1972549" y="112434"/>
                    </a:cubicBezTo>
                    <a:cubicBezTo>
                      <a:pt x="1909887" y="112434"/>
                      <a:pt x="1853158" y="137834"/>
                      <a:pt x="1812094" y="178898"/>
                    </a:cubicBezTo>
                    <a:lnTo>
                      <a:pt x="1769641" y="241864"/>
                    </a:lnTo>
                    <a:lnTo>
                      <a:pt x="1767435" y="252794"/>
                    </a:lnTo>
                    <a:cubicBezTo>
                      <a:pt x="1755474" y="281071"/>
                      <a:pt x="1727474" y="300913"/>
                      <a:pt x="1694840" y="300913"/>
                    </a:cubicBezTo>
                    <a:lnTo>
                      <a:pt x="78786" y="300913"/>
                    </a:lnTo>
                    <a:cubicBezTo>
                      <a:pt x="35274" y="300913"/>
                      <a:pt x="0" y="265639"/>
                      <a:pt x="0" y="222126"/>
                    </a:cubicBezTo>
                    <a:cubicBezTo>
                      <a:pt x="0" y="178614"/>
                      <a:pt x="35274" y="143340"/>
                      <a:pt x="78786" y="143340"/>
                    </a:cubicBezTo>
                    <a:lnTo>
                      <a:pt x="1694840" y="143341"/>
                    </a:lnTo>
                    <a:lnTo>
                      <a:pt x="1698231" y="144025"/>
                    </a:lnTo>
                    <a:lnTo>
                      <a:pt x="1710689" y="123493"/>
                    </a:lnTo>
                    <a:cubicBezTo>
                      <a:pt x="1772931" y="48073"/>
                      <a:pt x="1867126" y="0"/>
                      <a:pt x="1972549" y="0"/>
                    </a:cubicBezTo>
                    <a:cubicBezTo>
                      <a:pt x="2077972" y="0"/>
                      <a:pt x="2172168" y="48073"/>
                      <a:pt x="2234410" y="123493"/>
                    </a:cubicBezTo>
                    <a:lnTo>
                      <a:pt x="2240965" y="134297"/>
                    </a:lnTo>
                    <a:lnTo>
                      <a:pt x="2762448" y="134297"/>
                    </a:lnTo>
                    <a:cubicBezTo>
                      <a:pt x="2797661" y="134297"/>
                      <a:pt x="2826207" y="162843"/>
                      <a:pt x="2826207" y="198056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8E5B7958-2B66-890B-FF7F-77925E387DCE}"/>
                  </a:ext>
                </a:extLst>
              </p:cNvPr>
              <p:cNvSpPr/>
              <p:nvPr/>
            </p:nvSpPr>
            <p:spPr bwMode="auto">
              <a:xfrm rot="16200000">
                <a:off x="4096311" y="3912157"/>
                <a:ext cx="564718" cy="323167"/>
              </a:xfrm>
              <a:custGeom>
                <a:avLst/>
                <a:gdLst>
                  <a:gd name="connsiteX0" fmla="*/ 138323 w 1033673"/>
                  <a:gd name="connsiteY0" fmla="*/ 406111 h 406111"/>
                  <a:gd name="connsiteX1" fmla="*/ 0 w 1033673"/>
                  <a:gd name="connsiteY1" fmla="*/ 406111 h 406111"/>
                  <a:gd name="connsiteX2" fmla="*/ 34581 w 1033673"/>
                  <a:gd name="connsiteY2" fmla="*/ 0 h 406111"/>
                  <a:gd name="connsiteX3" fmla="*/ 103742 w 1033673"/>
                  <a:gd name="connsiteY3" fmla="*/ 0 h 406111"/>
                  <a:gd name="connsiteX4" fmla="*/ 316123 w 1033673"/>
                  <a:gd name="connsiteY4" fmla="*/ 406111 h 406111"/>
                  <a:gd name="connsiteX5" fmla="*/ 177800 w 1033673"/>
                  <a:gd name="connsiteY5" fmla="*/ 406111 h 406111"/>
                  <a:gd name="connsiteX6" fmla="*/ 212381 w 1033673"/>
                  <a:gd name="connsiteY6" fmla="*/ 0 h 406111"/>
                  <a:gd name="connsiteX7" fmla="*/ 281542 w 1033673"/>
                  <a:gd name="connsiteY7" fmla="*/ 0 h 406111"/>
                  <a:gd name="connsiteX8" fmla="*/ 500273 w 1033673"/>
                  <a:gd name="connsiteY8" fmla="*/ 406111 h 406111"/>
                  <a:gd name="connsiteX9" fmla="*/ 361950 w 1033673"/>
                  <a:gd name="connsiteY9" fmla="*/ 406111 h 406111"/>
                  <a:gd name="connsiteX10" fmla="*/ 396531 w 1033673"/>
                  <a:gd name="connsiteY10" fmla="*/ 0 h 406111"/>
                  <a:gd name="connsiteX11" fmla="*/ 465692 w 1033673"/>
                  <a:gd name="connsiteY11" fmla="*/ 0 h 406111"/>
                  <a:gd name="connsiteX12" fmla="*/ 678073 w 1033673"/>
                  <a:gd name="connsiteY12" fmla="*/ 406111 h 406111"/>
                  <a:gd name="connsiteX13" fmla="*/ 539750 w 1033673"/>
                  <a:gd name="connsiteY13" fmla="*/ 406111 h 406111"/>
                  <a:gd name="connsiteX14" fmla="*/ 574331 w 1033673"/>
                  <a:gd name="connsiteY14" fmla="*/ 0 h 406111"/>
                  <a:gd name="connsiteX15" fmla="*/ 643492 w 1033673"/>
                  <a:gd name="connsiteY15" fmla="*/ 0 h 406111"/>
                  <a:gd name="connsiteX16" fmla="*/ 855873 w 1033673"/>
                  <a:gd name="connsiteY16" fmla="*/ 406111 h 406111"/>
                  <a:gd name="connsiteX17" fmla="*/ 717550 w 1033673"/>
                  <a:gd name="connsiteY17" fmla="*/ 406111 h 406111"/>
                  <a:gd name="connsiteX18" fmla="*/ 752131 w 1033673"/>
                  <a:gd name="connsiteY18" fmla="*/ 0 h 406111"/>
                  <a:gd name="connsiteX19" fmla="*/ 821292 w 1033673"/>
                  <a:gd name="connsiteY19" fmla="*/ 0 h 406111"/>
                  <a:gd name="connsiteX20" fmla="*/ 1033673 w 1033673"/>
                  <a:gd name="connsiteY20" fmla="*/ 406111 h 406111"/>
                  <a:gd name="connsiteX21" fmla="*/ 895350 w 1033673"/>
                  <a:gd name="connsiteY21" fmla="*/ 406111 h 406111"/>
                  <a:gd name="connsiteX22" fmla="*/ 929931 w 1033673"/>
                  <a:gd name="connsiteY22" fmla="*/ 0 h 406111"/>
                  <a:gd name="connsiteX23" fmla="*/ 999092 w 1033673"/>
                  <a:gd name="connsiteY23" fmla="*/ 0 h 406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033673" h="406111">
                    <a:moveTo>
                      <a:pt x="138323" y="406111"/>
                    </a:moveTo>
                    <a:lnTo>
                      <a:pt x="0" y="406111"/>
                    </a:lnTo>
                    <a:lnTo>
                      <a:pt x="34581" y="0"/>
                    </a:lnTo>
                    <a:lnTo>
                      <a:pt x="103742" y="0"/>
                    </a:lnTo>
                    <a:close/>
                    <a:moveTo>
                      <a:pt x="316123" y="406111"/>
                    </a:moveTo>
                    <a:lnTo>
                      <a:pt x="177800" y="406111"/>
                    </a:lnTo>
                    <a:lnTo>
                      <a:pt x="212381" y="0"/>
                    </a:lnTo>
                    <a:lnTo>
                      <a:pt x="281542" y="0"/>
                    </a:lnTo>
                    <a:close/>
                    <a:moveTo>
                      <a:pt x="500273" y="406111"/>
                    </a:moveTo>
                    <a:lnTo>
                      <a:pt x="361950" y="406111"/>
                    </a:lnTo>
                    <a:lnTo>
                      <a:pt x="396531" y="0"/>
                    </a:lnTo>
                    <a:lnTo>
                      <a:pt x="465692" y="0"/>
                    </a:lnTo>
                    <a:close/>
                    <a:moveTo>
                      <a:pt x="678073" y="406111"/>
                    </a:moveTo>
                    <a:lnTo>
                      <a:pt x="539750" y="406111"/>
                    </a:lnTo>
                    <a:lnTo>
                      <a:pt x="574331" y="0"/>
                    </a:lnTo>
                    <a:lnTo>
                      <a:pt x="643492" y="0"/>
                    </a:lnTo>
                    <a:close/>
                    <a:moveTo>
                      <a:pt x="855873" y="406111"/>
                    </a:moveTo>
                    <a:lnTo>
                      <a:pt x="717550" y="406111"/>
                    </a:lnTo>
                    <a:lnTo>
                      <a:pt x="752131" y="0"/>
                    </a:lnTo>
                    <a:lnTo>
                      <a:pt x="821292" y="0"/>
                    </a:lnTo>
                    <a:close/>
                    <a:moveTo>
                      <a:pt x="1033673" y="406111"/>
                    </a:moveTo>
                    <a:lnTo>
                      <a:pt x="895350" y="406111"/>
                    </a:lnTo>
                    <a:lnTo>
                      <a:pt x="929931" y="0"/>
                    </a:lnTo>
                    <a:lnTo>
                      <a:pt x="999092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A3EF90A-B1E1-4183-1E81-316A928E3B59}"/>
              </a:ext>
            </a:extLst>
          </p:cNvPr>
          <p:cNvGrpSpPr/>
          <p:nvPr/>
        </p:nvGrpSpPr>
        <p:grpSpPr>
          <a:xfrm>
            <a:off x="3622948" y="3731309"/>
            <a:ext cx="2688350" cy="2688350"/>
            <a:chOff x="3622948" y="3731309"/>
            <a:chExt cx="2688350" cy="2688350"/>
          </a:xfrm>
        </p:grpSpPr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B158BE94-9CE8-A384-C8FC-1DE15AFE38AC}"/>
                </a:ext>
              </a:extLst>
            </p:cNvPr>
            <p:cNvSpPr/>
            <p:nvPr/>
          </p:nvSpPr>
          <p:spPr bwMode="auto">
            <a:xfrm>
              <a:off x="3622948" y="3731309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" name="台形 16">
              <a:extLst>
                <a:ext uri="{FF2B5EF4-FFF2-40B4-BE49-F238E27FC236}">
                  <a16:creationId xmlns:a16="http://schemas.microsoft.com/office/drawing/2014/main" id="{A81E354D-5E7D-2233-C7B9-632128A62EBD}"/>
                </a:ext>
              </a:extLst>
            </p:cNvPr>
            <p:cNvSpPr/>
            <p:nvPr/>
          </p:nvSpPr>
          <p:spPr bwMode="auto">
            <a:xfrm rot="10800000">
              <a:off x="4954268" y="4644135"/>
              <a:ext cx="1091101" cy="1536960"/>
            </a:xfrm>
            <a:prstGeom prst="trapezoid">
              <a:avLst>
                <a:gd name="adj" fmla="val 8601"/>
              </a:avLst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1417A5E0-74A0-71E7-9CDF-69222AB7F3E0}"/>
                </a:ext>
              </a:extLst>
            </p:cNvPr>
            <p:cNvGrpSpPr/>
            <p:nvPr/>
          </p:nvGrpSpPr>
          <p:grpSpPr>
            <a:xfrm>
              <a:off x="4473698" y="3977536"/>
              <a:ext cx="458269" cy="2211351"/>
              <a:chOff x="3954564" y="3760582"/>
              <a:chExt cx="585689" cy="2826207"/>
            </a:xfrm>
            <a:solidFill>
              <a:schemeClr val="bg1"/>
            </a:solidFill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691A8D02-1BD5-EBE3-8BD4-46C9D33E1E4B}"/>
                  </a:ext>
                </a:extLst>
              </p:cNvPr>
              <p:cNvSpPr/>
              <p:nvPr/>
            </p:nvSpPr>
            <p:spPr bwMode="auto">
              <a:xfrm rot="16200000">
                <a:off x="2691917" y="5023229"/>
                <a:ext cx="2826207" cy="300913"/>
              </a:xfrm>
              <a:custGeom>
                <a:avLst/>
                <a:gdLst>
                  <a:gd name="connsiteX0" fmla="*/ 2826207 w 2826207"/>
                  <a:gd name="connsiteY0" fmla="*/ 198056 h 300913"/>
                  <a:gd name="connsiteX1" fmla="*/ 2826207 w 2826207"/>
                  <a:gd name="connsiteY1" fmla="*/ 300913 h 300913"/>
                  <a:gd name="connsiteX2" fmla="*/ 2172074 w 2826207"/>
                  <a:gd name="connsiteY2" fmla="*/ 300913 h 300913"/>
                  <a:gd name="connsiteX3" fmla="*/ 2172074 w 2826207"/>
                  <a:gd name="connsiteY3" fmla="*/ 236846 h 300913"/>
                  <a:gd name="connsiteX4" fmla="*/ 2133004 w 2826207"/>
                  <a:gd name="connsiteY4" fmla="*/ 178898 h 300913"/>
                  <a:gd name="connsiteX5" fmla="*/ 1972549 w 2826207"/>
                  <a:gd name="connsiteY5" fmla="*/ 112434 h 300913"/>
                  <a:gd name="connsiteX6" fmla="*/ 1812094 w 2826207"/>
                  <a:gd name="connsiteY6" fmla="*/ 178898 h 300913"/>
                  <a:gd name="connsiteX7" fmla="*/ 1769641 w 2826207"/>
                  <a:gd name="connsiteY7" fmla="*/ 241864 h 300913"/>
                  <a:gd name="connsiteX8" fmla="*/ 1767435 w 2826207"/>
                  <a:gd name="connsiteY8" fmla="*/ 252794 h 300913"/>
                  <a:gd name="connsiteX9" fmla="*/ 1694840 w 2826207"/>
                  <a:gd name="connsiteY9" fmla="*/ 300913 h 300913"/>
                  <a:gd name="connsiteX10" fmla="*/ 78786 w 2826207"/>
                  <a:gd name="connsiteY10" fmla="*/ 300913 h 300913"/>
                  <a:gd name="connsiteX11" fmla="*/ 0 w 2826207"/>
                  <a:gd name="connsiteY11" fmla="*/ 222126 h 300913"/>
                  <a:gd name="connsiteX12" fmla="*/ 78786 w 2826207"/>
                  <a:gd name="connsiteY12" fmla="*/ 143340 h 300913"/>
                  <a:gd name="connsiteX13" fmla="*/ 1694840 w 2826207"/>
                  <a:gd name="connsiteY13" fmla="*/ 143341 h 300913"/>
                  <a:gd name="connsiteX14" fmla="*/ 1698231 w 2826207"/>
                  <a:gd name="connsiteY14" fmla="*/ 144025 h 300913"/>
                  <a:gd name="connsiteX15" fmla="*/ 1710689 w 2826207"/>
                  <a:gd name="connsiteY15" fmla="*/ 123493 h 300913"/>
                  <a:gd name="connsiteX16" fmla="*/ 1972549 w 2826207"/>
                  <a:gd name="connsiteY16" fmla="*/ 0 h 300913"/>
                  <a:gd name="connsiteX17" fmla="*/ 2234410 w 2826207"/>
                  <a:gd name="connsiteY17" fmla="*/ 123493 h 300913"/>
                  <a:gd name="connsiteX18" fmla="*/ 2240965 w 2826207"/>
                  <a:gd name="connsiteY18" fmla="*/ 134297 h 300913"/>
                  <a:gd name="connsiteX19" fmla="*/ 2762448 w 2826207"/>
                  <a:gd name="connsiteY19" fmla="*/ 134297 h 300913"/>
                  <a:gd name="connsiteX20" fmla="*/ 2826207 w 2826207"/>
                  <a:gd name="connsiteY20" fmla="*/ 198056 h 300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826207" h="300913">
                    <a:moveTo>
                      <a:pt x="2826207" y="198056"/>
                    </a:moveTo>
                    <a:lnTo>
                      <a:pt x="2826207" y="300913"/>
                    </a:lnTo>
                    <a:lnTo>
                      <a:pt x="2172074" y="300913"/>
                    </a:lnTo>
                    <a:lnTo>
                      <a:pt x="2172074" y="236846"/>
                    </a:lnTo>
                    <a:lnTo>
                      <a:pt x="2133004" y="178898"/>
                    </a:lnTo>
                    <a:cubicBezTo>
                      <a:pt x="2091940" y="137834"/>
                      <a:pt x="2035210" y="112434"/>
                      <a:pt x="1972549" y="112434"/>
                    </a:cubicBezTo>
                    <a:cubicBezTo>
                      <a:pt x="1909887" y="112434"/>
                      <a:pt x="1853158" y="137834"/>
                      <a:pt x="1812094" y="178898"/>
                    </a:cubicBezTo>
                    <a:lnTo>
                      <a:pt x="1769641" y="241864"/>
                    </a:lnTo>
                    <a:lnTo>
                      <a:pt x="1767435" y="252794"/>
                    </a:lnTo>
                    <a:cubicBezTo>
                      <a:pt x="1755474" y="281071"/>
                      <a:pt x="1727474" y="300913"/>
                      <a:pt x="1694840" y="300913"/>
                    </a:cubicBezTo>
                    <a:lnTo>
                      <a:pt x="78786" y="300913"/>
                    </a:lnTo>
                    <a:cubicBezTo>
                      <a:pt x="35274" y="300913"/>
                      <a:pt x="0" y="265639"/>
                      <a:pt x="0" y="222126"/>
                    </a:cubicBezTo>
                    <a:cubicBezTo>
                      <a:pt x="0" y="178614"/>
                      <a:pt x="35274" y="143340"/>
                      <a:pt x="78786" y="143340"/>
                    </a:cubicBezTo>
                    <a:lnTo>
                      <a:pt x="1694840" y="143341"/>
                    </a:lnTo>
                    <a:lnTo>
                      <a:pt x="1698231" y="144025"/>
                    </a:lnTo>
                    <a:lnTo>
                      <a:pt x="1710689" y="123493"/>
                    </a:lnTo>
                    <a:cubicBezTo>
                      <a:pt x="1772931" y="48073"/>
                      <a:pt x="1867126" y="0"/>
                      <a:pt x="1972549" y="0"/>
                    </a:cubicBezTo>
                    <a:cubicBezTo>
                      <a:pt x="2077972" y="0"/>
                      <a:pt x="2172168" y="48073"/>
                      <a:pt x="2234410" y="123493"/>
                    </a:cubicBezTo>
                    <a:lnTo>
                      <a:pt x="2240965" y="134297"/>
                    </a:lnTo>
                    <a:lnTo>
                      <a:pt x="2762448" y="134297"/>
                    </a:lnTo>
                    <a:cubicBezTo>
                      <a:pt x="2797661" y="134297"/>
                      <a:pt x="2826207" y="162843"/>
                      <a:pt x="2826207" y="198056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0A0F4806-8822-C1D3-E530-B084B8F71953}"/>
                  </a:ext>
                </a:extLst>
              </p:cNvPr>
              <p:cNvSpPr/>
              <p:nvPr/>
            </p:nvSpPr>
            <p:spPr bwMode="auto">
              <a:xfrm rot="16200000">
                <a:off x="4096311" y="3912157"/>
                <a:ext cx="564718" cy="323167"/>
              </a:xfrm>
              <a:custGeom>
                <a:avLst/>
                <a:gdLst>
                  <a:gd name="connsiteX0" fmla="*/ 138323 w 1033673"/>
                  <a:gd name="connsiteY0" fmla="*/ 406111 h 406111"/>
                  <a:gd name="connsiteX1" fmla="*/ 0 w 1033673"/>
                  <a:gd name="connsiteY1" fmla="*/ 406111 h 406111"/>
                  <a:gd name="connsiteX2" fmla="*/ 34581 w 1033673"/>
                  <a:gd name="connsiteY2" fmla="*/ 0 h 406111"/>
                  <a:gd name="connsiteX3" fmla="*/ 103742 w 1033673"/>
                  <a:gd name="connsiteY3" fmla="*/ 0 h 406111"/>
                  <a:gd name="connsiteX4" fmla="*/ 316123 w 1033673"/>
                  <a:gd name="connsiteY4" fmla="*/ 406111 h 406111"/>
                  <a:gd name="connsiteX5" fmla="*/ 177800 w 1033673"/>
                  <a:gd name="connsiteY5" fmla="*/ 406111 h 406111"/>
                  <a:gd name="connsiteX6" fmla="*/ 212381 w 1033673"/>
                  <a:gd name="connsiteY6" fmla="*/ 0 h 406111"/>
                  <a:gd name="connsiteX7" fmla="*/ 281542 w 1033673"/>
                  <a:gd name="connsiteY7" fmla="*/ 0 h 406111"/>
                  <a:gd name="connsiteX8" fmla="*/ 500273 w 1033673"/>
                  <a:gd name="connsiteY8" fmla="*/ 406111 h 406111"/>
                  <a:gd name="connsiteX9" fmla="*/ 361950 w 1033673"/>
                  <a:gd name="connsiteY9" fmla="*/ 406111 h 406111"/>
                  <a:gd name="connsiteX10" fmla="*/ 396531 w 1033673"/>
                  <a:gd name="connsiteY10" fmla="*/ 0 h 406111"/>
                  <a:gd name="connsiteX11" fmla="*/ 465692 w 1033673"/>
                  <a:gd name="connsiteY11" fmla="*/ 0 h 406111"/>
                  <a:gd name="connsiteX12" fmla="*/ 678073 w 1033673"/>
                  <a:gd name="connsiteY12" fmla="*/ 406111 h 406111"/>
                  <a:gd name="connsiteX13" fmla="*/ 539750 w 1033673"/>
                  <a:gd name="connsiteY13" fmla="*/ 406111 h 406111"/>
                  <a:gd name="connsiteX14" fmla="*/ 574331 w 1033673"/>
                  <a:gd name="connsiteY14" fmla="*/ 0 h 406111"/>
                  <a:gd name="connsiteX15" fmla="*/ 643492 w 1033673"/>
                  <a:gd name="connsiteY15" fmla="*/ 0 h 406111"/>
                  <a:gd name="connsiteX16" fmla="*/ 855873 w 1033673"/>
                  <a:gd name="connsiteY16" fmla="*/ 406111 h 406111"/>
                  <a:gd name="connsiteX17" fmla="*/ 717550 w 1033673"/>
                  <a:gd name="connsiteY17" fmla="*/ 406111 h 406111"/>
                  <a:gd name="connsiteX18" fmla="*/ 752131 w 1033673"/>
                  <a:gd name="connsiteY18" fmla="*/ 0 h 406111"/>
                  <a:gd name="connsiteX19" fmla="*/ 821292 w 1033673"/>
                  <a:gd name="connsiteY19" fmla="*/ 0 h 406111"/>
                  <a:gd name="connsiteX20" fmla="*/ 1033673 w 1033673"/>
                  <a:gd name="connsiteY20" fmla="*/ 406111 h 406111"/>
                  <a:gd name="connsiteX21" fmla="*/ 895350 w 1033673"/>
                  <a:gd name="connsiteY21" fmla="*/ 406111 h 406111"/>
                  <a:gd name="connsiteX22" fmla="*/ 929931 w 1033673"/>
                  <a:gd name="connsiteY22" fmla="*/ 0 h 406111"/>
                  <a:gd name="connsiteX23" fmla="*/ 999092 w 1033673"/>
                  <a:gd name="connsiteY23" fmla="*/ 0 h 406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033673" h="406111">
                    <a:moveTo>
                      <a:pt x="138323" y="406111"/>
                    </a:moveTo>
                    <a:lnTo>
                      <a:pt x="0" y="406111"/>
                    </a:lnTo>
                    <a:lnTo>
                      <a:pt x="34581" y="0"/>
                    </a:lnTo>
                    <a:lnTo>
                      <a:pt x="103742" y="0"/>
                    </a:lnTo>
                    <a:close/>
                    <a:moveTo>
                      <a:pt x="316123" y="406111"/>
                    </a:moveTo>
                    <a:lnTo>
                      <a:pt x="177800" y="406111"/>
                    </a:lnTo>
                    <a:lnTo>
                      <a:pt x="212381" y="0"/>
                    </a:lnTo>
                    <a:lnTo>
                      <a:pt x="281542" y="0"/>
                    </a:lnTo>
                    <a:close/>
                    <a:moveTo>
                      <a:pt x="500273" y="406111"/>
                    </a:moveTo>
                    <a:lnTo>
                      <a:pt x="361950" y="406111"/>
                    </a:lnTo>
                    <a:lnTo>
                      <a:pt x="396531" y="0"/>
                    </a:lnTo>
                    <a:lnTo>
                      <a:pt x="465692" y="0"/>
                    </a:lnTo>
                    <a:close/>
                    <a:moveTo>
                      <a:pt x="678073" y="406111"/>
                    </a:moveTo>
                    <a:lnTo>
                      <a:pt x="539750" y="406111"/>
                    </a:lnTo>
                    <a:lnTo>
                      <a:pt x="574331" y="0"/>
                    </a:lnTo>
                    <a:lnTo>
                      <a:pt x="643492" y="0"/>
                    </a:lnTo>
                    <a:close/>
                    <a:moveTo>
                      <a:pt x="855873" y="406111"/>
                    </a:moveTo>
                    <a:lnTo>
                      <a:pt x="717550" y="406111"/>
                    </a:lnTo>
                    <a:lnTo>
                      <a:pt x="752131" y="0"/>
                    </a:lnTo>
                    <a:lnTo>
                      <a:pt x="821292" y="0"/>
                    </a:lnTo>
                    <a:close/>
                    <a:moveTo>
                      <a:pt x="1033673" y="406111"/>
                    </a:moveTo>
                    <a:lnTo>
                      <a:pt x="895350" y="406111"/>
                    </a:lnTo>
                    <a:lnTo>
                      <a:pt x="929931" y="0"/>
                    </a:lnTo>
                    <a:lnTo>
                      <a:pt x="999092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50E17B48-1B0B-EE5E-6B95-7AD6050C9BAD}"/>
                </a:ext>
              </a:extLst>
            </p:cNvPr>
            <p:cNvSpPr/>
            <p:nvPr/>
          </p:nvSpPr>
          <p:spPr bwMode="auto">
            <a:xfrm rot="16200000">
              <a:off x="3031916" y="4860713"/>
              <a:ext cx="2185871" cy="419518"/>
            </a:xfrm>
            <a:custGeom>
              <a:avLst/>
              <a:gdLst>
                <a:gd name="connsiteX0" fmla="*/ 2099883 w 2099883"/>
                <a:gd name="connsiteY0" fmla="*/ 166775 h 1000629"/>
                <a:gd name="connsiteX1" fmla="*/ 2099883 w 2099883"/>
                <a:gd name="connsiteY1" fmla="*/ 1000629 h 1000629"/>
                <a:gd name="connsiteX2" fmla="*/ 2037214 w 2099883"/>
                <a:gd name="connsiteY2" fmla="*/ 1000629 h 1000629"/>
                <a:gd name="connsiteX3" fmla="*/ 2029506 w 2099883"/>
                <a:gd name="connsiteY3" fmla="*/ 337726 h 1000629"/>
                <a:gd name="connsiteX4" fmla="*/ 2007568 w 2099883"/>
                <a:gd name="connsiteY4" fmla="*/ 337726 h 1000629"/>
                <a:gd name="connsiteX5" fmla="*/ 1999860 w 2099883"/>
                <a:gd name="connsiteY5" fmla="*/ 1000629 h 1000629"/>
                <a:gd name="connsiteX6" fmla="*/ 1965245 w 2099883"/>
                <a:gd name="connsiteY6" fmla="*/ 1000629 h 1000629"/>
                <a:gd name="connsiteX7" fmla="*/ 1957536 w 2099883"/>
                <a:gd name="connsiteY7" fmla="*/ 337726 h 1000629"/>
                <a:gd name="connsiteX8" fmla="*/ 1935598 w 2099883"/>
                <a:gd name="connsiteY8" fmla="*/ 337726 h 1000629"/>
                <a:gd name="connsiteX9" fmla="*/ 1927890 w 2099883"/>
                <a:gd name="connsiteY9" fmla="*/ 1000629 h 1000629"/>
                <a:gd name="connsiteX10" fmla="*/ 1893275 w 2099883"/>
                <a:gd name="connsiteY10" fmla="*/ 1000629 h 1000629"/>
                <a:gd name="connsiteX11" fmla="*/ 1885566 w 2099883"/>
                <a:gd name="connsiteY11" fmla="*/ 337726 h 1000629"/>
                <a:gd name="connsiteX12" fmla="*/ 1863628 w 2099883"/>
                <a:gd name="connsiteY12" fmla="*/ 337726 h 1000629"/>
                <a:gd name="connsiteX13" fmla="*/ 1855920 w 2099883"/>
                <a:gd name="connsiteY13" fmla="*/ 1000629 h 1000629"/>
                <a:gd name="connsiteX14" fmla="*/ 1821305 w 2099883"/>
                <a:gd name="connsiteY14" fmla="*/ 1000629 h 1000629"/>
                <a:gd name="connsiteX15" fmla="*/ 1813597 w 2099883"/>
                <a:gd name="connsiteY15" fmla="*/ 337726 h 1000629"/>
                <a:gd name="connsiteX16" fmla="*/ 1791659 w 2099883"/>
                <a:gd name="connsiteY16" fmla="*/ 337726 h 1000629"/>
                <a:gd name="connsiteX17" fmla="*/ 1783950 w 2099883"/>
                <a:gd name="connsiteY17" fmla="*/ 1000629 h 1000629"/>
                <a:gd name="connsiteX18" fmla="*/ 1749335 w 2099883"/>
                <a:gd name="connsiteY18" fmla="*/ 1000629 h 1000629"/>
                <a:gd name="connsiteX19" fmla="*/ 1741627 w 2099883"/>
                <a:gd name="connsiteY19" fmla="*/ 337726 h 1000629"/>
                <a:gd name="connsiteX20" fmla="*/ 1719689 w 2099883"/>
                <a:gd name="connsiteY20" fmla="*/ 337726 h 1000629"/>
                <a:gd name="connsiteX21" fmla="*/ 1711981 w 2099883"/>
                <a:gd name="connsiteY21" fmla="*/ 1000629 h 1000629"/>
                <a:gd name="connsiteX22" fmla="*/ 1677365 w 2099883"/>
                <a:gd name="connsiteY22" fmla="*/ 1000629 h 1000629"/>
                <a:gd name="connsiteX23" fmla="*/ 1669657 w 2099883"/>
                <a:gd name="connsiteY23" fmla="*/ 337726 h 1000629"/>
                <a:gd name="connsiteX24" fmla="*/ 1647719 w 2099883"/>
                <a:gd name="connsiteY24" fmla="*/ 337726 h 1000629"/>
                <a:gd name="connsiteX25" fmla="*/ 1640011 w 2099883"/>
                <a:gd name="connsiteY25" fmla="*/ 1000629 h 1000629"/>
                <a:gd name="connsiteX26" fmla="*/ 1605396 w 2099883"/>
                <a:gd name="connsiteY26" fmla="*/ 1000629 h 1000629"/>
                <a:gd name="connsiteX27" fmla="*/ 1597687 w 2099883"/>
                <a:gd name="connsiteY27" fmla="*/ 337726 h 1000629"/>
                <a:gd name="connsiteX28" fmla="*/ 1575749 w 2099883"/>
                <a:gd name="connsiteY28" fmla="*/ 337726 h 1000629"/>
                <a:gd name="connsiteX29" fmla="*/ 1568041 w 2099883"/>
                <a:gd name="connsiteY29" fmla="*/ 1000629 h 1000629"/>
                <a:gd name="connsiteX30" fmla="*/ 1533426 w 2099883"/>
                <a:gd name="connsiteY30" fmla="*/ 1000629 h 1000629"/>
                <a:gd name="connsiteX31" fmla="*/ 1525717 w 2099883"/>
                <a:gd name="connsiteY31" fmla="*/ 337726 h 1000629"/>
                <a:gd name="connsiteX32" fmla="*/ 1503780 w 2099883"/>
                <a:gd name="connsiteY32" fmla="*/ 337726 h 1000629"/>
                <a:gd name="connsiteX33" fmla="*/ 1496071 w 2099883"/>
                <a:gd name="connsiteY33" fmla="*/ 1000629 h 1000629"/>
                <a:gd name="connsiteX34" fmla="*/ 1461456 w 2099883"/>
                <a:gd name="connsiteY34" fmla="*/ 1000629 h 1000629"/>
                <a:gd name="connsiteX35" fmla="*/ 1453748 w 2099883"/>
                <a:gd name="connsiteY35" fmla="*/ 337726 h 1000629"/>
                <a:gd name="connsiteX36" fmla="*/ 1431810 w 2099883"/>
                <a:gd name="connsiteY36" fmla="*/ 337726 h 1000629"/>
                <a:gd name="connsiteX37" fmla="*/ 1424101 w 2099883"/>
                <a:gd name="connsiteY37" fmla="*/ 1000629 h 1000629"/>
                <a:gd name="connsiteX38" fmla="*/ 1389486 w 2099883"/>
                <a:gd name="connsiteY38" fmla="*/ 1000629 h 1000629"/>
                <a:gd name="connsiteX39" fmla="*/ 1381778 w 2099883"/>
                <a:gd name="connsiteY39" fmla="*/ 337725 h 1000629"/>
                <a:gd name="connsiteX40" fmla="*/ 1359840 w 2099883"/>
                <a:gd name="connsiteY40" fmla="*/ 337725 h 1000629"/>
                <a:gd name="connsiteX41" fmla="*/ 1352132 w 2099883"/>
                <a:gd name="connsiteY41" fmla="*/ 1000629 h 1000629"/>
                <a:gd name="connsiteX42" fmla="*/ 1317517 w 2099883"/>
                <a:gd name="connsiteY42" fmla="*/ 1000629 h 1000629"/>
                <a:gd name="connsiteX43" fmla="*/ 1309808 w 2099883"/>
                <a:gd name="connsiteY43" fmla="*/ 337725 h 1000629"/>
                <a:gd name="connsiteX44" fmla="*/ 1287871 w 2099883"/>
                <a:gd name="connsiteY44" fmla="*/ 337725 h 1000629"/>
                <a:gd name="connsiteX45" fmla="*/ 1280162 w 2099883"/>
                <a:gd name="connsiteY45" fmla="*/ 1000629 h 1000629"/>
                <a:gd name="connsiteX46" fmla="*/ 1245547 w 2099883"/>
                <a:gd name="connsiteY46" fmla="*/ 1000629 h 1000629"/>
                <a:gd name="connsiteX47" fmla="*/ 1237839 w 2099883"/>
                <a:gd name="connsiteY47" fmla="*/ 337725 h 1000629"/>
                <a:gd name="connsiteX48" fmla="*/ 1215901 w 2099883"/>
                <a:gd name="connsiteY48" fmla="*/ 337725 h 1000629"/>
                <a:gd name="connsiteX49" fmla="*/ 1208193 w 2099883"/>
                <a:gd name="connsiteY49" fmla="*/ 1000629 h 1000629"/>
                <a:gd name="connsiteX50" fmla="*/ 1173578 w 2099883"/>
                <a:gd name="connsiteY50" fmla="*/ 1000629 h 1000629"/>
                <a:gd name="connsiteX51" fmla="*/ 1165869 w 2099883"/>
                <a:gd name="connsiteY51" fmla="*/ 337725 h 1000629"/>
                <a:gd name="connsiteX52" fmla="*/ 1143931 w 2099883"/>
                <a:gd name="connsiteY52" fmla="*/ 337725 h 1000629"/>
                <a:gd name="connsiteX53" fmla="*/ 1136223 w 2099883"/>
                <a:gd name="connsiteY53" fmla="*/ 1000629 h 1000629"/>
                <a:gd name="connsiteX54" fmla="*/ 1101608 w 2099883"/>
                <a:gd name="connsiteY54" fmla="*/ 1000629 h 1000629"/>
                <a:gd name="connsiteX55" fmla="*/ 1093899 w 2099883"/>
                <a:gd name="connsiteY55" fmla="*/ 337725 h 1000629"/>
                <a:gd name="connsiteX56" fmla="*/ 1071962 w 2099883"/>
                <a:gd name="connsiteY56" fmla="*/ 337725 h 1000629"/>
                <a:gd name="connsiteX57" fmla="*/ 1064253 w 2099883"/>
                <a:gd name="connsiteY57" fmla="*/ 1000629 h 1000629"/>
                <a:gd name="connsiteX58" fmla="*/ 1029638 w 2099883"/>
                <a:gd name="connsiteY58" fmla="*/ 1000629 h 1000629"/>
                <a:gd name="connsiteX59" fmla="*/ 1021930 w 2099883"/>
                <a:gd name="connsiteY59" fmla="*/ 337725 h 1000629"/>
                <a:gd name="connsiteX60" fmla="*/ 999992 w 2099883"/>
                <a:gd name="connsiteY60" fmla="*/ 337725 h 1000629"/>
                <a:gd name="connsiteX61" fmla="*/ 992283 w 2099883"/>
                <a:gd name="connsiteY61" fmla="*/ 1000629 h 1000629"/>
                <a:gd name="connsiteX62" fmla="*/ 957668 w 2099883"/>
                <a:gd name="connsiteY62" fmla="*/ 1000629 h 1000629"/>
                <a:gd name="connsiteX63" fmla="*/ 949960 w 2099883"/>
                <a:gd name="connsiteY63" fmla="*/ 337725 h 1000629"/>
                <a:gd name="connsiteX64" fmla="*/ 928022 w 2099883"/>
                <a:gd name="connsiteY64" fmla="*/ 337725 h 1000629"/>
                <a:gd name="connsiteX65" fmla="*/ 920314 w 2099883"/>
                <a:gd name="connsiteY65" fmla="*/ 1000629 h 1000629"/>
                <a:gd name="connsiteX66" fmla="*/ 885699 w 2099883"/>
                <a:gd name="connsiteY66" fmla="*/ 1000629 h 1000629"/>
                <a:gd name="connsiteX67" fmla="*/ 877990 w 2099883"/>
                <a:gd name="connsiteY67" fmla="*/ 337725 h 1000629"/>
                <a:gd name="connsiteX68" fmla="*/ 856052 w 2099883"/>
                <a:gd name="connsiteY68" fmla="*/ 337725 h 1000629"/>
                <a:gd name="connsiteX69" fmla="*/ 848344 w 2099883"/>
                <a:gd name="connsiteY69" fmla="*/ 1000629 h 1000629"/>
                <a:gd name="connsiteX70" fmla="*/ 813729 w 2099883"/>
                <a:gd name="connsiteY70" fmla="*/ 1000629 h 1000629"/>
                <a:gd name="connsiteX71" fmla="*/ 806020 w 2099883"/>
                <a:gd name="connsiteY71" fmla="*/ 337725 h 1000629"/>
                <a:gd name="connsiteX72" fmla="*/ 784083 w 2099883"/>
                <a:gd name="connsiteY72" fmla="*/ 337725 h 1000629"/>
                <a:gd name="connsiteX73" fmla="*/ 776374 w 2099883"/>
                <a:gd name="connsiteY73" fmla="*/ 1000629 h 1000629"/>
                <a:gd name="connsiteX74" fmla="*/ 741759 w 2099883"/>
                <a:gd name="connsiteY74" fmla="*/ 1000629 h 1000629"/>
                <a:gd name="connsiteX75" fmla="*/ 734051 w 2099883"/>
                <a:gd name="connsiteY75" fmla="*/ 337725 h 1000629"/>
                <a:gd name="connsiteX76" fmla="*/ 712113 w 2099883"/>
                <a:gd name="connsiteY76" fmla="*/ 337725 h 1000629"/>
                <a:gd name="connsiteX77" fmla="*/ 704405 w 2099883"/>
                <a:gd name="connsiteY77" fmla="*/ 1000629 h 1000629"/>
                <a:gd name="connsiteX78" fmla="*/ 669789 w 2099883"/>
                <a:gd name="connsiteY78" fmla="*/ 1000629 h 1000629"/>
                <a:gd name="connsiteX79" fmla="*/ 662081 w 2099883"/>
                <a:gd name="connsiteY79" fmla="*/ 337725 h 1000629"/>
                <a:gd name="connsiteX80" fmla="*/ 640143 w 2099883"/>
                <a:gd name="connsiteY80" fmla="*/ 337725 h 1000629"/>
                <a:gd name="connsiteX81" fmla="*/ 632435 w 2099883"/>
                <a:gd name="connsiteY81" fmla="*/ 1000629 h 1000629"/>
                <a:gd name="connsiteX82" fmla="*/ 597820 w 2099883"/>
                <a:gd name="connsiteY82" fmla="*/ 1000629 h 1000629"/>
                <a:gd name="connsiteX83" fmla="*/ 590111 w 2099883"/>
                <a:gd name="connsiteY83" fmla="*/ 337725 h 1000629"/>
                <a:gd name="connsiteX84" fmla="*/ 568173 w 2099883"/>
                <a:gd name="connsiteY84" fmla="*/ 337725 h 1000629"/>
                <a:gd name="connsiteX85" fmla="*/ 560465 w 2099883"/>
                <a:gd name="connsiteY85" fmla="*/ 1000629 h 1000629"/>
                <a:gd name="connsiteX86" fmla="*/ 525850 w 2099883"/>
                <a:gd name="connsiteY86" fmla="*/ 1000629 h 1000629"/>
                <a:gd name="connsiteX87" fmla="*/ 518142 w 2099883"/>
                <a:gd name="connsiteY87" fmla="*/ 337725 h 1000629"/>
                <a:gd name="connsiteX88" fmla="*/ 496204 w 2099883"/>
                <a:gd name="connsiteY88" fmla="*/ 337725 h 1000629"/>
                <a:gd name="connsiteX89" fmla="*/ 488495 w 2099883"/>
                <a:gd name="connsiteY89" fmla="*/ 1000629 h 1000629"/>
                <a:gd name="connsiteX90" fmla="*/ 453880 w 2099883"/>
                <a:gd name="connsiteY90" fmla="*/ 1000629 h 1000629"/>
                <a:gd name="connsiteX91" fmla="*/ 446172 w 2099883"/>
                <a:gd name="connsiteY91" fmla="*/ 337725 h 1000629"/>
                <a:gd name="connsiteX92" fmla="*/ 424234 w 2099883"/>
                <a:gd name="connsiteY92" fmla="*/ 337725 h 1000629"/>
                <a:gd name="connsiteX93" fmla="*/ 416526 w 2099883"/>
                <a:gd name="connsiteY93" fmla="*/ 1000629 h 1000629"/>
                <a:gd name="connsiteX94" fmla="*/ 381911 w 2099883"/>
                <a:gd name="connsiteY94" fmla="*/ 1000629 h 1000629"/>
                <a:gd name="connsiteX95" fmla="*/ 374202 w 2099883"/>
                <a:gd name="connsiteY95" fmla="*/ 337725 h 1000629"/>
                <a:gd name="connsiteX96" fmla="*/ 352264 w 2099883"/>
                <a:gd name="connsiteY96" fmla="*/ 337725 h 1000629"/>
                <a:gd name="connsiteX97" fmla="*/ 344556 w 2099883"/>
                <a:gd name="connsiteY97" fmla="*/ 1000629 h 1000629"/>
                <a:gd name="connsiteX98" fmla="*/ 309941 w 2099883"/>
                <a:gd name="connsiteY98" fmla="*/ 1000629 h 1000629"/>
                <a:gd name="connsiteX99" fmla="*/ 302232 w 2099883"/>
                <a:gd name="connsiteY99" fmla="*/ 337725 h 1000629"/>
                <a:gd name="connsiteX100" fmla="*/ 280295 w 2099883"/>
                <a:gd name="connsiteY100" fmla="*/ 337725 h 1000629"/>
                <a:gd name="connsiteX101" fmla="*/ 272586 w 2099883"/>
                <a:gd name="connsiteY101" fmla="*/ 1000629 h 1000629"/>
                <a:gd name="connsiteX102" fmla="*/ 237971 w 2099883"/>
                <a:gd name="connsiteY102" fmla="*/ 1000629 h 1000629"/>
                <a:gd name="connsiteX103" fmla="*/ 230263 w 2099883"/>
                <a:gd name="connsiteY103" fmla="*/ 337725 h 1000629"/>
                <a:gd name="connsiteX104" fmla="*/ 208325 w 2099883"/>
                <a:gd name="connsiteY104" fmla="*/ 337725 h 1000629"/>
                <a:gd name="connsiteX105" fmla="*/ 200616 w 2099883"/>
                <a:gd name="connsiteY105" fmla="*/ 1000629 h 1000629"/>
                <a:gd name="connsiteX106" fmla="*/ 166001 w 2099883"/>
                <a:gd name="connsiteY106" fmla="*/ 1000629 h 1000629"/>
                <a:gd name="connsiteX107" fmla="*/ 158293 w 2099883"/>
                <a:gd name="connsiteY107" fmla="*/ 337725 h 1000629"/>
                <a:gd name="connsiteX108" fmla="*/ 136355 w 2099883"/>
                <a:gd name="connsiteY108" fmla="*/ 337725 h 1000629"/>
                <a:gd name="connsiteX109" fmla="*/ 128647 w 2099883"/>
                <a:gd name="connsiteY109" fmla="*/ 1000629 h 1000629"/>
                <a:gd name="connsiteX110" fmla="*/ 94028 w 2099883"/>
                <a:gd name="connsiteY110" fmla="*/ 1000629 h 1000629"/>
                <a:gd name="connsiteX111" fmla="*/ 86319 w 2099883"/>
                <a:gd name="connsiteY111" fmla="*/ 337725 h 1000629"/>
                <a:gd name="connsiteX112" fmla="*/ 64382 w 2099883"/>
                <a:gd name="connsiteY112" fmla="*/ 337725 h 1000629"/>
                <a:gd name="connsiteX113" fmla="*/ 56673 w 2099883"/>
                <a:gd name="connsiteY113" fmla="*/ 1000629 h 1000629"/>
                <a:gd name="connsiteX114" fmla="*/ 0 w 2099883"/>
                <a:gd name="connsiteY114" fmla="*/ 1000629 h 1000629"/>
                <a:gd name="connsiteX115" fmla="*/ 0 w 2099883"/>
                <a:gd name="connsiteY115" fmla="*/ 166775 h 1000629"/>
                <a:gd name="connsiteX116" fmla="*/ 166775 w 2099883"/>
                <a:gd name="connsiteY116" fmla="*/ 0 h 1000629"/>
                <a:gd name="connsiteX117" fmla="*/ 1933108 w 2099883"/>
                <a:gd name="connsiteY117" fmla="*/ 0 h 1000629"/>
                <a:gd name="connsiteX118" fmla="*/ 2099883 w 2099883"/>
                <a:gd name="connsiteY118" fmla="*/ 166775 h 1000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2099883" h="1000629">
                  <a:moveTo>
                    <a:pt x="2099883" y="166775"/>
                  </a:moveTo>
                  <a:lnTo>
                    <a:pt x="2099883" y="1000629"/>
                  </a:lnTo>
                  <a:lnTo>
                    <a:pt x="2037214" y="1000629"/>
                  </a:lnTo>
                  <a:lnTo>
                    <a:pt x="2029506" y="337726"/>
                  </a:lnTo>
                  <a:lnTo>
                    <a:pt x="2007568" y="337726"/>
                  </a:lnTo>
                  <a:lnTo>
                    <a:pt x="1999860" y="1000629"/>
                  </a:lnTo>
                  <a:lnTo>
                    <a:pt x="1965245" y="1000629"/>
                  </a:lnTo>
                  <a:lnTo>
                    <a:pt x="1957536" y="337726"/>
                  </a:lnTo>
                  <a:lnTo>
                    <a:pt x="1935598" y="337726"/>
                  </a:lnTo>
                  <a:lnTo>
                    <a:pt x="1927890" y="1000629"/>
                  </a:lnTo>
                  <a:lnTo>
                    <a:pt x="1893275" y="1000629"/>
                  </a:lnTo>
                  <a:lnTo>
                    <a:pt x="1885566" y="337726"/>
                  </a:lnTo>
                  <a:lnTo>
                    <a:pt x="1863628" y="337726"/>
                  </a:lnTo>
                  <a:lnTo>
                    <a:pt x="1855920" y="1000629"/>
                  </a:lnTo>
                  <a:lnTo>
                    <a:pt x="1821305" y="1000629"/>
                  </a:lnTo>
                  <a:lnTo>
                    <a:pt x="1813597" y="337726"/>
                  </a:lnTo>
                  <a:lnTo>
                    <a:pt x="1791659" y="337726"/>
                  </a:lnTo>
                  <a:lnTo>
                    <a:pt x="1783950" y="1000629"/>
                  </a:lnTo>
                  <a:lnTo>
                    <a:pt x="1749335" y="1000629"/>
                  </a:lnTo>
                  <a:lnTo>
                    <a:pt x="1741627" y="337726"/>
                  </a:lnTo>
                  <a:lnTo>
                    <a:pt x="1719689" y="337726"/>
                  </a:lnTo>
                  <a:lnTo>
                    <a:pt x="1711981" y="1000629"/>
                  </a:lnTo>
                  <a:lnTo>
                    <a:pt x="1677365" y="1000629"/>
                  </a:lnTo>
                  <a:lnTo>
                    <a:pt x="1669657" y="337726"/>
                  </a:lnTo>
                  <a:lnTo>
                    <a:pt x="1647719" y="337726"/>
                  </a:lnTo>
                  <a:lnTo>
                    <a:pt x="1640011" y="1000629"/>
                  </a:lnTo>
                  <a:lnTo>
                    <a:pt x="1605396" y="1000629"/>
                  </a:lnTo>
                  <a:lnTo>
                    <a:pt x="1597687" y="337726"/>
                  </a:lnTo>
                  <a:lnTo>
                    <a:pt x="1575749" y="337726"/>
                  </a:lnTo>
                  <a:lnTo>
                    <a:pt x="1568041" y="1000629"/>
                  </a:lnTo>
                  <a:lnTo>
                    <a:pt x="1533426" y="1000629"/>
                  </a:lnTo>
                  <a:lnTo>
                    <a:pt x="1525717" y="337726"/>
                  </a:lnTo>
                  <a:lnTo>
                    <a:pt x="1503780" y="337726"/>
                  </a:lnTo>
                  <a:lnTo>
                    <a:pt x="1496071" y="1000629"/>
                  </a:lnTo>
                  <a:lnTo>
                    <a:pt x="1461456" y="1000629"/>
                  </a:lnTo>
                  <a:lnTo>
                    <a:pt x="1453748" y="337726"/>
                  </a:lnTo>
                  <a:lnTo>
                    <a:pt x="1431810" y="337726"/>
                  </a:lnTo>
                  <a:lnTo>
                    <a:pt x="1424101" y="1000629"/>
                  </a:lnTo>
                  <a:lnTo>
                    <a:pt x="1389486" y="1000629"/>
                  </a:lnTo>
                  <a:lnTo>
                    <a:pt x="1381778" y="337725"/>
                  </a:lnTo>
                  <a:lnTo>
                    <a:pt x="1359840" y="337725"/>
                  </a:lnTo>
                  <a:lnTo>
                    <a:pt x="1352132" y="1000629"/>
                  </a:lnTo>
                  <a:lnTo>
                    <a:pt x="1317517" y="1000629"/>
                  </a:lnTo>
                  <a:lnTo>
                    <a:pt x="1309808" y="337725"/>
                  </a:lnTo>
                  <a:lnTo>
                    <a:pt x="1287871" y="337725"/>
                  </a:lnTo>
                  <a:lnTo>
                    <a:pt x="1280162" y="1000629"/>
                  </a:lnTo>
                  <a:lnTo>
                    <a:pt x="1245547" y="1000629"/>
                  </a:lnTo>
                  <a:lnTo>
                    <a:pt x="1237839" y="337725"/>
                  </a:lnTo>
                  <a:lnTo>
                    <a:pt x="1215901" y="337725"/>
                  </a:lnTo>
                  <a:lnTo>
                    <a:pt x="1208193" y="1000629"/>
                  </a:lnTo>
                  <a:lnTo>
                    <a:pt x="1173578" y="1000629"/>
                  </a:lnTo>
                  <a:lnTo>
                    <a:pt x="1165869" y="337725"/>
                  </a:lnTo>
                  <a:lnTo>
                    <a:pt x="1143931" y="337725"/>
                  </a:lnTo>
                  <a:lnTo>
                    <a:pt x="1136223" y="1000629"/>
                  </a:lnTo>
                  <a:lnTo>
                    <a:pt x="1101608" y="1000629"/>
                  </a:lnTo>
                  <a:lnTo>
                    <a:pt x="1093899" y="337725"/>
                  </a:lnTo>
                  <a:lnTo>
                    <a:pt x="1071962" y="337725"/>
                  </a:lnTo>
                  <a:lnTo>
                    <a:pt x="1064253" y="1000629"/>
                  </a:lnTo>
                  <a:lnTo>
                    <a:pt x="1029638" y="1000629"/>
                  </a:lnTo>
                  <a:lnTo>
                    <a:pt x="1021930" y="337725"/>
                  </a:lnTo>
                  <a:lnTo>
                    <a:pt x="999992" y="337725"/>
                  </a:lnTo>
                  <a:lnTo>
                    <a:pt x="992283" y="1000629"/>
                  </a:lnTo>
                  <a:lnTo>
                    <a:pt x="957668" y="1000629"/>
                  </a:lnTo>
                  <a:lnTo>
                    <a:pt x="949960" y="337725"/>
                  </a:lnTo>
                  <a:lnTo>
                    <a:pt x="928022" y="337725"/>
                  </a:lnTo>
                  <a:lnTo>
                    <a:pt x="920314" y="1000629"/>
                  </a:lnTo>
                  <a:lnTo>
                    <a:pt x="885699" y="1000629"/>
                  </a:lnTo>
                  <a:lnTo>
                    <a:pt x="877990" y="337725"/>
                  </a:lnTo>
                  <a:lnTo>
                    <a:pt x="856052" y="337725"/>
                  </a:lnTo>
                  <a:lnTo>
                    <a:pt x="848344" y="1000629"/>
                  </a:lnTo>
                  <a:lnTo>
                    <a:pt x="813729" y="1000629"/>
                  </a:lnTo>
                  <a:lnTo>
                    <a:pt x="806020" y="337725"/>
                  </a:lnTo>
                  <a:lnTo>
                    <a:pt x="784083" y="337725"/>
                  </a:lnTo>
                  <a:lnTo>
                    <a:pt x="776374" y="1000629"/>
                  </a:lnTo>
                  <a:lnTo>
                    <a:pt x="741759" y="1000629"/>
                  </a:lnTo>
                  <a:lnTo>
                    <a:pt x="734051" y="337725"/>
                  </a:lnTo>
                  <a:lnTo>
                    <a:pt x="712113" y="337725"/>
                  </a:lnTo>
                  <a:lnTo>
                    <a:pt x="704405" y="1000629"/>
                  </a:lnTo>
                  <a:lnTo>
                    <a:pt x="669789" y="1000629"/>
                  </a:lnTo>
                  <a:lnTo>
                    <a:pt x="662081" y="337725"/>
                  </a:lnTo>
                  <a:lnTo>
                    <a:pt x="640143" y="337725"/>
                  </a:lnTo>
                  <a:lnTo>
                    <a:pt x="632435" y="1000629"/>
                  </a:lnTo>
                  <a:lnTo>
                    <a:pt x="597820" y="1000629"/>
                  </a:lnTo>
                  <a:lnTo>
                    <a:pt x="590111" y="337725"/>
                  </a:lnTo>
                  <a:lnTo>
                    <a:pt x="568173" y="337725"/>
                  </a:lnTo>
                  <a:lnTo>
                    <a:pt x="560465" y="1000629"/>
                  </a:lnTo>
                  <a:lnTo>
                    <a:pt x="525850" y="1000629"/>
                  </a:lnTo>
                  <a:lnTo>
                    <a:pt x="518142" y="337725"/>
                  </a:lnTo>
                  <a:lnTo>
                    <a:pt x="496204" y="337725"/>
                  </a:lnTo>
                  <a:lnTo>
                    <a:pt x="488495" y="1000629"/>
                  </a:lnTo>
                  <a:lnTo>
                    <a:pt x="453880" y="1000629"/>
                  </a:lnTo>
                  <a:lnTo>
                    <a:pt x="446172" y="337725"/>
                  </a:lnTo>
                  <a:lnTo>
                    <a:pt x="424234" y="337725"/>
                  </a:lnTo>
                  <a:lnTo>
                    <a:pt x="416526" y="1000629"/>
                  </a:lnTo>
                  <a:lnTo>
                    <a:pt x="381911" y="1000629"/>
                  </a:lnTo>
                  <a:lnTo>
                    <a:pt x="374202" y="337725"/>
                  </a:lnTo>
                  <a:lnTo>
                    <a:pt x="352264" y="337725"/>
                  </a:lnTo>
                  <a:lnTo>
                    <a:pt x="344556" y="1000629"/>
                  </a:lnTo>
                  <a:lnTo>
                    <a:pt x="309941" y="1000629"/>
                  </a:lnTo>
                  <a:lnTo>
                    <a:pt x="302232" y="337725"/>
                  </a:lnTo>
                  <a:lnTo>
                    <a:pt x="280295" y="337725"/>
                  </a:lnTo>
                  <a:lnTo>
                    <a:pt x="272586" y="1000629"/>
                  </a:lnTo>
                  <a:lnTo>
                    <a:pt x="237971" y="1000629"/>
                  </a:lnTo>
                  <a:lnTo>
                    <a:pt x="230263" y="337725"/>
                  </a:lnTo>
                  <a:lnTo>
                    <a:pt x="208325" y="337725"/>
                  </a:lnTo>
                  <a:lnTo>
                    <a:pt x="200616" y="1000629"/>
                  </a:lnTo>
                  <a:lnTo>
                    <a:pt x="166001" y="1000629"/>
                  </a:lnTo>
                  <a:lnTo>
                    <a:pt x="158293" y="337725"/>
                  </a:lnTo>
                  <a:lnTo>
                    <a:pt x="136355" y="337725"/>
                  </a:lnTo>
                  <a:lnTo>
                    <a:pt x="128647" y="1000629"/>
                  </a:lnTo>
                  <a:lnTo>
                    <a:pt x="94028" y="1000629"/>
                  </a:lnTo>
                  <a:lnTo>
                    <a:pt x="86319" y="337725"/>
                  </a:lnTo>
                  <a:lnTo>
                    <a:pt x="64382" y="337725"/>
                  </a:lnTo>
                  <a:lnTo>
                    <a:pt x="56673" y="1000629"/>
                  </a:lnTo>
                  <a:lnTo>
                    <a:pt x="0" y="1000629"/>
                  </a:lnTo>
                  <a:lnTo>
                    <a:pt x="0" y="166775"/>
                  </a:lnTo>
                  <a:cubicBezTo>
                    <a:pt x="0" y="74668"/>
                    <a:pt x="74668" y="0"/>
                    <a:pt x="166775" y="0"/>
                  </a:cubicBezTo>
                  <a:lnTo>
                    <a:pt x="1933108" y="0"/>
                  </a:lnTo>
                  <a:cubicBezTo>
                    <a:pt x="2025215" y="0"/>
                    <a:pt x="2099883" y="74668"/>
                    <a:pt x="2099883" y="16677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400C13F6-B57C-FF83-08C0-388526D6A924}"/>
              </a:ext>
            </a:extLst>
          </p:cNvPr>
          <p:cNvGrpSpPr/>
          <p:nvPr/>
        </p:nvGrpSpPr>
        <p:grpSpPr>
          <a:xfrm>
            <a:off x="6568371" y="845234"/>
            <a:ext cx="2688350" cy="2688350"/>
            <a:chOff x="6568371" y="845234"/>
            <a:chExt cx="2688350" cy="2688350"/>
          </a:xfrm>
        </p:grpSpPr>
        <p:sp>
          <p:nvSpPr>
            <p:cNvPr id="23" name="四角形: 角を丸くする 22">
              <a:extLst>
                <a:ext uri="{FF2B5EF4-FFF2-40B4-BE49-F238E27FC236}">
                  <a16:creationId xmlns:a16="http://schemas.microsoft.com/office/drawing/2014/main" id="{CE2D621C-1E10-0692-7CD4-849C911FD595}"/>
                </a:ext>
              </a:extLst>
            </p:cNvPr>
            <p:cNvSpPr/>
            <p:nvPr/>
          </p:nvSpPr>
          <p:spPr bwMode="auto">
            <a:xfrm>
              <a:off x="6568371" y="845234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378CE00C-EFB3-C5B9-BC6E-22035526C028}"/>
                </a:ext>
              </a:extLst>
            </p:cNvPr>
            <p:cNvSpPr/>
            <p:nvPr/>
          </p:nvSpPr>
          <p:spPr bwMode="auto">
            <a:xfrm>
              <a:off x="6646195" y="959770"/>
              <a:ext cx="2300452" cy="1914340"/>
            </a:xfrm>
            <a:custGeom>
              <a:avLst/>
              <a:gdLst>
                <a:gd name="connsiteX0" fmla="*/ 0 w 2476249"/>
                <a:gd name="connsiteY0" fmla="*/ 0 h 2060631"/>
                <a:gd name="connsiteX1" fmla="*/ 854337 w 2476249"/>
                <a:gd name="connsiteY1" fmla="*/ 564250 h 2060631"/>
                <a:gd name="connsiteX2" fmla="*/ 933801 w 2476249"/>
                <a:gd name="connsiteY2" fmla="*/ 508769 h 2060631"/>
                <a:gd name="connsiteX3" fmla="*/ 1216781 w 2476249"/>
                <a:gd name="connsiteY3" fmla="*/ 458527 h 2060631"/>
                <a:gd name="connsiteX4" fmla="*/ 1682380 w 2476249"/>
                <a:gd name="connsiteY4" fmla="*/ 235747 h 2060631"/>
                <a:gd name="connsiteX5" fmla="*/ 1907932 w 2476249"/>
                <a:gd name="connsiteY5" fmla="*/ 265376 h 2060631"/>
                <a:gd name="connsiteX6" fmla="*/ 1853352 w 2476249"/>
                <a:gd name="connsiteY6" fmla="*/ 479983 h 2060631"/>
                <a:gd name="connsiteX7" fmla="*/ 1596992 w 2476249"/>
                <a:gd name="connsiteY7" fmla="*/ 619654 h 2060631"/>
                <a:gd name="connsiteX8" fmla="*/ 1554172 w 2476249"/>
                <a:gd name="connsiteY8" fmla="*/ 741506 h 2060631"/>
                <a:gd name="connsiteX9" fmla="*/ 2383207 w 2476249"/>
                <a:gd name="connsiteY9" fmla="*/ 1005821 h 2060631"/>
                <a:gd name="connsiteX10" fmla="*/ 2474890 w 2476249"/>
                <a:gd name="connsiteY10" fmla="*/ 1107435 h 2060631"/>
                <a:gd name="connsiteX11" fmla="*/ 2472329 w 2476249"/>
                <a:gd name="connsiteY11" fmla="*/ 1156533 h 2060631"/>
                <a:gd name="connsiteX12" fmla="*/ 2321614 w 2476249"/>
                <a:gd name="connsiteY12" fmla="*/ 1245653 h 2060631"/>
                <a:gd name="connsiteX13" fmla="*/ 1671429 w 2476249"/>
                <a:gd name="connsiteY13" fmla="*/ 1078682 h 2060631"/>
                <a:gd name="connsiteX14" fmla="*/ 1655197 w 2476249"/>
                <a:gd name="connsiteY14" fmla="*/ 1107490 h 2060631"/>
                <a:gd name="connsiteX15" fmla="*/ 2322201 w 2476249"/>
                <a:gd name="connsiteY15" fmla="*/ 1483366 h 2060631"/>
                <a:gd name="connsiteX16" fmla="*/ 2369279 w 2476249"/>
                <a:gd name="connsiteY16" fmla="*/ 1652010 h 2060631"/>
                <a:gd name="connsiteX17" fmla="*/ 2200637 w 2476249"/>
                <a:gd name="connsiteY17" fmla="*/ 1699089 h 2060631"/>
                <a:gd name="connsiteX18" fmla="*/ 1533630 w 2476249"/>
                <a:gd name="connsiteY18" fmla="*/ 1323210 h 2060631"/>
                <a:gd name="connsiteX19" fmla="*/ 1513481 w 2476249"/>
                <a:gd name="connsiteY19" fmla="*/ 1358966 h 2060631"/>
                <a:gd name="connsiteX20" fmla="*/ 1993072 w 2476249"/>
                <a:gd name="connsiteY20" fmla="*/ 1828662 h 2060631"/>
                <a:gd name="connsiteX21" fmla="*/ 2021667 w 2476249"/>
                <a:gd name="connsiteY21" fmla="*/ 1962504 h 2060631"/>
                <a:gd name="connsiteX22" fmla="*/ 1994898 w 2476249"/>
                <a:gd name="connsiteY22" fmla="*/ 2003740 h 2060631"/>
                <a:gd name="connsiteX23" fmla="*/ 1819818 w 2476249"/>
                <a:gd name="connsiteY23" fmla="*/ 2005564 h 2060631"/>
                <a:gd name="connsiteX24" fmla="*/ 1338273 w 2476249"/>
                <a:gd name="connsiteY24" fmla="*/ 1533958 h 2060631"/>
                <a:gd name="connsiteX25" fmla="*/ 1303455 w 2476249"/>
                <a:gd name="connsiteY25" fmla="*/ 1547372 h 2060631"/>
                <a:gd name="connsiteX26" fmla="*/ 1522713 w 2476249"/>
                <a:gd name="connsiteY26" fmla="*/ 1918151 h 2060631"/>
                <a:gd name="connsiteX27" fmla="*/ 1517359 w 2476249"/>
                <a:gd name="connsiteY27" fmla="*/ 2022382 h 2060631"/>
                <a:gd name="connsiteX28" fmla="*/ 1489505 w 2476249"/>
                <a:gd name="connsiteY28" fmla="*/ 2047469 h 2060631"/>
                <a:gd name="connsiteX29" fmla="*/ 1417966 w 2476249"/>
                <a:gd name="connsiteY29" fmla="*/ 2057651 h 2060631"/>
                <a:gd name="connsiteX30" fmla="*/ 1360187 w 2476249"/>
                <a:gd name="connsiteY30" fmla="*/ 2014261 h 2060631"/>
                <a:gd name="connsiteX31" fmla="*/ 1029860 w 2476249"/>
                <a:gd name="connsiteY31" fmla="*/ 1521364 h 2060631"/>
                <a:gd name="connsiteX32" fmla="*/ 888144 w 2476249"/>
                <a:gd name="connsiteY32" fmla="*/ 1441504 h 2060631"/>
                <a:gd name="connsiteX33" fmla="*/ 633010 w 2476249"/>
                <a:gd name="connsiteY33" fmla="*/ 1042531 h 2060631"/>
                <a:gd name="connsiteX34" fmla="*/ 634419 w 2476249"/>
                <a:gd name="connsiteY34" fmla="*/ 953892 h 2060631"/>
                <a:gd name="connsiteX35" fmla="*/ 13824 w 2476249"/>
                <a:gd name="connsiteY35" fmla="*/ 562146 h 2060631"/>
                <a:gd name="connsiteX0" fmla="*/ 159456 w 2635705"/>
                <a:gd name="connsiteY0" fmla="*/ 0 h 2060631"/>
                <a:gd name="connsiteX1" fmla="*/ 1013793 w 2635705"/>
                <a:gd name="connsiteY1" fmla="*/ 564250 h 2060631"/>
                <a:gd name="connsiteX2" fmla="*/ 1093257 w 2635705"/>
                <a:gd name="connsiteY2" fmla="*/ 508769 h 2060631"/>
                <a:gd name="connsiteX3" fmla="*/ 1376237 w 2635705"/>
                <a:gd name="connsiteY3" fmla="*/ 458527 h 2060631"/>
                <a:gd name="connsiteX4" fmla="*/ 1841836 w 2635705"/>
                <a:gd name="connsiteY4" fmla="*/ 235747 h 2060631"/>
                <a:gd name="connsiteX5" fmla="*/ 2067388 w 2635705"/>
                <a:gd name="connsiteY5" fmla="*/ 265376 h 2060631"/>
                <a:gd name="connsiteX6" fmla="*/ 2012808 w 2635705"/>
                <a:gd name="connsiteY6" fmla="*/ 479983 h 2060631"/>
                <a:gd name="connsiteX7" fmla="*/ 1756448 w 2635705"/>
                <a:gd name="connsiteY7" fmla="*/ 619654 h 2060631"/>
                <a:gd name="connsiteX8" fmla="*/ 1713628 w 2635705"/>
                <a:gd name="connsiteY8" fmla="*/ 741506 h 2060631"/>
                <a:gd name="connsiteX9" fmla="*/ 2542663 w 2635705"/>
                <a:gd name="connsiteY9" fmla="*/ 1005821 h 2060631"/>
                <a:gd name="connsiteX10" fmla="*/ 2634346 w 2635705"/>
                <a:gd name="connsiteY10" fmla="*/ 1107435 h 2060631"/>
                <a:gd name="connsiteX11" fmla="*/ 2631785 w 2635705"/>
                <a:gd name="connsiteY11" fmla="*/ 1156533 h 2060631"/>
                <a:gd name="connsiteX12" fmla="*/ 2481070 w 2635705"/>
                <a:gd name="connsiteY12" fmla="*/ 1245653 h 2060631"/>
                <a:gd name="connsiteX13" fmla="*/ 1830885 w 2635705"/>
                <a:gd name="connsiteY13" fmla="*/ 1078682 h 2060631"/>
                <a:gd name="connsiteX14" fmla="*/ 1814653 w 2635705"/>
                <a:gd name="connsiteY14" fmla="*/ 1107490 h 2060631"/>
                <a:gd name="connsiteX15" fmla="*/ 2481657 w 2635705"/>
                <a:gd name="connsiteY15" fmla="*/ 1483366 h 2060631"/>
                <a:gd name="connsiteX16" fmla="*/ 2528735 w 2635705"/>
                <a:gd name="connsiteY16" fmla="*/ 1652010 h 2060631"/>
                <a:gd name="connsiteX17" fmla="*/ 2360093 w 2635705"/>
                <a:gd name="connsiteY17" fmla="*/ 1699089 h 2060631"/>
                <a:gd name="connsiteX18" fmla="*/ 1693086 w 2635705"/>
                <a:gd name="connsiteY18" fmla="*/ 1323210 h 2060631"/>
                <a:gd name="connsiteX19" fmla="*/ 1672937 w 2635705"/>
                <a:gd name="connsiteY19" fmla="*/ 1358966 h 2060631"/>
                <a:gd name="connsiteX20" fmla="*/ 2152528 w 2635705"/>
                <a:gd name="connsiteY20" fmla="*/ 1828662 h 2060631"/>
                <a:gd name="connsiteX21" fmla="*/ 2181123 w 2635705"/>
                <a:gd name="connsiteY21" fmla="*/ 1962504 h 2060631"/>
                <a:gd name="connsiteX22" fmla="*/ 2154354 w 2635705"/>
                <a:gd name="connsiteY22" fmla="*/ 2003740 h 2060631"/>
                <a:gd name="connsiteX23" fmla="*/ 1979274 w 2635705"/>
                <a:gd name="connsiteY23" fmla="*/ 2005564 h 2060631"/>
                <a:gd name="connsiteX24" fmla="*/ 1497729 w 2635705"/>
                <a:gd name="connsiteY24" fmla="*/ 1533958 h 2060631"/>
                <a:gd name="connsiteX25" fmla="*/ 1462911 w 2635705"/>
                <a:gd name="connsiteY25" fmla="*/ 1547372 h 2060631"/>
                <a:gd name="connsiteX26" fmla="*/ 1682169 w 2635705"/>
                <a:gd name="connsiteY26" fmla="*/ 1918151 h 2060631"/>
                <a:gd name="connsiteX27" fmla="*/ 1676815 w 2635705"/>
                <a:gd name="connsiteY27" fmla="*/ 2022382 h 2060631"/>
                <a:gd name="connsiteX28" fmla="*/ 1648961 w 2635705"/>
                <a:gd name="connsiteY28" fmla="*/ 2047469 h 2060631"/>
                <a:gd name="connsiteX29" fmla="*/ 1577422 w 2635705"/>
                <a:gd name="connsiteY29" fmla="*/ 2057651 h 2060631"/>
                <a:gd name="connsiteX30" fmla="*/ 1519643 w 2635705"/>
                <a:gd name="connsiteY30" fmla="*/ 2014261 h 2060631"/>
                <a:gd name="connsiteX31" fmla="*/ 1189316 w 2635705"/>
                <a:gd name="connsiteY31" fmla="*/ 1521364 h 2060631"/>
                <a:gd name="connsiteX32" fmla="*/ 1047600 w 2635705"/>
                <a:gd name="connsiteY32" fmla="*/ 1441504 h 2060631"/>
                <a:gd name="connsiteX33" fmla="*/ 792466 w 2635705"/>
                <a:gd name="connsiteY33" fmla="*/ 1042531 h 2060631"/>
                <a:gd name="connsiteX34" fmla="*/ 793875 w 2635705"/>
                <a:gd name="connsiteY34" fmla="*/ 953892 h 2060631"/>
                <a:gd name="connsiteX35" fmla="*/ 173280 w 2635705"/>
                <a:gd name="connsiteY35" fmla="*/ 562146 h 2060631"/>
                <a:gd name="connsiteX36" fmla="*/ 0 w 2635705"/>
                <a:gd name="connsiteY36" fmla="*/ 205224 h 2060631"/>
                <a:gd name="connsiteX37" fmla="*/ 159456 w 2635705"/>
                <a:gd name="connsiteY37" fmla="*/ 0 h 2060631"/>
                <a:gd name="connsiteX0" fmla="*/ 0 w 2635705"/>
                <a:gd name="connsiteY0" fmla="*/ 205224 h 2060631"/>
                <a:gd name="connsiteX1" fmla="*/ 159456 w 2635705"/>
                <a:gd name="connsiteY1" fmla="*/ 0 h 2060631"/>
                <a:gd name="connsiteX2" fmla="*/ 1013793 w 2635705"/>
                <a:gd name="connsiteY2" fmla="*/ 564250 h 2060631"/>
                <a:gd name="connsiteX3" fmla="*/ 1093257 w 2635705"/>
                <a:gd name="connsiteY3" fmla="*/ 508769 h 2060631"/>
                <a:gd name="connsiteX4" fmla="*/ 1376237 w 2635705"/>
                <a:gd name="connsiteY4" fmla="*/ 458527 h 2060631"/>
                <a:gd name="connsiteX5" fmla="*/ 1841836 w 2635705"/>
                <a:gd name="connsiteY5" fmla="*/ 235747 h 2060631"/>
                <a:gd name="connsiteX6" fmla="*/ 2067388 w 2635705"/>
                <a:gd name="connsiteY6" fmla="*/ 265376 h 2060631"/>
                <a:gd name="connsiteX7" fmla="*/ 2012808 w 2635705"/>
                <a:gd name="connsiteY7" fmla="*/ 479983 h 2060631"/>
                <a:gd name="connsiteX8" fmla="*/ 1756448 w 2635705"/>
                <a:gd name="connsiteY8" fmla="*/ 619654 h 2060631"/>
                <a:gd name="connsiteX9" fmla="*/ 1713628 w 2635705"/>
                <a:gd name="connsiteY9" fmla="*/ 741506 h 2060631"/>
                <a:gd name="connsiteX10" fmla="*/ 2542663 w 2635705"/>
                <a:gd name="connsiteY10" fmla="*/ 1005821 h 2060631"/>
                <a:gd name="connsiteX11" fmla="*/ 2634346 w 2635705"/>
                <a:gd name="connsiteY11" fmla="*/ 1107435 h 2060631"/>
                <a:gd name="connsiteX12" fmla="*/ 2631785 w 2635705"/>
                <a:gd name="connsiteY12" fmla="*/ 1156533 h 2060631"/>
                <a:gd name="connsiteX13" fmla="*/ 2481070 w 2635705"/>
                <a:gd name="connsiteY13" fmla="*/ 1245653 h 2060631"/>
                <a:gd name="connsiteX14" fmla="*/ 1830885 w 2635705"/>
                <a:gd name="connsiteY14" fmla="*/ 1078682 h 2060631"/>
                <a:gd name="connsiteX15" fmla="*/ 1814653 w 2635705"/>
                <a:gd name="connsiteY15" fmla="*/ 1107490 h 2060631"/>
                <a:gd name="connsiteX16" fmla="*/ 2481657 w 2635705"/>
                <a:gd name="connsiteY16" fmla="*/ 1483366 h 2060631"/>
                <a:gd name="connsiteX17" fmla="*/ 2528735 w 2635705"/>
                <a:gd name="connsiteY17" fmla="*/ 1652010 h 2060631"/>
                <a:gd name="connsiteX18" fmla="*/ 2360093 w 2635705"/>
                <a:gd name="connsiteY18" fmla="*/ 1699089 h 2060631"/>
                <a:gd name="connsiteX19" fmla="*/ 1693086 w 2635705"/>
                <a:gd name="connsiteY19" fmla="*/ 1323210 h 2060631"/>
                <a:gd name="connsiteX20" fmla="*/ 1672937 w 2635705"/>
                <a:gd name="connsiteY20" fmla="*/ 1358966 h 2060631"/>
                <a:gd name="connsiteX21" fmla="*/ 2152528 w 2635705"/>
                <a:gd name="connsiteY21" fmla="*/ 1828662 h 2060631"/>
                <a:gd name="connsiteX22" fmla="*/ 2181123 w 2635705"/>
                <a:gd name="connsiteY22" fmla="*/ 1962504 h 2060631"/>
                <a:gd name="connsiteX23" fmla="*/ 2154354 w 2635705"/>
                <a:gd name="connsiteY23" fmla="*/ 2003740 h 2060631"/>
                <a:gd name="connsiteX24" fmla="*/ 1979274 w 2635705"/>
                <a:gd name="connsiteY24" fmla="*/ 2005564 h 2060631"/>
                <a:gd name="connsiteX25" fmla="*/ 1497729 w 2635705"/>
                <a:gd name="connsiteY25" fmla="*/ 1533958 h 2060631"/>
                <a:gd name="connsiteX26" fmla="*/ 1462911 w 2635705"/>
                <a:gd name="connsiteY26" fmla="*/ 1547372 h 2060631"/>
                <a:gd name="connsiteX27" fmla="*/ 1682169 w 2635705"/>
                <a:gd name="connsiteY27" fmla="*/ 1918151 h 2060631"/>
                <a:gd name="connsiteX28" fmla="*/ 1676815 w 2635705"/>
                <a:gd name="connsiteY28" fmla="*/ 2022382 h 2060631"/>
                <a:gd name="connsiteX29" fmla="*/ 1648961 w 2635705"/>
                <a:gd name="connsiteY29" fmla="*/ 2047469 h 2060631"/>
                <a:gd name="connsiteX30" fmla="*/ 1577422 w 2635705"/>
                <a:gd name="connsiteY30" fmla="*/ 2057651 h 2060631"/>
                <a:gd name="connsiteX31" fmla="*/ 1519643 w 2635705"/>
                <a:gd name="connsiteY31" fmla="*/ 2014261 h 2060631"/>
                <a:gd name="connsiteX32" fmla="*/ 1189316 w 2635705"/>
                <a:gd name="connsiteY32" fmla="*/ 1521364 h 2060631"/>
                <a:gd name="connsiteX33" fmla="*/ 1047600 w 2635705"/>
                <a:gd name="connsiteY33" fmla="*/ 1441504 h 2060631"/>
                <a:gd name="connsiteX34" fmla="*/ 792466 w 2635705"/>
                <a:gd name="connsiteY34" fmla="*/ 1042531 h 2060631"/>
                <a:gd name="connsiteX35" fmla="*/ 793875 w 2635705"/>
                <a:gd name="connsiteY35" fmla="*/ 953892 h 2060631"/>
                <a:gd name="connsiteX36" fmla="*/ 173280 w 2635705"/>
                <a:gd name="connsiteY36" fmla="*/ 562146 h 2060631"/>
                <a:gd name="connsiteX37" fmla="*/ 91440 w 2635705"/>
                <a:gd name="connsiteY37" fmla="*/ 296664 h 2060631"/>
                <a:gd name="connsiteX0" fmla="*/ 93213 w 2569462"/>
                <a:gd name="connsiteY0" fmla="*/ 0 h 2060631"/>
                <a:gd name="connsiteX1" fmla="*/ 947550 w 2569462"/>
                <a:gd name="connsiteY1" fmla="*/ 564250 h 2060631"/>
                <a:gd name="connsiteX2" fmla="*/ 1027014 w 2569462"/>
                <a:gd name="connsiteY2" fmla="*/ 508769 h 2060631"/>
                <a:gd name="connsiteX3" fmla="*/ 1309994 w 2569462"/>
                <a:gd name="connsiteY3" fmla="*/ 458527 h 2060631"/>
                <a:gd name="connsiteX4" fmla="*/ 1775593 w 2569462"/>
                <a:gd name="connsiteY4" fmla="*/ 235747 h 2060631"/>
                <a:gd name="connsiteX5" fmla="*/ 2001145 w 2569462"/>
                <a:gd name="connsiteY5" fmla="*/ 265376 h 2060631"/>
                <a:gd name="connsiteX6" fmla="*/ 1946565 w 2569462"/>
                <a:gd name="connsiteY6" fmla="*/ 479983 h 2060631"/>
                <a:gd name="connsiteX7" fmla="*/ 1690205 w 2569462"/>
                <a:gd name="connsiteY7" fmla="*/ 619654 h 2060631"/>
                <a:gd name="connsiteX8" fmla="*/ 1647385 w 2569462"/>
                <a:gd name="connsiteY8" fmla="*/ 741506 h 2060631"/>
                <a:gd name="connsiteX9" fmla="*/ 2476420 w 2569462"/>
                <a:gd name="connsiteY9" fmla="*/ 1005821 h 2060631"/>
                <a:gd name="connsiteX10" fmla="*/ 2568103 w 2569462"/>
                <a:gd name="connsiteY10" fmla="*/ 1107435 h 2060631"/>
                <a:gd name="connsiteX11" fmla="*/ 2565542 w 2569462"/>
                <a:gd name="connsiteY11" fmla="*/ 1156533 h 2060631"/>
                <a:gd name="connsiteX12" fmla="*/ 2414827 w 2569462"/>
                <a:gd name="connsiteY12" fmla="*/ 1245653 h 2060631"/>
                <a:gd name="connsiteX13" fmla="*/ 1764642 w 2569462"/>
                <a:gd name="connsiteY13" fmla="*/ 1078682 h 2060631"/>
                <a:gd name="connsiteX14" fmla="*/ 1748410 w 2569462"/>
                <a:gd name="connsiteY14" fmla="*/ 1107490 h 2060631"/>
                <a:gd name="connsiteX15" fmla="*/ 2415414 w 2569462"/>
                <a:gd name="connsiteY15" fmla="*/ 1483366 h 2060631"/>
                <a:gd name="connsiteX16" fmla="*/ 2462492 w 2569462"/>
                <a:gd name="connsiteY16" fmla="*/ 1652010 h 2060631"/>
                <a:gd name="connsiteX17" fmla="*/ 2293850 w 2569462"/>
                <a:gd name="connsiteY17" fmla="*/ 1699089 h 2060631"/>
                <a:gd name="connsiteX18" fmla="*/ 1626843 w 2569462"/>
                <a:gd name="connsiteY18" fmla="*/ 1323210 h 2060631"/>
                <a:gd name="connsiteX19" fmla="*/ 1606694 w 2569462"/>
                <a:gd name="connsiteY19" fmla="*/ 1358966 h 2060631"/>
                <a:gd name="connsiteX20" fmla="*/ 2086285 w 2569462"/>
                <a:gd name="connsiteY20" fmla="*/ 1828662 h 2060631"/>
                <a:gd name="connsiteX21" fmla="*/ 2114880 w 2569462"/>
                <a:gd name="connsiteY21" fmla="*/ 1962504 h 2060631"/>
                <a:gd name="connsiteX22" fmla="*/ 2088111 w 2569462"/>
                <a:gd name="connsiteY22" fmla="*/ 2003740 h 2060631"/>
                <a:gd name="connsiteX23" fmla="*/ 1913031 w 2569462"/>
                <a:gd name="connsiteY23" fmla="*/ 2005564 h 2060631"/>
                <a:gd name="connsiteX24" fmla="*/ 1431486 w 2569462"/>
                <a:gd name="connsiteY24" fmla="*/ 1533958 h 2060631"/>
                <a:gd name="connsiteX25" fmla="*/ 1396668 w 2569462"/>
                <a:gd name="connsiteY25" fmla="*/ 1547372 h 2060631"/>
                <a:gd name="connsiteX26" fmla="*/ 1615926 w 2569462"/>
                <a:gd name="connsiteY26" fmla="*/ 1918151 h 2060631"/>
                <a:gd name="connsiteX27" fmla="*/ 1610572 w 2569462"/>
                <a:gd name="connsiteY27" fmla="*/ 2022382 h 2060631"/>
                <a:gd name="connsiteX28" fmla="*/ 1582718 w 2569462"/>
                <a:gd name="connsiteY28" fmla="*/ 2047469 h 2060631"/>
                <a:gd name="connsiteX29" fmla="*/ 1511179 w 2569462"/>
                <a:gd name="connsiteY29" fmla="*/ 2057651 h 2060631"/>
                <a:gd name="connsiteX30" fmla="*/ 1453400 w 2569462"/>
                <a:gd name="connsiteY30" fmla="*/ 2014261 h 2060631"/>
                <a:gd name="connsiteX31" fmla="*/ 1123073 w 2569462"/>
                <a:gd name="connsiteY31" fmla="*/ 1521364 h 2060631"/>
                <a:gd name="connsiteX32" fmla="*/ 981357 w 2569462"/>
                <a:gd name="connsiteY32" fmla="*/ 1441504 h 2060631"/>
                <a:gd name="connsiteX33" fmla="*/ 726223 w 2569462"/>
                <a:gd name="connsiteY33" fmla="*/ 1042531 h 2060631"/>
                <a:gd name="connsiteX34" fmla="*/ 727632 w 2569462"/>
                <a:gd name="connsiteY34" fmla="*/ 953892 h 2060631"/>
                <a:gd name="connsiteX35" fmla="*/ 107037 w 2569462"/>
                <a:gd name="connsiteY35" fmla="*/ 562146 h 2060631"/>
                <a:gd name="connsiteX36" fmla="*/ 25197 w 2569462"/>
                <a:gd name="connsiteY36" fmla="*/ 296664 h 2060631"/>
                <a:gd name="connsiteX0" fmla="*/ 0 w 2476249"/>
                <a:gd name="connsiteY0" fmla="*/ 0 h 2060631"/>
                <a:gd name="connsiteX1" fmla="*/ 854337 w 2476249"/>
                <a:gd name="connsiteY1" fmla="*/ 564250 h 2060631"/>
                <a:gd name="connsiteX2" fmla="*/ 933801 w 2476249"/>
                <a:gd name="connsiteY2" fmla="*/ 508769 h 2060631"/>
                <a:gd name="connsiteX3" fmla="*/ 1216781 w 2476249"/>
                <a:gd name="connsiteY3" fmla="*/ 458527 h 2060631"/>
                <a:gd name="connsiteX4" fmla="*/ 1682380 w 2476249"/>
                <a:gd name="connsiteY4" fmla="*/ 235747 h 2060631"/>
                <a:gd name="connsiteX5" fmla="*/ 1907932 w 2476249"/>
                <a:gd name="connsiteY5" fmla="*/ 265376 h 2060631"/>
                <a:gd name="connsiteX6" fmla="*/ 1853352 w 2476249"/>
                <a:gd name="connsiteY6" fmla="*/ 479983 h 2060631"/>
                <a:gd name="connsiteX7" fmla="*/ 1596992 w 2476249"/>
                <a:gd name="connsiteY7" fmla="*/ 619654 h 2060631"/>
                <a:gd name="connsiteX8" fmla="*/ 1554172 w 2476249"/>
                <a:gd name="connsiteY8" fmla="*/ 741506 h 2060631"/>
                <a:gd name="connsiteX9" fmla="*/ 2383207 w 2476249"/>
                <a:gd name="connsiteY9" fmla="*/ 1005821 h 2060631"/>
                <a:gd name="connsiteX10" fmla="*/ 2474890 w 2476249"/>
                <a:gd name="connsiteY10" fmla="*/ 1107435 h 2060631"/>
                <a:gd name="connsiteX11" fmla="*/ 2472329 w 2476249"/>
                <a:gd name="connsiteY11" fmla="*/ 1156533 h 2060631"/>
                <a:gd name="connsiteX12" fmla="*/ 2321614 w 2476249"/>
                <a:gd name="connsiteY12" fmla="*/ 1245653 h 2060631"/>
                <a:gd name="connsiteX13" fmla="*/ 1671429 w 2476249"/>
                <a:gd name="connsiteY13" fmla="*/ 1078682 h 2060631"/>
                <a:gd name="connsiteX14" fmla="*/ 1655197 w 2476249"/>
                <a:gd name="connsiteY14" fmla="*/ 1107490 h 2060631"/>
                <a:gd name="connsiteX15" fmla="*/ 2322201 w 2476249"/>
                <a:gd name="connsiteY15" fmla="*/ 1483366 h 2060631"/>
                <a:gd name="connsiteX16" fmla="*/ 2369279 w 2476249"/>
                <a:gd name="connsiteY16" fmla="*/ 1652010 h 2060631"/>
                <a:gd name="connsiteX17" fmla="*/ 2200637 w 2476249"/>
                <a:gd name="connsiteY17" fmla="*/ 1699089 h 2060631"/>
                <a:gd name="connsiteX18" fmla="*/ 1533630 w 2476249"/>
                <a:gd name="connsiteY18" fmla="*/ 1323210 h 2060631"/>
                <a:gd name="connsiteX19" fmla="*/ 1513481 w 2476249"/>
                <a:gd name="connsiteY19" fmla="*/ 1358966 h 2060631"/>
                <a:gd name="connsiteX20" fmla="*/ 1993072 w 2476249"/>
                <a:gd name="connsiteY20" fmla="*/ 1828662 h 2060631"/>
                <a:gd name="connsiteX21" fmla="*/ 2021667 w 2476249"/>
                <a:gd name="connsiteY21" fmla="*/ 1962504 h 2060631"/>
                <a:gd name="connsiteX22" fmla="*/ 1994898 w 2476249"/>
                <a:gd name="connsiteY22" fmla="*/ 2003740 h 2060631"/>
                <a:gd name="connsiteX23" fmla="*/ 1819818 w 2476249"/>
                <a:gd name="connsiteY23" fmla="*/ 2005564 h 2060631"/>
                <a:gd name="connsiteX24" fmla="*/ 1338273 w 2476249"/>
                <a:gd name="connsiteY24" fmla="*/ 1533958 h 2060631"/>
                <a:gd name="connsiteX25" fmla="*/ 1303455 w 2476249"/>
                <a:gd name="connsiteY25" fmla="*/ 1547372 h 2060631"/>
                <a:gd name="connsiteX26" fmla="*/ 1522713 w 2476249"/>
                <a:gd name="connsiteY26" fmla="*/ 1918151 h 2060631"/>
                <a:gd name="connsiteX27" fmla="*/ 1517359 w 2476249"/>
                <a:gd name="connsiteY27" fmla="*/ 2022382 h 2060631"/>
                <a:gd name="connsiteX28" fmla="*/ 1489505 w 2476249"/>
                <a:gd name="connsiteY28" fmla="*/ 2047469 h 2060631"/>
                <a:gd name="connsiteX29" fmla="*/ 1417966 w 2476249"/>
                <a:gd name="connsiteY29" fmla="*/ 2057651 h 2060631"/>
                <a:gd name="connsiteX30" fmla="*/ 1360187 w 2476249"/>
                <a:gd name="connsiteY30" fmla="*/ 2014261 h 2060631"/>
                <a:gd name="connsiteX31" fmla="*/ 1029860 w 2476249"/>
                <a:gd name="connsiteY31" fmla="*/ 1521364 h 2060631"/>
                <a:gd name="connsiteX32" fmla="*/ 888144 w 2476249"/>
                <a:gd name="connsiteY32" fmla="*/ 1441504 h 2060631"/>
                <a:gd name="connsiteX33" fmla="*/ 633010 w 2476249"/>
                <a:gd name="connsiteY33" fmla="*/ 1042531 h 2060631"/>
                <a:gd name="connsiteX34" fmla="*/ 634419 w 2476249"/>
                <a:gd name="connsiteY34" fmla="*/ 953892 h 2060631"/>
                <a:gd name="connsiteX35" fmla="*/ 13824 w 2476249"/>
                <a:gd name="connsiteY35" fmla="*/ 562146 h 2060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476249" h="2060631">
                  <a:moveTo>
                    <a:pt x="0" y="0"/>
                  </a:moveTo>
                  <a:lnTo>
                    <a:pt x="854337" y="564250"/>
                  </a:lnTo>
                  <a:lnTo>
                    <a:pt x="933801" y="508769"/>
                  </a:lnTo>
                  <a:cubicBezTo>
                    <a:pt x="1020680" y="465347"/>
                    <a:pt x="1119151" y="447443"/>
                    <a:pt x="1216781" y="458527"/>
                  </a:cubicBezTo>
                  <a:lnTo>
                    <a:pt x="1682380" y="235747"/>
                  </a:lnTo>
                  <a:cubicBezTo>
                    <a:pt x="1753938" y="193430"/>
                    <a:pt x="1864106" y="191136"/>
                    <a:pt x="1907932" y="265376"/>
                  </a:cubicBezTo>
                  <a:cubicBezTo>
                    <a:pt x="1951760" y="339622"/>
                    <a:pt x="1924912" y="437665"/>
                    <a:pt x="1853352" y="479983"/>
                  </a:cubicBezTo>
                  <a:lnTo>
                    <a:pt x="1596992" y="619654"/>
                  </a:lnTo>
                  <a:cubicBezTo>
                    <a:pt x="1567774" y="635253"/>
                    <a:pt x="1522451" y="695643"/>
                    <a:pt x="1554172" y="741506"/>
                  </a:cubicBezTo>
                  <a:lnTo>
                    <a:pt x="2383207" y="1005821"/>
                  </a:lnTo>
                  <a:cubicBezTo>
                    <a:pt x="2432877" y="1018578"/>
                    <a:pt x="2467740" y="1059720"/>
                    <a:pt x="2474890" y="1107435"/>
                  </a:cubicBezTo>
                  <a:cubicBezTo>
                    <a:pt x="2477276" y="1123341"/>
                    <a:pt x="2476580" y="1139975"/>
                    <a:pt x="2472329" y="1156533"/>
                  </a:cubicBezTo>
                  <a:cubicBezTo>
                    <a:pt x="2455320" y="1222761"/>
                    <a:pt x="2387845" y="1262659"/>
                    <a:pt x="2321614" y="1245653"/>
                  </a:cubicBezTo>
                  <a:lnTo>
                    <a:pt x="1671429" y="1078682"/>
                  </a:lnTo>
                  <a:lnTo>
                    <a:pt x="1655197" y="1107490"/>
                  </a:lnTo>
                  <a:lnTo>
                    <a:pt x="2322201" y="1483366"/>
                  </a:lnTo>
                  <a:cubicBezTo>
                    <a:pt x="2381769" y="1516936"/>
                    <a:pt x="2402847" y="1592441"/>
                    <a:pt x="2369279" y="1652010"/>
                  </a:cubicBezTo>
                  <a:cubicBezTo>
                    <a:pt x="2335710" y="1711580"/>
                    <a:pt x="2260205" y="1732657"/>
                    <a:pt x="2200637" y="1699089"/>
                  </a:cubicBezTo>
                  <a:lnTo>
                    <a:pt x="1533630" y="1323210"/>
                  </a:lnTo>
                  <a:lnTo>
                    <a:pt x="1513481" y="1358966"/>
                  </a:lnTo>
                  <a:lnTo>
                    <a:pt x="1993072" y="1828662"/>
                  </a:lnTo>
                  <a:cubicBezTo>
                    <a:pt x="2029713" y="1864541"/>
                    <a:pt x="2039332" y="1917603"/>
                    <a:pt x="2021667" y="1962504"/>
                  </a:cubicBezTo>
                  <a:cubicBezTo>
                    <a:pt x="2015780" y="1977470"/>
                    <a:pt x="2006860" y="1991529"/>
                    <a:pt x="1994898" y="2003740"/>
                  </a:cubicBezTo>
                  <a:cubicBezTo>
                    <a:pt x="1947055" y="2052593"/>
                    <a:pt x="1868670" y="2053413"/>
                    <a:pt x="1819818" y="2005564"/>
                  </a:cubicBezTo>
                  <a:lnTo>
                    <a:pt x="1338273" y="1533958"/>
                  </a:lnTo>
                  <a:lnTo>
                    <a:pt x="1303455" y="1547372"/>
                  </a:lnTo>
                  <a:lnTo>
                    <a:pt x="1522713" y="1918151"/>
                  </a:lnTo>
                  <a:cubicBezTo>
                    <a:pt x="1542616" y="1951812"/>
                    <a:pt x="1539230" y="1992794"/>
                    <a:pt x="1517359" y="2022382"/>
                  </a:cubicBezTo>
                  <a:cubicBezTo>
                    <a:pt x="1510067" y="2032243"/>
                    <a:pt x="1500722" y="2040836"/>
                    <a:pt x="1489505" y="2047469"/>
                  </a:cubicBezTo>
                  <a:cubicBezTo>
                    <a:pt x="1467064" y="2060742"/>
                    <a:pt x="1441369" y="2063658"/>
                    <a:pt x="1417966" y="2057651"/>
                  </a:cubicBezTo>
                  <a:cubicBezTo>
                    <a:pt x="1394562" y="2051640"/>
                    <a:pt x="1373455" y="2036703"/>
                    <a:pt x="1360187" y="2014261"/>
                  </a:cubicBezTo>
                  <a:lnTo>
                    <a:pt x="1029860" y="1521364"/>
                  </a:lnTo>
                  <a:lnTo>
                    <a:pt x="888144" y="1441504"/>
                  </a:lnTo>
                  <a:cubicBezTo>
                    <a:pt x="736506" y="1356051"/>
                    <a:pt x="646105" y="1203876"/>
                    <a:pt x="633010" y="1042531"/>
                  </a:cubicBezTo>
                  <a:cubicBezTo>
                    <a:pt x="633480" y="1012985"/>
                    <a:pt x="633949" y="983438"/>
                    <a:pt x="634419" y="953892"/>
                  </a:cubicBezTo>
                  <a:lnTo>
                    <a:pt x="13824" y="562146"/>
                  </a:lnTo>
                </a:path>
              </a:pathLst>
            </a:custGeom>
            <a:solidFill>
              <a:srgbClr val="0070C0"/>
            </a:solidFill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4108358C-FF0E-621A-BFAF-ED50371FF9C0}"/>
                </a:ext>
              </a:extLst>
            </p:cNvPr>
            <p:cNvSpPr/>
            <p:nvPr/>
          </p:nvSpPr>
          <p:spPr bwMode="auto">
            <a:xfrm>
              <a:off x="7623866" y="939800"/>
              <a:ext cx="324733" cy="25273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94B760CE-7E37-F9FD-1925-30F669AC426A}"/>
                </a:ext>
              </a:extLst>
            </p:cNvPr>
            <p:cNvSpPr/>
            <p:nvPr/>
          </p:nvSpPr>
          <p:spPr bwMode="auto">
            <a:xfrm>
              <a:off x="6657420" y="1722074"/>
              <a:ext cx="1775301" cy="1722737"/>
            </a:xfrm>
            <a:custGeom>
              <a:avLst/>
              <a:gdLst>
                <a:gd name="connsiteX0" fmla="*/ 1240273 w 1910967"/>
                <a:gd name="connsiteY0" fmla="*/ 608 h 1854386"/>
                <a:gd name="connsiteX1" fmla="*/ 1342650 w 1910967"/>
                <a:gd name="connsiteY1" fmla="*/ 59131 h 1854386"/>
                <a:gd name="connsiteX2" fmla="*/ 1288070 w 1910967"/>
                <a:gd name="connsiteY2" fmla="*/ 273737 h 1854386"/>
                <a:gd name="connsiteX3" fmla="*/ 1031710 w 1910967"/>
                <a:gd name="connsiteY3" fmla="*/ 413408 h 1854386"/>
                <a:gd name="connsiteX4" fmla="*/ 988890 w 1910967"/>
                <a:gd name="connsiteY4" fmla="*/ 535261 h 1854386"/>
                <a:gd name="connsiteX5" fmla="*/ 1817924 w 1910967"/>
                <a:gd name="connsiteY5" fmla="*/ 799575 h 1854386"/>
                <a:gd name="connsiteX6" fmla="*/ 1909609 w 1910967"/>
                <a:gd name="connsiteY6" fmla="*/ 901189 h 1854386"/>
                <a:gd name="connsiteX7" fmla="*/ 1907047 w 1910967"/>
                <a:gd name="connsiteY7" fmla="*/ 950289 h 1854386"/>
                <a:gd name="connsiteX8" fmla="*/ 1756332 w 1910967"/>
                <a:gd name="connsiteY8" fmla="*/ 1039408 h 1854386"/>
                <a:gd name="connsiteX9" fmla="*/ 1106147 w 1910967"/>
                <a:gd name="connsiteY9" fmla="*/ 872437 h 1854386"/>
                <a:gd name="connsiteX10" fmla="*/ 1089914 w 1910967"/>
                <a:gd name="connsiteY10" fmla="*/ 901244 h 1854386"/>
                <a:gd name="connsiteX11" fmla="*/ 1756918 w 1910967"/>
                <a:gd name="connsiteY11" fmla="*/ 1277121 h 1854386"/>
                <a:gd name="connsiteX12" fmla="*/ 1803996 w 1910967"/>
                <a:gd name="connsiteY12" fmla="*/ 1445765 h 1854386"/>
                <a:gd name="connsiteX13" fmla="*/ 1635354 w 1910967"/>
                <a:gd name="connsiteY13" fmla="*/ 1492844 h 1854386"/>
                <a:gd name="connsiteX14" fmla="*/ 968348 w 1910967"/>
                <a:gd name="connsiteY14" fmla="*/ 1116965 h 1854386"/>
                <a:gd name="connsiteX15" fmla="*/ 948198 w 1910967"/>
                <a:gd name="connsiteY15" fmla="*/ 1152721 h 1854386"/>
                <a:gd name="connsiteX16" fmla="*/ 1427789 w 1910967"/>
                <a:gd name="connsiteY16" fmla="*/ 1622416 h 1854386"/>
                <a:gd name="connsiteX17" fmla="*/ 1456385 w 1910967"/>
                <a:gd name="connsiteY17" fmla="*/ 1756258 h 1854386"/>
                <a:gd name="connsiteX18" fmla="*/ 1429616 w 1910967"/>
                <a:gd name="connsiteY18" fmla="*/ 1797494 h 1854386"/>
                <a:gd name="connsiteX19" fmla="*/ 1254536 w 1910967"/>
                <a:gd name="connsiteY19" fmla="*/ 1799319 h 1854386"/>
                <a:gd name="connsiteX20" fmla="*/ 772990 w 1910967"/>
                <a:gd name="connsiteY20" fmla="*/ 1327713 h 1854386"/>
                <a:gd name="connsiteX21" fmla="*/ 738172 w 1910967"/>
                <a:gd name="connsiteY21" fmla="*/ 1341126 h 1854386"/>
                <a:gd name="connsiteX22" fmla="*/ 957430 w 1910967"/>
                <a:gd name="connsiteY22" fmla="*/ 1711906 h 1854386"/>
                <a:gd name="connsiteX23" fmla="*/ 952077 w 1910967"/>
                <a:gd name="connsiteY23" fmla="*/ 1816136 h 1854386"/>
                <a:gd name="connsiteX24" fmla="*/ 924223 w 1910967"/>
                <a:gd name="connsiteY24" fmla="*/ 1841224 h 1854386"/>
                <a:gd name="connsiteX25" fmla="*/ 852684 w 1910967"/>
                <a:gd name="connsiteY25" fmla="*/ 1851406 h 1854386"/>
                <a:gd name="connsiteX26" fmla="*/ 794905 w 1910967"/>
                <a:gd name="connsiteY26" fmla="*/ 1808015 h 1854386"/>
                <a:gd name="connsiteX27" fmla="*/ 464577 w 1910967"/>
                <a:gd name="connsiteY27" fmla="*/ 1315119 h 1854386"/>
                <a:gd name="connsiteX28" fmla="*/ 322861 w 1910967"/>
                <a:gd name="connsiteY28" fmla="*/ 1235259 h 1854386"/>
                <a:gd name="connsiteX29" fmla="*/ 67727 w 1910967"/>
                <a:gd name="connsiteY29" fmla="*/ 836285 h 1854386"/>
                <a:gd name="connsiteX30" fmla="*/ 69137 w 1910967"/>
                <a:gd name="connsiteY30" fmla="*/ 747647 h 1854386"/>
                <a:gd name="connsiteX31" fmla="*/ 0 w 1910967"/>
                <a:gd name="connsiteY31" fmla="*/ 714484 h 1854386"/>
                <a:gd name="connsiteX32" fmla="*/ 0 w 1910967"/>
                <a:gd name="connsiteY32" fmla="*/ 172382 h 1854386"/>
                <a:gd name="connsiteX33" fmla="*/ 289054 w 1910967"/>
                <a:gd name="connsiteY33" fmla="*/ 358004 h 1854386"/>
                <a:gd name="connsiteX34" fmla="*/ 368518 w 1910967"/>
                <a:gd name="connsiteY34" fmla="*/ 302523 h 1854386"/>
                <a:gd name="connsiteX35" fmla="*/ 651499 w 1910967"/>
                <a:gd name="connsiteY35" fmla="*/ 252282 h 1854386"/>
                <a:gd name="connsiteX36" fmla="*/ 1117097 w 1910967"/>
                <a:gd name="connsiteY36" fmla="*/ 29502 h 1854386"/>
                <a:gd name="connsiteX37" fmla="*/ 1240273 w 1910967"/>
                <a:gd name="connsiteY37" fmla="*/ 608 h 1854386"/>
                <a:gd name="connsiteX0" fmla="*/ 1434748 w 2105442"/>
                <a:gd name="connsiteY0" fmla="*/ 608 h 1854386"/>
                <a:gd name="connsiteX1" fmla="*/ 1537125 w 2105442"/>
                <a:gd name="connsiteY1" fmla="*/ 59131 h 1854386"/>
                <a:gd name="connsiteX2" fmla="*/ 1482545 w 2105442"/>
                <a:gd name="connsiteY2" fmla="*/ 273737 h 1854386"/>
                <a:gd name="connsiteX3" fmla="*/ 1226185 w 2105442"/>
                <a:gd name="connsiteY3" fmla="*/ 413408 h 1854386"/>
                <a:gd name="connsiteX4" fmla="*/ 1183365 w 2105442"/>
                <a:gd name="connsiteY4" fmla="*/ 535261 h 1854386"/>
                <a:gd name="connsiteX5" fmla="*/ 2012399 w 2105442"/>
                <a:gd name="connsiteY5" fmla="*/ 799575 h 1854386"/>
                <a:gd name="connsiteX6" fmla="*/ 2104084 w 2105442"/>
                <a:gd name="connsiteY6" fmla="*/ 901189 h 1854386"/>
                <a:gd name="connsiteX7" fmla="*/ 2101522 w 2105442"/>
                <a:gd name="connsiteY7" fmla="*/ 950289 h 1854386"/>
                <a:gd name="connsiteX8" fmla="*/ 1950807 w 2105442"/>
                <a:gd name="connsiteY8" fmla="*/ 1039408 h 1854386"/>
                <a:gd name="connsiteX9" fmla="*/ 1300622 w 2105442"/>
                <a:gd name="connsiteY9" fmla="*/ 872437 h 1854386"/>
                <a:gd name="connsiteX10" fmla="*/ 1284389 w 2105442"/>
                <a:gd name="connsiteY10" fmla="*/ 901244 h 1854386"/>
                <a:gd name="connsiteX11" fmla="*/ 1951393 w 2105442"/>
                <a:gd name="connsiteY11" fmla="*/ 1277121 h 1854386"/>
                <a:gd name="connsiteX12" fmla="*/ 1998471 w 2105442"/>
                <a:gd name="connsiteY12" fmla="*/ 1445765 h 1854386"/>
                <a:gd name="connsiteX13" fmla="*/ 1829829 w 2105442"/>
                <a:gd name="connsiteY13" fmla="*/ 1492844 h 1854386"/>
                <a:gd name="connsiteX14" fmla="*/ 1162823 w 2105442"/>
                <a:gd name="connsiteY14" fmla="*/ 1116965 h 1854386"/>
                <a:gd name="connsiteX15" fmla="*/ 1142673 w 2105442"/>
                <a:gd name="connsiteY15" fmla="*/ 1152721 h 1854386"/>
                <a:gd name="connsiteX16" fmla="*/ 1622264 w 2105442"/>
                <a:gd name="connsiteY16" fmla="*/ 1622416 h 1854386"/>
                <a:gd name="connsiteX17" fmla="*/ 1650860 w 2105442"/>
                <a:gd name="connsiteY17" fmla="*/ 1756258 h 1854386"/>
                <a:gd name="connsiteX18" fmla="*/ 1624091 w 2105442"/>
                <a:gd name="connsiteY18" fmla="*/ 1797494 h 1854386"/>
                <a:gd name="connsiteX19" fmla="*/ 1449011 w 2105442"/>
                <a:gd name="connsiteY19" fmla="*/ 1799319 h 1854386"/>
                <a:gd name="connsiteX20" fmla="*/ 967465 w 2105442"/>
                <a:gd name="connsiteY20" fmla="*/ 1327713 h 1854386"/>
                <a:gd name="connsiteX21" fmla="*/ 932647 w 2105442"/>
                <a:gd name="connsiteY21" fmla="*/ 1341126 h 1854386"/>
                <a:gd name="connsiteX22" fmla="*/ 1151905 w 2105442"/>
                <a:gd name="connsiteY22" fmla="*/ 1711906 h 1854386"/>
                <a:gd name="connsiteX23" fmla="*/ 1146552 w 2105442"/>
                <a:gd name="connsiteY23" fmla="*/ 1816136 h 1854386"/>
                <a:gd name="connsiteX24" fmla="*/ 1118698 w 2105442"/>
                <a:gd name="connsiteY24" fmla="*/ 1841224 h 1854386"/>
                <a:gd name="connsiteX25" fmla="*/ 1047159 w 2105442"/>
                <a:gd name="connsiteY25" fmla="*/ 1851406 h 1854386"/>
                <a:gd name="connsiteX26" fmla="*/ 989380 w 2105442"/>
                <a:gd name="connsiteY26" fmla="*/ 1808015 h 1854386"/>
                <a:gd name="connsiteX27" fmla="*/ 659052 w 2105442"/>
                <a:gd name="connsiteY27" fmla="*/ 1315119 h 1854386"/>
                <a:gd name="connsiteX28" fmla="*/ 517336 w 2105442"/>
                <a:gd name="connsiteY28" fmla="*/ 1235259 h 1854386"/>
                <a:gd name="connsiteX29" fmla="*/ 262202 w 2105442"/>
                <a:gd name="connsiteY29" fmla="*/ 836285 h 1854386"/>
                <a:gd name="connsiteX30" fmla="*/ 263612 w 2105442"/>
                <a:gd name="connsiteY30" fmla="*/ 747647 h 1854386"/>
                <a:gd name="connsiteX31" fmla="*/ 194475 w 2105442"/>
                <a:gd name="connsiteY31" fmla="*/ 714484 h 1854386"/>
                <a:gd name="connsiteX32" fmla="*/ 0 w 2105442"/>
                <a:gd name="connsiteY32" fmla="*/ 369760 h 1854386"/>
                <a:gd name="connsiteX33" fmla="*/ 194475 w 2105442"/>
                <a:gd name="connsiteY33" fmla="*/ 172382 h 1854386"/>
                <a:gd name="connsiteX34" fmla="*/ 483529 w 2105442"/>
                <a:gd name="connsiteY34" fmla="*/ 358004 h 1854386"/>
                <a:gd name="connsiteX35" fmla="*/ 562993 w 2105442"/>
                <a:gd name="connsiteY35" fmla="*/ 302523 h 1854386"/>
                <a:gd name="connsiteX36" fmla="*/ 845974 w 2105442"/>
                <a:gd name="connsiteY36" fmla="*/ 252282 h 1854386"/>
                <a:gd name="connsiteX37" fmla="*/ 1311572 w 2105442"/>
                <a:gd name="connsiteY37" fmla="*/ 29502 h 1854386"/>
                <a:gd name="connsiteX38" fmla="*/ 1434748 w 2105442"/>
                <a:gd name="connsiteY38" fmla="*/ 608 h 1854386"/>
                <a:gd name="connsiteX0" fmla="*/ 0 w 2105442"/>
                <a:gd name="connsiteY0" fmla="*/ 369760 h 1854386"/>
                <a:gd name="connsiteX1" fmla="*/ 194475 w 2105442"/>
                <a:gd name="connsiteY1" fmla="*/ 172382 h 1854386"/>
                <a:gd name="connsiteX2" fmla="*/ 483529 w 2105442"/>
                <a:gd name="connsiteY2" fmla="*/ 358004 h 1854386"/>
                <a:gd name="connsiteX3" fmla="*/ 562993 w 2105442"/>
                <a:gd name="connsiteY3" fmla="*/ 302523 h 1854386"/>
                <a:gd name="connsiteX4" fmla="*/ 845974 w 2105442"/>
                <a:gd name="connsiteY4" fmla="*/ 252282 h 1854386"/>
                <a:gd name="connsiteX5" fmla="*/ 1311572 w 2105442"/>
                <a:gd name="connsiteY5" fmla="*/ 29502 h 1854386"/>
                <a:gd name="connsiteX6" fmla="*/ 1434748 w 2105442"/>
                <a:gd name="connsiteY6" fmla="*/ 608 h 1854386"/>
                <a:gd name="connsiteX7" fmla="*/ 1537125 w 2105442"/>
                <a:gd name="connsiteY7" fmla="*/ 59131 h 1854386"/>
                <a:gd name="connsiteX8" fmla="*/ 1482545 w 2105442"/>
                <a:gd name="connsiteY8" fmla="*/ 273737 h 1854386"/>
                <a:gd name="connsiteX9" fmla="*/ 1226185 w 2105442"/>
                <a:gd name="connsiteY9" fmla="*/ 413408 h 1854386"/>
                <a:gd name="connsiteX10" fmla="*/ 1183365 w 2105442"/>
                <a:gd name="connsiteY10" fmla="*/ 535261 h 1854386"/>
                <a:gd name="connsiteX11" fmla="*/ 2012399 w 2105442"/>
                <a:gd name="connsiteY11" fmla="*/ 799575 h 1854386"/>
                <a:gd name="connsiteX12" fmla="*/ 2104084 w 2105442"/>
                <a:gd name="connsiteY12" fmla="*/ 901189 h 1854386"/>
                <a:gd name="connsiteX13" fmla="*/ 2101522 w 2105442"/>
                <a:gd name="connsiteY13" fmla="*/ 950289 h 1854386"/>
                <a:gd name="connsiteX14" fmla="*/ 1950807 w 2105442"/>
                <a:gd name="connsiteY14" fmla="*/ 1039408 h 1854386"/>
                <a:gd name="connsiteX15" fmla="*/ 1300622 w 2105442"/>
                <a:gd name="connsiteY15" fmla="*/ 872437 h 1854386"/>
                <a:gd name="connsiteX16" fmla="*/ 1284389 w 2105442"/>
                <a:gd name="connsiteY16" fmla="*/ 901244 h 1854386"/>
                <a:gd name="connsiteX17" fmla="*/ 1951393 w 2105442"/>
                <a:gd name="connsiteY17" fmla="*/ 1277121 h 1854386"/>
                <a:gd name="connsiteX18" fmla="*/ 1998471 w 2105442"/>
                <a:gd name="connsiteY18" fmla="*/ 1445765 h 1854386"/>
                <a:gd name="connsiteX19" fmla="*/ 1829829 w 2105442"/>
                <a:gd name="connsiteY19" fmla="*/ 1492844 h 1854386"/>
                <a:gd name="connsiteX20" fmla="*/ 1162823 w 2105442"/>
                <a:gd name="connsiteY20" fmla="*/ 1116965 h 1854386"/>
                <a:gd name="connsiteX21" fmla="*/ 1142673 w 2105442"/>
                <a:gd name="connsiteY21" fmla="*/ 1152721 h 1854386"/>
                <a:gd name="connsiteX22" fmla="*/ 1622264 w 2105442"/>
                <a:gd name="connsiteY22" fmla="*/ 1622416 h 1854386"/>
                <a:gd name="connsiteX23" fmla="*/ 1650860 w 2105442"/>
                <a:gd name="connsiteY23" fmla="*/ 1756258 h 1854386"/>
                <a:gd name="connsiteX24" fmla="*/ 1624091 w 2105442"/>
                <a:gd name="connsiteY24" fmla="*/ 1797494 h 1854386"/>
                <a:gd name="connsiteX25" fmla="*/ 1449011 w 2105442"/>
                <a:gd name="connsiteY25" fmla="*/ 1799319 h 1854386"/>
                <a:gd name="connsiteX26" fmla="*/ 967465 w 2105442"/>
                <a:gd name="connsiteY26" fmla="*/ 1327713 h 1854386"/>
                <a:gd name="connsiteX27" fmla="*/ 932647 w 2105442"/>
                <a:gd name="connsiteY27" fmla="*/ 1341126 h 1854386"/>
                <a:gd name="connsiteX28" fmla="*/ 1151905 w 2105442"/>
                <a:gd name="connsiteY28" fmla="*/ 1711906 h 1854386"/>
                <a:gd name="connsiteX29" fmla="*/ 1146552 w 2105442"/>
                <a:gd name="connsiteY29" fmla="*/ 1816136 h 1854386"/>
                <a:gd name="connsiteX30" fmla="*/ 1118698 w 2105442"/>
                <a:gd name="connsiteY30" fmla="*/ 1841224 h 1854386"/>
                <a:gd name="connsiteX31" fmla="*/ 1047159 w 2105442"/>
                <a:gd name="connsiteY31" fmla="*/ 1851406 h 1854386"/>
                <a:gd name="connsiteX32" fmla="*/ 989380 w 2105442"/>
                <a:gd name="connsiteY32" fmla="*/ 1808015 h 1854386"/>
                <a:gd name="connsiteX33" fmla="*/ 659052 w 2105442"/>
                <a:gd name="connsiteY33" fmla="*/ 1315119 h 1854386"/>
                <a:gd name="connsiteX34" fmla="*/ 517336 w 2105442"/>
                <a:gd name="connsiteY34" fmla="*/ 1235259 h 1854386"/>
                <a:gd name="connsiteX35" fmla="*/ 262202 w 2105442"/>
                <a:gd name="connsiteY35" fmla="*/ 836285 h 1854386"/>
                <a:gd name="connsiteX36" fmla="*/ 263612 w 2105442"/>
                <a:gd name="connsiteY36" fmla="*/ 747647 h 1854386"/>
                <a:gd name="connsiteX37" fmla="*/ 194475 w 2105442"/>
                <a:gd name="connsiteY37" fmla="*/ 714484 h 1854386"/>
                <a:gd name="connsiteX38" fmla="*/ 91440 w 2105442"/>
                <a:gd name="connsiteY38" fmla="*/ 461200 h 1854386"/>
                <a:gd name="connsiteX0" fmla="*/ 127387 w 2038354"/>
                <a:gd name="connsiteY0" fmla="*/ 172382 h 1854386"/>
                <a:gd name="connsiteX1" fmla="*/ 416441 w 2038354"/>
                <a:gd name="connsiteY1" fmla="*/ 358004 h 1854386"/>
                <a:gd name="connsiteX2" fmla="*/ 495905 w 2038354"/>
                <a:gd name="connsiteY2" fmla="*/ 302523 h 1854386"/>
                <a:gd name="connsiteX3" fmla="*/ 778886 w 2038354"/>
                <a:gd name="connsiteY3" fmla="*/ 252282 h 1854386"/>
                <a:gd name="connsiteX4" fmla="*/ 1244484 w 2038354"/>
                <a:gd name="connsiteY4" fmla="*/ 29502 h 1854386"/>
                <a:gd name="connsiteX5" fmla="*/ 1367660 w 2038354"/>
                <a:gd name="connsiteY5" fmla="*/ 608 h 1854386"/>
                <a:gd name="connsiteX6" fmla="*/ 1470037 w 2038354"/>
                <a:gd name="connsiteY6" fmla="*/ 59131 h 1854386"/>
                <a:gd name="connsiteX7" fmla="*/ 1415457 w 2038354"/>
                <a:gd name="connsiteY7" fmla="*/ 273737 h 1854386"/>
                <a:gd name="connsiteX8" fmla="*/ 1159097 w 2038354"/>
                <a:gd name="connsiteY8" fmla="*/ 413408 h 1854386"/>
                <a:gd name="connsiteX9" fmla="*/ 1116277 w 2038354"/>
                <a:gd name="connsiteY9" fmla="*/ 535261 h 1854386"/>
                <a:gd name="connsiteX10" fmla="*/ 1945311 w 2038354"/>
                <a:gd name="connsiteY10" fmla="*/ 799575 h 1854386"/>
                <a:gd name="connsiteX11" fmla="*/ 2036996 w 2038354"/>
                <a:gd name="connsiteY11" fmla="*/ 901189 h 1854386"/>
                <a:gd name="connsiteX12" fmla="*/ 2034434 w 2038354"/>
                <a:gd name="connsiteY12" fmla="*/ 950289 h 1854386"/>
                <a:gd name="connsiteX13" fmla="*/ 1883719 w 2038354"/>
                <a:gd name="connsiteY13" fmla="*/ 1039408 h 1854386"/>
                <a:gd name="connsiteX14" fmla="*/ 1233534 w 2038354"/>
                <a:gd name="connsiteY14" fmla="*/ 872437 h 1854386"/>
                <a:gd name="connsiteX15" fmla="*/ 1217301 w 2038354"/>
                <a:gd name="connsiteY15" fmla="*/ 901244 h 1854386"/>
                <a:gd name="connsiteX16" fmla="*/ 1884305 w 2038354"/>
                <a:gd name="connsiteY16" fmla="*/ 1277121 h 1854386"/>
                <a:gd name="connsiteX17" fmla="*/ 1931383 w 2038354"/>
                <a:gd name="connsiteY17" fmla="*/ 1445765 h 1854386"/>
                <a:gd name="connsiteX18" fmla="*/ 1762741 w 2038354"/>
                <a:gd name="connsiteY18" fmla="*/ 1492844 h 1854386"/>
                <a:gd name="connsiteX19" fmla="*/ 1095735 w 2038354"/>
                <a:gd name="connsiteY19" fmla="*/ 1116965 h 1854386"/>
                <a:gd name="connsiteX20" fmla="*/ 1075585 w 2038354"/>
                <a:gd name="connsiteY20" fmla="*/ 1152721 h 1854386"/>
                <a:gd name="connsiteX21" fmla="*/ 1555176 w 2038354"/>
                <a:gd name="connsiteY21" fmla="*/ 1622416 h 1854386"/>
                <a:gd name="connsiteX22" fmla="*/ 1583772 w 2038354"/>
                <a:gd name="connsiteY22" fmla="*/ 1756258 h 1854386"/>
                <a:gd name="connsiteX23" fmla="*/ 1557003 w 2038354"/>
                <a:gd name="connsiteY23" fmla="*/ 1797494 h 1854386"/>
                <a:gd name="connsiteX24" fmla="*/ 1381923 w 2038354"/>
                <a:gd name="connsiteY24" fmla="*/ 1799319 h 1854386"/>
                <a:gd name="connsiteX25" fmla="*/ 900377 w 2038354"/>
                <a:gd name="connsiteY25" fmla="*/ 1327713 h 1854386"/>
                <a:gd name="connsiteX26" fmla="*/ 865559 w 2038354"/>
                <a:gd name="connsiteY26" fmla="*/ 1341126 h 1854386"/>
                <a:gd name="connsiteX27" fmla="*/ 1084817 w 2038354"/>
                <a:gd name="connsiteY27" fmla="*/ 1711906 h 1854386"/>
                <a:gd name="connsiteX28" fmla="*/ 1079464 w 2038354"/>
                <a:gd name="connsiteY28" fmla="*/ 1816136 h 1854386"/>
                <a:gd name="connsiteX29" fmla="*/ 1051610 w 2038354"/>
                <a:gd name="connsiteY29" fmla="*/ 1841224 h 1854386"/>
                <a:gd name="connsiteX30" fmla="*/ 980071 w 2038354"/>
                <a:gd name="connsiteY30" fmla="*/ 1851406 h 1854386"/>
                <a:gd name="connsiteX31" fmla="*/ 922292 w 2038354"/>
                <a:gd name="connsiteY31" fmla="*/ 1808015 h 1854386"/>
                <a:gd name="connsiteX32" fmla="*/ 591964 w 2038354"/>
                <a:gd name="connsiteY32" fmla="*/ 1315119 h 1854386"/>
                <a:gd name="connsiteX33" fmla="*/ 450248 w 2038354"/>
                <a:gd name="connsiteY33" fmla="*/ 1235259 h 1854386"/>
                <a:gd name="connsiteX34" fmla="*/ 195114 w 2038354"/>
                <a:gd name="connsiteY34" fmla="*/ 836285 h 1854386"/>
                <a:gd name="connsiteX35" fmla="*/ 196524 w 2038354"/>
                <a:gd name="connsiteY35" fmla="*/ 747647 h 1854386"/>
                <a:gd name="connsiteX36" fmla="*/ 127387 w 2038354"/>
                <a:gd name="connsiteY36" fmla="*/ 714484 h 1854386"/>
                <a:gd name="connsiteX37" fmla="*/ 24352 w 2038354"/>
                <a:gd name="connsiteY37" fmla="*/ 461200 h 1854386"/>
                <a:gd name="connsiteX0" fmla="*/ 0 w 1910967"/>
                <a:gd name="connsiteY0" fmla="*/ 172382 h 1854386"/>
                <a:gd name="connsiteX1" fmla="*/ 289054 w 1910967"/>
                <a:gd name="connsiteY1" fmla="*/ 358004 h 1854386"/>
                <a:gd name="connsiteX2" fmla="*/ 368518 w 1910967"/>
                <a:gd name="connsiteY2" fmla="*/ 302523 h 1854386"/>
                <a:gd name="connsiteX3" fmla="*/ 651499 w 1910967"/>
                <a:gd name="connsiteY3" fmla="*/ 252282 h 1854386"/>
                <a:gd name="connsiteX4" fmla="*/ 1117097 w 1910967"/>
                <a:gd name="connsiteY4" fmla="*/ 29502 h 1854386"/>
                <a:gd name="connsiteX5" fmla="*/ 1240273 w 1910967"/>
                <a:gd name="connsiteY5" fmla="*/ 608 h 1854386"/>
                <a:gd name="connsiteX6" fmla="*/ 1342650 w 1910967"/>
                <a:gd name="connsiteY6" fmla="*/ 59131 h 1854386"/>
                <a:gd name="connsiteX7" fmla="*/ 1288070 w 1910967"/>
                <a:gd name="connsiteY7" fmla="*/ 273737 h 1854386"/>
                <a:gd name="connsiteX8" fmla="*/ 1031710 w 1910967"/>
                <a:gd name="connsiteY8" fmla="*/ 413408 h 1854386"/>
                <a:gd name="connsiteX9" fmla="*/ 988890 w 1910967"/>
                <a:gd name="connsiteY9" fmla="*/ 535261 h 1854386"/>
                <a:gd name="connsiteX10" fmla="*/ 1817924 w 1910967"/>
                <a:gd name="connsiteY10" fmla="*/ 799575 h 1854386"/>
                <a:gd name="connsiteX11" fmla="*/ 1909609 w 1910967"/>
                <a:gd name="connsiteY11" fmla="*/ 901189 h 1854386"/>
                <a:gd name="connsiteX12" fmla="*/ 1907047 w 1910967"/>
                <a:gd name="connsiteY12" fmla="*/ 950289 h 1854386"/>
                <a:gd name="connsiteX13" fmla="*/ 1756332 w 1910967"/>
                <a:gd name="connsiteY13" fmla="*/ 1039408 h 1854386"/>
                <a:gd name="connsiteX14" fmla="*/ 1106147 w 1910967"/>
                <a:gd name="connsiteY14" fmla="*/ 872437 h 1854386"/>
                <a:gd name="connsiteX15" fmla="*/ 1089914 w 1910967"/>
                <a:gd name="connsiteY15" fmla="*/ 901244 h 1854386"/>
                <a:gd name="connsiteX16" fmla="*/ 1756918 w 1910967"/>
                <a:gd name="connsiteY16" fmla="*/ 1277121 h 1854386"/>
                <a:gd name="connsiteX17" fmla="*/ 1803996 w 1910967"/>
                <a:gd name="connsiteY17" fmla="*/ 1445765 h 1854386"/>
                <a:gd name="connsiteX18" fmla="*/ 1635354 w 1910967"/>
                <a:gd name="connsiteY18" fmla="*/ 1492844 h 1854386"/>
                <a:gd name="connsiteX19" fmla="*/ 968348 w 1910967"/>
                <a:gd name="connsiteY19" fmla="*/ 1116965 h 1854386"/>
                <a:gd name="connsiteX20" fmla="*/ 948198 w 1910967"/>
                <a:gd name="connsiteY20" fmla="*/ 1152721 h 1854386"/>
                <a:gd name="connsiteX21" fmla="*/ 1427789 w 1910967"/>
                <a:gd name="connsiteY21" fmla="*/ 1622416 h 1854386"/>
                <a:gd name="connsiteX22" fmla="*/ 1456385 w 1910967"/>
                <a:gd name="connsiteY22" fmla="*/ 1756258 h 1854386"/>
                <a:gd name="connsiteX23" fmla="*/ 1429616 w 1910967"/>
                <a:gd name="connsiteY23" fmla="*/ 1797494 h 1854386"/>
                <a:gd name="connsiteX24" fmla="*/ 1254536 w 1910967"/>
                <a:gd name="connsiteY24" fmla="*/ 1799319 h 1854386"/>
                <a:gd name="connsiteX25" fmla="*/ 772990 w 1910967"/>
                <a:gd name="connsiteY25" fmla="*/ 1327713 h 1854386"/>
                <a:gd name="connsiteX26" fmla="*/ 738172 w 1910967"/>
                <a:gd name="connsiteY26" fmla="*/ 1341126 h 1854386"/>
                <a:gd name="connsiteX27" fmla="*/ 957430 w 1910967"/>
                <a:gd name="connsiteY27" fmla="*/ 1711906 h 1854386"/>
                <a:gd name="connsiteX28" fmla="*/ 952077 w 1910967"/>
                <a:gd name="connsiteY28" fmla="*/ 1816136 h 1854386"/>
                <a:gd name="connsiteX29" fmla="*/ 924223 w 1910967"/>
                <a:gd name="connsiteY29" fmla="*/ 1841224 h 1854386"/>
                <a:gd name="connsiteX30" fmla="*/ 852684 w 1910967"/>
                <a:gd name="connsiteY30" fmla="*/ 1851406 h 1854386"/>
                <a:gd name="connsiteX31" fmla="*/ 794905 w 1910967"/>
                <a:gd name="connsiteY31" fmla="*/ 1808015 h 1854386"/>
                <a:gd name="connsiteX32" fmla="*/ 464577 w 1910967"/>
                <a:gd name="connsiteY32" fmla="*/ 1315119 h 1854386"/>
                <a:gd name="connsiteX33" fmla="*/ 322861 w 1910967"/>
                <a:gd name="connsiteY33" fmla="*/ 1235259 h 1854386"/>
                <a:gd name="connsiteX34" fmla="*/ 67727 w 1910967"/>
                <a:gd name="connsiteY34" fmla="*/ 836285 h 1854386"/>
                <a:gd name="connsiteX35" fmla="*/ 69137 w 1910967"/>
                <a:gd name="connsiteY35" fmla="*/ 747647 h 1854386"/>
                <a:gd name="connsiteX36" fmla="*/ 0 w 1910967"/>
                <a:gd name="connsiteY36" fmla="*/ 714484 h 1854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10967" h="1854386">
                  <a:moveTo>
                    <a:pt x="0" y="172382"/>
                  </a:moveTo>
                  <a:lnTo>
                    <a:pt x="289054" y="358004"/>
                  </a:lnTo>
                  <a:lnTo>
                    <a:pt x="368518" y="302523"/>
                  </a:lnTo>
                  <a:cubicBezTo>
                    <a:pt x="455398" y="259102"/>
                    <a:pt x="553869" y="241197"/>
                    <a:pt x="651499" y="252282"/>
                  </a:cubicBezTo>
                  <a:lnTo>
                    <a:pt x="1117097" y="29502"/>
                  </a:lnTo>
                  <a:cubicBezTo>
                    <a:pt x="1152877" y="8343"/>
                    <a:pt x="1198308" y="-2810"/>
                    <a:pt x="1240273" y="608"/>
                  </a:cubicBezTo>
                  <a:cubicBezTo>
                    <a:pt x="1282239" y="4025"/>
                    <a:pt x="1320737" y="22011"/>
                    <a:pt x="1342650" y="59131"/>
                  </a:cubicBezTo>
                  <a:cubicBezTo>
                    <a:pt x="1386477" y="133377"/>
                    <a:pt x="1359630" y="231419"/>
                    <a:pt x="1288070" y="273737"/>
                  </a:cubicBezTo>
                  <a:lnTo>
                    <a:pt x="1031710" y="413408"/>
                  </a:lnTo>
                  <a:cubicBezTo>
                    <a:pt x="1002491" y="429007"/>
                    <a:pt x="957169" y="489398"/>
                    <a:pt x="988890" y="535261"/>
                  </a:cubicBezTo>
                  <a:lnTo>
                    <a:pt x="1817924" y="799575"/>
                  </a:lnTo>
                  <a:cubicBezTo>
                    <a:pt x="1867594" y="812332"/>
                    <a:pt x="1902458" y="853475"/>
                    <a:pt x="1909609" y="901189"/>
                  </a:cubicBezTo>
                  <a:cubicBezTo>
                    <a:pt x="1911994" y="917096"/>
                    <a:pt x="1911298" y="933730"/>
                    <a:pt x="1907047" y="950289"/>
                  </a:cubicBezTo>
                  <a:cubicBezTo>
                    <a:pt x="1890038" y="1016516"/>
                    <a:pt x="1822562" y="1056414"/>
                    <a:pt x="1756332" y="1039408"/>
                  </a:cubicBezTo>
                  <a:lnTo>
                    <a:pt x="1106147" y="872437"/>
                  </a:lnTo>
                  <a:lnTo>
                    <a:pt x="1089914" y="901244"/>
                  </a:lnTo>
                  <a:lnTo>
                    <a:pt x="1756918" y="1277121"/>
                  </a:lnTo>
                  <a:cubicBezTo>
                    <a:pt x="1816487" y="1310691"/>
                    <a:pt x="1837565" y="1386195"/>
                    <a:pt x="1803996" y="1445765"/>
                  </a:cubicBezTo>
                  <a:cubicBezTo>
                    <a:pt x="1770428" y="1505334"/>
                    <a:pt x="1694923" y="1526412"/>
                    <a:pt x="1635354" y="1492844"/>
                  </a:cubicBezTo>
                  <a:lnTo>
                    <a:pt x="968348" y="1116965"/>
                  </a:lnTo>
                  <a:lnTo>
                    <a:pt x="948198" y="1152721"/>
                  </a:lnTo>
                  <a:lnTo>
                    <a:pt x="1427789" y="1622416"/>
                  </a:lnTo>
                  <a:cubicBezTo>
                    <a:pt x="1464431" y="1658296"/>
                    <a:pt x="1474049" y="1711358"/>
                    <a:pt x="1456385" y="1756258"/>
                  </a:cubicBezTo>
                  <a:cubicBezTo>
                    <a:pt x="1450498" y="1771225"/>
                    <a:pt x="1441578" y="1785284"/>
                    <a:pt x="1429616" y="1797494"/>
                  </a:cubicBezTo>
                  <a:cubicBezTo>
                    <a:pt x="1381773" y="1846348"/>
                    <a:pt x="1303388" y="1847167"/>
                    <a:pt x="1254536" y="1799319"/>
                  </a:cubicBezTo>
                  <a:lnTo>
                    <a:pt x="772990" y="1327713"/>
                  </a:lnTo>
                  <a:lnTo>
                    <a:pt x="738172" y="1341126"/>
                  </a:lnTo>
                  <a:lnTo>
                    <a:pt x="957430" y="1711906"/>
                  </a:lnTo>
                  <a:cubicBezTo>
                    <a:pt x="977334" y="1745567"/>
                    <a:pt x="973948" y="1786549"/>
                    <a:pt x="952077" y="1816136"/>
                  </a:cubicBezTo>
                  <a:cubicBezTo>
                    <a:pt x="944785" y="1825998"/>
                    <a:pt x="935439" y="1834591"/>
                    <a:pt x="924223" y="1841224"/>
                  </a:cubicBezTo>
                  <a:cubicBezTo>
                    <a:pt x="901781" y="1854497"/>
                    <a:pt x="876086" y="1857413"/>
                    <a:pt x="852684" y="1851406"/>
                  </a:cubicBezTo>
                  <a:cubicBezTo>
                    <a:pt x="829280" y="1845395"/>
                    <a:pt x="808173" y="1830458"/>
                    <a:pt x="794905" y="1808015"/>
                  </a:cubicBezTo>
                  <a:lnTo>
                    <a:pt x="464577" y="1315119"/>
                  </a:lnTo>
                  <a:lnTo>
                    <a:pt x="322861" y="1235259"/>
                  </a:lnTo>
                  <a:cubicBezTo>
                    <a:pt x="171224" y="1149806"/>
                    <a:pt x="80822" y="997631"/>
                    <a:pt x="67727" y="836285"/>
                  </a:cubicBezTo>
                  <a:lnTo>
                    <a:pt x="69137" y="747647"/>
                  </a:lnTo>
                  <a:lnTo>
                    <a:pt x="0" y="714484"/>
                  </a:lnTo>
                </a:path>
              </a:pathLst>
            </a:custGeom>
            <a:solidFill>
              <a:srgbClr val="0070C0"/>
            </a:solidFill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7" name="楕円 365">
              <a:extLst>
                <a:ext uri="{FF2B5EF4-FFF2-40B4-BE49-F238E27FC236}">
                  <a16:creationId xmlns:a16="http://schemas.microsoft.com/office/drawing/2014/main" id="{32C73099-BCAE-EAE6-1442-D5C73AE0030D}"/>
                </a:ext>
              </a:extLst>
            </p:cNvPr>
            <p:cNvSpPr/>
            <p:nvPr/>
          </p:nvSpPr>
          <p:spPr bwMode="auto">
            <a:xfrm rot="4500000">
              <a:off x="8570076" y="1350995"/>
              <a:ext cx="281288" cy="397614"/>
            </a:xfrm>
            <a:custGeom>
              <a:avLst/>
              <a:gdLst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3706" h="1220894">
                  <a:moveTo>
                    <a:pt x="0" y="431853"/>
                  </a:moveTo>
                  <a:cubicBezTo>
                    <a:pt x="0" y="193347"/>
                    <a:pt x="193347" y="0"/>
                    <a:pt x="431853" y="0"/>
                  </a:cubicBezTo>
                  <a:cubicBezTo>
                    <a:pt x="670359" y="0"/>
                    <a:pt x="863706" y="193347"/>
                    <a:pt x="863706" y="431853"/>
                  </a:cubicBezTo>
                  <a:cubicBezTo>
                    <a:pt x="863706" y="670359"/>
                    <a:pt x="613209" y="944669"/>
                    <a:pt x="431853" y="1220894"/>
                  </a:cubicBezTo>
                  <a:cubicBezTo>
                    <a:pt x="250497" y="935144"/>
                    <a:pt x="0" y="670359"/>
                    <a:pt x="0" y="431853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" name="楕円 365">
              <a:extLst>
                <a:ext uri="{FF2B5EF4-FFF2-40B4-BE49-F238E27FC236}">
                  <a16:creationId xmlns:a16="http://schemas.microsoft.com/office/drawing/2014/main" id="{DC49CD0B-49DC-2C8B-6DED-830316575F5C}"/>
                </a:ext>
              </a:extLst>
            </p:cNvPr>
            <p:cNvSpPr/>
            <p:nvPr/>
          </p:nvSpPr>
          <p:spPr bwMode="auto">
            <a:xfrm rot="7200000">
              <a:off x="8658607" y="2927288"/>
              <a:ext cx="281288" cy="397618"/>
            </a:xfrm>
            <a:custGeom>
              <a:avLst/>
              <a:gdLst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3706" h="1220894">
                  <a:moveTo>
                    <a:pt x="0" y="431853"/>
                  </a:moveTo>
                  <a:cubicBezTo>
                    <a:pt x="0" y="193347"/>
                    <a:pt x="193347" y="0"/>
                    <a:pt x="431853" y="0"/>
                  </a:cubicBezTo>
                  <a:cubicBezTo>
                    <a:pt x="670359" y="0"/>
                    <a:pt x="863706" y="193347"/>
                    <a:pt x="863706" y="431853"/>
                  </a:cubicBezTo>
                  <a:cubicBezTo>
                    <a:pt x="863706" y="670359"/>
                    <a:pt x="613209" y="944669"/>
                    <a:pt x="431853" y="1220894"/>
                  </a:cubicBezTo>
                  <a:cubicBezTo>
                    <a:pt x="250497" y="935144"/>
                    <a:pt x="0" y="670359"/>
                    <a:pt x="0" y="431853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AD11EC9A-25C1-118F-4E2B-0F2AD6350052}"/>
              </a:ext>
            </a:extLst>
          </p:cNvPr>
          <p:cNvGrpSpPr/>
          <p:nvPr/>
        </p:nvGrpSpPr>
        <p:grpSpPr>
          <a:xfrm>
            <a:off x="6568371" y="3737903"/>
            <a:ext cx="2688350" cy="2688350"/>
            <a:chOff x="6568371" y="3737903"/>
            <a:chExt cx="2688350" cy="2688350"/>
          </a:xfrm>
        </p:grpSpPr>
        <p:sp>
          <p:nvSpPr>
            <p:cNvPr id="30" name="四角形: 角を丸くする 29">
              <a:extLst>
                <a:ext uri="{FF2B5EF4-FFF2-40B4-BE49-F238E27FC236}">
                  <a16:creationId xmlns:a16="http://schemas.microsoft.com/office/drawing/2014/main" id="{32ECE2C9-7F70-314C-3A8A-7D1DE2A604C5}"/>
                </a:ext>
              </a:extLst>
            </p:cNvPr>
            <p:cNvSpPr/>
            <p:nvPr/>
          </p:nvSpPr>
          <p:spPr bwMode="auto">
            <a:xfrm>
              <a:off x="6568371" y="3737903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正方形/長方形 45">
              <a:extLst>
                <a:ext uri="{FF2B5EF4-FFF2-40B4-BE49-F238E27FC236}">
                  <a16:creationId xmlns:a16="http://schemas.microsoft.com/office/drawing/2014/main" id="{94AC10CE-C3C5-AB5D-8800-11756B214529}"/>
                </a:ext>
              </a:extLst>
            </p:cNvPr>
            <p:cNvSpPr/>
            <p:nvPr/>
          </p:nvSpPr>
          <p:spPr bwMode="auto">
            <a:xfrm>
              <a:off x="7518460" y="5310555"/>
              <a:ext cx="236355" cy="1013388"/>
            </a:xfrm>
            <a:custGeom>
              <a:avLst/>
              <a:gdLst>
                <a:gd name="connsiteX0" fmla="*/ 0 w 849193"/>
                <a:gd name="connsiteY0" fmla="*/ 0 h 945105"/>
                <a:gd name="connsiteX1" fmla="*/ 849193 w 849193"/>
                <a:gd name="connsiteY1" fmla="*/ 0 h 945105"/>
                <a:gd name="connsiteX2" fmla="*/ 849193 w 849193"/>
                <a:gd name="connsiteY2" fmla="*/ 945105 h 945105"/>
                <a:gd name="connsiteX3" fmla="*/ 0 w 849193"/>
                <a:gd name="connsiteY3" fmla="*/ 945105 h 945105"/>
                <a:gd name="connsiteX4" fmla="*/ 0 w 849193"/>
                <a:gd name="connsiteY4" fmla="*/ 0 h 945105"/>
                <a:gd name="connsiteX0" fmla="*/ 0 w 849193"/>
                <a:gd name="connsiteY0" fmla="*/ 0 h 1166573"/>
                <a:gd name="connsiteX1" fmla="*/ 849193 w 849193"/>
                <a:gd name="connsiteY1" fmla="*/ 0 h 1166573"/>
                <a:gd name="connsiteX2" fmla="*/ 849193 w 849193"/>
                <a:gd name="connsiteY2" fmla="*/ 945105 h 1166573"/>
                <a:gd name="connsiteX3" fmla="*/ 475525 w 849193"/>
                <a:gd name="connsiteY3" fmla="*/ 1166555 h 1166573"/>
                <a:gd name="connsiteX4" fmla="*/ 0 w 849193"/>
                <a:gd name="connsiteY4" fmla="*/ 945105 h 1166573"/>
                <a:gd name="connsiteX5" fmla="*/ 0 w 849193"/>
                <a:gd name="connsiteY5" fmla="*/ 0 h 1166573"/>
                <a:gd name="connsiteX0" fmla="*/ 475525 w 849193"/>
                <a:gd name="connsiteY0" fmla="*/ 1166555 h 1257995"/>
                <a:gd name="connsiteX1" fmla="*/ 0 w 849193"/>
                <a:gd name="connsiteY1" fmla="*/ 945105 h 1257995"/>
                <a:gd name="connsiteX2" fmla="*/ 0 w 849193"/>
                <a:gd name="connsiteY2" fmla="*/ 0 h 1257995"/>
                <a:gd name="connsiteX3" fmla="*/ 849193 w 849193"/>
                <a:gd name="connsiteY3" fmla="*/ 0 h 1257995"/>
                <a:gd name="connsiteX4" fmla="*/ 849193 w 849193"/>
                <a:gd name="connsiteY4" fmla="*/ 945105 h 1257995"/>
                <a:gd name="connsiteX5" fmla="*/ 566965 w 849193"/>
                <a:gd name="connsiteY5" fmla="*/ 1257995 h 1257995"/>
                <a:gd name="connsiteX0" fmla="*/ 0 w 849193"/>
                <a:gd name="connsiteY0" fmla="*/ 945105 h 1257995"/>
                <a:gd name="connsiteX1" fmla="*/ 0 w 849193"/>
                <a:gd name="connsiteY1" fmla="*/ 0 h 1257995"/>
                <a:gd name="connsiteX2" fmla="*/ 849193 w 849193"/>
                <a:gd name="connsiteY2" fmla="*/ 0 h 1257995"/>
                <a:gd name="connsiteX3" fmla="*/ 849193 w 849193"/>
                <a:gd name="connsiteY3" fmla="*/ 945105 h 1257995"/>
                <a:gd name="connsiteX4" fmla="*/ 566965 w 849193"/>
                <a:gd name="connsiteY4" fmla="*/ 1257995 h 1257995"/>
                <a:gd name="connsiteX0" fmla="*/ 0 w 849193"/>
                <a:gd name="connsiteY0" fmla="*/ 945105 h 945105"/>
                <a:gd name="connsiteX1" fmla="*/ 0 w 849193"/>
                <a:gd name="connsiteY1" fmla="*/ 0 h 945105"/>
                <a:gd name="connsiteX2" fmla="*/ 849193 w 849193"/>
                <a:gd name="connsiteY2" fmla="*/ 0 h 945105"/>
                <a:gd name="connsiteX3" fmla="*/ 849193 w 849193"/>
                <a:gd name="connsiteY3" fmla="*/ 945105 h 945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9193" h="945105">
                  <a:moveTo>
                    <a:pt x="0" y="945105"/>
                  </a:moveTo>
                  <a:lnTo>
                    <a:pt x="0" y="0"/>
                  </a:lnTo>
                  <a:lnTo>
                    <a:pt x="849193" y="0"/>
                  </a:lnTo>
                  <a:lnTo>
                    <a:pt x="849193" y="945105"/>
                  </a:lnTo>
                </a:path>
              </a:pathLst>
            </a:custGeom>
            <a:solidFill>
              <a:schemeClr val="bg1"/>
            </a:solidFill>
            <a:ln w="508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19DDE4B7-D1F3-C842-C6AA-AFBDCE23ADFA}"/>
                </a:ext>
              </a:extLst>
            </p:cNvPr>
            <p:cNvSpPr/>
            <p:nvPr/>
          </p:nvSpPr>
          <p:spPr bwMode="auto">
            <a:xfrm>
              <a:off x="7436620" y="4007659"/>
              <a:ext cx="1710559" cy="1398704"/>
            </a:xfrm>
            <a:custGeom>
              <a:avLst/>
              <a:gdLst>
                <a:gd name="connsiteX0" fmla="*/ 391205 w 1002502"/>
                <a:gd name="connsiteY0" fmla="*/ 0 h 819735"/>
                <a:gd name="connsiteX1" fmla="*/ 725977 w 1002502"/>
                <a:gd name="connsiteY1" fmla="*/ 0 h 819735"/>
                <a:gd name="connsiteX2" fmla="*/ 797714 w 1002502"/>
                <a:gd name="connsiteY2" fmla="*/ 71737 h 819735"/>
                <a:gd name="connsiteX3" fmla="*/ 797714 w 1002502"/>
                <a:gd name="connsiteY3" fmla="*/ 126712 h 819735"/>
                <a:gd name="connsiteX4" fmla="*/ 780952 w 1002502"/>
                <a:gd name="connsiteY4" fmla="*/ 143474 h 819735"/>
                <a:gd name="connsiteX5" fmla="*/ 623142 w 1002502"/>
                <a:gd name="connsiteY5" fmla="*/ 143474 h 819735"/>
                <a:gd name="connsiteX6" fmla="*/ 642155 w 1002502"/>
                <a:gd name="connsiteY6" fmla="*/ 272736 h 819735"/>
                <a:gd name="connsiteX7" fmla="*/ 651668 w 1002502"/>
                <a:gd name="connsiteY7" fmla="*/ 274272 h 819735"/>
                <a:gd name="connsiteX8" fmla="*/ 756875 w 1002502"/>
                <a:gd name="connsiteY8" fmla="*/ 343581 h 819735"/>
                <a:gd name="connsiteX9" fmla="*/ 759108 w 1002502"/>
                <a:gd name="connsiteY9" fmla="*/ 347297 h 819735"/>
                <a:gd name="connsiteX10" fmla="*/ 903188 w 1002502"/>
                <a:gd name="connsiteY10" fmla="*/ 347297 h 819735"/>
                <a:gd name="connsiteX11" fmla="*/ 903188 w 1002502"/>
                <a:gd name="connsiteY11" fmla="*/ 308587 h 819735"/>
                <a:gd name="connsiteX12" fmla="*/ 953918 w 1002502"/>
                <a:gd name="connsiteY12" fmla="*/ 308587 h 819735"/>
                <a:gd name="connsiteX13" fmla="*/ 953918 w 1002502"/>
                <a:gd name="connsiteY13" fmla="*/ 240264 h 819735"/>
                <a:gd name="connsiteX14" fmla="*/ 1002502 w 1002502"/>
                <a:gd name="connsiteY14" fmla="*/ 240264 h 819735"/>
                <a:gd name="connsiteX15" fmla="*/ 1002502 w 1002502"/>
                <a:gd name="connsiteY15" fmla="*/ 620585 h 819735"/>
                <a:gd name="connsiteX16" fmla="*/ 953918 w 1002502"/>
                <a:gd name="connsiteY16" fmla="*/ 620585 h 819735"/>
                <a:gd name="connsiteX17" fmla="*/ 953918 w 1002502"/>
                <a:gd name="connsiteY17" fmla="*/ 552261 h 819735"/>
                <a:gd name="connsiteX18" fmla="*/ 903188 w 1002502"/>
                <a:gd name="connsiteY18" fmla="*/ 552261 h 819735"/>
                <a:gd name="connsiteX19" fmla="*/ 903188 w 1002502"/>
                <a:gd name="connsiteY19" fmla="*/ 513552 h 819735"/>
                <a:gd name="connsiteX20" fmla="*/ 783364 w 1002502"/>
                <a:gd name="connsiteY20" fmla="*/ 513552 h 819735"/>
                <a:gd name="connsiteX21" fmla="*/ 778922 w 1002502"/>
                <a:gd name="connsiteY21" fmla="*/ 525001 h 819735"/>
                <a:gd name="connsiteX22" fmla="*/ 558590 w 1002502"/>
                <a:gd name="connsiteY22" fmla="*/ 641837 h 819735"/>
                <a:gd name="connsiteX23" fmla="*/ 338259 w 1002502"/>
                <a:gd name="connsiteY23" fmla="*/ 525001 h 819735"/>
                <a:gd name="connsiteX24" fmla="*/ 334544 w 1002502"/>
                <a:gd name="connsiteY24" fmla="*/ 515427 h 819735"/>
                <a:gd name="connsiteX25" fmla="*/ 273756 w 1002502"/>
                <a:gd name="connsiteY25" fmla="*/ 515427 h 819735"/>
                <a:gd name="connsiteX26" fmla="*/ 195624 w 1002502"/>
                <a:gd name="connsiteY26" fmla="*/ 593559 h 819735"/>
                <a:gd name="connsiteX27" fmla="*/ 195623 w 1002502"/>
                <a:gd name="connsiteY27" fmla="*/ 687448 h 819735"/>
                <a:gd name="connsiteX28" fmla="*/ 198066 w 1002502"/>
                <a:gd name="connsiteY28" fmla="*/ 687448 h 819735"/>
                <a:gd name="connsiteX29" fmla="*/ 220114 w 1002502"/>
                <a:gd name="connsiteY29" fmla="*/ 709496 h 819735"/>
                <a:gd name="connsiteX30" fmla="*/ 220114 w 1002502"/>
                <a:gd name="connsiteY30" fmla="*/ 797687 h 819735"/>
                <a:gd name="connsiteX31" fmla="*/ 198066 w 1002502"/>
                <a:gd name="connsiteY31" fmla="*/ 819735 h 819735"/>
                <a:gd name="connsiteX32" fmla="*/ 22048 w 1002502"/>
                <a:gd name="connsiteY32" fmla="*/ 819735 h 819735"/>
                <a:gd name="connsiteX33" fmla="*/ 0 w 1002502"/>
                <a:gd name="connsiteY33" fmla="*/ 797687 h 819735"/>
                <a:gd name="connsiteX34" fmla="*/ 0 w 1002502"/>
                <a:gd name="connsiteY34" fmla="*/ 709496 h 819735"/>
                <a:gd name="connsiteX35" fmla="*/ 22048 w 1002502"/>
                <a:gd name="connsiteY35" fmla="*/ 687448 h 819735"/>
                <a:gd name="connsiteX36" fmla="*/ 27479 w 1002502"/>
                <a:gd name="connsiteY36" fmla="*/ 687448 h 819735"/>
                <a:gd name="connsiteX37" fmla="*/ 27479 w 1002502"/>
                <a:gd name="connsiteY37" fmla="*/ 593559 h 819735"/>
                <a:gd name="connsiteX38" fmla="*/ 273756 w 1002502"/>
                <a:gd name="connsiteY38" fmla="*/ 347282 h 819735"/>
                <a:gd name="connsiteX39" fmla="*/ 358081 w 1002502"/>
                <a:gd name="connsiteY39" fmla="*/ 347283 h 819735"/>
                <a:gd name="connsiteX40" fmla="*/ 360306 w 1002502"/>
                <a:gd name="connsiteY40" fmla="*/ 343581 h 819735"/>
                <a:gd name="connsiteX41" fmla="*/ 465513 w 1002502"/>
                <a:gd name="connsiteY41" fmla="*/ 274272 h 819735"/>
                <a:gd name="connsiteX42" fmla="*/ 475024 w 1002502"/>
                <a:gd name="connsiteY42" fmla="*/ 272736 h 819735"/>
                <a:gd name="connsiteX43" fmla="*/ 494036 w 1002502"/>
                <a:gd name="connsiteY43" fmla="*/ 143474 h 819735"/>
                <a:gd name="connsiteX44" fmla="*/ 336230 w 1002502"/>
                <a:gd name="connsiteY44" fmla="*/ 143474 h 819735"/>
                <a:gd name="connsiteX45" fmla="*/ 319468 w 1002502"/>
                <a:gd name="connsiteY45" fmla="*/ 126712 h 819735"/>
                <a:gd name="connsiteX46" fmla="*/ 319468 w 1002502"/>
                <a:gd name="connsiteY46" fmla="*/ 71737 h 819735"/>
                <a:gd name="connsiteX47" fmla="*/ 391205 w 1002502"/>
                <a:gd name="connsiteY47" fmla="*/ 0 h 819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002502" h="819735">
                  <a:moveTo>
                    <a:pt x="391205" y="0"/>
                  </a:moveTo>
                  <a:lnTo>
                    <a:pt x="725977" y="0"/>
                  </a:lnTo>
                  <a:cubicBezTo>
                    <a:pt x="765596" y="0"/>
                    <a:pt x="797714" y="32118"/>
                    <a:pt x="797714" y="71737"/>
                  </a:cubicBezTo>
                  <a:lnTo>
                    <a:pt x="797714" y="126712"/>
                  </a:lnTo>
                  <a:cubicBezTo>
                    <a:pt x="797714" y="135969"/>
                    <a:pt x="790209" y="143474"/>
                    <a:pt x="780952" y="143474"/>
                  </a:cubicBezTo>
                  <a:lnTo>
                    <a:pt x="623142" y="143474"/>
                  </a:lnTo>
                  <a:lnTo>
                    <a:pt x="642155" y="272736"/>
                  </a:lnTo>
                  <a:lnTo>
                    <a:pt x="651668" y="274272"/>
                  </a:lnTo>
                  <a:cubicBezTo>
                    <a:pt x="694580" y="288793"/>
                    <a:pt x="731091" y="313050"/>
                    <a:pt x="756875" y="343581"/>
                  </a:cubicBezTo>
                  <a:lnTo>
                    <a:pt x="759108" y="347297"/>
                  </a:lnTo>
                  <a:lnTo>
                    <a:pt x="903188" y="347297"/>
                  </a:lnTo>
                  <a:lnTo>
                    <a:pt x="903188" y="308587"/>
                  </a:lnTo>
                  <a:lnTo>
                    <a:pt x="953918" y="308587"/>
                  </a:lnTo>
                  <a:lnTo>
                    <a:pt x="953918" y="240264"/>
                  </a:lnTo>
                  <a:lnTo>
                    <a:pt x="1002502" y="240264"/>
                  </a:lnTo>
                  <a:lnTo>
                    <a:pt x="1002502" y="620585"/>
                  </a:lnTo>
                  <a:lnTo>
                    <a:pt x="953918" y="620585"/>
                  </a:lnTo>
                  <a:lnTo>
                    <a:pt x="953918" y="552261"/>
                  </a:lnTo>
                  <a:lnTo>
                    <a:pt x="903188" y="552261"/>
                  </a:lnTo>
                  <a:lnTo>
                    <a:pt x="903188" y="513552"/>
                  </a:lnTo>
                  <a:lnTo>
                    <a:pt x="783364" y="513552"/>
                  </a:lnTo>
                  <a:lnTo>
                    <a:pt x="778922" y="525001"/>
                  </a:lnTo>
                  <a:cubicBezTo>
                    <a:pt x="742621" y="593661"/>
                    <a:pt x="657638" y="641837"/>
                    <a:pt x="558590" y="641837"/>
                  </a:cubicBezTo>
                  <a:cubicBezTo>
                    <a:pt x="459542" y="641837"/>
                    <a:pt x="374559" y="593661"/>
                    <a:pt x="338259" y="525001"/>
                  </a:cubicBezTo>
                  <a:lnTo>
                    <a:pt x="334544" y="515427"/>
                  </a:lnTo>
                  <a:lnTo>
                    <a:pt x="273756" y="515427"/>
                  </a:lnTo>
                  <a:cubicBezTo>
                    <a:pt x="230605" y="515427"/>
                    <a:pt x="195624" y="550408"/>
                    <a:pt x="195624" y="593559"/>
                  </a:cubicBezTo>
                  <a:lnTo>
                    <a:pt x="195623" y="687448"/>
                  </a:lnTo>
                  <a:lnTo>
                    <a:pt x="198066" y="687448"/>
                  </a:lnTo>
                  <a:cubicBezTo>
                    <a:pt x="210243" y="687448"/>
                    <a:pt x="220114" y="697319"/>
                    <a:pt x="220114" y="709496"/>
                  </a:cubicBezTo>
                  <a:lnTo>
                    <a:pt x="220114" y="797687"/>
                  </a:lnTo>
                  <a:cubicBezTo>
                    <a:pt x="220114" y="809864"/>
                    <a:pt x="210243" y="819735"/>
                    <a:pt x="198066" y="819735"/>
                  </a:cubicBezTo>
                  <a:lnTo>
                    <a:pt x="22048" y="819735"/>
                  </a:lnTo>
                  <a:cubicBezTo>
                    <a:pt x="9871" y="819735"/>
                    <a:pt x="0" y="809864"/>
                    <a:pt x="0" y="797687"/>
                  </a:cubicBezTo>
                  <a:lnTo>
                    <a:pt x="0" y="709496"/>
                  </a:lnTo>
                  <a:cubicBezTo>
                    <a:pt x="0" y="697319"/>
                    <a:pt x="9871" y="687448"/>
                    <a:pt x="22048" y="687448"/>
                  </a:cubicBezTo>
                  <a:lnTo>
                    <a:pt x="27479" y="687448"/>
                  </a:lnTo>
                  <a:lnTo>
                    <a:pt x="27479" y="593559"/>
                  </a:lnTo>
                  <a:cubicBezTo>
                    <a:pt x="27479" y="457544"/>
                    <a:pt x="137741" y="347282"/>
                    <a:pt x="273756" y="347282"/>
                  </a:cubicBezTo>
                  <a:lnTo>
                    <a:pt x="358081" y="347283"/>
                  </a:lnTo>
                  <a:lnTo>
                    <a:pt x="360306" y="343581"/>
                  </a:lnTo>
                  <a:cubicBezTo>
                    <a:pt x="386089" y="313050"/>
                    <a:pt x="422600" y="288793"/>
                    <a:pt x="465513" y="274272"/>
                  </a:cubicBezTo>
                  <a:lnTo>
                    <a:pt x="475024" y="272736"/>
                  </a:lnTo>
                  <a:lnTo>
                    <a:pt x="494036" y="143474"/>
                  </a:lnTo>
                  <a:lnTo>
                    <a:pt x="336230" y="143474"/>
                  </a:lnTo>
                  <a:cubicBezTo>
                    <a:pt x="326973" y="143474"/>
                    <a:pt x="319468" y="135969"/>
                    <a:pt x="319468" y="126712"/>
                  </a:cubicBezTo>
                  <a:lnTo>
                    <a:pt x="319468" y="71737"/>
                  </a:lnTo>
                  <a:cubicBezTo>
                    <a:pt x="319468" y="32118"/>
                    <a:pt x="351586" y="0"/>
                    <a:pt x="391205" y="0"/>
                  </a:cubicBezTo>
                  <a:close/>
                </a:path>
              </a:pathLst>
            </a:custGeom>
            <a:solidFill>
              <a:srgbClr val="0070C0"/>
            </a:solidFill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97AD7B78-E950-7297-84CD-4C985D0789CB}"/>
              </a:ext>
            </a:extLst>
          </p:cNvPr>
          <p:cNvGrpSpPr/>
          <p:nvPr/>
        </p:nvGrpSpPr>
        <p:grpSpPr>
          <a:xfrm>
            <a:off x="677525" y="845234"/>
            <a:ext cx="2688350" cy="2688350"/>
            <a:chOff x="677525" y="845234"/>
            <a:chExt cx="2688350" cy="2688350"/>
          </a:xfrm>
        </p:grpSpPr>
        <p:sp>
          <p:nvSpPr>
            <p:cNvPr id="34" name="四角形: 角を丸くする 33">
              <a:extLst>
                <a:ext uri="{FF2B5EF4-FFF2-40B4-BE49-F238E27FC236}">
                  <a16:creationId xmlns:a16="http://schemas.microsoft.com/office/drawing/2014/main" id="{3AC75C4E-EE65-D612-A8D9-F74FE360776C}"/>
                </a:ext>
              </a:extLst>
            </p:cNvPr>
            <p:cNvSpPr/>
            <p:nvPr/>
          </p:nvSpPr>
          <p:spPr bwMode="auto">
            <a:xfrm>
              <a:off x="677525" y="845234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C1859F38-A5DA-9DFF-86DC-91568214C275}"/>
                </a:ext>
              </a:extLst>
            </p:cNvPr>
            <p:cNvGrpSpPr/>
            <p:nvPr/>
          </p:nvGrpSpPr>
          <p:grpSpPr>
            <a:xfrm>
              <a:off x="1427200" y="2532955"/>
              <a:ext cx="1189000" cy="799334"/>
              <a:chOff x="1173200" y="2199025"/>
              <a:chExt cx="1697000" cy="977257"/>
            </a:xfrm>
            <a:solidFill>
              <a:schemeClr val="bg1"/>
            </a:solidFill>
          </p:grpSpPr>
          <p:sp>
            <p:nvSpPr>
              <p:cNvPr id="39" name="四角形: 角を丸くする 38">
                <a:extLst>
                  <a:ext uri="{FF2B5EF4-FFF2-40B4-BE49-F238E27FC236}">
                    <a16:creationId xmlns:a16="http://schemas.microsoft.com/office/drawing/2014/main" id="{A66712B8-0757-273C-AB10-FE36BA9A92DA}"/>
                  </a:ext>
                </a:extLst>
              </p:cNvPr>
              <p:cNvSpPr/>
              <p:nvPr/>
            </p:nvSpPr>
            <p:spPr bwMode="auto">
              <a:xfrm>
                <a:off x="1904865" y="2716494"/>
                <a:ext cx="233676" cy="459788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E146DEAD-3B4A-1B82-CA4C-157A2A60BCDA}"/>
                  </a:ext>
                </a:extLst>
              </p:cNvPr>
              <p:cNvSpPr/>
              <p:nvPr/>
            </p:nvSpPr>
            <p:spPr bwMode="auto">
              <a:xfrm>
                <a:off x="1258251" y="2422387"/>
                <a:ext cx="1526899" cy="504405"/>
              </a:xfrm>
              <a:custGeom>
                <a:avLst/>
                <a:gdLst>
                  <a:gd name="connsiteX0" fmla="*/ 0 w 1824001"/>
                  <a:gd name="connsiteY0" fmla="*/ 38737 h 713813"/>
                  <a:gd name="connsiteX1" fmla="*/ 0 w 1824001"/>
                  <a:gd name="connsiteY1" fmla="*/ 38738 h 713813"/>
                  <a:gd name="connsiteX2" fmla="*/ 0 w 1824001"/>
                  <a:gd name="connsiteY2" fmla="*/ 38738 h 713813"/>
                  <a:gd name="connsiteX3" fmla="*/ 1820096 w 1824001"/>
                  <a:gd name="connsiteY3" fmla="*/ 0 h 713813"/>
                  <a:gd name="connsiteX4" fmla="*/ 1824001 w 1824001"/>
                  <a:gd name="connsiteY4" fmla="*/ 38738 h 713813"/>
                  <a:gd name="connsiteX5" fmla="*/ 1824000 w 1824001"/>
                  <a:gd name="connsiteY5" fmla="*/ 38738 h 713813"/>
                  <a:gd name="connsiteX6" fmla="*/ 1148925 w 1824001"/>
                  <a:gd name="connsiteY6" fmla="*/ 713813 h 713813"/>
                  <a:gd name="connsiteX7" fmla="*/ 675075 w 1824001"/>
                  <a:gd name="connsiteY7" fmla="*/ 713812 h 713813"/>
                  <a:gd name="connsiteX8" fmla="*/ 13715 w 1824001"/>
                  <a:gd name="connsiteY8" fmla="*/ 174788 h 713813"/>
                  <a:gd name="connsiteX9" fmla="*/ 0 w 1824001"/>
                  <a:gd name="connsiteY9" fmla="*/ 38738 h 713813"/>
                  <a:gd name="connsiteX10" fmla="*/ 3905 w 1824001"/>
                  <a:gd name="connsiteY10" fmla="*/ 1 h 713813"/>
                  <a:gd name="connsiteX11" fmla="*/ 37471 w 1824001"/>
                  <a:gd name="connsiteY11" fmla="*/ 18220 h 713813"/>
                  <a:gd name="connsiteX12" fmla="*/ 126104 w 1824001"/>
                  <a:gd name="connsiteY12" fmla="*/ 36114 h 713813"/>
                  <a:gd name="connsiteX13" fmla="*/ 1697896 w 1824001"/>
                  <a:gd name="connsiteY13" fmla="*/ 36114 h 713813"/>
                  <a:gd name="connsiteX14" fmla="*/ 1786529 w 1824001"/>
                  <a:gd name="connsiteY14" fmla="*/ 18220 h 713813"/>
                  <a:gd name="connsiteX0" fmla="*/ 0 w 1824001"/>
                  <a:gd name="connsiteY0" fmla="*/ 38737 h 713813"/>
                  <a:gd name="connsiteX1" fmla="*/ 0 w 1824001"/>
                  <a:gd name="connsiteY1" fmla="*/ 38738 h 713813"/>
                  <a:gd name="connsiteX2" fmla="*/ 0 w 1824001"/>
                  <a:gd name="connsiteY2" fmla="*/ 38738 h 713813"/>
                  <a:gd name="connsiteX3" fmla="*/ 0 w 1824001"/>
                  <a:gd name="connsiteY3" fmla="*/ 38737 h 713813"/>
                  <a:gd name="connsiteX4" fmla="*/ 1820096 w 1824001"/>
                  <a:gd name="connsiteY4" fmla="*/ 0 h 713813"/>
                  <a:gd name="connsiteX5" fmla="*/ 1824001 w 1824001"/>
                  <a:gd name="connsiteY5" fmla="*/ 38738 h 713813"/>
                  <a:gd name="connsiteX6" fmla="*/ 1824000 w 1824001"/>
                  <a:gd name="connsiteY6" fmla="*/ 38738 h 713813"/>
                  <a:gd name="connsiteX7" fmla="*/ 1148925 w 1824001"/>
                  <a:gd name="connsiteY7" fmla="*/ 713813 h 713813"/>
                  <a:gd name="connsiteX8" fmla="*/ 675075 w 1824001"/>
                  <a:gd name="connsiteY8" fmla="*/ 713812 h 713813"/>
                  <a:gd name="connsiteX9" fmla="*/ 13715 w 1824001"/>
                  <a:gd name="connsiteY9" fmla="*/ 174788 h 713813"/>
                  <a:gd name="connsiteX10" fmla="*/ 0 w 1824001"/>
                  <a:gd name="connsiteY10" fmla="*/ 38738 h 713813"/>
                  <a:gd name="connsiteX11" fmla="*/ 3905 w 1824001"/>
                  <a:gd name="connsiteY11" fmla="*/ 1 h 713813"/>
                  <a:gd name="connsiteX12" fmla="*/ 126104 w 1824001"/>
                  <a:gd name="connsiteY12" fmla="*/ 36114 h 713813"/>
                  <a:gd name="connsiteX13" fmla="*/ 1697896 w 1824001"/>
                  <a:gd name="connsiteY13" fmla="*/ 36114 h 713813"/>
                  <a:gd name="connsiteX14" fmla="*/ 1786529 w 1824001"/>
                  <a:gd name="connsiteY14" fmla="*/ 18220 h 713813"/>
                  <a:gd name="connsiteX15" fmla="*/ 1820096 w 1824001"/>
                  <a:gd name="connsiteY15" fmla="*/ 0 h 713813"/>
                  <a:gd name="connsiteX0" fmla="*/ 0 w 1824001"/>
                  <a:gd name="connsiteY0" fmla="*/ 38737 h 713813"/>
                  <a:gd name="connsiteX1" fmla="*/ 0 w 1824001"/>
                  <a:gd name="connsiteY1" fmla="*/ 38738 h 713813"/>
                  <a:gd name="connsiteX2" fmla="*/ 0 w 1824001"/>
                  <a:gd name="connsiteY2" fmla="*/ 38738 h 713813"/>
                  <a:gd name="connsiteX3" fmla="*/ 0 w 1824001"/>
                  <a:gd name="connsiteY3" fmla="*/ 38737 h 713813"/>
                  <a:gd name="connsiteX4" fmla="*/ 1820096 w 1824001"/>
                  <a:gd name="connsiteY4" fmla="*/ 0 h 713813"/>
                  <a:gd name="connsiteX5" fmla="*/ 1824001 w 1824001"/>
                  <a:gd name="connsiteY5" fmla="*/ 38738 h 713813"/>
                  <a:gd name="connsiteX6" fmla="*/ 1824000 w 1824001"/>
                  <a:gd name="connsiteY6" fmla="*/ 38738 h 713813"/>
                  <a:gd name="connsiteX7" fmla="*/ 1148925 w 1824001"/>
                  <a:gd name="connsiteY7" fmla="*/ 713813 h 713813"/>
                  <a:gd name="connsiteX8" fmla="*/ 675075 w 1824001"/>
                  <a:gd name="connsiteY8" fmla="*/ 713812 h 713813"/>
                  <a:gd name="connsiteX9" fmla="*/ 13715 w 1824001"/>
                  <a:gd name="connsiteY9" fmla="*/ 174788 h 713813"/>
                  <a:gd name="connsiteX10" fmla="*/ 0 w 1824001"/>
                  <a:gd name="connsiteY10" fmla="*/ 38738 h 713813"/>
                  <a:gd name="connsiteX11" fmla="*/ 3905 w 1824001"/>
                  <a:gd name="connsiteY11" fmla="*/ 1 h 713813"/>
                  <a:gd name="connsiteX12" fmla="*/ 1697896 w 1824001"/>
                  <a:gd name="connsiteY12" fmla="*/ 36114 h 713813"/>
                  <a:gd name="connsiteX13" fmla="*/ 1786529 w 1824001"/>
                  <a:gd name="connsiteY13" fmla="*/ 18220 h 713813"/>
                  <a:gd name="connsiteX14" fmla="*/ 1820096 w 1824001"/>
                  <a:gd name="connsiteY14" fmla="*/ 0 h 713813"/>
                  <a:gd name="connsiteX0" fmla="*/ 0 w 1824001"/>
                  <a:gd name="connsiteY0" fmla="*/ 38737 h 713813"/>
                  <a:gd name="connsiteX1" fmla="*/ 0 w 1824001"/>
                  <a:gd name="connsiteY1" fmla="*/ 38738 h 713813"/>
                  <a:gd name="connsiteX2" fmla="*/ 0 w 1824001"/>
                  <a:gd name="connsiteY2" fmla="*/ 38738 h 713813"/>
                  <a:gd name="connsiteX3" fmla="*/ 0 w 1824001"/>
                  <a:gd name="connsiteY3" fmla="*/ 38737 h 713813"/>
                  <a:gd name="connsiteX4" fmla="*/ 1820096 w 1824001"/>
                  <a:gd name="connsiteY4" fmla="*/ 0 h 713813"/>
                  <a:gd name="connsiteX5" fmla="*/ 1824001 w 1824001"/>
                  <a:gd name="connsiteY5" fmla="*/ 38738 h 713813"/>
                  <a:gd name="connsiteX6" fmla="*/ 1824000 w 1824001"/>
                  <a:gd name="connsiteY6" fmla="*/ 38738 h 713813"/>
                  <a:gd name="connsiteX7" fmla="*/ 1148925 w 1824001"/>
                  <a:gd name="connsiteY7" fmla="*/ 713813 h 713813"/>
                  <a:gd name="connsiteX8" fmla="*/ 675075 w 1824001"/>
                  <a:gd name="connsiteY8" fmla="*/ 713812 h 713813"/>
                  <a:gd name="connsiteX9" fmla="*/ 13715 w 1824001"/>
                  <a:gd name="connsiteY9" fmla="*/ 174788 h 713813"/>
                  <a:gd name="connsiteX10" fmla="*/ 0 w 1824001"/>
                  <a:gd name="connsiteY10" fmla="*/ 38738 h 713813"/>
                  <a:gd name="connsiteX11" fmla="*/ 3905 w 1824001"/>
                  <a:gd name="connsiteY11" fmla="*/ 1 h 713813"/>
                  <a:gd name="connsiteX12" fmla="*/ 1786529 w 1824001"/>
                  <a:gd name="connsiteY12" fmla="*/ 18220 h 713813"/>
                  <a:gd name="connsiteX13" fmla="*/ 1820096 w 1824001"/>
                  <a:gd name="connsiteY13" fmla="*/ 0 h 713813"/>
                  <a:gd name="connsiteX0" fmla="*/ 0 w 1824001"/>
                  <a:gd name="connsiteY0" fmla="*/ 38736 h 713812"/>
                  <a:gd name="connsiteX1" fmla="*/ 0 w 1824001"/>
                  <a:gd name="connsiteY1" fmla="*/ 38737 h 713812"/>
                  <a:gd name="connsiteX2" fmla="*/ 0 w 1824001"/>
                  <a:gd name="connsiteY2" fmla="*/ 38737 h 713812"/>
                  <a:gd name="connsiteX3" fmla="*/ 0 w 1824001"/>
                  <a:gd name="connsiteY3" fmla="*/ 38736 h 713812"/>
                  <a:gd name="connsiteX4" fmla="*/ 1786529 w 1824001"/>
                  <a:gd name="connsiteY4" fmla="*/ 18219 h 713812"/>
                  <a:gd name="connsiteX5" fmla="*/ 1824001 w 1824001"/>
                  <a:gd name="connsiteY5" fmla="*/ 38737 h 713812"/>
                  <a:gd name="connsiteX6" fmla="*/ 1824000 w 1824001"/>
                  <a:gd name="connsiteY6" fmla="*/ 38737 h 713812"/>
                  <a:gd name="connsiteX7" fmla="*/ 1148925 w 1824001"/>
                  <a:gd name="connsiteY7" fmla="*/ 713812 h 713812"/>
                  <a:gd name="connsiteX8" fmla="*/ 675075 w 1824001"/>
                  <a:gd name="connsiteY8" fmla="*/ 713811 h 713812"/>
                  <a:gd name="connsiteX9" fmla="*/ 13715 w 1824001"/>
                  <a:gd name="connsiteY9" fmla="*/ 174787 h 713812"/>
                  <a:gd name="connsiteX10" fmla="*/ 0 w 1824001"/>
                  <a:gd name="connsiteY10" fmla="*/ 38737 h 713812"/>
                  <a:gd name="connsiteX11" fmla="*/ 3905 w 1824001"/>
                  <a:gd name="connsiteY11" fmla="*/ 0 h 713812"/>
                  <a:gd name="connsiteX12" fmla="*/ 1786529 w 1824001"/>
                  <a:gd name="connsiteY12" fmla="*/ 18219 h 713812"/>
                  <a:gd name="connsiteX0" fmla="*/ 0 w 1824001"/>
                  <a:gd name="connsiteY0" fmla="*/ 38736 h 713812"/>
                  <a:gd name="connsiteX1" fmla="*/ 0 w 1824001"/>
                  <a:gd name="connsiteY1" fmla="*/ 38737 h 713812"/>
                  <a:gd name="connsiteX2" fmla="*/ 0 w 1824001"/>
                  <a:gd name="connsiteY2" fmla="*/ 38737 h 713812"/>
                  <a:gd name="connsiteX3" fmla="*/ 0 w 1824001"/>
                  <a:gd name="connsiteY3" fmla="*/ 38736 h 713812"/>
                  <a:gd name="connsiteX4" fmla="*/ 3905 w 1824001"/>
                  <a:gd name="connsiteY4" fmla="*/ 0 h 713812"/>
                  <a:gd name="connsiteX5" fmla="*/ 1824001 w 1824001"/>
                  <a:gd name="connsiteY5" fmla="*/ 38737 h 713812"/>
                  <a:gd name="connsiteX6" fmla="*/ 1824000 w 1824001"/>
                  <a:gd name="connsiteY6" fmla="*/ 38737 h 713812"/>
                  <a:gd name="connsiteX7" fmla="*/ 1148925 w 1824001"/>
                  <a:gd name="connsiteY7" fmla="*/ 713812 h 713812"/>
                  <a:gd name="connsiteX8" fmla="*/ 675075 w 1824001"/>
                  <a:gd name="connsiteY8" fmla="*/ 713811 h 713812"/>
                  <a:gd name="connsiteX9" fmla="*/ 13715 w 1824001"/>
                  <a:gd name="connsiteY9" fmla="*/ 174787 h 713812"/>
                  <a:gd name="connsiteX10" fmla="*/ 0 w 1824001"/>
                  <a:gd name="connsiteY10" fmla="*/ 38737 h 713812"/>
                  <a:gd name="connsiteX11" fmla="*/ 3905 w 1824001"/>
                  <a:gd name="connsiteY11" fmla="*/ 0 h 713812"/>
                  <a:gd name="connsiteX0" fmla="*/ 0 w 1824001"/>
                  <a:gd name="connsiteY0" fmla="*/ 0 h 675076"/>
                  <a:gd name="connsiteX1" fmla="*/ 0 w 1824001"/>
                  <a:gd name="connsiteY1" fmla="*/ 1 h 675076"/>
                  <a:gd name="connsiteX2" fmla="*/ 0 w 1824001"/>
                  <a:gd name="connsiteY2" fmla="*/ 1 h 675076"/>
                  <a:gd name="connsiteX3" fmla="*/ 0 w 1824001"/>
                  <a:gd name="connsiteY3" fmla="*/ 0 h 675076"/>
                  <a:gd name="connsiteX4" fmla="*/ 0 w 1824001"/>
                  <a:gd name="connsiteY4" fmla="*/ 1 h 675076"/>
                  <a:gd name="connsiteX5" fmla="*/ 1824001 w 1824001"/>
                  <a:gd name="connsiteY5" fmla="*/ 1 h 675076"/>
                  <a:gd name="connsiteX6" fmla="*/ 1824000 w 1824001"/>
                  <a:gd name="connsiteY6" fmla="*/ 1 h 675076"/>
                  <a:gd name="connsiteX7" fmla="*/ 1148925 w 1824001"/>
                  <a:gd name="connsiteY7" fmla="*/ 675076 h 675076"/>
                  <a:gd name="connsiteX8" fmla="*/ 675075 w 1824001"/>
                  <a:gd name="connsiteY8" fmla="*/ 675075 h 675076"/>
                  <a:gd name="connsiteX9" fmla="*/ 13715 w 1824001"/>
                  <a:gd name="connsiteY9" fmla="*/ 136051 h 675076"/>
                  <a:gd name="connsiteX10" fmla="*/ 0 w 1824001"/>
                  <a:gd name="connsiteY10" fmla="*/ 1 h 675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24001" h="675076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  <a:moveTo>
                      <a:pt x="0" y="1"/>
                    </a:moveTo>
                    <a:lnTo>
                      <a:pt x="1824001" y="1"/>
                    </a:lnTo>
                    <a:lnTo>
                      <a:pt x="1824000" y="1"/>
                    </a:lnTo>
                    <a:cubicBezTo>
                      <a:pt x="1824000" y="372835"/>
                      <a:pt x="1521759" y="675076"/>
                      <a:pt x="1148925" y="675076"/>
                    </a:cubicBezTo>
                    <a:lnTo>
                      <a:pt x="675075" y="675075"/>
                    </a:lnTo>
                    <a:cubicBezTo>
                      <a:pt x="348845" y="675075"/>
                      <a:pt x="76663" y="443672"/>
                      <a:pt x="13715" y="136051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70C0"/>
              </a:solidFill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" name="四角形: 角を丸くする 40">
                <a:extLst>
                  <a:ext uri="{FF2B5EF4-FFF2-40B4-BE49-F238E27FC236}">
                    <a16:creationId xmlns:a16="http://schemas.microsoft.com/office/drawing/2014/main" id="{2E395DCD-14A4-A483-88DD-A8F82FAFD2A7}"/>
                  </a:ext>
                </a:extLst>
              </p:cNvPr>
              <p:cNvSpPr/>
              <p:nvPr/>
            </p:nvSpPr>
            <p:spPr bwMode="auto">
              <a:xfrm>
                <a:off x="1173200" y="2199025"/>
                <a:ext cx="1697000" cy="254614"/>
              </a:xfrm>
              <a:prstGeom prst="roundRect">
                <a:avLst>
                  <a:gd name="adj" fmla="val 28720"/>
                </a:avLst>
              </a:prstGeom>
              <a:solidFill>
                <a:srgbClr val="0070C0"/>
              </a:solidFill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70FB10AF-AF99-1D17-4D6F-035AC2128B69}"/>
                </a:ext>
              </a:extLst>
            </p:cNvPr>
            <p:cNvSpPr/>
            <p:nvPr/>
          </p:nvSpPr>
          <p:spPr bwMode="auto">
            <a:xfrm>
              <a:off x="1420850" y="1114215"/>
              <a:ext cx="1201700" cy="1298346"/>
            </a:xfrm>
            <a:prstGeom prst="rect">
              <a:avLst/>
            </a:prstGeom>
            <a:solidFill>
              <a:srgbClr val="0070C0"/>
            </a:solidFill>
            <a:ln w="762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37CD7650-E371-F289-ED79-859D2109BB90}"/>
                </a:ext>
              </a:extLst>
            </p:cNvPr>
            <p:cNvSpPr/>
            <p:nvPr/>
          </p:nvSpPr>
          <p:spPr bwMode="auto">
            <a:xfrm>
              <a:off x="1679825" y="1295728"/>
              <a:ext cx="690902" cy="1081476"/>
            </a:xfrm>
            <a:custGeom>
              <a:avLst/>
              <a:gdLst>
                <a:gd name="connsiteX0" fmla="*/ 345018 w 690036"/>
                <a:gd name="connsiteY0" fmla="*/ 0 h 1080120"/>
                <a:gd name="connsiteX1" fmla="*/ 632789 w 690036"/>
                <a:gd name="connsiteY1" fmla="*/ 331798 h 1080120"/>
                <a:gd name="connsiteX2" fmla="*/ 457032 w 690036"/>
                <a:gd name="connsiteY2" fmla="*/ 637522 h 1080120"/>
                <a:gd name="connsiteX3" fmla="*/ 407727 w 690036"/>
                <a:gd name="connsiteY3" fmla="*/ 648999 h 1080120"/>
                <a:gd name="connsiteX4" fmla="*/ 415815 w 690036"/>
                <a:gd name="connsiteY4" fmla="*/ 681349 h 1080120"/>
                <a:gd name="connsiteX5" fmla="*/ 533514 w 690036"/>
                <a:gd name="connsiteY5" fmla="*/ 681349 h 1080120"/>
                <a:gd name="connsiteX6" fmla="*/ 690036 w 690036"/>
                <a:gd name="connsiteY6" fmla="*/ 837871 h 1080120"/>
                <a:gd name="connsiteX7" fmla="*/ 690036 w 690036"/>
                <a:gd name="connsiteY7" fmla="*/ 1080120 h 1080120"/>
                <a:gd name="connsiteX8" fmla="*/ 0 w 690036"/>
                <a:gd name="connsiteY8" fmla="*/ 1080120 h 1080120"/>
                <a:gd name="connsiteX9" fmla="*/ 0 w 690036"/>
                <a:gd name="connsiteY9" fmla="*/ 837871 h 1080120"/>
                <a:gd name="connsiteX10" fmla="*/ 156522 w 690036"/>
                <a:gd name="connsiteY10" fmla="*/ 681349 h 1080120"/>
                <a:gd name="connsiteX11" fmla="*/ 274223 w 690036"/>
                <a:gd name="connsiteY11" fmla="*/ 681349 h 1080120"/>
                <a:gd name="connsiteX12" fmla="*/ 282311 w 690036"/>
                <a:gd name="connsiteY12" fmla="*/ 648999 h 1080120"/>
                <a:gd name="connsiteX13" fmla="*/ 233004 w 690036"/>
                <a:gd name="connsiteY13" fmla="*/ 637522 h 1080120"/>
                <a:gd name="connsiteX14" fmla="*/ 57247 w 690036"/>
                <a:gd name="connsiteY14" fmla="*/ 331798 h 1080120"/>
                <a:gd name="connsiteX15" fmla="*/ 345018 w 690036"/>
                <a:gd name="connsiteY15" fmla="*/ 0 h 1080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0036" h="1080120">
                  <a:moveTo>
                    <a:pt x="345018" y="0"/>
                  </a:moveTo>
                  <a:cubicBezTo>
                    <a:pt x="503950" y="0"/>
                    <a:pt x="632789" y="148551"/>
                    <a:pt x="632789" y="331798"/>
                  </a:cubicBezTo>
                  <a:cubicBezTo>
                    <a:pt x="632789" y="469233"/>
                    <a:pt x="560317" y="587152"/>
                    <a:pt x="457032" y="637522"/>
                  </a:cubicBezTo>
                  <a:lnTo>
                    <a:pt x="407727" y="648999"/>
                  </a:lnTo>
                  <a:lnTo>
                    <a:pt x="415815" y="681349"/>
                  </a:lnTo>
                  <a:lnTo>
                    <a:pt x="533514" y="681349"/>
                  </a:lnTo>
                  <a:cubicBezTo>
                    <a:pt x="619959" y="681349"/>
                    <a:pt x="690036" y="751426"/>
                    <a:pt x="690036" y="837871"/>
                  </a:cubicBezTo>
                  <a:lnTo>
                    <a:pt x="690036" y="1080120"/>
                  </a:lnTo>
                  <a:lnTo>
                    <a:pt x="0" y="1080120"/>
                  </a:lnTo>
                  <a:lnTo>
                    <a:pt x="0" y="837871"/>
                  </a:lnTo>
                  <a:cubicBezTo>
                    <a:pt x="0" y="751426"/>
                    <a:pt x="70077" y="681349"/>
                    <a:pt x="156522" y="681349"/>
                  </a:cubicBezTo>
                  <a:lnTo>
                    <a:pt x="274223" y="681349"/>
                  </a:lnTo>
                  <a:lnTo>
                    <a:pt x="282311" y="648999"/>
                  </a:lnTo>
                  <a:lnTo>
                    <a:pt x="233004" y="637522"/>
                  </a:lnTo>
                  <a:cubicBezTo>
                    <a:pt x="129719" y="587152"/>
                    <a:pt x="57247" y="469233"/>
                    <a:pt x="57247" y="331798"/>
                  </a:cubicBezTo>
                  <a:cubicBezTo>
                    <a:pt x="57247" y="148551"/>
                    <a:pt x="186086" y="0"/>
                    <a:pt x="345018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0E38F0DF-5C99-6FC4-8EF5-3EF25CD27281}"/>
                </a:ext>
              </a:extLst>
            </p:cNvPr>
            <p:cNvSpPr/>
            <p:nvPr/>
          </p:nvSpPr>
          <p:spPr bwMode="auto">
            <a:xfrm>
              <a:off x="2283677" y="1179304"/>
              <a:ext cx="269477" cy="269476"/>
            </a:xfrm>
            <a:custGeom>
              <a:avLst/>
              <a:gdLst>
                <a:gd name="connsiteX0" fmla="*/ 272562 w 725819"/>
                <a:gd name="connsiteY0" fmla="*/ 0 h 725819"/>
                <a:gd name="connsiteX1" fmla="*/ 418180 w 725819"/>
                <a:gd name="connsiteY1" fmla="*/ 0 h 725819"/>
                <a:gd name="connsiteX2" fmla="*/ 725819 w 725819"/>
                <a:gd name="connsiteY2" fmla="*/ 307640 h 725819"/>
                <a:gd name="connsiteX3" fmla="*/ 725819 w 725819"/>
                <a:gd name="connsiteY3" fmla="*/ 453257 h 725819"/>
                <a:gd name="connsiteX4" fmla="*/ 0 w 725819"/>
                <a:gd name="connsiteY4" fmla="*/ 0 h 725819"/>
                <a:gd name="connsiteX5" fmla="*/ 145618 w 725819"/>
                <a:gd name="connsiteY5" fmla="*/ 0 h 725819"/>
                <a:gd name="connsiteX6" fmla="*/ 725819 w 725819"/>
                <a:gd name="connsiteY6" fmla="*/ 580202 h 725819"/>
                <a:gd name="connsiteX7" fmla="*/ 725819 w 725819"/>
                <a:gd name="connsiteY7" fmla="*/ 725819 h 725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5819" h="725819">
                  <a:moveTo>
                    <a:pt x="272562" y="0"/>
                  </a:moveTo>
                  <a:lnTo>
                    <a:pt x="418180" y="0"/>
                  </a:lnTo>
                  <a:lnTo>
                    <a:pt x="725819" y="307640"/>
                  </a:lnTo>
                  <a:lnTo>
                    <a:pt x="725819" y="453257"/>
                  </a:lnTo>
                  <a:close/>
                  <a:moveTo>
                    <a:pt x="0" y="0"/>
                  </a:moveTo>
                  <a:lnTo>
                    <a:pt x="145618" y="0"/>
                  </a:lnTo>
                  <a:lnTo>
                    <a:pt x="725819" y="580202"/>
                  </a:lnTo>
                  <a:lnTo>
                    <a:pt x="725819" y="725819"/>
                  </a:lnTo>
                  <a:close/>
                </a:path>
              </a:pathLst>
            </a:custGeom>
            <a:solidFill>
              <a:schemeClr val="bg1"/>
            </a:solidFill>
            <a:ln w="762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632374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156926</TotalTime>
  <Words>4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pptxn11_洗面所マーク</dc:title>
  <dc:subject>pptxn11_洗面所マーク</dc:subject>
  <dc:creator>でじけろお</dc:creator>
  <cp:revision>1</cp:revision>
  <dcterms:created xsi:type="dcterms:W3CDTF">2018-05-20T00:31:01Z</dcterms:created>
  <dcterms:modified xsi:type="dcterms:W3CDTF">2024-12-18T13:33:33Z</dcterms:modified>
  <cp:version>1</cp:version>
</cp:coreProperties>
</file>