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91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0F0F0"/>
    <a:srgbClr val="FF3399"/>
    <a:srgbClr val="FFFF99"/>
    <a:srgbClr val="FF0066"/>
    <a:srgbClr val="CCECFF"/>
    <a:srgbClr val="FFFF00"/>
    <a:srgbClr val="C0C0C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テキスト ボックス 671">
            <a:extLst>
              <a:ext uri="{FF2B5EF4-FFF2-40B4-BE49-F238E27FC236}">
                <a16:creationId xmlns:a16="http://schemas.microsoft.com/office/drawing/2014/main" id="{C9E4BE99-5555-37CC-FD4C-801A987E8F01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シャワーマーク</a:t>
            </a:r>
          </a:p>
        </p:txBody>
      </p: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41C53745-FD10-456B-456A-DDF4AF979496}"/>
              </a:ext>
            </a:extLst>
          </p:cNvPr>
          <p:cNvGrpSpPr/>
          <p:nvPr/>
        </p:nvGrpSpPr>
        <p:grpSpPr>
          <a:xfrm>
            <a:off x="769870" y="942443"/>
            <a:ext cx="2507886" cy="2507886"/>
            <a:chOff x="741829" y="942443"/>
            <a:chExt cx="2507886" cy="2507886"/>
          </a:xfrm>
        </p:grpSpPr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7876CD99-3E31-041F-2772-C25E3BD04B7E}"/>
                </a:ext>
              </a:extLst>
            </p:cNvPr>
            <p:cNvGrpSpPr/>
            <p:nvPr/>
          </p:nvGrpSpPr>
          <p:grpSpPr>
            <a:xfrm>
              <a:off x="741829" y="942443"/>
              <a:ext cx="2507886" cy="2507886"/>
              <a:chOff x="8680856" y="742940"/>
              <a:chExt cx="2735056" cy="2735056"/>
            </a:xfrm>
          </p:grpSpPr>
          <p:sp>
            <p:nvSpPr>
              <p:cNvPr id="333" name="四角形: 角を丸くする 332">
                <a:extLst>
                  <a:ext uri="{FF2B5EF4-FFF2-40B4-BE49-F238E27FC236}">
                    <a16:creationId xmlns:a16="http://schemas.microsoft.com/office/drawing/2014/main" id="{E02216B7-92D5-2F5A-274D-B94671E520E7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四角形: 角を丸くする 333">
                <a:extLst>
                  <a:ext uri="{FF2B5EF4-FFF2-40B4-BE49-F238E27FC236}">
                    <a16:creationId xmlns:a16="http://schemas.microsoft.com/office/drawing/2014/main" id="{9C98BC3C-1BC7-4079-8BA2-D66261FE5227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AC74D6B5-EAB9-A35F-03E5-10BC825BAB92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D4FB5DB6-2E38-3E84-3C6A-EECC1D4565CD}"/>
                </a:ext>
              </a:extLst>
            </p:cNvPr>
            <p:cNvGrpSpPr/>
            <p:nvPr/>
          </p:nvGrpSpPr>
          <p:grpSpPr>
            <a:xfrm>
              <a:off x="1116065" y="1414823"/>
              <a:ext cx="1275603" cy="1244787"/>
              <a:chOff x="471733" y="1891684"/>
              <a:chExt cx="1635843" cy="1596324"/>
            </a:xfrm>
            <a:solidFill>
              <a:schemeClr val="bg1">
                <a:lumMod val="75000"/>
              </a:schemeClr>
            </a:solidFill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39747A60-F17E-3F66-5089-B2868853C725}"/>
                  </a:ext>
                </a:extLst>
              </p:cNvPr>
              <p:cNvSpPr/>
              <p:nvPr/>
            </p:nvSpPr>
            <p:spPr bwMode="auto">
              <a:xfrm rot="18000000">
                <a:off x="1180265" y="2582936"/>
                <a:ext cx="1320883" cy="82349"/>
              </a:xfrm>
              <a:custGeom>
                <a:avLst/>
                <a:gdLst>
                  <a:gd name="connsiteX0" fmla="*/ 0 w 1320883"/>
                  <a:gd name="connsiteY0" fmla="*/ 0 h 435431"/>
                  <a:gd name="connsiteX1" fmla="*/ 1320883 w 1320883"/>
                  <a:gd name="connsiteY1" fmla="*/ 0 h 435431"/>
                  <a:gd name="connsiteX2" fmla="*/ 1256582 w 1320883"/>
                  <a:gd name="connsiteY2" fmla="*/ 118466 h 435431"/>
                  <a:gd name="connsiteX3" fmla="*/ 660441 w 1320883"/>
                  <a:gd name="connsiteY3" fmla="*/ 435431 h 435431"/>
                  <a:gd name="connsiteX4" fmla="*/ 64301 w 1320883"/>
                  <a:gd name="connsiteY4" fmla="*/ 118466 h 435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83" h="435431">
                    <a:moveTo>
                      <a:pt x="0" y="0"/>
                    </a:moveTo>
                    <a:lnTo>
                      <a:pt x="1320883" y="0"/>
                    </a:lnTo>
                    <a:lnTo>
                      <a:pt x="1256582" y="118466"/>
                    </a:lnTo>
                    <a:cubicBezTo>
                      <a:pt x="1127386" y="309700"/>
                      <a:pt x="908597" y="435431"/>
                      <a:pt x="660441" y="435431"/>
                    </a:cubicBezTo>
                    <a:cubicBezTo>
                      <a:pt x="412285" y="435431"/>
                      <a:pt x="193496" y="309700"/>
                      <a:pt x="64301" y="1184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B6841B50-3141-5C2F-A567-29D680613021}"/>
                  </a:ext>
                </a:extLst>
              </p:cNvPr>
              <p:cNvSpPr/>
              <p:nvPr/>
            </p:nvSpPr>
            <p:spPr bwMode="auto">
              <a:xfrm>
                <a:off x="471733" y="1891684"/>
                <a:ext cx="1635843" cy="1596324"/>
              </a:xfrm>
              <a:custGeom>
                <a:avLst/>
                <a:gdLst>
                  <a:gd name="connsiteX0" fmla="*/ 1350504 w 1635843"/>
                  <a:gd name="connsiteY0" fmla="*/ 1064 h 1596324"/>
                  <a:gd name="connsiteX1" fmla="*/ 1464470 w 1635843"/>
                  <a:gd name="connsiteY1" fmla="*/ 24949 h 1596324"/>
                  <a:gd name="connsiteX2" fmla="*/ 1635843 w 1635843"/>
                  <a:gd name="connsiteY2" fmla="*/ 123892 h 1596324"/>
                  <a:gd name="connsiteX3" fmla="*/ 975401 w 1635843"/>
                  <a:gd name="connsiteY3" fmla="*/ 1267810 h 1596324"/>
                  <a:gd name="connsiteX4" fmla="*/ 804028 w 1635843"/>
                  <a:gd name="connsiteY4" fmla="*/ 1168868 h 1596324"/>
                  <a:gd name="connsiteX5" fmla="*/ 711026 w 1635843"/>
                  <a:gd name="connsiteY5" fmla="*/ 965282 h 1596324"/>
                  <a:gd name="connsiteX6" fmla="*/ 712711 w 1635843"/>
                  <a:gd name="connsiteY6" fmla="*/ 958462 h 1596324"/>
                  <a:gd name="connsiteX7" fmla="*/ 711644 w 1635843"/>
                  <a:gd name="connsiteY7" fmla="*/ 954404 h 1596324"/>
                  <a:gd name="connsiteX8" fmla="*/ 717088 w 1635843"/>
                  <a:gd name="connsiteY8" fmla="*/ 927434 h 1596324"/>
                  <a:gd name="connsiteX9" fmla="*/ 722873 w 1635843"/>
                  <a:gd name="connsiteY9" fmla="*/ 910273 h 1596324"/>
                  <a:gd name="connsiteX10" fmla="*/ 637359 w 1635843"/>
                  <a:gd name="connsiteY10" fmla="*/ 1033494 h 1596324"/>
                  <a:gd name="connsiteX11" fmla="*/ 487247 w 1635843"/>
                  <a:gd name="connsiteY11" fmla="*/ 1596324 h 1596324"/>
                  <a:gd name="connsiteX12" fmla="*/ 0 w 1635843"/>
                  <a:gd name="connsiteY12" fmla="*/ 1596324 h 1596324"/>
                  <a:gd name="connsiteX13" fmla="*/ 1314683 w 1635843"/>
                  <a:gd name="connsiteY13" fmla="*/ 7799 h 1596324"/>
                  <a:gd name="connsiteX14" fmla="*/ 1315118 w 1635843"/>
                  <a:gd name="connsiteY14" fmla="*/ 10085 h 159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35843" h="1596324">
                    <a:moveTo>
                      <a:pt x="1350504" y="1064"/>
                    </a:moveTo>
                    <a:cubicBezTo>
                      <a:pt x="1389314" y="-2991"/>
                      <a:pt x="1428977" y="4457"/>
                      <a:pt x="1464470" y="24949"/>
                    </a:cubicBezTo>
                    <a:cubicBezTo>
                      <a:pt x="1521595" y="57930"/>
                      <a:pt x="1578718" y="90911"/>
                      <a:pt x="1635843" y="123892"/>
                    </a:cubicBezTo>
                    <a:lnTo>
                      <a:pt x="975401" y="1267810"/>
                    </a:lnTo>
                    <a:lnTo>
                      <a:pt x="804028" y="1168868"/>
                    </a:lnTo>
                    <a:cubicBezTo>
                      <a:pt x="733043" y="1127884"/>
                      <a:pt x="698901" y="1046366"/>
                      <a:pt x="711026" y="965282"/>
                    </a:cubicBezTo>
                    <a:lnTo>
                      <a:pt x="712711" y="958462"/>
                    </a:lnTo>
                    <a:lnTo>
                      <a:pt x="711644" y="954404"/>
                    </a:lnTo>
                    <a:cubicBezTo>
                      <a:pt x="712123" y="947524"/>
                      <a:pt x="713971" y="938462"/>
                      <a:pt x="717088" y="927434"/>
                    </a:cubicBezTo>
                    <a:lnTo>
                      <a:pt x="722873" y="910273"/>
                    </a:lnTo>
                    <a:lnTo>
                      <a:pt x="637359" y="1033494"/>
                    </a:lnTo>
                    <a:cubicBezTo>
                      <a:pt x="541472" y="1200213"/>
                      <a:pt x="487247" y="1392884"/>
                      <a:pt x="487247" y="1596324"/>
                    </a:cubicBezTo>
                    <a:lnTo>
                      <a:pt x="0" y="1596324"/>
                    </a:lnTo>
                    <a:cubicBezTo>
                      <a:pt x="0" y="819849"/>
                      <a:pt x="551902" y="152988"/>
                      <a:pt x="1314683" y="7799"/>
                    </a:cubicBezTo>
                    <a:lnTo>
                      <a:pt x="1315118" y="1008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52967724-4376-4EDD-0478-3BE667A88903}"/>
                  </a:ext>
                </a:extLst>
              </p:cNvPr>
              <p:cNvSpPr/>
              <p:nvPr/>
            </p:nvSpPr>
            <p:spPr bwMode="auto">
              <a:xfrm rot="18000000">
                <a:off x="1103579" y="2550157"/>
                <a:ext cx="1360700" cy="82349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919BF950-DF6F-2EE8-A91A-122940529226}"/>
                </a:ext>
              </a:extLst>
            </p:cNvPr>
            <p:cNvSpPr/>
            <p:nvPr/>
          </p:nvSpPr>
          <p:spPr bwMode="auto">
            <a:xfrm>
              <a:off x="1060609" y="2613212"/>
              <a:ext cx="499214" cy="615126"/>
            </a:xfrm>
            <a:custGeom>
              <a:avLst/>
              <a:gdLst>
                <a:gd name="connsiteX0" fmla="*/ 83204 w 499214"/>
                <a:gd name="connsiteY0" fmla="*/ 0 h 615126"/>
                <a:gd name="connsiteX1" fmla="*/ 416010 w 499214"/>
                <a:gd name="connsiteY1" fmla="*/ 0 h 615126"/>
                <a:gd name="connsiteX2" fmla="*/ 499214 w 499214"/>
                <a:gd name="connsiteY2" fmla="*/ 83204 h 615126"/>
                <a:gd name="connsiteX3" fmla="*/ 499214 w 499214"/>
                <a:gd name="connsiteY3" fmla="*/ 615126 h 615126"/>
                <a:gd name="connsiteX4" fmla="*/ 499214 w 499214"/>
                <a:gd name="connsiteY4" fmla="*/ 615126 h 615126"/>
                <a:gd name="connsiteX5" fmla="*/ 0 w 499214"/>
                <a:gd name="connsiteY5" fmla="*/ 615126 h 615126"/>
                <a:gd name="connsiteX6" fmla="*/ 0 w 499214"/>
                <a:gd name="connsiteY6" fmla="*/ 615126 h 615126"/>
                <a:gd name="connsiteX7" fmla="*/ 0 w 499214"/>
                <a:gd name="connsiteY7" fmla="*/ 83204 h 615126"/>
                <a:gd name="connsiteX8" fmla="*/ 83204 w 499214"/>
                <a:gd name="connsiteY8" fmla="*/ 0 h 615126"/>
                <a:gd name="connsiteX0" fmla="*/ 83204 w 499214"/>
                <a:gd name="connsiteY0" fmla="*/ 0 h 615126"/>
                <a:gd name="connsiteX1" fmla="*/ 416010 w 499214"/>
                <a:gd name="connsiteY1" fmla="*/ 0 h 615126"/>
                <a:gd name="connsiteX2" fmla="*/ 499214 w 499214"/>
                <a:gd name="connsiteY2" fmla="*/ 83204 h 615126"/>
                <a:gd name="connsiteX3" fmla="*/ 499214 w 499214"/>
                <a:gd name="connsiteY3" fmla="*/ 615126 h 615126"/>
                <a:gd name="connsiteX4" fmla="*/ 499214 w 499214"/>
                <a:gd name="connsiteY4" fmla="*/ 615126 h 615126"/>
                <a:gd name="connsiteX5" fmla="*/ 253841 w 499214"/>
                <a:gd name="connsiteY5" fmla="*/ 510988 h 615126"/>
                <a:gd name="connsiteX6" fmla="*/ 0 w 499214"/>
                <a:gd name="connsiteY6" fmla="*/ 615126 h 615126"/>
                <a:gd name="connsiteX7" fmla="*/ 0 w 499214"/>
                <a:gd name="connsiteY7" fmla="*/ 615126 h 615126"/>
                <a:gd name="connsiteX8" fmla="*/ 0 w 499214"/>
                <a:gd name="connsiteY8" fmla="*/ 83204 h 615126"/>
                <a:gd name="connsiteX9" fmla="*/ 83204 w 499214"/>
                <a:gd name="connsiteY9" fmla="*/ 0 h 615126"/>
                <a:gd name="connsiteX0" fmla="*/ 253841 w 499214"/>
                <a:gd name="connsiteY0" fmla="*/ 510988 h 615126"/>
                <a:gd name="connsiteX1" fmla="*/ 0 w 499214"/>
                <a:gd name="connsiteY1" fmla="*/ 615126 h 615126"/>
                <a:gd name="connsiteX2" fmla="*/ 0 w 499214"/>
                <a:gd name="connsiteY2" fmla="*/ 615126 h 615126"/>
                <a:gd name="connsiteX3" fmla="*/ 0 w 499214"/>
                <a:gd name="connsiteY3" fmla="*/ 83204 h 615126"/>
                <a:gd name="connsiteX4" fmla="*/ 83204 w 499214"/>
                <a:gd name="connsiteY4" fmla="*/ 0 h 615126"/>
                <a:gd name="connsiteX5" fmla="*/ 416010 w 499214"/>
                <a:gd name="connsiteY5" fmla="*/ 0 h 615126"/>
                <a:gd name="connsiteX6" fmla="*/ 499214 w 499214"/>
                <a:gd name="connsiteY6" fmla="*/ 83204 h 615126"/>
                <a:gd name="connsiteX7" fmla="*/ 499214 w 499214"/>
                <a:gd name="connsiteY7" fmla="*/ 615126 h 615126"/>
                <a:gd name="connsiteX8" fmla="*/ 499214 w 499214"/>
                <a:gd name="connsiteY8" fmla="*/ 615126 h 615126"/>
                <a:gd name="connsiteX9" fmla="*/ 345281 w 499214"/>
                <a:gd name="connsiteY9" fmla="*/ 602428 h 615126"/>
                <a:gd name="connsiteX0" fmla="*/ 0 w 499214"/>
                <a:gd name="connsiteY0" fmla="*/ 615126 h 615126"/>
                <a:gd name="connsiteX1" fmla="*/ 0 w 499214"/>
                <a:gd name="connsiteY1" fmla="*/ 615126 h 615126"/>
                <a:gd name="connsiteX2" fmla="*/ 0 w 499214"/>
                <a:gd name="connsiteY2" fmla="*/ 83204 h 615126"/>
                <a:gd name="connsiteX3" fmla="*/ 83204 w 499214"/>
                <a:gd name="connsiteY3" fmla="*/ 0 h 615126"/>
                <a:gd name="connsiteX4" fmla="*/ 416010 w 499214"/>
                <a:gd name="connsiteY4" fmla="*/ 0 h 615126"/>
                <a:gd name="connsiteX5" fmla="*/ 499214 w 499214"/>
                <a:gd name="connsiteY5" fmla="*/ 83204 h 615126"/>
                <a:gd name="connsiteX6" fmla="*/ 499214 w 499214"/>
                <a:gd name="connsiteY6" fmla="*/ 615126 h 615126"/>
                <a:gd name="connsiteX7" fmla="*/ 499214 w 499214"/>
                <a:gd name="connsiteY7" fmla="*/ 615126 h 615126"/>
                <a:gd name="connsiteX8" fmla="*/ 345281 w 499214"/>
                <a:gd name="connsiteY8" fmla="*/ 602428 h 615126"/>
                <a:gd name="connsiteX0" fmla="*/ 0 w 499214"/>
                <a:gd name="connsiteY0" fmla="*/ 615126 h 615126"/>
                <a:gd name="connsiteX1" fmla="*/ 0 w 499214"/>
                <a:gd name="connsiteY1" fmla="*/ 615126 h 615126"/>
                <a:gd name="connsiteX2" fmla="*/ 0 w 499214"/>
                <a:gd name="connsiteY2" fmla="*/ 83204 h 615126"/>
                <a:gd name="connsiteX3" fmla="*/ 83204 w 499214"/>
                <a:gd name="connsiteY3" fmla="*/ 0 h 615126"/>
                <a:gd name="connsiteX4" fmla="*/ 416010 w 499214"/>
                <a:gd name="connsiteY4" fmla="*/ 0 h 615126"/>
                <a:gd name="connsiteX5" fmla="*/ 499214 w 499214"/>
                <a:gd name="connsiteY5" fmla="*/ 83204 h 615126"/>
                <a:gd name="connsiteX6" fmla="*/ 499214 w 499214"/>
                <a:gd name="connsiteY6" fmla="*/ 615126 h 615126"/>
                <a:gd name="connsiteX7" fmla="*/ 499214 w 499214"/>
                <a:gd name="connsiteY7" fmla="*/ 615126 h 61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214" h="615126">
                  <a:moveTo>
                    <a:pt x="0" y="615126"/>
                  </a:moveTo>
                  <a:lnTo>
                    <a:pt x="0" y="615126"/>
                  </a:lnTo>
                  <a:lnTo>
                    <a:pt x="0" y="83204"/>
                  </a:lnTo>
                  <a:cubicBezTo>
                    <a:pt x="0" y="37252"/>
                    <a:pt x="37252" y="0"/>
                    <a:pt x="83204" y="0"/>
                  </a:cubicBezTo>
                  <a:lnTo>
                    <a:pt x="416010" y="0"/>
                  </a:lnTo>
                  <a:cubicBezTo>
                    <a:pt x="461962" y="0"/>
                    <a:pt x="499214" y="37252"/>
                    <a:pt x="499214" y="83204"/>
                  </a:cubicBezTo>
                  <a:lnTo>
                    <a:pt x="499214" y="615126"/>
                  </a:lnTo>
                  <a:lnTo>
                    <a:pt x="499214" y="615126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98242478-D959-F0CF-5070-1512FDDB89A1}"/>
                </a:ext>
              </a:extLst>
            </p:cNvPr>
            <p:cNvSpPr/>
            <p:nvPr/>
          </p:nvSpPr>
          <p:spPr bwMode="auto">
            <a:xfrm>
              <a:off x="2049532" y="1649914"/>
              <a:ext cx="981924" cy="1331592"/>
            </a:xfrm>
            <a:custGeom>
              <a:avLst/>
              <a:gdLst>
                <a:gd name="connsiteX0" fmla="*/ 945329 w 981924"/>
                <a:gd name="connsiteY0" fmla="*/ 1283246 h 1331592"/>
                <a:gd name="connsiteX1" fmla="*/ 981923 w 981924"/>
                <a:gd name="connsiteY1" fmla="*/ 1304373 h 1331592"/>
                <a:gd name="connsiteX2" fmla="*/ 981923 w 981924"/>
                <a:gd name="connsiteY2" fmla="*/ 1331592 h 1331592"/>
                <a:gd name="connsiteX3" fmla="*/ 933543 w 981924"/>
                <a:gd name="connsiteY3" fmla="*/ 1303660 h 1331592"/>
                <a:gd name="connsiteX4" fmla="*/ 760398 w 981924"/>
                <a:gd name="connsiteY4" fmla="*/ 1176475 h 1331592"/>
                <a:gd name="connsiteX5" fmla="*/ 889650 w 981924"/>
                <a:gd name="connsiteY5" fmla="*/ 1251099 h 1331592"/>
                <a:gd name="connsiteX6" fmla="*/ 877864 w 981924"/>
                <a:gd name="connsiteY6" fmla="*/ 1271513 h 1331592"/>
                <a:gd name="connsiteX7" fmla="*/ 748612 w 981924"/>
                <a:gd name="connsiteY7" fmla="*/ 1196889 h 1331592"/>
                <a:gd name="connsiteX8" fmla="*/ 904634 w 981924"/>
                <a:gd name="connsiteY8" fmla="*/ 1146388 h 1331592"/>
                <a:gd name="connsiteX9" fmla="*/ 981923 w 981924"/>
                <a:gd name="connsiteY9" fmla="*/ 1191010 h 1331592"/>
                <a:gd name="connsiteX10" fmla="*/ 981923 w 981924"/>
                <a:gd name="connsiteY10" fmla="*/ 1218228 h 1331592"/>
                <a:gd name="connsiteX11" fmla="*/ 892849 w 981924"/>
                <a:gd name="connsiteY11" fmla="*/ 1166801 h 1331592"/>
                <a:gd name="connsiteX12" fmla="*/ 575466 w 981924"/>
                <a:gd name="connsiteY12" fmla="*/ 1069705 h 1331592"/>
                <a:gd name="connsiteX13" fmla="*/ 704718 w 981924"/>
                <a:gd name="connsiteY13" fmla="*/ 1144329 h 1331592"/>
                <a:gd name="connsiteX14" fmla="*/ 692932 w 981924"/>
                <a:gd name="connsiteY14" fmla="*/ 1164743 h 1331592"/>
                <a:gd name="connsiteX15" fmla="*/ 563680 w 981924"/>
                <a:gd name="connsiteY15" fmla="*/ 1090119 h 1331592"/>
                <a:gd name="connsiteX16" fmla="*/ 719702 w 981924"/>
                <a:gd name="connsiteY16" fmla="*/ 1039617 h 1331592"/>
                <a:gd name="connsiteX17" fmla="*/ 848956 w 981924"/>
                <a:gd name="connsiteY17" fmla="*/ 1114241 h 1331592"/>
                <a:gd name="connsiteX18" fmla="*/ 837170 w 981924"/>
                <a:gd name="connsiteY18" fmla="*/ 1134654 h 1331592"/>
                <a:gd name="connsiteX19" fmla="*/ 707917 w 981924"/>
                <a:gd name="connsiteY19" fmla="*/ 1060030 h 1331592"/>
                <a:gd name="connsiteX20" fmla="*/ 863526 w 981924"/>
                <a:gd name="connsiteY20" fmla="*/ 997853 h 1331592"/>
                <a:gd name="connsiteX21" fmla="*/ 981923 w 981924"/>
                <a:gd name="connsiteY21" fmla="*/ 1066210 h 1331592"/>
                <a:gd name="connsiteX22" fmla="*/ 981924 w 981924"/>
                <a:gd name="connsiteY22" fmla="*/ 1091277 h 1331592"/>
                <a:gd name="connsiteX23" fmla="*/ 980993 w 981924"/>
                <a:gd name="connsiteY23" fmla="*/ 1092890 h 1331592"/>
                <a:gd name="connsiteX24" fmla="*/ 851740 w 981924"/>
                <a:gd name="connsiteY24" fmla="*/ 1018266 h 1331592"/>
                <a:gd name="connsiteX25" fmla="*/ 390534 w 981924"/>
                <a:gd name="connsiteY25" fmla="*/ 962934 h 1331592"/>
                <a:gd name="connsiteX26" fmla="*/ 519785 w 981924"/>
                <a:gd name="connsiteY26" fmla="*/ 1037558 h 1331592"/>
                <a:gd name="connsiteX27" fmla="*/ 508000 w 981924"/>
                <a:gd name="connsiteY27" fmla="*/ 1057972 h 1331592"/>
                <a:gd name="connsiteX28" fmla="*/ 378748 w 981924"/>
                <a:gd name="connsiteY28" fmla="*/ 983348 h 1331592"/>
                <a:gd name="connsiteX29" fmla="*/ 534771 w 981924"/>
                <a:gd name="connsiteY29" fmla="*/ 932847 h 1331592"/>
                <a:gd name="connsiteX30" fmla="*/ 664024 w 981924"/>
                <a:gd name="connsiteY30" fmla="*/ 1007470 h 1331592"/>
                <a:gd name="connsiteX31" fmla="*/ 652238 w 981924"/>
                <a:gd name="connsiteY31" fmla="*/ 1027884 h 1331592"/>
                <a:gd name="connsiteX32" fmla="*/ 522985 w 981924"/>
                <a:gd name="connsiteY32" fmla="*/ 953260 h 1331592"/>
                <a:gd name="connsiteX33" fmla="*/ 678594 w 981924"/>
                <a:gd name="connsiteY33" fmla="*/ 891082 h 1331592"/>
                <a:gd name="connsiteX34" fmla="*/ 807847 w 981924"/>
                <a:gd name="connsiteY34" fmla="*/ 965705 h 1331592"/>
                <a:gd name="connsiteX35" fmla="*/ 796061 w 981924"/>
                <a:gd name="connsiteY35" fmla="*/ 986119 h 1331592"/>
                <a:gd name="connsiteX36" fmla="*/ 666808 w 981924"/>
                <a:gd name="connsiteY36" fmla="*/ 911495 h 1331592"/>
                <a:gd name="connsiteX37" fmla="*/ 822831 w 981924"/>
                <a:gd name="connsiteY37" fmla="*/ 860994 h 1331592"/>
                <a:gd name="connsiteX38" fmla="*/ 952084 w 981924"/>
                <a:gd name="connsiteY38" fmla="*/ 935618 h 1331592"/>
                <a:gd name="connsiteX39" fmla="*/ 940298 w 981924"/>
                <a:gd name="connsiteY39" fmla="*/ 956032 h 1331592"/>
                <a:gd name="connsiteX40" fmla="*/ 811045 w 981924"/>
                <a:gd name="connsiteY40" fmla="*/ 881408 h 1331592"/>
                <a:gd name="connsiteX41" fmla="*/ 205603 w 981924"/>
                <a:gd name="connsiteY41" fmla="*/ 856164 h 1331592"/>
                <a:gd name="connsiteX42" fmla="*/ 334854 w 981924"/>
                <a:gd name="connsiteY42" fmla="*/ 930788 h 1331592"/>
                <a:gd name="connsiteX43" fmla="*/ 323068 w 981924"/>
                <a:gd name="connsiteY43" fmla="*/ 951202 h 1331592"/>
                <a:gd name="connsiteX44" fmla="*/ 193817 w 981924"/>
                <a:gd name="connsiteY44" fmla="*/ 876578 h 1331592"/>
                <a:gd name="connsiteX45" fmla="*/ 349839 w 981924"/>
                <a:gd name="connsiteY45" fmla="*/ 826076 h 1331592"/>
                <a:gd name="connsiteX46" fmla="*/ 479092 w 981924"/>
                <a:gd name="connsiteY46" fmla="*/ 900700 h 1331592"/>
                <a:gd name="connsiteX47" fmla="*/ 467306 w 981924"/>
                <a:gd name="connsiteY47" fmla="*/ 921113 h 1331592"/>
                <a:gd name="connsiteX48" fmla="*/ 338053 w 981924"/>
                <a:gd name="connsiteY48" fmla="*/ 846489 h 1331592"/>
                <a:gd name="connsiteX49" fmla="*/ 966654 w 981924"/>
                <a:gd name="connsiteY49" fmla="*/ 819229 h 1331592"/>
                <a:gd name="connsiteX50" fmla="*/ 981923 w 981924"/>
                <a:gd name="connsiteY50" fmla="*/ 828044 h 1331592"/>
                <a:gd name="connsiteX51" fmla="*/ 981923 w 981924"/>
                <a:gd name="connsiteY51" fmla="*/ 855262 h 1331592"/>
                <a:gd name="connsiteX52" fmla="*/ 954869 w 981924"/>
                <a:gd name="connsiteY52" fmla="*/ 839642 h 1331592"/>
                <a:gd name="connsiteX53" fmla="*/ 493662 w 981924"/>
                <a:gd name="connsiteY53" fmla="*/ 784312 h 1331592"/>
                <a:gd name="connsiteX54" fmla="*/ 622914 w 981924"/>
                <a:gd name="connsiteY54" fmla="*/ 858934 h 1331592"/>
                <a:gd name="connsiteX55" fmla="*/ 611129 w 981924"/>
                <a:gd name="connsiteY55" fmla="*/ 879349 h 1331592"/>
                <a:gd name="connsiteX56" fmla="*/ 481876 w 981924"/>
                <a:gd name="connsiteY56" fmla="*/ 804725 h 1331592"/>
                <a:gd name="connsiteX57" fmla="*/ 637899 w 981924"/>
                <a:gd name="connsiteY57" fmla="*/ 754223 h 1331592"/>
                <a:gd name="connsiteX58" fmla="*/ 767152 w 981924"/>
                <a:gd name="connsiteY58" fmla="*/ 828847 h 1331592"/>
                <a:gd name="connsiteX59" fmla="*/ 755366 w 981924"/>
                <a:gd name="connsiteY59" fmla="*/ 849260 h 1331592"/>
                <a:gd name="connsiteX60" fmla="*/ 626113 w 981924"/>
                <a:gd name="connsiteY60" fmla="*/ 774637 h 1331592"/>
                <a:gd name="connsiteX61" fmla="*/ 11786 w 981924"/>
                <a:gd name="connsiteY61" fmla="*/ 744264 h 1331592"/>
                <a:gd name="connsiteX62" fmla="*/ 141039 w 981924"/>
                <a:gd name="connsiteY62" fmla="*/ 818888 h 1331592"/>
                <a:gd name="connsiteX63" fmla="*/ 129253 w 981924"/>
                <a:gd name="connsiteY63" fmla="*/ 839302 h 1331592"/>
                <a:gd name="connsiteX64" fmla="*/ 0 w 981924"/>
                <a:gd name="connsiteY64" fmla="*/ 764678 h 1331592"/>
                <a:gd name="connsiteX65" fmla="*/ 164908 w 981924"/>
                <a:gd name="connsiteY65" fmla="*/ 719306 h 1331592"/>
                <a:gd name="connsiteX66" fmla="*/ 294159 w 981924"/>
                <a:gd name="connsiteY66" fmla="*/ 793930 h 1331592"/>
                <a:gd name="connsiteX67" fmla="*/ 282374 w 981924"/>
                <a:gd name="connsiteY67" fmla="*/ 814343 h 1331592"/>
                <a:gd name="connsiteX68" fmla="*/ 153122 w 981924"/>
                <a:gd name="connsiteY68" fmla="*/ 739719 h 1331592"/>
                <a:gd name="connsiteX69" fmla="*/ 781723 w 981924"/>
                <a:gd name="connsiteY69" fmla="*/ 712457 h 1331592"/>
                <a:gd name="connsiteX70" fmla="*/ 910975 w 981924"/>
                <a:gd name="connsiteY70" fmla="*/ 787082 h 1331592"/>
                <a:gd name="connsiteX71" fmla="*/ 899188 w 981924"/>
                <a:gd name="connsiteY71" fmla="*/ 807495 h 1331592"/>
                <a:gd name="connsiteX72" fmla="*/ 769936 w 981924"/>
                <a:gd name="connsiteY72" fmla="*/ 732872 h 1331592"/>
                <a:gd name="connsiteX73" fmla="*/ 308731 w 981924"/>
                <a:gd name="connsiteY73" fmla="*/ 677541 h 1331592"/>
                <a:gd name="connsiteX74" fmla="*/ 437982 w 981924"/>
                <a:gd name="connsiteY74" fmla="*/ 752165 h 1331592"/>
                <a:gd name="connsiteX75" fmla="*/ 426197 w 981924"/>
                <a:gd name="connsiteY75" fmla="*/ 772578 h 1331592"/>
                <a:gd name="connsiteX76" fmla="*/ 296945 w 981924"/>
                <a:gd name="connsiteY76" fmla="*/ 697955 h 1331592"/>
                <a:gd name="connsiteX77" fmla="*/ 933326 w 981924"/>
                <a:gd name="connsiteY77" fmla="*/ 669611 h 1331592"/>
                <a:gd name="connsiteX78" fmla="*/ 981924 w 981924"/>
                <a:gd name="connsiteY78" fmla="*/ 697669 h 1331592"/>
                <a:gd name="connsiteX79" fmla="*/ 981924 w 981924"/>
                <a:gd name="connsiteY79" fmla="*/ 724887 h 1331592"/>
                <a:gd name="connsiteX80" fmla="*/ 921540 w 981924"/>
                <a:gd name="connsiteY80" fmla="*/ 690025 h 1331592"/>
                <a:gd name="connsiteX81" fmla="*/ 452967 w 981924"/>
                <a:gd name="connsiteY81" fmla="*/ 647453 h 1331592"/>
                <a:gd name="connsiteX82" fmla="*/ 582220 w 981924"/>
                <a:gd name="connsiteY82" fmla="*/ 722077 h 1331592"/>
                <a:gd name="connsiteX83" fmla="*/ 570434 w 981924"/>
                <a:gd name="connsiteY83" fmla="*/ 742490 h 1331592"/>
                <a:gd name="connsiteX84" fmla="*/ 441181 w 981924"/>
                <a:gd name="connsiteY84" fmla="*/ 667867 h 1331592"/>
                <a:gd name="connsiteX85" fmla="*/ 596790 w 981924"/>
                <a:gd name="connsiteY85" fmla="*/ 605688 h 1331592"/>
                <a:gd name="connsiteX86" fmla="*/ 726043 w 981924"/>
                <a:gd name="connsiteY86" fmla="*/ 680312 h 1331592"/>
                <a:gd name="connsiteX87" fmla="*/ 714256 w 981924"/>
                <a:gd name="connsiteY87" fmla="*/ 700724 h 1331592"/>
                <a:gd name="connsiteX88" fmla="*/ 585004 w 981924"/>
                <a:gd name="connsiteY88" fmla="*/ 626102 h 1331592"/>
                <a:gd name="connsiteX89" fmla="*/ 114914 w 981924"/>
                <a:gd name="connsiteY89" fmla="*/ 565642 h 1331592"/>
                <a:gd name="connsiteX90" fmla="*/ 244167 w 981924"/>
                <a:gd name="connsiteY90" fmla="*/ 640265 h 1331592"/>
                <a:gd name="connsiteX91" fmla="*/ 232381 w 981924"/>
                <a:gd name="connsiteY91" fmla="*/ 660679 h 1331592"/>
                <a:gd name="connsiteX92" fmla="*/ 103129 w 981924"/>
                <a:gd name="connsiteY92" fmla="*/ 586055 h 1331592"/>
                <a:gd name="connsiteX93" fmla="*/ 748394 w 981924"/>
                <a:gd name="connsiteY93" fmla="*/ 562840 h 1331592"/>
                <a:gd name="connsiteX94" fmla="*/ 877647 w 981924"/>
                <a:gd name="connsiteY94" fmla="*/ 637464 h 1331592"/>
                <a:gd name="connsiteX95" fmla="*/ 865861 w 981924"/>
                <a:gd name="connsiteY95" fmla="*/ 657878 h 1331592"/>
                <a:gd name="connsiteX96" fmla="*/ 736608 w 981924"/>
                <a:gd name="connsiteY96" fmla="*/ 583254 h 1331592"/>
                <a:gd name="connsiteX97" fmla="*/ 268036 w 981924"/>
                <a:gd name="connsiteY97" fmla="*/ 540683 h 1331592"/>
                <a:gd name="connsiteX98" fmla="*/ 397289 w 981924"/>
                <a:gd name="connsiteY98" fmla="*/ 615307 h 1331592"/>
                <a:gd name="connsiteX99" fmla="*/ 385502 w 981924"/>
                <a:gd name="connsiteY99" fmla="*/ 635719 h 1331592"/>
                <a:gd name="connsiteX100" fmla="*/ 256251 w 981924"/>
                <a:gd name="connsiteY100" fmla="*/ 561096 h 1331592"/>
                <a:gd name="connsiteX101" fmla="*/ 892217 w 981924"/>
                <a:gd name="connsiteY101" fmla="*/ 521076 h 1331592"/>
                <a:gd name="connsiteX102" fmla="*/ 981923 w 981924"/>
                <a:gd name="connsiteY102" fmla="*/ 572868 h 1331592"/>
                <a:gd name="connsiteX103" fmla="*/ 981923 w 981924"/>
                <a:gd name="connsiteY103" fmla="*/ 600086 h 1331592"/>
                <a:gd name="connsiteX104" fmla="*/ 880431 w 981924"/>
                <a:gd name="connsiteY104" fmla="*/ 541489 h 1331592"/>
                <a:gd name="connsiteX105" fmla="*/ 411859 w 981924"/>
                <a:gd name="connsiteY105" fmla="*/ 498918 h 1331592"/>
                <a:gd name="connsiteX106" fmla="*/ 541111 w 981924"/>
                <a:gd name="connsiteY106" fmla="*/ 573541 h 1331592"/>
                <a:gd name="connsiteX107" fmla="*/ 529325 w 981924"/>
                <a:gd name="connsiteY107" fmla="*/ 593954 h 1331592"/>
                <a:gd name="connsiteX108" fmla="*/ 400073 w 981924"/>
                <a:gd name="connsiteY108" fmla="*/ 519332 h 1331592"/>
                <a:gd name="connsiteX109" fmla="*/ 563462 w 981924"/>
                <a:gd name="connsiteY109" fmla="*/ 456070 h 1331592"/>
                <a:gd name="connsiteX110" fmla="*/ 692715 w 981924"/>
                <a:gd name="connsiteY110" fmla="*/ 530694 h 1331592"/>
                <a:gd name="connsiteX111" fmla="*/ 680929 w 981924"/>
                <a:gd name="connsiteY111" fmla="*/ 551108 h 1331592"/>
                <a:gd name="connsiteX112" fmla="*/ 551676 w 981924"/>
                <a:gd name="connsiteY112" fmla="*/ 476484 h 1331592"/>
                <a:gd name="connsiteX113" fmla="*/ 707285 w 981924"/>
                <a:gd name="connsiteY113" fmla="*/ 414305 h 1331592"/>
                <a:gd name="connsiteX114" fmla="*/ 836537 w 981924"/>
                <a:gd name="connsiteY114" fmla="*/ 488928 h 1331592"/>
                <a:gd name="connsiteX115" fmla="*/ 824751 w 981924"/>
                <a:gd name="connsiteY115" fmla="*/ 509342 h 1331592"/>
                <a:gd name="connsiteX116" fmla="*/ 695499 w 981924"/>
                <a:gd name="connsiteY116" fmla="*/ 434719 h 1331592"/>
                <a:gd name="connsiteX117" fmla="*/ 218043 w 981924"/>
                <a:gd name="connsiteY117" fmla="*/ 387018 h 1331592"/>
                <a:gd name="connsiteX118" fmla="*/ 347295 w 981924"/>
                <a:gd name="connsiteY118" fmla="*/ 461642 h 1331592"/>
                <a:gd name="connsiteX119" fmla="*/ 335510 w 981924"/>
                <a:gd name="connsiteY119" fmla="*/ 482055 h 1331592"/>
                <a:gd name="connsiteX120" fmla="*/ 206257 w 981924"/>
                <a:gd name="connsiteY120" fmla="*/ 407432 h 1331592"/>
                <a:gd name="connsiteX121" fmla="*/ 861344 w 981924"/>
                <a:gd name="connsiteY121" fmla="*/ 367205 h 1331592"/>
                <a:gd name="connsiteX122" fmla="*/ 981923 w 981924"/>
                <a:gd name="connsiteY122" fmla="*/ 436822 h 1331592"/>
                <a:gd name="connsiteX123" fmla="*/ 981924 w 981924"/>
                <a:gd name="connsiteY123" fmla="*/ 456851 h 1331592"/>
                <a:gd name="connsiteX124" fmla="*/ 978811 w 981924"/>
                <a:gd name="connsiteY124" fmla="*/ 462243 h 1331592"/>
                <a:gd name="connsiteX125" fmla="*/ 849558 w 981924"/>
                <a:gd name="connsiteY125" fmla="*/ 387619 h 1331592"/>
                <a:gd name="connsiteX126" fmla="*/ 378531 w 981924"/>
                <a:gd name="connsiteY126" fmla="*/ 349300 h 1331592"/>
                <a:gd name="connsiteX127" fmla="*/ 507784 w 981924"/>
                <a:gd name="connsiteY127" fmla="*/ 423924 h 1331592"/>
                <a:gd name="connsiteX128" fmla="*/ 495997 w 981924"/>
                <a:gd name="connsiteY128" fmla="*/ 444337 h 1331592"/>
                <a:gd name="connsiteX129" fmla="*/ 366745 w 981924"/>
                <a:gd name="connsiteY129" fmla="*/ 369714 h 1331592"/>
                <a:gd name="connsiteX130" fmla="*/ 522354 w 981924"/>
                <a:gd name="connsiteY130" fmla="*/ 307535 h 1331592"/>
                <a:gd name="connsiteX131" fmla="*/ 651606 w 981924"/>
                <a:gd name="connsiteY131" fmla="*/ 382158 h 1331592"/>
                <a:gd name="connsiteX132" fmla="*/ 639820 w 981924"/>
                <a:gd name="connsiteY132" fmla="*/ 402572 h 1331592"/>
                <a:gd name="connsiteX133" fmla="*/ 510568 w 981924"/>
                <a:gd name="connsiteY133" fmla="*/ 327949 h 1331592"/>
                <a:gd name="connsiteX134" fmla="*/ 676412 w 981924"/>
                <a:gd name="connsiteY134" fmla="*/ 260435 h 1331592"/>
                <a:gd name="connsiteX135" fmla="*/ 805665 w 981924"/>
                <a:gd name="connsiteY135" fmla="*/ 335059 h 1331592"/>
                <a:gd name="connsiteX136" fmla="*/ 793879 w 981924"/>
                <a:gd name="connsiteY136" fmla="*/ 355472 h 1331592"/>
                <a:gd name="connsiteX137" fmla="*/ 664626 w 981924"/>
                <a:gd name="connsiteY137" fmla="*/ 280848 h 1331592"/>
                <a:gd name="connsiteX138" fmla="*/ 820235 w 981924"/>
                <a:gd name="connsiteY138" fmla="*/ 218670 h 1331592"/>
                <a:gd name="connsiteX139" fmla="*/ 949487 w 981924"/>
                <a:gd name="connsiteY139" fmla="*/ 293293 h 1331592"/>
                <a:gd name="connsiteX140" fmla="*/ 937702 w 981924"/>
                <a:gd name="connsiteY140" fmla="*/ 313708 h 1331592"/>
                <a:gd name="connsiteX141" fmla="*/ 808449 w 981924"/>
                <a:gd name="connsiteY141" fmla="*/ 239084 h 1331592"/>
                <a:gd name="connsiteX142" fmla="*/ 328538 w 981924"/>
                <a:gd name="connsiteY142" fmla="*/ 195635 h 1331592"/>
                <a:gd name="connsiteX143" fmla="*/ 457790 w 981924"/>
                <a:gd name="connsiteY143" fmla="*/ 270259 h 1331592"/>
                <a:gd name="connsiteX144" fmla="*/ 446004 w 981924"/>
                <a:gd name="connsiteY144" fmla="*/ 290673 h 1331592"/>
                <a:gd name="connsiteX145" fmla="*/ 316752 w 981924"/>
                <a:gd name="connsiteY145" fmla="*/ 216049 h 1331592"/>
                <a:gd name="connsiteX146" fmla="*/ 491481 w 981924"/>
                <a:gd name="connsiteY146" fmla="*/ 153665 h 1331592"/>
                <a:gd name="connsiteX147" fmla="*/ 620733 w 981924"/>
                <a:gd name="connsiteY147" fmla="*/ 228288 h 1331592"/>
                <a:gd name="connsiteX148" fmla="*/ 608947 w 981924"/>
                <a:gd name="connsiteY148" fmla="*/ 248702 h 1331592"/>
                <a:gd name="connsiteX149" fmla="*/ 479695 w 981924"/>
                <a:gd name="connsiteY149" fmla="*/ 174078 h 1331592"/>
                <a:gd name="connsiteX150" fmla="*/ 635304 w 981924"/>
                <a:gd name="connsiteY150" fmla="*/ 111900 h 1331592"/>
                <a:gd name="connsiteX151" fmla="*/ 764556 w 981924"/>
                <a:gd name="connsiteY151" fmla="*/ 186523 h 1331592"/>
                <a:gd name="connsiteX152" fmla="*/ 752771 w 981924"/>
                <a:gd name="connsiteY152" fmla="*/ 206938 h 1331592"/>
                <a:gd name="connsiteX153" fmla="*/ 623518 w 981924"/>
                <a:gd name="connsiteY153" fmla="*/ 132314 h 1331592"/>
                <a:gd name="connsiteX154" fmla="*/ 441488 w 981924"/>
                <a:gd name="connsiteY154" fmla="*/ 0 h 1331592"/>
                <a:gd name="connsiteX155" fmla="*/ 570740 w 981924"/>
                <a:gd name="connsiteY155" fmla="*/ 74624 h 1331592"/>
                <a:gd name="connsiteX156" fmla="*/ 558954 w 981924"/>
                <a:gd name="connsiteY156" fmla="*/ 95038 h 1331592"/>
                <a:gd name="connsiteX157" fmla="*/ 429702 w 981924"/>
                <a:gd name="connsiteY157" fmla="*/ 20414 h 1331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981924" h="1331592">
                  <a:moveTo>
                    <a:pt x="945329" y="1283246"/>
                  </a:moveTo>
                  <a:lnTo>
                    <a:pt x="981923" y="1304373"/>
                  </a:lnTo>
                  <a:lnTo>
                    <a:pt x="981923" y="1331592"/>
                  </a:lnTo>
                  <a:lnTo>
                    <a:pt x="933543" y="1303660"/>
                  </a:lnTo>
                  <a:close/>
                  <a:moveTo>
                    <a:pt x="760398" y="1176475"/>
                  </a:moveTo>
                  <a:lnTo>
                    <a:pt x="889650" y="1251099"/>
                  </a:lnTo>
                  <a:lnTo>
                    <a:pt x="877864" y="1271513"/>
                  </a:lnTo>
                  <a:lnTo>
                    <a:pt x="748612" y="1196889"/>
                  </a:lnTo>
                  <a:close/>
                  <a:moveTo>
                    <a:pt x="904634" y="1146388"/>
                  </a:moveTo>
                  <a:lnTo>
                    <a:pt x="981923" y="1191010"/>
                  </a:lnTo>
                  <a:lnTo>
                    <a:pt x="981923" y="1218228"/>
                  </a:lnTo>
                  <a:lnTo>
                    <a:pt x="892849" y="1166801"/>
                  </a:lnTo>
                  <a:close/>
                  <a:moveTo>
                    <a:pt x="575466" y="1069705"/>
                  </a:moveTo>
                  <a:lnTo>
                    <a:pt x="704718" y="1144329"/>
                  </a:lnTo>
                  <a:lnTo>
                    <a:pt x="692932" y="1164743"/>
                  </a:lnTo>
                  <a:lnTo>
                    <a:pt x="563680" y="1090119"/>
                  </a:lnTo>
                  <a:close/>
                  <a:moveTo>
                    <a:pt x="719702" y="1039617"/>
                  </a:moveTo>
                  <a:lnTo>
                    <a:pt x="848956" y="1114241"/>
                  </a:lnTo>
                  <a:lnTo>
                    <a:pt x="837170" y="1134654"/>
                  </a:lnTo>
                  <a:lnTo>
                    <a:pt x="707917" y="1060030"/>
                  </a:lnTo>
                  <a:close/>
                  <a:moveTo>
                    <a:pt x="863526" y="997853"/>
                  </a:moveTo>
                  <a:lnTo>
                    <a:pt x="981923" y="1066210"/>
                  </a:lnTo>
                  <a:lnTo>
                    <a:pt x="981924" y="1091277"/>
                  </a:lnTo>
                  <a:lnTo>
                    <a:pt x="980993" y="1092890"/>
                  </a:lnTo>
                  <a:lnTo>
                    <a:pt x="851740" y="1018266"/>
                  </a:lnTo>
                  <a:close/>
                  <a:moveTo>
                    <a:pt x="390534" y="962934"/>
                  </a:moveTo>
                  <a:lnTo>
                    <a:pt x="519785" y="1037558"/>
                  </a:lnTo>
                  <a:lnTo>
                    <a:pt x="508000" y="1057972"/>
                  </a:lnTo>
                  <a:lnTo>
                    <a:pt x="378748" y="983348"/>
                  </a:lnTo>
                  <a:close/>
                  <a:moveTo>
                    <a:pt x="534771" y="932847"/>
                  </a:moveTo>
                  <a:lnTo>
                    <a:pt x="664024" y="1007470"/>
                  </a:lnTo>
                  <a:lnTo>
                    <a:pt x="652238" y="1027884"/>
                  </a:lnTo>
                  <a:lnTo>
                    <a:pt x="522985" y="953260"/>
                  </a:lnTo>
                  <a:close/>
                  <a:moveTo>
                    <a:pt x="678594" y="891082"/>
                  </a:moveTo>
                  <a:lnTo>
                    <a:pt x="807847" y="965705"/>
                  </a:lnTo>
                  <a:lnTo>
                    <a:pt x="796061" y="986119"/>
                  </a:lnTo>
                  <a:lnTo>
                    <a:pt x="666808" y="911495"/>
                  </a:lnTo>
                  <a:close/>
                  <a:moveTo>
                    <a:pt x="822831" y="860994"/>
                  </a:moveTo>
                  <a:lnTo>
                    <a:pt x="952084" y="935618"/>
                  </a:lnTo>
                  <a:lnTo>
                    <a:pt x="940298" y="956032"/>
                  </a:lnTo>
                  <a:lnTo>
                    <a:pt x="811045" y="881408"/>
                  </a:lnTo>
                  <a:close/>
                  <a:moveTo>
                    <a:pt x="205603" y="856164"/>
                  </a:moveTo>
                  <a:lnTo>
                    <a:pt x="334854" y="930788"/>
                  </a:lnTo>
                  <a:lnTo>
                    <a:pt x="323068" y="951202"/>
                  </a:lnTo>
                  <a:lnTo>
                    <a:pt x="193817" y="876578"/>
                  </a:lnTo>
                  <a:close/>
                  <a:moveTo>
                    <a:pt x="349839" y="826076"/>
                  </a:moveTo>
                  <a:lnTo>
                    <a:pt x="479092" y="900700"/>
                  </a:lnTo>
                  <a:lnTo>
                    <a:pt x="467306" y="921113"/>
                  </a:lnTo>
                  <a:lnTo>
                    <a:pt x="338053" y="846489"/>
                  </a:lnTo>
                  <a:close/>
                  <a:moveTo>
                    <a:pt x="966654" y="819229"/>
                  </a:moveTo>
                  <a:lnTo>
                    <a:pt x="981923" y="828044"/>
                  </a:lnTo>
                  <a:lnTo>
                    <a:pt x="981923" y="855262"/>
                  </a:lnTo>
                  <a:lnTo>
                    <a:pt x="954869" y="839642"/>
                  </a:lnTo>
                  <a:close/>
                  <a:moveTo>
                    <a:pt x="493662" y="784312"/>
                  </a:moveTo>
                  <a:lnTo>
                    <a:pt x="622914" y="858934"/>
                  </a:lnTo>
                  <a:lnTo>
                    <a:pt x="611129" y="879349"/>
                  </a:lnTo>
                  <a:lnTo>
                    <a:pt x="481876" y="804725"/>
                  </a:lnTo>
                  <a:close/>
                  <a:moveTo>
                    <a:pt x="637899" y="754223"/>
                  </a:moveTo>
                  <a:lnTo>
                    <a:pt x="767152" y="828847"/>
                  </a:lnTo>
                  <a:lnTo>
                    <a:pt x="755366" y="849260"/>
                  </a:lnTo>
                  <a:lnTo>
                    <a:pt x="626113" y="774637"/>
                  </a:lnTo>
                  <a:close/>
                  <a:moveTo>
                    <a:pt x="11786" y="744264"/>
                  </a:moveTo>
                  <a:lnTo>
                    <a:pt x="141039" y="818888"/>
                  </a:lnTo>
                  <a:lnTo>
                    <a:pt x="129253" y="839302"/>
                  </a:lnTo>
                  <a:lnTo>
                    <a:pt x="0" y="764678"/>
                  </a:lnTo>
                  <a:close/>
                  <a:moveTo>
                    <a:pt x="164908" y="719306"/>
                  </a:moveTo>
                  <a:lnTo>
                    <a:pt x="294159" y="793930"/>
                  </a:lnTo>
                  <a:lnTo>
                    <a:pt x="282374" y="814343"/>
                  </a:lnTo>
                  <a:lnTo>
                    <a:pt x="153122" y="739719"/>
                  </a:lnTo>
                  <a:close/>
                  <a:moveTo>
                    <a:pt x="781723" y="712457"/>
                  </a:moveTo>
                  <a:lnTo>
                    <a:pt x="910975" y="787082"/>
                  </a:lnTo>
                  <a:lnTo>
                    <a:pt x="899188" y="807495"/>
                  </a:lnTo>
                  <a:lnTo>
                    <a:pt x="769936" y="732872"/>
                  </a:lnTo>
                  <a:close/>
                  <a:moveTo>
                    <a:pt x="308731" y="677541"/>
                  </a:moveTo>
                  <a:lnTo>
                    <a:pt x="437982" y="752165"/>
                  </a:lnTo>
                  <a:lnTo>
                    <a:pt x="426197" y="772578"/>
                  </a:lnTo>
                  <a:lnTo>
                    <a:pt x="296945" y="697955"/>
                  </a:lnTo>
                  <a:close/>
                  <a:moveTo>
                    <a:pt x="933326" y="669611"/>
                  </a:moveTo>
                  <a:lnTo>
                    <a:pt x="981924" y="697669"/>
                  </a:lnTo>
                  <a:lnTo>
                    <a:pt x="981924" y="724887"/>
                  </a:lnTo>
                  <a:lnTo>
                    <a:pt x="921540" y="690025"/>
                  </a:lnTo>
                  <a:close/>
                  <a:moveTo>
                    <a:pt x="452967" y="647453"/>
                  </a:moveTo>
                  <a:lnTo>
                    <a:pt x="582220" y="722077"/>
                  </a:lnTo>
                  <a:lnTo>
                    <a:pt x="570434" y="742490"/>
                  </a:lnTo>
                  <a:lnTo>
                    <a:pt x="441181" y="667867"/>
                  </a:lnTo>
                  <a:close/>
                  <a:moveTo>
                    <a:pt x="596790" y="605688"/>
                  </a:moveTo>
                  <a:lnTo>
                    <a:pt x="726043" y="680312"/>
                  </a:lnTo>
                  <a:lnTo>
                    <a:pt x="714256" y="700724"/>
                  </a:lnTo>
                  <a:lnTo>
                    <a:pt x="585004" y="626102"/>
                  </a:lnTo>
                  <a:close/>
                  <a:moveTo>
                    <a:pt x="114914" y="565642"/>
                  </a:moveTo>
                  <a:lnTo>
                    <a:pt x="244167" y="640265"/>
                  </a:lnTo>
                  <a:lnTo>
                    <a:pt x="232381" y="660679"/>
                  </a:lnTo>
                  <a:lnTo>
                    <a:pt x="103129" y="586055"/>
                  </a:lnTo>
                  <a:close/>
                  <a:moveTo>
                    <a:pt x="748394" y="562840"/>
                  </a:moveTo>
                  <a:lnTo>
                    <a:pt x="877647" y="637464"/>
                  </a:lnTo>
                  <a:lnTo>
                    <a:pt x="865861" y="657878"/>
                  </a:lnTo>
                  <a:lnTo>
                    <a:pt x="736608" y="583254"/>
                  </a:lnTo>
                  <a:close/>
                  <a:moveTo>
                    <a:pt x="268036" y="540683"/>
                  </a:moveTo>
                  <a:lnTo>
                    <a:pt x="397289" y="615307"/>
                  </a:lnTo>
                  <a:lnTo>
                    <a:pt x="385502" y="635719"/>
                  </a:lnTo>
                  <a:lnTo>
                    <a:pt x="256251" y="561096"/>
                  </a:lnTo>
                  <a:close/>
                  <a:moveTo>
                    <a:pt x="892217" y="521076"/>
                  </a:moveTo>
                  <a:lnTo>
                    <a:pt x="981923" y="572868"/>
                  </a:lnTo>
                  <a:lnTo>
                    <a:pt x="981923" y="600086"/>
                  </a:lnTo>
                  <a:lnTo>
                    <a:pt x="880431" y="541489"/>
                  </a:lnTo>
                  <a:close/>
                  <a:moveTo>
                    <a:pt x="411859" y="498918"/>
                  </a:moveTo>
                  <a:lnTo>
                    <a:pt x="541111" y="573541"/>
                  </a:lnTo>
                  <a:lnTo>
                    <a:pt x="529325" y="593954"/>
                  </a:lnTo>
                  <a:lnTo>
                    <a:pt x="400073" y="519332"/>
                  </a:lnTo>
                  <a:close/>
                  <a:moveTo>
                    <a:pt x="563462" y="456070"/>
                  </a:moveTo>
                  <a:lnTo>
                    <a:pt x="692715" y="530694"/>
                  </a:lnTo>
                  <a:lnTo>
                    <a:pt x="680929" y="551108"/>
                  </a:lnTo>
                  <a:lnTo>
                    <a:pt x="551676" y="476484"/>
                  </a:lnTo>
                  <a:close/>
                  <a:moveTo>
                    <a:pt x="707285" y="414305"/>
                  </a:moveTo>
                  <a:lnTo>
                    <a:pt x="836537" y="488928"/>
                  </a:lnTo>
                  <a:lnTo>
                    <a:pt x="824751" y="509342"/>
                  </a:lnTo>
                  <a:lnTo>
                    <a:pt x="695499" y="434719"/>
                  </a:lnTo>
                  <a:close/>
                  <a:moveTo>
                    <a:pt x="218043" y="387018"/>
                  </a:moveTo>
                  <a:lnTo>
                    <a:pt x="347295" y="461642"/>
                  </a:lnTo>
                  <a:lnTo>
                    <a:pt x="335510" y="482055"/>
                  </a:lnTo>
                  <a:lnTo>
                    <a:pt x="206257" y="407432"/>
                  </a:lnTo>
                  <a:close/>
                  <a:moveTo>
                    <a:pt x="861344" y="367205"/>
                  </a:moveTo>
                  <a:lnTo>
                    <a:pt x="981923" y="436822"/>
                  </a:lnTo>
                  <a:lnTo>
                    <a:pt x="981924" y="456851"/>
                  </a:lnTo>
                  <a:lnTo>
                    <a:pt x="978811" y="462243"/>
                  </a:lnTo>
                  <a:lnTo>
                    <a:pt x="849558" y="387619"/>
                  </a:lnTo>
                  <a:close/>
                  <a:moveTo>
                    <a:pt x="378531" y="349300"/>
                  </a:moveTo>
                  <a:lnTo>
                    <a:pt x="507784" y="423924"/>
                  </a:lnTo>
                  <a:lnTo>
                    <a:pt x="495997" y="444337"/>
                  </a:lnTo>
                  <a:lnTo>
                    <a:pt x="366745" y="369714"/>
                  </a:lnTo>
                  <a:close/>
                  <a:moveTo>
                    <a:pt x="522354" y="307535"/>
                  </a:moveTo>
                  <a:lnTo>
                    <a:pt x="651606" y="382158"/>
                  </a:lnTo>
                  <a:lnTo>
                    <a:pt x="639820" y="402572"/>
                  </a:lnTo>
                  <a:lnTo>
                    <a:pt x="510568" y="327949"/>
                  </a:lnTo>
                  <a:close/>
                  <a:moveTo>
                    <a:pt x="676412" y="260435"/>
                  </a:moveTo>
                  <a:lnTo>
                    <a:pt x="805665" y="335059"/>
                  </a:lnTo>
                  <a:lnTo>
                    <a:pt x="793879" y="355472"/>
                  </a:lnTo>
                  <a:lnTo>
                    <a:pt x="664626" y="280848"/>
                  </a:lnTo>
                  <a:close/>
                  <a:moveTo>
                    <a:pt x="820235" y="218670"/>
                  </a:moveTo>
                  <a:lnTo>
                    <a:pt x="949487" y="293293"/>
                  </a:lnTo>
                  <a:lnTo>
                    <a:pt x="937702" y="313708"/>
                  </a:lnTo>
                  <a:lnTo>
                    <a:pt x="808449" y="239084"/>
                  </a:lnTo>
                  <a:close/>
                  <a:moveTo>
                    <a:pt x="328538" y="195635"/>
                  </a:moveTo>
                  <a:lnTo>
                    <a:pt x="457790" y="270259"/>
                  </a:lnTo>
                  <a:lnTo>
                    <a:pt x="446004" y="290673"/>
                  </a:lnTo>
                  <a:lnTo>
                    <a:pt x="316752" y="216049"/>
                  </a:lnTo>
                  <a:close/>
                  <a:moveTo>
                    <a:pt x="491481" y="153665"/>
                  </a:moveTo>
                  <a:lnTo>
                    <a:pt x="620733" y="228288"/>
                  </a:lnTo>
                  <a:lnTo>
                    <a:pt x="608947" y="248702"/>
                  </a:lnTo>
                  <a:lnTo>
                    <a:pt x="479695" y="174078"/>
                  </a:lnTo>
                  <a:close/>
                  <a:moveTo>
                    <a:pt x="635304" y="111900"/>
                  </a:moveTo>
                  <a:lnTo>
                    <a:pt x="764556" y="186523"/>
                  </a:lnTo>
                  <a:lnTo>
                    <a:pt x="752771" y="206938"/>
                  </a:lnTo>
                  <a:lnTo>
                    <a:pt x="623518" y="132314"/>
                  </a:lnTo>
                  <a:close/>
                  <a:moveTo>
                    <a:pt x="441488" y="0"/>
                  </a:moveTo>
                  <a:lnTo>
                    <a:pt x="570740" y="74624"/>
                  </a:lnTo>
                  <a:lnTo>
                    <a:pt x="558954" y="95038"/>
                  </a:lnTo>
                  <a:lnTo>
                    <a:pt x="429702" y="2041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95425B0D-4A34-6C30-594C-B88F3D7D2DF1}"/>
              </a:ext>
            </a:extLst>
          </p:cNvPr>
          <p:cNvGrpSpPr/>
          <p:nvPr/>
        </p:nvGrpSpPr>
        <p:grpSpPr>
          <a:xfrm>
            <a:off x="773723" y="3835940"/>
            <a:ext cx="2495954" cy="2495954"/>
            <a:chOff x="677525" y="3739742"/>
            <a:chExt cx="2688350" cy="2688350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BFE59D5C-DD49-309E-4944-7E891E3A72BD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CEE86556-7305-504F-D15F-5260BF3E61B6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5FE168CF-42B0-B5F1-62A8-841474130C4C}"/>
                </a:ext>
              </a:extLst>
            </p:cNvPr>
            <p:cNvGrpSpPr/>
            <p:nvPr/>
          </p:nvGrpSpPr>
          <p:grpSpPr>
            <a:xfrm>
              <a:off x="913828" y="4170237"/>
              <a:ext cx="2321941" cy="2136582"/>
              <a:chOff x="1060609" y="4493303"/>
              <a:chExt cx="1970847" cy="1813515"/>
            </a:xfrm>
            <a:solidFill>
              <a:schemeClr val="bg1"/>
            </a:solidFill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6FF00C7C-464E-D69B-BD63-58AE15CD495B}"/>
                  </a:ext>
                </a:extLst>
              </p:cNvPr>
              <p:cNvGrpSpPr/>
              <p:nvPr/>
            </p:nvGrpSpPr>
            <p:grpSpPr>
              <a:xfrm>
                <a:off x="1116065" y="4493303"/>
                <a:ext cx="1275603" cy="1244787"/>
                <a:chOff x="471733" y="1891684"/>
                <a:chExt cx="1635843" cy="1596324"/>
              </a:xfrm>
              <a:grpFill/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EA0D86F8-7F46-BD05-CD70-5B5453129845}"/>
                    </a:ext>
                  </a:extLst>
                </p:cNvPr>
                <p:cNvSpPr/>
                <p:nvPr/>
              </p:nvSpPr>
              <p:spPr bwMode="auto">
                <a:xfrm rot="18000000">
                  <a:off x="1180265" y="2582936"/>
                  <a:ext cx="1320883" cy="82349"/>
                </a:xfrm>
                <a:custGeom>
                  <a:avLst/>
                  <a:gdLst>
                    <a:gd name="connsiteX0" fmla="*/ 0 w 1320883"/>
                    <a:gd name="connsiteY0" fmla="*/ 0 h 435431"/>
                    <a:gd name="connsiteX1" fmla="*/ 1320883 w 1320883"/>
                    <a:gd name="connsiteY1" fmla="*/ 0 h 435431"/>
                    <a:gd name="connsiteX2" fmla="*/ 1256582 w 1320883"/>
                    <a:gd name="connsiteY2" fmla="*/ 118466 h 435431"/>
                    <a:gd name="connsiteX3" fmla="*/ 660441 w 1320883"/>
                    <a:gd name="connsiteY3" fmla="*/ 435431 h 435431"/>
                    <a:gd name="connsiteX4" fmla="*/ 64301 w 1320883"/>
                    <a:gd name="connsiteY4" fmla="*/ 118466 h 435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83" h="435431">
                      <a:moveTo>
                        <a:pt x="0" y="0"/>
                      </a:moveTo>
                      <a:lnTo>
                        <a:pt x="1320883" y="0"/>
                      </a:lnTo>
                      <a:lnTo>
                        <a:pt x="1256582" y="118466"/>
                      </a:lnTo>
                      <a:cubicBezTo>
                        <a:pt x="1127386" y="309700"/>
                        <a:pt x="908597" y="435431"/>
                        <a:pt x="660441" y="435431"/>
                      </a:cubicBezTo>
                      <a:cubicBezTo>
                        <a:pt x="412285" y="435431"/>
                        <a:pt x="193496" y="309700"/>
                        <a:pt x="64301" y="1184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5BE161E9-40FC-83F4-2D29-C8619B103B64}"/>
                    </a:ext>
                  </a:extLst>
                </p:cNvPr>
                <p:cNvSpPr/>
                <p:nvPr/>
              </p:nvSpPr>
              <p:spPr bwMode="auto">
                <a:xfrm>
                  <a:off x="471733" y="1891684"/>
                  <a:ext cx="1635843" cy="1596324"/>
                </a:xfrm>
                <a:custGeom>
                  <a:avLst/>
                  <a:gdLst>
                    <a:gd name="connsiteX0" fmla="*/ 1350504 w 1635843"/>
                    <a:gd name="connsiteY0" fmla="*/ 1064 h 1596324"/>
                    <a:gd name="connsiteX1" fmla="*/ 1464470 w 1635843"/>
                    <a:gd name="connsiteY1" fmla="*/ 24949 h 1596324"/>
                    <a:gd name="connsiteX2" fmla="*/ 1635843 w 1635843"/>
                    <a:gd name="connsiteY2" fmla="*/ 123892 h 1596324"/>
                    <a:gd name="connsiteX3" fmla="*/ 975401 w 1635843"/>
                    <a:gd name="connsiteY3" fmla="*/ 1267810 h 1596324"/>
                    <a:gd name="connsiteX4" fmla="*/ 804028 w 1635843"/>
                    <a:gd name="connsiteY4" fmla="*/ 1168868 h 1596324"/>
                    <a:gd name="connsiteX5" fmla="*/ 711026 w 1635843"/>
                    <a:gd name="connsiteY5" fmla="*/ 965282 h 1596324"/>
                    <a:gd name="connsiteX6" fmla="*/ 712711 w 1635843"/>
                    <a:gd name="connsiteY6" fmla="*/ 958462 h 1596324"/>
                    <a:gd name="connsiteX7" fmla="*/ 711644 w 1635843"/>
                    <a:gd name="connsiteY7" fmla="*/ 954404 h 1596324"/>
                    <a:gd name="connsiteX8" fmla="*/ 717088 w 1635843"/>
                    <a:gd name="connsiteY8" fmla="*/ 927434 h 1596324"/>
                    <a:gd name="connsiteX9" fmla="*/ 722873 w 1635843"/>
                    <a:gd name="connsiteY9" fmla="*/ 910273 h 1596324"/>
                    <a:gd name="connsiteX10" fmla="*/ 637359 w 1635843"/>
                    <a:gd name="connsiteY10" fmla="*/ 1033494 h 1596324"/>
                    <a:gd name="connsiteX11" fmla="*/ 487247 w 1635843"/>
                    <a:gd name="connsiteY11" fmla="*/ 1596324 h 1596324"/>
                    <a:gd name="connsiteX12" fmla="*/ 0 w 1635843"/>
                    <a:gd name="connsiteY12" fmla="*/ 1596324 h 1596324"/>
                    <a:gd name="connsiteX13" fmla="*/ 1314683 w 1635843"/>
                    <a:gd name="connsiteY13" fmla="*/ 7799 h 1596324"/>
                    <a:gd name="connsiteX14" fmla="*/ 1315118 w 1635843"/>
                    <a:gd name="connsiteY14" fmla="*/ 10085 h 1596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35843" h="1596324">
                      <a:moveTo>
                        <a:pt x="1350504" y="1064"/>
                      </a:moveTo>
                      <a:cubicBezTo>
                        <a:pt x="1389314" y="-2991"/>
                        <a:pt x="1428977" y="4457"/>
                        <a:pt x="1464470" y="24949"/>
                      </a:cubicBezTo>
                      <a:cubicBezTo>
                        <a:pt x="1521595" y="57930"/>
                        <a:pt x="1578718" y="90911"/>
                        <a:pt x="1635843" y="123892"/>
                      </a:cubicBezTo>
                      <a:lnTo>
                        <a:pt x="975401" y="1267810"/>
                      </a:lnTo>
                      <a:lnTo>
                        <a:pt x="804028" y="1168868"/>
                      </a:lnTo>
                      <a:cubicBezTo>
                        <a:pt x="733043" y="1127884"/>
                        <a:pt x="698901" y="1046366"/>
                        <a:pt x="711026" y="965282"/>
                      </a:cubicBezTo>
                      <a:lnTo>
                        <a:pt x="712711" y="958462"/>
                      </a:lnTo>
                      <a:lnTo>
                        <a:pt x="711644" y="954404"/>
                      </a:lnTo>
                      <a:cubicBezTo>
                        <a:pt x="712123" y="947524"/>
                        <a:pt x="713971" y="938462"/>
                        <a:pt x="717088" y="927434"/>
                      </a:cubicBezTo>
                      <a:lnTo>
                        <a:pt x="722873" y="910273"/>
                      </a:lnTo>
                      <a:lnTo>
                        <a:pt x="637359" y="1033494"/>
                      </a:lnTo>
                      <a:cubicBezTo>
                        <a:pt x="541472" y="1200213"/>
                        <a:pt x="487247" y="1392884"/>
                        <a:pt x="487247" y="1596324"/>
                      </a:cubicBezTo>
                      <a:lnTo>
                        <a:pt x="0" y="1596324"/>
                      </a:lnTo>
                      <a:cubicBezTo>
                        <a:pt x="0" y="819849"/>
                        <a:pt x="551902" y="152988"/>
                        <a:pt x="1314683" y="7799"/>
                      </a:cubicBezTo>
                      <a:lnTo>
                        <a:pt x="1315118" y="1008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" name="四角形: 角を丸くする 45">
                  <a:extLst>
                    <a:ext uri="{FF2B5EF4-FFF2-40B4-BE49-F238E27FC236}">
                      <a16:creationId xmlns:a16="http://schemas.microsoft.com/office/drawing/2014/main" id="{64A5382E-77D9-FCEF-20B6-62FB38AAA88F}"/>
                    </a:ext>
                  </a:extLst>
                </p:cNvPr>
                <p:cNvSpPr/>
                <p:nvPr/>
              </p:nvSpPr>
              <p:spPr bwMode="auto">
                <a:xfrm rot="18000000">
                  <a:off x="1103579" y="2550157"/>
                  <a:ext cx="1360700" cy="823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2" name="四角形: 上の 2 つの角を丸める 340">
                <a:extLst>
                  <a:ext uri="{FF2B5EF4-FFF2-40B4-BE49-F238E27FC236}">
                    <a16:creationId xmlns:a16="http://schemas.microsoft.com/office/drawing/2014/main" id="{EF74337E-BB56-E4A9-F4A8-049A3724A591}"/>
                  </a:ext>
                </a:extLst>
              </p:cNvPr>
              <p:cNvSpPr/>
              <p:nvPr/>
            </p:nvSpPr>
            <p:spPr bwMode="auto">
              <a:xfrm>
                <a:off x="1060609" y="5691692"/>
                <a:ext cx="499214" cy="615126"/>
              </a:xfrm>
              <a:custGeom>
                <a:avLst/>
                <a:gdLst>
                  <a:gd name="connsiteX0" fmla="*/ 83204 w 499214"/>
                  <a:gd name="connsiteY0" fmla="*/ 0 h 615126"/>
                  <a:gd name="connsiteX1" fmla="*/ 416010 w 499214"/>
                  <a:gd name="connsiteY1" fmla="*/ 0 h 615126"/>
                  <a:gd name="connsiteX2" fmla="*/ 499214 w 499214"/>
                  <a:gd name="connsiteY2" fmla="*/ 83204 h 615126"/>
                  <a:gd name="connsiteX3" fmla="*/ 499214 w 499214"/>
                  <a:gd name="connsiteY3" fmla="*/ 615126 h 615126"/>
                  <a:gd name="connsiteX4" fmla="*/ 499214 w 499214"/>
                  <a:gd name="connsiteY4" fmla="*/ 615126 h 615126"/>
                  <a:gd name="connsiteX5" fmla="*/ 0 w 499214"/>
                  <a:gd name="connsiteY5" fmla="*/ 615126 h 615126"/>
                  <a:gd name="connsiteX6" fmla="*/ 0 w 499214"/>
                  <a:gd name="connsiteY6" fmla="*/ 615126 h 615126"/>
                  <a:gd name="connsiteX7" fmla="*/ 0 w 499214"/>
                  <a:gd name="connsiteY7" fmla="*/ 83204 h 615126"/>
                  <a:gd name="connsiteX8" fmla="*/ 83204 w 499214"/>
                  <a:gd name="connsiteY8" fmla="*/ 0 h 615126"/>
                  <a:gd name="connsiteX0" fmla="*/ 83204 w 499214"/>
                  <a:gd name="connsiteY0" fmla="*/ 0 h 615126"/>
                  <a:gd name="connsiteX1" fmla="*/ 416010 w 499214"/>
                  <a:gd name="connsiteY1" fmla="*/ 0 h 615126"/>
                  <a:gd name="connsiteX2" fmla="*/ 499214 w 499214"/>
                  <a:gd name="connsiteY2" fmla="*/ 83204 h 615126"/>
                  <a:gd name="connsiteX3" fmla="*/ 499214 w 499214"/>
                  <a:gd name="connsiteY3" fmla="*/ 615126 h 615126"/>
                  <a:gd name="connsiteX4" fmla="*/ 499214 w 499214"/>
                  <a:gd name="connsiteY4" fmla="*/ 615126 h 615126"/>
                  <a:gd name="connsiteX5" fmla="*/ 253841 w 499214"/>
                  <a:gd name="connsiteY5" fmla="*/ 510988 h 615126"/>
                  <a:gd name="connsiteX6" fmla="*/ 0 w 499214"/>
                  <a:gd name="connsiteY6" fmla="*/ 615126 h 615126"/>
                  <a:gd name="connsiteX7" fmla="*/ 0 w 499214"/>
                  <a:gd name="connsiteY7" fmla="*/ 615126 h 615126"/>
                  <a:gd name="connsiteX8" fmla="*/ 0 w 499214"/>
                  <a:gd name="connsiteY8" fmla="*/ 83204 h 615126"/>
                  <a:gd name="connsiteX9" fmla="*/ 83204 w 499214"/>
                  <a:gd name="connsiteY9" fmla="*/ 0 h 615126"/>
                  <a:gd name="connsiteX0" fmla="*/ 253841 w 499214"/>
                  <a:gd name="connsiteY0" fmla="*/ 510988 h 615126"/>
                  <a:gd name="connsiteX1" fmla="*/ 0 w 499214"/>
                  <a:gd name="connsiteY1" fmla="*/ 615126 h 615126"/>
                  <a:gd name="connsiteX2" fmla="*/ 0 w 499214"/>
                  <a:gd name="connsiteY2" fmla="*/ 615126 h 615126"/>
                  <a:gd name="connsiteX3" fmla="*/ 0 w 499214"/>
                  <a:gd name="connsiteY3" fmla="*/ 83204 h 615126"/>
                  <a:gd name="connsiteX4" fmla="*/ 83204 w 499214"/>
                  <a:gd name="connsiteY4" fmla="*/ 0 h 615126"/>
                  <a:gd name="connsiteX5" fmla="*/ 416010 w 499214"/>
                  <a:gd name="connsiteY5" fmla="*/ 0 h 615126"/>
                  <a:gd name="connsiteX6" fmla="*/ 499214 w 499214"/>
                  <a:gd name="connsiteY6" fmla="*/ 83204 h 615126"/>
                  <a:gd name="connsiteX7" fmla="*/ 499214 w 499214"/>
                  <a:gd name="connsiteY7" fmla="*/ 615126 h 615126"/>
                  <a:gd name="connsiteX8" fmla="*/ 499214 w 499214"/>
                  <a:gd name="connsiteY8" fmla="*/ 615126 h 615126"/>
                  <a:gd name="connsiteX9" fmla="*/ 345281 w 499214"/>
                  <a:gd name="connsiteY9" fmla="*/ 602428 h 615126"/>
                  <a:gd name="connsiteX0" fmla="*/ 0 w 499214"/>
                  <a:gd name="connsiteY0" fmla="*/ 615126 h 615126"/>
                  <a:gd name="connsiteX1" fmla="*/ 0 w 499214"/>
                  <a:gd name="connsiteY1" fmla="*/ 615126 h 615126"/>
                  <a:gd name="connsiteX2" fmla="*/ 0 w 499214"/>
                  <a:gd name="connsiteY2" fmla="*/ 83204 h 615126"/>
                  <a:gd name="connsiteX3" fmla="*/ 83204 w 499214"/>
                  <a:gd name="connsiteY3" fmla="*/ 0 h 615126"/>
                  <a:gd name="connsiteX4" fmla="*/ 416010 w 499214"/>
                  <a:gd name="connsiteY4" fmla="*/ 0 h 615126"/>
                  <a:gd name="connsiteX5" fmla="*/ 499214 w 499214"/>
                  <a:gd name="connsiteY5" fmla="*/ 83204 h 615126"/>
                  <a:gd name="connsiteX6" fmla="*/ 499214 w 499214"/>
                  <a:gd name="connsiteY6" fmla="*/ 615126 h 615126"/>
                  <a:gd name="connsiteX7" fmla="*/ 499214 w 499214"/>
                  <a:gd name="connsiteY7" fmla="*/ 615126 h 615126"/>
                  <a:gd name="connsiteX8" fmla="*/ 345281 w 499214"/>
                  <a:gd name="connsiteY8" fmla="*/ 602428 h 615126"/>
                  <a:gd name="connsiteX0" fmla="*/ 0 w 499214"/>
                  <a:gd name="connsiteY0" fmla="*/ 615126 h 615126"/>
                  <a:gd name="connsiteX1" fmla="*/ 0 w 499214"/>
                  <a:gd name="connsiteY1" fmla="*/ 615126 h 615126"/>
                  <a:gd name="connsiteX2" fmla="*/ 0 w 499214"/>
                  <a:gd name="connsiteY2" fmla="*/ 83204 h 615126"/>
                  <a:gd name="connsiteX3" fmla="*/ 83204 w 499214"/>
                  <a:gd name="connsiteY3" fmla="*/ 0 h 615126"/>
                  <a:gd name="connsiteX4" fmla="*/ 416010 w 499214"/>
                  <a:gd name="connsiteY4" fmla="*/ 0 h 615126"/>
                  <a:gd name="connsiteX5" fmla="*/ 499214 w 499214"/>
                  <a:gd name="connsiteY5" fmla="*/ 83204 h 615126"/>
                  <a:gd name="connsiteX6" fmla="*/ 499214 w 499214"/>
                  <a:gd name="connsiteY6" fmla="*/ 615126 h 615126"/>
                  <a:gd name="connsiteX7" fmla="*/ 499214 w 499214"/>
                  <a:gd name="connsiteY7" fmla="*/ 615126 h 61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9214" h="615126">
                    <a:moveTo>
                      <a:pt x="0" y="615126"/>
                    </a:moveTo>
                    <a:lnTo>
                      <a:pt x="0" y="615126"/>
                    </a:lnTo>
                    <a:lnTo>
                      <a:pt x="0" y="83204"/>
                    </a:lnTo>
                    <a:cubicBezTo>
                      <a:pt x="0" y="37252"/>
                      <a:pt x="37252" y="0"/>
                      <a:pt x="83204" y="0"/>
                    </a:cubicBezTo>
                    <a:lnTo>
                      <a:pt x="416010" y="0"/>
                    </a:lnTo>
                    <a:cubicBezTo>
                      <a:pt x="461962" y="0"/>
                      <a:pt x="499214" y="37252"/>
                      <a:pt x="499214" y="83204"/>
                    </a:cubicBezTo>
                    <a:lnTo>
                      <a:pt x="499214" y="615126"/>
                    </a:lnTo>
                    <a:lnTo>
                      <a:pt x="499214" y="615126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1CB7596-B341-A3F9-46AF-9B4BC8CD1787}"/>
                  </a:ext>
                </a:extLst>
              </p:cNvPr>
              <p:cNvSpPr/>
              <p:nvPr/>
            </p:nvSpPr>
            <p:spPr bwMode="auto">
              <a:xfrm>
                <a:off x="2049532" y="4728394"/>
                <a:ext cx="981924" cy="1331592"/>
              </a:xfrm>
              <a:custGeom>
                <a:avLst/>
                <a:gdLst>
                  <a:gd name="connsiteX0" fmla="*/ 945329 w 981924"/>
                  <a:gd name="connsiteY0" fmla="*/ 1283246 h 1331592"/>
                  <a:gd name="connsiteX1" fmla="*/ 981923 w 981924"/>
                  <a:gd name="connsiteY1" fmla="*/ 1304373 h 1331592"/>
                  <a:gd name="connsiteX2" fmla="*/ 981923 w 981924"/>
                  <a:gd name="connsiteY2" fmla="*/ 1331592 h 1331592"/>
                  <a:gd name="connsiteX3" fmla="*/ 933543 w 981924"/>
                  <a:gd name="connsiteY3" fmla="*/ 1303660 h 1331592"/>
                  <a:gd name="connsiteX4" fmla="*/ 760398 w 981924"/>
                  <a:gd name="connsiteY4" fmla="*/ 1176475 h 1331592"/>
                  <a:gd name="connsiteX5" fmla="*/ 889650 w 981924"/>
                  <a:gd name="connsiteY5" fmla="*/ 1251099 h 1331592"/>
                  <a:gd name="connsiteX6" fmla="*/ 877864 w 981924"/>
                  <a:gd name="connsiteY6" fmla="*/ 1271513 h 1331592"/>
                  <a:gd name="connsiteX7" fmla="*/ 748612 w 981924"/>
                  <a:gd name="connsiteY7" fmla="*/ 1196889 h 1331592"/>
                  <a:gd name="connsiteX8" fmla="*/ 904634 w 981924"/>
                  <a:gd name="connsiteY8" fmla="*/ 1146388 h 1331592"/>
                  <a:gd name="connsiteX9" fmla="*/ 981923 w 981924"/>
                  <a:gd name="connsiteY9" fmla="*/ 1191010 h 1331592"/>
                  <a:gd name="connsiteX10" fmla="*/ 981923 w 981924"/>
                  <a:gd name="connsiteY10" fmla="*/ 1218228 h 1331592"/>
                  <a:gd name="connsiteX11" fmla="*/ 892849 w 981924"/>
                  <a:gd name="connsiteY11" fmla="*/ 1166801 h 1331592"/>
                  <a:gd name="connsiteX12" fmla="*/ 575466 w 981924"/>
                  <a:gd name="connsiteY12" fmla="*/ 1069705 h 1331592"/>
                  <a:gd name="connsiteX13" fmla="*/ 704718 w 981924"/>
                  <a:gd name="connsiteY13" fmla="*/ 1144329 h 1331592"/>
                  <a:gd name="connsiteX14" fmla="*/ 692932 w 981924"/>
                  <a:gd name="connsiteY14" fmla="*/ 1164743 h 1331592"/>
                  <a:gd name="connsiteX15" fmla="*/ 563680 w 981924"/>
                  <a:gd name="connsiteY15" fmla="*/ 1090119 h 1331592"/>
                  <a:gd name="connsiteX16" fmla="*/ 719702 w 981924"/>
                  <a:gd name="connsiteY16" fmla="*/ 1039617 h 1331592"/>
                  <a:gd name="connsiteX17" fmla="*/ 848956 w 981924"/>
                  <a:gd name="connsiteY17" fmla="*/ 1114241 h 1331592"/>
                  <a:gd name="connsiteX18" fmla="*/ 837170 w 981924"/>
                  <a:gd name="connsiteY18" fmla="*/ 1134654 h 1331592"/>
                  <a:gd name="connsiteX19" fmla="*/ 707917 w 981924"/>
                  <a:gd name="connsiteY19" fmla="*/ 1060030 h 1331592"/>
                  <a:gd name="connsiteX20" fmla="*/ 863526 w 981924"/>
                  <a:gd name="connsiteY20" fmla="*/ 997853 h 1331592"/>
                  <a:gd name="connsiteX21" fmla="*/ 981923 w 981924"/>
                  <a:gd name="connsiteY21" fmla="*/ 1066210 h 1331592"/>
                  <a:gd name="connsiteX22" fmla="*/ 981924 w 981924"/>
                  <a:gd name="connsiteY22" fmla="*/ 1091277 h 1331592"/>
                  <a:gd name="connsiteX23" fmla="*/ 980993 w 981924"/>
                  <a:gd name="connsiteY23" fmla="*/ 1092890 h 1331592"/>
                  <a:gd name="connsiteX24" fmla="*/ 851740 w 981924"/>
                  <a:gd name="connsiteY24" fmla="*/ 1018266 h 1331592"/>
                  <a:gd name="connsiteX25" fmla="*/ 390534 w 981924"/>
                  <a:gd name="connsiteY25" fmla="*/ 962934 h 1331592"/>
                  <a:gd name="connsiteX26" fmla="*/ 519785 w 981924"/>
                  <a:gd name="connsiteY26" fmla="*/ 1037558 h 1331592"/>
                  <a:gd name="connsiteX27" fmla="*/ 508000 w 981924"/>
                  <a:gd name="connsiteY27" fmla="*/ 1057972 h 1331592"/>
                  <a:gd name="connsiteX28" fmla="*/ 378748 w 981924"/>
                  <a:gd name="connsiteY28" fmla="*/ 983348 h 1331592"/>
                  <a:gd name="connsiteX29" fmla="*/ 534771 w 981924"/>
                  <a:gd name="connsiteY29" fmla="*/ 932847 h 1331592"/>
                  <a:gd name="connsiteX30" fmla="*/ 664024 w 981924"/>
                  <a:gd name="connsiteY30" fmla="*/ 1007470 h 1331592"/>
                  <a:gd name="connsiteX31" fmla="*/ 652238 w 981924"/>
                  <a:gd name="connsiteY31" fmla="*/ 1027884 h 1331592"/>
                  <a:gd name="connsiteX32" fmla="*/ 522985 w 981924"/>
                  <a:gd name="connsiteY32" fmla="*/ 953260 h 1331592"/>
                  <a:gd name="connsiteX33" fmla="*/ 678594 w 981924"/>
                  <a:gd name="connsiteY33" fmla="*/ 891082 h 1331592"/>
                  <a:gd name="connsiteX34" fmla="*/ 807847 w 981924"/>
                  <a:gd name="connsiteY34" fmla="*/ 965705 h 1331592"/>
                  <a:gd name="connsiteX35" fmla="*/ 796061 w 981924"/>
                  <a:gd name="connsiteY35" fmla="*/ 986119 h 1331592"/>
                  <a:gd name="connsiteX36" fmla="*/ 666808 w 981924"/>
                  <a:gd name="connsiteY36" fmla="*/ 911495 h 1331592"/>
                  <a:gd name="connsiteX37" fmla="*/ 822831 w 981924"/>
                  <a:gd name="connsiteY37" fmla="*/ 860994 h 1331592"/>
                  <a:gd name="connsiteX38" fmla="*/ 952084 w 981924"/>
                  <a:gd name="connsiteY38" fmla="*/ 935618 h 1331592"/>
                  <a:gd name="connsiteX39" fmla="*/ 940298 w 981924"/>
                  <a:gd name="connsiteY39" fmla="*/ 956032 h 1331592"/>
                  <a:gd name="connsiteX40" fmla="*/ 811045 w 981924"/>
                  <a:gd name="connsiteY40" fmla="*/ 881408 h 1331592"/>
                  <a:gd name="connsiteX41" fmla="*/ 205603 w 981924"/>
                  <a:gd name="connsiteY41" fmla="*/ 856164 h 1331592"/>
                  <a:gd name="connsiteX42" fmla="*/ 334854 w 981924"/>
                  <a:gd name="connsiteY42" fmla="*/ 930788 h 1331592"/>
                  <a:gd name="connsiteX43" fmla="*/ 323068 w 981924"/>
                  <a:gd name="connsiteY43" fmla="*/ 951202 h 1331592"/>
                  <a:gd name="connsiteX44" fmla="*/ 193817 w 981924"/>
                  <a:gd name="connsiteY44" fmla="*/ 876578 h 1331592"/>
                  <a:gd name="connsiteX45" fmla="*/ 349839 w 981924"/>
                  <a:gd name="connsiteY45" fmla="*/ 826076 h 1331592"/>
                  <a:gd name="connsiteX46" fmla="*/ 479092 w 981924"/>
                  <a:gd name="connsiteY46" fmla="*/ 900700 h 1331592"/>
                  <a:gd name="connsiteX47" fmla="*/ 467306 w 981924"/>
                  <a:gd name="connsiteY47" fmla="*/ 921113 h 1331592"/>
                  <a:gd name="connsiteX48" fmla="*/ 338053 w 981924"/>
                  <a:gd name="connsiteY48" fmla="*/ 846489 h 1331592"/>
                  <a:gd name="connsiteX49" fmla="*/ 966654 w 981924"/>
                  <a:gd name="connsiteY49" fmla="*/ 819229 h 1331592"/>
                  <a:gd name="connsiteX50" fmla="*/ 981923 w 981924"/>
                  <a:gd name="connsiteY50" fmla="*/ 828044 h 1331592"/>
                  <a:gd name="connsiteX51" fmla="*/ 981923 w 981924"/>
                  <a:gd name="connsiteY51" fmla="*/ 855262 h 1331592"/>
                  <a:gd name="connsiteX52" fmla="*/ 954869 w 981924"/>
                  <a:gd name="connsiteY52" fmla="*/ 839642 h 1331592"/>
                  <a:gd name="connsiteX53" fmla="*/ 493662 w 981924"/>
                  <a:gd name="connsiteY53" fmla="*/ 784312 h 1331592"/>
                  <a:gd name="connsiteX54" fmla="*/ 622914 w 981924"/>
                  <a:gd name="connsiteY54" fmla="*/ 858934 h 1331592"/>
                  <a:gd name="connsiteX55" fmla="*/ 611129 w 981924"/>
                  <a:gd name="connsiteY55" fmla="*/ 879349 h 1331592"/>
                  <a:gd name="connsiteX56" fmla="*/ 481876 w 981924"/>
                  <a:gd name="connsiteY56" fmla="*/ 804725 h 1331592"/>
                  <a:gd name="connsiteX57" fmla="*/ 637899 w 981924"/>
                  <a:gd name="connsiteY57" fmla="*/ 754223 h 1331592"/>
                  <a:gd name="connsiteX58" fmla="*/ 767152 w 981924"/>
                  <a:gd name="connsiteY58" fmla="*/ 828847 h 1331592"/>
                  <a:gd name="connsiteX59" fmla="*/ 755366 w 981924"/>
                  <a:gd name="connsiteY59" fmla="*/ 849260 h 1331592"/>
                  <a:gd name="connsiteX60" fmla="*/ 626113 w 981924"/>
                  <a:gd name="connsiteY60" fmla="*/ 774637 h 1331592"/>
                  <a:gd name="connsiteX61" fmla="*/ 11786 w 981924"/>
                  <a:gd name="connsiteY61" fmla="*/ 744264 h 1331592"/>
                  <a:gd name="connsiteX62" fmla="*/ 141039 w 981924"/>
                  <a:gd name="connsiteY62" fmla="*/ 818888 h 1331592"/>
                  <a:gd name="connsiteX63" fmla="*/ 129253 w 981924"/>
                  <a:gd name="connsiteY63" fmla="*/ 839302 h 1331592"/>
                  <a:gd name="connsiteX64" fmla="*/ 0 w 981924"/>
                  <a:gd name="connsiteY64" fmla="*/ 764678 h 1331592"/>
                  <a:gd name="connsiteX65" fmla="*/ 164908 w 981924"/>
                  <a:gd name="connsiteY65" fmla="*/ 719306 h 1331592"/>
                  <a:gd name="connsiteX66" fmla="*/ 294159 w 981924"/>
                  <a:gd name="connsiteY66" fmla="*/ 793930 h 1331592"/>
                  <a:gd name="connsiteX67" fmla="*/ 282374 w 981924"/>
                  <a:gd name="connsiteY67" fmla="*/ 814343 h 1331592"/>
                  <a:gd name="connsiteX68" fmla="*/ 153122 w 981924"/>
                  <a:gd name="connsiteY68" fmla="*/ 739719 h 1331592"/>
                  <a:gd name="connsiteX69" fmla="*/ 781723 w 981924"/>
                  <a:gd name="connsiteY69" fmla="*/ 712457 h 1331592"/>
                  <a:gd name="connsiteX70" fmla="*/ 910975 w 981924"/>
                  <a:gd name="connsiteY70" fmla="*/ 787082 h 1331592"/>
                  <a:gd name="connsiteX71" fmla="*/ 899188 w 981924"/>
                  <a:gd name="connsiteY71" fmla="*/ 807495 h 1331592"/>
                  <a:gd name="connsiteX72" fmla="*/ 769936 w 981924"/>
                  <a:gd name="connsiteY72" fmla="*/ 732872 h 1331592"/>
                  <a:gd name="connsiteX73" fmla="*/ 308731 w 981924"/>
                  <a:gd name="connsiteY73" fmla="*/ 677541 h 1331592"/>
                  <a:gd name="connsiteX74" fmla="*/ 437982 w 981924"/>
                  <a:gd name="connsiteY74" fmla="*/ 752165 h 1331592"/>
                  <a:gd name="connsiteX75" fmla="*/ 426197 w 981924"/>
                  <a:gd name="connsiteY75" fmla="*/ 772578 h 1331592"/>
                  <a:gd name="connsiteX76" fmla="*/ 296945 w 981924"/>
                  <a:gd name="connsiteY76" fmla="*/ 697955 h 1331592"/>
                  <a:gd name="connsiteX77" fmla="*/ 933326 w 981924"/>
                  <a:gd name="connsiteY77" fmla="*/ 669611 h 1331592"/>
                  <a:gd name="connsiteX78" fmla="*/ 981924 w 981924"/>
                  <a:gd name="connsiteY78" fmla="*/ 697669 h 1331592"/>
                  <a:gd name="connsiteX79" fmla="*/ 981924 w 981924"/>
                  <a:gd name="connsiteY79" fmla="*/ 724887 h 1331592"/>
                  <a:gd name="connsiteX80" fmla="*/ 921540 w 981924"/>
                  <a:gd name="connsiteY80" fmla="*/ 690025 h 1331592"/>
                  <a:gd name="connsiteX81" fmla="*/ 452967 w 981924"/>
                  <a:gd name="connsiteY81" fmla="*/ 647453 h 1331592"/>
                  <a:gd name="connsiteX82" fmla="*/ 582220 w 981924"/>
                  <a:gd name="connsiteY82" fmla="*/ 722077 h 1331592"/>
                  <a:gd name="connsiteX83" fmla="*/ 570434 w 981924"/>
                  <a:gd name="connsiteY83" fmla="*/ 742490 h 1331592"/>
                  <a:gd name="connsiteX84" fmla="*/ 441181 w 981924"/>
                  <a:gd name="connsiteY84" fmla="*/ 667867 h 1331592"/>
                  <a:gd name="connsiteX85" fmla="*/ 596790 w 981924"/>
                  <a:gd name="connsiteY85" fmla="*/ 605688 h 1331592"/>
                  <a:gd name="connsiteX86" fmla="*/ 726043 w 981924"/>
                  <a:gd name="connsiteY86" fmla="*/ 680312 h 1331592"/>
                  <a:gd name="connsiteX87" fmla="*/ 714256 w 981924"/>
                  <a:gd name="connsiteY87" fmla="*/ 700724 h 1331592"/>
                  <a:gd name="connsiteX88" fmla="*/ 585004 w 981924"/>
                  <a:gd name="connsiteY88" fmla="*/ 626102 h 1331592"/>
                  <a:gd name="connsiteX89" fmla="*/ 114914 w 981924"/>
                  <a:gd name="connsiteY89" fmla="*/ 565642 h 1331592"/>
                  <a:gd name="connsiteX90" fmla="*/ 244167 w 981924"/>
                  <a:gd name="connsiteY90" fmla="*/ 640265 h 1331592"/>
                  <a:gd name="connsiteX91" fmla="*/ 232381 w 981924"/>
                  <a:gd name="connsiteY91" fmla="*/ 660679 h 1331592"/>
                  <a:gd name="connsiteX92" fmla="*/ 103129 w 981924"/>
                  <a:gd name="connsiteY92" fmla="*/ 586055 h 1331592"/>
                  <a:gd name="connsiteX93" fmla="*/ 748394 w 981924"/>
                  <a:gd name="connsiteY93" fmla="*/ 562840 h 1331592"/>
                  <a:gd name="connsiteX94" fmla="*/ 877647 w 981924"/>
                  <a:gd name="connsiteY94" fmla="*/ 637464 h 1331592"/>
                  <a:gd name="connsiteX95" fmla="*/ 865861 w 981924"/>
                  <a:gd name="connsiteY95" fmla="*/ 657878 h 1331592"/>
                  <a:gd name="connsiteX96" fmla="*/ 736608 w 981924"/>
                  <a:gd name="connsiteY96" fmla="*/ 583254 h 1331592"/>
                  <a:gd name="connsiteX97" fmla="*/ 268036 w 981924"/>
                  <a:gd name="connsiteY97" fmla="*/ 540683 h 1331592"/>
                  <a:gd name="connsiteX98" fmla="*/ 397289 w 981924"/>
                  <a:gd name="connsiteY98" fmla="*/ 615307 h 1331592"/>
                  <a:gd name="connsiteX99" fmla="*/ 385502 w 981924"/>
                  <a:gd name="connsiteY99" fmla="*/ 635719 h 1331592"/>
                  <a:gd name="connsiteX100" fmla="*/ 256251 w 981924"/>
                  <a:gd name="connsiteY100" fmla="*/ 561096 h 1331592"/>
                  <a:gd name="connsiteX101" fmla="*/ 892217 w 981924"/>
                  <a:gd name="connsiteY101" fmla="*/ 521076 h 1331592"/>
                  <a:gd name="connsiteX102" fmla="*/ 981923 w 981924"/>
                  <a:gd name="connsiteY102" fmla="*/ 572868 h 1331592"/>
                  <a:gd name="connsiteX103" fmla="*/ 981923 w 981924"/>
                  <a:gd name="connsiteY103" fmla="*/ 600086 h 1331592"/>
                  <a:gd name="connsiteX104" fmla="*/ 880431 w 981924"/>
                  <a:gd name="connsiteY104" fmla="*/ 541489 h 1331592"/>
                  <a:gd name="connsiteX105" fmla="*/ 411859 w 981924"/>
                  <a:gd name="connsiteY105" fmla="*/ 498918 h 1331592"/>
                  <a:gd name="connsiteX106" fmla="*/ 541111 w 981924"/>
                  <a:gd name="connsiteY106" fmla="*/ 573541 h 1331592"/>
                  <a:gd name="connsiteX107" fmla="*/ 529325 w 981924"/>
                  <a:gd name="connsiteY107" fmla="*/ 593954 h 1331592"/>
                  <a:gd name="connsiteX108" fmla="*/ 400073 w 981924"/>
                  <a:gd name="connsiteY108" fmla="*/ 519332 h 1331592"/>
                  <a:gd name="connsiteX109" fmla="*/ 563462 w 981924"/>
                  <a:gd name="connsiteY109" fmla="*/ 456070 h 1331592"/>
                  <a:gd name="connsiteX110" fmla="*/ 692715 w 981924"/>
                  <a:gd name="connsiteY110" fmla="*/ 530694 h 1331592"/>
                  <a:gd name="connsiteX111" fmla="*/ 680929 w 981924"/>
                  <a:gd name="connsiteY111" fmla="*/ 551108 h 1331592"/>
                  <a:gd name="connsiteX112" fmla="*/ 551676 w 981924"/>
                  <a:gd name="connsiteY112" fmla="*/ 476484 h 1331592"/>
                  <a:gd name="connsiteX113" fmla="*/ 707285 w 981924"/>
                  <a:gd name="connsiteY113" fmla="*/ 414305 h 1331592"/>
                  <a:gd name="connsiteX114" fmla="*/ 836537 w 981924"/>
                  <a:gd name="connsiteY114" fmla="*/ 488928 h 1331592"/>
                  <a:gd name="connsiteX115" fmla="*/ 824751 w 981924"/>
                  <a:gd name="connsiteY115" fmla="*/ 509342 h 1331592"/>
                  <a:gd name="connsiteX116" fmla="*/ 695499 w 981924"/>
                  <a:gd name="connsiteY116" fmla="*/ 434719 h 1331592"/>
                  <a:gd name="connsiteX117" fmla="*/ 218043 w 981924"/>
                  <a:gd name="connsiteY117" fmla="*/ 387018 h 1331592"/>
                  <a:gd name="connsiteX118" fmla="*/ 347295 w 981924"/>
                  <a:gd name="connsiteY118" fmla="*/ 461642 h 1331592"/>
                  <a:gd name="connsiteX119" fmla="*/ 335510 w 981924"/>
                  <a:gd name="connsiteY119" fmla="*/ 482055 h 1331592"/>
                  <a:gd name="connsiteX120" fmla="*/ 206257 w 981924"/>
                  <a:gd name="connsiteY120" fmla="*/ 407432 h 1331592"/>
                  <a:gd name="connsiteX121" fmla="*/ 861344 w 981924"/>
                  <a:gd name="connsiteY121" fmla="*/ 367205 h 1331592"/>
                  <a:gd name="connsiteX122" fmla="*/ 981923 w 981924"/>
                  <a:gd name="connsiteY122" fmla="*/ 436822 h 1331592"/>
                  <a:gd name="connsiteX123" fmla="*/ 981924 w 981924"/>
                  <a:gd name="connsiteY123" fmla="*/ 456851 h 1331592"/>
                  <a:gd name="connsiteX124" fmla="*/ 978811 w 981924"/>
                  <a:gd name="connsiteY124" fmla="*/ 462243 h 1331592"/>
                  <a:gd name="connsiteX125" fmla="*/ 849558 w 981924"/>
                  <a:gd name="connsiteY125" fmla="*/ 387619 h 1331592"/>
                  <a:gd name="connsiteX126" fmla="*/ 378531 w 981924"/>
                  <a:gd name="connsiteY126" fmla="*/ 349300 h 1331592"/>
                  <a:gd name="connsiteX127" fmla="*/ 507784 w 981924"/>
                  <a:gd name="connsiteY127" fmla="*/ 423924 h 1331592"/>
                  <a:gd name="connsiteX128" fmla="*/ 495997 w 981924"/>
                  <a:gd name="connsiteY128" fmla="*/ 444337 h 1331592"/>
                  <a:gd name="connsiteX129" fmla="*/ 366745 w 981924"/>
                  <a:gd name="connsiteY129" fmla="*/ 369714 h 1331592"/>
                  <a:gd name="connsiteX130" fmla="*/ 522354 w 981924"/>
                  <a:gd name="connsiteY130" fmla="*/ 307535 h 1331592"/>
                  <a:gd name="connsiteX131" fmla="*/ 651606 w 981924"/>
                  <a:gd name="connsiteY131" fmla="*/ 382158 h 1331592"/>
                  <a:gd name="connsiteX132" fmla="*/ 639820 w 981924"/>
                  <a:gd name="connsiteY132" fmla="*/ 402572 h 1331592"/>
                  <a:gd name="connsiteX133" fmla="*/ 510568 w 981924"/>
                  <a:gd name="connsiteY133" fmla="*/ 327949 h 1331592"/>
                  <a:gd name="connsiteX134" fmla="*/ 676412 w 981924"/>
                  <a:gd name="connsiteY134" fmla="*/ 260435 h 1331592"/>
                  <a:gd name="connsiteX135" fmla="*/ 805665 w 981924"/>
                  <a:gd name="connsiteY135" fmla="*/ 335059 h 1331592"/>
                  <a:gd name="connsiteX136" fmla="*/ 793879 w 981924"/>
                  <a:gd name="connsiteY136" fmla="*/ 355472 h 1331592"/>
                  <a:gd name="connsiteX137" fmla="*/ 664626 w 981924"/>
                  <a:gd name="connsiteY137" fmla="*/ 280848 h 1331592"/>
                  <a:gd name="connsiteX138" fmla="*/ 820235 w 981924"/>
                  <a:gd name="connsiteY138" fmla="*/ 218670 h 1331592"/>
                  <a:gd name="connsiteX139" fmla="*/ 949487 w 981924"/>
                  <a:gd name="connsiteY139" fmla="*/ 293293 h 1331592"/>
                  <a:gd name="connsiteX140" fmla="*/ 937702 w 981924"/>
                  <a:gd name="connsiteY140" fmla="*/ 313708 h 1331592"/>
                  <a:gd name="connsiteX141" fmla="*/ 808449 w 981924"/>
                  <a:gd name="connsiteY141" fmla="*/ 239084 h 1331592"/>
                  <a:gd name="connsiteX142" fmla="*/ 328538 w 981924"/>
                  <a:gd name="connsiteY142" fmla="*/ 195635 h 1331592"/>
                  <a:gd name="connsiteX143" fmla="*/ 457790 w 981924"/>
                  <a:gd name="connsiteY143" fmla="*/ 270259 h 1331592"/>
                  <a:gd name="connsiteX144" fmla="*/ 446004 w 981924"/>
                  <a:gd name="connsiteY144" fmla="*/ 290673 h 1331592"/>
                  <a:gd name="connsiteX145" fmla="*/ 316752 w 981924"/>
                  <a:gd name="connsiteY145" fmla="*/ 216049 h 1331592"/>
                  <a:gd name="connsiteX146" fmla="*/ 491481 w 981924"/>
                  <a:gd name="connsiteY146" fmla="*/ 153665 h 1331592"/>
                  <a:gd name="connsiteX147" fmla="*/ 620733 w 981924"/>
                  <a:gd name="connsiteY147" fmla="*/ 228288 h 1331592"/>
                  <a:gd name="connsiteX148" fmla="*/ 608947 w 981924"/>
                  <a:gd name="connsiteY148" fmla="*/ 248702 h 1331592"/>
                  <a:gd name="connsiteX149" fmla="*/ 479695 w 981924"/>
                  <a:gd name="connsiteY149" fmla="*/ 174078 h 1331592"/>
                  <a:gd name="connsiteX150" fmla="*/ 635304 w 981924"/>
                  <a:gd name="connsiteY150" fmla="*/ 111900 h 1331592"/>
                  <a:gd name="connsiteX151" fmla="*/ 764556 w 981924"/>
                  <a:gd name="connsiteY151" fmla="*/ 186523 h 1331592"/>
                  <a:gd name="connsiteX152" fmla="*/ 752771 w 981924"/>
                  <a:gd name="connsiteY152" fmla="*/ 206938 h 1331592"/>
                  <a:gd name="connsiteX153" fmla="*/ 623518 w 981924"/>
                  <a:gd name="connsiteY153" fmla="*/ 132314 h 1331592"/>
                  <a:gd name="connsiteX154" fmla="*/ 441488 w 981924"/>
                  <a:gd name="connsiteY154" fmla="*/ 0 h 1331592"/>
                  <a:gd name="connsiteX155" fmla="*/ 570740 w 981924"/>
                  <a:gd name="connsiteY155" fmla="*/ 74624 h 1331592"/>
                  <a:gd name="connsiteX156" fmla="*/ 558954 w 981924"/>
                  <a:gd name="connsiteY156" fmla="*/ 95038 h 1331592"/>
                  <a:gd name="connsiteX157" fmla="*/ 429702 w 981924"/>
                  <a:gd name="connsiteY157" fmla="*/ 20414 h 1331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981924" h="1331592">
                    <a:moveTo>
                      <a:pt x="945329" y="1283246"/>
                    </a:moveTo>
                    <a:lnTo>
                      <a:pt x="981923" y="1304373"/>
                    </a:lnTo>
                    <a:lnTo>
                      <a:pt x="981923" y="1331592"/>
                    </a:lnTo>
                    <a:lnTo>
                      <a:pt x="933543" y="1303660"/>
                    </a:lnTo>
                    <a:close/>
                    <a:moveTo>
                      <a:pt x="760398" y="1176475"/>
                    </a:moveTo>
                    <a:lnTo>
                      <a:pt x="889650" y="1251099"/>
                    </a:lnTo>
                    <a:lnTo>
                      <a:pt x="877864" y="1271513"/>
                    </a:lnTo>
                    <a:lnTo>
                      <a:pt x="748612" y="1196889"/>
                    </a:lnTo>
                    <a:close/>
                    <a:moveTo>
                      <a:pt x="904634" y="1146388"/>
                    </a:moveTo>
                    <a:lnTo>
                      <a:pt x="981923" y="1191010"/>
                    </a:lnTo>
                    <a:lnTo>
                      <a:pt x="981923" y="1218228"/>
                    </a:lnTo>
                    <a:lnTo>
                      <a:pt x="892849" y="1166801"/>
                    </a:lnTo>
                    <a:close/>
                    <a:moveTo>
                      <a:pt x="575466" y="1069705"/>
                    </a:moveTo>
                    <a:lnTo>
                      <a:pt x="704718" y="1144329"/>
                    </a:lnTo>
                    <a:lnTo>
                      <a:pt x="692932" y="1164743"/>
                    </a:lnTo>
                    <a:lnTo>
                      <a:pt x="563680" y="1090119"/>
                    </a:lnTo>
                    <a:close/>
                    <a:moveTo>
                      <a:pt x="719702" y="1039617"/>
                    </a:moveTo>
                    <a:lnTo>
                      <a:pt x="848956" y="1114241"/>
                    </a:lnTo>
                    <a:lnTo>
                      <a:pt x="837170" y="1134654"/>
                    </a:lnTo>
                    <a:lnTo>
                      <a:pt x="707917" y="1060030"/>
                    </a:lnTo>
                    <a:close/>
                    <a:moveTo>
                      <a:pt x="863526" y="997853"/>
                    </a:moveTo>
                    <a:lnTo>
                      <a:pt x="981923" y="1066210"/>
                    </a:lnTo>
                    <a:lnTo>
                      <a:pt x="981924" y="1091277"/>
                    </a:lnTo>
                    <a:lnTo>
                      <a:pt x="980993" y="1092890"/>
                    </a:lnTo>
                    <a:lnTo>
                      <a:pt x="851740" y="1018266"/>
                    </a:lnTo>
                    <a:close/>
                    <a:moveTo>
                      <a:pt x="390534" y="962934"/>
                    </a:moveTo>
                    <a:lnTo>
                      <a:pt x="519785" y="1037558"/>
                    </a:lnTo>
                    <a:lnTo>
                      <a:pt x="508000" y="1057972"/>
                    </a:lnTo>
                    <a:lnTo>
                      <a:pt x="378748" y="983348"/>
                    </a:lnTo>
                    <a:close/>
                    <a:moveTo>
                      <a:pt x="534771" y="932847"/>
                    </a:moveTo>
                    <a:lnTo>
                      <a:pt x="664024" y="1007470"/>
                    </a:lnTo>
                    <a:lnTo>
                      <a:pt x="652238" y="1027884"/>
                    </a:lnTo>
                    <a:lnTo>
                      <a:pt x="522985" y="953260"/>
                    </a:lnTo>
                    <a:close/>
                    <a:moveTo>
                      <a:pt x="678594" y="891082"/>
                    </a:moveTo>
                    <a:lnTo>
                      <a:pt x="807847" y="965705"/>
                    </a:lnTo>
                    <a:lnTo>
                      <a:pt x="796061" y="986119"/>
                    </a:lnTo>
                    <a:lnTo>
                      <a:pt x="666808" y="911495"/>
                    </a:lnTo>
                    <a:close/>
                    <a:moveTo>
                      <a:pt x="822831" y="860994"/>
                    </a:moveTo>
                    <a:lnTo>
                      <a:pt x="952084" y="935618"/>
                    </a:lnTo>
                    <a:lnTo>
                      <a:pt x="940298" y="956032"/>
                    </a:lnTo>
                    <a:lnTo>
                      <a:pt x="811045" y="881408"/>
                    </a:lnTo>
                    <a:close/>
                    <a:moveTo>
                      <a:pt x="205603" y="856164"/>
                    </a:moveTo>
                    <a:lnTo>
                      <a:pt x="334854" y="930788"/>
                    </a:lnTo>
                    <a:lnTo>
                      <a:pt x="323068" y="951202"/>
                    </a:lnTo>
                    <a:lnTo>
                      <a:pt x="193817" y="876578"/>
                    </a:lnTo>
                    <a:close/>
                    <a:moveTo>
                      <a:pt x="349839" y="826076"/>
                    </a:moveTo>
                    <a:lnTo>
                      <a:pt x="479092" y="900700"/>
                    </a:lnTo>
                    <a:lnTo>
                      <a:pt x="467306" y="921113"/>
                    </a:lnTo>
                    <a:lnTo>
                      <a:pt x="338053" y="846489"/>
                    </a:lnTo>
                    <a:close/>
                    <a:moveTo>
                      <a:pt x="966654" y="819229"/>
                    </a:moveTo>
                    <a:lnTo>
                      <a:pt x="981923" y="828044"/>
                    </a:lnTo>
                    <a:lnTo>
                      <a:pt x="981923" y="855262"/>
                    </a:lnTo>
                    <a:lnTo>
                      <a:pt x="954869" y="839642"/>
                    </a:lnTo>
                    <a:close/>
                    <a:moveTo>
                      <a:pt x="493662" y="784312"/>
                    </a:moveTo>
                    <a:lnTo>
                      <a:pt x="622914" y="858934"/>
                    </a:lnTo>
                    <a:lnTo>
                      <a:pt x="611129" y="879349"/>
                    </a:lnTo>
                    <a:lnTo>
                      <a:pt x="481876" y="804725"/>
                    </a:lnTo>
                    <a:close/>
                    <a:moveTo>
                      <a:pt x="637899" y="754223"/>
                    </a:moveTo>
                    <a:lnTo>
                      <a:pt x="767152" y="828847"/>
                    </a:lnTo>
                    <a:lnTo>
                      <a:pt x="755366" y="849260"/>
                    </a:lnTo>
                    <a:lnTo>
                      <a:pt x="626113" y="774637"/>
                    </a:lnTo>
                    <a:close/>
                    <a:moveTo>
                      <a:pt x="11786" y="744264"/>
                    </a:moveTo>
                    <a:lnTo>
                      <a:pt x="141039" y="818888"/>
                    </a:lnTo>
                    <a:lnTo>
                      <a:pt x="129253" y="839302"/>
                    </a:lnTo>
                    <a:lnTo>
                      <a:pt x="0" y="764678"/>
                    </a:lnTo>
                    <a:close/>
                    <a:moveTo>
                      <a:pt x="164908" y="719306"/>
                    </a:moveTo>
                    <a:lnTo>
                      <a:pt x="294159" y="793930"/>
                    </a:lnTo>
                    <a:lnTo>
                      <a:pt x="282374" y="814343"/>
                    </a:lnTo>
                    <a:lnTo>
                      <a:pt x="153122" y="739719"/>
                    </a:lnTo>
                    <a:close/>
                    <a:moveTo>
                      <a:pt x="781723" y="712457"/>
                    </a:moveTo>
                    <a:lnTo>
                      <a:pt x="910975" y="787082"/>
                    </a:lnTo>
                    <a:lnTo>
                      <a:pt x="899188" y="807495"/>
                    </a:lnTo>
                    <a:lnTo>
                      <a:pt x="769936" y="732872"/>
                    </a:lnTo>
                    <a:close/>
                    <a:moveTo>
                      <a:pt x="308731" y="677541"/>
                    </a:moveTo>
                    <a:lnTo>
                      <a:pt x="437982" y="752165"/>
                    </a:lnTo>
                    <a:lnTo>
                      <a:pt x="426197" y="772578"/>
                    </a:lnTo>
                    <a:lnTo>
                      <a:pt x="296945" y="697955"/>
                    </a:lnTo>
                    <a:close/>
                    <a:moveTo>
                      <a:pt x="933326" y="669611"/>
                    </a:moveTo>
                    <a:lnTo>
                      <a:pt x="981924" y="697669"/>
                    </a:lnTo>
                    <a:lnTo>
                      <a:pt x="981924" y="724887"/>
                    </a:lnTo>
                    <a:lnTo>
                      <a:pt x="921540" y="690025"/>
                    </a:lnTo>
                    <a:close/>
                    <a:moveTo>
                      <a:pt x="452967" y="647453"/>
                    </a:moveTo>
                    <a:lnTo>
                      <a:pt x="582220" y="722077"/>
                    </a:lnTo>
                    <a:lnTo>
                      <a:pt x="570434" y="742490"/>
                    </a:lnTo>
                    <a:lnTo>
                      <a:pt x="441181" y="667867"/>
                    </a:lnTo>
                    <a:close/>
                    <a:moveTo>
                      <a:pt x="596790" y="605688"/>
                    </a:moveTo>
                    <a:lnTo>
                      <a:pt x="726043" y="680312"/>
                    </a:lnTo>
                    <a:lnTo>
                      <a:pt x="714256" y="700724"/>
                    </a:lnTo>
                    <a:lnTo>
                      <a:pt x="585004" y="626102"/>
                    </a:lnTo>
                    <a:close/>
                    <a:moveTo>
                      <a:pt x="114914" y="565642"/>
                    </a:moveTo>
                    <a:lnTo>
                      <a:pt x="244167" y="640265"/>
                    </a:lnTo>
                    <a:lnTo>
                      <a:pt x="232381" y="660679"/>
                    </a:lnTo>
                    <a:lnTo>
                      <a:pt x="103129" y="586055"/>
                    </a:lnTo>
                    <a:close/>
                    <a:moveTo>
                      <a:pt x="748394" y="562840"/>
                    </a:moveTo>
                    <a:lnTo>
                      <a:pt x="877647" y="637464"/>
                    </a:lnTo>
                    <a:lnTo>
                      <a:pt x="865861" y="657878"/>
                    </a:lnTo>
                    <a:lnTo>
                      <a:pt x="736608" y="583254"/>
                    </a:lnTo>
                    <a:close/>
                    <a:moveTo>
                      <a:pt x="268036" y="540683"/>
                    </a:moveTo>
                    <a:lnTo>
                      <a:pt x="397289" y="615307"/>
                    </a:lnTo>
                    <a:lnTo>
                      <a:pt x="385502" y="635719"/>
                    </a:lnTo>
                    <a:lnTo>
                      <a:pt x="256251" y="561096"/>
                    </a:lnTo>
                    <a:close/>
                    <a:moveTo>
                      <a:pt x="892217" y="521076"/>
                    </a:moveTo>
                    <a:lnTo>
                      <a:pt x="981923" y="572868"/>
                    </a:lnTo>
                    <a:lnTo>
                      <a:pt x="981923" y="600086"/>
                    </a:lnTo>
                    <a:lnTo>
                      <a:pt x="880431" y="541489"/>
                    </a:lnTo>
                    <a:close/>
                    <a:moveTo>
                      <a:pt x="411859" y="498918"/>
                    </a:moveTo>
                    <a:lnTo>
                      <a:pt x="541111" y="573541"/>
                    </a:lnTo>
                    <a:lnTo>
                      <a:pt x="529325" y="593954"/>
                    </a:lnTo>
                    <a:lnTo>
                      <a:pt x="400073" y="519332"/>
                    </a:lnTo>
                    <a:close/>
                    <a:moveTo>
                      <a:pt x="563462" y="456070"/>
                    </a:moveTo>
                    <a:lnTo>
                      <a:pt x="692715" y="530694"/>
                    </a:lnTo>
                    <a:lnTo>
                      <a:pt x="680929" y="551108"/>
                    </a:lnTo>
                    <a:lnTo>
                      <a:pt x="551676" y="476484"/>
                    </a:lnTo>
                    <a:close/>
                    <a:moveTo>
                      <a:pt x="707285" y="414305"/>
                    </a:moveTo>
                    <a:lnTo>
                      <a:pt x="836537" y="488928"/>
                    </a:lnTo>
                    <a:lnTo>
                      <a:pt x="824751" y="509342"/>
                    </a:lnTo>
                    <a:lnTo>
                      <a:pt x="695499" y="434719"/>
                    </a:lnTo>
                    <a:close/>
                    <a:moveTo>
                      <a:pt x="218043" y="387018"/>
                    </a:moveTo>
                    <a:lnTo>
                      <a:pt x="347295" y="461642"/>
                    </a:lnTo>
                    <a:lnTo>
                      <a:pt x="335510" y="482055"/>
                    </a:lnTo>
                    <a:lnTo>
                      <a:pt x="206257" y="407432"/>
                    </a:lnTo>
                    <a:close/>
                    <a:moveTo>
                      <a:pt x="861344" y="367205"/>
                    </a:moveTo>
                    <a:lnTo>
                      <a:pt x="981923" y="436822"/>
                    </a:lnTo>
                    <a:lnTo>
                      <a:pt x="981924" y="456851"/>
                    </a:lnTo>
                    <a:lnTo>
                      <a:pt x="978811" y="462243"/>
                    </a:lnTo>
                    <a:lnTo>
                      <a:pt x="849558" y="387619"/>
                    </a:lnTo>
                    <a:close/>
                    <a:moveTo>
                      <a:pt x="378531" y="349300"/>
                    </a:moveTo>
                    <a:lnTo>
                      <a:pt x="507784" y="423924"/>
                    </a:lnTo>
                    <a:lnTo>
                      <a:pt x="495997" y="444337"/>
                    </a:lnTo>
                    <a:lnTo>
                      <a:pt x="366745" y="369714"/>
                    </a:lnTo>
                    <a:close/>
                    <a:moveTo>
                      <a:pt x="522354" y="307535"/>
                    </a:moveTo>
                    <a:lnTo>
                      <a:pt x="651606" y="382158"/>
                    </a:lnTo>
                    <a:lnTo>
                      <a:pt x="639820" y="402572"/>
                    </a:lnTo>
                    <a:lnTo>
                      <a:pt x="510568" y="327949"/>
                    </a:lnTo>
                    <a:close/>
                    <a:moveTo>
                      <a:pt x="676412" y="260435"/>
                    </a:moveTo>
                    <a:lnTo>
                      <a:pt x="805665" y="335059"/>
                    </a:lnTo>
                    <a:lnTo>
                      <a:pt x="793879" y="355472"/>
                    </a:lnTo>
                    <a:lnTo>
                      <a:pt x="664626" y="280848"/>
                    </a:lnTo>
                    <a:close/>
                    <a:moveTo>
                      <a:pt x="820235" y="218670"/>
                    </a:moveTo>
                    <a:lnTo>
                      <a:pt x="949487" y="293293"/>
                    </a:lnTo>
                    <a:lnTo>
                      <a:pt x="937702" y="313708"/>
                    </a:lnTo>
                    <a:lnTo>
                      <a:pt x="808449" y="239084"/>
                    </a:lnTo>
                    <a:close/>
                    <a:moveTo>
                      <a:pt x="328538" y="195635"/>
                    </a:moveTo>
                    <a:lnTo>
                      <a:pt x="457790" y="270259"/>
                    </a:lnTo>
                    <a:lnTo>
                      <a:pt x="446004" y="290673"/>
                    </a:lnTo>
                    <a:lnTo>
                      <a:pt x="316752" y="216049"/>
                    </a:lnTo>
                    <a:close/>
                    <a:moveTo>
                      <a:pt x="491481" y="153665"/>
                    </a:moveTo>
                    <a:lnTo>
                      <a:pt x="620733" y="228288"/>
                    </a:lnTo>
                    <a:lnTo>
                      <a:pt x="608947" y="248702"/>
                    </a:lnTo>
                    <a:lnTo>
                      <a:pt x="479695" y="174078"/>
                    </a:lnTo>
                    <a:close/>
                    <a:moveTo>
                      <a:pt x="635304" y="111900"/>
                    </a:moveTo>
                    <a:lnTo>
                      <a:pt x="764556" y="186523"/>
                    </a:lnTo>
                    <a:lnTo>
                      <a:pt x="752771" y="206938"/>
                    </a:lnTo>
                    <a:lnTo>
                      <a:pt x="623518" y="132314"/>
                    </a:lnTo>
                    <a:close/>
                    <a:moveTo>
                      <a:pt x="441488" y="0"/>
                    </a:moveTo>
                    <a:lnTo>
                      <a:pt x="570740" y="74624"/>
                    </a:lnTo>
                    <a:lnTo>
                      <a:pt x="558954" y="95038"/>
                    </a:lnTo>
                    <a:lnTo>
                      <a:pt x="429702" y="20414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A65A38F1-FCE7-A83C-0E73-8B7A95A9B882}"/>
              </a:ext>
            </a:extLst>
          </p:cNvPr>
          <p:cNvGrpSpPr/>
          <p:nvPr/>
        </p:nvGrpSpPr>
        <p:grpSpPr>
          <a:xfrm>
            <a:off x="3699057" y="942443"/>
            <a:ext cx="2507886" cy="2507886"/>
            <a:chOff x="3637429" y="942443"/>
            <a:chExt cx="2507886" cy="250788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BF2BC69D-0A50-43E8-D87E-7E86D280E6D1}"/>
                </a:ext>
              </a:extLst>
            </p:cNvPr>
            <p:cNvGrpSpPr/>
            <p:nvPr/>
          </p:nvGrpSpPr>
          <p:grpSpPr>
            <a:xfrm>
              <a:off x="3637429" y="942443"/>
              <a:ext cx="2507886" cy="2507886"/>
              <a:chOff x="8680856" y="742940"/>
              <a:chExt cx="2735056" cy="2735056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2955D5B3-A5A5-09A5-3663-8CC73AD68EC2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四角形: 角を丸くする 319">
                <a:extLst>
                  <a:ext uri="{FF2B5EF4-FFF2-40B4-BE49-F238E27FC236}">
                    <a16:creationId xmlns:a16="http://schemas.microsoft.com/office/drawing/2014/main" id="{2AC051CA-3E6F-A9AD-D7CB-3F84685889E1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6B252E9F-B7F5-FEA5-B305-BE0A14ECCC22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EF23E3D2-BA6D-5725-C2E6-0FC2E2DB82FD}"/>
                </a:ext>
              </a:extLst>
            </p:cNvPr>
            <p:cNvGrpSpPr/>
            <p:nvPr/>
          </p:nvGrpSpPr>
          <p:grpSpPr>
            <a:xfrm>
              <a:off x="4208544" y="1277462"/>
              <a:ext cx="1338886" cy="1950876"/>
              <a:chOff x="2471657" y="4242228"/>
              <a:chExt cx="1338886" cy="1950876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2E35E69-8D02-3AA6-6BA1-4C1502AA41CE}"/>
                  </a:ext>
                </a:extLst>
              </p:cNvPr>
              <p:cNvSpPr/>
              <p:nvPr/>
            </p:nvSpPr>
            <p:spPr bwMode="auto">
              <a:xfrm>
                <a:off x="3115126" y="4450995"/>
                <a:ext cx="695417" cy="1742109"/>
              </a:xfrm>
              <a:custGeom>
                <a:avLst/>
                <a:gdLst>
                  <a:gd name="connsiteX0" fmla="*/ 476595 w 764366"/>
                  <a:gd name="connsiteY0" fmla="*/ 0 h 1914835"/>
                  <a:gd name="connsiteX1" fmla="*/ 764366 w 764366"/>
                  <a:gd name="connsiteY1" fmla="*/ 331798 h 1914835"/>
                  <a:gd name="connsiteX2" fmla="*/ 588609 w 764366"/>
                  <a:gd name="connsiteY2" fmla="*/ 637522 h 1914835"/>
                  <a:gd name="connsiteX3" fmla="*/ 539304 w 764366"/>
                  <a:gd name="connsiteY3" fmla="*/ 648999 h 1914835"/>
                  <a:gd name="connsiteX4" fmla="*/ 549299 w 764366"/>
                  <a:gd name="connsiteY4" fmla="*/ 688978 h 1914835"/>
                  <a:gd name="connsiteX5" fmla="*/ 570742 w 764366"/>
                  <a:gd name="connsiteY5" fmla="*/ 693308 h 1914835"/>
                  <a:gd name="connsiteX6" fmla="*/ 637692 w 764366"/>
                  <a:gd name="connsiteY6" fmla="*/ 794312 h 1914835"/>
                  <a:gd name="connsiteX7" fmla="*/ 637692 w 764366"/>
                  <a:gd name="connsiteY7" fmla="*/ 1304757 h 1914835"/>
                  <a:gd name="connsiteX8" fmla="*/ 605585 w 764366"/>
                  <a:gd name="connsiteY8" fmla="*/ 1382269 h 1914835"/>
                  <a:gd name="connsiteX9" fmla="*/ 584316 w 764366"/>
                  <a:gd name="connsiteY9" fmla="*/ 1396610 h 1914835"/>
                  <a:gd name="connsiteX10" fmla="*/ 541488 w 764366"/>
                  <a:gd name="connsiteY10" fmla="*/ 1914835 h 1914835"/>
                  <a:gd name="connsiteX11" fmla="*/ 434216 w 764366"/>
                  <a:gd name="connsiteY11" fmla="*/ 1914835 h 1914835"/>
                  <a:gd name="connsiteX12" fmla="*/ 392309 w 764366"/>
                  <a:gd name="connsiteY12" fmla="*/ 1407752 h 1914835"/>
                  <a:gd name="connsiteX13" fmla="*/ 382450 w 764366"/>
                  <a:gd name="connsiteY13" fmla="*/ 1405762 h 1914835"/>
                  <a:gd name="connsiteX14" fmla="*/ 315500 w 764366"/>
                  <a:gd name="connsiteY14" fmla="*/ 1304757 h 1914835"/>
                  <a:gd name="connsiteX15" fmla="*/ 315500 w 764366"/>
                  <a:gd name="connsiteY15" fmla="*/ 1060737 h 1914835"/>
                  <a:gd name="connsiteX16" fmla="*/ 312647 w 764366"/>
                  <a:gd name="connsiteY16" fmla="*/ 1061919 h 1914835"/>
                  <a:gd name="connsiteX17" fmla="*/ 297327 w 764366"/>
                  <a:gd name="connsiteY17" fmla="*/ 1073675 h 1914835"/>
                  <a:gd name="connsiteX18" fmla="*/ 287416 w 764366"/>
                  <a:gd name="connsiteY18" fmla="*/ 1072370 h 1914835"/>
                  <a:gd name="connsiteX19" fmla="*/ 282418 w 764366"/>
                  <a:gd name="connsiteY19" fmla="*/ 1074440 h 1914835"/>
                  <a:gd name="connsiteX20" fmla="*/ 272763 w 764366"/>
                  <a:gd name="connsiteY20" fmla="*/ 1070441 h 1914835"/>
                  <a:gd name="connsiteX21" fmla="*/ 256860 w 764366"/>
                  <a:gd name="connsiteY21" fmla="*/ 1068347 h 1914835"/>
                  <a:gd name="connsiteX22" fmla="*/ 26673 w 764366"/>
                  <a:gd name="connsiteY22" fmla="*/ 935449 h 1914835"/>
                  <a:gd name="connsiteX23" fmla="*/ 7153 w 764366"/>
                  <a:gd name="connsiteY23" fmla="*/ 862600 h 1914835"/>
                  <a:gd name="connsiteX24" fmla="*/ 7152 w 764366"/>
                  <a:gd name="connsiteY24" fmla="*/ 862601 h 1914835"/>
                  <a:gd name="connsiteX25" fmla="*/ 80001 w 764366"/>
                  <a:gd name="connsiteY25" fmla="*/ 843081 h 1914835"/>
                  <a:gd name="connsiteX26" fmla="*/ 273383 w 764366"/>
                  <a:gd name="connsiteY26" fmla="*/ 954729 h 1914835"/>
                  <a:gd name="connsiteX27" fmla="*/ 315500 w 764366"/>
                  <a:gd name="connsiteY27" fmla="*/ 912611 h 1914835"/>
                  <a:gd name="connsiteX28" fmla="*/ 315500 w 764366"/>
                  <a:gd name="connsiteY28" fmla="*/ 794312 h 1914835"/>
                  <a:gd name="connsiteX29" fmla="*/ 382450 w 764366"/>
                  <a:gd name="connsiteY29" fmla="*/ 693308 h 1914835"/>
                  <a:gd name="connsiteX30" fmla="*/ 403893 w 764366"/>
                  <a:gd name="connsiteY30" fmla="*/ 688978 h 1914835"/>
                  <a:gd name="connsiteX31" fmla="*/ 413888 w 764366"/>
                  <a:gd name="connsiteY31" fmla="*/ 648999 h 1914835"/>
                  <a:gd name="connsiteX32" fmla="*/ 364581 w 764366"/>
                  <a:gd name="connsiteY32" fmla="*/ 637522 h 1914835"/>
                  <a:gd name="connsiteX33" fmla="*/ 188824 w 764366"/>
                  <a:gd name="connsiteY33" fmla="*/ 331798 h 1914835"/>
                  <a:gd name="connsiteX34" fmla="*/ 476595 w 764366"/>
                  <a:gd name="connsiteY34" fmla="*/ 0 h 191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64366" h="1914835">
                    <a:moveTo>
                      <a:pt x="476595" y="0"/>
                    </a:moveTo>
                    <a:cubicBezTo>
                      <a:pt x="635527" y="0"/>
                      <a:pt x="764366" y="148551"/>
                      <a:pt x="764366" y="331798"/>
                    </a:cubicBezTo>
                    <a:cubicBezTo>
                      <a:pt x="764366" y="469233"/>
                      <a:pt x="691894" y="587152"/>
                      <a:pt x="588609" y="637522"/>
                    </a:cubicBezTo>
                    <a:lnTo>
                      <a:pt x="539304" y="648999"/>
                    </a:lnTo>
                    <a:lnTo>
                      <a:pt x="549299" y="688978"/>
                    </a:lnTo>
                    <a:lnTo>
                      <a:pt x="570742" y="693308"/>
                    </a:lnTo>
                    <a:cubicBezTo>
                      <a:pt x="610086" y="709949"/>
                      <a:pt x="637692" y="748906"/>
                      <a:pt x="637692" y="794312"/>
                    </a:cubicBezTo>
                    <a:lnTo>
                      <a:pt x="637692" y="1304757"/>
                    </a:lnTo>
                    <a:cubicBezTo>
                      <a:pt x="637692" y="1335028"/>
                      <a:pt x="625423" y="1362432"/>
                      <a:pt x="605585" y="1382269"/>
                    </a:cubicBezTo>
                    <a:lnTo>
                      <a:pt x="584316" y="1396610"/>
                    </a:lnTo>
                    <a:lnTo>
                      <a:pt x="541488" y="1914835"/>
                    </a:lnTo>
                    <a:lnTo>
                      <a:pt x="434216" y="1914835"/>
                    </a:lnTo>
                    <a:lnTo>
                      <a:pt x="392309" y="1407752"/>
                    </a:lnTo>
                    <a:lnTo>
                      <a:pt x="382450" y="1405762"/>
                    </a:lnTo>
                    <a:cubicBezTo>
                      <a:pt x="343106" y="1389121"/>
                      <a:pt x="315500" y="1350163"/>
                      <a:pt x="315500" y="1304757"/>
                    </a:cubicBezTo>
                    <a:lnTo>
                      <a:pt x="315500" y="1060737"/>
                    </a:lnTo>
                    <a:lnTo>
                      <a:pt x="312647" y="1061919"/>
                    </a:lnTo>
                    <a:lnTo>
                      <a:pt x="297327" y="1073675"/>
                    </a:lnTo>
                    <a:lnTo>
                      <a:pt x="287416" y="1072370"/>
                    </a:lnTo>
                    <a:lnTo>
                      <a:pt x="282418" y="1074440"/>
                    </a:lnTo>
                    <a:lnTo>
                      <a:pt x="272763" y="1070441"/>
                    </a:lnTo>
                    <a:lnTo>
                      <a:pt x="256860" y="1068347"/>
                    </a:lnTo>
                    <a:lnTo>
                      <a:pt x="26673" y="935449"/>
                    </a:lnTo>
                    <a:cubicBezTo>
                      <a:pt x="1166" y="920722"/>
                      <a:pt x="-7573" y="888107"/>
                      <a:pt x="7153" y="862600"/>
                    </a:cubicBezTo>
                    <a:lnTo>
                      <a:pt x="7152" y="862601"/>
                    </a:lnTo>
                    <a:cubicBezTo>
                      <a:pt x="21878" y="837094"/>
                      <a:pt x="54494" y="828354"/>
                      <a:pt x="80001" y="843081"/>
                    </a:cubicBezTo>
                    <a:lnTo>
                      <a:pt x="273383" y="954729"/>
                    </a:lnTo>
                    <a:lnTo>
                      <a:pt x="315500" y="912611"/>
                    </a:lnTo>
                    <a:lnTo>
                      <a:pt x="315500" y="794312"/>
                    </a:lnTo>
                    <a:cubicBezTo>
                      <a:pt x="315500" y="748906"/>
                      <a:pt x="343106" y="709949"/>
                      <a:pt x="382450" y="693308"/>
                    </a:cubicBezTo>
                    <a:lnTo>
                      <a:pt x="403893" y="688978"/>
                    </a:lnTo>
                    <a:lnTo>
                      <a:pt x="413888" y="648999"/>
                    </a:lnTo>
                    <a:lnTo>
                      <a:pt x="364581" y="637522"/>
                    </a:lnTo>
                    <a:cubicBezTo>
                      <a:pt x="261296" y="587152"/>
                      <a:pt x="188824" y="469233"/>
                      <a:pt x="188824" y="331798"/>
                    </a:cubicBezTo>
                    <a:cubicBezTo>
                      <a:pt x="188824" y="148551"/>
                      <a:pt x="317663" y="0"/>
                      <a:pt x="4765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E18DA314-5522-0A64-1D8A-EFA05E517BD9}"/>
                  </a:ext>
                </a:extLst>
              </p:cNvPr>
              <p:cNvGrpSpPr/>
              <p:nvPr/>
            </p:nvGrpSpPr>
            <p:grpSpPr>
              <a:xfrm rot="19800000">
                <a:off x="3331334" y="4362104"/>
                <a:ext cx="406806" cy="1529244"/>
                <a:chOff x="3158719" y="3969157"/>
                <a:chExt cx="406806" cy="1755098"/>
              </a:xfrm>
            </p:grpSpPr>
            <p:cxnSp>
              <p:nvCxnSpPr>
                <p:cNvPr id="326" name="直線コネクタ 325">
                  <a:extLst>
                    <a:ext uri="{FF2B5EF4-FFF2-40B4-BE49-F238E27FC236}">
                      <a16:creationId xmlns:a16="http://schemas.microsoft.com/office/drawing/2014/main" id="{C6E7F651-429B-DE88-5B3E-5CEC91A08933}"/>
                    </a:ext>
                  </a:extLst>
                </p:cNvPr>
                <p:cNvCxnSpPr/>
                <p:nvPr/>
              </p:nvCxnSpPr>
              <p:spPr bwMode="auto">
                <a:xfrm>
                  <a:off x="3372145" y="4014065"/>
                  <a:ext cx="0" cy="171019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27" name="直線コネクタ 326">
                  <a:extLst>
                    <a:ext uri="{FF2B5EF4-FFF2-40B4-BE49-F238E27FC236}">
                      <a16:creationId xmlns:a16="http://schemas.microsoft.com/office/drawing/2014/main" id="{E99A357B-F151-DF3A-2EE8-856D13F64E3E}"/>
                    </a:ext>
                  </a:extLst>
                </p:cNvPr>
                <p:cNvCxnSpPr/>
                <p:nvPr/>
              </p:nvCxnSpPr>
              <p:spPr bwMode="auto">
                <a:xfrm flipH="1">
                  <a:off x="326419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29" name="直線コネクタ 328">
                  <a:extLst>
                    <a:ext uri="{FF2B5EF4-FFF2-40B4-BE49-F238E27FC236}">
                      <a16:creationId xmlns:a16="http://schemas.microsoft.com/office/drawing/2014/main" id="{72CF7452-76D2-7392-A2A9-2E8985564E97}"/>
                    </a:ext>
                  </a:extLst>
                </p:cNvPr>
                <p:cNvCxnSpPr/>
                <p:nvPr/>
              </p:nvCxnSpPr>
              <p:spPr bwMode="auto">
                <a:xfrm flipH="1">
                  <a:off x="31587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0" name="直線コネクタ 329">
                  <a:extLst>
                    <a:ext uri="{FF2B5EF4-FFF2-40B4-BE49-F238E27FC236}">
                      <a16:creationId xmlns:a16="http://schemas.microsoft.com/office/drawing/2014/main" id="{BC4F5315-4027-F3DF-C8C3-02246B952E50}"/>
                    </a:ext>
                  </a:extLst>
                </p:cNvPr>
                <p:cNvCxnSpPr/>
                <p:nvPr/>
              </p:nvCxnSpPr>
              <p:spPr bwMode="auto">
                <a:xfrm>
                  <a:off x="341947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1" name="直線コネクタ 330">
                  <a:extLst>
                    <a:ext uri="{FF2B5EF4-FFF2-40B4-BE49-F238E27FC236}">
                      <a16:creationId xmlns:a16="http://schemas.microsoft.com/office/drawing/2014/main" id="{3EC32FFC-56BA-2D3B-782B-79EFE76879A9}"/>
                    </a:ext>
                  </a:extLst>
                </p:cNvPr>
                <p:cNvCxnSpPr/>
                <p:nvPr/>
              </p:nvCxnSpPr>
              <p:spPr bwMode="auto">
                <a:xfrm>
                  <a:off x="34762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7D4CE410-71FF-E65C-1E94-6FB1585A9850}"/>
                  </a:ext>
                </a:extLst>
              </p:cNvPr>
              <p:cNvSpPr/>
              <p:nvPr/>
            </p:nvSpPr>
            <p:spPr bwMode="auto">
              <a:xfrm>
                <a:off x="2471657" y="4242228"/>
                <a:ext cx="770586" cy="1950876"/>
              </a:xfrm>
              <a:custGeom>
                <a:avLst/>
                <a:gdLst>
                  <a:gd name="connsiteX0" fmla="*/ 382717 w 770586"/>
                  <a:gd name="connsiteY0" fmla="*/ 0 h 1950876"/>
                  <a:gd name="connsiteX1" fmla="*/ 596698 w 770586"/>
                  <a:gd name="connsiteY1" fmla="*/ 65362 h 1950876"/>
                  <a:gd name="connsiteX2" fmla="*/ 614631 w 770586"/>
                  <a:gd name="connsiteY2" fmla="*/ 80158 h 1950876"/>
                  <a:gd name="connsiteX3" fmla="*/ 680984 w 770586"/>
                  <a:gd name="connsiteY3" fmla="*/ 71715 h 1950876"/>
                  <a:gd name="connsiteX4" fmla="*/ 755685 w 770586"/>
                  <a:gd name="connsiteY4" fmla="*/ 119684 h 1950876"/>
                  <a:gd name="connsiteX5" fmla="*/ 770586 w 770586"/>
                  <a:gd name="connsiteY5" fmla="*/ 141018 h 1950876"/>
                  <a:gd name="connsiteX6" fmla="*/ 741779 w 770586"/>
                  <a:gd name="connsiteY6" fmla="*/ 161917 h 1950876"/>
                  <a:gd name="connsiteX7" fmla="*/ 671381 w 770586"/>
                  <a:gd name="connsiteY7" fmla="*/ 205808 h 1950876"/>
                  <a:gd name="connsiteX8" fmla="*/ 598172 w 770586"/>
                  <a:gd name="connsiteY8" fmla="*/ 244829 h 1950876"/>
                  <a:gd name="connsiteX9" fmla="*/ 565669 w 770586"/>
                  <a:gd name="connsiteY9" fmla="*/ 259327 h 1950876"/>
                  <a:gd name="connsiteX10" fmla="*/ 554644 w 770586"/>
                  <a:gd name="connsiteY10" fmla="*/ 235755 h 1950876"/>
                  <a:gd name="connsiteX11" fmla="*/ 550452 w 770586"/>
                  <a:gd name="connsiteY11" fmla="*/ 147078 h 1950876"/>
                  <a:gd name="connsiteX12" fmla="*/ 565522 w 770586"/>
                  <a:gd name="connsiteY12" fmla="*/ 116417 h 1950876"/>
                  <a:gd name="connsiteX13" fmla="*/ 563435 w 770586"/>
                  <a:gd name="connsiteY13" fmla="*/ 114695 h 1950876"/>
                  <a:gd name="connsiteX14" fmla="*/ 382717 w 770586"/>
                  <a:gd name="connsiteY14" fmla="*/ 59493 h 1950876"/>
                  <a:gd name="connsiteX15" fmla="*/ 59493 w 770586"/>
                  <a:gd name="connsiteY15" fmla="*/ 382717 h 1950876"/>
                  <a:gd name="connsiteX16" fmla="*/ 59493 w 770586"/>
                  <a:gd name="connsiteY16" fmla="*/ 1950876 h 1950876"/>
                  <a:gd name="connsiteX17" fmla="*/ 0 w 770586"/>
                  <a:gd name="connsiteY17" fmla="*/ 1950876 h 1950876"/>
                  <a:gd name="connsiteX18" fmla="*/ 0 w 770586"/>
                  <a:gd name="connsiteY18" fmla="*/ 382717 h 1950876"/>
                  <a:gd name="connsiteX19" fmla="*/ 382717 w 770586"/>
                  <a:gd name="connsiteY19" fmla="*/ 0 h 195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70586" h="1950876">
                    <a:moveTo>
                      <a:pt x="382717" y="0"/>
                    </a:moveTo>
                    <a:cubicBezTo>
                      <a:pt x="461981" y="0"/>
                      <a:pt x="535616" y="24096"/>
                      <a:pt x="596698" y="65362"/>
                    </a:cubicBezTo>
                    <a:lnTo>
                      <a:pt x="614631" y="80158"/>
                    </a:lnTo>
                    <a:lnTo>
                      <a:pt x="680984" y="71715"/>
                    </a:lnTo>
                    <a:cubicBezTo>
                      <a:pt x="708591" y="78571"/>
                      <a:pt x="735136" y="95141"/>
                      <a:pt x="755685" y="119684"/>
                    </a:cubicBezTo>
                    <a:lnTo>
                      <a:pt x="770586" y="141018"/>
                    </a:lnTo>
                    <a:lnTo>
                      <a:pt x="741779" y="161917"/>
                    </a:lnTo>
                    <a:cubicBezTo>
                      <a:pt x="719508" y="176904"/>
                      <a:pt x="695978" y="191607"/>
                      <a:pt x="671381" y="205808"/>
                    </a:cubicBezTo>
                    <a:cubicBezTo>
                      <a:pt x="646785" y="220009"/>
                      <a:pt x="622287" y="233035"/>
                      <a:pt x="598172" y="244829"/>
                    </a:cubicBezTo>
                    <a:lnTo>
                      <a:pt x="565669" y="259327"/>
                    </a:lnTo>
                    <a:lnTo>
                      <a:pt x="554644" y="235755"/>
                    </a:lnTo>
                    <a:cubicBezTo>
                      <a:pt x="543663" y="205688"/>
                      <a:pt x="542586" y="174414"/>
                      <a:pt x="550452" y="147078"/>
                    </a:cubicBezTo>
                    <a:lnTo>
                      <a:pt x="565522" y="116417"/>
                    </a:lnTo>
                    <a:lnTo>
                      <a:pt x="563435" y="114695"/>
                    </a:lnTo>
                    <a:cubicBezTo>
                      <a:pt x="511848" y="79843"/>
                      <a:pt x="449659" y="59493"/>
                      <a:pt x="382717" y="59493"/>
                    </a:cubicBezTo>
                    <a:cubicBezTo>
                      <a:pt x="204205" y="59493"/>
                      <a:pt x="59493" y="204205"/>
                      <a:pt x="59493" y="382717"/>
                    </a:cubicBezTo>
                    <a:lnTo>
                      <a:pt x="59493" y="1950876"/>
                    </a:lnTo>
                    <a:lnTo>
                      <a:pt x="0" y="1950876"/>
                    </a:lnTo>
                    <a:lnTo>
                      <a:pt x="0" y="382717"/>
                    </a:lnTo>
                    <a:cubicBezTo>
                      <a:pt x="0" y="171348"/>
                      <a:pt x="171348" y="0"/>
                      <a:pt x="38271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16511F98-8347-39DB-1CD2-B75451CFD778}"/>
              </a:ext>
            </a:extLst>
          </p:cNvPr>
          <p:cNvGrpSpPr/>
          <p:nvPr/>
        </p:nvGrpSpPr>
        <p:grpSpPr>
          <a:xfrm>
            <a:off x="3722663" y="3835940"/>
            <a:ext cx="2495954" cy="2495954"/>
            <a:chOff x="3626465" y="3739742"/>
            <a:chExt cx="2688350" cy="2688350"/>
          </a:xfrm>
        </p:grpSpPr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27BB75D3-9D60-7246-A654-5AE300A52075}"/>
                </a:ext>
              </a:extLst>
            </p:cNvPr>
            <p:cNvSpPr/>
            <p:nvPr/>
          </p:nvSpPr>
          <p:spPr bwMode="auto">
            <a:xfrm>
              <a:off x="362646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4C636439-6EBB-69EF-9C6E-B34ACC76B760}"/>
                </a:ext>
              </a:extLst>
            </p:cNvPr>
            <p:cNvSpPr/>
            <p:nvPr/>
          </p:nvSpPr>
          <p:spPr bwMode="auto">
            <a:xfrm>
              <a:off x="374685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7CFE051F-92F6-F74D-DF2F-D9A42225B1AB}"/>
                </a:ext>
              </a:extLst>
            </p:cNvPr>
            <p:cNvGrpSpPr/>
            <p:nvPr/>
          </p:nvGrpSpPr>
          <p:grpSpPr>
            <a:xfrm>
              <a:off x="4208544" y="3998786"/>
              <a:ext cx="1536936" cy="2239452"/>
              <a:chOff x="2471657" y="4242228"/>
              <a:chExt cx="1338886" cy="1950876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69BB8160-16C8-AC09-A233-02AD6CF75F91}"/>
                  </a:ext>
                </a:extLst>
              </p:cNvPr>
              <p:cNvSpPr/>
              <p:nvPr/>
            </p:nvSpPr>
            <p:spPr bwMode="auto">
              <a:xfrm>
                <a:off x="3115126" y="4450995"/>
                <a:ext cx="695417" cy="1742109"/>
              </a:xfrm>
              <a:custGeom>
                <a:avLst/>
                <a:gdLst>
                  <a:gd name="connsiteX0" fmla="*/ 476595 w 764366"/>
                  <a:gd name="connsiteY0" fmla="*/ 0 h 1914835"/>
                  <a:gd name="connsiteX1" fmla="*/ 764366 w 764366"/>
                  <a:gd name="connsiteY1" fmla="*/ 331798 h 1914835"/>
                  <a:gd name="connsiteX2" fmla="*/ 588609 w 764366"/>
                  <a:gd name="connsiteY2" fmla="*/ 637522 h 1914835"/>
                  <a:gd name="connsiteX3" fmla="*/ 539304 w 764366"/>
                  <a:gd name="connsiteY3" fmla="*/ 648999 h 1914835"/>
                  <a:gd name="connsiteX4" fmla="*/ 549299 w 764366"/>
                  <a:gd name="connsiteY4" fmla="*/ 688978 h 1914835"/>
                  <a:gd name="connsiteX5" fmla="*/ 570742 w 764366"/>
                  <a:gd name="connsiteY5" fmla="*/ 693308 h 1914835"/>
                  <a:gd name="connsiteX6" fmla="*/ 637692 w 764366"/>
                  <a:gd name="connsiteY6" fmla="*/ 794312 h 1914835"/>
                  <a:gd name="connsiteX7" fmla="*/ 637692 w 764366"/>
                  <a:gd name="connsiteY7" fmla="*/ 1304757 h 1914835"/>
                  <a:gd name="connsiteX8" fmla="*/ 605585 w 764366"/>
                  <a:gd name="connsiteY8" fmla="*/ 1382269 h 1914835"/>
                  <a:gd name="connsiteX9" fmla="*/ 584316 w 764366"/>
                  <a:gd name="connsiteY9" fmla="*/ 1396610 h 1914835"/>
                  <a:gd name="connsiteX10" fmla="*/ 541488 w 764366"/>
                  <a:gd name="connsiteY10" fmla="*/ 1914835 h 1914835"/>
                  <a:gd name="connsiteX11" fmla="*/ 434216 w 764366"/>
                  <a:gd name="connsiteY11" fmla="*/ 1914835 h 1914835"/>
                  <a:gd name="connsiteX12" fmla="*/ 392309 w 764366"/>
                  <a:gd name="connsiteY12" fmla="*/ 1407752 h 1914835"/>
                  <a:gd name="connsiteX13" fmla="*/ 382450 w 764366"/>
                  <a:gd name="connsiteY13" fmla="*/ 1405762 h 1914835"/>
                  <a:gd name="connsiteX14" fmla="*/ 315500 w 764366"/>
                  <a:gd name="connsiteY14" fmla="*/ 1304757 h 1914835"/>
                  <a:gd name="connsiteX15" fmla="*/ 315500 w 764366"/>
                  <a:gd name="connsiteY15" fmla="*/ 1060737 h 1914835"/>
                  <a:gd name="connsiteX16" fmla="*/ 312647 w 764366"/>
                  <a:gd name="connsiteY16" fmla="*/ 1061919 h 1914835"/>
                  <a:gd name="connsiteX17" fmla="*/ 297327 w 764366"/>
                  <a:gd name="connsiteY17" fmla="*/ 1073675 h 1914835"/>
                  <a:gd name="connsiteX18" fmla="*/ 287416 w 764366"/>
                  <a:gd name="connsiteY18" fmla="*/ 1072370 h 1914835"/>
                  <a:gd name="connsiteX19" fmla="*/ 282418 w 764366"/>
                  <a:gd name="connsiteY19" fmla="*/ 1074440 h 1914835"/>
                  <a:gd name="connsiteX20" fmla="*/ 272763 w 764366"/>
                  <a:gd name="connsiteY20" fmla="*/ 1070441 h 1914835"/>
                  <a:gd name="connsiteX21" fmla="*/ 256860 w 764366"/>
                  <a:gd name="connsiteY21" fmla="*/ 1068347 h 1914835"/>
                  <a:gd name="connsiteX22" fmla="*/ 26673 w 764366"/>
                  <a:gd name="connsiteY22" fmla="*/ 935449 h 1914835"/>
                  <a:gd name="connsiteX23" fmla="*/ 7153 w 764366"/>
                  <a:gd name="connsiteY23" fmla="*/ 862600 h 1914835"/>
                  <a:gd name="connsiteX24" fmla="*/ 7152 w 764366"/>
                  <a:gd name="connsiteY24" fmla="*/ 862601 h 1914835"/>
                  <a:gd name="connsiteX25" fmla="*/ 80001 w 764366"/>
                  <a:gd name="connsiteY25" fmla="*/ 843081 h 1914835"/>
                  <a:gd name="connsiteX26" fmla="*/ 273383 w 764366"/>
                  <a:gd name="connsiteY26" fmla="*/ 954729 h 1914835"/>
                  <a:gd name="connsiteX27" fmla="*/ 315500 w 764366"/>
                  <a:gd name="connsiteY27" fmla="*/ 912611 h 1914835"/>
                  <a:gd name="connsiteX28" fmla="*/ 315500 w 764366"/>
                  <a:gd name="connsiteY28" fmla="*/ 794312 h 1914835"/>
                  <a:gd name="connsiteX29" fmla="*/ 382450 w 764366"/>
                  <a:gd name="connsiteY29" fmla="*/ 693308 h 1914835"/>
                  <a:gd name="connsiteX30" fmla="*/ 403893 w 764366"/>
                  <a:gd name="connsiteY30" fmla="*/ 688978 h 1914835"/>
                  <a:gd name="connsiteX31" fmla="*/ 413888 w 764366"/>
                  <a:gd name="connsiteY31" fmla="*/ 648999 h 1914835"/>
                  <a:gd name="connsiteX32" fmla="*/ 364581 w 764366"/>
                  <a:gd name="connsiteY32" fmla="*/ 637522 h 1914835"/>
                  <a:gd name="connsiteX33" fmla="*/ 188824 w 764366"/>
                  <a:gd name="connsiteY33" fmla="*/ 331798 h 1914835"/>
                  <a:gd name="connsiteX34" fmla="*/ 476595 w 764366"/>
                  <a:gd name="connsiteY34" fmla="*/ 0 h 191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64366" h="1914835">
                    <a:moveTo>
                      <a:pt x="476595" y="0"/>
                    </a:moveTo>
                    <a:cubicBezTo>
                      <a:pt x="635527" y="0"/>
                      <a:pt x="764366" y="148551"/>
                      <a:pt x="764366" y="331798"/>
                    </a:cubicBezTo>
                    <a:cubicBezTo>
                      <a:pt x="764366" y="469233"/>
                      <a:pt x="691894" y="587152"/>
                      <a:pt x="588609" y="637522"/>
                    </a:cubicBezTo>
                    <a:lnTo>
                      <a:pt x="539304" y="648999"/>
                    </a:lnTo>
                    <a:lnTo>
                      <a:pt x="549299" y="688978"/>
                    </a:lnTo>
                    <a:lnTo>
                      <a:pt x="570742" y="693308"/>
                    </a:lnTo>
                    <a:cubicBezTo>
                      <a:pt x="610086" y="709949"/>
                      <a:pt x="637692" y="748906"/>
                      <a:pt x="637692" y="794312"/>
                    </a:cubicBezTo>
                    <a:lnTo>
                      <a:pt x="637692" y="1304757"/>
                    </a:lnTo>
                    <a:cubicBezTo>
                      <a:pt x="637692" y="1335028"/>
                      <a:pt x="625423" y="1362432"/>
                      <a:pt x="605585" y="1382269"/>
                    </a:cubicBezTo>
                    <a:lnTo>
                      <a:pt x="584316" y="1396610"/>
                    </a:lnTo>
                    <a:lnTo>
                      <a:pt x="541488" y="1914835"/>
                    </a:lnTo>
                    <a:lnTo>
                      <a:pt x="434216" y="1914835"/>
                    </a:lnTo>
                    <a:lnTo>
                      <a:pt x="392309" y="1407752"/>
                    </a:lnTo>
                    <a:lnTo>
                      <a:pt x="382450" y="1405762"/>
                    </a:lnTo>
                    <a:cubicBezTo>
                      <a:pt x="343106" y="1389121"/>
                      <a:pt x="315500" y="1350163"/>
                      <a:pt x="315500" y="1304757"/>
                    </a:cubicBezTo>
                    <a:lnTo>
                      <a:pt x="315500" y="1060737"/>
                    </a:lnTo>
                    <a:lnTo>
                      <a:pt x="312647" y="1061919"/>
                    </a:lnTo>
                    <a:lnTo>
                      <a:pt x="297327" y="1073675"/>
                    </a:lnTo>
                    <a:lnTo>
                      <a:pt x="287416" y="1072370"/>
                    </a:lnTo>
                    <a:lnTo>
                      <a:pt x="282418" y="1074440"/>
                    </a:lnTo>
                    <a:lnTo>
                      <a:pt x="272763" y="1070441"/>
                    </a:lnTo>
                    <a:lnTo>
                      <a:pt x="256860" y="1068347"/>
                    </a:lnTo>
                    <a:lnTo>
                      <a:pt x="26673" y="935449"/>
                    </a:lnTo>
                    <a:cubicBezTo>
                      <a:pt x="1166" y="920722"/>
                      <a:pt x="-7573" y="888107"/>
                      <a:pt x="7153" y="862600"/>
                    </a:cubicBezTo>
                    <a:lnTo>
                      <a:pt x="7152" y="862601"/>
                    </a:lnTo>
                    <a:cubicBezTo>
                      <a:pt x="21878" y="837094"/>
                      <a:pt x="54494" y="828354"/>
                      <a:pt x="80001" y="843081"/>
                    </a:cubicBezTo>
                    <a:lnTo>
                      <a:pt x="273383" y="954729"/>
                    </a:lnTo>
                    <a:lnTo>
                      <a:pt x="315500" y="912611"/>
                    </a:lnTo>
                    <a:lnTo>
                      <a:pt x="315500" y="794312"/>
                    </a:lnTo>
                    <a:cubicBezTo>
                      <a:pt x="315500" y="748906"/>
                      <a:pt x="343106" y="709949"/>
                      <a:pt x="382450" y="693308"/>
                    </a:cubicBezTo>
                    <a:lnTo>
                      <a:pt x="403893" y="688978"/>
                    </a:lnTo>
                    <a:lnTo>
                      <a:pt x="413888" y="648999"/>
                    </a:lnTo>
                    <a:lnTo>
                      <a:pt x="364581" y="637522"/>
                    </a:lnTo>
                    <a:cubicBezTo>
                      <a:pt x="261296" y="587152"/>
                      <a:pt x="188824" y="469233"/>
                      <a:pt x="188824" y="331798"/>
                    </a:cubicBezTo>
                    <a:cubicBezTo>
                      <a:pt x="188824" y="148551"/>
                      <a:pt x="317663" y="0"/>
                      <a:pt x="47659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1B8D4927-EF7A-6874-4B33-CCEBFEA717F6}"/>
                  </a:ext>
                </a:extLst>
              </p:cNvPr>
              <p:cNvGrpSpPr/>
              <p:nvPr/>
            </p:nvGrpSpPr>
            <p:grpSpPr>
              <a:xfrm rot="19800000">
                <a:off x="3331334" y="4362104"/>
                <a:ext cx="406806" cy="1529244"/>
                <a:chOff x="3158719" y="3969157"/>
                <a:chExt cx="406806" cy="1755098"/>
              </a:xfrm>
            </p:grpSpPr>
            <p:cxnSp>
              <p:nvCxnSpPr>
                <p:cNvPr id="344" name="直線コネクタ 343">
                  <a:extLst>
                    <a:ext uri="{FF2B5EF4-FFF2-40B4-BE49-F238E27FC236}">
                      <a16:creationId xmlns:a16="http://schemas.microsoft.com/office/drawing/2014/main" id="{4F3AEC10-AD08-60B5-CFEA-2E7335544305}"/>
                    </a:ext>
                  </a:extLst>
                </p:cNvPr>
                <p:cNvCxnSpPr/>
                <p:nvPr/>
              </p:nvCxnSpPr>
              <p:spPr bwMode="auto">
                <a:xfrm>
                  <a:off x="3372145" y="4014065"/>
                  <a:ext cx="0" cy="171019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45" name="直線コネクタ 344">
                  <a:extLst>
                    <a:ext uri="{FF2B5EF4-FFF2-40B4-BE49-F238E27FC236}">
                      <a16:creationId xmlns:a16="http://schemas.microsoft.com/office/drawing/2014/main" id="{6CCB5B3A-AEDF-DF7D-C765-21AEC3070526}"/>
                    </a:ext>
                  </a:extLst>
                </p:cNvPr>
                <p:cNvCxnSpPr/>
                <p:nvPr/>
              </p:nvCxnSpPr>
              <p:spPr bwMode="auto">
                <a:xfrm flipH="1">
                  <a:off x="326419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46" name="直線コネクタ 345">
                  <a:extLst>
                    <a:ext uri="{FF2B5EF4-FFF2-40B4-BE49-F238E27FC236}">
                      <a16:creationId xmlns:a16="http://schemas.microsoft.com/office/drawing/2014/main" id="{CA543202-6641-2536-FBD7-A383624EE36E}"/>
                    </a:ext>
                  </a:extLst>
                </p:cNvPr>
                <p:cNvCxnSpPr/>
                <p:nvPr/>
              </p:nvCxnSpPr>
              <p:spPr bwMode="auto">
                <a:xfrm flipH="1">
                  <a:off x="31587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47" name="直線コネクタ 346">
                  <a:extLst>
                    <a:ext uri="{FF2B5EF4-FFF2-40B4-BE49-F238E27FC236}">
                      <a16:creationId xmlns:a16="http://schemas.microsoft.com/office/drawing/2014/main" id="{B5920D7F-2FD7-2369-DE17-CAEA5BD9C023}"/>
                    </a:ext>
                  </a:extLst>
                </p:cNvPr>
                <p:cNvCxnSpPr/>
                <p:nvPr/>
              </p:nvCxnSpPr>
              <p:spPr bwMode="auto">
                <a:xfrm>
                  <a:off x="341947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49" name="直線コネクタ 348">
                  <a:extLst>
                    <a:ext uri="{FF2B5EF4-FFF2-40B4-BE49-F238E27FC236}">
                      <a16:creationId xmlns:a16="http://schemas.microsoft.com/office/drawing/2014/main" id="{2D70B645-EF0C-3D62-BCCE-D8C5CBD76082}"/>
                    </a:ext>
                  </a:extLst>
                </p:cNvPr>
                <p:cNvCxnSpPr/>
                <p:nvPr/>
              </p:nvCxnSpPr>
              <p:spPr bwMode="auto">
                <a:xfrm>
                  <a:off x="34762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BB531220-0D73-38C7-9FD3-DF0811B3E623}"/>
                  </a:ext>
                </a:extLst>
              </p:cNvPr>
              <p:cNvSpPr/>
              <p:nvPr/>
            </p:nvSpPr>
            <p:spPr bwMode="auto">
              <a:xfrm>
                <a:off x="2471657" y="4242228"/>
                <a:ext cx="770586" cy="1950876"/>
              </a:xfrm>
              <a:custGeom>
                <a:avLst/>
                <a:gdLst>
                  <a:gd name="connsiteX0" fmla="*/ 382717 w 770586"/>
                  <a:gd name="connsiteY0" fmla="*/ 0 h 1950876"/>
                  <a:gd name="connsiteX1" fmla="*/ 596698 w 770586"/>
                  <a:gd name="connsiteY1" fmla="*/ 65362 h 1950876"/>
                  <a:gd name="connsiteX2" fmla="*/ 614631 w 770586"/>
                  <a:gd name="connsiteY2" fmla="*/ 80158 h 1950876"/>
                  <a:gd name="connsiteX3" fmla="*/ 680984 w 770586"/>
                  <a:gd name="connsiteY3" fmla="*/ 71715 h 1950876"/>
                  <a:gd name="connsiteX4" fmla="*/ 755685 w 770586"/>
                  <a:gd name="connsiteY4" fmla="*/ 119684 h 1950876"/>
                  <a:gd name="connsiteX5" fmla="*/ 770586 w 770586"/>
                  <a:gd name="connsiteY5" fmla="*/ 141018 h 1950876"/>
                  <a:gd name="connsiteX6" fmla="*/ 741779 w 770586"/>
                  <a:gd name="connsiteY6" fmla="*/ 161917 h 1950876"/>
                  <a:gd name="connsiteX7" fmla="*/ 671381 w 770586"/>
                  <a:gd name="connsiteY7" fmla="*/ 205808 h 1950876"/>
                  <a:gd name="connsiteX8" fmla="*/ 598172 w 770586"/>
                  <a:gd name="connsiteY8" fmla="*/ 244829 h 1950876"/>
                  <a:gd name="connsiteX9" fmla="*/ 565669 w 770586"/>
                  <a:gd name="connsiteY9" fmla="*/ 259327 h 1950876"/>
                  <a:gd name="connsiteX10" fmla="*/ 554644 w 770586"/>
                  <a:gd name="connsiteY10" fmla="*/ 235755 h 1950876"/>
                  <a:gd name="connsiteX11" fmla="*/ 550452 w 770586"/>
                  <a:gd name="connsiteY11" fmla="*/ 147078 h 1950876"/>
                  <a:gd name="connsiteX12" fmla="*/ 565522 w 770586"/>
                  <a:gd name="connsiteY12" fmla="*/ 116417 h 1950876"/>
                  <a:gd name="connsiteX13" fmla="*/ 563435 w 770586"/>
                  <a:gd name="connsiteY13" fmla="*/ 114695 h 1950876"/>
                  <a:gd name="connsiteX14" fmla="*/ 382717 w 770586"/>
                  <a:gd name="connsiteY14" fmla="*/ 59493 h 1950876"/>
                  <a:gd name="connsiteX15" fmla="*/ 59493 w 770586"/>
                  <a:gd name="connsiteY15" fmla="*/ 382717 h 1950876"/>
                  <a:gd name="connsiteX16" fmla="*/ 59493 w 770586"/>
                  <a:gd name="connsiteY16" fmla="*/ 1950876 h 1950876"/>
                  <a:gd name="connsiteX17" fmla="*/ 0 w 770586"/>
                  <a:gd name="connsiteY17" fmla="*/ 1950876 h 1950876"/>
                  <a:gd name="connsiteX18" fmla="*/ 0 w 770586"/>
                  <a:gd name="connsiteY18" fmla="*/ 382717 h 1950876"/>
                  <a:gd name="connsiteX19" fmla="*/ 382717 w 770586"/>
                  <a:gd name="connsiteY19" fmla="*/ 0 h 195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70586" h="1950876">
                    <a:moveTo>
                      <a:pt x="382717" y="0"/>
                    </a:moveTo>
                    <a:cubicBezTo>
                      <a:pt x="461981" y="0"/>
                      <a:pt x="535616" y="24096"/>
                      <a:pt x="596698" y="65362"/>
                    </a:cubicBezTo>
                    <a:lnTo>
                      <a:pt x="614631" y="80158"/>
                    </a:lnTo>
                    <a:lnTo>
                      <a:pt x="680984" y="71715"/>
                    </a:lnTo>
                    <a:cubicBezTo>
                      <a:pt x="708591" y="78571"/>
                      <a:pt x="735136" y="95141"/>
                      <a:pt x="755685" y="119684"/>
                    </a:cubicBezTo>
                    <a:lnTo>
                      <a:pt x="770586" y="141018"/>
                    </a:lnTo>
                    <a:lnTo>
                      <a:pt x="741779" y="161917"/>
                    </a:lnTo>
                    <a:cubicBezTo>
                      <a:pt x="719508" y="176904"/>
                      <a:pt x="695978" y="191607"/>
                      <a:pt x="671381" y="205808"/>
                    </a:cubicBezTo>
                    <a:cubicBezTo>
                      <a:pt x="646785" y="220009"/>
                      <a:pt x="622287" y="233035"/>
                      <a:pt x="598172" y="244829"/>
                    </a:cubicBezTo>
                    <a:lnTo>
                      <a:pt x="565669" y="259327"/>
                    </a:lnTo>
                    <a:lnTo>
                      <a:pt x="554644" y="235755"/>
                    </a:lnTo>
                    <a:cubicBezTo>
                      <a:pt x="543663" y="205688"/>
                      <a:pt x="542586" y="174414"/>
                      <a:pt x="550452" y="147078"/>
                    </a:cubicBezTo>
                    <a:lnTo>
                      <a:pt x="565522" y="116417"/>
                    </a:lnTo>
                    <a:lnTo>
                      <a:pt x="563435" y="114695"/>
                    </a:lnTo>
                    <a:cubicBezTo>
                      <a:pt x="511848" y="79843"/>
                      <a:pt x="449659" y="59493"/>
                      <a:pt x="382717" y="59493"/>
                    </a:cubicBezTo>
                    <a:cubicBezTo>
                      <a:pt x="204205" y="59493"/>
                      <a:pt x="59493" y="204205"/>
                      <a:pt x="59493" y="382717"/>
                    </a:cubicBezTo>
                    <a:lnTo>
                      <a:pt x="59493" y="1950876"/>
                    </a:lnTo>
                    <a:lnTo>
                      <a:pt x="0" y="1950876"/>
                    </a:lnTo>
                    <a:lnTo>
                      <a:pt x="0" y="382717"/>
                    </a:lnTo>
                    <a:cubicBezTo>
                      <a:pt x="0" y="171348"/>
                      <a:pt x="171348" y="0"/>
                      <a:pt x="38271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6EE6EA88-48F1-C445-13E1-DF465FBD310B}"/>
              </a:ext>
            </a:extLst>
          </p:cNvPr>
          <p:cNvGrpSpPr/>
          <p:nvPr/>
        </p:nvGrpSpPr>
        <p:grpSpPr>
          <a:xfrm>
            <a:off x="6667845" y="942443"/>
            <a:ext cx="2507886" cy="2507886"/>
            <a:chOff x="6667845" y="942443"/>
            <a:chExt cx="2507886" cy="2507886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61EFB7E4-C683-4FCF-2814-05651ADE2659}"/>
                </a:ext>
              </a:extLst>
            </p:cNvPr>
            <p:cNvGrpSpPr/>
            <p:nvPr/>
          </p:nvGrpSpPr>
          <p:grpSpPr>
            <a:xfrm>
              <a:off x="6667845" y="942443"/>
              <a:ext cx="2507886" cy="2507886"/>
              <a:chOff x="8680856" y="742940"/>
              <a:chExt cx="2735056" cy="2735056"/>
            </a:xfrm>
          </p:grpSpPr>
          <p:sp>
            <p:nvSpPr>
              <p:cNvPr id="356" name="四角形: 角を丸くする 355">
                <a:extLst>
                  <a:ext uri="{FF2B5EF4-FFF2-40B4-BE49-F238E27FC236}">
                    <a16:creationId xmlns:a16="http://schemas.microsoft.com/office/drawing/2014/main" id="{4D289C45-137E-E57D-0726-2C15D8F6EC80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四角形: 角を丸くする 356">
                <a:extLst>
                  <a:ext uri="{FF2B5EF4-FFF2-40B4-BE49-F238E27FC236}">
                    <a16:creationId xmlns:a16="http://schemas.microsoft.com/office/drawing/2014/main" id="{39EA3E34-E0DA-0FE6-5A9A-825BA53F96C8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2B34550-7AC0-B16F-EF71-4A2AC485F6C5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702B2A31-DB5E-0DAD-E98E-D6A7B81DB050}"/>
                </a:ext>
              </a:extLst>
            </p:cNvPr>
            <p:cNvGrpSpPr/>
            <p:nvPr/>
          </p:nvGrpSpPr>
          <p:grpSpPr>
            <a:xfrm>
              <a:off x="7000875" y="1241843"/>
              <a:ext cx="1868101" cy="1933508"/>
              <a:chOff x="2420340" y="1775006"/>
              <a:chExt cx="2427595" cy="2512592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E8A6F348-80E1-8C56-D658-12A8588CE51A}"/>
                  </a:ext>
                </a:extLst>
              </p:cNvPr>
              <p:cNvSpPr/>
              <p:nvPr/>
            </p:nvSpPr>
            <p:spPr bwMode="auto">
              <a:xfrm>
                <a:off x="2420340" y="1775006"/>
                <a:ext cx="1296849" cy="1483280"/>
              </a:xfrm>
              <a:custGeom>
                <a:avLst/>
                <a:gdLst>
                  <a:gd name="connsiteX0" fmla="*/ 681419 w 1296849"/>
                  <a:gd name="connsiteY0" fmla="*/ 0 h 1483280"/>
                  <a:gd name="connsiteX1" fmla="*/ 1264187 w 1296849"/>
                  <a:gd name="connsiteY1" fmla="*/ 328078 h 1483280"/>
                  <a:gd name="connsiteX2" fmla="*/ 1296849 w 1296849"/>
                  <a:gd name="connsiteY2" fmla="*/ 393854 h 1483280"/>
                  <a:gd name="connsiteX3" fmla="*/ 1179993 w 1296849"/>
                  <a:gd name="connsiteY3" fmla="*/ 393854 h 1483280"/>
                  <a:gd name="connsiteX4" fmla="*/ 1174372 w 1296849"/>
                  <a:gd name="connsiteY4" fmla="*/ 382535 h 1483280"/>
                  <a:gd name="connsiteX5" fmla="*/ 681419 w 1296849"/>
                  <a:gd name="connsiteY5" fmla="*/ 105019 h 1483280"/>
                  <a:gd name="connsiteX6" fmla="*/ 105019 w 1296849"/>
                  <a:gd name="connsiteY6" fmla="*/ 681419 h 1483280"/>
                  <a:gd name="connsiteX7" fmla="*/ 105019 w 1296849"/>
                  <a:gd name="connsiteY7" fmla="*/ 1483280 h 1483280"/>
                  <a:gd name="connsiteX8" fmla="*/ 0 w 1296849"/>
                  <a:gd name="connsiteY8" fmla="*/ 1483280 h 1483280"/>
                  <a:gd name="connsiteX9" fmla="*/ 0 w 1296849"/>
                  <a:gd name="connsiteY9" fmla="*/ 681419 h 1483280"/>
                  <a:gd name="connsiteX10" fmla="*/ 681419 w 1296849"/>
                  <a:gd name="connsiteY10" fmla="*/ 0 h 1483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849" h="1483280">
                    <a:moveTo>
                      <a:pt x="681419" y="0"/>
                    </a:moveTo>
                    <a:cubicBezTo>
                      <a:pt x="928390" y="0"/>
                      <a:pt x="1144675" y="131388"/>
                      <a:pt x="1264187" y="328078"/>
                    </a:cubicBezTo>
                    <a:lnTo>
                      <a:pt x="1296849" y="393854"/>
                    </a:lnTo>
                    <a:lnTo>
                      <a:pt x="1179993" y="393854"/>
                    </a:lnTo>
                    <a:lnTo>
                      <a:pt x="1174372" y="382535"/>
                    </a:lnTo>
                    <a:cubicBezTo>
                      <a:pt x="1073279" y="216157"/>
                      <a:pt x="890328" y="105019"/>
                      <a:pt x="681419" y="105019"/>
                    </a:cubicBezTo>
                    <a:cubicBezTo>
                      <a:pt x="363082" y="105019"/>
                      <a:pt x="105019" y="363082"/>
                      <a:pt x="105019" y="681419"/>
                    </a:cubicBezTo>
                    <a:lnTo>
                      <a:pt x="105019" y="1483280"/>
                    </a:lnTo>
                    <a:lnTo>
                      <a:pt x="0" y="1483280"/>
                    </a:lnTo>
                    <a:lnTo>
                      <a:pt x="0" y="681419"/>
                    </a:lnTo>
                    <a:cubicBezTo>
                      <a:pt x="0" y="305081"/>
                      <a:pt x="305081" y="0"/>
                      <a:pt x="68141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552BA655-2EC7-ED2B-1481-1544D90DC051}"/>
                  </a:ext>
                </a:extLst>
              </p:cNvPr>
              <p:cNvGrpSpPr/>
              <p:nvPr/>
            </p:nvGrpSpPr>
            <p:grpSpPr>
              <a:xfrm>
                <a:off x="3426896" y="2048813"/>
                <a:ext cx="527576" cy="323056"/>
                <a:chOff x="3856620" y="2990865"/>
                <a:chExt cx="769834" cy="456376"/>
              </a:xfrm>
            </p:grpSpPr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744B9DA3-62B3-60C4-3B16-BF2D87E46200}"/>
                    </a:ext>
                  </a:extLst>
                </p:cNvPr>
                <p:cNvSpPr/>
                <p:nvPr/>
              </p:nvSpPr>
              <p:spPr bwMode="auto">
                <a:xfrm>
                  <a:off x="3891545" y="2990865"/>
                  <a:ext cx="699984" cy="200088"/>
                </a:xfrm>
                <a:custGeom>
                  <a:avLst/>
                  <a:gdLst>
                    <a:gd name="connsiteX0" fmla="*/ 331920 w 663840"/>
                    <a:gd name="connsiteY0" fmla="*/ 0 h 342013"/>
                    <a:gd name="connsiteX1" fmla="*/ 663840 w 663840"/>
                    <a:gd name="connsiteY1" fmla="*/ 331920 h 342013"/>
                    <a:gd name="connsiteX2" fmla="*/ 662823 w 663840"/>
                    <a:gd name="connsiteY2" fmla="*/ 342013 h 342013"/>
                    <a:gd name="connsiteX3" fmla="*/ 1018 w 663840"/>
                    <a:gd name="connsiteY3" fmla="*/ 342013 h 342013"/>
                    <a:gd name="connsiteX4" fmla="*/ 0 w 663840"/>
                    <a:gd name="connsiteY4" fmla="*/ 331920 h 342013"/>
                    <a:gd name="connsiteX5" fmla="*/ 331920 w 663840"/>
                    <a:gd name="connsiteY5" fmla="*/ 0 h 34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3840" h="342013">
                      <a:moveTo>
                        <a:pt x="331920" y="0"/>
                      </a:moveTo>
                      <a:cubicBezTo>
                        <a:pt x="515234" y="0"/>
                        <a:pt x="663840" y="148606"/>
                        <a:pt x="663840" y="331920"/>
                      </a:cubicBezTo>
                      <a:lnTo>
                        <a:pt x="662823" y="342013"/>
                      </a:lnTo>
                      <a:lnTo>
                        <a:pt x="1018" y="342013"/>
                      </a:lnTo>
                      <a:lnTo>
                        <a:pt x="0" y="331920"/>
                      </a:lnTo>
                      <a:cubicBezTo>
                        <a:pt x="0" y="148606"/>
                        <a:pt x="148606" y="0"/>
                        <a:pt x="33192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C9080238-3AC3-15EE-8545-71EF393C6885}"/>
                    </a:ext>
                  </a:extLst>
                </p:cNvPr>
                <p:cNvSpPr/>
                <p:nvPr/>
              </p:nvSpPr>
              <p:spPr bwMode="auto">
                <a:xfrm>
                  <a:off x="3892382" y="3210722"/>
                  <a:ext cx="698310" cy="236519"/>
                </a:xfrm>
                <a:custGeom>
                  <a:avLst/>
                  <a:gdLst>
                    <a:gd name="connsiteX0" fmla="*/ 0 w 632655"/>
                    <a:gd name="connsiteY0" fmla="*/ 0 h 236519"/>
                    <a:gd name="connsiteX1" fmla="*/ 632655 w 632655"/>
                    <a:gd name="connsiteY1" fmla="*/ 0 h 236519"/>
                    <a:gd name="connsiteX2" fmla="*/ 622163 w 632655"/>
                    <a:gd name="connsiteY2" fmla="*/ 33797 h 236519"/>
                    <a:gd name="connsiteX3" fmla="*/ 316327 w 632655"/>
                    <a:gd name="connsiteY3" fmla="*/ 236519 h 236519"/>
                    <a:gd name="connsiteX4" fmla="*/ 10491 w 632655"/>
                    <a:gd name="connsiteY4" fmla="*/ 33797 h 236519"/>
                    <a:gd name="connsiteX5" fmla="*/ 0 w 632655"/>
                    <a:gd name="connsiteY5" fmla="*/ 0 h 236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2655" h="236519">
                      <a:moveTo>
                        <a:pt x="0" y="0"/>
                      </a:moveTo>
                      <a:lnTo>
                        <a:pt x="632655" y="0"/>
                      </a:lnTo>
                      <a:lnTo>
                        <a:pt x="622163" y="33797"/>
                      </a:lnTo>
                      <a:cubicBezTo>
                        <a:pt x="571775" y="152928"/>
                        <a:pt x="453813" y="236519"/>
                        <a:pt x="316327" y="236519"/>
                      </a:cubicBezTo>
                      <a:cubicBezTo>
                        <a:pt x="178842" y="236519"/>
                        <a:pt x="60879" y="152928"/>
                        <a:pt x="10491" y="3379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E5422253-2F16-E141-2A31-79A7CBFBFA30}"/>
                    </a:ext>
                  </a:extLst>
                </p:cNvPr>
                <p:cNvSpPr/>
                <p:nvPr/>
              </p:nvSpPr>
              <p:spPr bwMode="auto">
                <a:xfrm>
                  <a:off x="3856620" y="3145888"/>
                  <a:ext cx="769834" cy="853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CD1EC9E7-7310-5A72-B2E3-5CBBA9DD73B6}"/>
                    </a:ext>
                  </a:extLst>
                </p:cNvPr>
                <p:cNvSpPr/>
                <p:nvPr/>
              </p:nvSpPr>
              <p:spPr bwMode="auto">
                <a:xfrm>
                  <a:off x="3988191" y="3258286"/>
                  <a:ext cx="506692" cy="164058"/>
                </a:xfrm>
                <a:custGeom>
                  <a:avLst/>
                  <a:gdLst>
                    <a:gd name="connsiteX0" fmla="*/ 311431 w 506692"/>
                    <a:gd name="connsiteY0" fmla="*/ 98772 h 164058"/>
                    <a:gd name="connsiteX1" fmla="*/ 324838 w 506692"/>
                    <a:gd name="connsiteY1" fmla="*/ 137061 h 164058"/>
                    <a:gd name="connsiteX2" fmla="*/ 294083 w 506692"/>
                    <a:gd name="connsiteY2" fmla="*/ 163516 h 164058"/>
                    <a:gd name="connsiteX3" fmla="*/ 280676 w 506692"/>
                    <a:gd name="connsiteY3" fmla="*/ 125228 h 164058"/>
                    <a:gd name="connsiteX4" fmla="*/ 311431 w 506692"/>
                    <a:gd name="connsiteY4" fmla="*/ 98772 h 164058"/>
                    <a:gd name="connsiteX5" fmla="*/ 192880 w 506692"/>
                    <a:gd name="connsiteY5" fmla="*/ 98771 h 164058"/>
                    <a:gd name="connsiteX6" fmla="*/ 223635 w 506692"/>
                    <a:gd name="connsiteY6" fmla="*/ 125227 h 164058"/>
                    <a:gd name="connsiteX7" fmla="*/ 210228 w 506692"/>
                    <a:gd name="connsiteY7" fmla="*/ 163515 h 164058"/>
                    <a:gd name="connsiteX8" fmla="*/ 179473 w 506692"/>
                    <a:gd name="connsiteY8" fmla="*/ 137060 h 164058"/>
                    <a:gd name="connsiteX9" fmla="*/ 192880 w 506692"/>
                    <a:gd name="connsiteY9" fmla="*/ 98771 h 164058"/>
                    <a:gd name="connsiteX10" fmla="*/ 398929 w 506692"/>
                    <a:gd name="connsiteY10" fmla="*/ 91255 h 164058"/>
                    <a:gd name="connsiteX11" fmla="*/ 417300 w 506692"/>
                    <a:gd name="connsiteY11" fmla="*/ 95744 h 164058"/>
                    <a:gd name="connsiteX12" fmla="*/ 409767 w 506692"/>
                    <a:gd name="connsiteY12" fmla="*/ 135606 h 164058"/>
                    <a:gd name="connsiteX13" fmla="*/ 369904 w 506692"/>
                    <a:gd name="connsiteY13" fmla="*/ 143140 h 164058"/>
                    <a:gd name="connsiteX14" fmla="*/ 377438 w 506692"/>
                    <a:gd name="connsiteY14" fmla="*/ 103277 h 164058"/>
                    <a:gd name="connsiteX15" fmla="*/ 398929 w 506692"/>
                    <a:gd name="connsiteY15" fmla="*/ 91255 h 164058"/>
                    <a:gd name="connsiteX16" fmla="*/ 100251 w 506692"/>
                    <a:gd name="connsiteY16" fmla="*/ 91255 h 164058"/>
                    <a:gd name="connsiteX17" fmla="*/ 121742 w 506692"/>
                    <a:gd name="connsiteY17" fmla="*/ 103277 h 164058"/>
                    <a:gd name="connsiteX18" fmla="*/ 129276 w 506692"/>
                    <a:gd name="connsiteY18" fmla="*/ 143140 h 164058"/>
                    <a:gd name="connsiteX19" fmla="*/ 89413 w 506692"/>
                    <a:gd name="connsiteY19" fmla="*/ 135606 h 164058"/>
                    <a:gd name="connsiteX20" fmla="*/ 81880 w 506692"/>
                    <a:gd name="connsiteY20" fmla="*/ 95744 h 164058"/>
                    <a:gd name="connsiteX21" fmla="*/ 100251 w 506692"/>
                    <a:gd name="connsiteY21" fmla="*/ 91255 h 164058"/>
                    <a:gd name="connsiteX22" fmla="*/ 497512 w 506692"/>
                    <a:gd name="connsiteY22" fmla="*/ 4490 h 164058"/>
                    <a:gd name="connsiteX23" fmla="*/ 500553 w 506692"/>
                    <a:gd name="connsiteY23" fmla="*/ 44944 h 164058"/>
                    <a:gd name="connsiteX24" fmla="*/ 463998 w 506692"/>
                    <a:gd name="connsiteY24" fmla="*/ 62538 h 164058"/>
                    <a:gd name="connsiteX25" fmla="*/ 460958 w 506692"/>
                    <a:gd name="connsiteY25" fmla="*/ 22084 h 164058"/>
                    <a:gd name="connsiteX26" fmla="*/ 497512 w 506692"/>
                    <a:gd name="connsiteY26" fmla="*/ 4490 h 164058"/>
                    <a:gd name="connsiteX27" fmla="*/ 9180 w 506692"/>
                    <a:gd name="connsiteY27" fmla="*/ 4490 h 164058"/>
                    <a:gd name="connsiteX28" fmla="*/ 45734 w 506692"/>
                    <a:gd name="connsiteY28" fmla="*/ 22084 h 164058"/>
                    <a:gd name="connsiteX29" fmla="*/ 42694 w 506692"/>
                    <a:gd name="connsiteY29" fmla="*/ 62538 h 164058"/>
                    <a:gd name="connsiteX30" fmla="*/ 6139 w 506692"/>
                    <a:gd name="connsiteY30" fmla="*/ 44944 h 164058"/>
                    <a:gd name="connsiteX31" fmla="*/ 9180 w 506692"/>
                    <a:gd name="connsiteY31" fmla="*/ 4490 h 164058"/>
                    <a:gd name="connsiteX32" fmla="*/ 375724 w 506692"/>
                    <a:gd name="connsiteY32" fmla="*/ 1142 h 164058"/>
                    <a:gd name="connsiteX33" fmla="*/ 389131 w 506692"/>
                    <a:gd name="connsiteY33" fmla="*/ 39431 h 164058"/>
                    <a:gd name="connsiteX34" fmla="*/ 358376 w 506692"/>
                    <a:gd name="connsiteY34" fmla="*/ 65886 h 164058"/>
                    <a:gd name="connsiteX35" fmla="*/ 344969 w 506692"/>
                    <a:gd name="connsiteY35" fmla="*/ 27598 h 164058"/>
                    <a:gd name="connsiteX36" fmla="*/ 375724 w 506692"/>
                    <a:gd name="connsiteY36" fmla="*/ 1142 h 164058"/>
                    <a:gd name="connsiteX37" fmla="*/ 130967 w 506692"/>
                    <a:gd name="connsiteY37" fmla="*/ 1142 h 164058"/>
                    <a:gd name="connsiteX38" fmla="*/ 161722 w 506692"/>
                    <a:gd name="connsiteY38" fmla="*/ 27598 h 164058"/>
                    <a:gd name="connsiteX39" fmla="*/ 148315 w 506692"/>
                    <a:gd name="connsiteY39" fmla="*/ 65886 h 164058"/>
                    <a:gd name="connsiteX40" fmla="*/ 117560 w 506692"/>
                    <a:gd name="connsiteY40" fmla="*/ 39431 h 164058"/>
                    <a:gd name="connsiteX41" fmla="*/ 130967 w 506692"/>
                    <a:gd name="connsiteY41" fmla="*/ 1142 h 164058"/>
                    <a:gd name="connsiteX42" fmla="*/ 253345 w 506692"/>
                    <a:gd name="connsiteY42" fmla="*/ 0 h 164058"/>
                    <a:gd name="connsiteX43" fmla="*/ 276205 w 506692"/>
                    <a:gd name="connsiteY43" fmla="*/ 33514 h 164058"/>
                    <a:gd name="connsiteX44" fmla="*/ 253345 w 506692"/>
                    <a:gd name="connsiteY44" fmla="*/ 67028 h 164058"/>
                    <a:gd name="connsiteX45" fmla="*/ 230485 w 506692"/>
                    <a:gd name="connsiteY45" fmla="*/ 33514 h 164058"/>
                    <a:gd name="connsiteX46" fmla="*/ 253345 w 506692"/>
                    <a:gd name="connsiteY46" fmla="*/ 0 h 164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506692" h="164058">
                      <a:moveTo>
                        <a:pt x="311431" y="98772"/>
                      </a:moveTo>
                      <a:cubicBezTo>
                        <a:pt x="323626" y="102040"/>
                        <a:pt x="329629" y="119182"/>
                        <a:pt x="324838" y="137061"/>
                      </a:cubicBezTo>
                      <a:cubicBezTo>
                        <a:pt x="320048" y="154939"/>
                        <a:pt x="306278" y="166784"/>
                        <a:pt x="294083" y="163516"/>
                      </a:cubicBezTo>
                      <a:cubicBezTo>
                        <a:pt x="281888" y="160249"/>
                        <a:pt x="275886" y="143106"/>
                        <a:pt x="280676" y="125228"/>
                      </a:cubicBezTo>
                      <a:cubicBezTo>
                        <a:pt x="285467" y="107349"/>
                        <a:pt x="299236" y="95504"/>
                        <a:pt x="311431" y="98772"/>
                      </a:cubicBezTo>
                      <a:close/>
                      <a:moveTo>
                        <a:pt x="192880" y="98771"/>
                      </a:moveTo>
                      <a:cubicBezTo>
                        <a:pt x="205075" y="95503"/>
                        <a:pt x="218844" y="107348"/>
                        <a:pt x="223635" y="125227"/>
                      </a:cubicBezTo>
                      <a:cubicBezTo>
                        <a:pt x="228425" y="143105"/>
                        <a:pt x="222423" y="160248"/>
                        <a:pt x="210228" y="163515"/>
                      </a:cubicBezTo>
                      <a:cubicBezTo>
                        <a:pt x="198033" y="166783"/>
                        <a:pt x="184263" y="154938"/>
                        <a:pt x="179473" y="137060"/>
                      </a:cubicBezTo>
                      <a:cubicBezTo>
                        <a:pt x="174682" y="119181"/>
                        <a:pt x="180685" y="102039"/>
                        <a:pt x="192880" y="98771"/>
                      </a:cubicBezTo>
                      <a:close/>
                      <a:moveTo>
                        <a:pt x="398929" y="91255"/>
                      </a:moveTo>
                      <a:cubicBezTo>
                        <a:pt x="406143" y="89892"/>
                        <a:pt x="412837" y="91280"/>
                        <a:pt x="417300" y="95744"/>
                      </a:cubicBezTo>
                      <a:cubicBezTo>
                        <a:pt x="426228" y="104671"/>
                        <a:pt x="422855" y="122518"/>
                        <a:pt x="409767" y="135606"/>
                      </a:cubicBezTo>
                      <a:cubicBezTo>
                        <a:pt x="396679" y="148694"/>
                        <a:pt x="378832" y="152067"/>
                        <a:pt x="369904" y="143140"/>
                      </a:cubicBezTo>
                      <a:cubicBezTo>
                        <a:pt x="360977" y="134213"/>
                        <a:pt x="364350" y="116365"/>
                        <a:pt x="377438" y="103277"/>
                      </a:cubicBezTo>
                      <a:cubicBezTo>
                        <a:pt x="383982" y="96733"/>
                        <a:pt x="391716" y="92618"/>
                        <a:pt x="398929" y="91255"/>
                      </a:cubicBezTo>
                      <a:close/>
                      <a:moveTo>
                        <a:pt x="100251" y="91255"/>
                      </a:moveTo>
                      <a:cubicBezTo>
                        <a:pt x="107464" y="92618"/>
                        <a:pt x="115198" y="96733"/>
                        <a:pt x="121742" y="103277"/>
                      </a:cubicBezTo>
                      <a:cubicBezTo>
                        <a:pt x="134830" y="116365"/>
                        <a:pt x="138203" y="134213"/>
                        <a:pt x="129276" y="143140"/>
                      </a:cubicBezTo>
                      <a:cubicBezTo>
                        <a:pt x="120348" y="152067"/>
                        <a:pt x="102501" y="148694"/>
                        <a:pt x="89413" y="135606"/>
                      </a:cubicBezTo>
                      <a:cubicBezTo>
                        <a:pt x="76325" y="122518"/>
                        <a:pt x="72952" y="104671"/>
                        <a:pt x="81880" y="95744"/>
                      </a:cubicBezTo>
                      <a:cubicBezTo>
                        <a:pt x="86343" y="91280"/>
                        <a:pt x="93037" y="89892"/>
                        <a:pt x="100251" y="91255"/>
                      </a:cubicBezTo>
                      <a:close/>
                      <a:moveTo>
                        <a:pt x="497512" y="4490"/>
                      </a:moveTo>
                      <a:cubicBezTo>
                        <a:pt x="508446" y="10803"/>
                        <a:pt x="509807" y="28915"/>
                        <a:pt x="500553" y="44944"/>
                      </a:cubicBezTo>
                      <a:cubicBezTo>
                        <a:pt x="491298" y="60973"/>
                        <a:pt x="474932" y="68851"/>
                        <a:pt x="463998" y="62538"/>
                      </a:cubicBezTo>
                      <a:cubicBezTo>
                        <a:pt x="453065" y="56226"/>
                        <a:pt x="451703" y="38113"/>
                        <a:pt x="460958" y="22084"/>
                      </a:cubicBezTo>
                      <a:cubicBezTo>
                        <a:pt x="470212" y="6055"/>
                        <a:pt x="486579" y="-1823"/>
                        <a:pt x="497512" y="4490"/>
                      </a:cubicBezTo>
                      <a:close/>
                      <a:moveTo>
                        <a:pt x="9180" y="4490"/>
                      </a:moveTo>
                      <a:cubicBezTo>
                        <a:pt x="20113" y="-1823"/>
                        <a:pt x="36480" y="6055"/>
                        <a:pt x="45734" y="22084"/>
                      </a:cubicBezTo>
                      <a:cubicBezTo>
                        <a:pt x="54989" y="38113"/>
                        <a:pt x="53627" y="56226"/>
                        <a:pt x="42694" y="62538"/>
                      </a:cubicBezTo>
                      <a:cubicBezTo>
                        <a:pt x="31760" y="68851"/>
                        <a:pt x="15394" y="60973"/>
                        <a:pt x="6139" y="44944"/>
                      </a:cubicBezTo>
                      <a:cubicBezTo>
                        <a:pt x="-3115" y="28915"/>
                        <a:pt x="-1754" y="10803"/>
                        <a:pt x="9180" y="4490"/>
                      </a:cubicBezTo>
                      <a:close/>
                      <a:moveTo>
                        <a:pt x="375724" y="1142"/>
                      </a:moveTo>
                      <a:cubicBezTo>
                        <a:pt x="387919" y="4410"/>
                        <a:pt x="393922" y="21552"/>
                        <a:pt x="389131" y="39431"/>
                      </a:cubicBezTo>
                      <a:cubicBezTo>
                        <a:pt x="384341" y="57309"/>
                        <a:pt x="370571" y="69154"/>
                        <a:pt x="358376" y="65886"/>
                      </a:cubicBezTo>
                      <a:cubicBezTo>
                        <a:pt x="346181" y="62619"/>
                        <a:pt x="340179" y="45476"/>
                        <a:pt x="344969" y="27598"/>
                      </a:cubicBezTo>
                      <a:cubicBezTo>
                        <a:pt x="349760" y="9719"/>
                        <a:pt x="363529" y="-2126"/>
                        <a:pt x="375724" y="1142"/>
                      </a:cubicBezTo>
                      <a:close/>
                      <a:moveTo>
                        <a:pt x="130967" y="1142"/>
                      </a:moveTo>
                      <a:cubicBezTo>
                        <a:pt x="143162" y="-2126"/>
                        <a:pt x="156931" y="9719"/>
                        <a:pt x="161722" y="27598"/>
                      </a:cubicBezTo>
                      <a:cubicBezTo>
                        <a:pt x="166512" y="45476"/>
                        <a:pt x="160510" y="62619"/>
                        <a:pt x="148315" y="65886"/>
                      </a:cubicBezTo>
                      <a:cubicBezTo>
                        <a:pt x="136120" y="69154"/>
                        <a:pt x="122350" y="57309"/>
                        <a:pt x="117560" y="39431"/>
                      </a:cubicBezTo>
                      <a:cubicBezTo>
                        <a:pt x="112769" y="21552"/>
                        <a:pt x="118772" y="4410"/>
                        <a:pt x="130967" y="1142"/>
                      </a:cubicBezTo>
                      <a:close/>
                      <a:moveTo>
                        <a:pt x="253345" y="0"/>
                      </a:moveTo>
                      <a:cubicBezTo>
                        <a:pt x="265970" y="0"/>
                        <a:pt x="276205" y="15005"/>
                        <a:pt x="276205" y="33514"/>
                      </a:cubicBezTo>
                      <a:cubicBezTo>
                        <a:pt x="276205" y="52023"/>
                        <a:pt x="265970" y="67028"/>
                        <a:pt x="253345" y="67028"/>
                      </a:cubicBezTo>
                      <a:cubicBezTo>
                        <a:pt x="240720" y="67028"/>
                        <a:pt x="230485" y="52023"/>
                        <a:pt x="230485" y="33514"/>
                      </a:cubicBezTo>
                      <a:cubicBezTo>
                        <a:pt x="230485" y="15005"/>
                        <a:pt x="240720" y="0"/>
                        <a:pt x="25334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99C03516-F83E-6AE4-5217-88CCA402F426}"/>
                  </a:ext>
                </a:extLst>
              </p:cNvPr>
              <p:cNvSpPr/>
              <p:nvPr/>
            </p:nvSpPr>
            <p:spPr bwMode="auto">
              <a:xfrm>
                <a:off x="2499963" y="2432202"/>
                <a:ext cx="2347972" cy="1855396"/>
              </a:xfrm>
              <a:custGeom>
                <a:avLst/>
                <a:gdLst>
                  <a:gd name="connsiteX0" fmla="*/ 1655529 w 3288971"/>
                  <a:gd name="connsiteY0" fmla="*/ 2228835 h 2598773"/>
                  <a:gd name="connsiteX1" fmla="*/ 1701248 w 3288971"/>
                  <a:gd name="connsiteY1" fmla="*/ 2228835 h 2598773"/>
                  <a:gd name="connsiteX2" fmla="*/ 1701248 w 3288971"/>
                  <a:gd name="connsiteY2" fmla="*/ 2598773 h 2598773"/>
                  <a:gd name="connsiteX3" fmla="*/ 1655529 w 3288971"/>
                  <a:gd name="connsiteY3" fmla="*/ 2598773 h 2598773"/>
                  <a:gd name="connsiteX4" fmla="*/ 2375080 w 3288971"/>
                  <a:gd name="connsiteY4" fmla="*/ 2134055 h 2598773"/>
                  <a:gd name="connsiteX5" fmla="*/ 2470827 w 3288971"/>
                  <a:gd name="connsiteY5" fmla="*/ 2491388 h 2598773"/>
                  <a:gd name="connsiteX6" fmla="*/ 2426666 w 3288971"/>
                  <a:gd name="connsiteY6" fmla="*/ 2503221 h 2598773"/>
                  <a:gd name="connsiteX7" fmla="*/ 2330919 w 3288971"/>
                  <a:gd name="connsiteY7" fmla="*/ 2145888 h 2598773"/>
                  <a:gd name="connsiteX8" fmla="*/ 981326 w 3288971"/>
                  <a:gd name="connsiteY8" fmla="*/ 2134055 h 2598773"/>
                  <a:gd name="connsiteX9" fmla="*/ 1025487 w 3288971"/>
                  <a:gd name="connsiteY9" fmla="*/ 2145888 h 2598773"/>
                  <a:gd name="connsiteX10" fmla="*/ 929740 w 3288971"/>
                  <a:gd name="connsiteY10" fmla="*/ 2503221 h 2598773"/>
                  <a:gd name="connsiteX11" fmla="*/ 885579 w 3288971"/>
                  <a:gd name="connsiteY11" fmla="*/ 2491388 h 2598773"/>
                  <a:gd name="connsiteX12" fmla="*/ 1969693 w 3288971"/>
                  <a:gd name="connsiteY12" fmla="*/ 1941873 h 2598773"/>
                  <a:gd name="connsiteX13" fmla="*/ 2010396 w 3288971"/>
                  <a:gd name="connsiteY13" fmla="*/ 2271442 h 2598773"/>
                  <a:gd name="connsiteX14" fmla="*/ 1969666 w 3288971"/>
                  <a:gd name="connsiteY14" fmla="*/ 2276472 h 2598773"/>
                  <a:gd name="connsiteX15" fmla="*/ 1928964 w 3288971"/>
                  <a:gd name="connsiteY15" fmla="*/ 1946903 h 2598773"/>
                  <a:gd name="connsiteX16" fmla="*/ 1318234 w 3288971"/>
                  <a:gd name="connsiteY16" fmla="*/ 1936691 h 2598773"/>
                  <a:gd name="connsiteX17" fmla="*/ 1358878 w 3288971"/>
                  <a:gd name="connsiteY17" fmla="*/ 1942374 h 2598773"/>
                  <a:gd name="connsiteX18" fmla="*/ 1312895 w 3288971"/>
                  <a:gd name="connsiteY18" fmla="*/ 2271248 h 2598773"/>
                  <a:gd name="connsiteX19" fmla="*/ 1272251 w 3288971"/>
                  <a:gd name="connsiteY19" fmla="*/ 2265565 h 2598773"/>
                  <a:gd name="connsiteX20" fmla="*/ 352010 w 3288971"/>
                  <a:gd name="connsiteY20" fmla="*/ 1868012 h 2598773"/>
                  <a:gd name="connsiteX21" fmla="*/ 391604 w 3288971"/>
                  <a:gd name="connsiteY21" fmla="*/ 1890871 h 2598773"/>
                  <a:gd name="connsiteX22" fmla="*/ 206635 w 3288971"/>
                  <a:gd name="connsiteY22" fmla="*/ 2211247 h 2598773"/>
                  <a:gd name="connsiteX23" fmla="*/ 167041 w 3288971"/>
                  <a:gd name="connsiteY23" fmla="*/ 2188387 h 2598773"/>
                  <a:gd name="connsiteX24" fmla="*/ 3001780 w 3288971"/>
                  <a:gd name="connsiteY24" fmla="*/ 1868010 h 2598773"/>
                  <a:gd name="connsiteX25" fmla="*/ 3186749 w 3288971"/>
                  <a:gd name="connsiteY25" fmla="*/ 2188385 h 2598773"/>
                  <a:gd name="connsiteX26" fmla="*/ 3147155 w 3288971"/>
                  <a:gd name="connsiteY26" fmla="*/ 2211245 h 2598773"/>
                  <a:gd name="connsiteX27" fmla="*/ 2962186 w 3288971"/>
                  <a:gd name="connsiteY27" fmla="*/ 1890869 h 2598773"/>
                  <a:gd name="connsiteX28" fmla="*/ 2559897 w 3288971"/>
                  <a:gd name="connsiteY28" fmla="*/ 1783256 h 2598773"/>
                  <a:gd name="connsiteX29" fmla="*/ 2684512 w 3288971"/>
                  <a:gd name="connsiteY29" fmla="*/ 2091061 h 2598773"/>
                  <a:gd name="connsiteX30" fmla="*/ 2646472 w 3288971"/>
                  <a:gd name="connsiteY30" fmla="*/ 2106461 h 2598773"/>
                  <a:gd name="connsiteX31" fmla="*/ 2521858 w 3288971"/>
                  <a:gd name="connsiteY31" fmla="*/ 1798656 h 2598773"/>
                  <a:gd name="connsiteX32" fmla="*/ 730650 w 3288971"/>
                  <a:gd name="connsiteY32" fmla="*/ 1768630 h 2598773"/>
                  <a:gd name="connsiteX33" fmla="*/ 768438 w 3288971"/>
                  <a:gd name="connsiteY33" fmla="*/ 1784639 h 2598773"/>
                  <a:gd name="connsiteX34" fmla="*/ 638903 w 3288971"/>
                  <a:gd name="connsiteY34" fmla="*/ 2090405 h 2598773"/>
                  <a:gd name="connsiteX35" fmla="*/ 601115 w 3288971"/>
                  <a:gd name="connsiteY35" fmla="*/ 2074397 h 2598773"/>
                  <a:gd name="connsiteX36" fmla="*/ 1655529 w 3288971"/>
                  <a:gd name="connsiteY36" fmla="*/ 1689588 h 2598773"/>
                  <a:gd name="connsiteX37" fmla="*/ 1701248 w 3288971"/>
                  <a:gd name="connsiteY37" fmla="*/ 1689588 h 2598773"/>
                  <a:gd name="connsiteX38" fmla="*/ 1701248 w 3288971"/>
                  <a:gd name="connsiteY38" fmla="*/ 2059526 h 2598773"/>
                  <a:gd name="connsiteX39" fmla="*/ 1655529 w 3288971"/>
                  <a:gd name="connsiteY39" fmla="*/ 2059526 h 2598773"/>
                  <a:gd name="connsiteX40" fmla="*/ 2235513 w 3288971"/>
                  <a:gd name="connsiteY40" fmla="*/ 1613182 h 2598773"/>
                  <a:gd name="connsiteX41" fmla="*/ 2331260 w 3288971"/>
                  <a:gd name="connsiteY41" fmla="*/ 1970515 h 2598773"/>
                  <a:gd name="connsiteX42" fmla="*/ 2287099 w 3288971"/>
                  <a:gd name="connsiteY42" fmla="*/ 1982348 h 2598773"/>
                  <a:gd name="connsiteX43" fmla="*/ 2191352 w 3288971"/>
                  <a:gd name="connsiteY43" fmla="*/ 1625015 h 2598773"/>
                  <a:gd name="connsiteX44" fmla="*/ 1120893 w 3288971"/>
                  <a:gd name="connsiteY44" fmla="*/ 1613182 h 2598773"/>
                  <a:gd name="connsiteX45" fmla="*/ 1165054 w 3288971"/>
                  <a:gd name="connsiteY45" fmla="*/ 1625015 h 2598773"/>
                  <a:gd name="connsiteX46" fmla="*/ 1069307 w 3288971"/>
                  <a:gd name="connsiteY46" fmla="*/ 1982348 h 2598773"/>
                  <a:gd name="connsiteX47" fmla="*/ 1025146 w 3288971"/>
                  <a:gd name="connsiteY47" fmla="*/ 1970515 h 2598773"/>
                  <a:gd name="connsiteX48" fmla="*/ 3088937 w 3288971"/>
                  <a:gd name="connsiteY48" fmla="*/ 1477289 h 2598773"/>
                  <a:gd name="connsiteX49" fmla="*/ 3288971 w 3288971"/>
                  <a:gd name="connsiteY49" fmla="*/ 1742353 h 2598773"/>
                  <a:gd name="connsiteX50" fmla="*/ 3256213 w 3288971"/>
                  <a:gd name="connsiteY50" fmla="*/ 1767074 h 2598773"/>
                  <a:gd name="connsiteX51" fmla="*/ 3056179 w 3288971"/>
                  <a:gd name="connsiteY51" fmla="*/ 1502010 h 2598773"/>
                  <a:gd name="connsiteX52" fmla="*/ 1910362 w 3288971"/>
                  <a:gd name="connsiteY52" fmla="*/ 1461471 h 2598773"/>
                  <a:gd name="connsiteX53" fmla="*/ 1951065 w 3288971"/>
                  <a:gd name="connsiteY53" fmla="*/ 1791040 h 2598773"/>
                  <a:gd name="connsiteX54" fmla="*/ 1910335 w 3288971"/>
                  <a:gd name="connsiteY54" fmla="*/ 1796070 h 2598773"/>
                  <a:gd name="connsiteX55" fmla="*/ 1869633 w 3288971"/>
                  <a:gd name="connsiteY55" fmla="*/ 1466501 h 2598773"/>
                  <a:gd name="connsiteX56" fmla="*/ 1385262 w 3288971"/>
                  <a:gd name="connsiteY56" fmla="*/ 1457302 h 2598773"/>
                  <a:gd name="connsiteX57" fmla="*/ 1425906 w 3288971"/>
                  <a:gd name="connsiteY57" fmla="*/ 1462985 h 2598773"/>
                  <a:gd name="connsiteX58" fmla="*/ 1379923 w 3288971"/>
                  <a:gd name="connsiteY58" fmla="*/ 1791859 h 2598773"/>
                  <a:gd name="connsiteX59" fmla="*/ 1339279 w 3288971"/>
                  <a:gd name="connsiteY59" fmla="*/ 1786176 h 2598773"/>
                  <a:gd name="connsiteX60" fmla="*/ 204259 w 3288971"/>
                  <a:gd name="connsiteY60" fmla="*/ 1453893 h 2598773"/>
                  <a:gd name="connsiteX61" fmla="*/ 236616 w 3288971"/>
                  <a:gd name="connsiteY61" fmla="*/ 1479136 h 2598773"/>
                  <a:gd name="connsiteX62" fmla="*/ 32357 w 3288971"/>
                  <a:gd name="connsiteY62" fmla="*/ 1740958 h 2598773"/>
                  <a:gd name="connsiteX63" fmla="*/ 0 w 3288971"/>
                  <a:gd name="connsiteY63" fmla="*/ 1715715 h 2598773"/>
                  <a:gd name="connsiteX64" fmla="*/ 621633 w 3288971"/>
                  <a:gd name="connsiteY64" fmla="*/ 1401009 h 2598773"/>
                  <a:gd name="connsiteX65" fmla="*/ 661227 w 3288971"/>
                  <a:gd name="connsiteY65" fmla="*/ 1423869 h 2598773"/>
                  <a:gd name="connsiteX66" fmla="*/ 476258 w 3288971"/>
                  <a:gd name="connsiteY66" fmla="*/ 1744245 h 2598773"/>
                  <a:gd name="connsiteX67" fmla="*/ 436664 w 3288971"/>
                  <a:gd name="connsiteY67" fmla="*/ 1721385 h 2598773"/>
                  <a:gd name="connsiteX68" fmla="*/ 2732157 w 3288971"/>
                  <a:gd name="connsiteY68" fmla="*/ 1401007 h 2598773"/>
                  <a:gd name="connsiteX69" fmla="*/ 2917126 w 3288971"/>
                  <a:gd name="connsiteY69" fmla="*/ 1721383 h 2598773"/>
                  <a:gd name="connsiteX70" fmla="*/ 2877532 w 3288971"/>
                  <a:gd name="connsiteY70" fmla="*/ 1744243 h 2598773"/>
                  <a:gd name="connsiteX71" fmla="*/ 2692563 w 3288971"/>
                  <a:gd name="connsiteY71" fmla="*/ 1423867 h 2598773"/>
                  <a:gd name="connsiteX72" fmla="*/ 2378250 w 3288971"/>
                  <a:gd name="connsiteY72" fmla="*/ 1334579 h 2598773"/>
                  <a:gd name="connsiteX73" fmla="*/ 2502865 w 3288971"/>
                  <a:gd name="connsiteY73" fmla="*/ 1642384 h 2598773"/>
                  <a:gd name="connsiteX74" fmla="*/ 2464825 w 3288971"/>
                  <a:gd name="connsiteY74" fmla="*/ 1657784 h 2598773"/>
                  <a:gd name="connsiteX75" fmla="*/ 2340211 w 3288971"/>
                  <a:gd name="connsiteY75" fmla="*/ 1349979 h 2598773"/>
                  <a:gd name="connsiteX76" fmla="*/ 919469 w 3288971"/>
                  <a:gd name="connsiteY76" fmla="*/ 1322924 h 2598773"/>
                  <a:gd name="connsiteX77" fmla="*/ 957257 w 3288971"/>
                  <a:gd name="connsiteY77" fmla="*/ 1338933 h 2598773"/>
                  <a:gd name="connsiteX78" fmla="*/ 827722 w 3288971"/>
                  <a:gd name="connsiteY78" fmla="*/ 1644699 h 2598773"/>
                  <a:gd name="connsiteX79" fmla="*/ 789934 w 3288971"/>
                  <a:gd name="connsiteY79" fmla="*/ 1628691 h 2598773"/>
                  <a:gd name="connsiteX80" fmla="*/ 1655529 w 3288971"/>
                  <a:gd name="connsiteY80" fmla="*/ 1150339 h 2598773"/>
                  <a:gd name="connsiteX81" fmla="*/ 1701248 w 3288971"/>
                  <a:gd name="connsiteY81" fmla="*/ 1150339 h 2598773"/>
                  <a:gd name="connsiteX82" fmla="*/ 1701248 w 3288971"/>
                  <a:gd name="connsiteY82" fmla="*/ 1520277 h 2598773"/>
                  <a:gd name="connsiteX83" fmla="*/ 1655529 w 3288971"/>
                  <a:gd name="connsiteY83" fmla="*/ 1520277 h 2598773"/>
                  <a:gd name="connsiteX84" fmla="*/ 2095945 w 3288971"/>
                  <a:gd name="connsiteY84" fmla="*/ 1092308 h 2598773"/>
                  <a:gd name="connsiteX85" fmla="*/ 2191692 w 3288971"/>
                  <a:gd name="connsiteY85" fmla="*/ 1449641 h 2598773"/>
                  <a:gd name="connsiteX86" fmla="*/ 2147531 w 3288971"/>
                  <a:gd name="connsiteY86" fmla="*/ 1461474 h 2598773"/>
                  <a:gd name="connsiteX87" fmla="*/ 2051784 w 3288971"/>
                  <a:gd name="connsiteY87" fmla="*/ 1104141 h 2598773"/>
                  <a:gd name="connsiteX88" fmla="*/ 1260461 w 3288971"/>
                  <a:gd name="connsiteY88" fmla="*/ 1092308 h 2598773"/>
                  <a:gd name="connsiteX89" fmla="*/ 1304622 w 3288971"/>
                  <a:gd name="connsiteY89" fmla="*/ 1104141 h 2598773"/>
                  <a:gd name="connsiteX90" fmla="*/ 1208875 w 3288971"/>
                  <a:gd name="connsiteY90" fmla="*/ 1461474 h 2598773"/>
                  <a:gd name="connsiteX91" fmla="*/ 1164714 w 3288971"/>
                  <a:gd name="connsiteY91" fmla="*/ 1449641 h 2598773"/>
                  <a:gd name="connsiteX92" fmla="*/ 2797354 w 3288971"/>
                  <a:gd name="connsiteY92" fmla="*/ 1090914 h 2598773"/>
                  <a:gd name="connsiteX93" fmla="*/ 2997388 w 3288971"/>
                  <a:gd name="connsiteY93" fmla="*/ 1355978 h 2598773"/>
                  <a:gd name="connsiteX94" fmla="*/ 2964630 w 3288971"/>
                  <a:gd name="connsiteY94" fmla="*/ 1380699 h 2598773"/>
                  <a:gd name="connsiteX95" fmla="*/ 2764596 w 3288971"/>
                  <a:gd name="connsiteY95" fmla="*/ 1115635 h 2598773"/>
                  <a:gd name="connsiteX96" fmla="*/ 502001 w 3288971"/>
                  <a:gd name="connsiteY96" fmla="*/ 1072244 h 2598773"/>
                  <a:gd name="connsiteX97" fmla="*/ 534358 w 3288971"/>
                  <a:gd name="connsiteY97" fmla="*/ 1097487 h 2598773"/>
                  <a:gd name="connsiteX98" fmla="*/ 330099 w 3288971"/>
                  <a:gd name="connsiteY98" fmla="*/ 1359309 h 2598773"/>
                  <a:gd name="connsiteX99" fmla="*/ 297742 w 3288971"/>
                  <a:gd name="connsiteY99" fmla="*/ 1334066 h 2598773"/>
                  <a:gd name="connsiteX100" fmla="*/ 1851031 w 3288971"/>
                  <a:gd name="connsiteY100" fmla="*/ 981067 h 2598773"/>
                  <a:gd name="connsiteX101" fmla="*/ 1891734 w 3288971"/>
                  <a:gd name="connsiteY101" fmla="*/ 1310636 h 2598773"/>
                  <a:gd name="connsiteX102" fmla="*/ 1851004 w 3288971"/>
                  <a:gd name="connsiteY102" fmla="*/ 1315666 h 2598773"/>
                  <a:gd name="connsiteX103" fmla="*/ 1810302 w 3288971"/>
                  <a:gd name="connsiteY103" fmla="*/ 986097 h 2598773"/>
                  <a:gd name="connsiteX104" fmla="*/ 1452290 w 3288971"/>
                  <a:gd name="connsiteY104" fmla="*/ 977912 h 2598773"/>
                  <a:gd name="connsiteX105" fmla="*/ 1492934 w 3288971"/>
                  <a:gd name="connsiteY105" fmla="*/ 983595 h 2598773"/>
                  <a:gd name="connsiteX106" fmla="*/ 1446951 w 3288971"/>
                  <a:gd name="connsiteY106" fmla="*/ 1312469 h 2598773"/>
                  <a:gd name="connsiteX107" fmla="*/ 1406307 w 3288971"/>
                  <a:gd name="connsiteY107" fmla="*/ 1306786 h 2598773"/>
                  <a:gd name="connsiteX108" fmla="*/ 891258 w 3288971"/>
                  <a:gd name="connsiteY108" fmla="*/ 934006 h 2598773"/>
                  <a:gd name="connsiteX109" fmla="*/ 930852 w 3288971"/>
                  <a:gd name="connsiteY109" fmla="*/ 956866 h 2598773"/>
                  <a:gd name="connsiteX110" fmla="*/ 745883 w 3288971"/>
                  <a:gd name="connsiteY110" fmla="*/ 1277242 h 2598773"/>
                  <a:gd name="connsiteX111" fmla="*/ 706289 w 3288971"/>
                  <a:gd name="connsiteY111" fmla="*/ 1254382 h 2598773"/>
                  <a:gd name="connsiteX112" fmla="*/ 2462532 w 3288971"/>
                  <a:gd name="connsiteY112" fmla="*/ 934004 h 2598773"/>
                  <a:gd name="connsiteX113" fmla="*/ 2647501 w 3288971"/>
                  <a:gd name="connsiteY113" fmla="*/ 1254380 h 2598773"/>
                  <a:gd name="connsiteX114" fmla="*/ 2607907 w 3288971"/>
                  <a:gd name="connsiteY114" fmla="*/ 1277240 h 2598773"/>
                  <a:gd name="connsiteX115" fmla="*/ 2422938 w 3288971"/>
                  <a:gd name="connsiteY115" fmla="*/ 956864 h 2598773"/>
                  <a:gd name="connsiteX116" fmla="*/ 2196603 w 3288971"/>
                  <a:gd name="connsiteY116" fmla="*/ 885901 h 2598773"/>
                  <a:gd name="connsiteX117" fmla="*/ 2321218 w 3288971"/>
                  <a:gd name="connsiteY117" fmla="*/ 1193706 h 2598773"/>
                  <a:gd name="connsiteX118" fmla="*/ 2283178 w 3288971"/>
                  <a:gd name="connsiteY118" fmla="*/ 1209106 h 2598773"/>
                  <a:gd name="connsiteX119" fmla="*/ 2158564 w 3288971"/>
                  <a:gd name="connsiteY119" fmla="*/ 901301 h 2598773"/>
                  <a:gd name="connsiteX120" fmla="*/ 1108289 w 3288971"/>
                  <a:gd name="connsiteY120" fmla="*/ 877217 h 2598773"/>
                  <a:gd name="connsiteX121" fmla="*/ 1146077 w 3288971"/>
                  <a:gd name="connsiteY121" fmla="*/ 893226 h 2598773"/>
                  <a:gd name="connsiteX122" fmla="*/ 1016542 w 3288971"/>
                  <a:gd name="connsiteY122" fmla="*/ 1198992 h 2598773"/>
                  <a:gd name="connsiteX123" fmla="*/ 978754 w 3288971"/>
                  <a:gd name="connsiteY123" fmla="*/ 1182984 h 2598773"/>
                  <a:gd name="connsiteX124" fmla="*/ 2505769 w 3288971"/>
                  <a:gd name="connsiteY124" fmla="*/ 704539 h 2598773"/>
                  <a:gd name="connsiteX125" fmla="*/ 2705803 w 3288971"/>
                  <a:gd name="connsiteY125" fmla="*/ 969602 h 2598773"/>
                  <a:gd name="connsiteX126" fmla="*/ 2673045 w 3288971"/>
                  <a:gd name="connsiteY126" fmla="*/ 994323 h 2598773"/>
                  <a:gd name="connsiteX127" fmla="*/ 2473011 w 3288971"/>
                  <a:gd name="connsiteY127" fmla="*/ 729260 h 2598773"/>
                  <a:gd name="connsiteX128" fmla="*/ 799745 w 3288971"/>
                  <a:gd name="connsiteY128" fmla="*/ 690594 h 2598773"/>
                  <a:gd name="connsiteX129" fmla="*/ 832102 w 3288971"/>
                  <a:gd name="connsiteY129" fmla="*/ 715838 h 2598773"/>
                  <a:gd name="connsiteX130" fmla="*/ 627843 w 3288971"/>
                  <a:gd name="connsiteY130" fmla="*/ 977659 h 2598773"/>
                  <a:gd name="connsiteX131" fmla="*/ 595486 w 3288971"/>
                  <a:gd name="connsiteY131" fmla="*/ 952416 h 2598773"/>
                  <a:gd name="connsiteX132" fmla="*/ 1655529 w 3288971"/>
                  <a:gd name="connsiteY132" fmla="*/ 611093 h 2598773"/>
                  <a:gd name="connsiteX133" fmla="*/ 1701248 w 3288971"/>
                  <a:gd name="connsiteY133" fmla="*/ 611093 h 2598773"/>
                  <a:gd name="connsiteX134" fmla="*/ 1701248 w 3288971"/>
                  <a:gd name="connsiteY134" fmla="*/ 981029 h 2598773"/>
                  <a:gd name="connsiteX135" fmla="*/ 1655529 w 3288971"/>
                  <a:gd name="connsiteY135" fmla="*/ 981029 h 2598773"/>
                  <a:gd name="connsiteX136" fmla="*/ 1400029 w 3288971"/>
                  <a:gd name="connsiteY136" fmla="*/ 571436 h 2598773"/>
                  <a:gd name="connsiteX137" fmla="*/ 1444190 w 3288971"/>
                  <a:gd name="connsiteY137" fmla="*/ 583269 h 2598773"/>
                  <a:gd name="connsiteX138" fmla="*/ 1348443 w 3288971"/>
                  <a:gd name="connsiteY138" fmla="*/ 940600 h 2598773"/>
                  <a:gd name="connsiteX139" fmla="*/ 1304282 w 3288971"/>
                  <a:gd name="connsiteY139" fmla="*/ 928767 h 2598773"/>
                  <a:gd name="connsiteX140" fmla="*/ 1956377 w 3288971"/>
                  <a:gd name="connsiteY140" fmla="*/ 571436 h 2598773"/>
                  <a:gd name="connsiteX141" fmla="*/ 2052124 w 3288971"/>
                  <a:gd name="connsiteY141" fmla="*/ 928767 h 2598773"/>
                  <a:gd name="connsiteX142" fmla="*/ 2007963 w 3288971"/>
                  <a:gd name="connsiteY142" fmla="*/ 940600 h 2598773"/>
                  <a:gd name="connsiteX143" fmla="*/ 1912216 w 3288971"/>
                  <a:gd name="connsiteY143" fmla="*/ 583269 h 2598773"/>
                  <a:gd name="connsiteX144" fmla="*/ 1791700 w 3288971"/>
                  <a:gd name="connsiteY144" fmla="*/ 500664 h 2598773"/>
                  <a:gd name="connsiteX145" fmla="*/ 1832403 w 3288971"/>
                  <a:gd name="connsiteY145" fmla="*/ 830232 h 2598773"/>
                  <a:gd name="connsiteX146" fmla="*/ 1791673 w 3288971"/>
                  <a:gd name="connsiteY146" fmla="*/ 835262 h 2598773"/>
                  <a:gd name="connsiteX147" fmla="*/ 1750971 w 3288971"/>
                  <a:gd name="connsiteY147" fmla="*/ 505694 h 2598773"/>
                  <a:gd name="connsiteX148" fmla="*/ 1519318 w 3288971"/>
                  <a:gd name="connsiteY148" fmla="*/ 498523 h 2598773"/>
                  <a:gd name="connsiteX149" fmla="*/ 1559962 w 3288971"/>
                  <a:gd name="connsiteY149" fmla="*/ 504206 h 2598773"/>
                  <a:gd name="connsiteX150" fmla="*/ 1513979 w 3288971"/>
                  <a:gd name="connsiteY150" fmla="*/ 833079 h 2598773"/>
                  <a:gd name="connsiteX151" fmla="*/ 1473335 w 3288971"/>
                  <a:gd name="connsiteY151" fmla="*/ 827396 h 2598773"/>
                  <a:gd name="connsiteX152" fmla="*/ 1160882 w 3288971"/>
                  <a:gd name="connsiteY152" fmla="*/ 467005 h 2598773"/>
                  <a:gd name="connsiteX153" fmla="*/ 1200476 w 3288971"/>
                  <a:gd name="connsiteY153" fmla="*/ 489864 h 2598773"/>
                  <a:gd name="connsiteX154" fmla="*/ 1015507 w 3288971"/>
                  <a:gd name="connsiteY154" fmla="*/ 810239 h 2598773"/>
                  <a:gd name="connsiteX155" fmla="*/ 975913 w 3288971"/>
                  <a:gd name="connsiteY155" fmla="*/ 787379 h 2598773"/>
                  <a:gd name="connsiteX156" fmla="*/ 2192908 w 3288971"/>
                  <a:gd name="connsiteY156" fmla="*/ 467003 h 2598773"/>
                  <a:gd name="connsiteX157" fmla="*/ 2377877 w 3288971"/>
                  <a:gd name="connsiteY157" fmla="*/ 787377 h 2598773"/>
                  <a:gd name="connsiteX158" fmla="*/ 2338283 w 3288971"/>
                  <a:gd name="connsiteY158" fmla="*/ 810237 h 2598773"/>
                  <a:gd name="connsiteX159" fmla="*/ 2153314 w 3288971"/>
                  <a:gd name="connsiteY159" fmla="*/ 489862 h 2598773"/>
                  <a:gd name="connsiteX160" fmla="*/ 2014956 w 3288971"/>
                  <a:gd name="connsiteY160" fmla="*/ 437223 h 2598773"/>
                  <a:gd name="connsiteX161" fmla="*/ 2139571 w 3288971"/>
                  <a:gd name="connsiteY161" fmla="*/ 745028 h 2598773"/>
                  <a:gd name="connsiteX162" fmla="*/ 2101531 w 3288971"/>
                  <a:gd name="connsiteY162" fmla="*/ 760428 h 2598773"/>
                  <a:gd name="connsiteX163" fmla="*/ 1976917 w 3288971"/>
                  <a:gd name="connsiteY163" fmla="*/ 452624 h 2598773"/>
                  <a:gd name="connsiteX164" fmla="*/ 1297108 w 3288971"/>
                  <a:gd name="connsiteY164" fmla="*/ 431511 h 2598773"/>
                  <a:gd name="connsiteX165" fmla="*/ 1334896 w 3288971"/>
                  <a:gd name="connsiteY165" fmla="*/ 447519 h 2598773"/>
                  <a:gd name="connsiteX166" fmla="*/ 1205361 w 3288971"/>
                  <a:gd name="connsiteY166" fmla="*/ 753285 h 2598773"/>
                  <a:gd name="connsiteX167" fmla="*/ 1167573 w 3288971"/>
                  <a:gd name="connsiteY167" fmla="*/ 737277 h 2598773"/>
                  <a:gd name="connsiteX168" fmla="*/ 2214185 w 3288971"/>
                  <a:gd name="connsiteY168" fmla="*/ 318162 h 2598773"/>
                  <a:gd name="connsiteX169" fmla="*/ 2414219 w 3288971"/>
                  <a:gd name="connsiteY169" fmla="*/ 583226 h 2598773"/>
                  <a:gd name="connsiteX170" fmla="*/ 2381461 w 3288971"/>
                  <a:gd name="connsiteY170" fmla="*/ 607947 h 2598773"/>
                  <a:gd name="connsiteX171" fmla="*/ 2181427 w 3288971"/>
                  <a:gd name="connsiteY171" fmla="*/ 342883 h 2598773"/>
                  <a:gd name="connsiteX172" fmla="*/ 1097488 w 3288971"/>
                  <a:gd name="connsiteY172" fmla="*/ 308944 h 2598773"/>
                  <a:gd name="connsiteX173" fmla="*/ 1129845 w 3288971"/>
                  <a:gd name="connsiteY173" fmla="*/ 334187 h 2598773"/>
                  <a:gd name="connsiteX174" fmla="*/ 925586 w 3288971"/>
                  <a:gd name="connsiteY174" fmla="*/ 596009 h 2598773"/>
                  <a:gd name="connsiteX175" fmla="*/ 893229 w 3288971"/>
                  <a:gd name="connsiteY175" fmla="*/ 570766 h 2598773"/>
                  <a:gd name="connsiteX176" fmla="*/ 1655529 w 3288971"/>
                  <a:gd name="connsiteY176" fmla="*/ 71844 h 2598773"/>
                  <a:gd name="connsiteX177" fmla="*/ 1701248 w 3288971"/>
                  <a:gd name="connsiteY177" fmla="*/ 71844 h 2598773"/>
                  <a:gd name="connsiteX178" fmla="*/ 1701248 w 3288971"/>
                  <a:gd name="connsiteY178" fmla="*/ 441782 h 2598773"/>
                  <a:gd name="connsiteX179" fmla="*/ 1655529 w 3288971"/>
                  <a:gd name="connsiteY179" fmla="*/ 441782 h 2598773"/>
                  <a:gd name="connsiteX180" fmla="*/ 1539596 w 3288971"/>
                  <a:gd name="connsiteY180" fmla="*/ 50562 h 2598773"/>
                  <a:gd name="connsiteX181" fmla="*/ 1583757 w 3288971"/>
                  <a:gd name="connsiteY181" fmla="*/ 62395 h 2598773"/>
                  <a:gd name="connsiteX182" fmla="*/ 1488010 w 3288971"/>
                  <a:gd name="connsiteY182" fmla="*/ 419728 h 2598773"/>
                  <a:gd name="connsiteX183" fmla="*/ 1443849 w 3288971"/>
                  <a:gd name="connsiteY183" fmla="*/ 407895 h 2598773"/>
                  <a:gd name="connsiteX184" fmla="*/ 1816810 w 3288971"/>
                  <a:gd name="connsiteY184" fmla="*/ 50562 h 2598773"/>
                  <a:gd name="connsiteX185" fmla="*/ 1912557 w 3288971"/>
                  <a:gd name="connsiteY185" fmla="*/ 407895 h 2598773"/>
                  <a:gd name="connsiteX186" fmla="*/ 1868396 w 3288971"/>
                  <a:gd name="connsiteY186" fmla="*/ 419727 h 2598773"/>
                  <a:gd name="connsiteX187" fmla="*/ 1772649 w 3288971"/>
                  <a:gd name="connsiteY187" fmla="*/ 62394 h 2598773"/>
                  <a:gd name="connsiteX188" fmla="*/ 1430506 w 3288971"/>
                  <a:gd name="connsiteY188" fmla="*/ 1 h 2598773"/>
                  <a:gd name="connsiteX189" fmla="*/ 1470100 w 3288971"/>
                  <a:gd name="connsiteY189" fmla="*/ 22861 h 2598773"/>
                  <a:gd name="connsiteX190" fmla="*/ 1285131 w 3288971"/>
                  <a:gd name="connsiteY190" fmla="*/ 343237 h 2598773"/>
                  <a:gd name="connsiteX191" fmla="*/ 1245537 w 3288971"/>
                  <a:gd name="connsiteY191" fmla="*/ 320377 h 2598773"/>
                  <a:gd name="connsiteX192" fmla="*/ 1923284 w 3288971"/>
                  <a:gd name="connsiteY192" fmla="*/ 0 h 2598773"/>
                  <a:gd name="connsiteX193" fmla="*/ 2108253 w 3288971"/>
                  <a:gd name="connsiteY193" fmla="*/ 320375 h 2598773"/>
                  <a:gd name="connsiteX194" fmla="*/ 2068659 w 3288971"/>
                  <a:gd name="connsiteY194" fmla="*/ 343235 h 2598773"/>
                  <a:gd name="connsiteX195" fmla="*/ 1883690 w 3288971"/>
                  <a:gd name="connsiteY195" fmla="*/ 22859 h 2598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3288971" h="2598773">
                    <a:moveTo>
                      <a:pt x="1655529" y="2228835"/>
                    </a:moveTo>
                    <a:lnTo>
                      <a:pt x="1701248" y="2228835"/>
                    </a:lnTo>
                    <a:lnTo>
                      <a:pt x="1701248" y="2598773"/>
                    </a:lnTo>
                    <a:lnTo>
                      <a:pt x="1655529" y="2598773"/>
                    </a:lnTo>
                    <a:close/>
                    <a:moveTo>
                      <a:pt x="2375080" y="2134055"/>
                    </a:moveTo>
                    <a:lnTo>
                      <a:pt x="2470827" y="2491388"/>
                    </a:lnTo>
                    <a:lnTo>
                      <a:pt x="2426666" y="2503221"/>
                    </a:lnTo>
                    <a:lnTo>
                      <a:pt x="2330919" y="2145888"/>
                    </a:lnTo>
                    <a:close/>
                    <a:moveTo>
                      <a:pt x="981326" y="2134055"/>
                    </a:moveTo>
                    <a:lnTo>
                      <a:pt x="1025487" y="2145888"/>
                    </a:lnTo>
                    <a:lnTo>
                      <a:pt x="929740" y="2503221"/>
                    </a:lnTo>
                    <a:lnTo>
                      <a:pt x="885579" y="2491388"/>
                    </a:lnTo>
                    <a:close/>
                    <a:moveTo>
                      <a:pt x="1969693" y="1941873"/>
                    </a:moveTo>
                    <a:lnTo>
                      <a:pt x="2010396" y="2271442"/>
                    </a:lnTo>
                    <a:lnTo>
                      <a:pt x="1969666" y="2276472"/>
                    </a:lnTo>
                    <a:lnTo>
                      <a:pt x="1928964" y="1946903"/>
                    </a:lnTo>
                    <a:close/>
                    <a:moveTo>
                      <a:pt x="1318234" y="1936691"/>
                    </a:moveTo>
                    <a:lnTo>
                      <a:pt x="1358878" y="1942374"/>
                    </a:lnTo>
                    <a:lnTo>
                      <a:pt x="1312895" y="2271248"/>
                    </a:lnTo>
                    <a:lnTo>
                      <a:pt x="1272251" y="2265565"/>
                    </a:lnTo>
                    <a:close/>
                    <a:moveTo>
                      <a:pt x="352010" y="1868012"/>
                    </a:moveTo>
                    <a:lnTo>
                      <a:pt x="391604" y="1890871"/>
                    </a:lnTo>
                    <a:lnTo>
                      <a:pt x="206635" y="2211247"/>
                    </a:lnTo>
                    <a:lnTo>
                      <a:pt x="167041" y="2188387"/>
                    </a:lnTo>
                    <a:close/>
                    <a:moveTo>
                      <a:pt x="3001780" y="1868010"/>
                    </a:moveTo>
                    <a:lnTo>
                      <a:pt x="3186749" y="2188385"/>
                    </a:lnTo>
                    <a:lnTo>
                      <a:pt x="3147155" y="2211245"/>
                    </a:lnTo>
                    <a:lnTo>
                      <a:pt x="2962186" y="1890869"/>
                    </a:lnTo>
                    <a:close/>
                    <a:moveTo>
                      <a:pt x="2559897" y="1783256"/>
                    </a:moveTo>
                    <a:lnTo>
                      <a:pt x="2684512" y="2091061"/>
                    </a:lnTo>
                    <a:lnTo>
                      <a:pt x="2646472" y="2106461"/>
                    </a:lnTo>
                    <a:lnTo>
                      <a:pt x="2521858" y="1798656"/>
                    </a:lnTo>
                    <a:close/>
                    <a:moveTo>
                      <a:pt x="730650" y="1768630"/>
                    </a:moveTo>
                    <a:lnTo>
                      <a:pt x="768438" y="1784639"/>
                    </a:lnTo>
                    <a:lnTo>
                      <a:pt x="638903" y="2090405"/>
                    </a:lnTo>
                    <a:lnTo>
                      <a:pt x="601115" y="2074397"/>
                    </a:lnTo>
                    <a:close/>
                    <a:moveTo>
                      <a:pt x="1655529" y="1689588"/>
                    </a:moveTo>
                    <a:lnTo>
                      <a:pt x="1701248" y="1689588"/>
                    </a:lnTo>
                    <a:lnTo>
                      <a:pt x="1701248" y="2059526"/>
                    </a:lnTo>
                    <a:lnTo>
                      <a:pt x="1655529" y="2059526"/>
                    </a:lnTo>
                    <a:close/>
                    <a:moveTo>
                      <a:pt x="2235513" y="1613182"/>
                    </a:moveTo>
                    <a:lnTo>
                      <a:pt x="2331260" y="1970515"/>
                    </a:lnTo>
                    <a:lnTo>
                      <a:pt x="2287099" y="1982348"/>
                    </a:lnTo>
                    <a:lnTo>
                      <a:pt x="2191352" y="1625015"/>
                    </a:lnTo>
                    <a:close/>
                    <a:moveTo>
                      <a:pt x="1120893" y="1613182"/>
                    </a:moveTo>
                    <a:lnTo>
                      <a:pt x="1165054" y="1625015"/>
                    </a:lnTo>
                    <a:lnTo>
                      <a:pt x="1069307" y="1982348"/>
                    </a:lnTo>
                    <a:lnTo>
                      <a:pt x="1025146" y="1970515"/>
                    </a:lnTo>
                    <a:close/>
                    <a:moveTo>
                      <a:pt x="3088937" y="1477289"/>
                    </a:moveTo>
                    <a:lnTo>
                      <a:pt x="3288971" y="1742353"/>
                    </a:lnTo>
                    <a:lnTo>
                      <a:pt x="3256213" y="1767074"/>
                    </a:lnTo>
                    <a:lnTo>
                      <a:pt x="3056179" y="1502010"/>
                    </a:lnTo>
                    <a:close/>
                    <a:moveTo>
                      <a:pt x="1910362" y="1461471"/>
                    </a:moveTo>
                    <a:lnTo>
                      <a:pt x="1951065" y="1791040"/>
                    </a:lnTo>
                    <a:lnTo>
                      <a:pt x="1910335" y="1796070"/>
                    </a:lnTo>
                    <a:lnTo>
                      <a:pt x="1869633" y="1466501"/>
                    </a:lnTo>
                    <a:close/>
                    <a:moveTo>
                      <a:pt x="1385262" y="1457302"/>
                    </a:moveTo>
                    <a:lnTo>
                      <a:pt x="1425906" y="1462985"/>
                    </a:lnTo>
                    <a:lnTo>
                      <a:pt x="1379923" y="1791859"/>
                    </a:lnTo>
                    <a:lnTo>
                      <a:pt x="1339279" y="1786176"/>
                    </a:lnTo>
                    <a:close/>
                    <a:moveTo>
                      <a:pt x="204259" y="1453893"/>
                    </a:moveTo>
                    <a:lnTo>
                      <a:pt x="236616" y="1479136"/>
                    </a:lnTo>
                    <a:lnTo>
                      <a:pt x="32357" y="1740958"/>
                    </a:lnTo>
                    <a:lnTo>
                      <a:pt x="0" y="1715715"/>
                    </a:lnTo>
                    <a:close/>
                    <a:moveTo>
                      <a:pt x="621633" y="1401009"/>
                    </a:moveTo>
                    <a:lnTo>
                      <a:pt x="661227" y="1423869"/>
                    </a:lnTo>
                    <a:lnTo>
                      <a:pt x="476258" y="1744245"/>
                    </a:lnTo>
                    <a:lnTo>
                      <a:pt x="436664" y="1721385"/>
                    </a:lnTo>
                    <a:close/>
                    <a:moveTo>
                      <a:pt x="2732157" y="1401007"/>
                    </a:moveTo>
                    <a:lnTo>
                      <a:pt x="2917126" y="1721383"/>
                    </a:lnTo>
                    <a:lnTo>
                      <a:pt x="2877532" y="1744243"/>
                    </a:lnTo>
                    <a:lnTo>
                      <a:pt x="2692563" y="1423867"/>
                    </a:lnTo>
                    <a:close/>
                    <a:moveTo>
                      <a:pt x="2378250" y="1334579"/>
                    </a:moveTo>
                    <a:lnTo>
                      <a:pt x="2502865" y="1642384"/>
                    </a:lnTo>
                    <a:lnTo>
                      <a:pt x="2464825" y="1657784"/>
                    </a:lnTo>
                    <a:lnTo>
                      <a:pt x="2340211" y="1349979"/>
                    </a:lnTo>
                    <a:close/>
                    <a:moveTo>
                      <a:pt x="919469" y="1322924"/>
                    </a:moveTo>
                    <a:lnTo>
                      <a:pt x="957257" y="1338933"/>
                    </a:lnTo>
                    <a:lnTo>
                      <a:pt x="827722" y="1644699"/>
                    </a:lnTo>
                    <a:lnTo>
                      <a:pt x="789934" y="1628691"/>
                    </a:lnTo>
                    <a:close/>
                    <a:moveTo>
                      <a:pt x="1655529" y="1150339"/>
                    </a:moveTo>
                    <a:lnTo>
                      <a:pt x="1701248" y="1150339"/>
                    </a:lnTo>
                    <a:lnTo>
                      <a:pt x="1701248" y="1520277"/>
                    </a:lnTo>
                    <a:lnTo>
                      <a:pt x="1655529" y="1520277"/>
                    </a:lnTo>
                    <a:close/>
                    <a:moveTo>
                      <a:pt x="2095945" y="1092308"/>
                    </a:moveTo>
                    <a:lnTo>
                      <a:pt x="2191692" y="1449641"/>
                    </a:lnTo>
                    <a:lnTo>
                      <a:pt x="2147531" y="1461474"/>
                    </a:lnTo>
                    <a:lnTo>
                      <a:pt x="2051784" y="1104141"/>
                    </a:lnTo>
                    <a:close/>
                    <a:moveTo>
                      <a:pt x="1260461" y="1092308"/>
                    </a:moveTo>
                    <a:lnTo>
                      <a:pt x="1304622" y="1104141"/>
                    </a:lnTo>
                    <a:lnTo>
                      <a:pt x="1208875" y="1461474"/>
                    </a:lnTo>
                    <a:lnTo>
                      <a:pt x="1164714" y="1449641"/>
                    </a:lnTo>
                    <a:close/>
                    <a:moveTo>
                      <a:pt x="2797354" y="1090914"/>
                    </a:moveTo>
                    <a:lnTo>
                      <a:pt x="2997388" y="1355978"/>
                    </a:lnTo>
                    <a:lnTo>
                      <a:pt x="2964630" y="1380699"/>
                    </a:lnTo>
                    <a:lnTo>
                      <a:pt x="2764596" y="1115635"/>
                    </a:lnTo>
                    <a:close/>
                    <a:moveTo>
                      <a:pt x="502001" y="1072244"/>
                    </a:moveTo>
                    <a:lnTo>
                      <a:pt x="534358" y="1097487"/>
                    </a:lnTo>
                    <a:lnTo>
                      <a:pt x="330099" y="1359309"/>
                    </a:lnTo>
                    <a:lnTo>
                      <a:pt x="297742" y="1334066"/>
                    </a:lnTo>
                    <a:close/>
                    <a:moveTo>
                      <a:pt x="1851031" y="981067"/>
                    </a:moveTo>
                    <a:lnTo>
                      <a:pt x="1891734" y="1310636"/>
                    </a:lnTo>
                    <a:lnTo>
                      <a:pt x="1851004" y="1315666"/>
                    </a:lnTo>
                    <a:lnTo>
                      <a:pt x="1810302" y="986097"/>
                    </a:lnTo>
                    <a:close/>
                    <a:moveTo>
                      <a:pt x="1452290" y="977912"/>
                    </a:moveTo>
                    <a:lnTo>
                      <a:pt x="1492934" y="983595"/>
                    </a:lnTo>
                    <a:lnTo>
                      <a:pt x="1446951" y="1312469"/>
                    </a:lnTo>
                    <a:lnTo>
                      <a:pt x="1406307" y="1306786"/>
                    </a:lnTo>
                    <a:close/>
                    <a:moveTo>
                      <a:pt x="891258" y="934006"/>
                    </a:moveTo>
                    <a:lnTo>
                      <a:pt x="930852" y="956866"/>
                    </a:lnTo>
                    <a:lnTo>
                      <a:pt x="745883" y="1277242"/>
                    </a:lnTo>
                    <a:lnTo>
                      <a:pt x="706289" y="1254382"/>
                    </a:lnTo>
                    <a:close/>
                    <a:moveTo>
                      <a:pt x="2462532" y="934004"/>
                    </a:moveTo>
                    <a:lnTo>
                      <a:pt x="2647501" y="1254380"/>
                    </a:lnTo>
                    <a:lnTo>
                      <a:pt x="2607907" y="1277240"/>
                    </a:lnTo>
                    <a:lnTo>
                      <a:pt x="2422938" y="956864"/>
                    </a:lnTo>
                    <a:close/>
                    <a:moveTo>
                      <a:pt x="2196603" y="885901"/>
                    </a:moveTo>
                    <a:lnTo>
                      <a:pt x="2321218" y="1193706"/>
                    </a:lnTo>
                    <a:lnTo>
                      <a:pt x="2283178" y="1209106"/>
                    </a:lnTo>
                    <a:lnTo>
                      <a:pt x="2158564" y="901301"/>
                    </a:lnTo>
                    <a:close/>
                    <a:moveTo>
                      <a:pt x="1108289" y="877217"/>
                    </a:moveTo>
                    <a:lnTo>
                      <a:pt x="1146077" y="893226"/>
                    </a:lnTo>
                    <a:lnTo>
                      <a:pt x="1016542" y="1198992"/>
                    </a:lnTo>
                    <a:lnTo>
                      <a:pt x="978754" y="1182984"/>
                    </a:lnTo>
                    <a:close/>
                    <a:moveTo>
                      <a:pt x="2505769" y="704539"/>
                    </a:moveTo>
                    <a:lnTo>
                      <a:pt x="2705803" y="969602"/>
                    </a:lnTo>
                    <a:lnTo>
                      <a:pt x="2673045" y="994323"/>
                    </a:lnTo>
                    <a:lnTo>
                      <a:pt x="2473011" y="729260"/>
                    </a:lnTo>
                    <a:close/>
                    <a:moveTo>
                      <a:pt x="799745" y="690594"/>
                    </a:moveTo>
                    <a:lnTo>
                      <a:pt x="832102" y="715838"/>
                    </a:lnTo>
                    <a:lnTo>
                      <a:pt x="627843" y="977659"/>
                    </a:lnTo>
                    <a:lnTo>
                      <a:pt x="595486" y="952416"/>
                    </a:lnTo>
                    <a:close/>
                    <a:moveTo>
                      <a:pt x="1655529" y="611093"/>
                    </a:moveTo>
                    <a:lnTo>
                      <a:pt x="1701248" y="611093"/>
                    </a:lnTo>
                    <a:lnTo>
                      <a:pt x="1701248" y="981029"/>
                    </a:lnTo>
                    <a:lnTo>
                      <a:pt x="1655529" y="981029"/>
                    </a:lnTo>
                    <a:close/>
                    <a:moveTo>
                      <a:pt x="1400029" y="571436"/>
                    </a:moveTo>
                    <a:lnTo>
                      <a:pt x="1444190" y="583269"/>
                    </a:lnTo>
                    <a:lnTo>
                      <a:pt x="1348443" y="940600"/>
                    </a:lnTo>
                    <a:lnTo>
                      <a:pt x="1304282" y="928767"/>
                    </a:lnTo>
                    <a:close/>
                    <a:moveTo>
                      <a:pt x="1956377" y="571436"/>
                    </a:moveTo>
                    <a:lnTo>
                      <a:pt x="2052124" y="928767"/>
                    </a:lnTo>
                    <a:lnTo>
                      <a:pt x="2007963" y="940600"/>
                    </a:lnTo>
                    <a:lnTo>
                      <a:pt x="1912216" y="583269"/>
                    </a:lnTo>
                    <a:close/>
                    <a:moveTo>
                      <a:pt x="1791700" y="500664"/>
                    </a:moveTo>
                    <a:lnTo>
                      <a:pt x="1832403" y="830232"/>
                    </a:lnTo>
                    <a:lnTo>
                      <a:pt x="1791673" y="835262"/>
                    </a:lnTo>
                    <a:lnTo>
                      <a:pt x="1750971" y="505694"/>
                    </a:lnTo>
                    <a:close/>
                    <a:moveTo>
                      <a:pt x="1519318" y="498523"/>
                    </a:moveTo>
                    <a:lnTo>
                      <a:pt x="1559962" y="504206"/>
                    </a:lnTo>
                    <a:lnTo>
                      <a:pt x="1513979" y="833079"/>
                    </a:lnTo>
                    <a:lnTo>
                      <a:pt x="1473335" y="827396"/>
                    </a:lnTo>
                    <a:close/>
                    <a:moveTo>
                      <a:pt x="1160882" y="467005"/>
                    </a:moveTo>
                    <a:lnTo>
                      <a:pt x="1200476" y="489864"/>
                    </a:lnTo>
                    <a:lnTo>
                      <a:pt x="1015507" y="810239"/>
                    </a:lnTo>
                    <a:lnTo>
                      <a:pt x="975913" y="787379"/>
                    </a:lnTo>
                    <a:close/>
                    <a:moveTo>
                      <a:pt x="2192908" y="467003"/>
                    </a:moveTo>
                    <a:lnTo>
                      <a:pt x="2377877" y="787377"/>
                    </a:lnTo>
                    <a:lnTo>
                      <a:pt x="2338283" y="810237"/>
                    </a:lnTo>
                    <a:lnTo>
                      <a:pt x="2153314" y="489862"/>
                    </a:lnTo>
                    <a:close/>
                    <a:moveTo>
                      <a:pt x="2014956" y="437223"/>
                    </a:moveTo>
                    <a:lnTo>
                      <a:pt x="2139571" y="745028"/>
                    </a:lnTo>
                    <a:lnTo>
                      <a:pt x="2101531" y="760428"/>
                    </a:lnTo>
                    <a:lnTo>
                      <a:pt x="1976917" y="452624"/>
                    </a:lnTo>
                    <a:close/>
                    <a:moveTo>
                      <a:pt x="1297108" y="431511"/>
                    </a:moveTo>
                    <a:lnTo>
                      <a:pt x="1334896" y="447519"/>
                    </a:lnTo>
                    <a:lnTo>
                      <a:pt x="1205361" y="753285"/>
                    </a:lnTo>
                    <a:lnTo>
                      <a:pt x="1167573" y="737277"/>
                    </a:lnTo>
                    <a:close/>
                    <a:moveTo>
                      <a:pt x="2214185" y="318162"/>
                    </a:moveTo>
                    <a:lnTo>
                      <a:pt x="2414219" y="583226"/>
                    </a:lnTo>
                    <a:lnTo>
                      <a:pt x="2381461" y="607947"/>
                    </a:lnTo>
                    <a:lnTo>
                      <a:pt x="2181427" y="342883"/>
                    </a:lnTo>
                    <a:close/>
                    <a:moveTo>
                      <a:pt x="1097488" y="308944"/>
                    </a:moveTo>
                    <a:lnTo>
                      <a:pt x="1129845" y="334187"/>
                    </a:lnTo>
                    <a:lnTo>
                      <a:pt x="925586" y="596009"/>
                    </a:lnTo>
                    <a:lnTo>
                      <a:pt x="893229" y="570766"/>
                    </a:lnTo>
                    <a:close/>
                    <a:moveTo>
                      <a:pt x="1655529" y="71844"/>
                    </a:moveTo>
                    <a:lnTo>
                      <a:pt x="1701248" y="71844"/>
                    </a:lnTo>
                    <a:lnTo>
                      <a:pt x="1701248" y="441782"/>
                    </a:lnTo>
                    <a:lnTo>
                      <a:pt x="1655529" y="441782"/>
                    </a:lnTo>
                    <a:close/>
                    <a:moveTo>
                      <a:pt x="1539596" y="50562"/>
                    </a:moveTo>
                    <a:lnTo>
                      <a:pt x="1583757" y="62395"/>
                    </a:lnTo>
                    <a:lnTo>
                      <a:pt x="1488010" y="419728"/>
                    </a:lnTo>
                    <a:lnTo>
                      <a:pt x="1443849" y="407895"/>
                    </a:lnTo>
                    <a:close/>
                    <a:moveTo>
                      <a:pt x="1816810" y="50562"/>
                    </a:moveTo>
                    <a:lnTo>
                      <a:pt x="1912557" y="407895"/>
                    </a:lnTo>
                    <a:lnTo>
                      <a:pt x="1868396" y="419727"/>
                    </a:lnTo>
                    <a:lnTo>
                      <a:pt x="1772649" y="62394"/>
                    </a:lnTo>
                    <a:close/>
                    <a:moveTo>
                      <a:pt x="1430506" y="1"/>
                    </a:moveTo>
                    <a:lnTo>
                      <a:pt x="1470100" y="22861"/>
                    </a:lnTo>
                    <a:lnTo>
                      <a:pt x="1285131" y="343237"/>
                    </a:lnTo>
                    <a:lnTo>
                      <a:pt x="1245537" y="320377"/>
                    </a:lnTo>
                    <a:close/>
                    <a:moveTo>
                      <a:pt x="1923284" y="0"/>
                    </a:moveTo>
                    <a:lnTo>
                      <a:pt x="2108253" y="320375"/>
                    </a:lnTo>
                    <a:lnTo>
                      <a:pt x="2068659" y="343235"/>
                    </a:lnTo>
                    <a:lnTo>
                      <a:pt x="1883690" y="22859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4AF1DC30-03B5-2AFA-14A4-A5E8651B889B}"/>
              </a:ext>
            </a:extLst>
          </p:cNvPr>
          <p:cNvGrpSpPr/>
          <p:nvPr/>
        </p:nvGrpSpPr>
        <p:grpSpPr>
          <a:xfrm>
            <a:off x="6664569" y="3835940"/>
            <a:ext cx="2495954" cy="2495954"/>
            <a:chOff x="6568371" y="3739742"/>
            <a:chExt cx="2688350" cy="2688350"/>
          </a:xfrm>
        </p:grpSpPr>
        <p:sp>
          <p:nvSpPr>
            <p:cNvPr id="360" name="四角形: 角を丸くする 359">
              <a:extLst>
                <a:ext uri="{FF2B5EF4-FFF2-40B4-BE49-F238E27FC236}">
                  <a16:creationId xmlns:a16="http://schemas.microsoft.com/office/drawing/2014/main" id="{736A9909-A06F-45DF-AB47-7B794410FAAC}"/>
                </a:ext>
              </a:extLst>
            </p:cNvPr>
            <p:cNvSpPr/>
            <p:nvPr/>
          </p:nvSpPr>
          <p:spPr bwMode="auto">
            <a:xfrm>
              <a:off x="6568371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四角形: 角を丸くする 360">
              <a:extLst>
                <a:ext uri="{FF2B5EF4-FFF2-40B4-BE49-F238E27FC236}">
                  <a16:creationId xmlns:a16="http://schemas.microsoft.com/office/drawing/2014/main" id="{DF569317-E62B-FF0A-0B83-263083E6F163}"/>
                </a:ext>
              </a:extLst>
            </p:cNvPr>
            <p:cNvSpPr/>
            <p:nvPr/>
          </p:nvSpPr>
          <p:spPr bwMode="auto">
            <a:xfrm>
              <a:off x="6688765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EFAB89DE-D7D9-4129-F51E-42ED533249F4}"/>
                </a:ext>
              </a:extLst>
            </p:cNvPr>
            <p:cNvGrpSpPr/>
            <p:nvPr/>
          </p:nvGrpSpPr>
          <p:grpSpPr>
            <a:xfrm>
              <a:off x="6870006" y="3960828"/>
              <a:ext cx="2167224" cy="2243102"/>
              <a:chOff x="2420340" y="1775006"/>
              <a:chExt cx="2427595" cy="2512591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C28DD7AD-5BC2-B4C8-4131-2DC0C934D5EE}"/>
                  </a:ext>
                </a:extLst>
              </p:cNvPr>
              <p:cNvSpPr/>
              <p:nvPr/>
            </p:nvSpPr>
            <p:spPr bwMode="auto">
              <a:xfrm>
                <a:off x="2420340" y="1775006"/>
                <a:ext cx="1296849" cy="1483280"/>
              </a:xfrm>
              <a:custGeom>
                <a:avLst/>
                <a:gdLst>
                  <a:gd name="connsiteX0" fmla="*/ 681419 w 1296849"/>
                  <a:gd name="connsiteY0" fmla="*/ 0 h 1483280"/>
                  <a:gd name="connsiteX1" fmla="*/ 1264187 w 1296849"/>
                  <a:gd name="connsiteY1" fmla="*/ 328078 h 1483280"/>
                  <a:gd name="connsiteX2" fmla="*/ 1296849 w 1296849"/>
                  <a:gd name="connsiteY2" fmla="*/ 393854 h 1483280"/>
                  <a:gd name="connsiteX3" fmla="*/ 1179993 w 1296849"/>
                  <a:gd name="connsiteY3" fmla="*/ 393854 h 1483280"/>
                  <a:gd name="connsiteX4" fmla="*/ 1174372 w 1296849"/>
                  <a:gd name="connsiteY4" fmla="*/ 382535 h 1483280"/>
                  <a:gd name="connsiteX5" fmla="*/ 681419 w 1296849"/>
                  <a:gd name="connsiteY5" fmla="*/ 105019 h 1483280"/>
                  <a:gd name="connsiteX6" fmla="*/ 105019 w 1296849"/>
                  <a:gd name="connsiteY6" fmla="*/ 681419 h 1483280"/>
                  <a:gd name="connsiteX7" fmla="*/ 105019 w 1296849"/>
                  <a:gd name="connsiteY7" fmla="*/ 1483280 h 1483280"/>
                  <a:gd name="connsiteX8" fmla="*/ 0 w 1296849"/>
                  <a:gd name="connsiteY8" fmla="*/ 1483280 h 1483280"/>
                  <a:gd name="connsiteX9" fmla="*/ 0 w 1296849"/>
                  <a:gd name="connsiteY9" fmla="*/ 681419 h 1483280"/>
                  <a:gd name="connsiteX10" fmla="*/ 681419 w 1296849"/>
                  <a:gd name="connsiteY10" fmla="*/ 0 h 1483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849" h="1483280">
                    <a:moveTo>
                      <a:pt x="681419" y="0"/>
                    </a:moveTo>
                    <a:cubicBezTo>
                      <a:pt x="928390" y="0"/>
                      <a:pt x="1144675" y="131388"/>
                      <a:pt x="1264187" y="328078"/>
                    </a:cubicBezTo>
                    <a:lnTo>
                      <a:pt x="1296849" y="393854"/>
                    </a:lnTo>
                    <a:lnTo>
                      <a:pt x="1179993" y="393854"/>
                    </a:lnTo>
                    <a:lnTo>
                      <a:pt x="1174372" y="382535"/>
                    </a:lnTo>
                    <a:cubicBezTo>
                      <a:pt x="1073279" y="216157"/>
                      <a:pt x="890328" y="105019"/>
                      <a:pt x="681419" y="105019"/>
                    </a:cubicBezTo>
                    <a:cubicBezTo>
                      <a:pt x="363082" y="105019"/>
                      <a:pt x="105019" y="363082"/>
                      <a:pt x="105019" y="681419"/>
                    </a:cubicBezTo>
                    <a:lnTo>
                      <a:pt x="105019" y="1483280"/>
                    </a:lnTo>
                    <a:lnTo>
                      <a:pt x="0" y="1483280"/>
                    </a:lnTo>
                    <a:lnTo>
                      <a:pt x="0" y="681419"/>
                    </a:lnTo>
                    <a:cubicBezTo>
                      <a:pt x="0" y="305081"/>
                      <a:pt x="305081" y="0"/>
                      <a:pt x="68141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BFA0FA92-D94A-3716-6649-9DF942432CCB}"/>
                  </a:ext>
                </a:extLst>
              </p:cNvPr>
              <p:cNvGrpSpPr/>
              <p:nvPr/>
            </p:nvGrpSpPr>
            <p:grpSpPr>
              <a:xfrm>
                <a:off x="3426896" y="2048813"/>
                <a:ext cx="527576" cy="323056"/>
                <a:chOff x="3856620" y="2990865"/>
                <a:chExt cx="769834" cy="456376"/>
              </a:xfrm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769B35B2-68C2-471F-443E-AF0A730EDEAA}"/>
                    </a:ext>
                  </a:extLst>
                </p:cNvPr>
                <p:cNvSpPr/>
                <p:nvPr/>
              </p:nvSpPr>
              <p:spPr bwMode="auto">
                <a:xfrm>
                  <a:off x="3891545" y="2990865"/>
                  <a:ext cx="699984" cy="200088"/>
                </a:xfrm>
                <a:custGeom>
                  <a:avLst/>
                  <a:gdLst>
                    <a:gd name="connsiteX0" fmla="*/ 331920 w 663840"/>
                    <a:gd name="connsiteY0" fmla="*/ 0 h 342013"/>
                    <a:gd name="connsiteX1" fmla="*/ 663840 w 663840"/>
                    <a:gd name="connsiteY1" fmla="*/ 331920 h 342013"/>
                    <a:gd name="connsiteX2" fmla="*/ 662823 w 663840"/>
                    <a:gd name="connsiteY2" fmla="*/ 342013 h 342013"/>
                    <a:gd name="connsiteX3" fmla="*/ 1018 w 663840"/>
                    <a:gd name="connsiteY3" fmla="*/ 342013 h 342013"/>
                    <a:gd name="connsiteX4" fmla="*/ 0 w 663840"/>
                    <a:gd name="connsiteY4" fmla="*/ 331920 h 342013"/>
                    <a:gd name="connsiteX5" fmla="*/ 331920 w 663840"/>
                    <a:gd name="connsiteY5" fmla="*/ 0 h 34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3840" h="342013">
                      <a:moveTo>
                        <a:pt x="331920" y="0"/>
                      </a:moveTo>
                      <a:cubicBezTo>
                        <a:pt x="515234" y="0"/>
                        <a:pt x="663840" y="148606"/>
                        <a:pt x="663840" y="331920"/>
                      </a:cubicBezTo>
                      <a:lnTo>
                        <a:pt x="662823" y="342013"/>
                      </a:lnTo>
                      <a:lnTo>
                        <a:pt x="1018" y="342013"/>
                      </a:lnTo>
                      <a:lnTo>
                        <a:pt x="0" y="331920"/>
                      </a:lnTo>
                      <a:cubicBezTo>
                        <a:pt x="0" y="148606"/>
                        <a:pt x="148606" y="0"/>
                        <a:pt x="33192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43D2E64B-5C8A-EEA1-C742-50DFC74458A3}"/>
                    </a:ext>
                  </a:extLst>
                </p:cNvPr>
                <p:cNvSpPr/>
                <p:nvPr/>
              </p:nvSpPr>
              <p:spPr bwMode="auto">
                <a:xfrm>
                  <a:off x="3892382" y="3210722"/>
                  <a:ext cx="698310" cy="236519"/>
                </a:xfrm>
                <a:custGeom>
                  <a:avLst/>
                  <a:gdLst>
                    <a:gd name="connsiteX0" fmla="*/ 0 w 632655"/>
                    <a:gd name="connsiteY0" fmla="*/ 0 h 236519"/>
                    <a:gd name="connsiteX1" fmla="*/ 632655 w 632655"/>
                    <a:gd name="connsiteY1" fmla="*/ 0 h 236519"/>
                    <a:gd name="connsiteX2" fmla="*/ 622163 w 632655"/>
                    <a:gd name="connsiteY2" fmla="*/ 33797 h 236519"/>
                    <a:gd name="connsiteX3" fmla="*/ 316327 w 632655"/>
                    <a:gd name="connsiteY3" fmla="*/ 236519 h 236519"/>
                    <a:gd name="connsiteX4" fmla="*/ 10491 w 632655"/>
                    <a:gd name="connsiteY4" fmla="*/ 33797 h 236519"/>
                    <a:gd name="connsiteX5" fmla="*/ 0 w 632655"/>
                    <a:gd name="connsiteY5" fmla="*/ 0 h 236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2655" h="236519">
                      <a:moveTo>
                        <a:pt x="0" y="0"/>
                      </a:moveTo>
                      <a:lnTo>
                        <a:pt x="632655" y="0"/>
                      </a:lnTo>
                      <a:lnTo>
                        <a:pt x="622163" y="33797"/>
                      </a:lnTo>
                      <a:cubicBezTo>
                        <a:pt x="571775" y="152928"/>
                        <a:pt x="453813" y="236519"/>
                        <a:pt x="316327" y="236519"/>
                      </a:cubicBezTo>
                      <a:cubicBezTo>
                        <a:pt x="178842" y="236519"/>
                        <a:pt x="60879" y="152928"/>
                        <a:pt x="10491" y="3379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1" name="四角形: 角を丸くする 390">
                  <a:extLst>
                    <a:ext uri="{FF2B5EF4-FFF2-40B4-BE49-F238E27FC236}">
                      <a16:creationId xmlns:a16="http://schemas.microsoft.com/office/drawing/2014/main" id="{3C0CFF37-D1FE-9DB5-03B8-C10AE980485E}"/>
                    </a:ext>
                  </a:extLst>
                </p:cNvPr>
                <p:cNvSpPr/>
                <p:nvPr/>
              </p:nvSpPr>
              <p:spPr bwMode="auto">
                <a:xfrm>
                  <a:off x="3856620" y="3145888"/>
                  <a:ext cx="769834" cy="853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203FD8FC-EF82-A77F-48C6-60E15ABAFC12}"/>
                    </a:ext>
                  </a:extLst>
                </p:cNvPr>
                <p:cNvSpPr/>
                <p:nvPr/>
              </p:nvSpPr>
              <p:spPr bwMode="auto">
                <a:xfrm>
                  <a:off x="3988191" y="3258286"/>
                  <a:ext cx="506692" cy="164058"/>
                </a:xfrm>
                <a:custGeom>
                  <a:avLst/>
                  <a:gdLst>
                    <a:gd name="connsiteX0" fmla="*/ 311431 w 506692"/>
                    <a:gd name="connsiteY0" fmla="*/ 98772 h 164058"/>
                    <a:gd name="connsiteX1" fmla="*/ 324838 w 506692"/>
                    <a:gd name="connsiteY1" fmla="*/ 137061 h 164058"/>
                    <a:gd name="connsiteX2" fmla="*/ 294083 w 506692"/>
                    <a:gd name="connsiteY2" fmla="*/ 163516 h 164058"/>
                    <a:gd name="connsiteX3" fmla="*/ 280676 w 506692"/>
                    <a:gd name="connsiteY3" fmla="*/ 125228 h 164058"/>
                    <a:gd name="connsiteX4" fmla="*/ 311431 w 506692"/>
                    <a:gd name="connsiteY4" fmla="*/ 98772 h 164058"/>
                    <a:gd name="connsiteX5" fmla="*/ 192880 w 506692"/>
                    <a:gd name="connsiteY5" fmla="*/ 98771 h 164058"/>
                    <a:gd name="connsiteX6" fmla="*/ 223635 w 506692"/>
                    <a:gd name="connsiteY6" fmla="*/ 125227 h 164058"/>
                    <a:gd name="connsiteX7" fmla="*/ 210228 w 506692"/>
                    <a:gd name="connsiteY7" fmla="*/ 163515 h 164058"/>
                    <a:gd name="connsiteX8" fmla="*/ 179473 w 506692"/>
                    <a:gd name="connsiteY8" fmla="*/ 137060 h 164058"/>
                    <a:gd name="connsiteX9" fmla="*/ 192880 w 506692"/>
                    <a:gd name="connsiteY9" fmla="*/ 98771 h 164058"/>
                    <a:gd name="connsiteX10" fmla="*/ 398929 w 506692"/>
                    <a:gd name="connsiteY10" fmla="*/ 91255 h 164058"/>
                    <a:gd name="connsiteX11" fmla="*/ 417300 w 506692"/>
                    <a:gd name="connsiteY11" fmla="*/ 95744 h 164058"/>
                    <a:gd name="connsiteX12" fmla="*/ 409767 w 506692"/>
                    <a:gd name="connsiteY12" fmla="*/ 135606 h 164058"/>
                    <a:gd name="connsiteX13" fmla="*/ 369904 w 506692"/>
                    <a:gd name="connsiteY13" fmla="*/ 143140 h 164058"/>
                    <a:gd name="connsiteX14" fmla="*/ 377438 w 506692"/>
                    <a:gd name="connsiteY14" fmla="*/ 103277 h 164058"/>
                    <a:gd name="connsiteX15" fmla="*/ 398929 w 506692"/>
                    <a:gd name="connsiteY15" fmla="*/ 91255 h 164058"/>
                    <a:gd name="connsiteX16" fmla="*/ 100251 w 506692"/>
                    <a:gd name="connsiteY16" fmla="*/ 91255 h 164058"/>
                    <a:gd name="connsiteX17" fmla="*/ 121742 w 506692"/>
                    <a:gd name="connsiteY17" fmla="*/ 103277 h 164058"/>
                    <a:gd name="connsiteX18" fmla="*/ 129276 w 506692"/>
                    <a:gd name="connsiteY18" fmla="*/ 143140 h 164058"/>
                    <a:gd name="connsiteX19" fmla="*/ 89413 w 506692"/>
                    <a:gd name="connsiteY19" fmla="*/ 135606 h 164058"/>
                    <a:gd name="connsiteX20" fmla="*/ 81880 w 506692"/>
                    <a:gd name="connsiteY20" fmla="*/ 95744 h 164058"/>
                    <a:gd name="connsiteX21" fmla="*/ 100251 w 506692"/>
                    <a:gd name="connsiteY21" fmla="*/ 91255 h 164058"/>
                    <a:gd name="connsiteX22" fmla="*/ 497512 w 506692"/>
                    <a:gd name="connsiteY22" fmla="*/ 4490 h 164058"/>
                    <a:gd name="connsiteX23" fmla="*/ 500553 w 506692"/>
                    <a:gd name="connsiteY23" fmla="*/ 44944 h 164058"/>
                    <a:gd name="connsiteX24" fmla="*/ 463998 w 506692"/>
                    <a:gd name="connsiteY24" fmla="*/ 62538 h 164058"/>
                    <a:gd name="connsiteX25" fmla="*/ 460958 w 506692"/>
                    <a:gd name="connsiteY25" fmla="*/ 22084 h 164058"/>
                    <a:gd name="connsiteX26" fmla="*/ 497512 w 506692"/>
                    <a:gd name="connsiteY26" fmla="*/ 4490 h 164058"/>
                    <a:gd name="connsiteX27" fmla="*/ 9180 w 506692"/>
                    <a:gd name="connsiteY27" fmla="*/ 4490 h 164058"/>
                    <a:gd name="connsiteX28" fmla="*/ 45734 w 506692"/>
                    <a:gd name="connsiteY28" fmla="*/ 22084 h 164058"/>
                    <a:gd name="connsiteX29" fmla="*/ 42694 w 506692"/>
                    <a:gd name="connsiteY29" fmla="*/ 62538 h 164058"/>
                    <a:gd name="connsiteX30" fmla="*/ 6139 w 506692"/>
                    <a:gd name="connsiteY30" fmla="*/ 44944 h 164058"/>
                    <a:gd name="connsiteX31" fmla="*/ 9180 w 506692"/>
                    <a:gd name="connsiteY31" fmla="*/ 4490 h 164058"/>
                    <a:gd name="connsiteX32" fmla="*/ 375724 w 506692"/>
                    <a:gd name="connsiteY32" fmla="*/ 1142 h 164058"/>
                    <a:gd name="connsiteX33" fmla="*/ 389131 w 506692"/>
                    <a:gd name="connsiteY33" fmla="*/ 39431 h 164058"/>
                    <a:gd name="connsiteX34" fmla="*/ 358376 w 506692"/>
                    <a:gd name="connsiteY34" fmla="*/ 65886 h 164058"/>
                    <a:gd name="connsiteX35" fmla="*/ 344969 w 506692"/>
                    <a:gd name="connsiteY35" fmla="*/ 27598 h 164058"/>
                    <a:gd name="connsiteX36" fmla="*/ 375724 w 506692"/>
                    <a:gd name="connsiteY36" fmla="*/ 1142 h 164058"/>
                    <a:gd name="connsiteX37" fmla="*/ 130967 w 506692"/>
                    <a:gd name="connsiteY37" fmla="*/ 1142 h 164058"/>
                    <a:gd name="connsiteX38" fmla="*/ 161722 w 506692"/>
                    <a:gd name="connsiteY38" fmla="*/ 27598 h 164058"/>
                    <a:gd name="connsiteX39" fmla="*/ 148315 w 506692"/>
                    <a:gd name="connsiteY39" fmla="*/ 65886 h 164058"/>
                    <a:gd name="connsiteX40" fmla="*/ 117560 w 506692"/>
                    <a:gd name="connsiteY40" fmla="*/ 39431 h 164058"/>
                    <a:gd name="connsiteX41" fmla="*/ 130967 w 506692"/>
                    <a:gd name="connsiteY41" fmla="*/ 1142 h 164058"/>
                    <a:gd name="connsiteX42" fmla="*/ 253345 w 506692"/>
                    <a:gd name="connsiteY42" fmla="*/ 0 h 164058"/>
                    <a:gd name="connsiteX43" fmla="*/ 276205 w 506692"/>
                    <a:gd name="connsiteY43" fmla="*/ 33514 h 164058"/>
                    <a:gd name="connsiteX44" fmla="*/ 253345 w 506692"/>
                    <a:gd name="connsiteY44" fmla="*/ 67028 h 164058"/>
                    <a:gd name="connsiteX45" fmla="*/ 230485 w 506692"/>
                    <a:gd name="connsiteY45" fmla="*/ 33514 h 164058"/>
                    <a:gd name="connsiteX46" fmla="*/ 253345 w 506692"/>
                    <a:gd name="connsiteY46" fmla="*/ 0 h 164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506692" h="164058">
                      <a:moveTo>
                        <a:pt x="311431" y="98772"/>
                      </a:moveTo>
                      <a:cubicBezTo>
                        <a:pt x="323626" y="102040"/>
                        <a:pt x="329629" y="119182"/>
                        <a:pt x="324838" y="137061"/>
                      </a:cubicBezTo>
                      <a:cubicBezTo>
                        <a:pt x="320048" y="154939"/>
                        <a:pt x="306278" y="166784"/>
                        <a:pt x="294083" y="163516"/>
                      </a:cubicBezTo>
                      <a:cubicBezTo>
                        <a:pt x="281888" y="160249"/>
                        <a:pt x="275886" y="143106"/>
                        <a:pt x="280676" y="125228"/>
                      </a:cubicBezTo>
                      <a:cubicBezTo>
                        <a:pt x="285467" y="107349"/>
                        <a:pt x="299236" y="95504"/>
                        <a:pt x="311431" y="98772"/>
                      </a:cubicBezTo>
                      <a:close/>
                      <a:moveTo>
                        <a:pt x="192880" y="98771"/>
                      </a:moveTo>
                      <a:cubicBezTo>
                        <a:pt x="205075" y="95503"/>
                        <a:pt x="218844" y="107348"/>
                        <a:pt x="223635" y="125227"/>
                      </a:cubicBezTo>
                      <a:cubicBezTo>
                        <a:pt x="228425" y="143105"/>
                        <a:pt x="222423" y="160248"/>
                        <a:pt x="210228" y="163515"/>
                      </a:cubicBezTo>
                      <a:cubicBezTo>
                        <a:pt x="198033" y="166783"/>
                        <a:pt x="184263" y="154938"/>
                        <a:pt x="179473" y="137060"/>
                      </a:cubicBezTo>
                      <a:cubicBezTo>
                        <a:pt x="174682" y="119181"/>
                        <a:pt x="180685" y="102039"/>
                        <a:pt x="192880" y="98771"/>
                      </a:cubicBezTo>
                      <a:close/>
                      <a:moveTo>
                        <a:pt x="398929" y="91255"/>
                      </a:moveTo>
                      <a:cubicBezTo>
                        <a:pt x="406143" y="89892"/>
                        <a:pt x="412837" y="91280"/>
                        <a:pt x="417300" y="95744"/>
                      </a:cubicBezTo>
                      <a:cubicBezTo>
                        <a:pt x="426228" y="104671"/>
                        <a:pt x="422855" y="122518"/>
                        <a:pt x="409767" y="135606"/>
                      </a:cubicBezTo>
                      <a:cubicBezTo>
                        <a:pt x="396679" y="148694"/>
                        <a:pt x="378832" y="152067"/>
                        <a:pt x="369904" y="143140"/>
                      </a:cubicBezTo>
                      <a:cubicBezTo>
                        <a:pt x="360977" y="134213"/>
                        <a:pt x="364350" y="116365"/>
                        <a:pt x="377438" y="103277"/>
                      </a:cubicBezTo>
                      <a:cubicBezTo>
                        <a:pt x="383982" y="96733"/>
                        <a:pt x="391716" y="92618"/>
                        <a:pt x="398929" y="91255"/>
                      </a:cubicBezTo>
                      <a:close/>
                      <a:moveTo>
                        <a:pt x="100251" y="91255"/>
                      </a:moveTo>
                      <a:cubicBezTo>
                        <a:pt x="107464" y="92618"/>
                        <a:pt x="115198" y="96733"/>
                        <a:pt x="121742" y="103277"/>
                      </a:cubicBezTo>
                      <a:cubicBezTo>
                        <a:pt x="134830" y="116365"/>
                        <a:pt x="138203" y="134213"/>
                        <a:pt x="129276" y="143140"/>
                      </a:cubicBezTo>
                      <a:cubicBezTo>
                        <a:pt x="120348" y="152067"/>
                        <a:pt x="102501" y="148694"/>
                        <a:pt x="89413" y="135606"/>
                      </a:cubicBezTo>
                      <a:cubicBezTo>
                        <a:pt x="76325" y="122518"/>
                        <a:pt x="72952" y="104671"/>
                        <a:pt x="81880" y="95744"/>
                      </a:cubicBezTo>
                      <a:cubicBezTo>
                        <a:pt x="86343" y="91280"/>
                        <a:pt x="93037" y="89892"/>
                        <a:pt x="100251" y="91255"/>
                      </a:cubicBezTo>
                      <a:close/>
                      <a:moveTo>
                        <a:pt x="497512" y="4490"/>
                      </a:moveTo>
                      <a:cubicBezTo>
                        <a:pt x="508446" y="10803"/>
                        <a:pt x="509807" y="28915"/>
                        <a:pt x="500553" y="44944"/>
                      </a:cubicBezTo>
                      <a:cubicBezTo>
                        <a:pt x="491298" y="60973"/>
                        <a:pt x="474932" y="68851"/>
                        <a:pt x="463998" y="62538"/>
                      </a:cubicBezTo>
                      <a:cubicBezTo>
                        <a:pt x="453065" y="56226"/>
                        <a:pt x="451703" y="38113"/>
                        <a:pt x="460958" y="22084"/>
                      </a:cubicBezTo>
                      <a:cubicBezTo>
                        <a:pt x="470212" y="6055"/>
                        <a:pt x="486579" y="-1823"/>
                        <a:pt x="497512" y="4490"/>
                      </a:cubicBezTo>
                      <a:close/>
                      <a:moveTo>
                        <a:pt x="9180" y="4490"/>
                      </a:moveTo>
                      <a:cubicBezTo>
                        <a:pt x="20113" y="-1823"/>
                        <a:pt x="36480" y="6055"/>
                        <a:pt x="45734" y="22084"/>
                      </a:cubicBezTo>
                      <a:cubicBezTo>
                        <a:pt x="54989" y="38113"/>
                        <a:pt x="53627" y="56226"/>
                        <a:pt x="42694" y="62538"/>
                      </a:cubicBezTo>
                      <a:cubicBezTo>
                        <a:pt x="31760" y="68851"/>
                        <a:pt x="15394" y="60973"/>
                        <a:pt x="6139" y="44944"/>
                      </a:cubicBezTo>
                      <a:cubicBezTo>
                        <a:pt x="-3115" y="28915"/>
                        <a:pt x="-1754" y="10803"/>
                        <a:pt x="9180" y="4490"/>
                      </a:cubicBezTo>
                      <a:close/>
                      <a:moveTo>
                        <a:pt x="375724" y="1142"/>
                      </a:moveTo>
                      <a:cubicBezTo>
                        <a:pt x="387919" y="4410"/>
                        <a:pt x="393922" y="21552"/>
                        <a:pt x="389131" y="39431"/>
                      </a:cubicBezTo>
                      <a:cubicBezTo>
                        <a:pt x="384341" y="57309"/>
                        <a:pt x="370571" y="69154"/>
                        <a:pt x="358376" y="65886"/>
                      </a:cubicBezTo>
                      <a:cubicBezTo>
                        <a:pt x="346181" y="62619"/>
                        <a:pt x="340179" y="45476"/>
                        <a:pt x="344969" y="27598"/>
                      </a:cubicBezTo>
                      <a:cubicBezTo>
                        <a:pt x="349760" y="9719"/>
                        <a:pt x="363529" y="-2126"/>
                        <a:pt x="375724" y="1142"/>
                      </a:cubicBezTo>
                      <a:close/>
                      <a:moveTo>
                        <a:pt x="130967" y="1142"/>
                      </a:moveTo>
                      <a:cubicBezTo>
                        <a:pt x="143162" y="-2126"/>
                        <a:pt x="156931" y="9719"/>
                        <a:pt x="161722" y="27598"/>
                      </a:cubicBezTo>
                      <a:cubicBezTo>
                        <a:pt x="166512" y="45476"/>
                        <a:pt x="160510" y="62619"/>
                        <a:pt x="148315" y="65886"/>
                      </a:cubicBezTo>
                      <a:cubicBezTo>
                        <a:pt x="136120" y="69154"/>
                        <a:pt x="122350" y="57309"/>
                        <a:pt x="117560" y="39431"/>
                      </a:cubicBezTo>
                      <a:cubicBezTo>
                        <a:pt x="112769" y="21552"/>
                        <a:pt x="118772" y="4410"/>
                        <a:pt x="130967" y="1142"/>
                      </a:cubicBezTo>
                      <a:close/>
                      <a:moveTo>
                        <a:pt x="253345" y="0"/>
                      </a:moveTo>
                      <a:cubicBezTo>
                        <a:pt x="265970" y="0"/>
                        <a:pt x="276205" y="15005"/>
                        <a:pt x="276205" y="33514"/>
                      </a:cubicBezTo>
                      <a:cubicBezTo>
                        <a:pt x="276205" y="52023"/>
                        <a:pt x="265970" y="67028"/>
                        <a:pt x="253345" y="67028"/>
                      </a:cubicBezTo>
                      <a:cubicBezTo>
                        <a:pt x="240720" y="67028"/>
                        <a:pt x="230485" y="52023"/>
                        <a:pt x="230485" y="33514"/>
                      </a:cubicBezTo>
                      <a:cubicBezTo>
                        <a:pt x="230485" y="15005"/>
                        <a:pt x="240720" y="0"/>
                        <a:pt x="2533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A65DD80-8FD2-9231-89C8-7914A01AA87A}"/>
                  </a:ext>
                </a:extLst>
              </p:cNvPr>
              <p:cNvSpPr/>
              <p:nvPr/>
            </p:nvSpPr>
            <p:spPr bwMode="auto">
              <a:xfrm>
                <a:off x="2499963" y="2464257"/>
                <a:ext cx="2347972" cy="1823340"/>
              </a:xfrm>
              <a:custGeom>
                <a:avLst/>
                <a:gdLst>
                  <a:gd name="connsiteX0" fmla="*/ 1655529 w 3288971"/>
                  <a:gd name="connsiteY0" fmla="*/ 2228835 h 2598773"/>
                  <a:gd name="connsiteX1" fmla="*/ 1701248 w 3288971"/>
                  <a:gd name="connsiteY1" fmla="*/ 2228835 h 2598773"/>
                  <a:gd name="connsiteX2" fmla="*/ 1701248 w 3288971"/>
                  <a:gd name="connsiteY2" fmla="*/ 2598773 h 2598773"/>
                  <a:gd name="connsiteX3" fmla="*/ 1655529 w 3288971"/>
                  <a:gd name="connsiteY3" fmla="*/ 2598773 h 2598773"/>
                  <a:gd name="connsiteX4" fmla="*/ 2375080 w 3288971"/>
                  <a:gd name="connsiteY4" fmla="*/ 2134055 h 2598773"/>
                  <a:gd name="connsiteX5" fmla="*/ 2470827 w 3288971"/>
                  <a:gd name="connsiteY5" fmla="*/ 2491388 h 2598773"/>
                  <a:gd name="connsiteX6" fmla="*/ 2426666 w 3288971"/>
                  <a:gd name="connsiteY6" fmla="*/ 2503221 h 2598773"/>
                  <a:gd name="connsiteX7" fmla="*/ 2330919 w 3288971"/>
                  <a:gd name="connsiteY7" fmla="*/ 2145888 h 2598773"/>
                  <a:gd name="connsiteX8" fmla="*/ 981326 w 3288971"/>
                  <a:gd name="connsiteY8" fmla="*/ 2134055 h 2598773"/>
                  <a:gd name="connsiteX9" fmla="*/ 1025487 w 3288971"/>
                  <a:gd name="connsiteY9" fmla="*/ 2145888 h 2598773"/>
                  <a:gd name="connsiteX10" fmla="*/ 929740 w 3288971"/>
                  <a:gd name="connsiteY10" fmla="*/ 2503221 h 2598773"/>
                  <a:gd name="connsiteX11" fmla="*/ 885579 w 3288971"/>
                  <a:gd name="connsiteY11" fmla="*/ 2491388 h 2598773"/>
                  <a:gd name="connsiteX12" fmla="*/ 1969693 w 3288971"/>
                  <a:gd name="connsiteY12" fmla="*/ 1941873 h 2598773"/>
                  <a:gd name="connsiteX13" fmla="*/ 2010396 w 3288971"/>
                  <a:gd name="connsiteY13" fmla="*/ 2271442 h 2598773"/>
                  <a:gd name="connsiteX14" fmla="*/ 1969666 w 3288971"/>
                  <a:gd name="connsiteY14" fmla="*/ 2276472 h 2598773"/>
                  <a:gd name="connsiteX15" fmla="*/ 1928964 w 3288971"/>
                  <a:gd name="connsiteY15" fmla="*/ 1946903 h 2598773"/>
                  <a:gd name="connsiteX16" fmla="*/ 1318234 w 3288971"/>
                  <a:gd name="connsiteY16" fmla="*/ 1936691 h 2598773"/>
                  <a:gd name="connsiteX17" fmla="*/ 1358878 w 3288971"/>
                  <a:gd name="connsiteY17" fmla="*/ 1942374 h 2598773"/>
                  <a:gd name="connsiteX18" fmla="*/ 1312895 w 3288971"/>
                  <a:gd name="connsiteY18" fmla="*/ 2271248 h 2598773"/>
                  <a:gd name="connsiteX19" fmla="*/ 1272251 w 3288971"/>
                  <a:gd name="connsiteY19" fmla="*/ 2265565 h 2598773"/>
                  <a:gd name="connsiteX20" fmla="*/ 352010 w 3288971"/>
                  <a:gd name="connsiteY20" fmla="*/ 1868012 h 2598773"/>
                  <a:gd name="connsiteX21" fmla="*/ 391604 w 3288971"/>
                  <a:gd name="connsiteY21" fmla="*/ 1890871 h 2598773"/>
                  <a:gd name="connsiteX22" fmla="*/ 206635 w 3288971"/>
                  <a:gd name="connsiteY22" fmla="*/ 2211247 h 2598773"/>
                  <a:gd name="connsiteX23" fmla="*/ 167041 w 3288971"/>
                  <a:gd name="connsiteY23" fmla="*/ 2188387 h 2598773"/>
                  <a:gd name="connsiteX24" fmla="*/ 3001780 w 3288971"/>
                  <a:gd name="connsiteY24" fmla="*/ 1868010 h 2598773"/>
                  <a:gd name="connsiteX25" fmla="*/ 3186749 w 3288971"/>
                  <a:gd name="connsiteY25" fmla="*/ 2188385 h 2598773"/>
                  <a:gd name="connsiteX26" fmla="*/ 3147155 w 3288971"/>
                  <a:gd name="connsiteY26" fmla="*/ 2211245 h 2598773"/>
                  <a:gd name="connsiteX27" fmla="*/ 2962186 w 3288971"/>
                  <a:gd name="connsiteY27" fmla="*/ 1890869 h 2598773"/>
                  <a:gd name="connsiteX28" fmla="*/ 2559897 w 3288971"/>
                  <a:gd name="connsiteY28" fmla="*/ 1783256 h 2598773"/>
                  <a:gd name="connsiteX29" fmla="*/ 2684512 w 3288971"/>
                  <a:gd name="connsiteY29" fmla="*/ 2091061 h 2598773"/>
                  <a:gd name="connsiteX30" fmla="*/ 2646472 w 3288971"/>
                  <a:gd name="connsiteY30" fmla="*/ 2106461 h 2598773"/>
                  <a:gd name="connsiteX31" fmla="*/ 2521858 w 3288971"/>
                  <a:gd name="connsiteY31" fmla="*/ 1798656 h 2598773"/>
                  <a:gd name="connsiteX32" fmla="*/ 730650 w 3288971"/>
                  <a:gd name="connsiteY32" fmla="*/ 1768630 h 2598773"/>
                  <a:gd name="connsiteX33" fmla="*/ 768438 w 3288971"/>
                  <a:gd name="connsiteY33" fmla="*/ 1784639 h 2598773"/>
                  <a:gd name="connsiteX34" fmla="*/ 638903 w 3288971"/>
                  <a:gd name="connsiteY34" fmla="*/ 2090405 h 2598773"/>
                  <a:gd name="connsiteX35" fmla="*/ 601115 w 3288971"/>
                  <a:gd name="connsiteY35" fmla="*/ 2074397 h 2598773"/>
                  <a:gd name="connsiteX36" fmla="*/ 1655529 w 3288971"/>
                  <a:gd name="connsiteY36" fmla="*/ 1689588 h 2598773"/>
                  <a:gd name="connsiteX37" fmla="*/ 1701248 w 3288971"/>
                  <a:gd name="connsiteY37" fmla="*/ 1689588 h 2598773"/>
                  <a:gd name="connsiteX38" fmla="*/ 1701248 w 3288971"/>
                  <a:gd name="connsiteY38" fmla="*/ 2059526 h 2598773"/>
                  <a:gd name="connsiteX39" fmla="*/ 1655529 w 3288971"/>
                  <a:gd name="connsiteY39" fmla="*/ 2059526 h 2598773"/>
                  <a:gd name="connsiteX40" fmla="*/ 2235513 w 3288971"/>
                  <a:gd name="connsiteY40" fmla="*/ 1613182 h 2598773"/>
                  <a:gd name="connsiteX41" fmla="*/ 2331260 w 3288971"/>
                  <a:gd name="connsiteY41" fmla="*/ 1970515 h 2598773"/>
                  <a:gd name="connsiteX42" fmla="*/ 2287099 w 3288971"/>
                  <a:gd name="connsiteY42" fmla="*/ 1982348 h 2598773"/>
                  <a:gd name="connsiteX43" fmla="*/ 2191352 w 3288971"/>
                  <a:gd name="connsiteY43" fmla="*/ 1625015 h 2598773"/>
                  <a:gd name="connsiteX44" fmla="*/ 1120893 w 3288971"/>
                  <a:gd name="connsiteY44" fmla="*/ 1613182 h 2598773"/>
                  <a:gd name="connsiteX45" fmla="*/ 1165054 w 3288971"/>
                  <a:gd name="connsiteY45" fmla="*/ 1625015 h 2598773"/>
                  <a:gd name="connsiteX46" fmla="*/ 1069307 w 3288971"/>
                  <a:gd name="connsiteY46" fmla="*/ 1982348 h 2598773"/>
                  <a:gd name="connsiteX47" fmla="*/ 1025146 w 3288971"/>
                  <a:gd name="connsiteY47" fmla="*/ 1970515 h 2598773"/>
                  <a:gd name="connsiteX48" fmla="*/ 3088937 w 3288971"/>
                  <a:gd name="connsiteY48" fmla="*/ 1477289 h 2598773"/>
                  <a:gd name="connsiteX49" fmla="*/ 3288971 w 3288971"/>
                  <a:gd name="connsiteY49" fmla="*/ 1742353 h 2598773"/>
                  <a:gd name="connsiteX50" fmla="*/ 3256213 w 3288971"/>
                  <a:gd name="connsiteY50" fmla="*/ 1767074 h 2598773"/>
                  <a:gd name="connsiteX51" fmla="*/ 3056179 w 3288971"/>
                  <a:gd name="connsiteY51" fmla="*/ 1502010 h 2598773"/>
                  <a:gd name="connsiteX52" fmla="*/ 1910362 w 3288971"/>
                  <a:gd name="connsiteY52" fmla="*/ 1461471 h 2598773"/>
                  <a:gd name="connsiteX53" fmla="*/ 1951065 w 3288971"/>
                  <a:gd name="connsiteY53" fmla="*/ 1791040 h 2598773"/>
                  <a:gd name="connsiteX54" fmla="*/ 1910335 w 3288971"/>
                  <a:gd name="connsiteY54" fmla="*/ 1796070 h 2598773"/>
                  <a:gd name="connsiteX55" fmla="*/ 1869633 w 3288971"/>
                  <a:gd name="connsiteY55" fmla="*/ 1466501 h 2598773"/>
                  <a:gd name="connsiteX56" fmla="*/ 1385262 w 3288971"/>
                  <a:gd name="connsiteY56" fmla="*/ 1457302 h 2598773"/>
                  <a:gd name="connsiteX57" fmla="*/ 1425906 w 3288971"/>
                  <a:gd name="connsiteY57" fmla="*/ 1462985 h 2598773"/>
                  <a:gd name="connsiteX58" fmla="*/ 1379923 w 3288971"/>
                  <a:gd name="connsiteY58" fmla="*/ 1791859 h 2598773"/>
                  <a:gd name="connsiteX59" fmla="*/ 1339279 w 3288971"/>
                  <a:gd name="connsiteY59" fmla="*/ 1786176 h 2598773"/>
                  <a:gd name="connsiteX60" fmla="*/ 204259 w 3288971"/>
                  <a:gd name="connsiteY60" fmla="*/ 1453893 h 2598773"/>
                  <a:gd name="connsiteX61" fmla="*/ 236616 w 3288971"/>
                  <a:gd name="connsiteY61" fmla="*/ 1479136 h 2598773"/>
                  <a:gd name="connsiteX62" fmla="*/ 32357 w 3288971"/>
                  <a:gd name="connsiteY62" fmla="*/ 1740958 h 2598773"/>
                  <a:gd name="connsiteX63" fmla="*/ 0 w 3288971"/>
                  <a:gd name="connsiteY63" fmla="*/ 1715715 h 2598773"/>
                  <a:gd name="connsiteX64" fmla="*/ 621633 w 3288971"/>
                  <a:gd name="connsiteY64" fmla="*/ 1401009 h 2598773"/>
                  <a:gd name="connsiteX65" fmla="*/ 661227 w 3288971"/>
                  <a:gd name="connsiteY65" fmla="*/ 1423869 h 2598773"/>
                  <a:gd name="connsiteX66" fmla="*/ 476258 w 3288971"/>
                  <a:gd name="connsiteY66" fmla="*/ 1744245 h 2598773"/>
                  <a:gd name="connsiteX67" fmla="*/ 436664 w 3288971"/>
                  <a:gd name="connsiteY67" fmla="*/ 1721385 h 2598773"/>
                  <a:gd name="connsiteX68" fmla="*/ 2732157 w 3288971"/>
                  <a:gd name="connsiteY68" fmla="*/ 1401007 h 2598773"/>
                  <a:gd name="connsiteX69" fmla="*/ 2917126 w 3288971"/>
                  <a:gd name="connsiteY69" fmla="*/ 1721383 h 2598773"/>
                  <a:gd name="connsiteX70" fmla="*/ 2877532 w 3288971"/>
                  <a:gd name="connsiteY70" fmla="*/ 1744243 h 2598773"/>
                  <a:gd name="connsiteX71" fmla="*/ 2692563 w 3288971"/>
                  <a:gd name="connsiteY71" fmla="*/ 1423867 h 2598773"/>
                  <a:gd name="connsiteX72" fmla="*/ 2378250 w 3288971"/>
                  <a:gd name="connsiteY72" fmla="*/ 1334579 h 2598773"/>
                  <a:gd name="connsiteX73" fmla="*/ 2502865 w 3288971"/>
                  <a:gd name="connsiteY73" fmla="*/ 1642384 h 2598773"/>
                  <a:gd name="connsiteX74" fmla="*/ 2464825 w 3288971"/>
                  <a:gd name="connsiteY74" fmla="*/ 1657784 h 2598773"/>
                  <a:gd name="connsiteX75" fmla="*/ 2340211 w 3288971"/>
                  <a:gd name="connsiteY75" fmla="*/ 1349979 h 2598773"/>
                  <a:gd name="connsiteX76" fmla="*/ 919469 w 3288971"/>
                  <a:gd name="connsiteY76" fmla="*/ 1322924 h 2598773"/>
                  <a:gd name="connsiteX77" fmla="*/ 957257 w 3288971"/>
                  <a:gd name="connsiteY77" fmla="*/ 1338933 h 2598773"/>
                  <a:gd name="connsiteX78" fmla="*/ 827722 w 3288971"/>
                  <a:gd name="connsiteY78" fmla="*/ 1644699 h 2598773"/>
                  <a:gd name="connsiteX79" fmla="*/ 789934 w 3288971"/>
                  <a:gd name="connsiteY79" fmla="*/ 1628691 h 2598773"/>
                  <a:gd name="connsiteX80" fmla="*/ 1655529 w 3288971"/>
                  <a:gd name="connsiteY80" fmla="*/ 1150339 h 2598773"/>
                  <a:gd name="connsiteX81" fmla="*/ 1701248 w 3288971"/>
                  <a:gd name="connsiteY81" fmla="*/ 1150339 h 2598773"/>
                  <a:gd name="connsiteX82" fmla="*/ 1701248 w 3288971"/>
                  <a:gd name="connsiteY82" fmla="*/ 1520277 h 2598773"/>
                  <a:gd name="connsiteX83" fmla="*/ 1655529 w 3288971"/>
                  <a:gd name="connsiteY83" fmla="*/ 1520277 h 2598773"/>
                  <a:gd name="connsiteX84" fmla="*/ 2095945 w 3288971"/>
                  <a:gd name="connsiteY84" fmla="*/ 1092308 h 2598773"/>
                  <a:gd name="connsiteX85" fmla="*/ 2191692 w 3288971"/>
                  <a:gd name="connsiteY85" fmla="*/ 1449641 h 2598773"/>
                  <a:gd name="connsiteX86" fmla="*/ 2147531 w 3288971"/>
                  <a:gd name="connsiteY86" fmla="*/ 1461474 h 2598773"/>
                  <a:gd name="connsiteX87" fmla="*/ 2051784 w 3288971"/>
                  <a:gd name="connsiteY87" fmla="*/ 1104141 h 2598773"/>
                  <a:gd name="connsiteX88" fmla="*/ 1260461 w 3288971"/>
                  <a:gd name="connsiteY88" fmla="*/ 1092308 h 2598773"/>
                  <a:gd name="connsiteX89" fmla="*/ 1304622 w 3288971"/>
                  <a:gd name="connsiteY89" fmla="*/ 1104141 h 2598773"/>
                  <a:gd name="connsiteX90" fmla="*/ 1208875 w 3288971"/>
                  <a:gd name="connsiteY90" fmla="*/ 1461474 h 2598773"/>
                  <a:gd name="connsiteX91" fmla="*/ 1164714 w 3288971"/>
                  <a:gd name="connsiteY91" fmla="*/ 1449641 h 2598773"/>
                  <a:gd name="connsiteX92" fmla="*/ 2797354 w 3288971"/>
                  <a:gd name="connsiteY92" fmla="*/ 1090914 h 2598773"/>
                  <a:gd name="connsiteX93" fmla="*/ 2997388 w 3288971"/>
                  <a:gd name="connsiteY93" fmla="*/ 1355978 h 2598773"/>
                  <a:gd name="connsiteX94" fmla="*/ 2964630 w 3288971"/>
                  <a:gd name="connsiteY94" fmla="*/ 1380699 h 2598773"/>
                  <a:gd name="connsiteX95" fmla="*/ 2764596 w 3288971"/>
                  <a:gd name="connsiteY95" fmla="*/ 1115635 h 2598773"/>
                  <a:gd name="connsiteX96" fmla="*/ 502001 w 3288971"/>
                  <a:gd name="connsiteY96" fmla="*/ 1072244 h 2598773"/>
                  <a:gd name="connsiteX97" fmla="*/ 534358 w 3288971"/>
                  <a:gd name="connsiteY97" fmla="*/ 1097487 h 2598773"/>
                  <a:gd name="connsiteX98" fmla="*/ 330099 w 3288971"/>
                  <a:gd name="connsiteY98" fmla="*/ 1359309 h 2598773"/>
                  <a:gd name="connsiteX99" fmla="*/ 297742 w 3288971"/>
                  <a:gd name="connsiteY99" fmla="*/ 1334066 h 2598773"/>
                  <a:gd name="connsiteX100" fmla="*/ 1851031 w 3288971"/>
                  <a:gd name="connsiteY100" fmla="*/ 981067 h 2598773"/>
                  <a:gd name="connsiteX101" fmla="*/ 1891734 w 3288971"/>
                  <a:gd name="connsiteY101" fmla="*/ 1310636 h 2598773"/>
                  <a:gd name="connsiteX102" fmla="*/ 1851004 w 3288971"/>
                  <a:gd name="connsiteY102" fmla="*/ 1315666 h 2598773"/>
                  <a:gd name="connsiteX103" fmla="*/ 1810302 w 3288971"/>
                  <a:gd name="connsiteY103" fmla="*/ 986097 h 2598773"/>
                  <a:gd name="connsiteX104" fmla="*/ 1452290 w 3288971"/>
                  <a:gd name="connsiteY104" fmla="*/ 977912 h 2598773"/>
                  <a:gd name="connsiteX105" fmla="*/ 1492934 w 3288971"/>
                  <a:gd name="connsiteY105" fmla="*/ 983595 h 2598773"/>
                  <a:gd name="connsiteX106" fmla="*/ 1446951 w 3288971"/>
                  <a:gd name="connsiteY106" fmla="*/ 1312469 h 2598773"/>
                  <a:gd name="connsiteX107" fmla="*/ 1406307 w 3288971"/>
                  <a:gd name="connsiteY107" fmla="*/ 1306786 h 2598773"/>
                  <a:gd name="connsiteX108" fmla="*/ 891258 w 3288971"/>
                  <a:gd name="connsiteY108" fmla="*/ 934006 h 2598773"/>
                  <a:gd name="connsiteX109" fmla="*/ 930852 w 3288971"/>
                  <a:gd name="connsiteY109" fmla="*/ 956866 h 2598773"/>
                  <a:gd name="connsiteX110" fmla="*/ 745883 w 3288971"/>
                  <a:gd name="connsiteY110" fmla="*/ 1277242 h 2598773"/>
                  <a:gd name="connsiteX111" fmla="*/ 706289 w 3288971"/>
                  <a:gd name="connsiteY111" fmla="*/ 1254382 h 2598773"/>
                  <a:gd name="connsiteX112" fmla="*/ 2462532 w 3288971"/>
                  <a:gd name="connsiteY112" fmla="*/ 934004 h 2598773"/>
                  <a:gd name="connsiteX113" fmla="*/ 2647501 w 3288971"/>
                  <a:gd name="connsiteY113" fmla="*/ 1254380 h 2598773"/>
                  <a:gd name="connsiteX114" fmla="*/ 2607907 w 3288971"/>
                  <a:gd name="connsiteY114" fmla="*/ 1277240 h 2598773"/>
                  <a:gd name="connsiteX115" fmla="*/ 2422938 w 3288971"/>
                  <a:gd name="connsiteY115" fmla="*/ 956864 h 2598773"/>
                  <a:gd name="connsiteX116" fmla="*/ 2196603 w 3288971"/>
                  <a:gd name="connsiteY116" fmla="*/ 885901 h 2598773"/>
                  <a:gd name="connsiteX117" fmla="*/ 2321218 w 3288971"/>
                  <a:gd name="connsiteY117" fmla="*/ 1193706 h 2598773"/>
                  <a:gd name="connsiteX118" fmla="*/ 2283178 w 3288971"/>
                  <a:gd name="connsiteY118" fmla="*/ 1209106 h 2598773"/>
                  <a:gd name="connsiteX119" fmla="*/ 2158564 w 3288971"/>
                  <a:gd name="connsiteY119" fmla="*/ 901301 h 2598773"/>
                  <a:gd name="connsiteX120" fmla="*/ 1108289 w 3288971"/>
                  <a:gd name="connsiteY120" fmla="*/ 877217 h 2598773"/>
                  <a:gd name="connsiteX121" fmla="*/ 1146077 w 3288971"/>
                  <a:gd name="connsiteY121" fmla="*/ 893226 h 2598773"/>
                  <a:gd name="connsiteX122" fmla="*/ 1016542 w 3288971"/>
                  <a:gd name="connsiteY122" fmla="*/ 1198992 h 2598773"/>
                  <a:gd name="connsiteX123" fmla="*/ 978754 w 3288971"/>
                  <a:gd name="connsiteY123" fmla="*/ 1182984 h 2598773"/>
                  <a:gd name="connsiteX124" fmla="*/ 2505769 w 3288971"/>
                  <a:gd name="connsiteY124" fmla="*/ 704539 h 2598773"/>
                  <a:gd name="connsiteX125" fmla="*/ 2705803 w 3288971"/>
                  <a:gd name="connsiteY125" fmla="*/ 969602 h 2598773"/>
                  <a:gd name="connsiteX126" fmla="*/ 2673045 w 3288971"/>
                  <a:gd name="connsiteY126" fmla="*/ 994323 h 2598773"/>
                  <a:gd name="connsiteX127" fmla="*/ 2473011 w 3288971"/>
                  <a:gd name="connsiteY127" fmla="*/ 729260 h 2598773"/>
                  <a:gd name="connsiteX128" fmla="*/ 799745 w 3288971"/>
                  <a:gd name="connsiteY128" fmla="*/ 690594 h 2598773"/>
                  <a:gd name="connsiteX129" fmla="*/ 832102 w 3288971"/>
                  <a:gd name="connsiteY129" fmla="*/ 715838 h 2598773"/>
                  <a:gd name="connsiteX130" fmla="*/ 627843 w 3288971"/>
                  <a:gd name="connsiteY130" fmla="*/ 977659 h 2598773"/>
                  <a:gd name="connsiteX131" fmla="*/ 595486 w 3288971"/>
                  <a:gd name="connsiteY131" fmla="*/ 952416 h 2598773"/>
                  <a:gd name="connsiteX132" fmla="*/ 1655529 w 3288971"/>
                  <a:gd name="connsiteY132" fmla="*/ 611093 h 2598773"/>
                  <a:gd name="connsiteX133" fmla="*/ 1701248 w 3288971"/>
                  <a:gd name="connsiteY133" fmla="*/ 611093 h 2598773"/>
                  <a:gd name="connsiteX134" fmla="*/ 1701248 w 3288971"/>
                  <a:gd name="connsiteY134" fmla="*/ 981029 h 2598773"/>
                  <a:gd name="connsiteX135" fmla="*/ 1655529 w 3288971"/>
                  <a:gd name="connsiteY135" fmla="*/ 981029 h 2598773"/>
                  <a:gd name="connsiteX136" fmla="*/ 1400029 w 3288971"/>
                  <a:gd name="connsiteY136" fmla="*/ 571436 h 2598773"/>
                  <a:gd name="connsiteX137" fmla="*/ 1444190 w 3288971"/>
                  <a:gd name="connsiteY137" fmla="*/ 583269 h 2598773"/>
                  <a:gd name="connsiteX138" fmla="*/ 1348443 w 3288971"/>
                  <a:gd name="connsiteY138" fmla="*/ 940600 h 2598773"/>
                  <a:gd name="connsiteX139" fmla="*/ 1304282 w 3288971"/>
                  <a:gd name="connsiteY139" fmla="*/ 928767 h 2598773"/>
                  <a:gd name="connsiteX140" fmla="*/ 1956377 w 3288971"/>
                  <a:gd name="connsiteY140" fmla="*/ 571436 h 2598773"/>
                  <a:gd name="connsiteX141" fmla="*/ 2052124 w 3288971"/>
                  <a:gd name="connsiteY141" fmla="*/ 928767 h 2598773"/>
                  <a:gd name="connsiteX142" fmla="*/ 2007963 w 3288971"/>
                  <a:gd name="connsiteY142" fmla="*/ 940600 h 2598773"/>
                  <a:gd name="connsiteX143" fmla="*/ 1912216 w 3288971"/>
                  <a:gd name="connsiteY143" fmla="*/ 583269 h 2598773"/>
                  <a:gd name="connsiteX144" fmla="*/ 1791700 w 3288971"/>
                  <a:gd name="connsiteY144" fmla="*/ 500664 h 2598773"/>
                  <a:gd name="connsiteX145" fmla="*/ 1832403 w 3288971"/>
                  <a:gd name="connsiteY145" fmla="*/ 830232 h 2598773"/>
                  <a:gd name="connsiteX146" fmla="*/ 1791673 w 3288971"/>
                  <a:gd name="connsiteY146" fmla="*/ 835262 h 2598773"/>
                  <a:gd name="connsiteX147" fmla="*/ 1750971 w 3288971"/>
                  <a:gd name="connsiteY147" fmla="*/ 505694 h 2598773"/>
                  <a:gd name="connsiteX148" fmla="*/ 1519318 w 3288971"/>
                  <a:gd name="connsiteY148" fmla="*/ 498523 h 2598773"/>
                  <a:gd name="connsiteX149" fmla="*/ 1559962 w 3288971"/>
                  <a:gd name="connsiteY149" fmla="*/ 504206 h 2598773"/>
                  <a:gd name="connsiteX150" fmla="*/ 1513979 w 3288971"/>
                  <a:gd name="connsiteY150" fmla="*/ 833079 h 2598773"/>
                  <a:gd name="connsiteX151" fmla="*/ 1473335 w 3288971"/>
                  <a:gd name="connsiteY151" fmla="*/ 827396 h 2598773"/>
                  <a:gd name="connsiteX152" fmla="*/ 1160882 w 3288971"/>
                  <a:gd name="connsiteY152" fmla="*/ 467005 h 2598773"/>
                  <a:gd name="connsiteX153" fmla="*/ 1200476 w 3288971"/>
                  <a:gd name="connsiteY153" fmla="*/ 489864 h 2598773"/>
                  <a:gd name="connsiteX154" fmla="*/ 1015507 w 3288971"/>
                  <a:gd name="connsiteY154" fmla="*/ 810239 h 2598773"/>
                  <a:gd name="connsiteX155" fmla="*/ 975913 w 3288971"/>
                  <a:gd name="connsiteY155" fmla="*/ 787379 h 2598773"/>
                  <a:gd name="connsiteX156" fmla="*/ 2192908 w 3288971"/>
                  <a:gd name="connsiteY156" fmla="*/ 467003 h 2598773"/>
                  <a:gd name="connsiteX157" fmla="*/ 2377877 w 3288971"/>
                  <a:gd name="connsiteY157" fmla="*/ 787377 h 2598773"/>
                  <a:gd name="connsiteX158" fmla="*/ 2338283 w 3288971"/>
                  <a:gd name="connsiteY158" fmla="*/ 810237 h 2598773"/>
                  <a:gd name="connsiteX159" fmla="*/ 2153314 w 3288971"/>
                  <a:gd name="connsiteY159" fmla="*/ 489862 h 2598773"/>
                  <a:gd name="connsiteX160" fmla="*/ 2014956 w 3288971"/>
                  <a:gd name="connsiteY160" fmla="*/ 437223 h 2598773"/>
                  <a:gd name="connsiteX161" fmla="*/ 2139571 w 3288971"/>
                  <a:gd name="connsiteY161" fmla="*/ 745028 h 2598773"/>
                  <a:gd name="connsiteX162" fmla="*/ 2101531 w 3288971"/>
                  <a:gd name="connsiteY162" fmla="*/ 760428 h 2598773"/>
                  <a:gd name="connsiteX163" fmla="*/ 1976917 w 3288971"/>
                  <a:gd name="connsiteY163" fmla="*/ 452624 h 2598773"/>
                  <a:gd name="connsiteX164" fmla="*/ 1297108 w 3288971"/>
                  <a:gd name="connsiteY164" fmla="*/ 431511 h 2598773"/>
                  <a:gd name="connsiteX165" fmla="*/ 1334896 w 3288971"/>
                  <a:gd name="connsiteY165" fmla="*/ 447519 h 2598773"/>
                  <a:gd name="connsiteX166" fmla="*/ 1205361 w 3288971"/>
                  <a:gd name="connsiteY166" fmla="*/ 753285 h 2598773"/>
                  <a:gd name="connsiteX167" fmla="*/ 1167573 w 3288971"/>
                  <a:gd name="connsiteY167" fmla="*/ 737277 h 2598773"/>
                  <a:gd name="connsiteX168" fmla="*/ 2214185 w 3288971"/>
                  <a:gd name="connsiteY168" fmla="*/ 318162 h 2598773"/>
                  <a:gd name="connsiteX169" fmla="*/ 2414219 w 3288971"/>
                  <a:gd name="connsiteY169" fmla="*/ 583226 h 2598773"/>
                  <a:gd name="connsiteX170" fmla="*/ 2381461 w 3288971"/>
                  <a:gd name="connsiteY170" fmla="*/ 607947 h 2598773"/>
                  <a:gd name="connsiteX171" fmla="*/ 2181427 w 3288971"/>
                  <a:gd name="connsiteY171" fmla="*/ 342883 h 2598773"/>
                  <a:gd name="connsiteX172" fmla="*/ 1097488 w 3288971"/>
                  <a:gd name="connsiteY172" fmla="*/ 308944 h 2598773"/>
                  <a:gd name="connsiteX173" fmla="*/ 1129845 w 3288971"/>
                  <a:gd name="connsiteY173" fmla="*/ 334187 h 2598773"/>
                  <a:gd name="connsiteX174" fmla="*/ 925586 w 3288971"/>
                  <a:gd name="connsiteY174" fmla="*/ 596009 h 2598773"/>
                  <a:gd name="connsiteX175" fmla="*/ 893229 w 3288971"/>
                  <a:gd name="connsiteY175" fmla="*/ 570766 h 2598773"/>
                  <a:gd name="connsiteX176" fmla="*/ 1655529 w 3288971"/>
                  <a:gd name="connsiteY176" fmla="*/ 71844 h 2598773"/>
                  <a:gd name="connsiteX177" fmla="*/ 1701248 w 3288971"/>
                  <a:gd name="connsiteY177" fmla="*/ 71844 h 2598773"/>
                  <a:gd name="connsiteX178" fmla="*/ 1701248 w 3288971"/>
                  <a:gd name="connsiteY178" fmla="*/ 441782 h 2598773"/>
                  <a:gd name="connsiteX179" fmla="*/ 1655529 w 3288971"/>
                  <a:gd name="connsiteY179" fmla="*/ 441782 h 2598773"/>
                  <a:gd name="connsiteX180" fmla="*/ 1539596 w 3288971"/>
                  <a:gd name="connsiteY180" fmla="*/ 50562 h 2598773"/>
                  <a:gd name="connsiteX181" fmla="*/ 1583757 w 3288971"/>
                  <a:gd name="connsiteY181" fmla="*/ 62395 h 2598773"/>
                  <a:gd name="connsiteX182" fmla="*/ 1488010 w 3288971"/>
                  <a:gd name="connsiteY182" fmla="*/ 419728 h 2598773"/>
                  <a:gd name="connsiteX183" fmla="*/ 1443849 w 3288971"/>
                  <a:gd name="connsiteY183" fmla="*/ 407895 h 2598773"/>
                  <a:gd name="connsiteX184" fmla="*/ 1816810 w 3288971"/>
                  <a:gd name="connsiteY184" fmla="*/ 50562 h 2598773"/>
                  <a:gd name="connsiteX185" fmla="*/ 1912557 w 3288971"/>
                  <a:gd name="connsiteY185" fmla="*/ 407895 h 2598773"/>
                  <a:gd name="connsiteX186" fmla="*/ 1868396 w 3288971"/>
                  <a:gd name="connsiteY186" fmla="*/ 419727 h 2598773"/>
                  <a:gd name="connsiteX187" fmla="*/ 1772649 w 3288971"/>
                  <a:gd name="connsiteY187" fmla="*/ 62394 h 2598773"/>
                  <a:gd name="connsiteX188" fmla="*/ 1430506 w 3288971"/>
                  <a:gd name="connsiteY188" fmla="*/ 1 h 2598773"/>
                  <a:gd name="connsiteX189" fmla="*/ 1470100 w 3288971"/>
                  <a:gd name="connsiteY189" fmla="*/ 22861 h 2598773"/>
                  <a:gd name="connsiteX190" fmla="*/ 1285131 w 3288971"/>
                  <a:gd name="connsiteY190" fmla="*/ 343237 h 2598773"/>
                  <a:gd name="connsiteX191" fmla="*/ 1245537 w 3288971"/>
                  <a:gd name="connsiteY191" fmla="*/ 320377 h 2598773"/>
                  <a:gd name="connsiteX192" fmla="*/ 1923284 w 3288971"/>
                  <a:gd name="connsiteY192" fmla="*/ 0 h 2598773"/>
                  <a:gd name="connsiteX193" fmla="*/ 2108253 w 3288971"/>
                  <a:gd name="connsiteY193" fmla="*/ 320375 h 2598773"/>
                  <a:gd name="connsiteX194" fmla="*/ 2068659 w 3288971"/>
                  <a:gd name="connsiteY194" fmla="*/ 343235 h 2598773"/>
                  <a:gd name="connsiteX195" fmla="*/ 1883690 w 3288971"/>
                  <a:gd name="connsiteY195" fmla="*/ 22859 h 2598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3288971" h="2598773">
                    <a:moveTo>
                      <a:pt x="1655529" y="2228835"/>
                    </a:moveTo>
                    <a:lnTo>
                      <a:pt x="1701248" y="2228835"/>
                    </a:lnTo>
                    <a:lnTo>
                      <a:pt x="1701248" y="2598773"/>
                    </a:lnTo>
                    <a:lnTo>
                      <a:pt x="1655529" y="2598773"/>
                    </a:lnTo>
                    <a:close/>
                    <a:moveTo>
                      <a:pt x="2375080" y="2134055"/>
                    </a:moveTo>
                    <a:lnTo>
                      <a:pt x="2470827" y="2491388"/>
                    </a:lnTo>
                    <a:lnTo>
                      <a:pt x="2426666" y="2503221"/>
                    </a:lnTo>
                    <a:lnTo>
                      <a:pt x="2330919" y="2145888"/>
                    </a:lnTo>
                    <a:close/>
                    <a:moveTo>
                      <a:pt x="981326" y="2134055"/>
                    </a:moveTo>
                    <a:lnTo>
                      <a:pt x="1025487" y="2145888"/>
                    </a:lnTo>
                    <a:lnTo>
                      <a:pt x="929740" y="2503221"/>
                    </a:lnTo>
                    <a:lnTo>
                      <a:pt x="885579" y="2491388"/>
                    </a:lnTo>
                    <a:close/>
                    <a:moveTo>
                      <a:pt x="1969693" y="1941873"/>
                    </a:moveTo>
                    <a:lnTo>
                      <a:pt x="2010396" y="2271442"/>
                    </a:lnTo>
                    <a:lnTo>
                      <a:pt x="1969666" y="2276472"/>
                    </a:lnTo>
                    <a:lnTo>
                      <a:pt x="1928964" y="1946903"/>
                    </a:lnTo>
                    <a:close/>
                    <a:moveTo>
                      <a:pt x="1318234" y="1936691"/>
                    </a:moveTo>
                    <a:lnTo>
                      <a:pt x="1358878" y="1942374"/>
                    </a:lnTo>
                    <a:lnTo>
                      <a:pt x="1312895" y="2271248"/>
                    </a:lnTo>
                    <a:lnTo>
                      <a:pt x="1272251" y="2265565"/>
                    </a:lnTo>
                    <a:close/>
                    <a:moveTo>
                      <a:pt x="352010" y="1868012"/>
                    </a:moveTo>
                    <a:lnTo>
                      <a:pt x="391604" y="1890871"/>
                    </a:lnTo>
                    <a:lnTo>
                      <a:pt x="206635" y="2211247"/>
                    </a:lnTo>
                    <a:lnTo>
                      <a:pt x="167041" y="2188387"/>
                    </a:lnTo>
                    <a:close/>
                    <a:moveTo>
                      <a:pt x="3001780" y="1868010"/>
                    </a:moveTo>
                    <a:lnTo>
                      <a:pt x="3186749" y="2188385"/>
                    </a:lnTo>
                    <a:lnTo>
                      <a:pt x="3147155" y="2211245"/>
                    </a:lnTo>
                    <a:lnTo>
                      <a:pt x="2962186" y="1890869"/>
                    </a:lnTo>
                    <a:close/>
                    <a:moveTo>
                      <a:pt x="2559897" y="1783256"/>
                    </a:moveTo>
                    <a:lnTo>
                      <a:pt x="2684512" y="2091061"/>
                    </a:lnTo>
                    <a:lnTo>
                      <a:pt x="2646472" y="2106461"/>
                    </a:lnTo>
                    <a:lnTo>
                      <a:pt x="2521858" y="1798656"/>
                    </a:lnTo>
                    <a:close/>
                    <a:moveTo>
                      <a:pt x="730650" y="1768630"/>
                    </a:moveTo>
                    <a:lnTo>
                      <a:pt x="768438" y="1784639"/>
                    </a:lnTo>
                    <a:lnTo>
                      <a:pt x="638903" y="2090405"/>
                    </a:lnTo>
                    <a:lnTo>
                      <a:pt x="601115" y="2074397"/>
                    </a:lnTo>
                    <a:close/>
                    <a:moveTo>
                      <a:pt x="1655529" y="1689588"/>
                    </a:moveTo>
                    <a:lnTo>
                      <a:pt x="1701248" y="1689588"/>
                    </a:lnTo>
                    <a:lnTo>
                      <a:pt x="1701248" y="2059526"/>
                    </a:lnTo>
                    <a:lnTo>
                      <a:pt x="1655529" y="2059526"/>
                    </a:lnTo>
                    <a:close/>
                    <a:moveTo>
                      <a:pt x="2235513" y="1613182"/>
                    </a:moveTo>
                    <a:lnTo>
                      <a:pt x="2331260" y="1970515"/>
                    </a:lnTo>
                    <a:lnTo>
                      <a:pt x="2287099" y="1982348"/>
                    </a:lnTo>
                    <a:lnTo>
                      <a:pt x="2191352" y="1625015"/>
                    </a:lnTo>
                    <a:close/>
                    <a:moveTo>
                      <a:pt x="1120893" y="1613182"/>
                    </a:moveTo>
                    <a:lnTo>
                      <a:pt x="1165054" y="1625015"/>
                    </a:lnTo>
                    <a:lnTo>
                      <a:pt x="1069307" y="1982348"/>
                    </a:lnTo>
                    <a:lnTo>
                      <a:pt x="1025146" y="1970515"/>
                    </a:lnTo>
                    <a:close/>
                    <a:moveTo>
                      <a:pt x="3088937" y="1477289"/>
                    </a:moveTo>
                    <a:lnTo>
                      <a:pt x="3288971" y="1742353"/>
                    </a:lnTo>
                    <a:lnTo>
                      <a:pt x="3256213" y="1767074"/>
                    </a:lnTo>
                    <a:lnTo>
                      <a:pt x="3056179" y="1502010"/>
                    </a:lnTo>
                    <a:close/>
                    <a:moveTo>
                      <a:pt x="1910362" y="1461471"/>
                    </a:moveTo>
                    <a:lnTo>
                      <a:pt x="1951065" y="1791040"/>
                    </a:lnTo>
                    <a:lnTo>
                      <a:pt x="1910335" y="1796070"/>
                    </a:lnTo>
                    <a:lnTo>
                      <a:pt x="1869633" y="1466501"/>
                    </a:lnTo>
                    <a:close/>
                    <a:moveTo>
                      <a:pt x="1385262" y="1457302"/>
                    </a:moveTo>
                    <a:lnTo>
                      <a:pt x="1425906" y="1462985"/>
                    </a:lnTo>
                    <a:lnTo>
                      <a:pt x="1379923" y="1791859"/>
                    </a:lnTo>
                    <a:lnTo>
                      <a:pt x="1339279" y="1786176"/>
                    </a:lnTo>
                    <a:close/>
                    <a:moveTo>
                      <a:pt x="204259" y="1453893"/>
                    </a:moveTo>
                    <a:lnTo>
                      <a:pt x="236616" y="1479136"/>
                    </a:lnTo>
                    <a:lnTo>
                      <a:pt x="32357" y="1740958"/>
                    </a:lnTo>
                    <a:lnTo>
                      <a:pt x="0" y="1715715"/>
                    </a:lnTo>
                    <a:close/>
                    <a:moveTo>
                      <a:pt x="621633" y="1401009"/>
                    </a:moveTo>
                    <a:lnTo>
                      <a:pt x="661227" y="1423869"/>
                    </a:lnTo>
                    <a:lnTo>
                      <a:pt x="476258" y="1744245"/>
                    </a:lnTo>
                    <a:lnTo>
                      <a:pt x="436664" y="1721385"/>
                    </a:lnTo>
                    <a:close/>
                    <a:moveTo>
                      <a:pt x="2732157" y="1401007"/>
                    </a:moveTo>
                    <a:lnTo>
                      <a:pt x="2917126" y="1721383"/>
                    </a:lnTo>
                    <a:lnTo>
                      <a:pt x="2877532" y="1744243"/>
                    </a:lnTo>
                    <a:lnTo>
                      <a:pt x="2692563" y="1423867"/>
                    </a:lnTo>
                    <a:close/>
                    <a:moveTo>
                      <a:pt x="2378250" y="1334579"/>
                    </a:moveTo>
                    <a:lnTo>
                      <a:pt x="2502865" y="1642384"/>
                    </a:lnTo>
                    <a:lnTo>
                      <a:pt x="2464825" y="1657784"/>
                    </a:lnTo>
                    <a:lnTo>
                      <a:pt x="2340211" y="1349979"/>
                    </a:lnTo>
                    <a:close/>
                    <a:moveTo>
                      <a:pt x="919469" y="1322924"/>
                    </a:moveTo>
                    <a:lnTo>
                      <a:pt x="957257" y="1338933"/>
                    </a:lnTo>
                    <a:lnTo>
                      <a:pt x="827722" y="1644699"/>
                    </a:lnTo>
                    <a:lnTo>
                      <a:pt x="789934" y="1628691"/>
                    </a:lnTo>
                    <a:close/>
                    <a:moveTo>
                      <a:pt x="1655529" y="1150339"/>
                    </a:moveTo>
                    <a:lnTo>
                      <a:pt x="1701248" y="1150339"/>
                    </a:lnTo>
                    <a:lnTo>
                      <a:pt x="1701248" y="1520277"/>
                    </a:lnTo>
                    <a:lnTo>
                      <a:pt x="1655529" y="1520277"/>
                    </a:lnTo>
                    <a:close/>
                    <a:moveTo>
                      <a:pt x="2095945" y="1092308"/>
                    </a:moveTo>
                    <a:lnTo>
                      <a:pt x="2191692" y="1449641"/>
                    </a:lnTo>
                    <a:lnTo>
                      <a:pt x="2147531" y="1461474"/>
                    </a:lnTo>
                    <a:lnTo>
                      <a:pt x="2051784" y="1104141"/>
                    </a:lnTo>
                    <a:close/>
                    <a:moveTo>
                      <a:pt x="1260461" y="1092308"/>
                    </a:moveTo>
                    <a:lnTo>
                      <a:pt x="1304622" y="1104141"/>
                    </a:lnTo>
                    <a:lnTo>
                      <a:pt x="1208875" y="1461474"/>
                    </a:lnTo>
                    <a:lnTo>
                      <a:pt x="1164714" y="1449641"/>
                    </a:lnTo>
                    <a:close/>
                    <a:moveTo>
                      <a:pt x="2797354" y="1090914"/>
                    </a:moveTo>
                    <a:lnTo>
                      <a:pt x="2997388" y="1355978"/>
                    </a:lnTo>
                    <a:lnTo>
                      <a:pt x="2964630" y="1380699"/>
                    </a:lnTo>
                    <a:lnTo>
                      <a:pt x="2764596" y="1115635"/>
                    </a:lnTo>
                    <a:close/>
                    <a:moveTo>
                      <a:pt x="502001" y="1072244"/>
                    </a:moveTo>
                    <a:lnTo>
                      <a:pt x="534358" y="1097487"/>
                    </a:lnTo>
                    <a:lnTo>
                      <a:pt x="330099" y="1359309"/>
                    </a:lnTo>
                    <a:lnTo>
                      <a:pt x="297742" y="1334066"/>
                    </a:lnTo>
                    <a:close/>
                    <a:moveTo>
                      <a:pt x="1851031" y="981067"/>
                    </a:moveTo>
                    <a:lnTo>
                      <a:pt x="1891734" y="1310636"/>
                    </a:lnTo>
                    <a:lnTo>
                      <a:pt x="1851004" y="1315666"/>
                    </a:lnTo>
                    <a:lnTo>
                      <a:pt x="1810302" y="986097"/>
                    </a:lnTo>
                    <a:close/>
                    <a:moveTo>
                      <a:pt x="1452290" y="977912"/>
                    </a:moveTo>
                    <a:lnTo>
                      <a:pt x="1492934" y="983595"/>
                    </a:lnTo>
                    <a:lnTo>
                      <a:pt x="1446951" y="1312469"/>
                    </a:lnTo>
                    <a:lnTo>
                      <a:pt x="1406307" y="1306786"/>
                    </a:lnTo>
                    <a:close/>
                    <a:moveTo>
                      <a:pt x="891258" y="934006"/>
                    </a:moveTo>
                    <a:lnTo>
                      <a:pt x="930852" y="956866"/>
                    </a:lnTo>
                    <a:lnTo>
                      <a:pt x="745883" y="1277242"/>
                    </a:lnTo>
                    <a:lnTo>
                      <a:pt x="706289" y="1254382"/>
                    </a:lnTo>
                    <a:close/>
                    <a:moveTo>
                      <a:pt x="2462532" y="934004"/>
                    </a:moveTo>
                    <a:lnTo>
                      <a:pt x="2647501" y="1254380"/>
                    </a:lnTo>
                    <a:lnTo>
                      <a:pt x="2607907" y="1277240"/>
                    </a:lnTo>
                    <a:lnTo>
                      <a:pt x="2422938" y="956864"/>
                    </a:lnTo>
                    <a:close/>
                    <a:moveTo>
                      <a:pt x="2196603" y="885901"/>
                    </a:moveTo>
                    <a:lnTo>
                      <a:pt x="2321218" y="1193706"/>
                    </a:lnTo>
                    <a:lnTo>
                      <a:pt x="2283178" y="1209106"/>
                    </a:lnTo>
                    <a:lnTo>
                      <a:pt x="2158564" y="901301"/>
                    </a:lnTo>
                    <a:close/>
                    <a:moveTo>
                      <a:pt x="1108289" y="877217"/>
                    </a:moveTo>
                    <a:lnTo>
                      <a:pt x="1146077" y="893226"/>
                    </a:lnTo>
                    <a:lnTo>
                      <a:pt x="1016542" y="1198992"/>
                    </a:lnTo>
                    <a:lnTo>
                      <a:pt x="978754" y="1182984"/>
                    </a:lnTo>
                    <a:close/>
                    <a:moveTo>
                      <a:pt x="2505769" y="704539"/>
                    </a:moveTo>
                    <a:lnTo>
                      <a:pt x="2705803" y="969602"/>
                    </a:lnTo>
                    <a:lnTo>
                      <a:pt x="2673045" y="994323"/>
                    </a:lnTo>
                    <a:lnTo>
                      <a:pt x="2473011" y="729260"/>
                    </a:lnTo>
                    <a:close/>
                    <a:moveTo>
                      <a:pt x="799745" y="690594"/>
                    </a:moveTo>
                    <a:lnTo>
                      <a:pt x="832102" y="715838"/>
                    </a:lnTo>
                    <a:lnTo>
                      <a:pt x="627843" y="977659"/>
                    </a:lnTo>
                    <a:lnTo>
                      <a:pt x="595486" y="952416"/>
                    </a:lnTo>
                    <a:close/>
                    <a:moveTo>
                      <a:pt x="1655529" y="611093"/>
                    </a:moveTo>
                    <a:lnTo>
                      <a:pt x="1701248" y="611093"/>
                    </a:lnTo>
                    <a:lnTo>
                      <a:pt x="1701248" y="981029"/>
                    </a:lnTo>
                    <a:lnTo>
                      <a:pt x="1655529" y="981029"/>
                    </a:lnTo>
                    <a:close/>
                    <a:moveTo>
                      <a:pt x="1400029" y="571436"/>
                    </a:moveTo>
                    <a:lnTo>
                      <a:pt x="1444190" y="583269"/>
                    </a:lnTo>
                    <a:lnTo>
                      <a:pt x="1348443" y="940600"/>
                    </a:lnTo>
                    <a:lnTo>
                      <a:pt x="1304282" y="928767"/>
                    </a:lnTo>
                    <a:close/>
                    <a:moveTo>
                      <a:pt x="1956377" y="571436"/>
                    </a:moveTo>
                    <a:lnTo>
                      <a:pt x="2052124" y="928767"/>
                    </a:lnTo>
                    <a:lnTo>
                      <a:pt x="2007963" y="940600"/>
                    </a:lnTo>
                    <a:lnTo>
                      <a:pt x="1912216" y="583269"/>
                    </a:lnTo>
                    <a:close/>
                    <a:moveTo>
                      <a:pt x="1791700" y="500664"/>
                    </a:moveTo>
                    <a:lnTo>
                      <a:pt x="1832403" y="830232"/>
                    </a:lnTo>
                    <a:lnTo>
                      <a:pt x="1791673" y="835262"/>
                    </a:lnTo>
                    <a:lnTo>
                      <a:pt x="1750971" y="505694"/>
                    </a:lnTo>
                    <a:close/>
                    <a:moveTo>
                      <a:pt x="1519318" y="498523"/>
                    </a:moveTo>
                    <a:lnTo>
                      <a:pt x="1559962" y="504206"/>
                    </a:lnTo>
                    <a:lnTo>
                      <a:pt x="1513979" y="833079"/>
                    </a:lnTo>
                    <a:lnTo>
                      <a:pt x="1473335" y="827396"/>
                    </a:lnTo>
                    <a:close/>
                    <a:moveTo>
                      <a:pt x="1160882" y="467005"/>
                    </a:moveTo>
                    <a:lnTo>
                      <a:pt x="1200476" y="489864"/>
                    </a:lnTo>
                    <a:lnTo>
                      <a:pt x="1015507" y="810239"/>
                    </a:lnTo>
                    <a:lnTo>
                      <a:pt x="975913" y="787379"/>
                    </a:lnTo>
                    <a:close/>
                    <a:moveTo>
                      <a:pt x="2192908" y="467003"/>
                    </a:moveTo>
                    <a:lnTo>
                      <a:pt x="2377877" y="787377"/>
                    </a:lnTo>
                    <a:lnTo>
                      <a:pt x="2338283" y="810237"/>
                    </a:lnTo>
                    <a:lnTo>
                      <a:pt x="2153314" y="489862"/>
                    </a:lnTo>
                    <a:close/>
                    <a:moveTo>
                      <a:pt x="2014956" y="437223"/>
                    </a:moveTo>
                    <a:lnTo>
                      <a:pt x="2139571" y="745028"/>
                    </a:lnTo>
                    <a:lnTo>
                      <a:pt x="2101531" y="760428"/>
                    </a:lnTo>
                    <a:lnTo>
                      <a:pt x="1976917" y="452624"/>
                    </a:lnTo>
                    <a:close/>
                    <a:moveTo>
                      <a:pt x="1297108" y="431511"/>
                    </a:moveTo>
                    <a:lnTo>
                      <a:pt x="1334896" y="447519"/>
                    </a:lnTo>
                    <a:lnTo>
                      <a:pt x="1205361" y="753285"/>
                    </a:lnTo>
                    <a:lnTo>
                      <a:pt x="1167573" y="737277"/>
                    </a:lnTo>
                    <a:close/>
                    <a:moveTo>
                      <a:pt x="2214185" y="318162"/>
                    </a:moveTo>
                    <a:lnTo>
                      <a:pt x="2414219" y="583226"/>
                    </a:lnTo>
                    <a:lnTo>
                      <a:pt x="2381461" y="607947"/>
                    </a:lnTo>
                    <a:lnTo>
                      <a:pt x="2181427" y="342883"/>
                    </a:lnTo>
                    <a:close/>
                    <a:moveTo>
                      <a:pt x="1097488" y="308944"/>
                    </a:moveTo>
                    <a:lnTo>
                      <a:pt x="1129845" y="334187"/>
                    </a:lnTo>
                    <a:lnTo>
                      <a:pt x="925586" y="596009"/>
                    </a:lnTo>
                    <a:lnTo>
                      <a:pt x="893229" y="570766"/>
                    </a:lnTo>
                    <a:close/>
                    <a:moveTo>
                      <a:pt x="1655529" y="71844"/>
                    </a:moveTo>
                    <a:lnTo>
                      <a:pt x="1701248" y="71844"/>
                    </a:lnTo>
                    <a:lnTo>
                      <a:pt x="1701248" y="441782"/>
                    </a:lnTo>
                    <a:lnTo>
                      <a:pt x="1655529" y="441782"/>
                    </a:lnTo>
                    <a:close/>
                    <a:moveTo>
                      <a:pt x="1539596" y="50562"/>
                    </a:moveTo>
                    <a:lnTo>
                      <a:pt x="1583757" y="62395"/>
                    </a:lnTo>
                    <a:lnTo>
                      <a:pt x="1488010" y="419728"/>
                    </a:lnTo>
                    <a:lnTo>
                      <a:pt x="1443849" y="407895"/>
                    </a:lnTo>
                    <a:close/>
                    <a:moveTo>
                      <a:pt x="1816810" y="50562"/>
                    </a:moveTo>
                    <a:lnTo>
                      <a:pt x="1912557" y="407895"/>
                    </a:lnTo>
                    <a:lnTo>
                      <a:pt x="1868396" y="419727"/>
                    </a:lnTo>
                    <a:lnTo>
                      <a:pt x="1772649" y="62394"/>
                    </a:lnTo>
                    <a:close/>
                    <a:moveTo>
                      <a:pt x="1430506" y="1"/>
                    </a:moveTo>
                    <a:lnTo>
                      <a:pt x="1470100" y="22861"/>
                    </a:lnTo>
                    <a:lnTo>
                      <a:pt x="1285131" y="343237"/>
                    </a:lnTo>
                    <a:lnTo>
                      <a:pt x="1245537" y="320377"/>
                    </a:lnTo>
                    <a:close/>
                    <a:moveTo>
                      <a:pt x="1923284" y="0"/>
                    </a:moveTo>
                    <a:lnTo>
                      <a:pt x="2108253" y="320375"/>
                    </a:lnTo>
                    <a:lnTo>
                      <a:pt x="2068659" y="343235"/>
                    </a:lnTo>
                    <a:lnTo>
                      <a:pt x="1883690" y="2285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5191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158423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pptxn16_シャワーマーク</dc:title>
  <dc:subject>pptxn16_シャワーマーク</dc:subject>
  <dc:creator>でじけろお</dc:creator>
  <cp:revision>1</cp:revision>
  <dcterms:created xsi:type="dcterms:W3CDTF">2018-05-20T00:31:01Z</dcterms:created>
  <dcterms:modified xsi:type="dcterms:W3CDTF">2024-12-30T06:30:03Z</dcterms:modified>
  <cp:version>1</cp:version>
</cp:coreProperties>
</file>