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912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  <a:srgbClr val="FF99CC"/>
    <a:srgbClr val="F0F0F0"/>
    <a:srgbClr val="FF3399"/>
    <a:srgbClr val="FFFF99"/>
    <a:srgbClr val="FF0066"/>
    <a:srgbClr val="CCECFF"/>
    <a:srgbClr val="FFFF00"/>
    <a:srgbClr val="C0C0C0"/>
    <a:srgbClr val="A2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107" autoAdjust="0"/>
    <p:restoredTop sz="94660"/>
  </p:normalViewPr>
  <p:slideViewPr>
    <p:cSldViewPr snapToGrid="0">
      <p:cViewPr varScale="1">
        <p:scale>
          <a:sx n="65" d="100"/>
          <a:sy n="65" d="100"/>
        </p:scale>
        <p:origin x="7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2024/12/30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114756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342150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hyperlink" Target="http://www.digipot.net/" TargetMode="Externa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0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Copyright©2024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11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  <p:sldLayoutId id="2147483668" r:id="rId6"/>
    <p:sldLayoutId id="2147483682" r:id="rId7"/>
    <p:sldLayoutId id="2147483681" r:id="rId8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8430828-349A-56C6-1D9F-89A82023581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7A168FC-0A1B-16EB-CEC4-30CAAC3ED501}"/>
              </a:ext>
            </a:extLst>
          </p:cNvPr>
          <p:cNvSpPr txBox="1"/>
          <p:nvPr/>
        </p:nvSpPr>
        <p:spPr>
          <a:xfrm>
            <a:off x="276046" y="232912"/>
            <a:ext cx="233910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サーバーマーク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BF77F91-FAD7-7ED1-E4C5-629023FE36C2}"/>
              </a:ext>
            </a:extLst>
          </p:cNvPr>
          <p:cNvGrpSpPr/>
          <p:nvPr/>
        </p:nvGrpSpPr>
        <p:grpSpPr>
          <a:xfrm>
            <a:off x="767757" y="942443"/>
            <a:ext cx="2507886" cy="2507886"/>
            <a:chOff x="767757" y="942443"/>
            <a:chExt cx="2507886" cy="2507886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EED8707C-E922-3019-8878-D40EFA45A8F4}"/>
                </a:ext>
              </a:extLst>
            </p:cNvPr>
            <p:cNvGrpSpPr/>
            <p:nvPr/>
          </p:nvGrpSpPr>
          <p:grpSpPr>
            <a:xfrm>
              <a:off x="767757" y="942443"/>
              <a:ext cx="2507886" cy="2507886"/>
              <a:chOff x="8680856" y="742940"/>
              <a:chExt cx="2735056" cy="2735056"/>
            </a:xfrm>
          </p:grpSpPr>
          <p:sp>
            <p:nvSpPr>
              <p:cNvPr id="268" name="四角形: 角を丸くする 267">
                <a:extLst>
                  <a:ext uri="{FF2B5EF4-FFF2-40B4-BE49-F238E27FC236}">
                    <a16:creationId xmlns:a16="http://schemas.microsoft.com/office/drawing/2014/main" id="{48AA654F-CF39-69B6-3749-6FAB6F489581}"/>
                  </a:ext>
                </a:extLst>
              </p:cNvPr>
              <p:cNvSpPr/>
              <p:nvPr/>
            </p:nvSpPr>
            <p:spPr bwMode="auto">
              <a:xfrm>
                <a:off x="8680856" y="74294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69" name="四角形: 角を丸くする 268">
                <a:extLst>
                  <a:ext uri="{FF2B5EF4-FFF2-40B4-BE49-F238E27FC236}">
                    <a16:creationId xmlns:a16="http://schemas.microsoft.com/office/drawing/2014/main" id="{631DEF07-9361-559F-5960-A393DF8AB2F3}"/>
                  </a:ext>
                </a:extLst>
              </p:cNvPr>
              <p:cNvSpPr/>
              <p:nvPr/>
            </p:nvSpPr>
            <p:spPr bwMode="auto">
              <a:xfrm>
                <a:off x="8868435" y="93051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F73E63EA-9DE4-1A3B-19AE-7CEE09F17731}"/>
                  </a:ext>
                </a:extLst>
              </p:cNvPr>
              <p:cNvSpPr/>
              <p:nvPr/>
            </p:nvSpPr>
            <p:spPr bwMode="auto">
              <a:xfrm>
                <a:off x="8759818" y="82190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BB5A8FBB-CF3F-364C-99FE-B741E4737985}"/>
                </a:ext>
              </a:extLst>
            </p:cNvPr>
            <p:cNvGrpSpPr/>
            <p:nvPr/>
          </p:nvGrpSpPr>
          <p:grpSpPr>
            <a:xfrm>
              <a:off x="1240650" y="1231374"/>
              <a:ext cx="1562100" cy="1994895"/>
              <a:chOff x="4171950" y="1114442"/>
              <a:chExt cx="1562100" cy="2044528"/>
            </a:xfrm>
          </p:grpSpPr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id="{C3F12B56-001B-34B1-CEDB-884D856EAEDB}"/>
                  </a:ext>
                </a:extLst>
              </p:cNvPr>
              <p:cNvSpPr/>
              <p:nvPr/>
            </p:nvSpPr>
            <p:spPr bwMode="auto">
              <a:xfrm>
                <a:off x="4171950" y="1114442"/>
                <a:ext cx="1562100" cy="2044528"/>
              </a:xfrm>
              <a:prstGeom prst="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3" name="正方形/長方形 12">
                <a:extLst>
                  <a:ext uri="{FF2B5EF4-FFF2-40B4-BE49-F238E27FC236}">
                    <a16:creationId xmlns:a16="http://schemas.microsoft.com/office/drawing/2014/main" id="{AE660D57-1933-5A62-758C-FD9FAA5FCE93}"/>
                  </a:ext>
                </a:extLst>
              </p:cNvPr>
              <p:cNvSpPr/>
              <p:nvPr/>
            </p:nvSpPr>
            <p:spPr bwMode="auto">
              <a:xfrm>
                <a:off x="4394628" y="1193800"/>
                <a:ext cx="1116744" cy="196517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14" name="グループ化 13">
                <a:extLst>
                  <a:ext uri="{FF2B5EF4-FFF2-40B4-BE49-F238E27FC236}">
                    <a16:creationId xmlns:a16="http://schemas.microsoft.com/office/drawing/2014/main" id="{32E06682-F031-50FA-52BA-397503DC2C85}"/>
                  </a:ext>
                </a:extLst>
              </p:cNvPr>
              <p:cNvGrpSpPr/>
              <p:nvPr/>
            </p:nvGrpSpPr>
            <p:grpSpPr>
              <a:xfrm>
                <a:off x="4448175" y="1252444"/>
                <a:ext cx="1009650" cy="186718"/>
                <a:chOff x="4448175" y="1278731"/>
                <a:chExt cx="1009650" cy="186718"/>
              </a:xfrm>
            </p:grpSpPr>
            <p:sp>
              <p:nvSpPr>
                <p:cNvPr id="266" name="正方形/長方形 265">
                  <a:extLst>
                    <a:ext uri="{FF2B5EF4-FFF2-40B4-BE49-F238E27FC236}">
                      <a16:creationId xmlns:a16="http://schemas.microsoft.com/office/drawing/2014/main" id="{D34B0864-CF7B-FA59-528A-55A3AE081EAB}"/>
                    </a:ext>
                  </a:extLst>
                </p:cNvPr>
                <p:cNvSpPr/>
                <p:nvPr/>
              </p:nvSpPr>
              <p:spPr bwMode="auto">
                <a:xfrm>
                  <a:off x="4448175" y="1278731"/>
                  <a:ext cx="1009650" cy="186718"/>
                </a:xfrm>
                <a:prstGeom prst="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67" name="フリーフォーム: 図形 266">
                  <a:extLst>
                    <a:ext uri="{FF2B5EF4-FFF2-40B4-BE49-F238E27FC236}">
                      <a16:creationId xmlns:a16="http://schemas.microsoft.com/office/drawing/2014/main" id="{297511D2-0DF0-88CC-D37C-07A1784CC9F3}"/>
                    </a:ext>
                  </a:extLst>
                </p:cNvPr>
                <p:cNvSpPr/>
                <p:nvPr/>
              </p:nvSpPr>
              <p:spPr bwMode="auto">
                <a:xfrm>
                  <a:off x="4476756" y="1313763"/>
                  <a:ext cx="947731" cy="107843"/>
                </a:xfrm>
                <a:custGeom>
                  <a:avLst/>
                  <a:gdLst>
                    <a:gd name="connsiteX0" fmla="*/ 728662 w 947731"/>
                    <a:gd name="connsiteY0" fmla="*/ 91305 h 107843"/>
                    <a:gd name="connsiteX1" fmla="*/ 947731 w 947731"/>
                    <a:gd name="connsiteY1" fmla="*/ 91305 h 107843"/>
                    <a:gd name="connsiteX2" fmla="*/ 947731 w 947731"/>
                    <a:gd name="connsiteY2" fmla="*/ 107843 h 107843"/>
                    <a:gd name="connsiteX3" fmla="*/ 728662 w 947731"/>
                    <a:gd name="connsiteY3" fmla="*/ 107843 h 107843"/>
                    <a:gd name="connsiteX4" fmla="*/ 0 w 947731"/>
                    <a:gd name="connsiteY4" fmla="*/ 91305 h 107843"/>
                    <a:gd name="connsiteX5" fmla="*/ 219069 w 947731"/>
                    <a:gd name="connsiteY5" fmla="*/ 91305 h 107843"/>
                    <a:gd name="connsiteX6" fmla="*/ 219069 w 947731"/>
                    <a:gd name="connsiteY6" fmla="*/ 107843 h 107843"/>
                    <a:gd name="connsiteX7" fmla="*/ 0 w 947731"/>
                    <a:gd name="connsiteY7" fmla="*/ 107843 h 107843"/>
                    <a:gd name="connsiteX8" fmla="*/ 728662 w 947731"/>
                    <a:gd name="connsiteY8" fmla="*/ 68479 h 107843"/>
                    <a:gd name="connsiteX9" fmla="*/ 947731 w 947731"/>
                    <a:gd name="connsiteY9" fmla="*/ 68479 h 107843"/>
                    <a:gd name="connsiteX10" fmla="*/ 947731 w 947731"/>
                    <a:gd name="connsiteY10" fmla="*/ 85017 h 107843"/>
                    <a:gd name="connsiteX11" fmla="*/ 728662 w 947731"/>
                    <a:gd name="connsiteY11" fmla="*/ 85017 h 107843"/>
                    <a:gd name="connsiteX12" fmla="*/ 0 w 947731"/>
                    <a:gd name="connsiteY12" fmla="*/ 68479 h 107843"/>
                    <a:gd name="connsiteX13" fmla="*/ 219069 w 947731"/>
                    <a:gd name="connsiteY13" fmla="*/ 68479 h 107843"/>
                    <a:gd name="connsiteX14" fmla="*/ 219069 w 947731"/>
                    <a:gd name="connsiteY14" fmla="*/ 85017 h 107843"/>
                    <a:gd name="connsiteX15" fmla="*/ 0 w 947731"/>
                    <a:gd name="connsiteY15" fmla="*/ 85017 h 107843"/>
                    <a:gd name="connsiteX16" fmla="*/ 270551 w 947731"/>
                    <a:gd name="connsiteY16" fmla="*/ 61913 h 107843"/>
                    <a:gd name="connsiteX17" fmla="*/ 671940 w 947731"/>
                    <a:gd name="connsiteY17" fmla="*/ 61913 h 107843"/>
                    <a:gd name="connsiteX18" fmla="*/ 671940 w 947731"/>
                    <a:gd name="connsiteY18" fmla="*/ 107632 h 107843"/>
                    <a:gd name="connsiteX19" fmla="*/ 270551 w 947731"/>
                    <a:gd name="connsiteY19" fmla="*/ 107632 h 107843"/>
                    <a:gd name="connsiteX20" fmla="*/ 728662 w 947731"/>
                    <a:gd name="connsiteY20" fmla="*/ 45653 h 107843"/>
                    <a:gd name="connsiteX21" fmla="*/ 947731 w 947731"/>
                    <a:gd name="connsiteY21" fmla="*/ 45653 h 107843"/>
                    <a:gd name="connsiteX22" fmla="*/ 947731 w 947731"/>
                    <a:gd name="connsiteY22" fmla="*/ 62191 h 107843"/>
                    <a:gd name="connsiteX23" fmla="*/ 728662 w 947731"/>
                    <a:gd name="connsiteY23" fmla="*/ 62191 h 107843"/>
                    <a:gd name="connsiteX24" fmla="*/ 0 w 947731"/>
                    <a:gd name="connsiteY24" fmla="*/ 45653 h 107843"/>
                    <a:gd name="connsiteX25" fmla="*/ 219069 w 947731"/>
                    <a:gd name="connsiteY25" fmla="*/ 45653 h 107843"/>
                    <a:gd name="connsiteX26" fmla="*/ 219069 w 947731"/>
                    <a:gd name="connsiteY26" fmla="*/ 62191 h 107843"/>
                    <a:gd name="connsiteX27" fmla="*/ 0 w 947731"/>
                    <a:gd name="connsiteY27" fmla="*/ 62191 h 107843"/>
                    <a:gd name="connsiteX28" fmla="*/ 728662 w 947731"/>
                    <a:gd name="connsiteY28" fmla="*/ 22827 h 107843"/>
                    <a:gd name="connsiteX29" fmla="*/ 947731 w 947731"/>
                    <a:gd name="connsiteY29" fmla="*/ 22827 h 107843"/>
                    <a:gd name="connsiteX30" fmla="*/ 947731 w 947731"/>
                    <a:gd name="connsiteY30" fmla="*/ 39365 h 107843"/>
                    <a:gd name="connsiteX31" fmla="*/ 728662 w 947731"/>
                    <a:gd name="connsiteY31" fmla="*/ 39365 h 107843"/>
                    <a:gd name="connsiteX32" fmla="*/ 0 w 947731"/>
                    <a:gd name="connsiteY32" fmla="*/ 22827 h 107843"/>
                    <a:gd name="connsiteX33" fmla="*/ 219069 w 947731"/>
                    <a:gd name="connsiteY33" fmla="*/ 22827 h 107843"/>
                    <a:gd name="connsiteX34" fmla="*/ 219069 w 947731"/>
                    <a:gd name="connsiteY34" fmla="*/ 39365 h 107843"/>
                    <a:gd name="connsiteX35" fmla="*/ 0 w 947731"/>
                    <a:gd name="connsiteY35" fmla="*/ 39365 h 107843"/>
                    <a:gd name="connsiteX36" fmla="*/ 728662 w 947731"/>
                    <a:gd name="connsiteY36" fmla="*/ 1 h 107843"/>
                    <a:gd name="connsiteX37" fmla="*/ 947731 w 947731"/>
                    <a:gd name="connsiteY37" fmla="*/ 1 h 107843"/>
                    <a:gd name="connsiteX38" fmla="*/ 947731 w 947731"/>
                    <a:gd name="connsiteY38" fmla="*/ 16539 h 107843"/>
                    <a:gd name="connsiteX39" fmla="*/ 728662 w 947731"/>
                    <a:gd name="connsiteY39" fmla="*/ 16539 h 107843"/>
                    <a:gd name="connsiteX40" fmla="*/ 0 w 947731"/>
                    <a:gd name="connsiteY40" fmla="*/ 1 h 107843"/>
                    <a:gd name="connsiteX41" fmla="*/ 219069 w 947731"/>
                    <a:gd name="connsiteY41" fmla="*/ 1 h 107843"/>
                    <a:gd name="connsiteX42" fmla="*/ 219069 w 947731"/>
                    <a:gd name="connsiteY42" fmla="*/ 16539 h 107843"/>
                    <a:gd name="connsiteX43" fmla="*/ 0 w 947731"/>
                    <a:gd name="connsiteY43" fmla="*/ 16539 h 107843"/>
                    <a:gd name="connsiteX44" fmla="*/ 270551 w 947731"/>
                    <a:gd name="connsiteY44" fmla="*/ 0 h 107843"/>
                    <a:gd name="connsiteX45" fmla="*/ 671940 w 947731"/>
                    <a:gd name="connsiteY45" fmla="*/ 0 h 107843"/>
                    <a:gd name="connsiteX46" fmla="*/ 671940 w 947731"/>
                    <a:gd name="connsiteY46" fmla="*/ 45719 h 107843"/>
                    <a:gd name="connsiteX47" fmla="*/ 270551 w 947731"/>
                    <a:gd name="connsiteY47" fmla="*/ 45719 h 107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947731" h="107843">
                      <a:moveTo>
                        <a:pt x="728662" y="91305"/>
                      </a:moveTo>
                      <a:lnTo>
                        <a:pt x="947731" y="91305"/>
                      </a:lnTo>
                      <a:lnTo>
                        <a:pt x="947731" y="107843"/>
                      </a:lnTo>
                      <a:lnTo>
                        <a:pt x="728662" y="107843"/>
                      </a:lnTo>
                      <a:close/>
                      <a:moveTo>
                        <a:pt x="0" y="91305"/>
                      </a:moveTo>
                      <a:lnTo>
                        <a:pt x="219069" y="91305"/>
                      </a:lnTo>
                      <a:lnTo>
                        <a:pt x="219069" y="107843"/>
                      </a:lnTo>
                      <a:lnTo>
                        <a:pt x="0" y="107843"/>
                      </a:lnTo>
                      <a:close/>
                      <a:moveTo>
                        <a:pt x="728662" y="68479"/>
                      </a:moveTo>
                      <a:lnTo>
                        <a:pt x="947731" y="68479"/>
                      </a:lnTo>
                      <a:lnTo>
                        <a:pt x="947731" y="85017"/>
                      </a:lnTo>
                      <a:lnTo>
                        <a:pt x="728662" y="85017"/>
                      </a:lnTo>
                      <a:close/>
                      <a:moveTo>
                        <a:pt x="0" y="68479"/>
                      </a:moveTo>
                      <a:lnTo>
                        <a:pt x="219069" y="68479"/>
                      </a:lnTo>
                      <a:lnTo>
                        <a:pt x="219069" y="85017"/>
                      </a:lnTo>
                      <a:lnTo>
                        <a:pt x="0" y="85017"/>
                      </a:lnTo>
                      <a:close/>
                      <a:moveTo>
                        <a:pt x="270551" y="61913"/>
                      </a:moveTo>
                      <a:lnTo>
                        <a:pt x="671940" y="61913"/>
                      </a:lnTo>
                      <a:lnTo>
                        <a:pt x="671940" y="107632"/>
                      </a:lnTo>
                      <a:lnTo>
                        <a:pt x="270551" y="107632"/>
                      </a:lnTo>
                      <a:close/>
                      <a:moveTo>
                        <a:pt x="728662" y="45653"/>
                      </a:moveTo>
                      <a:lnTo>
                        <a:pt x="947731" y="45653"/>
                      </a:lnTo>
                      <a:lnTo>
                        <a:pt x="947731" y="62191"/>
                      </a:lnTo>
                      <a:lnTo>
                        <a:pt x="728662" y="62191"/>
                      </a:lnTo>
                      <a:close/>
                      <a:moveTo>
                        <a:pt x="0" y="45653"/>
                      </a:moveTo>
                      <a:lnTo>
                        <a:pt x="219069" y="45653"/>
                      </a:lnTo>
                      <a:lnTo>
                        <a:pt x="219069" y="62191"/>
                      </a:lnTo>
                      <a:lnTo>
                        <a:pt x="0" y="62191"/>
                      </a:lnTo>
                      <a:close/>
                      <a:moveTo>
                        <a:pt x="728662" y="22827"/>
                      </a:moveTo>
                      <a:lnTo>
                        <a:pt x="947731" y="22827"/>
                      </a:lnTo>
                      <a:lnTo>
                        <a:pt x="947731" y="39365"/>
                      </a:lnTo>
                      <a:lnTo>
                        <a:pt x="728662" y="39365"/>
                      </a:lnTo>
                      <a:close/>
                      <a:moveTo>
                        <a:pt x="0" y="22827"/>
                      </a:moveTo>
                      <a:lnTo>
                        <a:pt x="219069" y="22827"/>
                      </a:lnTo>
                      <a:lnTo>
                        <a:pt x="219069" y="39365"/>
                      </a:lnTo>
                      <a:lnTo>
                        <a:pt x="0" y="39365"/>
                      </a:lnTo>
                      <a:close/>
                      <a:moveTo>
                        <a:pt x="728662" y="1"/>
                      </a:moveTo>
                      <a:lnTo>
                        <a:pt x="947731" y="1"/>
                      </a:lnTo>
                      <a:lnTo>
                        <a:pt x="947731" y="16539"/>
                      </a:lnTo>
                      <a:lnTo>
                        <a:pt x="728662" y="16539"/>
                      </a:lnTo>
                      <a:close/>
                      <a:moveTo>
                        <a:pt x="0" y="1"/>
                      </a:moveTo>
                      <a:lnTo>
                        <a:pt x="219069" y="1"/>
                      </a:lnTo>
                      <a:lnTo>
                        <a:pt x="219069" y="16539"/>
                      </a:lnTo>
                      <a:lnTo>
                        <a:pt x="0" y="16539"/>
                      </a:lnTo>
                      <a:close/>
                      <a:moveTo>
                        <a:pt x="270551" y="0"/>
                      </a:moveTo>
                      <a:lnTo>
                        <a:pt x="671940" y="0"/>
                      </a:lnTo>
                      <a:lnTo>
                        <a:pt x="671940" y="45719"/>
                      </a:lnTo>
                      <a:lnTo>
                        <a:pt x="270551" y="45719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5" name="グループ化 14">
                <a:extLst>
                  <a:ext uri="{FF2B5EF4-FFF2-40B4-BE49-F238E27FC236}">
                    <a16:creationId xmlns:a16="http://schemas.microsoft.com/office/drawing/2014/main" id="{ADCEB71D-3ED0-4039-0C0C-390906C64F8B}"/>
                  </a:ext>
                </a:extLst>
              </p:cNvPr>
              <p:cNvGrpSpPr/>
              <p:nvPr/>
            </p:nvGrpSpPr>
            <p:grpSpPr>
              <a:xfrm>
                <a:off x="4448175" y="1469138"/>
                <a:ext cx="1009650" cy="186718"/>
                <a:chOff x="4448175" y="1278731"/>
                <a:chExt cx="1009650" cy="186718"/>
              </a:xfrm>
            </p:grpSpPr>
            <p:sp>
              <p:nvSpPr>
                <p:cNvPr id="264" name="正方形/長方形 263">
                  <a:extLst>
                    <a:ext uri="{FF2B5EF4-FFF2-40B4-BE49-F238E27FC236}">
                      <a16:creationId xmlns:a16="http://schemas.microsoft.com/office/drawing/2014/main" id="{57777470-890F-2A0E-84AF-3528F0B5E3C9}"/>
                    </a:ext>
                  </a:extLst>
                </p:cNvPr>
                <p:cNvSpPr/>
                <p:nvPr/>
              </p:nvSpPr>
              <p:spPr bwMode="auto">
                <a:xfrm>
                  <a:off x="4448175" y="1278731"/>
                  <a:ext cx="1009650" cy="186718"/>
                </a:xfrm>
                <a:prstGeom prst="rect">
                  <a:avLst/>
                </a:prstGeom>
                <a:solidFill>
                  <a:schemeClr val="bg1">
                    <a:lumMod val="50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65" name="フリーフォーム: 図形 264">
                  <a:extLst>
                    <a:ext uri="{FF2B5EF4-FFF2-40B4-BE49-F238E27FC236}">
                      <a16:creationId xmlns:a16="http://schemas.microsoft.com/office/drawing/2014/main" id="{3576E231-0C55-7646-8D6F-49B1CC2FF3CB}"/>
                    </a:ext>
                  </a:extLst>
                </p:cNvPr>
                <p:cNvSpPr/>
                <p:nvPr/>
              </p:nvSpPr>
              <p:spPr bwMode="auto">
                <a:xfrm>
                  <a:off x="4476756" y="1313763"/>
                  <a:ext cx="947731" cy="107843"/>
                </a:xfrm>
                <a:custGeom>
                  <a:avLst/>
                  <a:gdLst>
                    <a:gd name="connsiteX0" fmla="*/ 728662 w 947731"/>
                    <a:gd name="connsiteY0" fmla="*/ 91305 h 107843"/>
                    <a:gd name="connsiteX1" fmla="*/ 947731 w 947731"/>
                    <a:gd name="connsiteY1" fmla="*/ 91305 h 107843"/>
                    <a:gd name="connsiteX2" fmla="*/ 947731 w 947731"/>
                    <a:gd name="connsiteY2" fmla="*/ 107843 h 107843"/>
                    <a:gd name="connsiteX3" fmla="*/ 728662 w 947731"/>
                    <a:gd name="connsiteY3" fmla="*/ 107843 h 107843"/>
                    <a:gd name="connsiteX4" fmla="*/ 0 w 947731"/>
                    <a:gd name="connsiteY4" fmla="*/ 91305 h 107843"/>
                    <a:gd name="connsiteX5" fmla="*/ 219069 w 947731"/>
                    <a:gd name="connsiteY5" fmla="*/ 91305 h 107843"/>
                    <a:gd name="connsiteX6" fmla="*/ 219069 w 947731"/>
                    <a:gd name="connsiteY6" fmla="*/ 107843 h 107843"/>
                    <a:gd name="connsiteX7" fmla="*/ 0 w 947731"/>
                    <a:gd name="connsiteY7" fmla="*/ 107843 h 107843"/>
                    <a:gd name="connsiteX8" fmla="*/ 728662 w 947731"/>
                    <a:gd name="connsiteY8" fmla="*/ 68479 h 107843"/>
                    <a:gd name="connsiteX9" fmla="*/ 947731 w 947731"/>
                    <a:gd name="connsiteY9" fmla="*/ 68479 h 107843"/>
                    <a:gd name="connsiteX10" fmla="*/ 947731 w 947731"/>
                    <a:gd name="connsiteY10" fmla="*/ 85017 h 107843"/>
                    <a:gd name="connsiteX11" fmla="*/ 728662 w 947731"/>
                    <a:gd name="connsiteY11" fmla="*/ 85017 h 107843"/>
                    <a:gd name="connsiteX12" fmla="*/ 0 w 947731"/>
                    <a:gd name="connsiteY12" fmla="*/ 68479 h 107843"/>
                    <a:gd name="connsiteX13" fmla="*/ 219069 w 947731"/>
                    <a:gd name="connsiteY13" fmla="*/ 68479 h 107843"/>
                    <a:gd name="connsiteX14" fmla="*/ 219069 w 947731"/>
                    <a:gd name="connsiteY14" fmla="*/ 85017 h 107843"/>
                    <a:gd name="connsiteX15" fmla="*/ 0 w 947731"/>
                    <a:gd name="connsiteY15" fmla="*/ 85017 h 107843"/>
                    <a:gd name="connsiteX16" fmla="*/ 270551 w 947731"/>
                    <a:gd name="connsiteY16" fmla="*/ 61913 h 107843"/>
                    <a:gd name="connsiteX17" fmla="*/ 671940 w 947731"/>
                    <a:gd name="connsiteY17" fmla="*/ 61913 h 107843"/>
                    <a:gd name="connsiteX18" fmla="*/ 671940 w 947731"/>
                    <a:gd name="connsiteY18" fmla="*/ 107632 h 107843"/>
                    <a:gd name="connsiteX19" fmla="*/ 270551 w 947731"/>
                    <a:gd name="connsiteY19" fmla="*/ 107632 h 107843"/>
                    <a:gd name="connsiteX20" fmla="*/ 728662 w 947731"/>
                    <a:gd name="connsiteY20" fmla="*/ 45653 h 107843"/>
                    <a:gd name="connsiteX21" fmla="*/ 947731 w 947731"/>
                    <a:gd name="connsiteY21" fmla="*/ 45653 h 107843"/>
                    <a:gd name="connsiteX22" fmla="*/ 947731 w 947731"/>
                    <a:gd name="connsiteY22" fmla="*/ 62191 h 107843"/>
                    <a:gd name="connsiteX23" fmla="*/ 728662 w 947731"/>
                    <a:gd name="connsiteY23" fmla="*/ 62191 h 107843"/>
                    <a:gd name="connsiteX24" fmla="*/ 0 w 947731"/>
                    <a:gd name="connsiteY24" fmla="*/ 45653 h 107843"/>
                    <a:gd name="connsiteX25" fmla="*/ 219069 w 947731"/>
                    <a:gd name="connsiteY25" fmla="*/ 45653 h 107843"/>
                    <a:gd name="connsiteX26" fmla="*/ 219069 w 947731"/>
                    <a:gd name="connsiteY26" fmla="*/ 62191 h 107843"/>
                    <a:gd name="connsiteX27" fmla="*/ 0 w 947731"/>
                    <a:gd name="connsiteY27" fmla="*/ 62191 h 107843"/>
                    <a:gd name="connsiteX28" fmla="*/ 728662 w 947731"/>
                    <a:gd name="connsiteY28" fmla="*/ 22827 h 107843"/>
                    <a:gd name="connsiteX29" fmla="*/ 947731 w 947731"/>
                    <a:gd name="connsiteY29" fmla="*/ 22827 h 107843"/>
                    <a:gd name="connsiteX30" fmla="*/ 947731 w 947731"/>
                    <a:gd name="connsiteY30" fmla="*/ 39365 h 107843"/>
                    <a:gd name="connsiteX31" fmla="*/ 728662 w 947731"/>
                    <a:gd name="connsiteY31" fmla="*/ 39365 h 107843"/>
                    <a:gd name="connsiteX32" fmla="*/ 0 w 947731"/>
                    <a:gd name="connsiteY32" fmla="*/ 22827 h 107843"/>
                    <a:gd name="connsiteX33" fmla="*/ 219069 w 947731"/>
                    <a:gd name="connsiteY33" fmla="*/ 22827 h 107843"/>
                    <a:gd name="connsiteX34" fmla="*/ 219069 w 947731"/>
                    <a:gd name="connsiteY34" fmla="*/ 39365 h 107843"/>
                    <a:gd name="connsiteX35" fmla="*/ 0 w 947731"/>
                    <a:gd name="connsiteY35" fmla="*/ 39365 h 107843"/>
                    <a:gd name="connsiteX36" fmla="*/ 728662 w 947731"/>
                    <a:gd name="connsiteY36" fmla="*/ 1 h 107843"/>
                    <a:gd name="connsiteX37" fmla="*/ 947731 w 947731"/>
                    <a:gd name="connsiteY37" fmla="*/ 1 h 107843"/>
                    <a:gd name="connsiteX38" fmla="*/ 947731 w 947731"/>
                    <a:gd name="connsiteY38" fmla="*/ 16539 h 107843"/>
                    <a:gd name="connsiteX39" fmla="*/ 728662 w 947731"/>
                    <a:gd name="connsiteY39" fmla="*/ 16539 h 107843"/>
                    <a:gd name="connsiteX40" fmla="*/ 0 w 947731"/>
                    <a:gd name="connsiteY40" fmla="*/ 1 h 107843"/>
                    <a:gd name="connsiteX41" fmla="*/ 219069 w 947731"/>
                    <a:gd name="connsiteY41" fmla="*/ 1 h 107843"/>
                    <a:gd name="connsiteX42" fmla="*/ 219069 w 947731"/>
                    <a:gd name="connsiteY42" fmla="*/ 16539 h 107843"/>
                    <a:gd name="connsiteX43" fmla="*/ 0 w 947731"/>
                    <a:gd name="connsiteY43" fmla="*/ 16539 h 107843"/>
                    <a:gd name="connsiteX44" fmla="*/ 270551 w 947731"/>
                    <a:gd name="connsiteY44" fmla="*/ 0 h 107843"/>
                    <a:gd name="connsiteX45" fmla="*/ 671940 w 947731"/>
                    <a:gd name="connsiteY45" fmla="*/ 0 h 107843"/>
                    <a:gd name="connsiteX46" fmla="*/ 671940 w 947731"/>
                    <a:gd name="connsiteY46" fmla="*/ 45719 h 107843"/>
                    <a:gd name="connsiteX47" fmla="*/ 270551 w 947731"/>
                    <a:gd name="connsiteY47" fmla="*/ 45719 h 107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947731" h="107843">
                      <a:moveTo>
                        <a:pt x="728662" y="91305"/>
                      </a:moveTo>
                      <a:lnTo>
                        <a:pt x="947731" y="91305"/>
                      </a:lnTo>
                      <a:lnTo>
                        <a:pt x="947731" y="107843"/>
                      </a:lnTo>
                      <a:lnTo>
                        <a:pt x="728662" y="107843"/>
                      </a:lnTo>
                      <a:close/>
                      <a:moveTo>
                        <a:pt x="0" y="91305"/>
                      </a:moveTo>
                      <a:lnTo>
                        <a:pt x="219069" y="91305"/>
                      </a:lnTo>
                      <a:lnTo>
                        <a:pt x="219069" y="107843"/>
                      </a:lnTo>
                      <a:lnTo>
                        <a:pt x="0" y="107843"/>
                      </a:lnTo>
                      <a:close/>
                      <a:moveTo>
                        <a:pt x="728662" y="68479"/>
                      </a:moveTo>
                      <a:lnTo>
                        <a:pt x="947731" y="68479"/>
                      </a:lnTo>
                      <a:lnTo>
                        <a:pt x="947731" y="85017"/>
                      </a:lnTo>
                      <a:lnTo>
                        <a:pt x="728662" y="85017"/>
                      </a:lnTo>
                      <a:close/>
                      <a:moveTo>
                        <a:pt x="0" y="68479"/>
                      </a:moveTo>
                      <a:lnTo>
                        <a:pt x="219069" y="68479"/>
                      </a:lnTo>
                      <a:lnTo>
                        <a:pt x="219069" y="85017"/>
                      </a:lnTo>
                      <a:lnTo>
                        <a:pt x="0" y="85017"/>
                      </a:lnTo>
                      <a:close/>
                      <a:moveTo>
                        <a:pt x="270551" y="61913"/>
                      </a:moveTo>
                      <a:lnTo>
                        <a:pt x="671940" y="61913"/>
                      </a:lnTo>
                      <a:lnTo>
                        <a:pt x="671940" y="107632"/>
                      </a:lnTo>
                      <a:lnTo>
                        <a:pt x="270551" y="107632"/>
                      </a:lnTo>
                      <a:close/>
                      <a:moveTo>
                        <a:pt x="728662" y="45653"/>
                      </a:moveTo>
                      <a:lnTo>
                        <a:pt x="947731" y="45653"/>
                      </a:lnTo>
                      <a:lnTo>
                        <a:pt x="947731" y="62191"/>
                      </a:lnTo>
                      <a:lnTo>
                        <a:pt x="728662" y="62191"/>
                      </a:lnTo>
                      <a:close/>
                      <a:moveTo>
                        <a:pt x="0" y="45653"/>
                      </a:moveTo>
                      <a:lnTo>
                        <a:pt x="219069" y="45653"/>
                      </a:lnTo>
                      <a:lnTo>
                        <a:pt x="219069" y="62191"/>
                      </a:lnTo>
                      <a:lnTo>
                        <a:pt x="0" y="62191"/>
                      </a:lnTo>
                      <a:close/>
                      <a:moveTo>
                        <a:pt x="728662" y="22827"/>
                      </a:moveTo>
                      <a:lnTo>
                        <a:pt x="947731" y="22827"/>
                      </a:lnTo>
                      <a:lnTo>
                        <a:pt x="947731" y="39365"/>
                      </a:lnTo>
                      <a:lnTo>
                        <a:pt x="728662" y="39365"/>
                      </a:lnTo>
                      <a:close/>
                      <a:moveTo>
                        <a:pt x="0" y="22827"/>
                      </a:moveTo>
                      <a:lnTo>
                        <a:pt x="219069" y="22827"/>
                      </a:lnTo>
                      <a:lnTo>
                        <a:pt x="219069" y="39365"/>
                      </a:lnTo>
                      <a:lnTo>
                        <a:pt x="0" y="39365"/>
                      </a:lnTo>
                      <a:close/>
                      <a:moveTo>
                        <a:pt x="728662" y="1"/>
                      </a:moveTo>
                      <a:lnTo>
                        <a:pt x="947731" y="1"/>
                      </a:lnTo>
                      <a:lnTo>
                        <a:pt x="947731" y="16539"/>
                      </a:lnTo>
                      <a:lnTo>
                        <a:pt x="728662" y="16539"/>
                      </a:lnTo>
                      <a:close/>
                      <a:moveTo>
                        <a:pt x="0" y="1"/>
                      </a:moveTo>
                      <a:lnTo>
                        <a:pt x="219069" y="1"/>
                      </a:lnTo>
                      <a:lnTo>
                        <a:pt x="219069" y="16539"/>
                      </a:lnTo>
                      <a:lnTo>
                        <a:pt x="0" y="16539"/>
                      </a:lnTo>
                      <a:close/>
                      <a:moveTo>
                        <a:pt x="270551" y="0"/>
                      </a:moveTo>
                      <a:lnTo>
                        <a:pt x="671940" y="0"/>
                      </a:lnTo>
                      <a:lnTo>
                        <a:pt x="671940" y="45719"/>
                      </a:lnTo>
                      <a:lnTo>
                        <a:pt x="270551" y="45719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6" name="正方形/長方形 15">
                <a:extLst>
                  <a:ext uri="{FF2B5EF4-FFF2-40B4-BE49-F238E27FC236}">
                    <a16:creationId xmlns:a16="http://schemas.microsoft.com/office/drawing/2014/main" id="{28F4BD96-EB4C-0F15-2C0F-85534171F03B}"/>
                  </a:ext>
                </a:extLst>
              </p:cNvPr>
              <p:cNvSpPr/>
              <p:nvPr/>
            </p:nvSpPr>
            <p:spPr bwMode="auto">
              <a:xfrm>
                <a:off x="4394628" y="1681647"/>
                <a:ext cx="1116744" cy="45719"/>
              </a:xfrm>
              <a:prstGeom prst="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grpSp>
            <p:nvGrpSpPr>
              <p:cNvPr id="17" name="グループ化 16">
                <a:extLst>
                  <a:ext uri="{FF2B5EF4-FFF2-40B4-BE49-F238E27FC236}">
                    <a16:creationId xmlns:a16="http://schemas.microsoft.com/office/drawing/2014/main" id="{63C9E68B-DC01-60ED-6A0E-515D68340CE4}"/>
                  </a:ext>
                </a:extLst>
              </p:cNvPr>
              <p:cNvGrpSpPr/>
              <p:nvPr/>
            </p:nvGrpSpPr>
            <p:grpSpPr>
              <a:xfrm>
                <a:off x="4448175" y="1781081"/>
                <a:ext cx="1009650" cy="186718"/>
                <a:chOff x="4448175" y="1278731"/>
                <a:chExt cx="1009650" cy="186718"/>
              </a:xfrm>
            </p:grpSpPr>
            <p:sp>
              <p:nvSpPr>
                <p:cNvPr id="262" name="正方形/長方形 261">
                  <a:extLst>
                    <a:ext uri="{FF2B5EF4-FFF2-40B4-BE49-F238E27FC236}">
                      <a16:creationId xmlns:a16="http://schemas.microsoft.com/office/drawing/2014/main" id="{49CE0EC4-0D37-0F8A-059F-EAA0F99DC957}"/>
                    </a:ext>
                  </a:extLst>
                </p:cNvPr>
                <p:cNvSpPr/>
                <p:nvPr/>
              </p:nvSpPr>
              <p:spPr bwMode="auto">
                <a:xfrm>
                  <a:off x="4448175" y="1278731"/>
                  <a:ext cx="1009650" cy="186718"/>
                </a:xfrm>
                <a:prstGeom prst="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63" name="フリーフォーム: 図形 262">
                  <a:extLst>
                    <a:ext uri="{FF2B5EF4-FFF2-40B4-BE49-F238E27FC236}">
                      <a16:creationId xmlns:a16="http://schemas.microsoft.com/office/drawing/2014/main" id="{6D97CC6B-3334-5CA1-ED21-5F44E3EA5BD5}"/>
                    </a:ext>
                  </a:extLst>
                </p:cNvPr>
                <p:cNvSpPr/>
                <p:nvPr/>
              </p:nvSpPr>
              <p:spPr bwMode="auto">
                <a:xfrm>
                  <a:off x="4476756" y="1313763"/>
                  <a:ext cx="947731" cy="107843"/>
                </a:xfrm>
                <a:custGeom>
                  <a:avLst/>
                  <a:gdLst>
                    <a:gd name="connsiteX0" fmla="*/ 728662 w 947731"/>
                    <a:gd name="connsiteY0" fmla="*/ 91305 h 107843"/>
                    <a:gd name="connsiteX1" fmla="*/ 947731 w 947731"/>
                    <a:gd name="connsiteY1" fmla="*/ 91305 h 107843"/>
                    <a:gd name="connsiteX2" fmla="*/ 947731 w 947731"/>
                    <a:gd name="connsiteY2" fmla="*/ 107843 h 107843"/>
                    <a:gd name="connsiteX3" fmla="*/ 728662 w 947731"/>
                    <a:gd name="connsiteY3" fmla="*/ 107843 h 107843"/>
                    <a:gd name="connsiteX4" fmla="*/ 0 w 947731"/>
                    <a:gd name="connsiteY4" fmla="*/ 91305 h 107843"/>
                    <a:gd name="connsiteX5" fmla="*/ 219069 w 947731"/>
                    <a:gd name="connsiteY5" fmla="*/ 91305 h 107843"/>
                    <a:gd name="connsiteX6" fmla="*/ 219069 w 947731"/>
                    <a:gd name="connsiteY6" fmla="*/ 107843 h 107843"/>
                    <a:gd name="connsiteX7" fmla="*/ 0 w 947731"/>
                    <a:gd name="connsiteY7" fmla="*/ 107843 h 107843"/>
                    <a:gd name="connsiteX8" fmla="*/ 728662 w 947731"/>
                    <a:gd name="connsiteY8" fmla="*/ 68479 h 107843"/>
                    <a:gd name="connsiteX9" fmla="*/ 947731 w 947731"/>
                    <a:gd name="connsiteY9" fmla="*/ 68479 h 107843"/>
                    <a:gd name="connsiteX10" fmla="*/ 947731 w 947731"/>
                    <a:gd name="connsiteY10" fmla="*/ 85017 h 107843"/>
                    <a:gd name="connsiteX11" fmla="*/ 728662 w 947731"/>
                    <a:gd name="connsiteY11" fmla="*/ 85017 h 107843"/>
                    <a:gd name="connsiteX12" fmla="*/ 0 w 947731"/>
                    <a:gd name="connsiteY12" fmla="*/ 68479 h 107843"/>
                    <a:gd name="connsiteX13" fmla="*/ 219069 w 947731"/>
                    <a:gd name="connsiteY13" fmla="*/ 68479 h 107843"/>
                    <a:gd name="connsiteX14" fmla="*/ 219069 w 947731"/>
                    <a:gd name="connsiteY14" fmla="*/ 85017 h 107843"/>
                    <a:gd name="connsiteX15" fmla="*/ 0 w 947731"/>
                    <a:gd name="connsiteY15" fmla="*/ 85017 h 107843"/>
                    <a:gd name="connsiteX16" fmla="*/ 270551 w 947731"/>
                    <a:gd name="connsiteY16" fmla="*/ 61913 h 107843"/>
                    <a:gd name="connsiteX17" fmla="*/ 671940 w 947731"/>
                    <a:gd name="connsiteY17" fmla="*/ 61913 h 107843"/>
                    <a:gd name="connsiteX18" fmla="*/ 671940 w 947731"/>
                    <a:gd name="connsiteY18" fmla="*/ 107632 h 107843"/>
                    <a:gd name="connsiteX19" fmla="*/ 270551 w 947731"/>
                    <a:gd name="connsiteY19" fmla="*/ 107632 h 107843"/>
                    <a:gd name="connsiteX20" fmla="*/ 728662 w 947731"/>
                    <a:gd name="connsiteY20" fmla="*/ 45653 h 107843"/>
                    <a:gd name="connsiteX21" fmla="*/ 947731 w 947731"/>
                    <a:gd name="connsiteY21" fmla="*/ 45653 h 107843"/>
                    <a:gd name="connsiteX22" fmla="*/ 947731 w 947731"/>
                    <a:gd name="connsiteY22" fmla="*/ 62191 h 107843"/>
                    <a:gd name="connsiteX23" fmla="*/ 728662 w 947731"/>
                    <a:gd name="connsiteY23" fmla="*/ 62191 h 107843"/>
                    <a:gd name="connsiteX24" fmla="*/ 0 w 947731"/>
                    <a:gd name="connsiteY24" fmla="*/ 45653 h 107843"/>
                    <a:gd name="connsiteX25" fmla="*/ 219069 w 947731"/>
                    <a:gd name="connsiteY25" fmla="*/ 45653 h 107843"/>
                    <a:gd name="connsiteX26" fmla="*/ 219069 w 947731"/>
                    <a:gd name="connsiteY26" fmla="*/ 62191 h 107843"/>
                    <a:gd name="connsiteX27" fmla="*/ 0 w 947731"/>
                    <a:gd name="connsiteY27" fmla="*/ 62191 h 107843"/>
                    <a:gd name="connsiteX28" fmla="*/ 728662 w 947731"/>
                    <a:gd name="connsiteY28" fmla="*/ 22827 h 107843"/>
                    <a:gd name="connsiteX29" fmla="*/ 947731 w 947731"/>
                    <a:gd name="connsiteY29" fmla="*/ 22827 h 107843"/>
                    <a:gd name="connsiteX30" fmla="*/ 947731 w 947731"/>
                    <a:gd name="connsiteY30" fmla="*/ 39365 h 107843"/>
                    <a:gd name="connsiteX31" fmla="*/ 728662 w 947731"/>
                    <a:gd name="connsiteY31" fmla="*/ 39365 h 107843"/>
                    <a:gd name="connsiteX32" fmla="*/ 0 w 947731"/>
                    <a:gd name="connsiteY32" fmla="*/ 22827 h 107843"/>
                    <a:gd name="connsiteX33" fmla="*/ 219069 w 947731"/>
                    <a:gd name="connsiteY33" fmla="*/ 22827 h 107843"/>
                    <a:gd name="connsiteX34" fmla="*/ 219069 w 947731"/>
                    <a:gd name="connsiteY34" fmla="*/ 39365 h 107843"/>
                    <a:gd name="connsiteX35" fmla="*/ 0 w 947731"/>
                    <a:gd name="connsiteY35" fmla="*/ 39365 h 107843"/>
                    <a:gd name="connsiteX36" fmla="*/ 728662 w 947731"/>
                    <a:gd name="connsiteY36" fmla="*/ 1 h 107843"/>
                    <a:gd name="connsiteX37" fmla="*/ 947731 w 947731"/>
                    <a:gd name="connsiteY37" fmla="*/ 1 h 107843"/>
                    <a:gd name="connsiteX38" fmla="*/ 947731 w 947731"/>
                    <a:gd name="connsiteY38" fmla="*/ 16539 h 107843"/>
                    <a:gd name="connsiteX39" fmla="*/ 728662 w 947731"/>
                    <a:gd name="connsiteY39" fmla="*/ 16539 h 107843"/>
                    <a:gd name="connsiteX40" fmla="*/ 0 w 947731"/>
                    <a:gd name="connsiteY40" fmla="*/ 1 h 107843"/>
                    <a:gd name="connsiteX41" fmla="*/ 219069 w 947731"/>
                    <a:gd name="connsiteY41" fmla="*/ 1 h 107843"/>
                    <a:gd name="connsiteX42" fmla="*/ 219069 w 947731"/>
                    <a:gd name="connsiteY42" fmla="*/ 16539 h 107843"/>
                    <a:gd name="connsiteX43" fmla="*/ 0 w 947731"/>
                    <a:gd name="connsiteY43" fmla="*/ 16539 h 107843"/>
                    <a:gd name="connsiteX44" fmla="*/ 270551 w 947731"/>
                    <a:gd name="connsiteY44" fmla="*/ 0 h 107843"/>
                    <a:gd name="connsiteX45" fmla="*/ 671940 w 947731"/>
                    <a:gd name="connsiteY45" fmla="*/ 0 h 107843"/>
                    <a:gd name="connsiteX46" fmla="*/ 671940 w 947731"/>
                    <a:gd name="connsiteY46" fmla="*/ 45719 h 107843"/>
                    <a:gd name="connsiteX47" fmla="*/ 270551 w 947731"/>
                    <a:gd name="connsiteY47" fmla="*/ 45719 h 107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947731" h="107843">
                      <a:moveTo>
                        <a:pt x="728662" y="91305"/>
                      </a:moveTo>
                      <a:lnTo>
                        <a:pt x="947731" y="91305"/>
                      </a:lnTo>
                      <a:lnTo>
                        <a:pt x="947731" y="107843"/>
                      </a:lnTo>
                      <a:lnTo>
                        <a:pt x="728662" y="107843"/>
                      </a:lnTo>
                      <a:close/>
                      <a:moveTo>
                        <a:pt x="0" y="91305"/>
                      </a:moveTo>
                      <a:lnTo>
                        <a:pt x="219069" y="91305"/>
                      </a:lnTo>
                      <a:lnTo>
                        <a:pt x="219069" y="107843"/>
                      </a:lnTo>
                      <a:lnTo>
                        <a:pt x="0" y="107843"/>
                      </a:lnTo>
                      <a:close/>
                      <a:moveTo>
                        <a:pt x="728662" y="68479"/>
                      </a:moveTo>
                      <a:lnTo>
                        <a:pt x="947731" y="68479"/>
                      </a:lnTo>
                      <a:lnTo>
                        <a:pt x="947731" y="85017"/>
                      </a:lnTo>
                      <a:lnTo>
                        <a:pt x="728662" y="85017"/>
                      </a:lnTo>
                      <a:close/>
                      <a:moveTo>
                        <a:pt x="0" y="68479"/>
                      </a:moveTo>
                      <a:lnTo>
                        <a:pt x="219069" y="68479"/>
                      </a:lnTo>
                      <a:lnTo>
                        <a:pt x="219069" y="85017"/>
                      </a:lnTo>
                      <a:lnTo>
                        <a:pt x="0" y="85017"/>
                      </a:lnTo>
                      <a:close/>
                      <a:moveTo>
                        <a:pt x="270551" y="61913"/>
                      </a:moveTo>
                      <a:lnTo>
                        <a:pt x="671940" y="61913"/>
                      </a:lnTo>
                      <a:lnTo>
                        <a:pt x="671940" y="107632"/>
                      </a:lnTo>
                      <a:lnTo>
                        <a:pt x="270551" y="107632"/>
                      </a:lnTo>
                      <a:close/>
                      <a:moveTo>
                        <a:pt x="728662" y="45653"/>
                      </a:moveTo>
                      <a:lnTo>
                        <a:pt x="947731" y="45653"/>
                      </a:lnTo>
                      <a:lnTo>
                        <a:pt x="947731" y="62191"/>
                      </a:lnTo>
                      <a:lnTo>
                        <a:pt x="728662" y="62191"/>
                      </a:lnTo>
                      <a:close/>
                      <a:moveTo>
                        <a:pt x="0" y="45653"/>
                      </a:moveTo>
                      <a:lnTo>
                        <a:pt x="219069" y="45653"/>
                      </a:lnTo>
                      <a:lnTo>
                        <a:pt x="219069" y="62191"/>
                      </a:lnTo>
                      <a:lnTo>
                        <a:pt x="0" y="62191"/>
                      </a:lnTo>
                      <a:close/>
                      <a:moveTo>
                        <a:pt x="728662" y="22827"/>
                      </a:moveTo>
                      <a:lnTo>
                        <a:pt x="947731" y="22827"/>
                      </a:lnTo>
                      <a:lnTo>
                        <a:pt x="947731" y="39365"/>
                      </a:lnTo>
                      <a:lnTo>
                        <a:pt x="728662" y="39365"/>
                      </a:lnTo>
                      <a:close/>
                      <a:moveTo>
                        <a:pt x="0" y="22827"/>
                      </a:moveTo>
                      <a:lnTo>
                        <a:pt x="219069" y="22827"/>
                      </a:lnTo>
                      <a:lnTo>
                        <a:pt x="219069" y="39365"/>
                      </a:lnTo>
                      <a:lnTo>
                        <a:pt x="0" y="39365"/>
                      </a:lnTo>
                      <a:close/>
                      <a:moveTo>
                        <a:pt x="728662" y="1"/>
                      </a:moveTo>
                      <a:lnTo>
                        <a:pt x="947731" y="1"/>
                      </a:lnTo>
                      <a:lnTo>
                        <a:pt x="947731" y="16539"/>
                      </a:lnTo>
                      <a:lnTo>
                        <a:pt x="728662" y="16539"/>
                      </a:lnTo>
                      <a:close/>
                      <a:moveTo>
                        <a:pt x="0" y="1"/>
                      </a:moveTo>
                      <a:lnTo>
                        <a:pt x="219069" y="1"/>
                      </a:lnTo>
                      <a:lnTo>
                        <a:pt x="219069" y="16539"/>
                      </a:lnTo>
                      <a:lnTo>
                        <a:pt x="0" y="16539"/>
                      </a:lnTo>
                      <a:close/>
                      <a:moveTo>
                        <a:pt x="270551" y="0"/>
                      </a:moveTo>
                      <a:lnTo>
                        <a:pt x="671940" y="0"/>
                      </a:lnTo>
                      <a:lnTo>
                        <a:pt x="671940" y="45719"/>
                      </a:lnTo>
                      <a:lnTo>
                        <a:pt x="270551" y="45719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18" name="グループ化 17">
                <a:extLst>
                  <a:ext uri="{FF2B5EF4-FFF2-40B4-BE49-F238E27FC236}">
                    <a16:creationId xmlns:a16="http://schemas.microsoft.com/office/drawing/2014/main" id="{6BBFB52F-2D99-7EF8-F3DD-D8FD0F04205C}"/>
                  </a:ext>
                </a:extLst>
              </p:cNvPr>
              <p:cNvGrpSpPr/>
              <p:nvPr/>
            </p:nvGrpSpPr>
            <p:grpSpPr>
              <a:xfrm>
                <a:off x="4448175" y="1997775"/>
                <a:ext cx="1009650" cy="186718"/>
                <a:chOff x="4448175" y="1278731"/>
                <a:chExt cx="1009650" cy="186718"/>
              </a:xfrm>
            </p:grpSpPr>
            <p:sp>
              <p:nvSpPr>
                <p:cNvPr id="260" name="正方形/長方形 259">
                  <a:extLst>
                    <a:ext uri="{FF2B5EF4-FFF2-40B4-BE49-F238E27FC236}">
                      <a16:creationId xmlns:a16="http://schemas.microsoft.com/office/drawing/2014/main" id="{79A36768-09E8-93D2-A72B-4A28B07F606F}"/>
                    </a:ext>
                  </a:extLst>
                </p:cNvPr>
                <p:cNvSpPr/>
                <p:nvPr/>
              </p:nvSpPr>
              <p:spPr bwMode="auto">
                <a:xfrm>
                  <a:off x="4448175" y="1278731"/>
                  <a:ext cx="1009650" cy="186718"/>
                </a:xfrm>
                <a:prstGeom prst="rect">
                  <a:avLst/>
                </a:prstGeom>
                <a:solidFill>
                  <a:schemeClr val="bg1">
                    <a:lumMod val="50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61" name="フリーフォーム: 図形 260">
                  <a:extLst>
                    <a:ext uri="{FF2B5EF4-FFF2-40B4-BE49-F238E27FC236}">
                      <a16:creationId xmlns:a16="http://schemas.microsoft.com/office/drawing/2014/main" id="{F93CA094-1652-AB26-F2C3-5D9B13403D4A}"/>
                    </a:ext>
                  </a:extLst>
                </p:cNvPr>
                <p:cNvSpPr/>
                <p:nvPr/>
              </p:nvSpPr>
              <p:spPr bwMode="auto">
                <a:xfrm>
                  <a:off x="4476756" y="1313763"/>
                  <a:ext cx="947731" cy="107843"/>
                </a:xfrm>
                <a:custGeom>
                  <a:avLst/>
                  <a:gdLst>
                    <a:gd name="connsiteX0" fmla="*/ 728662 w 947731"/>
                    <a:gd name="connsiteY0" fmla="*/ 91305 h 107843"/>
                    <a:gd name="connsiteX1" fmla="*/ 947731 w 947731"/>
                    <a:gd name="connsiteY1" fmla="*/ 91305 h 107843"/>
                    <a:gd name="connsiteX2" fmla="*/ 947731 w 947731"/>
                    <a:gd name="connsiteY2" fmla="*/ 107843 h 107843"/>
                    <a:gd name="connsiteX3" fmla="*/ 728662 w 947731"/>
                    <a:gd name="connsiteY3" fmla="*/ 107843 h 107843"/>
                    <a:gd name="connsiteX4" fmla="*/ 0 w 947731"/>
                    <a:gd name="connsiteY4" fmla="*/ 91305 h 107843"/>
                    <a:gd name="connsiteX5" fmla="*/ 219069 w 947731"/>
                    <a:gd name="connsiteY5" fmla="*/ 91305 h 107843"/>
                    <a:gd name="connsiteX6" fmla="*/ 219069 w 947731"/>
                    <a:gd name="connsiteY6" fmla="*/ 107843 h 107843"/>
                    <a:gd name="connsiteX7" fmla="*/ 0 w 947731"/>
                    <a:gd name="connsiteY7" fmla="*/ 107843 h 107843"/>
                    <a:gd name="connsiteX8" fmla="*/ 728662 w 947731"/>
                    <a:gd name="connsiteY8" fmla="*/ 68479 h 107843"/>
                    <a:gd name="connsiteX9" fmla="*/ 947731 w 947731"/>
                    <a:gd name="connsiteY9" fmla="*/ 68479 h 107843"/>
                    <a:gd name="connsiteX10" fmla="*/ 947731 w 947731"/>
                    <a:gd name="connsiteY10" fmla="*/ 85017 h 107843"/>
                    <a:gd name="connsiteX11" fmla="*/ 728662 w 947731"/>
                    <a:gd name="connsiteY11" fmla="*/ 85017 h 107843"/>
                    <a:gd name="connsiteX12" fmla="*/ 0 w 947731"/>
                    <a:gd name="connsiteY12" fmla="*/ 68479 h 107843"/>
                    <a:gd name="connsiteX13" fmla="*/ 219069 w 947731"/>
                    <a:gd name="connsiteY13" fmla="*/ 68479 h 107843"/>
                    <a:gd name="connsiteX14" fmla="*/ 219069 w 947731"/>
                    <a:gd name="connsiteY14" fmla="*/ 85017 h 107843"/>
                    <a:gd name="connsiteX15" fmla="*/ 0 w 947731"/>
                    <a:gd name="connsiteY15" fmla="*/ 85017 h 107843"/>
                    <a:gd name="connsiteX16" fmla="*/ 270551 w 947731"/>
                    <a:gd name="connsiteY16" fmla="*/ 61913 h 107843"/>
                    <a:gd name="connsiteX17" fmla="*/ 671940 w 947731"/>
                    <a:gd name="connsiteY17" fmla="*/ 61913 h 107843"/>
                    <a:gd name="connsiteX18" fmla="*/ 671940 w 947731"/>
                    <a:gd name="connsiteY18" fmla="*/ 107632 h 107843"/>
                    <a:gd name="connsiteX19" fmla="*/ 270551 w 947731"/>
                    <a:gd name="connsiteY19" fmla="*/ 107632 h 107843"/>
                    <a:gd name="connsiteX20" fmla="*/ 728662 w 947731"/>
                    <a:gd name="connsiteY20" fmla="*/ 45653 h 107843"/>
                    <a:gd name="connsiteX21" fmla="*/ 947731 w 947731"/>
                    <a:gd name="connsiteY21" fmla="*/ 45653 h 107843"/>
                    <a:gd name="connsiteX22" fmla="*/ 947731 w 947731"/>
                    <a:gd name="connsiteY22" fmla="*/ 62191 h 107843"/>
                    <a:gd name="connsiteX23" fmla="*/ 728662 w 947731"/>
                    <a:gd name="connsiteY23" fmla="*/ 62191 h 107843"/>
                    <a:gd name="connsiteX24" fmla="*/ 0 w 947731"/>
                    <a:gd name="connsiteY24" fmla="*/ 45653 h 107843"/>
                    <a:gd name="connsiteX25" fmla="*/ 219069 w 947731"/>
                    <a:gd name="connsiteY25" fmla="*/ 45653 h 107843"/>
                    <a:gd name="connsiteX26" fmla="*/ 219069 w 947731"/>
                    <a:gd name="connsiteY26" fmla="*/ 62191 h 107843"/>
                    <a:gd name="connsiteX27" fmla="*/ 0 w 947731"/>
                    <a:gd name="connsiteY27" fmla="*/ 62191 h 107843"/>
                    <a:gd name="connsiteX28" fmla="*/ 728662 w 947731"/>
                    <a:gd name="connsiteY28" fmla="*/ 22827 h 107843"/>
                    <a:gd name="connsiteX29" fmla="*/ 947731 w 947731"/>
                    <a:gd name="connsiteY29" fmla="*/ 22827 h 107843"/>
                    <a:gd name="connsiteX30" fmla="*/ 947731 w 947731"/>
                    <a:gd name="connsiteY30" fmla="*/ 39365 h 107843"/>
                    <a:gd name="connsiteX31" fmla="*/ 728662 w 947731"/>
                    <a:gd name="connsiteY31" fmla="*/ 39365 h 107843"/>
                    <a:gd name="connsiteX32" fmla="*/ 0 w 947731"/>
                    <a:gd name="connsiteY32" fmla="*/ 22827 h 107843"/>
                    <a:gd name="connsiteX33" fmla="*/ 219069 w 947731"/>
                    <a:gd name="connsiteY33" fmla="*/ 22827 h 107843"/>
                    <a:gd name="connsiteX34" fmla="*/ 219069 w 947731"/>
                    <a:gd name="connsiteY34" fmla="*/ 39365 h 107843"/>
                    <a:gd name="connsiteX35" fmla="*/ 0 w 947731"/>
                    <a:gd name="connsiteY35" fmla="*/ 39365 h 107843"/>
                    <a:gd name="connsiteX36" fmla="*/ 728662 w 947731"/>
                    <a:gd name="connsiteY36" fmla="*/ 1 h 107843"/>
                    <a:gd name="connsiteX37" fmla="*/ 947731 w 947731"/>
                    <a:gd name="connsiteY37" fmla="*/ 1 h 107843"/>
                    <a:gd name="connsiteX38" fmla="*/ 947731 w 947731"/>
                    <a:gd name="connsiteY38" fmla="*/ 16539 h 107843"/>
                    <a:gd name="connsiteX39" fmla="*/ 728662 w 947731"/>
                    <a:gd name="connsiteY39" fmla="*/ 16539 h 107843"/>
                    <a:gd name="connsiteX40" fmla="*/ 0 w 947731"/>
                    <a:gd name="connsiteY40" fmla="*/ 1 h 107843"/>
                    <a:gd name="connsiteX41" fmla="*/ 219069 w 947731"/>
                    <a:gd name="connsiteY41" fmla="*/ 1 h 107843"/>
                    <a:gd name="connsiteX42" fmla="*/ 219069 w 947731"/>
                    <a:gd name="connsiteY42" fmla="*/ 16539 h 107843"/>
                    <a:gd name="connsiteX43" fmla="*/ 0 w 947731"/>
                    <a:gd name="connsiteY43" fmla="*/ 16539 h 107843"/>
                    <a:gd name="connsiteX44" fmla="*/ 270551 w 947731"/>
                    <a:gd name="connsiteY44" fmla="*/ 0 h 107843"/>
                    <a:gd name="connsiteX45" fmla="*/ 671940 w 947731"/>
                    <a:gd name="connsiteY45" fmla="*/ 0 h 107843"/>
                    <a:gd name="connsiteX46" fmla="*/ 671940 w 947731"/>
                    <a:gd name="connsiteY46" fmla="*/ 45719 h 107843"/>
                    <a:gd name="connsiteX47" fmla="*/ 270551 w 947731"/>
                    <a:gd name="connsiteY47" fmla="*/ 45719 h 107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947731" h="107843">
                      <a:moveTo>
                        <a:pt x="728662" y="91305"/>
                      </a:moveTo>
                      <a:lnTo>
                        <a:pt x="947731" y="91305"/>
                      </a:lnTo>
                      <a:lnTo>
                        <a:pt x="947731" y="107843"/>
                      </a:lnTo>
                      <a:lnTo>
                        <a:pt x="728662" y="107843"/>
                      </a:lnTo>
                      <a:close/>
                      <a:moveTo>
                        <a:pt x="0" y="91305"/>
                      </a:moveTo>
                      <a:lnTo>
                        <a:pt x="219069" y="91305"/>
                      </a:lnTo>
                      <a:lnTo>
                        <a:pt x="219069" y="107843"/>
                      </a:lnTo>
                      <a:lnTo>
                        <a:pt x="0" y="107843"/>
                      </a:lnTo>
                      <a:close/>
                      <a:moveTo>
                        <a:pt x="728662" y="68479"/>
                      </a:moveTo>
                      <a:lnTo>
                        <a:pt x="947731" y="68479"/>
                      </a:lnTo>
                      <a:lnTo>
                        <a:pt x="947731" y="85017"/>
                      </a:lnTo>
                      <a:lnTo>
                        <a:pt x="728662" y="85017"/>
                      </a:lnTo>
                      <a:close/>
                      <a:moveTo>
                        <a:pt x="0" y="68479"/>
                      </a:moveTo>
                      <a:lnTo>
                        <a:pt x="219069" y="68479"/>
                      </a:lnTo>
                      <a:lnTo>
                        <a:pt x="219069" y="85017"/>
                      </a:lnTo>
                      <a:lnTo>
                        <a:pt x="0" y="85017"/>
                      </a:lnTo>
                      <a:close/>
                      <a:moveTo>
                        <a:pt x="270551" y="61913"/>
                      </a:moveTo>
                      <a:lnTo>
                        <a:pt x="671940" y="61913"/>
                      </a:lnTo>
                      <a:lnTo>
                        <a:pt x="671940" y="107632"/>
                      </a:lnTo>
                      <a:lnTo>
                        <a:pt x="270551" y="107632"/>
                      </a:lnTo>
                      <a:close/>
                      <a:moveTo>
                        <a:pt x="728662" y="45653"/>
                      </a:moveTo>
                      <a:lnTo>
                        <a:pt x="947731" y="45653"/>
                      </a:lnTo>
                      <a:lnTo>
                        <a:pt x="947731" y="62191"/>
                      </a:lnTo>
                      <a:lnTo>
                        <a:pt x="728662" y="62191"/>
                      </a:lnTo>
                      <a:close/>
                      <a:moveTo>
                        <a:pt x="0" y="45653"/>
                      </a:moveTo>
                      <a:lnTo>
                        <a:pt x="219069" y="45653"/>
                      </a:lnTo>
                      <a:lnTo>
                        <a:pt x="219069" y="62191"/>
                      </a:lnTo>
                      <a:lnTo>
                        <a:pt x="0" y="62191"/>
                      </a:lnTo>
                      <a:close/>
                      <a:moveTo>
                        <a:pt x="728662" y="22827"/>
                      </a:moveTo>
                      <a:lnTo>
                        <a:pt x="947731" y="22827"/>
                      </a:lnTo>
                      <a:lnTo>
                        <a:pt x="947731" y="39365"/>
                      </a:lnTo>
                      <a:lnTo>
                        <a:pt x="728662" y="39365"/>
                      </a:lnTo>
                      <a:close/>
                      <a:moveTo>
                        <a:pt x="0" y="22827"/>
                      </a:moveTo>
                      <a:lnTo>
                        <a:pt x="219069" y="22827"/>
                      </a:lnTo>
                      <a:lnTo>
                        <a:pt x="219069" y="39365"/>
                      </a:lnTo>
                      <a:lnTo>
                        <a:pt x="0" y="39365"/>
                      </a:lnTo>
                      <a:close/>
                      <a:moveTo>
                        <a:pt x="728662" y="1"/>
                      </a:moveTo>
                      <a:lnTo>
                        <a:pt x="947731" y="1"/>
                      </a:lnTo>
                      <a:lnTo>
                        <a:pt x="947731" y="16539"/>
                      </a:lnTo>
                      <a:lnTo>
                        <a:pt x="728662" y="16539"/>
                      </a:lnTo>
                      <a:close/>
                      <a:moveTo>
                        <a:pt x="0" y="1"/>
                      </a:moveTo>
                      <a:lnTo>
                        <a:pt x="219069" y="1"/>
                      </a:lnTo>
                      <a:lnTo>
                        <a:pt x="219069" y="16539"/>
                      </a:lnTo>
                      <a:lnTo>
                        <a:pt x="0" y="16539"/>
                      </a:lnTo>
                      <a:close/>
                      <a:moveTo>
                        <a:pt x="270551" y="0"/>
                      </a:moveTo>
                      <a:lnTo>
                        <a:pt x="671940" y="0"/>
                      </a:lnTo>
                      <a:lnTo>
                        <a:pt x="671940" y="45719"/>
                      </a:lnTo>
                      <a:lnTo>
                        <a:pt x="270551" y="45719"/>
                      </a:lnTo>
                      <a:close/>
                    </a:path>
                  </a:pathLst>
                </a:custGeom>
                <a:solidFill>
                  <a:schemeClr val="tx1">
                    <a:lumMod val="85000"/>
                    <a:lumOff val="1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9" name="正方形/長方形 18">
                <a:extLst>
                  <a:ext uri="{FF2B5EF4-FFF2-40B4-BE49-F238E27FC236}">
                    <a16:creationId xmlns:a16="http://schemas.microsoft.com/office/drawing/2014/main" id="{E92868C2-FACE-B06F-4B6F-445356487CBC}"/>
                  </a:ext>
                </a:extLst>
              </p:cNvPr>
              <p:cNvSpPr/>
              <p:nvPr/>
            </p:nvSpPr>
            <p:spPr bwMode="auto">
              <a:xfrm>
                <a:off x="4394628" y="2210284"/>
                <a:ext cx="1116744" cy="45719"/>
              </a:xfrm>
              <a:prstGeom prst="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grpSp>
            <p:nvGrpSpPr>
              <p:cNvPr id="20" name="グループ化 19">
                <a:extLst>
                  <a:ext uri="{FF2B5EF4-FFF2-40B4-BE49-F238E27FC236}">
                    <a16:creationId xmlns:a16="http://schemas.microsoft.com/office/drawing/2014/main" id="{866EDBC7-2A7C-0D28-BFF5-A3A50EAED008}"/>
                  </a:ext>
                </a:extLst>
              </p:cNvPr>
              <p:cNvGrpSpPr/>
              <p:nvPr/>
            </p:nvGrpSpPr>
            <p:grpSpPr>
              <a:xfrm>
                <a:off x="4448175" y="2306151"/>
                <a:ext cx="1009650" cy="289132"/>
                <a:chOff x="4448175" y="1278731"/>
                <a:chExt cx="1009650" cy="289132"/>
              </a:xfrm>
            </p:grpSpPr>
            <p:sp>
              <p:nvSpPr>
                <p:cNvPr id="257" name="正方形/長方形 256">
                  <a:extLst>
                    <a:ext uri="{FF2B5EF4-FFF2-40B4-BE49-F238E27FC236}">
                      <a16:creationId xmlns:a16="http://schemas.microsoft.com/office/drawing/2014/main" id="{BF9B41CB-7521-9FC8-B343-74A33E37033B}"/>
                    </a:ext>
                  </a:extLst>
                </p:cNvPr>
                <p:cNvSpPr/>
                <p:nvPr/>
              </p:nvSpPr>
              <p:spPr bwMode="auto">
                <a:xfrm>
                  <a:off x="4448175" y="1278731"/>
                  <a:ext cx="1009650" cy="289132"/>
                </a:xfrm>
                <a:prstGeom prst="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58" name="フリーフォーム: 図形 257">
                  <a:extLst>
                    <a:ext uri="{FF2B5EF4-FFF2-40B4-BE49-F238E27FC236}">
                      <a16:creationId xmlns:a16="http://schemas.microsoft.com/office/drawing/2014/main" id="{ADD673A4-8FCB-FBF9-BB98-FE6217B1D6E5}"/>
                    </a:ext>
                  </a:extLst>
                </p:cNvPr>
                <p:cNvSpPr/>
                <p:nvPr/>
              </p:nvSpPr>
              <p:spPr bwMode="auto">
                <a:xfrm>
                  <a:off x="4476756" y="1313763"/>
                  <a:ext cx="947731" cy="107843"/>
                </a:xfrm>
                <a:custGeom>
                  <a:avLst/>
                  <a:gdLst>
                    <a:gd name="connsiteX0" fmla="*/ 728662 w 947731"/>
                    <a:gd name="connsiteY0" fmla="*/ 91305 h 107843"/>
                    <a:gd name="connsiteX1" fmla="*/ 947731 w 947731"/>
                    <a:gd name="connsiteY1" fmla="*/ 91305 h 107843"/>
                    <a:gd name="connsiteX2" fmla="*/ 947731 w 947731"/>
                    <a:gd name="connsiteY2" fmla="*/ 107843 h 107843"/>
                    <a:gd name="connsiteX3" fmla="*/ 728662 w 947731"/>
                    <a:gd name="connsiteY3" fmla="*/ 107843 h 107843"/>
                    <a:gd name="connsiteX4" fmla="*/ 0 w 947731"/>
                    <a:gd name="connsiteY4" fmla="*/ 91305 h 107843"/>
                    <a:gd name="connsiteX5" fmla="*/ 219069 w 947731"/>
                    <a:gd name="connsiteY5" fmla="*/ 91305 h 107843"/>
                    <a:gd name="connsiteX6" fmla="*/ 219069 w 947731"/>
                    <a:gd name="connsiteY6" fmla="*/ 107843 h 107843"/>
                    <a:gd name="connsiteX7" fmla="*/ 0 w 947731"/>
                    <a:gd name="connsiteY7" fmla="*/ 107843 h 107843"/>
                    <a:gd name="connsiteX8" fmla="*/ 728662 w 947731"/>
                    <a:gd name="connsiteY8" fmla="*/ 68479 h 107843"/>
                    <a:gd name="connsiteX9" fmla="*/ 947731 w 947731"/>
                    <a:gd name="connsiteY9" fmla="*/ 68479 h 107843"/>
                    <a:gd name="connsiteX10" fmla="*/ 947731 w 947731"/>
                    <a:gd name="connsiteY10" fmla="*/ 85017 h 107843"/>
                    <a:gd name="connsiteX11" fmla="*/ 728662 w 947731"/>
                    <a:gd name="connsiteY11" fmla="*/ 85017 h 107843"/>
                    <a:gd name="connsiteX12" fmla="*/ 0 w 947731"/>
                    <a:gd name="connsiteY12" fmla="*/ 68479 h 107843"/>
                    <a:gd name="connsiteX13" fmla="*/ 219069 w 947731"/>
                    <a:gd name="connsiteY13" fmla="*/ 68479 h 107843"/>
                    <a:gd name="connsiteX14" fmla="*/ 219069 w 947731"/>
                    <a:gd name="connsiteY14" fmla="*/ 85017 h 107843"/>
                    <a:gd name="connsiteX15" fmla="*/ 0 w 947731"/>
                    <a:gd name="connsiteY15" fmla="*/ 85017 h 107843"/>
                    <a:gd name="connsiteX16" fmla="*/ 270551 w 947731"/>
                    <a:gd name="connsiteY16" fmla="*/ 61913 h 107843"/>
                    <a:gd name="connsiteX17" fmla="*/ 671940 w 947731"/>
                    <a:gd name="connsiteY17" fmla="*/ 61913 h 107843"/>
                    <a:gd name="connsiteX18" fmla="*/ 671940 w 947731"/>
                    <a:gd name="connsiteY18" fmla="*/ 107632 h 107843"/>
                    <a:gd name="connsiteX19" fmla="*/ 270551 w 947731"/>
                    <a:gd name="connsiteY19" fmla="*/ 107632 h 107843"/>
                    <a:gd name="connsiteX20" fmla="*/ 728662 w 947731"/>
                    <a:gd name="connsiteY20" fmla="*/ 45653 h 107843"/>
                    <a:gd name="connsiteX21" fmla="*/ 947731 w 947731"/>
                    <a:gd name="connsiteY21" fmla="*/ 45653 h 107843"/>
                    <a:gd name="connsiteX22" fmla="*/ 947731 w 947731"/>
                    <a:gd name="connsiteY22" fmla="*/ 62191 h 107843"/>
                    <a:gd name="connsiteX23" fmla="*/ 728662 w 947731"/>
                    <a:gd name="connsiteY23" fmla="*/ 62191 h 107843"/>
                    <a:gd name="connsiteX24" fmla="*/ 0 w 947731"/>
                    <a:gd name="connsiteY24" fmla="*/ 45653 h 107843"/>
                    <a:gd name="connsiteX25" fmla="*/ 219069 w 947731"/>
                    <a:gd name="connsiteY25" fmla="*/ 45653 h 107843"/>
                    <a:gd name="connsiteX26" fmla="*/ 219069 w 947731"/>
                    <a:gd name="connsiteY26" fmla="*/ 62191 h 107843"/>
                    <a:gd name="connsiteX27" fmla="*/ 0 w 947731"/>
                    <a:gd name="connsiteY27" fmla="*/ 62191 h 107843"/>
                    <a:gd name="connsiteX28" fmla="*/ 728662 w 947731"/>
                    <a:gd name="connsiteY28" fmla="*/ 22827 h 107843"/>
                    <a:gd name="connsiteX29" fmla="*/ 947731 w 947731"/>
                    <a:gd name="connsiteY29" fmla="*/ 22827 h 107843"/>
                    <a:gd name="connsiteX30" fmla="*/ 947731 w 947731"/>
                    <a:gd name="connsiteY30" fmla="*/ 39365 h 107843"/>
                    <a:gd name="connsiteX31" fmla="*/ 728662 w 947731"/>
                    <a:gd name="connsiteY31" fmla="*/ 39365 h 107843"/>
                    <a:gd name="connsiteX32" fmla="*/ 0 w 947731"/>
                    <a:gd name="connsiteY32" fmla="*/ 22827 h 107843"/>
                    <a:gd name="connsiteX33" fmla="*/ 219069 w 947731"/>
                    <a:gd name="connsiteY33" fmla="*/ 22827 h 107843"/>
                    <a:gd name="connsiteX34" fmla="*/ 219069 w 947731"/>
                    <a:gd name="connsiteY34" fmla="*/ 39365 h 107843"/>
                    <a:gd name="connsiteX35" fmla="*/ 0 w 947731"/>
                    <a:gd name="connsiteY35" fmla="*/ 39365 h 107843"/>
                    <a:gd name="connsiteX36" fmla="*/ 728662 w 947731"/>
                    <a:gd name="connsiteY36" fmla="*/ 1 h 107843"/>
                    <a:gd name="connsiteX37" fmla="*/ 947731 w 947731"/>
                    <a:gd name="connsiteY37" fmla="*/ 1 h 107843"/>
                    <a:gd name="connsiteX38" fmla="*/ 947731 w 947731"/>
                    <a:gd name="connsiteY38" fmla="*/ 16539 h 107843"/>
                    <a:gd name="connsiteX39" fmla="*/ 728662 w 947731"/>
                    <a:gd name="connsiteY39" fmla="*/ 16539 h 107843"/>
                    <a:gd name="connsiteX40" fmla="*/ 0 w 947731"/>
                    <a:gd name="connsiteY40" fmla="*/ 1 h 107843"/>
                    <a:gd name="connsiteX41" fmla="*/ 219069 w 947731"/>
                    <a:gd name="connsiteY41" fmla="*/ 1 h 107843"/>
                    <a:gd name="connsiteX42" fmla="*/ 219069 w 947731"/>
                    <a:gd name="connsiteY42" fmla="*/ 16539 h 107843"/>
                    <a:gd name="connsiteX43" fmla="*/ 0 w 947731"/>
                    <a:gd name="connsiteY43" fmla="*/ 16539 h 107843"/>
                    <a:gd name="connsiteX44" fmla="*/ 270551 w 947731"/>
                    <a:gd name="connsiteY44" fmla="*/ 0 h 107843"/>
                    <a:gd name="connsiteX45" fmla="*/ 671940 w 947731"/>
                    <a:gd name="connsiteY45" fmla="*/ 0 h 107843"/>
                    <a:gd name="connsiteX46" fmla="*/ 671940 w 947731"/>
                    <a:gd name="connsiteY46" fmla="*/ 45719 h 107843"/>
                    <a:gd name="connsiteX47" fmla="*/ 270551 w 947731"/>
                    <a:gd name="connsiteY47" fmla="*/ 45719 h 107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947731" h="107843">
                      <a:moveTo>
                        <a:pt x="728662" y="91305"/>
                      </a:moveTo>
                      <a:lnTo>
                        <a:pt x="947731" y="91305"/>
                      </a:lnTo>
                      <a:lnTo>
                        <a:pt x="947731" y="107843"/>
                      </a:lnTo>
                      <a:lnTo>
                        <a:pt x="728662" y="107843"/>
                      </a:lnTo>
                      <a:close/>
                      <a:moveTo>
                        <a:pt x="0" y="91305"/>
                      </a:moveTo>
                      <a:lnTo>
                        <a:pt x="219069" y="91305"/>
                      </a:lnTo>
                      <a:lnTo>
                        <a:pt x="219069" y="107843"/>
                      </a:lnTo>
                      <a:lnTo>
                        <a:pt x="0" y="107843"/>
                      </a:lnTo>
                      <a:close/>
                      <a:moveTo>
                        <a:pt x="728662" y="68479"/>
                      </a:moveTo>
                      <a:lnTo>
                        <a:pt x="947731" y="68479"/>
                      </a:lnTo>
                      <a:lnTo>
                        <a:pt x="947731" y="85017"/>
                      </a:lnTo>
                      <a:lnTo>
                        <a:pt x="728662" y="85017"/>
                      </a:lnTo>
                      <a:close/>
                      <a:moveTo>
                        <a:pt x="0" y="68479"/>
                      </a:moveTo>
                      <a:lnTo>
                        <a:pt x="219069" y="68479"/>
                      </a:lnTo>
                      <a:lnTo>
                        <a:pt x="219069" y="85017"/>
                      </a:lnTo>
                      <a:lnTo>
                        <a:pt x="0" y="85017"/>
                      </a:lnTo>
                      <a:close/>
                      <a:moveTo>
                        <a:pt x="270551" y="61913"/>
                      </a:moveTo>
                      <a:lnTo>
                        <a:pt x="671940" y="61913"/>
                      </a:lnTo>
                      <a:lnTo>
                        <a:pt x="671940" y="107632"/>
                      </a:lnTo>
                      <a:lnTo>
                        <a:pt x="270551" y="107632"/>
                      </a:lnTo>
                      <a:close/>
                      <a:moveTo>
                        <a:pt x="728662" y="45653"/>
                      </a:moveTo>
                      <a:lnTo>
                        <a:pt x="947731" y="45653"/>
                      </a:lnTo>
                      <a:lnTo>
                        <a:pt x="947731" y="62191"/>
                      </a:lnTo>
                      <a:lnTo>
                        <a:pt x="728662" y="62191"/>
                      </a:lnTo>
                      <a:close/>
                      <a:moveTo>
                        <a:pt x="0" y="45653"/>
                      </a:moveTo>
                      <a:lnTo>
                        <a:pt x="219069" y="45653"/>
                      </a:lnTo>
                      <a:lnTo>
                        <a:pt x="219069" y="62191"/>
                      </a:lnTo>
                      <a:lnTo>
                        <a:pt x="0" y="62191"/>
                      </a:lnTo>
                      <a:close/>
                      <a:moveTo>
                        <a:pt x="728662" y="22827"/>
                      </a:moveTo>
                      <a:lnTo>
                        <a:pt x="947731" y="22827"/>
                      </a:lnTo>
                      <a:lnTo>
                        <a:pt x="947731" y="39365"/>
                      </a:lnTo>
                      <a:lnTo>
                        <a:pt x="728662" y="39365"/>
                      </a:lnTo>
                      <a:close/>
                      <a:moveTo>
                        <a:pt x="0" y="22827"/>
                      </a:moveTo>
                      <a:lnTo>
                        <a:pt x="219069" y="22827"/>
                      </a:lnTo>
                      <a:lnTo>
                        <a:pt x="219069" y="39365"/>
                      </a:lnTo>
                      <a:lnTo>
                        <a:pt x="0" y="39365"/>
                      </a:lnTo>
                      <a:close/>
                      <a:moveTo>
                        <a:pt x="728662" y="1"/>
                      </a:moveTo>
                      <a:lnTo>
                        <a:pt x="947731" y="1"/>
                      </a:lnTo>
                      <a:lnTo>
                        <a:pt x="947731" y="16539"/>
                      </a:lnTo>
                      <a:lnTo>
                        <a:pt x="728662" y="16539"/>
                      </a:lnTo>
                      <a:close/>
                      <a:moveTo>
                        <a:pt x="0" y="1"/>
                      </a:moveTo>
                      <a:lnTo>
                        <a:pt x="219069" y="1"/>
                      </a:lnTo>
                      <a:lnTo>
                        <a:pt x="219069" y="16539"/>
                      </a:lnTo>
                      <a:lnTo>
                        <a:pt x="0" y="16539"/>
                      </a:lnTo>
                      <a:close/>
                      <a:moveTo>
                        <a:pt x="270551" y="0"/>
                      </a:moveTo>
                      <a:lnTo>
                        <a:pt x="671940" y="0"/>
                      </a:lnTo>
                      <a:lnTo>
                        <a:pt x="671940" y="45719"/>
                      </a:lnTo>
                      <a:lnTo>
                        <a:pt x="270551" y="45719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59" name="フリーフォーム: 図形 258">
                  <a:extLst>
                    <a:ext uri="{FF2B5EF4-FFF2-40B4-BE49-F238E27FC236}">
                      <a16:creationId xmlns:a16="http://schemas.microsoft.com/office/drawing/2014/main" id="{1414D1F9-D88A-A236-5CA4-2C75A5F464DA}"/>
                    </a:ext>
                  </a:extLst>
                </p:cNvPr>
                <p:cNvSpPr/>
                <p:nvPr/>
              </p:nvSpPr>
              <p:spPr bwMode="auto">
                <a:xfrm>
                  <a:off x="4476756" y="1437588"/>
                  <a:ext cx="947731" cy="107843"/>
                </a:xfrm>
                <a:custGeom>
                  <a:avLst/>
                  <a:gdLst>
                    <a:gd name="connsiteX0" fmla="*/ 728662 w 947731"/>
                    <a:gd name="connsiteY0" fmla="*/ 91305 h 107843"/>
                    <a:gd name="connsiteX1" fmla="*/ 947731 w 947731"/>
                    <a:gd name="connsiteY1" fmla="*/ 91305 h 107843"/>
                    <a:gd name="connsiteX2" fmla="*/ 947731 w 947731"/>
                    <a:gd name="connsiteY2" fmla="*/ 107843 h 107843"/>
                    <a:gd name="connsiteX3" fmla="*/ 728662 w 947731"/>
                    <a:gd name="connsiteY3" fmla="*/ 107843 h 107843"/>
                    <a:gd name="connsiteX4" fmla="*/ 0 w 947731"/>
                    <a:gd name="connsiteY4" fmla="*/ 91305 h 107843"/>
                    <a:gd name="connsiteX5" fmla="*/ 219069 w 947731"/>
                    <a:gd name="connsiteY5" fmla="*/ 91305 h 107843"/>
                    <a:gd name="connsiteX6" fmla="*/ 219069 w 947731"/>
                    <a:gd name="connsiteY6" fmla="*/ 107843 h 107843"/>
                    <a:gd name="connsiteX7" fmla="*/ 0 w 947731"/>
                    <a:gd name="connsiteY7" fmla="*/ 107843 h 107843"/>
                    <a:gd name="connsiteX8" fmla="*/ 728662 w 947731"/>
                    <a:gd name="connsiteY8" fmla="*/ 68479 h 107843"/>
                    <a:gd name="connsiteX9" fmla="*/ 947731 w 947731"/>
                    <a:gd name="connsiteY9" fmla="*/ 68479 h 107843"/>
                    <a:gd name="connsiteX10" fmla="*/ 947731 w 947731"/>
                    <a:gd name="connsiteY10" fmla="*/ 85017 h 107843"/>
                    <a:gd name="connsiteX11" fmla="*/ 728662 w 947731"/>
                    <a:gd name="connsiteY11" fmla="*/ 85017 h 107843"/>
                    <a:gd name="connsiteX12" fmla="*/ 0 w 947731"/>
                    <a:gd name="connsiteY12" fmla="*/ 68479 h 107843"/>
                    <a:gd name="connsiteX13" fmla="*/ 219069 w 947731"/>
                    <a:gd name="connsiteY13" fmla="*/ 68479 h 107843"/>
                    <a:gd name="connsiteX14" fmla="*/ 219069 w 947731"/>
                    <a:gd name="connsiteY14" fmla="*/ 85017 h 107843"/>
                    <a:gd name="connsiteX15" fmla="*/ 0 w 947731"/>
                    <a:gd name="connsiteY15" fmla="*/ 85017 h 107843"/>
                    <a:gd name="connsiteX16" fmla="*/ 270551 w 947731"/>
                    <a:gd name="connsiteY16" fmla="*/ 61913 h 107843"/>
                    <a:gd name="connsiteX17" fmla="*/ 671940 w 947731"/>
                    <a:gd name="connsiteY17" fmla="*/ 61913 h 107843"/>
                    <a:gd name="connsiteX18" fmla="*/ 671940 w 947731"/>
                    <a:gd name="connsiteY18" fmla="*/ 107632 h 107843"/>
                    <a:gd name="connsiteX19" fmla="*/ 270551 w 947731"/>
                    <a:gd name="connsiteY19" fmla="*/ 107632 h 107843"/>
                    <a:gd name="connsiteX20" fmla="*/ 728662 w 947731"/>
                    <a:gd name="connsiteY20" fmla="*/ 45653 h 107843"/>
                    <a:gd name="connsiteX21" fmla="*/ 947731 w 947731"/>
                    <a:gd name="connsiteY21" fmla="*/ 45653 h 107843"/>
                    <a:gd name="connsiteX22" fmla="*/ 947731 w 947731"/>
                    <a:gd name="connsiteY22" fmla="*/ 62191 h 107843"/>
                    <a:gd name="connsiteX23" fmla="*/ 728662 w 947731"/>
                    <a:gd name="connsiteY23" fmla="*/ 62191 h 107843"/>
                    <a:gd name="connsiteX24" fmla="*/ 0 w 947731"/>
                    <a:gd name="connsiteY24" fmla="*/ 45653 h 107843"/>
                    <a:gd name="connsiteX25" fmla="*/ 219069 w 947731"/>
                    <a:gd name="connsiteY25" fmla="*/ 45653 h 107843"/>
                    <a:gd name="connsiteX26" fmla="*/ 219069 w 947731"/>
                    <a:gd name="connsiteY26" fmla="*/ 62191 h 107843"/>
                    <a:gd name="connsiteX27" fmla="*/ 0 w 947731"/>
                    <a:gd name="connsiteY27" fmla="*/ 62191 h 107843"/>
                    <a:gd name="connsiteX28" fmla="*/ 728662 w 947731"/>
                    <a:gd name="connsiteY28" fmla="*/ 22827 h 107843"/>
                    <a:gd name="connsiteX29" fmla="*/ 947731 w 947731"/>
                    <a:gd name="connsiteY29" fmla="*/ 22827 h 107843"/>
                    <a:gd name="connsiteX30" fmla="*/ 947731 w 947731"/>
                    <a:gd name="connsiteY30" fmla="*/ 39365 h 107843"/>
                    <a:gd name="connsiteX31" fmla="*/ 728662 w 947731"/>
                    <a:gd name="connsiteY31" fmla="*/ 39365 h 107843"/>
                    <a:gd name="connsiteX32" fmla="*/ 0 w 947731"/>
                    <a:gd name="connsiteY32" fmla="*/ 22827 h 107843"/>
                    <a:gd name="connsiteX33" fmla="*/ 219069 w 947731"/>
                    <a:gd name="connsiteY33" fmla="*/ 22827 h 107843"/>
                    <a:gd name="connsiteX34" fmla="*/ 219069 w 947731"/>
                    <a:gd name="connsiteY34" fmla="*/ 39365 h 107843"/>
                    <a:gd name="connsiteX35" fmla="*/ 0 w 947731"/>
                    <a:gd name="connsiteY35" fmla="*/ 39365 h 107843"/>
                    <a:gd name="connsiteX36" fmla="*/ 728662 w 947731"/>
                    <a:gd name="connsiteY36" fmla="*/ 1 h 107843"/>
                    <a:gd name="connsiteX37" fmla="*/ 947731 w 947731"/>
                    <a:gd name="connsiteY37" fmla="*/ 1 h 107843"/>
                    <a:gd name="connsiteX38" fmla="*/ 947731 w 947731"/>
                    <a:gd name="connsiteY38" fmla="*/ 16539 h 107843"/>
                    <a:gd name="connsiteX39" fmla="*/ 728662 w 947731"/>
                    <a:gd name="connsiteY39" fmla="*/ 16539 h 107843"/>
                    <a:gd name="connsiteX40" fmla="*/ 0 w 947731"/>
                    <a:gd name="connsiteY40" fmla="*/ 1 h 107843"/>
                    <a:gd name="connsiteX41" fmla="*/ 219069 w 947731"/>
                    <a:gd name="connsiteY41" fmla="*/ 1 h 107843"/>
                    <a:gd name="connsiteX42" fmla="*/ 219069 w 947731"/>
                    <a:gd name="connsiteY42" fmla="*/ 16539 h 107843"/>
                    <a:gd name="connsiteX43" fmla="*/ 0 w 947731"/>
                    <a:gd name="connsiteY43" fmla="*/ 16539 h 107843"/>
                    <a:gd name="connsiteX44" fmla="*/ 270551 w 947731"/>
                    <a:gd name="connsiteY44" fmla="*/ 0 h 107843"/>
                    <a:gd name="connsiteX45" fmla="*/ 671940 w 947731"/>
                    <a:gd name="connsiteY45" fmla="*/ 0 h 107843"/>
                    <a:gd name="connsiteX46" fmla="*/ 671940 w 947731"/>
                    <a:gd name="connsiteY46" fmla="*/ 45719 h 107843"/>
                    <a:gd name="connsiteX47" fmla="*/ 270551 w 947731"/>
                    <a:gd name="connsiteY47" fmla="*/ 45719 h 1078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</a:cxnLst>
                  <a:rect l="l" t="t" r="r" b="b"/>
                  <a:pathLst>
                    <a:path w="947731" h="107843">
                      <a:moveTo>
                        <a:pt x="728662" y="91305"/>
                      </a:moveTo>
                      <a:lnTo>
                        <a:pt x="947731" y="91305"/>
                      </a:lnTo>
                      <a:lnTo>
                        <a:pt x="947731" y="107843"/>
                      </a:lnTo>
                      <a:lnTo>
                        <a:pt x="728662" y="107843"/>
                      </a:lnTo>
                      <a:close/>
                      <a:moveTo>
                        <a:pt x="0" y="91305"/>
                      </a:moveTo>
                      <a:lnTo>
                        <a:pt x="219069" y="91305"/>
                      </a:lnTo>
                      <a:lnTo>
                        <a:pt x="219069" y="107843"/>
                      </a:lnTo>
                      <a:lnTo>
                        <a:pt x="0" y="107843"/>
                      </a:lnTo>
                      <a:close/>
                      <a:moveTo>
                        <a:pt x="728662" y="68479"/>
                      </a:moveTo>
                      <a:lnTo>
                        <a:pt x="947731" y="68479"/>
                      </a:lnTo>
                      <a:lnTo>
                        <a:pt x="947731" y="85017"/>
                      </a:lnTo>
                      <a:lnTo>
                        <a:pt x="728662" y="85017"/>
                      </a:lnTo>
                      <a:close/>
                      <a:moveTo>
                        <a:pt x="0" y="68479"/>
                      </a:moveTo>
                      <a:lnTo>
                        <a:pt x="219069" y="68479"/>
                      </a:lnTo>
                      <a:lnTo>
                        <a:pt x="219069" y="85017"/>
                      </a:lnTo>
                      <a:lnTo>
                        <a:pt x="0" y="85017"/>
                      </a:lnTo>
                      <a:close/>
                      <a:moveTo>
                        <a:pt x="270551" y="61913"/>
                      </a:moveTo>
                      <a:lnTo>
                        <a:pt x="671940" y="61913"/>
                      </a:lnTo>
                      <a:lnTo>
                        <a:pt x="671940" y="107632"/>
                      </a:lnTo>
                      <a:lnTo>
                        <a:pt x="270551" y="107632"/>
                      </a:lnTo>
                      <a:close/>
                      <a:moveTo>
                        <a:pt x="728662" y="45653"/>
                      </a:moveTo>
                      <a:lnTo>
                        <a:pt x="947731" y="45653"/>
                      </a:lnTo>
                      <a:lnTo>
                        <a:pt x="947731" y="62191"/>
                      </a:lnTo>
                      <a:lnTo>
                        <a:pt x="728662" y="62191"/>
                      </a:lnTo>
                      <a:close/>
                      <a:moveTo>
                        <a:pt x="0" y="45653"/>
                      </a:moveTo>
                      <a:lnTo>
                        <a:pt x="219069" y="45653"/>
                      </a:lnTo>
                      <a:lnTo>
                        <a:pt x="219069" y="62191"/>
                      </a:lnTo>
                      <a:lnTo>
                        <a:pt x="0" y="62191"/>
                      </a:lnTo>
                      <a:close/>
                      <a:moveTo>
                        <a:pt x="728662" y="22827"/>
                      </a:moveTo>
                      <a:lnTo>
                        <a:pt x="947731" y="22827"/>
                      </a:lnTo>
                      <a:lnTo>
                        <a:pt x="947731" y="39365"/>
                      </a:lnTo>
                      <a:lnTo>
                        <a:pt x="728662" y="39365"/>
                      </a:lnTo>
                      <a:close/>
                      <a:moveTo>
                        <a:pt x="0" y="22827"/>
                      </a:moveTo>
                      <a:lnTo>
                        <a:pt x="219069" y="22827"/>
                      </a:lnTo>
                      <a:lnTo>
                        <a:pt x="219069" y="39365"/>
                      </a:lnTo>
                      <a:lnTo>
                        <a:pt x="0" y="39365"/>
                      </a:lnTo>
                      <a:close/>
                      <a:moveTo>
                        <a:pt x="728662" y="1"/>
                      </a:moveTo>
                      <a:lnTo>
                        <a:pt x="947731" y="1"/>
                      </a:lnTo>
                      <a:lnTo>
                        <a:pt x="947731" y="16539"/>
                      </a:lnTo>
                      <a:lnTo>
                        <a:pt x="728662" y="16539"/>
                      </a:lnTo>
                      <a:close/>
                      <a:moveTo>
                        <a:pt x="0" y="1"/>
                      </a:moveTo>
                      <a:lnTo>
                        <a:pt x="219069" y="1"/>
                      </a:lnTo>
                      <a:lnTo>
                        <a:pt x="219069" y="16539"/>
                      </a:lnTo>
                      <a:lnTo>
                        <a:pt x="0" y="16539"/>
                      </a:lnTo>
                      <a:close/>
                      <a:moveTo>
                        <a:pt x="270551" y="0"/>
                      </a:moveTo>
                      <a:lnTo>
                        <a:pt x="671940" y="0"/>
                      </a:lnTo>
                      <a:lnTo>
                        <a:pt x="671940" y="45719"/>
                      </a:lnTo>
                      <a:lnTo>
                        <a:pt x="270551" y="45719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21" name="正方形/長方形 20">
                <a:extLst>
                  <a:ext uri="{FF2B5EF4-FFF2-40B4-BE49-F238E27FC236}">
                    <a16:creationId xmlns:a16="http://schemas.microsoft.com/office/drawing/2014/main" id="{4AD58E54-5EA9-EAE9-B3E5-2C2FB0A143B4}"/>
                  </a:ext>
                </a:extLst>
              </p:cNvPr>
              <p:cNvSpPr/>
              <p:nvPr/>
            </p:nvSpPr>
            <p:spPr bwMode="auto">
              <a:xfrm>
                <a:off x="4394628" y="2622641"/>
                <a:ext cx="1116744" cy="45719"/>
              </a:xfrm>
              <a:prstGeom prst="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grpSp>
            <p:nvGrpSpPr>
              <p:cNvPr id="22" name="グループ化 21">
                <a:extLst>
                  <a:ext uri="{FF2B5EF4-FFF2-40B4-BE49-F238E27FC236}">
                    <a16:creationId xmlns:a16="http://schemas.microsoft.com/office/drawing/2014/main" id="{4A007879-1CEF-5A77-1230-D5DA73C92E82}"/>
                  </a:ext>
                </a:extLst>
              </p:cNvPr>
              <p:cNvGrpSpPr/>
              <p:nvPr/>
            </p:nvGrpSpPr>
            <p:grpSpPr>
              <a:xfrm>
                <a:off x="4448175" y="2714625"/>
                <a:ext cx="1009650" cy="308067"/>
                <a:chOff x="4448175" y="2619281"/>
                <a:chExt cx="1009650" cy="403412"/>
              </a:xfrm>
            </p:grpSpPr>
            <p:grpSp>
              <p:nvGrpSpPr>
                <p:cNvPr id="24" name="グループ化 23">
                  <a:extLst>
                    <a:ext uri="{FF2B5EF4-FFF2-40B4-BE49-F238E27FC236}">
                      <a16:creationId xmlns:a16="http://schemas.microsoft.com/office/drawing/2014/main" id="{6CAF2EF2-0E0C-C07A-B232-A07E557FA8FA}"/>
                    </a:ext>
                  </a:extLst>
                </p:cNvPr>
                <p:cNvGrpSpPr/>
                <p:nvPr/>
              </p:nvGrpSpPr>
              <p:grpSpPr>
                <a:xfrm>
                  <a:off x="4448175" y="2619281"/>
                  <a:ext cx="1009650" cy="186718"/>
                  <a:chOff x="4448175" y="1278731"/>
                  <a:chExt cx="1009650" cy="186718"/>
                </a:xfrm>
              </p:grpSpPr>
              <p:sp>
                <p:nvSpPr>
                  <p:cNvPr id="30" name="正方形/長方形 29">
                    <a:extLst>
                      <a:ext uri="{FF2B5EF4-FFF2-40B4-BE49-F238E27FC236}">
                        <a16:creationId xmlns:a16="http://schemas.microsoft.com/office/drawing/2014/main" id="{90CCD75E-F334-1FF8-EC46-38333AF37435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48175" y="1278731"/>
                    <a:ext cx="1009650" cy="186718"/>
                  </a:xfrm>
                  <a:prstGeom prst="rect">
                    <a:avLst/>
                  </a:prstGeom>
                  <a:solidFill>
                    <a:schemeClr val="tx1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 dirty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56" name="フリーフォーム: 図形 255">
                    <a:extLst>
                      <a:ext uri="{FF2B5EF4-FFF2-40B4-BE49-F238E27FC236}">
                        <a16:creationId xmlns:a16="http://schemas.microsoft.com/office/drawing/2014/main" id="{D596350F-4DF0-06DB-1921-C2096DFC0BDD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76756" y="1313763"/>
                    <a:ext cx="947731" cy="107843"/>
                  </a:xfrm>
                  <a:custGeom>
                    <a:avLst/>
                    <a:gdLst>
                      <a:gd name="connsiteX0" fmla="*/ 728662 w 947731"/>
                      <a:gd name="connsiteY0" fmla="*/ 91305 h 107843"/>
                      <a:gd name="connsiteX1" fmla="*/ 947731 w 947731"/>
                      <a:gd name="connsiteY1" fmla="*/ 91305 h 107843"/>
                      <a:gd name="connsiteX2" fmla="*/ 947731 w 947731"/>
                      <a:gd name="connsiteY2" fmla="*/ 107843 h 107843"/>
                      <a:gd name="connsiteX3" fmla="*/ 728662 w 947731"/>
                      <a:gd name="connsiteY3" fmla="*/ 107843 h 107843"/>
                      <a:gd name="connsiteX4" fmla="*/ 0 w 947731"/>
                      <a:gd name="connsiteY4" fmla="*/ 91305 h 107843"/>
                      <a:gd name="connsiteX5" fmla="*/ 219069 w 947731"/>
                      <a:gd name="connsiteY5" fmla="*/ 91305 h 107843"/>
                      <a:gd name="connsiteX6" fmla="*/ 219069 w 947731"/>
                      <a:gd name="connsiteY6" fmla="*/ 107843 h 107843"/>
                      <a:gd name="connsiteX7" fmla="*/ 0 w 947731"/>
                      <a:gd name="connsiteY7" fmla="*/ 107843 h 107843"/>
                      <a:gd name="connsiteX8" fmla="*/ 728662 w 947731"/>
                      <a:gd name="connsiteY8" fmla="*/ 68479 h 107843"/>
                      <a:gd name="connsiteX9" fmla="*/ 947731 w 947731"/>
                      <a:gd name="connsiteY9" fmla="*/ 68479 h 107843"/>
                      <a:gd name="connsiteX10" fmla="*/ 947731 w 947731"/>
                      <a:gd name="connsiteY10" fmla="*/ 85017 h 107843"/>
                      <a:gd name="connsiteX11" fmla="*/ 728662 w 947731"/>
                      <a:gd name="connsiteY11" fmla="*/ 85017 h 107843"/>
                      <a:gd name="connsiteX12" fmla="*/ 0 w 947731"/>
                      <a:gd name="connsiteY12" fmla="*/ 68479 h 107843"/>
                      <a:gd name="connsiteX13" fmla="*/ 219069 w 947731"/>
                      <a:gd name="connsiteY13" fmla="*/ 68479 h 107843"/>
                      <a:gd name="connsiteX14" fmla="*/ 219069 w 947731"/>
                      <a:gd name="connsiteY14" fmla="*/ 85017 h 107843"/>
                      <a:gd name="connsiteX15" fmla="*/ 0 w 947731"/>
                      <a:gd name="connsiteY15" fmla="*/ 85017 h 107843"/>
                      <a:gd name="connsiteX16" fmla="*/ 270551 w 947731"/>
                      <a:gd name="connsiteY16" fmla="*/ 61913 h 107843"/>
                      <a:gd name="connsiteX17" fmla="*/ 671940 w 947731"/>
                      <a:gd name="connsiteY17" fmla="*/ 61913 h 107843"/>
                      <a:gd name="connsiteX18" fmla="*/ 671940 w 947731"/>
                      <a:gd name="connsiteY18" fmla="*/ 107632 h 107843"/>
                      <a:gd name="connsiteX19" fmla="*/ 270551 w 947731"/>
                      <a:gd name="connsiteY19" fmla="*/ 107632 h 107843"/>
                      <a:gd name="connsiteX20" fmla="*/ 728662 w 947731"/>
                      <a:gd name="connsiteY20" fmla="*/ 45653 h 107843"/>
                      <a:gd name="connsiteX21" fmla="*/ 947731 w 947731"/>
                      <a:gd name="connsiteY21" fmla="*/ 45653 h 107843"/>
                      <a:gd name="connsiteX22" fmla="*/ 947731 w 947731"/>
                      <a:gd name="connsiteY22" fmla="*/ 62191 h 107843"/>
                      <a:gd name="connsiteX23" fmla="*/ 728662 w 947731"/>
                      <a:gd name="connsiteY23" fmla="*/ 62191 h 107843"/>
                      <a:gd name="connsiteX24" fmla="*/ 0 w 947731"/>
                      <a:gd name="connsiteY24" fmla="*/ 45653 h 107843"/>
                      <a:gd name="connsiteX25" fmla="*/ 219069 w 947731"/>
                      <a:gd name="connsiteY25" fmla="*/ 45653 h 107843"/>
                      <a:gd name="connsiteX26" fmla="*/ 219069 w 947731"/>
                      <a:gd name="connsiteY26" fmla="*/ 62191 h 107843"/>
                      <a:gd name="connsiteX27" fmla="*/ 0 w 947731"/>
                      <a:gd name="connsiteY27" fmla="*/ 62191 h 107843"/>
                      <a:gd name="connsiteX28" fmla="*/ 728662 w 947731"/>
                      <a:gd name="connsiteY28" fmla="*/ 22827 h 107843"/>
                      <a:gd name="connsiteX29" fmla="*/ 947731 w 947731"/>
                      <a:gd name="connsiteY29" fmla="*/ 22827 h 107843"/>
                      <a:gd name="connsiteX30" fmla="*/ 947731 w 947731"/>
                      <a:gd name="connsiteY30" fmla="*/ 39365 h 107843"/>
                      <a:gd name="connsiteX31" fmla="*/ 728662 w 947731"/>
                      <a:gd name="connsiteY31" fmla="*/ 39365 h 107843"/>
                      <a:gd name="connsiteX32" fmla="*/ 0 w 947731"/>
                      <a:gd name="connsiteY32" fmla="*/ 22827 h 107843"/>
                      <a:gd name="connsiteX33" fmla="*/ 219069 w 947731"/>
                      <a:gd name="connsiteY33" fmla="*/ 22827 h 107843"/>
                      <a:gd name="connsiteX34" fmla="*/ 219069 w 947731"/>
                      <a:gd name="connsiteY34" fmla="*/ 39365 h 107843"/>
                      <a:gd name="connsiteX35" fmla="*/ 0 w 947731"/>
                      <a:gd name="connsiteY35" fmla="*/ 39365 h 107843"/>
                      <a:gd name="connsiteX36" fmla="*/ 728662 w 947731"/>
                      <a:gd name="connsiteY36" fmla="*/ 1 h 107843"/>
                      <a:gd name="connsiteX37" fmla="*/ 947731 w 947731"/>
                      <a:gd name="connsiteY37" fmla="*/ 1 h 107843"/>
                      <a:gd name="connsiteX38" fmla="*/ 947731 w 947731"/>
                      <a:gd name="connsiteY38" fmla="*/ 16539 h 107843"/>
                      <a:gd name="connsiteX39" fmla="*/ 728662 w 947731"/>
                      <a:gd name="connsiteY39" fmla="*/ 16539 h 107843"/>
                      <a:gd name="connsiteX40" fmla="*/ 0 w 947731"/>
                      <a:gd name="connsiteY40" fmla="*/ 1 h 107843"/>
                      <a:gd name="connsiteX41" fmla="*/ 219069 w 947731"/>
                      <a:gd name="connsiteY41" fmla="*/ 1 h 107843"/>
                      <a:gd name="connsiteX42" fmla="*/ 219069 w 947731"/>
                      <a:gd name="connsiteY42" fmla="*/ 16539 h 107843"/>
                      <a:gd name="connsiteX43" fmla="*/ 0 w 947731"/>
                      <a:gd name="connsiteY43" fmla="*/ 16539 h 107843"/>
                      <a:gd name="connsiteX44" fmla="*/ 270551 w 947731"/>
                      <a:gd name="connsiteY44" fmla="*/ 0 h 107843"/>
                      <a:gd name="connsiteX45" fmla="*/ 671940 w 947731"/>
                      <a:gd name="connsiteY45" fmla="*/ 0 h 107843"/>
                      <a:gd name="connsiteX46" fmla="*/ 671940 w 947731"/>
                      <a:gd name="connsiteY46" fmla="*/ 45719 h 107843"/>
                      <a:gd name="connsiteX47" fmla="*/ 270551 w 947731"/>
                      <a:gd name="connsiteY47" fmla="*/ 45719 h 107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</a:cxnLst>
                    <a:rect l="l" t="t" r="r" b="b"/>
                    <a:pathLst>
                      <a:path w="947731" h="107843">
                        <a:moveTo>
                          <a:pt x="728662" y="91305"/>
                        </a:moveTo>
                        <a:lnTo>
                          <a:pt x="947731" y="91305"/>
                        </a:lnTo>
                        <a:lnTo>
                          <a:pt x="947731" y="107843"/>
                        </a:lnTo>
                        <a:lnTo>
                          <a:pt x="728662" y="107843"/>
                        </a:lnTo>
                        <a:close/>
                        <a:moveTo>
                          <a:pt x="0" y="91305"/>
                        </a:moveTo>
                        <a:lnTo>
                          <a:pt x="219069" y="91305"/>
                        </a:lnTo>
                        <a:lnTo>
                          <a:pt x="219069" y="107843"/>
                        </a:lnTo>
                        <a:lnTo>
                          <a:pt x="0" y="107843"/>
                        </a:lnTo>
                        <a:close/>
                        <a:moveTo>
                          <a:pt x="728662" y="68479"/>
                        </a:moveTo>
                        <a:lnTo>
                          <a:pt x="947731" y="68479"/>
                        </a:lnTo>
                        <a:lnTo>
                          <a:pt x="947731" y="85017"/>
                        </a:lnTo>
                        <a:lnTo>
                          <a:pt x="728662" y="85017"/>
                        </a:lnTo>
                        <a:close/>
                        <a:moveTo>
                          <a:pt x="0" y="68479"/>
                        </a:moveTo>
                        <a:lnTo>
                          <a:pt x="219069" y="68479"/>
                        </a:lnTo>
                        <a:lnTo>
                          <a:pt x="219069" y="85017"/>
                        </a:lnTo>
                        <a:lnTo>
                          <a:pt x="0" y="85017"/>
                        </a:lnTo>
                        <a:close/>
                        <a:moveTo>
                          <a:pt x="270551" y="61913"/>
                        </a:moveTo>
                        <a:lnTo>
                          <a:pt x="671940" y="61913"/>
                        </a:lnTo>
                        <a:lnTo>
                          <a:pt x="671940" y="107632"/>
                        </a:lnTo>
                        <a:lnTo>
                          <a:pt x="270551" y="107632"/>
                        </a:lnTo>
                        <a:close/>
                        <a:moveTo>
                          <a:pt x="728662" y="45653"/>
                        </a:moveTo>
                        <a:lnTo>
                          <a:pt x="947731" y="45653"/>
                        </a:lnTo>
                        <a:lnTo>
                          <a:pt x="947731" y="62191"/>
                        </a:lnTo>
                        <a:lnTo>
                          <a:pt x="728662" y="62191"/>
                        </a:lnTo>
                        <a:close/>
                        <a:moveTo>
                          <a:pt x="0" y="45653"/>
                        </a:moveTo>
                        <a:lnTo>
                          <a:pt x="219069" y="45653"/>
                        </a:lnTo>
                        <a:lnTo>
                          <a:pt x="219069" y="62191"/>
                        </a:lnTo>
                        <a:lnTo>
                          <a:pt x="0" y="62191"/>
                        </a:lnTo>
                        <a:close/>
                        <a:moveTo>
                          <a:pt x="728662" y="22827"/>
                        </a:moveTo>
                        <a:lnTo>
                          <a:pt x="947731" y="22827"/>
                        </a:lnTo>
                        <a:lnTo>
                          <a:pt x="947731" y="39365"/>
                        </a:lnTo>
                        <a:lnTo>
                          <a:pt x="728662" y="39365"/>
                        </a:lnTo>
                        <a:close/>
                        <a:moveTo>
                          <a:pt x="0" y="22827"/>
                        </a:moveTo>
                        <a:lnTo>
                          <a:pt x="219069" y="22827"/>
                        </a:lnTo>
                        <a:lnTo>
                          <a:pt x="219069" y="39365"/>
                        </a:lnTo>
                        <a:lnTo>
                          <a:pt x="0" y="39365"/>
                        </a:lnTo>
                        <a:close/>
                        <a:moveTo>
                          <a:pt x="728662" y="1"/>
                        </a:moveTo>
                        <a:lnTo>
                          <a:pt x="947731" y="1"/>
                        </a:lnTo>
                        <a:lnTo>
                          <a:pt x="947731" y="16539"/>
                        </a:lnTo>
                        <a:lnTo>
                          <a:pt x="728662" y="16539"/>
                        </a:lnTo>
                        <a:close/>
                        <a:moveTo>
                          <a:pt x="0" y="1"/>
                        </a:moveTo>
                        <a:lnTo>
                          <a:pt x="219069" y="1"/>
                        </a:lnTo>
                        <a:lnTo>
                          <a:pt x="219069" y="16539"/>
                        </a:lnTo>
                        <a:lnTo>
                          <a:pt x="0" y="16539"/>
                        </a:lnTo>
                        <a:close/>
                        <a:moveTo>
                          <a:pt x="270551" y="0"/>
                        </a:moveTo>
                        <a:lnTo>
                          <a:pt x="671940" y="0"/>
                        </a:lnTo>
                        <a:lnTo>
                          <a:pt x="671940" y="45719"/>
                        </a:lnTo>
                        <a:lnTo>
                          <a:pt x="270551" y="45719"/>
                        </a:ln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27" name="グループ化 26">
                  <a:extLst>
                    <a:ext uri="{FF2B5EF4-FFF2-40B4-BE49-F238E27FC236}">
                      <a16:creationId xmlns:a16="http://schemas.microsoft.com/office/drawing/2014/main" id="{F77CE3F8-BDE0-7C70-637D-E7650C301A4E}"/>
                    </a:ext>
                  </a:extLst>
                </p:cNvPr>
                <p:cNvGrpSpPr/>
                <p:nvPr/>
              </p:nvGrpSpPr>
              <p:grpSpPr>
                <a:xfrm>
                  <a:off x="4448175" y="2835975"/>
                  <a:ext cx="1009650" cy="186718"/>
                  <a:chOff x="4448175" y="1278731"/>
                  <a:chExt cx="1009650" cy="186718"/>
                </a:xfrm>
              </p:grpSpPr>
              <p:sp>
                <p:nvSpPr>
                  <p:cNvPr id="28" name="正方形/長方形 27">
                    <a:extLst>
                      <a:ext uri="{FF2B5EF4-FFF2-40B4-BE49-F238E27FC236}">
                        <a16:creationId xmlns:a16="http://schemas.microsoft.com/office/drawing/2014/main" id="{01D018F4-5EF6-3C8D-91D0-2221AD8E2F8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48175" y="1278731"/>
                    <a:ext cx="1009650" cy="186718"/>
                  </a:xfrm>
                  <a:prstGeom prst="rect">
                    <a:avLst/>
                  </a:prstGeom>
                  <a:solidFill>
                    <a:schemeClr val="bg1">
                      <a:lumMod val="50000"/>
                    </a:schemeClr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 dirty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9" name="フリーフォーム: 図形 28">
                    <a:extLst>
                      <a:ext uri="{FF2B5EF4-FFF2-40B4-BE49-F238E27FC236}">
                        <a16:creationId xmlns:a16="http://schemas.microsoft.com/office/drawing/2014/main" id="{0DECD732-42DC-80D8-F456-B0D93EF6C61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476756" y="1313763"/>
                    <a:ext cx="947731" cy="107843"/>
                  </a:xfrm>
                  <a:custGeom>
                    <a:avLst/>
                    <a:gdLst>
                      <a:gd name="connsiteX0" fmla="*/ 728662 w 947731"/>
                      <a:gd name="connsiteY0" fmla="*/ 91305 h 107843"/>
                      <a:gd name="connsiteX1" fmla="*/ 947731 w 947731"/>
                      <a:gd name="connsiteY1" fmla="*/ 91305 h 107843"/>
                      <a:gd name="connsiteX2" fmla="*/ 947731 w 947731"/>
                      <a:gd name="connsiteY2" fmla="*/ 107843 h 107843"/>
                      <a:gd name="connsiteX3" fmla="*/ 728662 w 947731"/>
                      <a:gd name="connsiteY3" fmla="*/ 107843 h 107843"/>
                      <a:gd name="connsiteX4" fmla="*/ 0 w 947731"/>
                      <a:gd name="connsiteY4" fmla="*/ 91305 h 107843"/>
                      <a:gd name="connsiteX5" fmla="*/ 219069 w 947731"/>
                      <a:gd name="connsiteY5" fmla="*/ 91305 h 107843"/>
                      <a:gd name="connsiteX6" fmla="*/ 219069 w 947731"/>
                      <a:gd name="connsiteY6" fmla="*/ 107843 h 107843"/>
                      <a:gd name="connsiteX7" fmla="*/ 0 w 947731"/>
                      <a:gd name="connsiteY7" fmla="*/ 107843 h 107843"/>
                      <a:gd name="connsiteX8" fmla="*/ 728662 w 947731"/>
                      <a:gd name="connsiteY8" fmla="*/ 68479 h 107843"/>
                      <a:gd name="connsiteX9" fmla="*/ 947731 w 947731"/>
                      <a:gd name="connsiteY9" fmla="*/ 68479 h 107843"/>
                      <a:gd name="connsiteX10" fmla="*/ 947731 w 947731"/>
                      <a:gd name="connsiteY10" fmla="*/ 85017 h 107843"/>
                      <a:gd name="connsiteX11" fmla="*/ 728662 w 947731"/>
                      <a:gd name="connsiteY11" fmla="*/ 85017 h 107843"/>
                      <a:gd name="connsiteX12" fmla="*/ 0 w 947731"/>
                      <a:gd name="connsiteY12" fmla="*/ 68479 h 107843"/>
                      <a:gd name="connsiteX13" fmla="*/ 219069 w 947731"/>
                      <a:gd name="connsiteY13" fmla="*/ 68479 h 107843"/>
                      <a:gd name="connsiteX14" fmla="*/ 219069 w 947731"/>
                      <a:gd name="connsiteY14" fmla="*/ 85017 h 107843"/>
                      <a:gd name="connsiteX15" fmla="*/ 0 w 947731"/>
                      <a:gd name="connsiteY15" fmla="*/ 85017 h 107843"/>
                      <a:gd name="connsiteX16" fmla="*/ 270551 w 947731"/>
                      <a:gd name="connsiteY16" fmla="*/ 61913 h 107843"/>
                      <a:gd name="connsiteX17" fmla="*/ 671940 w 947731"/>
                      <a:gd name="connsiteY17" fmla="*/ 61913 h 107843"/>
                      <a:gd name="connsiteX18" fmla="*/ 671940 w 947731"/>
                      <a:gd name="connsiteY18" fmla="*/ 107632 h 107843"/>
                      <a:gd name="connsiteX19" fmla="*/ 270551 w 947731"/>
                      <a:gd name="connsiteY19" fmla="*/ 107632 h 107843"/>
                      <a:gd name="connsiteX20" fmla="*/ 728662 w 947731"/>
                      <a:gd name="connsiteY20" fmla="*/ 45653 h 107843"/>
                      <a:gd name="connsiteX21" fmla="*/ 947731 w 947731"/>
                      <a:gd name="connsiteY21" fmla="*/ 45653 h 107843"/>
                      <a:gd name="connsiteX22" fmla="*/ 947731 w 947731"/>
                      <a:gd name="connsiteY22" fmla="*/ 62191 h 107843"/>
                      <a:gd name="connsiteX23" fmla="*/ 728662 w 947731"/>
                      <a:gd name="connsiteY23" fmla="*/ 62191 h 107843"/>
                      <a:gd name="connsiteX24" fmla="*/ 0 w 947731"/>
                      <a:gd name="connsiteY24" fmla="*/ 45653 h 107843"/>
                      <a:gd name="connsiteX25" fmla="*/ 219069 w 947731"/>
                      <a:gd name="connsiteY25" fmla="*/ 45653 h 107843"/>
                      <a:gd name="connsiteX26" fmla="*/ 219069 w 947731"/>
                      <a:gd name="connsiteY26" fmla="*/ 62191 h 107843"/>
                      <a:gd name="connsiteX27" fmla="*/ 0 w 947731"/>
                      <a:gd name="connsiteY27" fmla="*/ 62191 h 107843"/>
                      <a:gd name="connsiteX28" fmla="*/ 728662 w 947731"/>
                      <a:gd name="connsiteY28" fmla="*/ 22827 h 107843"/>
                      <a:gd name="connsiteX29" fmla="*/ 947731 w 947731"/>
                      <a:gd name="connsiteY29" fmla="*/ 22827 h 107843"/>
                      <a:gd name="connsiteX30" fmla="*/ 947731 w 947731"/>
                      <a:gd name="connsiteY30" fmla="*/ 39365 h 107843"/>
                      <a:gd name="connsiteX31" fmla="*/ 728662 w 947731"/>
                      <a:gd name="connsiteY31" fmla="*/ 39365 h 107843"/>
                      <a:gd name="connsiteX32" fmla="*/ 0 w 947731"/>
                      <a:gd name="connsiteY32" fmla="*/ 22827 h 107843"/>
                      <a:gd name="connsiteX33" fmla="*/ 219069 w 947731"/>
                      <a:gd name="connsiteY33" fmla="*/ 22827 h 107843"/>
                      <a:gd name="connsiteX34" fmla="*/ 219069 w 947731"/>
                      <a:gd name="connsiteY34" fmla="*/ 39365 h 107843"/>
                      <a:gd name="connsiteX35" fmla="*/ 0 w 947731"/>
                      <a:gd name="connsiteY35" fmla="*/ 39365 h 107843"/>
                      <a:gd name="connsiteX36" fmla="*/ 728662 w 947731"/>
                      <a:gd name="connsiteY36" fmla="*/ 1 h 107843"/>
                      <a:gd name="connsiteX37" fmla="*/ 947731 w 947731"/>
                      <a:gd name="connsiteY37" fmla="*/ 1 h 107843"/>
                      <a:gd name="connsiteX38" fmla="*/ 947731 w 947731"/>
                      <a:gd name="connsiteY38" fmla="*/ 16539 h 107843"/>
                      <a:gd name="connsiteX39" fmla="*/ 728662 w 947731"/>
                      <a:gd name="connsiteY39" fmla="*/ 16539 h 107843"/>
                      <a:gd name="connsiteX40" fmla="*/ 0 w 947731"/>
                      <a:gd name="connsiteY40" fmla="*/ 1 h 107843"/>
                      <a:gd name="connsiteX41" fmla="*/ 219069 w 947731"/>
                      <a:gd name="connsiteY41" fmla="*/ 1 h 107843"/>
                      <a:gd name="connsiteX42" fmla="*/ 219069 w 947731"/>
                      <a:gd name="connsiteY42" fmla="*/ 16539 h 107843"/>
                      <a:gd name="connsiteX43" fmla="*/ 0 w 947731"/>
                      <a:gd name="connsiteY43" fmla="*/ 16539 h 107843"/>
                      <a:gd name="connsiteX44" fmla="*/ 270551 w 947731"/>
                      <a:gd name="connsiteY44" fmla="*/ 0 h 107843"/>
                      <a:gd name="connsiteX45" fmla="*/ 671940 w 947731"/>
                      <a:gd name="connsiteY45" fmla="*/ 0 h 107843"/>
                      <a:gd name="connsiteX46" fmla="*/ 671940 w 947731"/>
                      <a:gd name="connsiteY46" fmla="*/ 45719 h 107843"/>
                      <a:gd name="connsiteX47" fmla="*/ 270551 w 947731"/>
                      <a:gd name="connsiteY47" fmla="*/ 45719 h 10784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  <a:cxn ang="0">
                        <a:pos x="connsiteX42" y="connsiteY42"/>
                      </a:cxn>
                      <a:cxn ang="0">
                        <a:pos x="connsiteX43" y="connsiteY43"/>
                      </a:cxn>
                      <a:cxn ang="0">
                        <a:pos x="connsiteX44" y="connsiteY44"/>
                      </a:cxn>
                      <a:cxn ang="0">
                        <a:pos x="connsiteX45" y="connsiteY45"/>
                      </a:cxn>
                      <a:cxn ang="0">
                        <a:pos x="connsiteX46" y="connsiteY46"/>
                      </a:cxn>
                      <a:cxn ang="0">
                        <a:pos x="connsiteX47" y="connsiteY47"/>
                      </a:cxn>
                    </a:cxnLst>
                    <a:rect l="l" t="t" r="r" b="b"/>
                    <a:pathLst>
                      <a:path w="947731" h="107843">
                        <a:moveTo>
                          <a:pt x="728662" y="91305"/>
                        </a:moveTo>
                        <a:lnTo>
                          <a:pt x="947731" y="91305"/>
                        </a:lnTo>
                        <a:lnTo>
                          <a:pt x="947731" y="107843"/>
                        </a:lnTo>
                        <a:lnTo>
                          <a:pt x="728662" y="107843"/>
                        </a:lnTo>
                        <a:close/>
                        <a:moveTo>
                          <a:pt x="0" y="91305"/>
                        </a:moveTo>
                        <a:lnTo>
                          <a:pt x="219069" y="91305"/>
                        </a:lnTo>
                        <a:lnTo>
                          <a:pt x="219069" y="107843"/>
                        </a:lnTo>
                        <a:lnTo>
                          <a:pt x="0" y="107843"/>
                        </a:lnTo>
                        <a:close/>
                        <a:moveTo>
                          <a:pt x="728662" y="68479"/>
                        </a:moveTo>
                        <a:lnTo>
                          <a:pt x="947731" y="68479"/>
                        </a:lnTo>
                        <a:lnTo>
                          <a:pt x="947731" y="85017"/>
                        </a:lnTo>
                        <a:lnTo>
                          <a:pt x="728662" y="85017"/>
                        </a:lnTo>
                        <a:close/>
                        <a:moveTo>
                          <a:pt x="0" y="68479"/>
                        </a:moveTo>
                        <a:lnTo>
                          <a:pt x="219069" y="68479"/>
                        </a:lnTo>
                        <a:lnTo>
                          <a:pt x="219069" y="85017"/>
                        </a:lnTo>
                        <a:lnTo>
                          <a:pt x="0" y="85017"/>
                        </a:lnTo>
                        <a:close/>
                        <a:moveTo>
                          <a:pt x="270551" y="61913"/>
                        </a:moveTo>
                        <a:lnTo>
                          <a:pt x="671940" y="61913"/>
                        </a:lnTo>
                        <a:lnTo>
                          <a:pt x="671940" y="107632"/>
                        </a:lnTo>
                        <a:lnTo>
                          <a:pt x="270551" y="107632"/>
                        </a:lnTo>
                        <a:close/>
                        <a:moveTo>
                          <a:pt x="728662" y="45653"/>
                        </a:moveTo>
                        <a:lnTo>
                          <a:pt x="947731" y="45653"/>
                        </a:lnTo>
                        <a:lnTo>
                          <a:pt x="947731" y="62191"/>
                        </a:lnTo>
                        <a:lnTo>
                          <a:pt x="728662" y="62191"/>
                        </a:lnTo>
                        <a:close/>
                        <a:moveTo>
                          <a:pt x="0" y="45653"/>
                        </a:moveTo>
                        <a:lnTo>
                          <a:pt x="219069" y="45653"/>
                        </a:lnTo>
                        <a:lnTo>
                          <a:pt x="219069" y="62191"/>
                        </a:lnTo>
                        <a:lnTo>
                          <a:pt x="0" y="62191"/>
                        </a:lnTo>
                        <a:close/>
                        <a:moveTo>
                          <a:pt x="728662" y="22827"/>
                        </a:moveTo>
                        <a:lnTo>
                          <a:pt x="947731" y="22827"/>
                        </a:lnTo>
                        <a:lnTo>
                          <a:pt x="947731" y="39365"/>
                        </a:lnTo>
                        <a:lnTo>
                          <a:pt x="728662" y="39365"/>
                        </a:lnTo>
                        <a:close/>
                        <a:moveTo>
                          <a:pt x="0" y="22827"/>
                        </a:moveTo>
                        <a:lnTo>
                          <a:pt x="219069" y="22827"/>
                        </a:lnTo>
                        <a:lnTo>
                          <a:pt x="219069" y="39365"/>
                        </a:lnTo>
                        <a:lnTo>
                          <a:pt x="0" y="39365"/>
                        </a:lnTo>
                        <a:close/>
                        <a:moveTo>
                          <a:pt x="728662" y="1"/>
                        </a:moveTo>
                        <a:lnTo>
                          <a:pt x="947731" y="1"/>
                        </a:lnTo>
                        <a:lnTo>
                          <a:pt x="947731" y="16539"/>
                        </a:lnTo>
                        <a:lnTo>
                          <a:pt x="728662" y="16539"/>
                        </a:lnTo>
                        <a:close/>
                        <a:moveTo>
                          <a:pt x="0" y="1"/>
                        </a:moveTo>
                        <a:lnTo>
                          <a:pt x="219069" y="1"/>
                        </a:lnTo>
                        <a:lnTo>
                          <a:pt x="219069" y="16539"/>
                        </a:lnTo>
                        <a:lnTo>
                          <a:pt x="0" y="16539"/>
                        </a:lnTo>
                        <a:close/>
                        <a:moveTo>
                          <a:pt x="270551" y="0"/>
                        </a:moveTo>
                        <a:lnTo>
                          <a:pt x="671940" y="0"/>
                        </a:lnTo>
                        <a:lnTo>
                          <a:pt x="671940" y="45719"/>
                        </a:lnTo>
                        <a:lnTo>
                          <a:pt x="270551" y="45719"/>
                        </a:lnTo>
                        <a:close/>
                      </a:path>
                    </a:pathLst>
                  </a:custGeom>
                  <a:solidFill>
                    <a:schemeClr val="tx1">
                      <a:lumMod val="85000"/>
                      <a:lumOff val="15000"/>
                    </a:schemeClr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23" name="正方形/長方形 22">
                <a:extLst>
                  <a:ext uri="{FF2B5EF4-FFF2-40B4-BE49-F238E27FC236}">
                    <a16:creationId xmlns:a16="http://schemas.microsoft.com/office/drawing/2014/main" id="{DC3C4820-043A-B485-527B-79964A2957AB}"/>
                  </a:ext>
                </a:extLst>
              </p:cNvPr>
              <p:cNvSpPr/>
              <p:nvPr/>
            </p:nvSpPr>
            <p:spPr bwMode="auto">
              <a:xfrm>
                <a:off x="4394628" y="3048484"/>
                <a:ext cx="1116744" cy="45719"/>
              </a:xfrm>
              <a:prstGeom prst="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  <p:grpSp>
        <p:nvGrpSpPr>
          <p:cNvPr id="274" name="グループ化 273">
            <a:extLst>
              <a:ext uri="{FF2B5EF4-FFF2-40B4-BE49-F238E27FC236}">
                <a16:creationId xmlns:a16="http://schemas.microsoft.com/office/drawing/2014/main" id="{BDBE5B34-0959-47D9-AFAD-E0D99BA4617F}"/>
              </a:ext>
            </a:extLst>
          </p:cNvPr>
          <p:cNvGrpSpPr/>
          <p:nvPr/>
        </p:nvGrpSpPr>
        <p:grpSpPr>
          <a:xfrm>
            <a:off x="736060" y="3798277"/>
            <a:ext cx="2571280" cy="2571280"/>
            <a:chOff x="677525" y="3739742"/>
            <a:chExt cx="2688350" cy="2688350"/>
          </a:xfrm>
        </p:grpSpPr>
        <p:sp>
          <p:nvSpPr>
            <p:cNvPr id="275" name="四角形: 角を丸くする 274">
              <a:extLst>
                <a:ext uri="{FF2B5EF4-FFF2-40B4-BE49-F238E27FC236}">
                  <a16:creationId xmlns:a16="http://schemas.microsoft.com/office/drawing/2014/main" id="{40F1DAC1-AE5C-5BF1-CE07-46AF1F33432B}"/>
                </a:ext>
              </a:extLst>
            </p:cNvPr>
            <p:cNvSpPr/>
            <p:nvPr/>
          </p:nvSpPr>
          <p:spPr bwMode="auto">
            <a:xfrm>
              <a:off x="677525" y="3739742"/>
              <a:ext cx="2688350" cy="2688350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6" name="四角形: 角を丸くする 275">
              <a:extLst>
                <a:ext uri="{FF2B5EF4-FFF2-40B4-BE49-F238E27FC236}">
                  <a16:creationId xmlns:a16="http://schemas.microsoft.com/office/drawing/2014/main" id="{AE624D61-E280-3778-7654-C83FDC1DC1E1}"/>
                </a:ext>
              </a:extLst>
            </p:cNvPr>
            <p:cNvSpPr/>
            <p:nvPr/>
          </p:nvSpPr>
          <p:spPr bwMode="auto">
            <a:xfrm>
              <a:off x="797919" y="3860136"/>
              <a:ext cx="2447562" cy="2447562"/>
            </a:xfrm>
            <a:prstGeom prst="roundRect">
              <a:avLst>
                <a:gd name="adj" fmla="val 1515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77" name="フリーフォーム: 図形 276">
              <a:extLst>
                <a:ext uri="{FF2B5EF4-FFF2-40B4-BE49-F238E27FC236}">
                  <a16:creationId xmlns:a16="http://schemas.microsoft.com/office/drawing/2014/main" id="{D26BB26E-DFAD-CF4D-B054-E134AFC28185}"/>
                </a:ext>
              </a:extLst>
            </p:cNvPr>
            <p:cNvSpPr/>
            <p:nvPr/>
          </p:nvSpPr>
          <p:spPr bwMode="auto">
            <a:xfrm>
              <a:off x="1179021" y="4000499"/>
              <a:ext cx="1685356" cy="2313835"/>
            </a:xfrm>
            <a:custGeom>
              <a:avLst/>
              <a:gdLst>
                <a:gd name="connsiteX0" fmla="*/ 1115012 w 1685356"/>
                <a:gd name="connsiteY0" fmla="*/ 2112185 h 2313835"/>
                <a:gd name="connsiteX1" fmla="*/ 1115012 w 1685356"/>
                <a:gd name="connsiteY1" fmla="*/ 2126478 h 2313835"/>
                <a:gd name="connsiteX2" fmla="*/ 1351366 w 1685356"/>
                <a:gd name="connsiteY2" fmla="*/ 2126478 h 2313835"/>
                <a:gd name="connsiteX3" fmla="*/ 1351366 w 1685356"/>
                <a:gd name="connsiteY3" fmla="*/ 2112185 h 2313835"/>
                <a:gd name="connsiteX4" fmla="*/ 328856 w 1685356"/>
                <a:gd name="connsiteY4" fmla="*/ 2112185 h 2313835"/>
                <a:gd name="connsiteX5" fmla="*/ 328856 w 1685356"/>
                <a:gd name="connsiteY5" fmla="*/ 2126478 h 2313835"/>
                <a:gd name="connsiteX6" fmla="*/ 565210 w 1685356"/>
                <a:gd name="connsiteY6" fmla="*/ 2126478 h 2313835"/>
                <a:gd name="connsiteX7" fmla="*/ 565210 w 1685356"/>
                <a:gd name="connsiteY7" fmla="*/ 2112185 h 2313835"/>
                <a:gd name="connsiteX8" fmla="*/ 1115012 w 1685356"/>
                <a:gd name="connsiteY8" fmla="*/ 2092458 h 2313835"/>
                <a:gd name="connsiteX9" fmla="*/ 1115012 w 1685356"/>
                <a:gd name="connsiteY9" fmla="*/ 2106751 h 2313835"/>
                <a:gd name="connsiteX10" fmla="*/ 1351366 w 1685356"/>
                <a:gd name="connsiteY10" fmla="*/ 2106751 h 2313835"/>
                <a:gd name="connsiteX11" fmla="*/ 1351366 w 1685356"/>
                <a:gd name="connsiteY11" fmla="*/ 2092458 h 2313835"/>
                <a:gd name="connsiteX12" fmla="*/ 328856 w 1685356"/>
                <a:gd name="connsiteY12" fmla="*/ 2092458 h 2313835"/>
                <a:gd name="connsiteX13" fmla="*/ 328856 w 1685356"/>
                <a:gd name="connsiteY13" fmla="*/ 2106751 h 2313835"/>
                <a:gd name="connsiteX14" fmla="*/ 565210 w 1685356"/>
                <a:gd name="connsiteY14" fmla="*/ 2106751 h 2313835"/>
                <a:gd name="connsiteX15" fmla="*/ 565210 w 1685356"/>
                <a:gd name="connsiteY15" fmla="*/ 2092458 h 2313835"/>
                <a:gd name="connsiteX16" fmla="*/ 620754 w 1685356"/>
                <a:gd name="connsiteY16" fmla="*/ 2086783 h 2313835"/>
                <a:gd name="connsiteX17" fmla="*/ 620754 w 1685356"/>
                <a:gd name="connsiteY17" fmla="*/ 2126296 h 2313835"/>
                <a:gd name="connsiteX18" fmla="*/ 1053814 w 1685356"/>
                <a:gd name="connsiteY18" fmla="*/ 2126296 h 2313835"/>
                <a:gd name="connsiteX19" fmla="*/ 1053814 w 1685356"/>
                <a:gd name="connsiteY19" fmla="*/ 2086783 h 2313835"/>
                <a:gd name="connsiteX20" fmla="*/ 1115012 w 1685356"/>
                <a:gd name="connsiteY20" fmla="*/ 2072731 h 2313835"/>
                <a:gd name="connsiteX21" fmla="*/ 1115012 w 1685356"/>
                <a:gd name="connsiteY21" fmla="*/ 2087024 h 2313835"/>
                <a:gd name="connsiteX22" fmla="*/ 1351366 w 1685356"/>
                <a:gd name="connsiteY22" fmla="*/ 2087024 h 2313835"/>
                <a:gd name="connsiteX23" fmla="*/ 1351366 w 1685356"/>
                <a:gd name="connsiteY23" fmla="*/ 2072731 h 2313835"/>
                <a:gd name="connsiteX24" fmla="*/ 328856 w 1685356"/>
                <a:gd name="connsiteY24" fmla="*/ 2072731 h 2313835"/>
                <a:gd name="connsiteX25" fmla="*/ 328856 w 1685356"/>
                <a:gd name="connsiteY25" fmla="*/ 2087024 h 2313835"/>
                <a:gd name="connsiteX26" fmla="*/ 565210 w 1685356"/>
                <a:gd name="connsiteY26" fmla="*/ 2087024 h 2313835"/>
                <a:gd name="connsiteX27" fmla="*/ 565210 w 1685356"/>
                <a:gd name="connsiteY27" fmla="*/ 2072731 h 2313835"/>
                <a:gd name="connsiteX28" fmla="*/ 1115012 w 1685356"/>
                <a:gd name="connsiteY28" fmla="*/ 2053003 h 2313835"/>
                <a:gd name="connsiteX29" fmla="*/ 1115012 w 1685356"/>
                <a:gd name="connsiteY29" fmla="*/ 2067296 h 2313835"/>
                <a:gd name="connsiteX30" fmla="*/ 1351366 w 1685356"/>
                <a:gd name="connsiteY30" fmla="*/ 2067296 h 2313835"/>
                <a:gd name="connsiteX31" fmla="*/ 1351366 w 1685356"/>
                <a:gd name="connsiteY31" fmla="*/ 2053003 h 2313835"/>
                <a:gd name="connsiteX32" fmla="*/ 328856 w 1685356"/>
                <a:gd name="connsiteY32" fmla="*/ 2053003 h 2313835"/>
                <a:gd name="connsiteX33" fmla="*/ 328856 w 1685356"/>
                <a:gd name="connsiteY33" fmla="*/ 2067296 h 2313835"/>
                <a:gd name="connsiteX34" fmla="*/ 565210 w 1685356"/>
                <a:gd name="connsiteY34" fmla="*/ 2067296 h 2313835"/>
                <a:gd name="connsiteX35" fmla="*/ 565210 w 1685356"/>
                <a:gd name="connsiteY35" fmla="*/ 2053003 h 2313835"/>
                <a:gd name="connsiteX36" fmla="*/ 1115012 w 1685356"/>
                <a:gd name="connsiteY36" fmla="*/ 2033276 h 2313835"/>
                <a:gd name="connsiteX37" fmla="*/ 1115012 w 1685356"/>
                <a:gd name="connsiteY37" fmla="*/ 2047569 h 2313835"/>
                <a:gd name="connsiteX38" fmla="*/ 1351366 w 1685356"/>
                <a:gd name="connsiteY38" fmla="*/ 2047569 h 2313835"/>
                <a:gd name="connsiteX39" fmla="*/ 1351366 w 1685356"/>
                <a:gd name="connsiteY39" fmla="*/ 2033276 h 2313835"/>
                <a:gd name="connsiteX40" fmla="*/ 328856 w 1685356"/>
                <a:gd name="connsiteY40" fmla="*/ 2033276 h 2313835"/>
                <a:gd name="connsiteX41" fmla="*/ 328856 w 1685356"/>
                <a:gd name="connsiteY41" fmla="*/ 2047569 h 2313835"/>
                <a:gd name="connsiteX42" fmla="*/ 565210 w 1685356"/>
                <a:gd name="connsiteY42" fmla="*/ 2047569 h 2313835"/>
                <a:gd name="connsiteX43" fmla="*/ 565210 w 1685356"/>
                <a:gd name="connsiteY43" fmla="*/ 2033276 h 2313835"/>
                <a:gd name="connsiteX44" fmla="*/ 620754 w 1685356"/>
                <a:gd name="connsiteY44" fmla="*/ 2033275 h 2313835"/>
                <a:gd name="connsiteX45" fmla="*/ 620754 w 1685356"/>
                <a:gd name="connsiteY45" fmla="*/ 2072788 h 2313835"/>
                <a:gd name="connsiteX46" fmla="*/ 1053814 w 1685356"/>
                <a:gd name="connsiteY46" fmla="*/ 2072788 h 2313835"/>
                <a:gd name="connsiteX47" fmla="*/ 1053814 w 1685356"/>
                <a:gd name="connsiteY47" fmla="*/ 2033275 h 2313835"/>
                <a:gd name="connsiteX48" fmla="*/ 298020 w 1685356"/>
                <a:gd name="connsiteY48" fmla="*/ 1998236 h 2313835"/>
                <a:gd name="connsiteX49" fmla="*/ 1387335 w 1685356"/>
                <a:gd name="connsiteY49" fmla="*/ 1998236 h 2313835"/>
                <a:gd name="connsiteX50" fmla="*/ 1387335 w 1685356"/>
                <a:gd name="connsiteY50" fmla="*/ 2159606 h 2313835"/>
                <a:gd name="connsiteX51" fmla="*/ 298020 w 1685356"/>
                <a:gd name="connsiteY51" fmla="*/ 2159606 h 2313835"/>
                <a:gd name="connsiteX52" fmla="*/ 1115012 w 1685356"/>
                <a:gd name="connsiteY52" fmla="*/ 1920146 h 2313835"/>
                <a:gd name="connsiteX53" fmla="*/ 1115012 w 1685356"/>
                <a:gd name="connsiteY53" fmla="*/ 1934439 h 2313835"/>
                <a:gd name="connsiteX54" fmla="*/ 1351366 w 1685356"/>
                <a:gd name="connsiteY54" fmla="*/ 1934439 h 2313835"/>
                <a:gd name="connsiteX55" fmla="*/ 1351366 w 1685356"/>
                <a:gd name="connsiteY55" fmla="*/ 1920146 h 2313835"/>
                <a:gd name="connsiteX56" fmla="*/ 328856 w 1685356"/>
                <a:gd name="connsiteY56" fmla="*/ 1920146 h 2313835"/>
                <a:gd name="connsiteX57" fmla="*/ 328856 w 1685356"/>
                <a:gd name="connsiteY57" fmla="*/ 1934439 h 2313835"/>
                <a:gd name="connsiteX58" fmla="*/ 565210 w 1685356"/>
                <a:gd name="connsiteY58" fmla="*/ 1934439 h 2313835"/>
                <a:gd name="connsiteX59" fmla="*/ 565210 w 1685356"/>
                <a:gd name="connsiteY59" fmla="*/ 1920146 h 2313835"/>
                <a:gd name="connsiteX60" fmla="*/ 1115012 w 1685356"/>
                <a:gd name="connsiteY60" fmla="*/ 1900419 h 2313835"/>
                <a:gd name="connsiteX61" fmla="*/ 1115012 w 1685356"/>
                <a:gd name="connsiteY61" fmla="*/ 1914712 h 2313835"/>
                <a:gd name="connsiteX62" fmla="*/ 1351366 w 1685356"/>
                <a:gd name="connsiteY62" fmla="*/ 1914712 h 2313835"/>
                <a:gd name="connsiteX63" fmla="*/ 1351366 w 1685356"/>
                <a:gd name="connsiteY63" fmla="*/ 1900419 h 2313835"/>
                <a:gd name="connsiteX64" fmla="*/ 328856 w 1685356"/>
                <a:gd name="connsiteY64" fmla="*/ 1900419 h 2313835"/>
                <a:gd name="connsiteX65" fmla="*/ 328856 w 1685356"/>
                <a:gd name="connsiteY65" fmla="*/ 1914712 h 2313835"/>
                <a:gd name="connsiteX66" fmla="*/ 565210 w 1685356"/>
                <a:gd name="connsiteY66" fmla="*/ 1914712 h 2313835"/>
                <a:gd name="connsiteX67" fmla="*/ 565210 w 1685356"/>
                <a:gd name="connsiteY67" fmla="*/ 1900419 h 2313835"/>
                <a:gd name="connsiteX68" fmla="*/ 620754 w 1685356"/>
                <a:gd name="connsiteY68" fmla="*/ 1894744 h 2313835"/>
                <a:gd name="connsiteX69" fmla="*/ 620754 w 1685356"/>
                <a:gd name="connsiteY69" fmla="*/ 1934257 h 2313835"/>
                <a:gd name="connsiteX70" fmla="*/ 1053814 w 1685356"/>
                <a:gd name="connsiteY70" fmla="*/ 1934257 h 2313835"/>
                <a:gd name="connsiteX71" fmla="*/ 1053814 w 1685356"/>
                <a:gd name="connsiteY71" fmla="*/ 1894744 h 2313835"/>
                <a:gd name="connsiteX72" fmla="*/ 1115012 w 1685356"/>
                <a:gd name="connsiteY72" fmla="*/ 1880692 h 2313835"/>
                <a:gd name="connsiteX73" fmla="*/ 1115012 w 1685356"/>
                <a:gd name="connsiteY73" fmla="*/ 1894985 h 2313835"/>
                <a:gd name="connsiteX74" fmla="*/ 1351366 w 1685356"/>
                <a:gd name="connsiteY74" fmla="*/ 1894985 h 2313835"/>
                <a:gd name="connsiteX75" fmla="*/ 1351366 w 1685356"/>
                <a:gd name="connsiteY75" fmla="*/ 1880692 h 2313835"/>
                <a:gd name="connsiteX76" fmla="*/ 328856 w 1685356"/>
                <a:gd name="connsiteY76" fmla="*/ 1880692 h 2313835"/>
                <a:gd name="connsiteX77" fmla="*/ 328856 w 1685356"/>
                <a:gd name="connsiteY77" fmla="*/ 1894985 h 2313835"/>
                <a:gd name="connsiteX78" fmla="*/ 565210 w 1685356"/>
                <a:gd name="connsiteY78" fmla="*/ 1894985 h 2313835"/>
                <a:gd name="connsiteX79" fmla="*/ 565210 w 1685356"/>
                <a:gd name="connsiteY79" fmla="*/ 1880692 h 2313835"/>
                <a:gd name="connsiteX80" fmla="*/ 1115012 w 1685356"/>
                <a:gd name="connsiteY80" fmla="*/ 1860964 h 2313835"/>
                <a:gd name="connsiteX81" fmla="*/ 1115012 w 1685356"/>
                <a:gd name="connsiteY81" fmla="*/ 1875257 h 2313835"/>
                <a:gd name="connsiteX82" fmla="*/ 1351366 w 1685356"/>
                <a:gd name="connsiteY82" fmla="*/ 1875257 h 2313835"/>
                <a:gd name="connsiteX83" fmla="*/ 1351366 w 1685356"/>
                <a:gd name="connsiteY83" fmla="*/ 1860964 h 2313835"/>
                <a:gd name="connsiteX84" fmla="*/ 328856 w 1685356"/>
                <a:gd name="connsiteY84" fmla="*/ 1860964 h 2313835"/>
                <a:gd name="connsiteX85" fmla="*/ 328856 w 1685356"/>
                <a:gd name="connsiteY85" fmla="*/ 1875257 h 2313835"/>
                <a:gd name="connsiteX86" fmla="*/ 565210 w 1685356"/>
                <a:gd name="connsiteY86" fmla="*/ 1875257 h 2313835"/>
                <a:gd name="connsiteX87" fmla="*/ 565210 w 1685356"/>
                <a:gd name="connsiteY87" fmla="*/ 1860964 h 2313835"/>
                <a:gd name="connsiteX88" fmla="*/ 1115012 w 1685356"/>
                <a:gd name="connsiteY88" fmla="*/ 1841237 h 2313835"/>
                <a:gd name="connsiteX89" fmla="*/ 1115012 w 1685356"/>
                <a:gd name="connsiteY89" fmla="*/ 1855530 h 2313835"/>
                <a:gd name="connsiteX90" fmla="*/ 1351366 w 1685356"/>
                <a:gd name="connsiteY90" fmla="*/ 1855530 h 2313835"/>
                <a:gd name="connsiteX91" fmla="*/ 1351366 w 1685356"/>
                <a:gd name="connsiteY91" fmla="*/ 1841237 h 2313835"/>
                <a:gd name="connsiteX92" fmla="*/ 328856 w 1685356"/>
                <a:gd name="connsiteY92" fmla="*/ 1841237 h 2313835"/>
                <a:gd name="connsiteX93" fmla="*/ 328856 w 1685356"/>
                <a:gd name="connsiteY93" fmla="*/ 1855530 h 2313835"/>
                <a:gd name="connsiteX94" fmla="*/ 565210 w 1685356"/>
                <a:gd name="connsiteY94" fmla="*/ 1855530 h 2313835"/>
                <a:gd name="connsiteX95" fmla="*/ 565210 w 1685356"/>
                <a:gd name="connsiteY95" fmla="*/ 1841237 h 2313835"/>
                <a:gd name="connsiteX96" fmla="*/ 620754 w 1685356"/>
                <a:gd name="connsiteY96" fmla="*/ 1841236 h 2313835"/>
                <a:gd name="connsiteX97" fmla="*/ 620754 w 1685356"/>
                <a:gd name="connsiteY97" fmla="*/ 1880749 h 2313835"/>
                <a:gd name="connsiteX98" fmla="*/ 1053814 w 1685356"/>
                <a:gd name="connsiteY98" fmla="*/ 1880749 h 2313835"/>
                <a:gd name="connsiteX99" fmla="*/ 1053814 w 1685356"/>
                <a:gd name="connsiteY99" fmla="*/ 1841236 h 2313835"/>
                <a:gd name="connsiteX100" fmla="*/ 298020 w 1685356"/>
                <a:gd name="connsiteY100" fmla="*/ 1810960 h 2313835"/>
                <a:gd name="connsiteX101" fmla="*/ 1387335 w 1685356"/>
                <a:gd name="connsiteY101" fmla="*/ 1810960 h 2313835"/>
                <a:gd name="connsiteX102" fmla="*/ 1387335 w 1685356"/>
                <a:gd name="connsiteY102" fmla="*/ 1972330 h 2313835"/>
                <a:gd name="connsiteX103" fmla="*/ 298020 w 1685356"/>
                <a:gd name="connsiteY103" fmla="*/ 1972330 h 2313835"/>
                <a:gd name="connsiteX104" fmla="*/ 240248 w 1685356"/>
                <a:gd name="connsiteY104" fmla="*/ 1758601 h 2313835"/>
                <a:gd name="connsiteX105" fmla="*/ 240248 w 1685356"/>
                <a:gd name="connsiteY105" fmla="*/ 2188796 h 2313835"/>
                <a:gd name="connsiteX106" fmla="*/ 1445108 w 1685356"/>
                <a:gd name="connsiteY106" fmla="*/ 2188796 h 2313835"/>
                <a:gd name="connsiteX107" fmla="*/ 1445108 w 1685356"/>
                <a:gd name="connsiteY107" fmla="*/ 1758601 h 2313835"/>
                <a:gd name="connsiteX108" fmla="*/ 1115012 w 1685356"/>
                <a:gd name="connsiteY108" fmla="*/ 1622271 h 2313835"/>
                <a:gd name="connsiteX109" fmla="*/ 1115012 w 1685356"/>
                <a:gd name="connsiteY109" fmla="*/ 1640987 h 2313835"/>
                <a:gd name="connsiteX110" fmla="*/ 1351366 w 1685356"/>
                <a:gd name="connsiteY110" fmla="*/ 1640987 h 2313835"/>
                <a:gd name="connsiteX111" fmla="*/ 1351366 w 1685356"/>
                <a:gd name="connsiteY111" fmla="*/ 1622271 h 2313835"/>
                <a:gd name="connsiteX112" fmla="*/ 328856 w 1685356"/>
                <a:gd name="connsiteY112" fmla="*/ 1622271 h 2313835"/>
                <a:gd name="connsiteX113" fmla="*/ 328856 w 1685356"/>
                <a:gd name="connsiteY113" fmla="*/ 1640987 h 2313835"/>
                <a:gd name="connsiteX114" fmla="*/ 565210 w 1685356"/>
                <a:gd name="connsiteY114" fmla="*/ 1640987 h 2313835"/>
                <a:gd name="connsiteX115" fmla="*/ 565210 w 1685356"/>
                <a:gd name="connsiteY115" fmla="*/ 1622271 h 2313835"/>
                <a:gd name="connsiteX116" fmla="*/ 1115012 w 1685356"/>
                <a:gd name="connsiteY116" fmla="*/ 1596438 h 2313835"/>
                <a:gd name="connsiteX117" fmla="*/ 1115012 w 1685356"/>
                <a:gd name="connsiteY117" fmla="*/ 1615155 h 2313835"/>
                <a:gd name="connsiteX118" fmla="*/ 1351366 w 1685356"/>
                <a:gd name="connsiteY118" fmla="*/ 1615155 h 2313835"/>
                <a:gd name="connsiteX119" fmla="*/ 1351366 w 1685356"/>
                <a:gd name="connsiteY119" fmla="*/ 1596438 h 2313835"/>
                <a:gd name="connsiteX120" fmla="*/ 328856 w 1685356"/>
                <a:gd name="connsiteY120" fmla="*/ 1596438 h 2313835"/>
                <a:gd name="connsiteX121" fmla="*/ 328856 w 1685356"/>
                <a:gd name="connsiteY121" fmla="*/ 1615155 h 2313835"/>
                <a:gd name="connsiteX122" fmla="*/ 565210 w 1685356"/>
                <a:gd name="connsiteY122" fmla="*/ 1615155 h 2313835"/>
                <a:gd name="connsiteX123" fmla="*/ 565210 w 1685356"/>
                <a:gd name="connsiteY123" fmla="*/ 1596438 h 2313835"/>
                <a:gd name="connsiteX124" fmla="*/ 620754 w 1685356"/>
                <a:gd name="connsiteY124" fmla="*/ 1589007 h 2313835"/>
                <a:gd name="connsiteX125" fmla="*/ 620754 w 1685356"/>
                <a:gd name="connsiteY125" fmla="*/ 1640748 h 2313835"/>
                <a:gd name="connsiteX126" fmla="*/ 1053814 w 1685356"/>
                <a:gd name="connsiteY126" fmla="*/ 1640748 h 2313835"/>
                <a:gd name="connsiteX127" fmla="*/ 1053814 w 1685356"/>
                <a:gd name="connsiteY127" fmla="*/ 1589007 h 2313835"/>
                <a:gd name="connsiteX128" fmla="*/ 1115012 w 1685356"/>
                <a:gd name="connsiteY128" fmla="*/ 1570606 h 2313835"/>
                <a:gd name="connsiteX129" fmla="*/ 1115012 w 1685356"/>
                <a:gd name="connsiteY129" fmla="*/ 1589322 h 2313835"/>
                <a:gd name="connsiteX130" fmla="*/ 1351366 w 1685356"/>
                <a:gd name="connsiteY130" fmla="*/ 1589322 h 2313835"/>
                <a:gd name="connsiteX131" fmla="*/ 1351366 w 1685356"/>
                <a:gd name="connsiteY131" fmla="*/ 1570606 h 2313835"/>
                <a:gd name="connsiteX132" fmla="*/ 328856 w 1685356"/>
                <a:gd name="connsiteY132" fmla="*/ 1570606 h 2313835"/>
                <a:gd name="connsiteX133" fmla="*/ 328856 w 1685356"/>
                <a:gd name="connsiteY133" fmla="*/ 1589322 h 2313835"/>
                <a:gd name="connsiteX134" fmla="*/ 565210 w 1685356"/>
                <a:gd name="connsiteY134" fmla="*/ 1589322 h 2313835"/>
                <a:gd name="connsiteX135" fmla="*/ 565210 w 1685356"/>
                <a:gd name="connsiteY135" fmla="*/ 1570606 h 2313835"/>
                <a:gd name="connsiteX136" fmla="*/ 1115012 w 1685356"/>
                <a:gd name="connsiteY136" fmla="*/ 1544773 h 2313835"/>
                <a:gd name="connsiteX137" fmla="*/ 1115012 w 1685356"/>
                <a:gd name="connsiteY137" fmla="*/ 1563489 h 2313835"/>
                <a:gd name="connsiteX138" fmla="*/ 1351366 w 1685356"/>
                <a:gd name="connsiteY138" fmla="*/ 1563489 h 2313835"/>
                <a:gd name="connsiteX139" fmla="*/ 1351366 w 1685356"/>
                <a:gd name="connsiteY139" fmla="*/ 1544773 h 2313835"/>
                <a:gd name="connsiteX140" fmla="*/ 328856 w 1685356"/>
                <a:gd name="connsiteY140" fmla="*/ 1544773 h 2313835"/>
                <a:gd name="connsiteX141" fmla="*/ 328856 w 1685356"/>
                <a:gd name="connsiteY141" fmla="*/ 1563489 h 2313835"/>
                <a:gd name="connsiteX142" fmla="*/ 565210 w 1685356"/>
                <a:gd name="connsiteY142" fmla="*/ 1563489 h 2313835"/>
                <a:gd name="connsiteX143" fmla="*/ 565210 w 1685356"/>
                <a:gd name="connsiteY143" fmla="*/ 1544773 h 2313835"/>
                <a:gd name="connsiteX144" fmla="*/ 1115012 w 1685356"/>
                <a:gd name="connsiteY144" fmla="*/ 1518940 h 2313835"/>
                <a:gd name="connsiteX145" fmla="*/ 1115012 w 1685356"/>
                <a:gd name="connsiteY145" fmla="*/ 1537657 h 2313835"/>
                <a:gd name="connsiteX146" fmla="*/ 1351366 w 1685356"/>
                <a:gd name="connsiteY146" fmla="*/ 1537657 h 2313835"/>
                <a:gd name="connsiteX147" fmla="*/ 1351366 w 1685356"/>
                <a:gd name="connsiteY147" fmla="*/ 1518940 h 2313835"/>
                <a:gd name="connsiteX148" fmla="*/ 328856 w 1685356"/>
                <a:gd name="connsiteY148" fmla="*/ 1518940 h 2313835"/>
                <a:gd name="connsiteX149" fmla="*/ 328856 w 1685356"/>
                <a:gd name="connsiteY149" fmla="*/ 1537657 h 2313835"/>
                <a:gd name="connsiteX150" fmla="*/ 565210 w 1685356"/>
                <a:gd name="connsiteY150" fmla="*/ 1537657 h 2313835"/>
                <a:gd name="connsiteX151" fmla="*/ 565210 w 1685356"/>
                <a:gd name="connsiteY151" fmla="*/ 1518940 h 2313835"/>
                <a:gd name="connsiteX152" fmla="*/ 620754 w 1685356"/>
                <a:gd name="connsiteY152" fmla="*/ 1518939 h 2313835"/>
                <a:gd name="connsiteX153" fmla="*/ 620754 w 1685356"/>
                <a:gd name="connsiteY153" fmla="*/ 1570680 h 2313835"/>
                <a:gd name="connsiteX154" fmla="*/ 1053814 w 1685356"/>
                <a:gd name="connsiteY154" fmla="*/ 1570680 h 2313835"/>
                <a:gd name="connsiteX155" fmla="*/ 1053814 w 1685356"/>
                <a:gd name="connsiteY155" fmla="*/ 1518939 h 2313835"/>
                <a:gd name="connsiteX156" fmla="*/ 1115012 w 1685356"/>
                <a:gd name="connsiteY156" fmla="*/ 1482134 h 2313835"/>
                <a:gd name="connsiteX157" fmla="*/ 1115012 w 1685356"/>
                <a:gd name="connsiteY157" fmla="*/ 1500851 h 2313835"/>
                <a:gd name="connsiteX158" fmla="*/ 1351366 w 1685356"/>
                <a:gd name="connsiteY158" fmla="*/ 1500851 h 2313835"/>
                <a:gd name="connsiteX159" fmla="*/ 1351366 w 1685356"/>
                <a:gd name="connsiteY159" fmla="*/ 1482134 h 2313835"/>
                <a:gd name="connsiteX160" fmla="*/ 328856 w 1685356"/>
                <a:gd name="connsiteY160" fmla="*/ 1482134 h 2313835"/>
                <a:gd name="connsiteX161" fmla="*/ 328856 w 1685356"/>
                <a:gd name="connsiteY161" fmla="*/ 1500851 h 2313835"/>
                <a:gd name="connsiteX162" fmla="*/ 565210 w 1685356"/>
                <a:gd name="connsiteY162" fmla="*/ 1500851 h 2313835"/>
                <a:gd name="connsiteX163" fmla="*/ 565210 w 1685356"/>
                <a:gd name="connsiteY163" fmla="*/ 1482134 h 2313835"/>
                <a:gd name="connsiteX164" fmla="*/ 1115012 w 1685356"/>
                <a:gd name="connsiteY164" fmla="*/ 1456302 h 2313835"/>
                <a:gd name="connsiteX165" fmla="*/ 1115012 w 1685356"/>
                <a:gd name="connsiteY165" fmla="*/ 1475018 h 2313835"/>
                <a:gd name="connsiteX166" fmla="*/ 1351366 w 1685356"/>
                <a:gd name="connsiteY166" fmla="*/ 1475018 h 2313835"/>
                <a:gd name="connsiteX167" fmla="*/ 1351366 w 1685356"/>
                <a:gd name="connsiteY167" fmla="*/ 1456302 h 2313835"/>
                <a:gd name="connsiteX168" fmla="*/ 328856 w 1685356"/>
                <a:gd name="connsiteY168" fmla="*/ 1456302 h 2313835"/>
                <a:gd name="connsiteX169" fmla="*/ 328856 w 1685356"/>
                <a:gd name="connsiteY169" fmla="*/ 1475018 h 2313835"/>
                <a:gd name="connsiteX170" fmla="*/ 565210 w 1685356"/>
                <a:gd name="connsiteY170" fmla="*/ 1475018 h 2313835"/>
                <a:gd name="connsiteX171" fmla="*/ 565210 w 1685356"/>
                <a:gd name="connsiteY171" fmla="*/ 1456302 h 2313835"/>
                <a:gd name="connsiteX172" fmla="*/ 620754 w 1685356"/>
                <a:gd name="connsiteY172" fmla="*/ 1448871 h 2313835"/>
                <a:gd name="connsiteX173" fmla="*/ 620754 w 1685356"/>
                <a:gd name="connsiteY173" fmla="*/ 1500612 h 2313835"/>
                <a:gd name="connsiteX174" fmla="*/ 1053814 w 1685356"/>
                <a:gd name="connsiteY174" fmla="*/ 1500612 h 2313835"/>
                <a:gd name="connsiteX175" fmla="*/ 1053814 w 1685356"/>
                <a:gd name="connsiteY175" fmla="*/ 1448871 h 2313835"/>
                <a:gd name="connsiteX176" fmla="*/ 1115012 w 1685356"/>
                <a:gd name="connsiteY176" fmla="*/ 1430469 h 2313835"/>
                <a:gd name="connsiteX177" fmla="*/ 1115012 w 1685356"/>
                <a:gd name="connsiteY177" fmla="*/ 1449186 h 2313835"/>
                <a:gd name="connsiteX178" fmla="*/ 1351366 w 1685356"/>
                <a:gd name="connsiteY178" fmla="*/ 1449186 h 2313835"/>
                <a:gd name="connsiteX179" fmla="*/ 1351366 w 1685356"/>
                <a:gd name="connsiteY179" fmla="*/ 1430469 h 2313835"/>
                <a:gd name="connsiteX180" fmla="*/ 328856 w 1685356"/>
                <a:gd name="connsiteY180" fmla="*/ 1430469 h 2313835"/>
                <a:gd name="connsiteX181" fmla="*/ 328856 w 1685356"/>
                <a:gd name="connsiteY181" fmla="*/ 1449186 h 2313835"/>
                <a:gd name="connsiteX182" fmla="*/ 565210 w 1685356"/>
                <a:gd name="connsiteY182" fmla="*/ 1449186 h 2313835"/>
                <a:gd name="connsiteX183" fmla="*/ 565210 w 1685356"/>
                <a:gd name="connsiteY183" fmla="*/ 1430469 h 2313835"/>
                <a:gd name="connsiteX184" fmla="*/ 1115012 w 1685356"/>
                <a:gd name="connsiteY184" fmla="*/ 1404637 h 2313835"/>
                <a:gd name="connsiteX185" fmla="*/ 1115012 w 1685356"/>
                <a:gd name="connsiteY185" fmla="*/ 1423353 h 2313835"/>
                <a:gd name="connsiteX186" fmla="*/ 1351366 w 1685356"/>
                <a:gd name="connsiteY186" fmla="*/ 1423353 h 2313835"/>
                <a:gd name="connsiteX187" fmla="*/ 1351366 w 1685356"/>
                <a:gd name="connsiteY187" fmla="*/ 1404637 h 2313835"/>
                <a:gd name="connsiteX188" fmla="*/ 328856 w 1685356"/>
                <a:gd name="connsiteY188" fmla="*/ 1404637 h 2313835"/>
                <a:gd name="connsiteX189" fmla="*/ 328856 w 1685356"/>
                <a:gd name="connsiteY189" fmla="*/ 1423353 h 2313835"/>
                <a:gd name="connsiteX190" fmla="*/ 565210 w 1685356"/>
                <a:gd name="connsiteY190" fmla="*/ 1423353 h 2313835"/>
                <a:gd name="connsiteX191" fmla="*/ 565210 w 1685356"/>
                <a:gd name="connsiteY191" fmla="*/ 1404637 h 2313835"/>
                <a:gd name="connsiteX192" fmla="*/ 1115012 w 1685356"/>
                <a:gd name="connsiteY192" fmla="*/ 1378804 h 2313835"/>
                <a:gd name="connsiteX193" fmla="*/ 1115012 w 1685356"/>
                <a:gd name="connsiteY193" fmla="*/ 1397520 h 2313835"/>
                <a:gd name="connsiteX194" fmla="*/ 1351366 w 1685356"/>
                <a:gd name="connsiteY194" fmla="*/ 1397520 h 2313835"/>
                <a:gd name="connsiteX195" fmla="*/ 1351366 w 1685356"/>
                <a:gd name="connsiteY195" fmla="*/ 1378804 h 2313835"/>
                <a:gd name="connsiteX196" fmla="*/ 328856 w 1685356"/>
                <a:gd name="connsiteY196" fmla="*/ 1378804 h 2313835"/>
                <a:gd name="connsiteX197" fmla="*/ 328856 w 1685356"/>
                <a:gd name="connsiteY197" fmla="*/ 1397520 h 2313835"/>
                <a:gd name="connsiteX198" fmla="*/ 565210 w 1685356"/>
                <a:gd name="connsiteY198" fmla="*/ 1397520 h 2313835"/>
                <a:gd name="connsiteX199" fmla="*/ 565210 w 1685356"/>
                <a:gd name="connsiteY199" fmla="*/ 1378804 h 2313835"/>
                <a:gd name="connsiteX200" fmla="*/ 620754 w 1685356"/>
                <a:gd name="connsiteY200" fmla="*/ 1378803 h 2313835"/>
                <a:gd name="connsiteX201" fmla="*/ 620754 w 1685356"/>
                <a:gd name="connsiteY201" fmla="*/ 1430544 h 2313835"/>
                <a:gd name="connsiteX202" fmla="*/ 1053814 w 1685356"/>
                <a:gd name="connsiteY202" fmla="*/ 1430544 h 2313835"/>
                <a:gd name="connsiteX203" fmla="*/ 1053814 w 1685356"/>
                <a:gd name="connsiteY203" fmla="*/ 1378803 h 2313835"/>
                <a:gd name="connsiteX204" fmla="*/ 298020 w 1685356"/>
                <a:gd name="connsiteY204" fmla="*/ 1348682 h 2313835"/>
                <a:gd name="connsiteX205" fmla="*/ 1387335 w 1685356"/>
                <a:gd name="connsiteY205" fmla="*/ 1348682 h 2313835"/>
                <a:gd name="connsiteX206" fmla="*/ 1387335 w 1685356"/>
                <a:gd name="connsiteY206" fmla="*/ 1675899 h 2313835"/>
                <a:gd name="connsiteX207" fmla="*/ 298020 w 1685356"/>
                <a:gd name="connsiteY207" fmla="*/ 1675899 h 2313835"/>
                <a:gd name="connsiteX208" fmla="*/ 240248 w 1685356"/>
                <a:gd name="connsiteY208" fmla="*/ 1291928 h 2313835"/>
                <a:gd name="connsiteX209" fmla="*/ 240248 w 1685356"/>
                <a:gd name="connsiteY209" fmla="*/ 1706860 h 2313835"/>
                <a:gd name="connsiteX210" fmla="*/ 1445108 w 1685356"/>
                <a:gd name="connsiteY210" fmla="*/ 1706860 h 2313835"/>
                <a:gd name="connsiteX211" fmla="*/ 1445108 w 1685356"/>
                <a:gd name="connsiteY211" fmla="*/ 1291928 h 2313835"/>
                <a:gd name="connsiteX212" fmla="*/ 1115012 w 1685356"/>
                <a:gd name="connsiteY212" fmla="*/ 1132596 h 2313835"/>
                <a:gd name="connsiteX213" fmla="*/ 1115012 w 1685356"/>
                <a:gd name="connsiteY213" fmla="*/ 1151312 h 2313835"/>
                <a:gd name="connsiteX214" fmla="*/ 1351366 w 1685356"/>
                <a:gd name="connsiteY214" fmla="*/ 1151312 h 2313835"/>
                <a:gd name="connsiteX215" fmla="*/ 1351366 w 1685356"/>
                <a:gd name="connsiteY215" fmla="*/ 1132596 h 2313835"/>
                <a:gd name="connsiteX216" fmla="*/ 328856 w 1685356"/>
                <a:gd name="connsiteY216" fmla="*/ 1132596 h 2313835"/>
                <a:gd name="connsiteX217" fmla="*/ 328856 w 1685356"/>
                <a:gd name="connsiteY217" fmla="*/ 1151312 h 2313835"/>
                <a:gd name="connsiteX218" fmla="*/ 565210 w 1685356"/>
                <a:gd name="connsiteY218" fmla="*/ 1151312 h 2313835"/>
                <a:gd name="connsiteX219" fmla="*/ 565210 w 1685356"/>
                <a:gd name="connsiteY219" fmla="*/ 1132596 h 2313835"/>
                <a:gd name="connsiteX220" fmla="*/ 1115012 w 1685356"/>
                <a:gd name="connsiteY220" fmla="*/ 1106763 h 2313835"/>
                <a:gd name="connsiteX221" fmla="*/ 1115012 w 1685356"/>
                <a:gd name="connsiteY221" fmla="*/ 1125480 h 2313835"/>
                <a:gd name="connsiteX222" fmla="*/ 1351366 w 1685356"/>
                <a:gd name="connsiteY222" fmla="*/ 1125480 h 2313835"/>
                <a:gd name="connsiteX223" fmla="*/ 1351366 w 1685356"/>
                <a:gd name="connsiteY223" fmla="*/ 1106763 h 2313835"/>
                <a:gd name="connsiteX224" fmla="*/ 328856 w 1685356"/>
                <a:gd name="connsiteY224" fmla="*/ 1106763 h 2313835"/>
                <a:gd name="connsiteX225" fmla="*/ 328856 w 1685356"/>
                <a:gd name="connsiteY225" fmla="*/ 1125480 h 2313835"/>
                <a:gd name="connsiteX226" fmla="*/ 565210 w 1685356"/>
                <a:gd name="connsiteY226" fmla="*/ 1125480 h 2313835"/>
                <a:gd name="connsiteX227" fmla="*/ 565210 w 1685356"/>
                <a:gd name="connsiteY227" fmla="*/ 1106763 h 2313835"/>
                <a:gd name="connsiteX228" fmla="*/ 620754 w 1685356"/>
                <a:gd name="connsiteY228" fmla="*/ 1099332 h 2313835"/>
                <a:gd name="connsiteX229" fmla="*/ 620754 w 1685356"/>
                <a:gd name="connsiteY229" fmla="*/ 1151073 h 2313835"/>
                <a:gd name="connsiteX230" fmla="*/ 1053814 w 1685356"/>
                <a:gd name="connsiteY230" fmla="*/ 1151073 h 2313835"/>
                <a:gd name="connsiteX231" fmla="*/ 1053814 w 1685356"/>
                <a:gd name="connsiteY231" fmla="*/ 1099332 h 2313835"/>
                <a:gd name="connsiteX232" fmla="*/ 1115012 w 1685356"/>
                <a:gd name="connsiteY232" fmla="*/ 1080931 h 2313835"/>
                <a:gd name="connsiteX233" fmla="*/ 1115012 w 1685356"/>
                <a:gd name="connsiteY233" fmla="*/ 1099647 h 2313835"/>
                <a:gd name="connsiteX234" fmla="*/ 1351366 w 1685356"/>
                <a:gd name="connsiteY234" fmla="*/ 1099647 h 2313835"/>
                <a:gd name="connsiteX235" fmla="*/ 1351366 w 1685356"/>
                <a:gd name="connsiteY235" fmla="*/ 1080931 h 2313835"/>
                <a:gd name="connsiteX236" fmla="*/ 328856 w 1685356"/>
                <a:gd name="connsiteY236" fmla="*/ 1080931 h 2313835"/>
                <a:gd name="connsiteX237" fmla="*/ 328856 w 1685356"/>
                <a:gd name="connsiteY237" fmla="*/ 1099647 h 2313835"/>
                <a:gd name="connsiteX238" fmla="*/ 565210 w 1685356"/>
                <a:gd name="connsiteY238" fmla="*/ 1099647 h 2313835"/>
                <a:gd name="connsiteX239" fmla="*/ 565210 w 1685356"/>
                <a:gd name="connsiteY239" fmla="*/ 1080931 h 2313835"/>
                <a:gd name="connsiteX240" fmla="*/ 1115012 w 1685356"/>
                <a:gd name="connsiteY240" fmla="*/ 1055098 h 2313835"/>
                <a:gd name="connsiteX241" fmla="*/ 1115012 w 1685356"/>
                <a:gd name="connsiteY241" fmla="*/ 1073814 h 2313835"/>
                <a:gd name="connsiteX242" fmla="*/ 1351366 w 1685356"/>
                <a:gd name="connsiteY242" fmla="*/ 1073814 h 2313835"/>
                <a:gd name="connsiteX243" fmla="*/ 1351366 w 1685356"/>
                <a:gd name="connsiteY243" fmla="*/ 1055098 h 2313835"/>
                <a:gd name="connsiteX244" fmla="*/ 328856 w 1685356"/>
                <a:gd name="connsiteY244" fmla="*/ 1055098 h 2313835"/>
                <a:gd name="connsiteX245" fmla="*/ 328856 w 1685356"/>
                <a:gd name="connsiteY245" fmla="*/ 1073814 h 2313835"/>
                <a:gd name="connsiteX246" fmla="*/ 565210 w 1685356"/>
                <a:gd name="connsiteY246" fmla="*/ 1073814 h 2313835"/>
                <a:gd name="connsiteX247" fmla="*/ 565210 w 1685356"/>
                <a:gd name="connsiteY247" fmla="*/ 1055098 h 2313835"/>
                <a:gd name="connsiteX248" fmla="*/ 1115012 w 1685356"/>
                <a:gd name="connsiteY248" fmla="*/ 1029265 h 2313835"/>
                <a:gd name="connsiteX249" fmla="*/ 1115012 w 1685356"/>
                <a:gd name="connsiteY249" fmla="*/ 1047982 h 2313835"/>
                <a:gd name="connsiteX250" fmla="*/ 1351366 w 1685356"/>
                <a:gd name="connsiteY250" fmla="*/ 1047982 h 2313835"/>
                <a:gd name="connsiteX251" fmla="*/ 1351366 w 1685356"/>
                <a:gd name="connsiteY251" fmla="*/ 1029265 h 2313835"/>
                <a:gd name="connsiteX252" fmla="*/ 328856 w 1685356"/>
                <a:gd name="connsiteY252" fmla="*/ 1029265 h 2313835"/>
                <a:gd name="connsiteX253" fmla="*/ 328856 w 1685356"/>
                <a:gd name="connsiteY253" fmla="*/ 1047982 h 2313835"/>
                <a:gd name="connsiteX254" fmla="*/ 565210 w 1685356"/>
                <a:gd name="connsiteY254" fmla="*/ 1047982 h 2313835"/>
                <a:gd name="connsiteX255" fmla="*/ 565210 w 1685356"/>
                <a:gd name="connsiteY255" fmla="*/ 1029265 h 2313835"/>
                <a:gd name="connsiteX256" fmla="*/ 620754 w 1685356"/>
                <a:gd name="connsiteY256" fmla="*/ 1029264 h 2313835"/>
                <a:gd name="connsiteX257" fmla="*/ 620754 w 1685356"/>
                <a:gd name="connsiteY257" fmla="*/ 1081005 h 2313835"/>
                <a:gd name="connsiteX258" fmla="*/ 1053814 w 1685356"/>
                <a:gd name="connsiteY258" fmla="*/ 1081005 h 2313835"/>
                <a:gd name="connsiteX259" fmla="*/ 1053814 w 1685356"/>
                <a:gd name="connsiteY259" fmla="*/ 1029264 h 2313835"/>
                <a:gd name="connsiteX260" fmla="*/ 298020 w 1685356"/>
                <a:gd name="connsiteY260" fmla="*/ 989617 h 2313835"/>
                <a:gd name="connsiteX261" fmla="*/ 1387335 w 1685356"/>
                <a:gd name="connsiteY261" fmla="*/ 989617 h 2313835"/>
                <a:gd name="connsiteX262" fmla="*/ 1387335 w 1685356"/>
                <a:gd name="connsiteY262" fmla="*/ 1200930 h 2313835"/>
                <a:gd name="connsiteX263" fmla="*/ 298020 w 1685356"/>
                <a:gd name="connsiteY263" fmla="*/ 1200930 h 2313835"/>
                <a:gd name="connsiteX264" fmla="*/ 1115012 w 1685356"/>
                <a:gd name="connsiteY264" fmla="*/ 894471 h 2313835"/>
                <a:gd name="connsiteX265" fmla="*/ 1115012 w 1685356"/>
                <a:gd name="connsiteY265" fmla="*/ 913187 h 2313835"/>
                <a:gd name="connsiteX266" fmla="*/ 1351366 w 1685356"/>
                <a:gd name="connsiteY266" fmla="*/ 913187 h 2313835"/>
                <a:gd name="connsiteX267" fmla="*/ 1351366 w 1685356"/>
                <a:gd name="connsiteY267" fmla="*/ 894471 h 2313835"/>
                <a:gd name="connsiteX268" fmla="*/ 328856 w 1685356"/>
                <a:gd name="connsiteY268" fmla="*/ 894471 h 2313835"/>
                <a:gd name="connsiteX269" fmla="*/ 328856 w 1685356"/>
                <a:gd name="connsiteY269" fmla="*/ 913187 h 2313835"/>
                <a:gd name="connsiteX270" fmla="*/ 565210 w 1685356"/>
                <a:gd name="connsiteY270" fmla="*/ 913187 h 2313835"/>
                <a:gd name="connsiteX271" fmla="*/ 565210 w 1685356"/>
                <a:gd name="connsiteY271" fmla="*/ 894471 h 2313835"/>
                <a:gd name="connsiteX272" fmla="*/ 1115012 w 1685356"/>
                <a:gd name="connsiteY272" fmla="*/ 868638 h 2313835"/>
                <a:gd name="connsiteX273" fmla="*/ 1115012 w 1685356"/>
                <a:gd name="connsiteY273" fmla="*/ 887355 h 2313835"/>
                <a:gd name="connsiteX274" fmla="*/ 1351366 w 1685356"/>
                <a:gd name="connsiteY274" fmla="*/ 887355 h 2313835"/>
                <a:gd name="connsiteX275" fmla="*/ 1351366 w 1685356"/>
                <a:gd name="connsiteY275" fmla="*/ 868638 h 2313835"/>
                <a:gd name="connsiteX276" fmla="*/ 328856 w 1685356"/>
                <a:gd name="connsiteY276" fmla="*/ 868638 h 2313835"/>
                <a:gd name="connsiteX277" fmla="*/ 328856 w 1685356"/>
                <a:gd name="connsiteY277" fmla="*/ 887355 h 2313835"/>
                <a:gd name="connsiteX278" fmla="*/ 565210 w 1685356"/>
                <a:gd name="connsiteY278" fmla="*/ 887355 h 2313835"/>
                <a:gd name="connsiteX279" fmla="*/ 565210 w 1685356"/>
                <a:gd name="connsiteY279" fmla="*/ 868638 h 2313835"/>
                <a:gd name="connsiteX280" fmla="*/ 620754 w 1685356"/>
                <a:gd name="connsiteY280" fmla="*/ 861207 h 2313835"/>
                <a:gd name="connsiteX281" fmla="*/ 620754 w 1685356"/>
                <a:gd name="connsiteY281" fmla="*/ 912948 h 2313835"/>
                <a:gd name="connsiteX282" fmla="*/ 1053814 w 1685356"/>
                <a:gd name="connsiteY282" fmla="*/ 912948 h 2313835"/>
                <a:gd name="connsiteX283" fmla="*/ 1053814 w 1685356"/>
                <a:gd name="connsiteY283" fmla="*/ 861207 h 2313835"/>
                <a:gd name="connsiteX284" fmla="*/ 1115012 w 1685356"/>
                <a:gd name="connsiteY284" fmla="*/ 842806 h 2313835"/>
                <a:gd name="connsiteX285" fmla="*/ 1115012 w 1685356"/>
                <a:gd name="connsiteY285" fmla="*/ 861522 h 2313835"/>
                <a:gd name="connsiteX286" fmla="*/ 1351366 w 1685356"/>
                <a:gd name="connsiteY286" fmla="*/ 861522 h 2313835"/>
                <a:gd name="connsiteX287" fmla="*/ 1351366 w 1685356"/>
                <a:gd name="connsiteY287" fmla="*/ 842806 h 2313835"/>
                <a:gd name="connsiteX288" fmla="*/ 328856 w 1685356"/>
                <a:gd name="connsiteY288" fmla="*/ 842806 h 2313835"/>
                <a:gd name="connsiteX289" fmla="*/ 328856 w 1685356"/>
                <a:gd name="connsiteY289" fmla="*/ 861522 h 2313835"/>
                <a:gd name="connsiteX290" fmla="*/ 565210 w 1685356"/>
                <a:gd name="connsiteY290" fmla="*/ 861522 h 2313835"/>
                <a:gd name="connsiteX291" fmla="*/ 565210 w 1685356"/>
                <a:gd name="connsiteY291" fmla="*/ 842806 h 2313835"/>
                <a:gd name="connsiteX292" fmla="*/ 1115012 w 1685356"/>
                <a:gd name="connsiteY292" fmla="*/ 816973 h 2313835"/>
                <a:gd name="connsiteX293" fmla="*/ 1115012 w 1685356"/>
                <a:gd name="connsiteY293" fmla="*/ 835689 h 2313835"/>
                <a:gd name="connsiteX294" fmla="*/ 1351366 w 1685356"/>
                <a:gd name="connsiteY294" fmla="*/ 835689 h 2313835"/>
                <a:gd name="connsiteX295" fmla="*/ 1351366 w 1685356"/>
                <a:gd name="connsiteY295" fmla="*/ 816973 h 2313835"/>
                <a:gd name="connsiteX296" fmla="*/ 328856 w 1685356"/>
                <a:gd name="connsiteY296" fmla="*/ 816973 h 2313835"/>
                <a:gd name="connsiteX297" fmla="*/ 328856 w 1685356"/>
                <a:gd name="connsiteY297" fmla="*/ 835689 h 2313835"/>
                <a:gd name="connsiteX298" fmla="*/ 565210 w 1685356"/>
                <a:gd name="connsiteY298" fmla="*/ 835689 h 2313835"/>
                <a:gd name="connsiteX299" fmla="*/ 565210 w 1685356"/>
                <a:gd name="connsiteY299" fmla="*/ 816973 h 2313835"/>
                <a:gd name="connsiteX300" fmla="*/ 1115012 w 1685356"/>
                <a:gd name="connsiteY300" fmla="*/ 791140 h 2313835"/>
                <a:gd name="connsiteX301" fmla="*/ 1115012 w 1685356"/>
                <a:gd name="connsiteY301" fmla="*/ 809857 h 2313835"/>
                <a:gd name="connsiteX302" fmla="*/ 1351366 w 1685356"/>
                <a:gd name="connsiteY302" fmla="*/ 809857 h 2313835"/>
                <a:gd name="connsiteX303" fmla="*/ 1351366 w 1685356"/>
                <a:gd name="connsiteY303" fmla="*/ 791140 h 2313835"/>
                <a:gd name="connsiteX304" fmla="*/ 328856 w 1685356"/>
                <a:gd name="connsiteY304" fmla="*/ 791140 h 2313835"/>
                <a:gd name="connsiteX305" fmla="*/ 328856 w 1685356"/>
                <a:gd name="connsiteY305" fmla="*/ 809857 h 2313835"/>
                <a:gd name="connsiteX306" fmla="*/ 565210 w 1685356"/>
                <a:gd name="connsiteY306" fmla="*/ 809857 h 2313835"/>
                <a:gd name="connsiteX307" fmla="*/ 565210 w 1685356"/>
                <a:gd name="connsiteY307" fmla="*/ 791140 h 2313835"/>
                <a:gd name="connsiteX308" fmla="*/ 620754 w 1685356"/>
                <a:gd name="connsiteY308" fmla="*/ 791139 h 2313835"/>
                <a:gd name="connsiteX309" fmla="*/ 620754 w 1685356"/>
                <a:gd name="connsiteY309" fmla="*/ 842880 h 2313835"/>
                <a:gd name="connsiteX310" fmla="*/ 1053814 w 1685356"/>
                <a:gd name="connsiteY310" fmla="*/ 842880 h 2313835"/>
                <a:gd name="connsiteX311" fmla="*/ 1053814 w 1685356"/>
                <a:gd name="connsiteY311" fmla="*/ 791139 h 2313835"/>
                <a:gd name="connsiteX312" fmla="*/ 298020 w 1685356"/>
                <a:gd name="connsiteY312" fmla="*/ 751492 h 2313835"/>
                <a:gd name="connsiteX313" fmla="*/ 1387335 w 1685356"/>
                <a:gd name="connsiteY313" fmla="*/ 751492 h 2313835"/>
                <a:gd name="connsiteX314" fmla="*/ 1387335 w 1685356"/>
                <a:gd name="connsiteY314" fmla="*/ 962805 h 2313835"/>
                <a:gd name="connsiteX315" fmla="*/ 298020 w 1685356"/>
                <a:gd name="connsiteY315" fmla="*/ 962805 h 2313835"/>
                <a:gd name="connsiteX316" fmla="*/ 240248 w 1685356"/>
                <a:gd name="connsiteY316" fmla="*/ 693659 h 2313835"/>
                <a:gd name="connsiteX317" fmla="*/ 240248 w 1685356"/>
                <a:gd name="connsiteY317" fmla="*/ 1240187 h 2313835"/>
                <a:gd name="connsiteX318" fmla="*/ 1445108 w 1685356"/>
                <a:gd name="connsiteY318" fmla="*/ 1240187 h 2313835"/>
                <a:gd name="connsiteX319" fmla="*/ 1445108 w 1685356"/>
                <a:gd name="connsiteY319" fmla="*/ 693659 h 2313835"/>
                <a:gd name="connsiteX320" fmla="*/ 1115012 w 1685356"/>
                <a:gd name="connsiteY320" fmla="*/ 537284 h 2313835"/>
                <a:gd name="connsiteX321" fmla="*/ 1115012 w 1685356"/>
                <a:gd name="connsiteY321" fmla="*/ 556000 h 2313835"/>
                <a:gd name="connsiteX322" fmla="*/ 1351366 w 1685356"/>
                <a:gd name="connsiteY322" fmla="*/ 556000 h 2313835"/>
                <a:gd name="connsiteX323" fmla="*/ 1351366 w 1685356"/>
                <a:gd name="connsiteY323" fmla="*/ 537284 h 2313835"/>
                <a:gd name="connsiteX324" fmla="*/ 328856 w 1685356"/>
                <a:gd name="connsiteY324" fmla="*/ 537284 h 2313835"/>
                <a:gd name="connsiteX325" fmla="*/ 328856 w 1685356"/>
                <a:gd name="connsiteY325" fmla="*/ 556000 h 2313835"/>
                <a:gd name="connsiteX326" fmla="*/ 565210 w 1685356"/>
                <a:gd name="connsiteY326" fmla="*/ 556000 h 2313835"/>
                <a:gd name="connsiteX327" fmla="*/ 565210 w 1685356"/>
                <a:gd name="connsiteY327" fmla="*/ 537284 h 2313835"/>
                <a:gd name="connsiteX328" fmla="*/ 1115012 w 1685356"/>
                <a:gd name="connsiteY328" fmla="*/ 511451 h 2313835"/>
                <a:gd name="connsiteX329" fmla="*/ 1115012 w 1685356"/>
                <a:gd name="connsiteY329" fmla="*/ 530168 h 2313835"/>
                <a:gd name="connsiteX330" fmla="*/ 1351366 w 1685356"/>
                <a:gd name="connsiteY330" fmla="*/ 530168 h 2313835"/>
                <a:gd name="connsiteX331" fmla="*/ 1351366 w 1685356"/>
                <a:gd name="connsiteY331" fmla="*/ 511451 h 2313835"/>
                <a:gd name="connsiteX332" fmla="*/ 328856 w 1685356"/>
                <a:gd name="connsiteY332" fmla="*/ 511451 h 2313835"/>
                <a:gd name="connsiteX333" fmla="*/ 328856 w 1685356"/>
                <a:gd name="connsiteY333" fmla="*/ 530168 h 2313835"/>
                <a:gd name="connsiteX334" fmla="*/ 565210 w 1685356"/>
                <a:gd name="connsiteY334" fmla="*/ 530168 h 2313835"/>
                <a:gd name="connsiteX335" fmla="*/ 565210 w 1685356"/>
                <a:gd name="connsiteY335" fmla="*/ 511451 h 2313835"/>
                <a:gd name="connsiteX336" fmla="*/ 620754 w 1685356"/>
                <a:gd name="connsiteY336" fmla="*/ 504020 h 2313835"/>
                <a:gd name="connsiteX337" fmla="*/ 620754 w 1685356"/>
                <a:gd name="connsiteY337" fmla="*/ 555761 h 2313835"/>
                <a:gd name="connsiteX338" fmla="*/ 1053814 w 1685356"/>
                <a:gd name="connsiteY338" fmla="*/ 555761 h 2313835"/>
                <a:gd name="connsiteX339" fmla="*/ 1053814 w 1685356"/>
                <a:gd name="connsiteY339" fmla="*/ 504020 h 2313835"/>
                <a:gd name="connsiteX340" fmla="*/ 1115012 w 1685356"/>
                <a:gd name="connsiteY340" fmla="*/ 485619 h 2313835"/>
                <a:gd name="connsiteX341" fmla="*/ 1115012 w 1685356"/>
                <a:gd name="connsiteY341" fmla="*/ 504335 h 2313835"/>
                <a:gd name="connsiteX342" fmla="*/ 1351366 w 1685356"/>
                <a:gd name="connsiteY342" fmla="*/ 504335 h 2313835"/>
                <a:gd name="connsiteX343" fmla="*/ 1351366 w 1685356"/>
                <a:gd name="connsiteY343" fmla="*/ 485619 h 2313835"/>
                <a:gd name="connsiteX344" fmla="*/ 328856 w 1685356"/>
                <a:gd name="connsiteY344" fmla="*/ 485619 h 2313835"/>
                <a:gd name="connsiteX345" fmla="*/ 328856 w 1685356"/>
                <a:gd name="connsiteY345" fmla="*/ 504335 h 2313835"/>
                <a:gd name="connsiteX346" fmla="*/ 565210 w 1685356"/>
                <a:gd name="connsiteY346" fmla="*/ 504335 h 2313835"/>
                <a:gd name="connsiteX347" fmla="*/ 565210 w 1685356"/>
                <a:gd name="connsiteY347" fmla="*/ 485619 h 2313835"/>
                <a:gd name="connsiteX348" fmla="*/ 1115012 w 1685356"/>
                <a:gd name="connsiteY348" fmla="*/ 459786 h 2313835"/>
                <a:gd name="connsiteX349" fmla="*/ 1115012 w 1685356"/>
                <a:gd name="connsiteY349" fmla="*/ 478502 h 2313835"/>
                <a:gd name="connsiteX350" fmla="*/ 1351366 w 1685356"/>
                <a:gd name="connsiteY350" fmla="*/ 478502 h 2313835"/>
                <a:gd name="connsiteX351" fmla="*/ 1351366 w 1685356"/>
                <a:gd name="connsiteY351" fmla="*/ 459786 h 2313835"/>
                <a:gd name="connsiteX352" fmla="*/ 328856 w 1685356"/>
                <a:gd name="connsiteY352" fmla="*/ 459786 h 2313835"/>
                <a:gd name="connsiteX353" fmla="*/ 328856 w 1685356"/>
                <a:gd name="connsiteY353" fmla="*/ 478502 h 2313835"/>
                <a:gd name="connsiteX354" fmla="*/ 565210 w 1685356"/>
                <a:gd name="connsiteY354" fmla="*/ 478502 h 2313835"/>
                <a:gd name="connsiteX355" fmla="*/ 565210 w 1685356"/>
                <a:gd name="connsiteY355" fmla="*/ 459786 h 2313835"/>
                <a:gd name="connsiteX356" fmla="*/ 1115012 w 1685356"/>
                <a:gd name="connsiteY356" fmla="*/ 433953 h 2313835"/>
                <a:gd name="connsiteX357" fmla="*/ 1115012 w 1685356"/>
                <a:gd name="connsiteY357" fmla="*/ 452670 h 2313835"/>
                <a:gd name="connsiteX358" fmla="*/ 1351366 w 1685356"/>
                <a:gd name="connsiteY358" fmla="*/ 452670 h 2313835"/>
                <a:gd name="connsiteX359" fmla="*/ 1351366 w 1685356"/>
                <a:gd name="connsiteY359" fmla="*/ 433953 h 2313835"/>
                <a:gd name="connsiteX360" fmla="*/ 328856 w 1685356"/>
                <a:gd name="connsiteY360" fmla="*/ 433953 h 2313835"/>
                <a:gd name="connsiteX361" fmla="*/ 328856 w 1685356"/>
                <a:gd name="connsiteY361" fmla="*/ 452670 h 2313835"/>
                <a:gd name="connsiteX362" fmla="*/ 565210 w 1685356"/>
                <a:gd name="connsiteY362" fmla="*/ 452670 h 2313835"/>
                <a:gd name="connsiteX363" fmla="*/ 565210 w 1685356"/>
                <a:gd name="connsiteY363" fmla="*/ 433953 h 2313835"/>
                <a:gd name="connsiteX364" fmla="*/ 620754 w 1685356"/>
                <a:gd name="connsiteY364" fmla="*/ 433952 h 2313835"/>
                <a:gd name="connsiteX365" fmla="*/ 620754 w 1685356"/>
                <a:gd name="connsiteY365" fmla="*/ 485693 h 2313835"/>
                <a:gd name="connsiteX366" fmla="*/ 1053814 w 1685356"/>
                <a:gd name="connsiteY366" fmla="*/ 485693 h 2313835"/>
                <a:gd name="connsiteX367" fmla="*/ 1053814 w 1685356"/>
                <a:gd name="connsiteY367" fmla="*/ 433952 h 2313835"/>
                <a:gd name="connsiteX368" fmla="*/ 298020 w 1685356"/>
                <a:gd name="connsiteY368" fmla="*/ 394305 h 2313835"/>
                <a:gd name="connsiteX369" fmla="*/ 1387335 w 1685356"/>
                <a:gd name="connsiteY369" fmla="*/ 394305 h 2313835"/>
                <a:gd name="connsiteX370" fmla="*/ 1387335 w 1685356"/>
                <a:gd name="connsiteY370" fmla="*/ 605618 h 2313835"/>
                <a:gd name="connsiteX371" fmla="*/ 298020 w 1685356"/>
                <a:gd name="connsiteY371" fmla="*/ 605618 h 2313835"/>
                <a:gd name="connsiteX372" fmla="*/ 1115012 w 1685356"/>
                <a:gd name="connsiteY372" fmla="*/ 299159 h 2313835"/>
                <a:gd name="connsiteX373" fmla="*/ 1115012 w 1685356"/>
                <a:gd name="connsiteY373" fmla="*/ 317875 h 2313835"/>
                <a:gd name="connsiteX374" fmla="*/ 1351366 w 1685356"/>
                <a:gd name="connsiteY374" fmla="*/ 317875 h 2313835"/>
                <a:gd name="connsiteX375" fmla="*/ 1351366 w 1685356"/>
                <a:gd name="connsiteY375" fmla="*/ 299159 h 2313835"/>
                <a:gd name="connsiteX376" fmla="*/ 328856 w 1685356"/>
                <a:gd name="connsiteY376" fmla="*/ 299159 h 2313835"/>
                <a:gd name="connsiteX377" fmla="*/ 328856 w 1685356"/>
                <a:gd name="connsiteY377" fmla="*/ 317875 h 2313835"/>
                <a:gd name="connsiteX378" fmla="*/ 565210 w 1685356"/>
                <a:gd name="connsiteY378" fmla="*/ 317875 h 2313835"/>
                <a:gd name="connsiteX379" fmla="*/ 565210 w 1685356"/>
                <a:gd name="connsiteY379" fmla="*/ 299159 h 2313835"/>
                <a:gd name="connsiteX380" fmla="*/ 1115012 w 1685356"/>
                <a:gd name="connsiteY380" fmla="*/ 273326 h 2313835"/>
                <a:gd name="connsiteX381" fmla="*/ 1115012 w 1685356"/>
                <a:gd name="connsiteY381" fmla="*/ 292043 h 2313835"/>
                <a:gd name="connsiteX382" fmla="*/ 1351366 w 1685356"/>
                <a:gd name="connsiteY382" fmla="*/ 292043 h 2313835"/>
                <a:gd name="connsiteX383" fmla="*/ 1351366 w 1685356"/>
                <a:gd name="connsiteY383" fmla="*/ 273326 h 2313835"/>
                <a:gd name="connsiteX384" fmla="*/ 328856 w 1685356"/>
                <a:gd name="connsiteY384" fmla="*/ 273326 h 2313835"/>
                <a:gd name="connsiteX385" fmla="*/ 328856 w 1685356"/>
                <a:gd name="connsiteY385" fmla="*/ 292043 h 2313835"/>
                <a:gd name="connsiteX386" fmla="*/ 565210 w 1685356"/>
                <a:gd name="connsiteY386" fmla="*/ 292043 h 2313835"/>
                <a:gd name="connsiteX387" fmla="*/ 565210 w 1685356"/>
                <a:gd name="connsiteY387" fmla="*/ 273326 h 2313835"/>
                <a:gd name="connsiteX388" fmla="*/ 620754 w 1685356"/>
                <a:gd name="connsiteY388" fmla="*/ 265895 h 2313835"/>
                <a:gd name="connsiteX389" fmla="*/ 620754 w 1685356"/>
                <a:gd name="connsiteY389" fmla="*/ 317636 h 2313835"/>
                <a:gd name="connsiteX390" fmla="*/ 1053814 w 1685356"/>
                <a:gd name="connsiteY390" fmla="*/ 317636 h 2313835"/>
                <a:gd name="connsiteX391" fmla="*/ 1053814 w 1685356"/>
                <a:gd name="connsiteY391" fmla="*/ 265895 h 2313835"/>
                <a:gd name="connsiteX392" fmla="*/ 1115012 w 1685356"/>
                <a:gd name="connsiteY392" fmla="*/ 247494 h 2313835"/>
                <a:gd name="connsiteX393" fmla="*/ 1115012 w 1685356"/>
                <a:gd name="connsiteY393" fmla="*/ 266210 h 2313835"/>
                <a:gd name="connsiteX394" fmla="*/ 1351366 w 1685356"/>
                <a:gd name="connsiteY394" fmla="*/ 266210 h 2313835"/>
                <a:gd name="connsiteX395" fmla="*/ 1351366 w 1685356"/>
                <a:gd name="connsiteY395" fmla="*/ 247494 h 2313835"/>
                <a:gd name="connsiteX396" fmla="*/ 328856 w 1685356"/>
                <a:gd name="connsiteY396" fmla="*/ 247494 h 2313835"/>
                <a:gd name="connsiteX397" fmla="*/ 328856 w 1685356"/>
                <a:gd name="connsiteY397" fmla="*/ 266210 h 2313835"/>
                <a:gd name="connsiteX398" fmla="*/ 565210 w 1685356"/>
                <a:gd name="connsiteY398" fmla="*/ 266210 h 2313835"/>
                <a:gd name="connsiteX399" fmla="*/ 565210 w 1685356"/>
                <a:gd name="connsiteY399" fmla="*/ 247494 h 2313835"/>
                <a:gd name="connsiteX400" fmla="*/ 1115012 w 1685356"/>
                <a:gd name="connsiteY400" fmla="*/ 221661 h 2313835"/>
                <a:gd name="connsiteX401" fmla="*/ 1115012 w 1685356"/>
                <a:gd name="connsiteY401" fmla="*/ 240377 h 2313835"/>
                <a:gd name="connsiteX402" fmla="*/ 1351366 w 1685356"/>
                <a:gd name="connsiteY402" fmla="*/ 240377 h 2313835"/>
                <a:gd name="connsiteX403" fmla="*/ 1351366 w 1685356"/>
                <a:gd name="connsiteY403" fmla="*/ 221661 h 2313835"/>
                <a:gd name="connsiteX404" fmla="*/ 328856 w 1685356"/>
                <a:gd name="connsiteY404" fmla="*/ 221661 h 2313835"/>
                <a:gd name="connsiteX405" fmla="*/ 328856 w 1685356"/>
                <a:gd name="connsiteY405" fmla="*/ 240377 h 2313835"/>
                <a:gd name="connsiteX406" fmla="*/ 565210 w 1685356"/>
                <a:gd name="connsiteY406" fmla="*/ 240377 h 2313835"/>
                <a:gd name="connsiteX407" fmla="*/ 565210 w 1685356"/>
                <a:gd name="connsiteY407" fmla="*/ 221661 h 2313835"/>
                <a:gd name="connsiteX408" fmla="*/ 1115012 w 1685356"/>
                <a:gd name="connsiteY408" fmla="*/ 195828 h 2313835"/>
                <a:gd name="connsiteX409" fmla="*/ 1115012 w 1685356"/>
                <a:gd name="connsiteY409" fmla="*/ 214545 h 2313835"/>
                <a:gd name="connsiteX410" fmla="*/ 1351366 w 1685356"/>
                <a:gd name="connsiteY410" fmla="*/ 214545 h 2313835"/>
                <a:gd name="connsiteX411" fmla="*/ 1351366 w 1685356"/>
                <a:gd name="connsiteY411" fmla="*/ 195828 h 2313835"/>
                <a:gd name="connsiteX412" fmla="*/ 328856 w 1685356"/>
                <a:gd name="connsiteY412" fmla="*/ 195828 h 2313835"/>
                <a:gd name="connsiteX413" fmla="*/ 328856 w 1685356"/>
                <a:gd name="connsiteY413" fmla="*/ 214545 h 2313835"/>
                <a:gd name="connsiteX414" fmla="*/ 565210 w 1685356"/>
                <a:gd name="connsiteY414" fmla="*/ 214545 h 2313835"/>
                <a:gd name="connsiteX415" fmla="*/ 565210 w 1685356"/>
                <a:gd name="connsiteY415" fmla="*/ 195828 h 2313835"/>
                <a:gd name="connsiteX416" fmla="*/ 620754 w 1685356"/>
                <a:gd name="connsiteY416" fmla="*/ 195827 h 2313835"/>
                <a:gd name="connsiteX417" fmla="*/ 620754 w 1685356"/>
                <a:gd name="connsiteY417" fmla="*/ 247568 h 2313835"/>
                <a:gd name="connsiteX418" fmla="*/ 1053814 w 1685356"/>
                <a:gd name="connsiteY418" fmla="*/ 247568 h 2313835"/>
                <a:gd name="connsiteX419" fmla="*/ 1053814 w 1685356"/>
                <a:gd name="connsiteY419" fmla="*/ 195827 h 2313835"/>
                <a:gd name="connsiteX420" fmla="*/ 298020 w 1685356"/>
                <a:gd name="connsiteY420" fmla="*/ 156180 h 2313835"/>
                <a:gd name="connsiteX421" fmla="*/ 1387335 w 1685356"/>
                <a:gd name="connsiteY421" fmla="*/ 156180 h 2313835"/>
                <a:gd name="connsiteX422" fmla="*/ 1387335 w 1685356"/>
                <a:gd name="connsiteY422" fmla="*/ 367493 h 2313835"/>
                <a:gd name="connsiteX423" fmla="*/ 298020 w 1685356"/>
                <a:gd name="connsiteY423" fmla="*/ 367493 h 2313835"/>
                <a:gd name="connsiteX424" fmla="*/ 240248 w 1685356"/>
                <a:gd name="connsiteY424" fmla="*/ 89811 h 2313835"/>
                <a:gd name="connsiteX425" fmla="*/ 240248 w 1685356"/>
                <a:gd name="connsiteY425" fmla="*/ 641918 h 2313835"/>
                <a:gd name="connsiteX426" fmla="*/ 1445108 w 1685356"/>
                <a:gd name="connsiteY426" fmla="*/ 641918 h 2313835"/>
                <a:gd name="connsiteX427" fmla="*/ 1445108 w 1685356"/>
                <a:gd name="connsiteY427" fmla="*/ 89811 h 2313835"/>
                <a:gd name="connsiteX428" fmla="*/ 0 w 1685356"/>
                <a:gd name="connsiteY428" fmla="*/ 0 h 2313835"/>
                <a:gd name="connsiteX429" fmla="*/ 1685356 w 1685356"/>
                <a:gd name="connsiteY429" fmla="*/ 0 h 2313835"/>
                <a:gd name="connsiteX430" fmla="*/ 1685356 w 1685356"/>
                <a:gd name="connsiteY430" fmla="*/ 2313835 h 2313835"/>
                <a:gd name="connsiteX431" fmla="*/ 1445108 w 1685356"/>
                <a:gd name="connsiteY431" fmla="*/ 2313835 h 2313835"/>
                <a:gd name="connsiteX432" fmla="*/ 1445108 w 1685356"/>
                <a:gd name="connsiteY432" fmla="*/ 2240537 h 2313835"/>
                <a:gd name="connsiteX433" fmla="*/ 240248 w 1685356"/>
                <a:gd name="connsiteY433" fmla="*/ 2240537 h 2313835"/>
                <a:gd name="connsiteX434" fmla="*/ 240248 w 1685356"/>
                <a:gd name="connsiteY434" fmla="*/ 2313835 h 2313835"/>
                <a:gd name="connsiteX435" fmla="*/ 0 w 1685356"/>
                <a:gd name="connsiteY435" fmla="*/ 2313835 h 2313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  <a:cxn ang="0">
                  <a:pos x="connsiteX360" y="connsiteY360"/>
                </a:cxn>
                <a:cxn ang="0">
                  <a:pos x="connsiteX361" y="connsiteY361"/>
                </a:cxn>
                <a:cxn ang="0">
                  <a:pos x="connsiteX362" y="connsiteY362"/>
                </a:cxn>
                <a:cxn ang="0">
                  <a:pos x="connsiteX363" y="connsiteY363"/>
                </a:cxn>
                <a:cxn ang="0">
                  <a:pos x="connsiteX364" y="connsiteY364"/>
                </a:cxn>
                <a:cxn ang="0">
                  <a:pos x="connsiteX365" y="connsiteY365"/>
                </a:cxn>
                <a:cxn ang="0">
                  <a:pos x="connsiteX366" y="connsiteY366"/>
                </a:cxn>
                <a:cxn ang="0">
                  <a:pos x="connsiteX367" y="connsiteY367"/>
                </a:cxn>
                <a:cxn ang="0">
                  <a:pos x="connsiteX368" y="connsiteY368"/>
                </a:cxn>
                <a:cxn ang="0">
                  <a:pos x="connsiteX369" y="connsiteY369"/>
                </a:cxn>
                <a:cxn ang="0">
                  <a:pos x="connsiteX370" y="connsiteY370"/>
                </a:cxn>
                <a:cxn ang="0">
                  <a:pos x="connsiteX371" y="connsiteY371"/>
                </a:cxn>
                <a:cxn ang="0">
                  <a:pos x="connsiteX372" y="connsiteY372"/>
                </a:cxn>
                <a:cxn ang="0">
                  <a:pos x="connsiteX373" y="connsiteY373"/>
                </a:cxn>
                <a:cxn ang="0">
                  <a:pos x="connsiteX374" y="connsiteY374"/>
                </a:cxn>
                <a:cxn ang="0">
                  <a:pos x="connsiteX375" y="connsiteY375"/>
                </a:cxn>
                <a:cxn ang="0">
                  <a:pos x="connsiteX376" y="connsiteY376"/>
                </a:cxn>
                <a:cxn ang="0">
                  <a:pos x="connsiteX377" y="connsiteY377"/>
                </a:cxn>
                <a:cxn ang="0">
                  <a:pos x="connsiteX378" y="connsiteY378"/>
                </a:cxn>
                <a:cxn ang="0">
                  <a:pos x="connsiteX379" y="connsiteY379"/>
                </a:cxn>
                <a:cxn ang="0">
                  <a:pos x="connsiteX380" y="connsiteY380"/>
                </a:cxn>
                <a:cxn ang="0">
                  <a:pos x="connsiteX381" y="connsiteY381"/>
                </a:cxn>
                <a:cxn ang="0">
                  <a:pos x="connsiteX382" y="connsiteY382"/>
                </a:cxn>
                <a:cxn ang="0">
                  <a:pos x="connsiteX383" y="connsiteY383"/>
                </a:cxn>
                <a:cxn ang="0">
                  <a:pos x="connsiteX384" y="connsiteY384"/>
                </a:cxn>
                <a:cxn ang="0">
                  <a:pos x="connsiteX385" y="connsiteY385"/>
                </a:cxn>
                <a:cxn ang="0">
                  <a:pos x="connsiteX386" y="connsiteY386"/>
                </a:cxn>
                <a:cxn ang="0">
                  <a:pos x="connsiteX387" y="connsiteY387"/>
                </a:cxn>
                <a:cxn ang="0">
                  <a:pos x="connsiteX388" y="connsiteY388"/>
                </a:cxn>
                <a:cxn ang="0">
                  <a:pos x="connsiteX389" y="connsiteY389"/>
                </a:cxn>
                <a:cxn ang="0">
                  <a:pos x="connsiteX390" y="connsiteY390"/>
                </a:cxn>
                <a:cxn ang="0">
                  <a:pos x="connsiteX391" y="connsiteY391"/>
                </a:cxn>
                <a:cxn ang="0">
                  <a:pos x="connsiteX392" y="connsiteY392"/>
                </a:cxn>
                <a:cxn ang="0">
                  <a:pos x="connsiteX393" y="connsiteY393"/>
                </a:cxn>
                <a:cxn ang="0">
                  <a:pos x="connsiteX394" y="connsiteY394"/>
                </a:cxn>
                <a:cxn ang="0">
                  <a:pos x="connsiteX395" y="connsiteY395"/>
                </a:cxn>
                <a:cxn ang="0">
                  <a:pos x="connsiteX396" y="connsiteY396"/>
                </a:cxn>
                <a:cxn ang="0">
                  <a:pos x="connsiteX397" y="connsiteY397"/>
                </a:cxn>
                <a:cxn ang="0">
                  <a:pos x="connsiteX398" y="connsiteY398"/>
                </a:cxn>
                <a:cxn ang="0">
                  <a:pos x="connsiteX399" y="connsiteY399"/>
                </a:cxn>
                <a:cxn ang="0">
                  <a:pos x="connsiteX400" y="connsiteY400"/>
                </a:cxn>
                <a:cxn ang="0">
                  <a:pos x="connsiteX401" y="connsiteY401"/>
                </a:cxn>
                <a:cxn ang="0">
                  <a:pos x="connsiteX402" y="connsiteY402"/>
                </a:cxn>
                <a:cxn ang="0">
                  <a:pos x="connsiteX403" y="connsiteY403"/>
                </a:cxn>
                <a:cxn ang="0">
                  <a:pos x="connsiteX404" y="connsiteY404"/>
                </a:cxn>
                <a:cxn ang="0">
                  <a:pos x="connsiteX405" y="connsiteY405"/>
                </a:cxn>
                <a:cxn ang="0">
                  <a:pos x="connsiteX406" y="connsiteY406"/>
                </a:cxn>
                <a:cxn ang="0">
                  <a:pos x="connsiteX407" y="connsiteY407"/>
                </a:cxn>
                <a:cxn ang="0">
                  <a:pos x="connsiteX408" y="connsiteY408"/>
                </a:cxn>
                <a:cxn ang="0">
                  <a:pos x="connsiteX409" y="connsiteY409"/>
                </a:cxn>
                <a:cxn ang="0">
                  <a:pos x="connsiteX410" y="connsiteY410"/>
                </a:cxn>
                <a:cxn ang="0">
                  <a:pos x="connsiteX411" y="connsiteY411"/>
                </a:cxn>
                <a:cxn ang="0">
                  <a:pos x="connsiteX412" y="connsiteY412"/>
                </a:cxn>
                <a:cxn ang="0">
                  <a:pos x="connsiteX413" y="connsiteY413"/>
                </a:cxn>
                <a:cxn ang="0">
                  <a:pos x="connsiteX414" y="connsiteY414"/>
                </a:cxn>
                <a:cxn ang="0">
                  <a:pos x="connsiteX415" y="connsiteY415"/>
                </a:cxn>
                <a:cxn ang="0">
                  <a:pos x="connsiteX416" y="connsiteY416"/>
                </a:cxn>
                <a:cxn ang="0">
                  <a:pos x="connsiteX417" y="connsiteY417"/>
                </a:cxn>
                <a:cxn ang="0">
                  <a:pos x="connsiteX418" y="connsiteY418"/>
                </a:cxn>
                <a:cxn ang="0">
                  <a:pos x="connsiteX419" y="connsiteY419"/>
                </a:cxn>
                <a:cxn ang="0">
                  <a:pos x="connsiteX420" y="connsiteY420"/>
                </a:cxn>
                <a:cxn ang="0">
                  <a:pos x="connsiteX421" y="connsiteY421"/>
                </a:cxn>
                <a:cxn ang="0">
                  <a:pos x="connsiteX422" y="connsiteY422"/>
                </a:cxn>
                <a:cxn ang="0">
                  <a:pos x="connsiteX423" y="connsiteY423"/>
                </a:cxn>
                <a:cxn ang="0">
                  <a:pos x="connsiteX424" y="connsiteY424"/>
                </a:cxn>
                <a:cxn ang="0">
                  <a:pos x="connsiteX425" y="connsiteY425"/>
                </a:cxn>
                <a:cxn ang="0">
                  <a:pos x="connsiteX426" y="connsiteY426"/>
                </a:cxn>
                <a:cxn ang="0">
                  <a:pos x="connsiteX427" y="connsiteY427"/>
                </a:cxn>
                <a:cxn ang="0">
                  <a:pos x="connsiteX428" y="connsiteY428"/>
                </a:cxn>
                <a:cxn ang="0">
                  <a:pos x="connsiteX429" y="connsiteY429"/>
                </a:cxn>
                <a:cxn ang="0">
                  <a:pos x="connsiteX430" y="connsiteY430"/>
                </a:cxn>
                <a:cxn ang="0">
                  <a:pos x="connsiteX431" y="connsiteY431"/>
                </a:cxn>
                <a:cxn ang="0">
                  <a:pos x="connsiteX432" y="connsiteY432"/>
                </a:cxn>
                <a:cxn ang="0">
                  <a:pos x="connsiteX433" y="connsiteY433"/>
                </a:cxn>
                <a:cxn ang="0">
                  <a:pos x="connsiteX434" y="connsiteY434"/>
                </a:cxn>
                <a:cxn ang="0">
                  <a:pos x="connsiteX435" y="connsiteY435"/>
                </a:cxn>
              </a:cxnLst>
              <a:rect l="l" t="t" r="r" b="b"/>
              <a:pathLst>
                <a:path w="1685356" h="2313835">
                  <a:moveTo>
                    <a:pt x="1115012" y="2112185"/>
                  </a:moveTo>
                  <a:lnTo>
                    <a:pt x="1115012" y="2126478"/>
                  </a:lnTo>
                  <a:lnTo>
                    <a:pt x="1351366" y="2126478"/>
                  </a:lnTo>
                  <a:lnTo>
                    <a:pt x="1351366" y="2112185"/>
                  </a:lnTo>
                  <a:close/>
                  <a:moveTo>
                    <a:pt x="328856" y="2112185"/>
                  </a:moveTo>
                  <a:lnTo>
                    <a:pt x="328856" y="2126478"/>
                  </a:lnTo>
                  <a:lnTo>
                    <a:pt x="565210" y="2126478"/>
                  </a:lnTo>
                  <a:lnTo>
                    <a:pt x="565210" y="2112185"/>
                  </a:lnTo>
                  <a:close/>
                  <a:moveTo>
                    <a:pt x="1115012" y="2092458"/>
                  </a:moveTo>
                  <a:lnTo>
                    <a:pt x="1115012" y="2106751"/>
                  </a:lnTo>
                  <a:lnTo>
                    <a:pt x="1351366" y="2106751"/>
                  </a:lnTo>
                  <a:lnTo>
                    <a:pt x="1351366" y="2092458"/>
                  </a:lnTo>
                  <a:close/>
                  <a:moveTo>
                    <a:pt x="328856" y="2092458"/>
                  </a:moveTo>
                  <a:lnTo>
                    <a:pt x="328856" y="2106751"/>
                  </a:lnTo>
                  <a:lnTo>
                    <a:pt x="565210" y="2106751"/>
                  </a:lnTo>
                  <a:lnTo>
                    <a:pt x="565210" y="2092458"/>
                  </a:lnTo>
                  <a:close/>
                  <a:moveTo>
                    <a:pt x="620754" y="2086783"/>
                  </a:moveTo>
                  <a:lnTo>
                    <a:pt x="620754" y="2126296"/>
                  </a:lnTo>
                  <a:lnTo>
                    <a:pt x="1053814" y="2126296"/>
                  </a:lnTo>
                  <a:lnTo>
                    <a:pt x="1053814" y="2086783"/>
                  </a:lnTo>
                  <a:close/>
                  <a:moveTo>
                    <a:pt x="1115012" y="2072731"/>
                  </a:moveTo>
                  <a:lnTo>
                    <a:pt x="1115012" y="2087024"/>
                  </a:lnTo>
                  <a:lnTo>
                    <a:pt x="1351366" y="2087024"/>
                  </a:lnTo>
                  <a:lnTo>
                    <a:pt x="1351366" y="2072731"/>
                  </a:lnTo>
                  <a:close/>
                  <a:moveTo>
                    <a:pt x="328856" y="2072731"/>
                  </a:moveTo>
                  <a:lnTo>
                    <a:pt x="328856" y="2087024"/>
                  </a:lnTo>
                  <a:lnTo>
                    <a:pt x="565210" y="2087024"/>
                  </a:lnTo>
                  <a:lnTo>
                    <a:pt x="565210" y="2072731"/>
                  </a:lnTo>
                  <a:close/>
                  <a:moveTo>
                    <a:pt x="1115012" y="2053003"/>
                  </a:moveTo>
                  <a:lnTo>
                    <a:pt x="1115012" y="2067296"/>
                  </a:lnTo>
                  <a:lnTo>
                    <a:pt x="1351366" y="2067296"/>
                  </a:lnTo>
                  <a:lnTo>
                    <a:pt x="1351366" y="2053003"/>
                  </a:lnTo>
                  <a:close/>
                  <a:moveTo>
                    <a:pt x="328856" y="2053003"/>
                  </a:moveTo>
                  <a:lnTo>
                    <a:pt x="328856" y="2067296"/>
                  </a:lnTo>
                  <a:lnTo>
                    <a:pt x="565210" y="2067296"/>
                  </a:lnTo>
                  <a:lnTo>
                    <a:pt x="565210" y="2053003"/>
                  </a:lnTo>
                  <a:close/>
                  <a:moveTo>
                    <a:pt x="1115012" y="2033276"/>
                  </a:moveTo>
                  <a:lnTo>
                    <a:pt x="1115012" y="2047569"/>
                  </a:lnTo>
                  <a:lnTo>
                    <a:pt x="1351366" y="2047569"/>
                  </a:lnTo>
                  <a:lnTo>
                    <a:pt x="1351366" y="2033276"/>
                  </a:lnTo>
                  <a:close/>
                  <a:moveTo>
                    <a:pt x="328856" y="2033276"/>
                  </a:moveTo>
                  <a:lnTo>
                    <a:pt x="328856" y="2047569"/>
                  </a:lnTo>
                  <a:lnTo>
                    <a:pt x="565210" y="2047569"/>
                  </a:lnTo>
                  <a:lnTo>
                    <a:pt x="565210" y="2033276"/>
                  </a:lnTo>
                  <a:close/>
                  <a:moveTo>
                    <a:pt x="620754" y="2033275"/>
                  </a:moveTo>
                  <a:lnTo>
                    <a:pt x="620754" y="2072788"/>
                  </a:lnTo>
                  <a:lnTo>
                    <a:pt x="1053814" y="2072788"/>
                  </a:lnTo>
                  <a:lnTo>
                    <a:pt x="1053814" y="2033275"/>
                  </a:lnTo>
                  <a:close/>
                  <a:moveTo>
                    <a:pt x="298020" y="1998236"/>
                  </a:moveTo>
                  <a:lnTo>
                    <a:pt x="1387335" y="1998236"/>
                  </a:lnTo>
                  <a:lnTo>
                    <a:pt x="1387335" y="2159606"/>
                  </a:lnTo>
                  <a:lnTo>
                    <a:pt x="298020" y="2159606"/>
                  </a:lnTo>
                  <a:close/>
                  <a:moveTo>
                    <a:pt x="1115012" y="1920146"/>
                  </a:moveTo>
                  <a:lnTo>
                    <a:pt x="1115012" y="1934439"/>
                  </a:lnTo>
                  <a:lnTo>
                    <a:pt x="1351366" y="1934439"/>
                  </a:lnTo>
                  <a:lnTo>
                    <a:pt x="1351366" y="1920146"/>
                  </a:lnTo>
                  <a:close/>
                  <a:moveTo>
                    <a:pt x="328856" y="1920146"/>
                  </a:moveTo>
                  <a:lnTo>
                    <a:pt x="328856" y="1934439"/>
                  </a:lnTo>
                  <a:lnTo>
                    <a:pt x="565210" y="1934439"/>
                  </a:lnTo>
                  <a:lnTo>
                    <a:pt x="565210" y="1920146"/>
                  </a:lnTo>
                  <a:close/>
                  <a:moveTo>
                    <a:pt x="1115012" y="1900419"/>
                  </a:moveTo>
                  <a:lnTo>
                    <a:pt x="1115012" y="1914712"/>
                  </a:lnTo>
                  <a:lnTo>
                    <a:pt x="1351366" y="1914712"/>
                  </a:lnTo>
                  <a:lnTo>
                    <a:pt x="1351366" y="1900419"/>
                  </a:lnTo>
                  <a:close/>
                  <a:moveTo>
                    <a:pt x="328856" y="1900419"/>
                  </a:moveTo>
                  <a:lnTo>
                    <a:pt x="328856" y="1914712"/>
                  </a:lnTo>
                  <a:lnTo>
                    <a:pt x="565210" y="1914712"/>
                  </a:lnTo>
                  <a:lnTo>
                    <a:pt x="565210" y="1900419"/>
                  </a:lnTo>
                  <a:close/>
                  <a:moveTo>
                    <a:pt x="620754" y="1894744"/>
                  </a:moveTo>
                  <a:lnTo>
                    <a:pt x="620754" y="1934257"/>
                  </a:lnTo>
                  <a:lnTo>
                    <a:pt x="1053814" y="1934257"/>
                  </a:lnTo>
                  <a:lnTo>
                    <a:pt x="1053814" y="1894744"/>
                  </a:lnTo>
                  <a:close/>
                  <a:moveTo>
                    <a:pt x="1115012" y="1880692"/>
                  </a:moveTo>
                  <a:lnTo>
                    <a:pt x="1115012" y="1894985"/>
                  </a:lnTo>
                  <a:lnTo>
                    <a:pt x="1351366" y="1894985"/>
                  </a:lnTo>
                  <a:lnTo>
                    <a:pt x="1351366" y="1880692"/>
                  </a:lnTo>
                  <a:close/>
                  <a:moveTo>
                    <a:pt x="328856" y="1880692"/>
                  </a:moveTo>
                  <a:lnTo>
                    <a:pt x="328856" y="1894985"/>
                  </a:lnTo>
                  <a:lnTo>
                    <a:pt x="565210" y="1894985"/>
                  </a:lnTo>
                  <a:lnTo>
                    <a:pt x="565210" y="1880692"/>
                  </a:lnTo>
                  <a:close/>
                  <a:moveTo>
                    <a:pt x="1115012" y="1860964"/>
                  </a:moveTo>
                  <a:lnTo>
                    <a:pt x="1115012" y="1875257"/>
                  </a:lnTo>
                  <a:lnTo>
                    <a:pt x="1351366" y="1875257"/>
                  </a:lnTo>
                  <a:lnTo>
                    <a:pt x="1351366" y="1860964"/>
                  </a:lnTo>
                  <a:close/>
                  <a:moveTo>
                    <a:pt x="328856" y="1860964"/>
                  </a:moveTo>
                  <a:lnTo>
                    <a:pt x="328856" y="1875257"/>
                  </a:lnTo>
                  <a:lnTo>
                    <a:pt x="565210" y="1875257"/>
                  </a:lnTo>
                  <a:lnTo>
                    <a:pt x="565210" y="1860964"/>
                  </a:lnTo>
                  <a:close/>
                  <a:moveTo>
                    <a:pt x="1115012" y="1841237"/>
                  </a:moveTo>
                  <a:lnTo>
                    <a:pt x="1115012" y="1855530"/>
                  </a:lnTo>
                  <a:lnTo>
                    <a:pt x="1351366" y="1855530"/>
                  </a:lnTo>
                  <a:lnTo>
                    <a:pt x="1351366" y="1841237"/>
                  </a:lnTo>
                  <a:close/>
                  <a:moveTo>
                    <a:pt x="328856" y="1841237"/>
                  </a:moveTo>
                  <a:lnTo>
                    <a:pt x="328856" y="1855530"/>
                  </a:lnTo>
                  <a:lnTo>
                    <a:pt x="565210" y="1855530"/>
                  </a:lnTo>
                  <a:lnTo>
                    <a:pt x="565210" y="1841237"/>
                  </a:lnTo>
                  <a:close/>
                  <a:moveTo>
                    <a:pt x="620754" y="1841236"/>
                  </a:moveTo>
                  <a:lnTo>
                    <a:pt x="620754" y="1880749"/>
                  </a:lnTo>
                  <a:lnTo>
                    <a:pt x="1053814" y="1880749"/>
                  </a:lnTo>
                  <a:lnTo>
                    <a:pt x="1053814" y="1841236"/>
                  </a:lnTo>
                  <a:close/>
                  <a:moveTo>
                    <a:pt x="298020" y="1810960"/>
                  </a:moveTo>
                  <a:lnTo>
                    <a:pt x="1387335" y="1810960"/>
                  </a:lnTo>
                  <a:lnTo>
                    <a:pt x="1387335" y="1972330"/>
                  </a:lnTo>
                  <a:lnTo>
                    <a:pt x="298020" y="1972330"/>
                  </a:lnTo>
                  <a:close/>
                  <a:moveTo>
                    <a:pt x="240248" y="1758601"/>
                  </a:moveTo>
                  <a:lnTo>
                    <a:pt x="240248" y="2188796"/>
                  </a:lnTo>
                  <a:lnTo>
                    <a:pt x="1445108" y="2188796"/>
                  </a:lnTo>
                  <a:lnTo>
                    <a:pt x="1445108" y="1758601"/>
                  </a:lnTo>
                  <a:close/>
                  <a:moveTo>
                    <a:pt x="1115012" y="1622271"/>
                  </a:moveTo>
                  <a:lnTo>
                    <a:pt x="1115012" y="1640987"/>
                  </a:lnTo>
                  <a:lnTo>
                    <a:pt x="1351366" y="1640987"/>
                  </a:lnTo>
                  <a:lnTo>
                    <a:pt x="1351366" y="1622271"/>
                  </a:lnTo>
                  <a:close/>
                  <a:moveTo>
                    <a:pt x="328856" y="1622271"/>
                  </a:moveTo>
                  <a:lnTo>
                    <a:pt x="328856" y="1640987"/>
                  </a:lnTo>
                  <a:lnTo>
                    <a:pt x="565210" y="1640987"/>
                  </a:lnTo>
                  <a:lnTo>
                    <a:pt x="565210" y="1622271"/>
                  </a:lnTo>
                  <a:close/>
                  <a:moveTo>
                    <a:pt x="1115012" y="1596438"/>
                  </a:moveTo>
                  <a:lnTo>
                    <a:pt x="1115012" y="1615155"/>
                  </a:lnTo>
                  <a:lnTo>
                    <a:pt x="1351366" y="1615155"/>
                  </a:lnTo>
                  <a:lnTo>
                    <a:pt x="1351366" y="1596438"/>
                  </a:lnTo>
                  <a:close/>
                  <a:moveTo>
                    <a:pt x="328856" y="1596438"/>
                  </a:moveTo>
                  <a:lnTo>
                    <a:pt x="328856" y="1615155"/>
                  </a:lnTo>
                  <a:lnTo>
                    <a:pt x="565210" y="1615155"/>
                  </a:lnTo>
                  <a:lnTo>
                    <a:pt x="565210" y="1596438"/>
                  </a:lnTo>
                  <a:close/>
                  <a:moveTo>
                    <a:pt x="620754" y="1589007"/>
                  </a:moveTo>
                  <a:lnTo>
                    <a:pt x="620754" y="1640748"/>
                  </a:lnTo>
                  <a:lnTo>
                    <a:pt x="1053814" y="1640748"/>
                  </a:lnTo>
                  <a:lnTo>
                    <a:pt x="1053814" y="1589007"/>
                  </a:lnTo>
                  <a:close/>
                  <a:moveTo>
                    <a:pt x="1115012" y="1570606"/>
                  </a:moveTo>
                  <a:lnTo>
                    <a:pt x="1115012" y="1589322"/>
                  </a:lnTo>
                  <a:lnTo>
                    <a:pt x="1351366" y="1589322"/>
                  </a:lnTo>
                  <a:lnTo>
                    <a:pt x="1351366" y="1570606"/>
                  </a:lnTo>
                  <a:close/>
                  <a:moveTo>
                    <a:pt x="328856" y="1570606"/>
                  </a:moveTo>
                  <a:lnTo>
                    <a:pt x="328856" y="1589322"/>
                  </a:lnTo>
                  <a:lnTo>
                    <a:pt x="565210" y="1589322"/>
                  </a:lnTo>
                  <a:lnTo>
                    <a:pt x="565210" y="1570606"/>
                  </a:lnTo>
                  <a:close/>
                  <a:moveTo>
                    <a:pt x="1115012" y="1544773"/>
                  </a:moveTo>
                  <a:lnTo>
                    <a:pt x="1115012" y="1563489"/>
                  </a:lnTo>
                  <a:lnTo>
                    <a:pt x="1351366" y="1563489"/>
                  </a:lnTo>
                  <a:lnTo>
                    <a:pt x="1351366" y="1544773"/>
                  </a:lnTo>
                  <a:close/>
                  <a:moveTo>
                    <a:pt x="328856" y="1544773"/>
                  </a:moveTo>
                  <a:lnTo>
                    <a:pt x="328856" y="1563489"/>
                  </a:lnTo>
                  <a:lnTo>
                    <a:pt x="565210" y="1563489"/>
                  </a:lnTo>
                  <a:lnTo>
                    <a:pt x="565210" y="1544773"/>
                  </a:lnTo>
                  <a:close/>
                  <a:moveTo>
                    <a:pt x="1115012" y="1518940"/>
                  </a:moveTo>
                  <a:lnTo>
                    <a:pt x="1115012" y="1537657"/>
                  </a:lnTo>
                  <a:lnTo>
                    <a:pt x="1351366" y="1537657"/>
                  </a:lnTo>
                  <a:lnTo>
                    <a:pt x="1351366" y="1518940"/>
                  </a:lnTo>
                  <a:close/>
                  <a:moveTo>
                    <a:pt x="328856" y="1518940"/>
                  </a:moveTo>
                  <a:lnTo>
                    <a:pt x="328856" y="1537657"/>
                  </a:lnTo>
                  <a:lnTo>
                    <a:pt x="565210" y="1537657"/>
                  </a:lnTo>
                  <a:lnTo>
                    <a:pt x="565210" y="1518940"/>
                  </a:lnTo>
                  <a:close/>
                  <a:moveTo>
                    <a:pt x="620754" y="1518939"/>
                  </a:moveTo>
                  <a:lnTo>
                    <a:pt x="620754" y="1570680"/>
                  </a:lnTo>
                  <a:lnTo>
                    <a:pt x="1053814" y="1570680"/>
                  </a:lnTo>
                  <a:lnTo>
                    <a:pt x="1053814" y="1518939"/>
                  </a:lnTo>
                  <a:close/>
                  <a:moveTo>
                    <a:pt x="1115012" y="1482134"/>
                  </a:moveTo>
                  <a:lnTo>
                    <a:pt x="1115012" y="1500851"/>
                  </a:lnTo>
                  <a:lnTo>
                    <a:pt x="1351366" y="1500851"/>
                  </a:lnTo>
                  <a:lnTo>
                    <a:pt x="1351366" y="1482134"/>
                  </a:lnTo>
                  <a:close/>
                  <a:moveTo>
                    <a:pt x="328856" y="1482134"/>
                  </a:moveTo>
                  <a:lnTo>
                    <a:pt x="328856" y="1500851"/>
                  </a:lnTo>
                  <a:lnTo>
                    <a:pt x="565210" y="1500851"/>
                  </a:lnTo>
                  <a:lnTo>
                    <a:pt x="565210" y="1482134"/>
                  </a:lnTo>
                  <a:close/>
                  <a:moveTo>
                    <a:pt x="1115012" y="1456302"/>
                  </a:moveTo>
                  <a:lnTo>
                    <a:pt x="1115012" y="1475018"/>
                  </a:lnTo>
                  <a:lnTo>
                    <a:pt x="1351366" y="1475018"/>
                  </a:lnTo>
                  <a:lnTo>
                    <a:pt x="1351366" y="1456302"/>
                  </a:lnTo>
                  <a:close/>
                  <a:moveTo>
                    <a:pt x="328856" y="1456302"/>
                  </a:moveTo>
                  <a:lnTo>
                    <a:pt x="328856" y="1475018"/>
                  </a:lnTo>
                  <a:lnTo>
                    <a:pt x="565210" y="1475018"/>
                  </a:lnTo>
                  <a:lnTo>
                    <a:pt x="565210" y="1456302"/>
                  </a:lnTo>
                  <a:close/>
                  <a:moveTo>
                    <a:pt x="620754" y="1448871"/>
                  </a:moveTo>
                  <a:lnTo>
                    <a:pt x="620754" y="1500612"/>
                  </a:lnTo>
                  <a:lnTo>
                    <a:pt x="1053814" y="1500612"/>
                  </a:lnTo>
                  <a:lnTo>
                    <a:pt x="1053814" y="1448871"/>
                  </a:lnTo>
                  <a:close/>
                  <a:moveTo>
                    <a:pt x="1115012" y="1430469"/>
                  </a:moveTo>
                  <a:lnTo>
                    <a:pt x="1115012" y="1449186"/>
                  </a:lnTo>
                  <a:lnTo>
                    <a:pt x="1351366" y="1449186"/>
                  </a:lnTo>
                  <a:lnTo>
                    <a:pt x="1351366" y="1430469"/>
                  </a:lnTo>
                  <a:close/>
                  <a:moveTo>
                    <a:pt x="328856" y="1430469"/>
                  </a:moveTo>
                  <a:lnTo>
                    <a:pt x="328856" y="1449186"/>
                  </a:lnTo>
                  <a:lnTo>
                    <a:pt x="565210" y="1449186"/>
                  </a:lnTo>
                  <a:lnTo>
                    <a:pt x="565210" y="1430469"/>
                  </a:lnTo>
                  <a:close/>
                  <a:moveTo>
                    <a:pt x="1115012" y="1404637"/>
                  </a:moveTo>
                  <a:lnTo>
                    <a:pt x="1115012" y="1423353"/>
                  </a:lnTo>
                  <a:lnTo>
                    <a:pt x="1351366" y="1423353"/>
                  </a:lnTo>
                  <a:lnTo>
                    <a:pt x="1351366" y="1404637"/>
                  </a:lnTo>
                  <a:close/>
                  <a:moveTo>
                    <a:pt x="328856" y="1404637"/>
                  </a:moveTo>
                  <a:lnTo>
                    <a:pt x="328856" y="1423353"/>
                  </a:lnTo>
                  <a:lnTo>
                    <a:pt x="565210" y="1423353"/>
                  </a:lnTo>
                  <a:lnTo>
                    <a:pt x="565210" y="1404637"/>
                  </a:lnTo>
                  <a:close/>
                  <a:moveTo>
                    <a:pt x="1115012" y="1378804"/>
                  </a:moveTo>
                  <a:lnTo>
                    <a:pt x="1115012" y="1397520"/>
                  </a:lnTo>
                  <a:lnTo>
                    <a:pt x="1351366" y="1397520"/>
                  </a:lnTo>
                  <a:lnTo>
                    <a:pt x="1351366" y="1378804"/>
                  </a:lnTo>
                  <a:close/>
                  <a:moveTo>
                    <a:pt x="328856" y="1378804"/>
                  </a:moveTo>
                  <a:lnTo>
                    <a:pt x="328856" y="1397520"/>
                  </a:lnTo>
                  <a:lnTo>
                    <a:pt x="565210" y="1397520"/>
                  </a:lnTo>
                  <a:lnTo>
                    <a:pt x="565210" y="1378804"/>
                  </a:lnTo>
                  <a:close/>
                  <a:moveTo>
                    <a:pt x="620754" y="1378803"/>
                  </a:moveTo>
                  <a:lnTo>
                    <a:pt x="620754" y="1430544"/>
                  </a:lnTo>
                  <a:lnTo>
                    <a:pt x="1053814" y="1430544"/>
                  </a:lnTo>
                  <a:lnTo>
                    <a:pt x="1053814" y="1378803"/>
                  </a:lnTo>
                  <a:close/>
                  <a:moveTo>
                    <a:pt x="298020" y="1348682"/>
                  </a:moveTo>
                  <a:lnTo>
                    <a:pt x="1387335" y="1348682"/>
                  </a:lnTo>
                  <a:lnTo>
                    <a:pt x="1387335" y="1675899"/>
                  </a:lnTo>
                  <a:lnTo>
                    <a:pt x="298020" y="1675899"/>
                  </a:lnTo>
                  <a:close/>
                  <a:moveTo>
                    <a:pt x="240248" y="1291928"/>
                  </a:moveTo>
                  <a:lnTo>
                    <a:pt x="240248" y="1706860"/>
                  </a:lnTo>
                  <a:lnTo>
                    <a:pt x="1445108" y="1706860"/>
                  </a:lnTo>
                  <a:lnTo>
                    <a:pt x="1445108" y="1291928"/>
                  </a:lnTo>
                  <a:close/>
                  <a:moveTo>
                    <a:pt x="1115012" y="1132596"/>
                  </a:moveTo>
                  <a:lnTo>
                    <a:pt x="1115012" y="1151312"/>
                  </a:lnTo>
                  <a:lnTo>
                    <a:pt x="1351366" y="1151312"/>
                  </a:lnTo>
                  <a:lnTo>
                    <a:pt x="1351366" y="1132596"/>
                  </a:lnTo>
                  <a:close/>
                  <a:moveTo>
                    <a:pt x="328856" y="1132596"/>
                  </a:moveTo>
                  <a:lnTo>
                    <a:pt x="328856" y="1151312"/>
                  </a:lnTo>
                  <a:lnTo>
                    <a:pt x="565210" y="1151312"/>
                  </a:lnTo>
                  <a:lnTo>
                    <a:pt x="565210" y="1132596"/>
                  </a:lnTo>
                  <a:close/>
                  <a:moveTo>
                    <a:pt x="1115012" y="1106763"/>
                  </a:moveTo>
                  <a:lnTo>
                    <a:pt x="1115012" y="1125480"/>
                  </a:lnTo>
                  <a:lnTo>
                    <a:pt x="1351366" y="1125480"/>
                  </a:lnTo>
                  <a:lnTo>
                    <a:pt x="1351366" y="1106763"/>
                  </a:lnTo>
                  <a:close/>
                  <a:moveTo>
                    <a:pt x="328856" y="1106763"/>
                  </a:moveTo>
                  <a:lnTo>
                    <a:pt x="328856" y="1125480"/>
                  </a:lnTo>
                  <a:lnTo>
                    <a:pt x="565210" y="1125480"/>
                  </a:lnTo>
                  <a:lnTo>
                    <a:pt x="565210" y="1106763"/>
                  </a:lnTo>
                  <a:close/>
                  <a:moveTo>
                    <a:pt x="620754" y="1099332"/>
                  </a:moveTo>
                  <a:lnTo>
                    <a:pt x="620754" y="1151073"/>
                  </a:lnTo>
                  <a:lnTo>
                    <a:pt x="1053814" y="1151073"/>
                  </a:lnTo>
                  <a:lnTo>
                    <a:pt x="1053814" y="1099332"/>
                  </a:lnTo>
                  <a:close/>
                  <a:moveTo>
                    <a:pt x="1115012" y="1080931"/>
                  </a:moveTo>
                  <a:lnTo>
                    <a:pt x="1115012" y="1099647"/>
                  </a:lnTo>
                  <a:lnTo>
                    <a:pt x="1351366" y="1099647"/>
                  </a:lnTo>
                  <a:lnTo>
                    <a:pt x="1351366" y="1080931"/>
                  </a:lnTo>
                  <a:close/>
                  <a:moveTo>
                    <a:pt x="328856" y="1080931"/>
                  </a:moveTo>
                  <a:lnTo>
                    <a:pt x="328856" y="1099647"/>
                  </a:lnTo>
                  <a:lnTo>
                    <a:pt x="565210" y="1099647"/>
                  </a:lnTo>
                  <a:lnTo>
                    <a:pt x="565210" y="1080931"/>
                  </a:lnTo>
                  <a:close/>
                  <a:moveTo>
                    <a:pt x="1115012" y="1055098"/>
                  </a:moveTo>
                  <a:lnTo>
                    <a:pt x="1115012" y="1073814"/>
                  </a:lnTo>
                  <a:lnTo>
                    <a:pt x="1351366" y="1073814"/>
                  </a:lnTo>
                  <a:lnTo>
                    <a:pt x="1351366" y="1055098"/>
                  </a:lnTo>
                  <a:close/>
                  <a:moveTo>
                    <a:pt x="328856" y="1055098"/>
                  </a:moveTo>
                  <a:lnTo>
                    <a:pt x="328856" y="1073814"/>
                  </a:lnTo>
                  <a:lnTo>
                    <a:pt x="565210" y="1073814"/>
                  </a:lnTo>
                  <a:lnTo>
                    <a:pt x="565210" y="1055098"/>
                  </a:lnTo>
                  <a:close/>
                  <a:moveTo>
                    <a:pt x="1115012" y="1029265"/>
                  </a:moveTo>
                  <a:lnTo>
                    <a:pt x="1115012" y="1047982"/>
                  </a:lnTo>
                  <a:lnTo>
                    <a:pt x="1351366" y="1047982"/>
                  </a:lnTo>
                  <a:lnTo>
                    <a:pt x="1351366" y="1029265"/>
                  </a:lnTo>
                  <a:close/>
                  <a:moveTo>
                    <a:pt x="328856" y="1029265"/>
                  </a:moveTo>
                  <a:lnTo>
                    <a:pt x="328856" y="1047982"/>
                  </a:lnTo>
                  <a:lnTo>
                    <a:pt x="565210" y="1047982"/>
                  </a:lnTo>
                  <a:lnTo>
                    <a:pt x="565210" y="1029265"/>
                  </a:lnTo>
                  <a:close/>
                  <a:moveTo>
                    <a:pt x="620754" y="1029264"/>
                  </a:moveTo>
                  <a:lnTo>
                    <a:pt x="620754" y="1081005"/>
                  </a:lnTo>
                  <a:lnTo>
                    <a:pt x="1053814" y="1081005"/>
                  </a:lnTo>
                  <a:lnTo>
                    <a:pt x="1053814" y="1029264"/>
                  </a:lnTo>
                  <a:close/>
                  <a:moveTo>
                    <a:pt x="298020" y="989617"/>
                  </a:moveTo>
                  <a:lnTo>
                    <a:pt x="1387335" y="989617"/>
                  </a:lnTo>
                  <a:lnTo>
                    <a:pt x="1387335" y="1200930"/>
                  </a:lnTo>
                  <a:lnTo>
                    <a:pt x="298020" y="1200930"/>
                  </a:lnTo>
                  <a:close/>
                  <a:moveTo>
                    <a:pt x="1115012" y="894471"/>
                  </a:moveTo>
                  <a:lnTo>
                    <a:pt x="1115012" y="913187"/>
                  </a:lnTo>
                  <a:lnTo>
                    <a:pt x="1351366" y="913187"/>
                  </a:lnTo>
                  <a:lnTo>
                    <a:pt x="1351366" y="894471"/>
                  </a:lnTo>
                  <a:close/>
                  <a:moveTo>
                    <a:pt x="328856" y="894471"/>
                  </a:moveTo>
                  <a:lnTo>
                    <a:pt x="328856" y="913187"/>
                  </a:lnTo>
                  <a:lnTo>
                    <a:pt x="565210" y="913187"/>
                  </a:lnTo>
                  <a:lnTo>
                    <a:pt x="565210" y="894471"/>
                  </a:lnTo>
                  <a:close/>
                  <a:moveTo>
                    <a:pt x="1115012" y="868638"/>
                  </a:moveTo>
                  <a:lnTo>
                    <a:pt x="1115012" y="887355"/>
                  </a:lnTo>
                  <a:lnTo>
                    <a:pt x="1351366" y="887355"/>
                  </a:lnTo>
                  <a:lnTo>
                    <a:pt x="1351366" y="868638"/>
                  </a:lnTo>
                  <a:close/>
                  <a:moveTo>
                    <a:pt x="328856" y="868638"/>
                  </a:moveTo>
                  <a:lnTo>
                    <a:pt x="328856" y="887355"/>
                  </a:lnTo>
                  <a:lnTo>
                    <a:pt x="565210" y="887355"/>
                  </a:lnTo>
                  <a:lnTo>
                    <a:pt x="565210" y="868638"/>
                  </a:lnTo>
                  <a:close/>
                  <a:moveTo>
                    <a:pt x="620754" y="861207"/>
                  </a:moveTo>
                  <a:lnTo>
                    <a:pt x="620754" y="912948"/>
                  </a:lnTo>
                  <a:lnTo>
                    <a:pt x="1053814" y="912948"/>
                  </a:lnTo>
                  <a:lnTo>
                    <a:pt x="1053814" y="861207"/>
                  </a:lnTo>
                  <a:close/>
                  <a:moveTo>
                    <a:pt x="1115012" y="842806"/>
                  </a:moveTo>
                  <a:lnTo>
                    <a:pt x="1115012" y="861522"/>
                  </a:lnTo>
                  <a:lnTo>
                    <a:pt x="1351366" y="861522"/>
                  </a:lnTo>
                  <a:lnTo>
                    <a:pt x="1351366" y="842806"/>
                  </a:lnTo>
                  <a:close/>
                  <a:moveTo>
                    <a:pt x="328856" y="842806"/>
                  </a:moveTo>
                  <a:lnTo>
                    <a:pt x="328856" y="861522"/>
                  </a:lnTo>
                  <a:lnTo>
                    <a:pt x="565210" y="861522"/>
                  </a:lnTo>
                  <a:lnTo>
                    <a:pt x="565210" y="842806"/>
                  </a:lnTo>
                  <a:close/>
                  <a:moveTo>
                    <a:pt x="1115012" y="816973"/>
                  </a:moveTo>
                  <a:lnTo>
                    <a:pt x="1115012" y="835689"/>
                  </a:lnTo>
                  <a:lnTo>
                    <a:pt x="1351366" y="835689"/>
                  </a:lnTo>
                  <a:lnTo>
                    <a:pt x="1351366" y="816973"/>
                  </a:lnTo>
                  <a:close/>
                  <a:moveTo>
                    <a:pt x="328856" y="816973"/>
                  </a:moveTo>
                  <a:lnTo>
                    <a:pt x="328856" y="835689"/>
                  </a:lnTo>
                  <a:lnTo>
                    <a:pt x="565210" y="835689"/>
                  </a:lnTo>
                  <a:lnTo>
                    <a:pt x="565210" y="816973"/>
                  </a:lnTo>
                  <a:close/>
                  <a:moveTo>
                    <a:pt x="1115012" y="791140"/>
                  </a:moveTo>
                  <a:lnTo>
                    <a:pt x="1115012" y="809857"/>
                  </a:lnTo>
                  <a:lnTo>
                    <a:pt x="1351366" y="809857"/>
                  </a:lnTo>
                  <a:lnTo>
                    <a:pt x="1351366" y="791140"/>
                  </a:lnTo>
                  <a:close/>
                  <a:moveTo>
                    <a:pt x="328856" y="791140"/>
                  </a:moveTo>
                  <a:lnTo>
                    <a:pt x="328856" y="809857"/>
                  </a:lnTo>
                  <a:lnTo>
                    <a:pt x="565210" y="809857"/>
                  </a:lnTo>
                  <a:lnTo>
                    <a:pt x="565210" y="791140"/>
                  </a:lnTo>
                  <a:close/>
                  <a:moveTo>
                    <a:pt x="620754" y="791139"/>
                  </a:moveTo>
                  <a:lnTo>
                    <a:pt x="620754" y="842880"/>
                  </a:lnTo>
                  <a:lnTo>
                    <a:pt x="1053814" y="842880"/>
                  </a:lnTo>
                  <a:lnTo>
                    <a:pt x="1053814" y="791139"/>
                  </a:lnTo>
                  <a:close/>
                  <a:moveTo>
                    <a:pt x="298020" y="751492"/>
                  </a:moveTo>
                  <a:lnTo>
                    <a:pt x="1387335" y="751492"/>
                  </a:lnTo>
                  <a:lnTo>
                    <a:pt x="1387335" y="962805"/>
                  </a:lnTo>
                  <a:lnTo>
                    <a:pt x="298020" y="962805"/>
                  </a:lnTo>
                  <a:close/>
                  <a:moveTo>
                    <a:pt x="240248" y="693659"/>
                  </a:moveTo>
                  <a:lnTo>
                    <a:pt x="240248" y="1240187"/>
                  </a:lnTo>
                  <a:lnTo>
                    <a:pt x="1445108" y="1240187"/>
                  </a:lnTo>
                  <a:lnTo>
                    <a:pt x="1445108" y="693659"/>
                  </a:lnTo>
                  <a:close/>
                  <a:moveTo>
                    <a:pt x="1115012" y="537284"/>
                  </a:moveTo>
                  <a:lnTo>
                    <a:pt x="1115012" y="556000"/>
                  </a:lnTo>
                  <a:lnTo>
                    <a:pt x="1351366" y="556000"/>
                  </a:lnTo>
                  <a:lnTo>
                    <a:pt x="1351366" y="537284"/>
                  </a:lnTo>
                  <a:close/>
                  <a:moveTo>
                    <a:pt x="328856" y="537284"/>
                  </a:moveTo>
                  <a:lnTo>
                    <a:pt x="328856" y="556000"/>
                  </a:lnTo>
                  <a:lnTo>
                    <a:pt x="565210" y="556000"/>
                  </a:lnTo>
                  <a:lnTo>
                    <a:pt x="565210" y="537284"/>
                  </a:lnTo>
                  <a:close/>
                  <a:moveTo>
                    <a:pt x="1115012" y="511451"/>
                  </a:moveTo>
                  <a:lnTo>
                    <a:pt x="1115012" y="530168"/>
                  </a:lnTo>
                  <a:lnTo>
                    <a:pt x="1351366" y="530168"/>
                  </a:lnTo>
                  <a:lnTo>
                    <a:pt x="1351366" y="511451"/>
                  </a:lnTo>
                  <a:close/>
                  <a:moveTo>
                    <a:pt x="328856" y="511451"/>
                  </a:moveTo>
                  <a:lnTo>
                    <a:pt x="328856" y="530168"/>
                  </a:lnTo>
                  <a:lnTo>
                    <a:pt x="565210" y="530168"/>
                  </a:lnTo>
                  <a:lnTo>
                    <a:pt x="565210" y="511451"/>
                  </a:lnTo>
                  <a:close/>
                  <a:moveTo>
                    <a:pt x="620754" y="504020"/>
                  </a:moveTo>
                  <a:lnTo>
                    <a:pt x="620754" y="555761"/>
                  </a:lnTo>
                  <a:lnTo>
                    <a:pt x="1053814" y="555761"/>
                  </a:lnTo>
                  <a:lnTo>
                    <a:pt x="1053814" y="504020"/>
                  </a:lnTo>
                  <a:close/>
                  <a:moveTo>
                    <a:pt x="1115012" y="485619"/>
                  </a:moveTo>
                  <a:lnTo>
                    <a:pt x="1115012" y="504335"/>
                  </a:lnTo>
                  <a:lnTo>
                    <a:pt x="1351366" y="504335"/>
                  </a:lnTo>
                  <a:lnTo>
                    <a:pt x="1351366" y="485619"/>
                  </a:lnTo>
                  <a:close/>
                  <a:moveTo>
                    <a:pt x="328856" y="485619"/>
                  </a:moveTo>
                  <a:lnTo>
                    <a:pt x="328856" y="504335"/>
                  </a:lnTo>
                  <a:lnTo>
                    <a:pt x="565210" y="504335"/>
                  </a:lnTo>
                  <a:lnTo>
                    <a:pt x="565210" y="485619"/>
                  </a:lnTo>
                  <a:close/>
                  <a:moveTo>
                    <a:pt x="1115012" y="459786"/>
                  </a:moveTo>
                  <a:lnTo>
                    <a:pt x="1115012" y="478502"/>
                  </a:lnTo>
                  <a:lnTo>
                    <a:pt x="1351366" y="478502"/>
                  </a:lnTo>
                  <a:lnTo>
                    <a:pt x="1351366" y="459786"/>
                  </a:lnTo>
                  <a:close/>
                  <a:moveTo>
                    <a:pt x="328856" y="459786"/>
                  </a:moveTo>
                  <a:lnTo>
                    <a:pt x="328856" y="478502"/>
                  </a:lnTo>
                  <a:lnTo>
                    <a:pt x="565210" y="478502"/>
                  </a:lnTo>
                  <a:lnTo>
                    <a:pt x="565210" y="459786"/>
                  </a:lnTo>
                  <a:close/>
                  <a:moveTo>
                    <a:pt x="1115012" y="433953"/>
                  </a:moveTo>
                  <a:lnTo>
                    <a:pt x="1115012" y="452670"/>
                  </a:lnTo>
                  <a:lnTo>
                    <a:pt x="1351366" y="452670"/>
                  </a:lnTo>
                  <a:lnTo>
                    <a:pt x="1351366" y="433953"/>
                  </a:lnTo>
                  <a:close/>
                  <a:moveTo>
                    <a:pt x="328856" y="433953"/>
                  </a:moveTo>
                  <a:lnTo>
                    <a:pt x="328856" y="452670"/>
                  </a:lnTo>
                  <a:lnTo>
                    <a:pt x="565210" y="452670"/>
                  </a:lnTo>
                  <a:lnTo>
                    <a:pt x="565210" y="433953"/>
                  </a:lnTo>
                  <a:close/>
                  <a:moveTo>
                    <a:pt x="620754" y="433952"/>
                  </a:moveTo>
                  <a:lnTo>
                    <a:pt x="620754" y="485693"/>
                  </a:lnTo>
                  <a:lnTo>
                    <a:pt x="1053814" y="485693"/>
                  </a:lnTo>
                  <a:lnTo>
                    <a:pt x="1053814" y="433952"/>
                  </a:lnTo>
                  <a:close/>
                  <a:moveTo>
                    <a:pt x="298020" y="394305"/>
                  </a:moveTo>
                  <a:lnTo>
                    <a:pt x="1387335" y="394305"/>
                  </a:lnTo>
                  <a:lnTo>
                    <a:pt x="1387335" y="605618"/>
                  </a:lnTo>
                  <a:lnTo>
                    <a:pt x="298020" y="605618"/>
                  </a:lnTo>
                  <a:close/>
                  <a:moveTo>
                    <a:pt x="1115012" y="299159"/>
                  </a:moveTo>
                  <a:lnTo>
                    <a:pt x="1115012" y="317875"/>
                  </a:lnTo>
                  <a:lnTo>
                    <a:pt x="1351366" y="317875"/>
                  </a:lnTo>
                  <a:lnTo>
                    <a:pt x="1351366" y="299159"/>
                  </a:lnTo>
                  <a:close/>
                  <a:moveTo>
                    <a:pt x="328856" y="299159"/>
                  </a:moveTo>
                  <a:lnTo>
                    <a:pt x="328856" y="317875"/>
                  </a:lnTo>
                  <a:lnTo>
                    <a:pt x="565210" y="317875"/>
                  </a:lnTo>
                  <a:lnTo>
                    <a:pt x="565210" y="299159"/>
                  </a:lnTo>
                  <a:close/>
                  <a:moveTo>
                    <a:pt x="1115012" y="273326"/>
                  </a:moveTo>
                  <a:lnTo>
                    <a:pt x="1115012" y="292043"/>
                  </a:lnTo>
                  <a:lnTo>
                    <a:pt x="1351366" y="292043"/>
                  </a:lnTo>
                  <a:lnTo>
                    <a:pt x="1351366" y="273326"/>
                  </a:lnTo>
                  <a:close/>
                  <a:moveTo>
                    <a:pt x="328856" y="273326"/>
                  </a:moveTo>
                  <a:lnTo>
                    <a:pt x="328856" y="292043"/>
                  </a:lnTo>
                  <a:lnTo>
                    <a:pt x="565210" y="292043"/>
                  </a:lnTo>
                  <a:lnTo>
                    <a:pt x="565210" y="273326"/>
                  </a:lnTo>
                  <a:close/>
                  <a:moveTo>
                    <a:pt x="620754" y="265895"/>
                  </a:moveTo>
                  <a:lnTo>
                    <a:pt x="620754" y="317636"/>
                  </a:lnTo>
                  <a:lnTo>
                    <a:pt x="1053814" y="317636"/>
                  </a:lnTo>
                  <a:lnTo>
                    <a:pt x="1053814" y="265895"/>
                  </a:lnTo>
                  <a:close/>
                  <a:moveTo>
                    <a:pt x="1115012" y="247494"/>
                  </a:moveTo>
                  <a:lnTo>
                    <a:pt x="1115012" y="266210"/>
                  </a:lnTo>
                  <a:lnTo>
                    <a:pt x="1351366" y="266210"/>
                  </a:lnTo>
                  <a:lnTo>
                    <a:pt x="1351366" y="247494"/>
                  </a:lnTo>
                  <a:close/>
                  <a:moveTo>
                    <a:pt x="328856" y="247494"/>
                  </a:moveTo>
                  <a:lnTo>
                    <a:pt x="328856" y="266210"/>
                  </a:lnTo>
                  <a:lnTo>
                    <a:pt x="565210" y="266210"/>
                  </a:lnTo>
                  <a:lnTo>
                    <a:pt x="565210" y="247494"/>
                  </a:lnTo>
                  <a:close/>
                  <a:moveTo>
                    <a:pt x="1115012" y="221661"/>
                  </a:moveTo>
                  <a:lnTo>
                    <a:pt x="1115012" y="240377"/>
                  </a:lnTo>
                  <a:lnTo>
                    <a:pt x="1351366" y="240377"/>
                  </a:lnTo>
                  <a:lnTo>
                    <a:pt x="1351366" y="221661"/>
                  </a:lnTo>
                  <a:close/>
                  <a:moveTo>
                    <a:pt x="328856" y="221661"/>
                  </a:moveTo>
                  <a:lnTo>
                    <a:pt x="328856" y="240377"/>
                  </a:lnTo>
                  <a:lnTo>
                    <a:pt x="565210" y="240377"/>
                  </a:lnTo>
                  <a:lnTo>
                    <a:pt x="565210" y="221661"/>
                  </a:lnTo>
                  <a:close/>
                  <a:moveTo>
                    <a:pt x="1115012" y="195828"/>
                  </a:moveTo>
                  <a:lnTo>
                    <a:pt x="1115012" y="214545"/>
                  </a:lnTo>
                  <a:lnTo>
                    <a:pt x="1351366" y="214545"/>
                  </a:lnTo>
                  <a:lnTo>
                    <a:pt x="1351366" y="195828"/>
                  </a:lnTo>
                  <a:close/>
                  <a:moveTo>
                    <a:pt x="328856" y="195828"/>
                  </a:moveTo>
                  <a:lnTo>
                    <a:pt x="328856" y="214545"/>
                  </a:lnTo>
                  <a:lnTo>
                    <a:pt x="565210" y="214545"/>
                  </a:lnTo>
                  <a:lnTo>
                    <a:pt x="565210" y="195828"/>
                  </a:lnTo>
                  <a:close/>
                  <a:moveTo>
                    <a:pt x="620754" y="195827"/>
                  </a:moveTo>
                  <a:lnTo>
                    <a:pt x="620754" y="247568"/>
                  </a:lnTo>
                  <a:lnTo>
                    <a:pt x="1053814" y="247568"/>
                  </a:lnTo>
                  <a:lnTo>
                    <a:pt x="1053814" y="195827"/>
                  </a:lnTo>
                  <a:close/>
                  <a:moveTo>
                    <a:pt x="298020" y="156180"/>
                  </a:moveTo>
                  <a:lnTo>
                    <a:pt x="1387335" y="156180"/>
                  </a:lnTo>
                  <a:lnTo>
                    <a:pt x="1387335" y="367493"/>
                  </a:lnTo>
                  <a:lnTo>
                    <a:pt x="298020" y="367493"/>
                  </a:lnTo>
                  <a:close/>
                  <a:moveTo>
                    <a:pt x="240248" y="89811"/>
                  </a:moveTo>
                  <a:lnTo>
                    <a:pt x="240248" y="641918"/>
                  </a:lnTo>
                  <a:lnTo>
                    <a:pt x="1445108" y="641918"/>
                  </a:lnTo>
                  <a:lnTo>
                    <a:pt x="1445108" y="89811"/>
                  </a:lnTo>
                  <a:close/>
                  <a:moveTo>
                    <a:pt x="0" y="0"/>
                  </a:moveTo>
                  <a:lnTo>
                    <a:pt x="1685356" y="0"/>
                  </a:lnTo>
                  <a:lnTo>
                    <a:pt x="1685356" y="2313835"/>
                  </a:lnTo>
                  <a:lnTo>
                    <a:pt x="1445108" y="2313835"/>
                  </a:lnTo>
                  <a:lnTo>
                    <a:pt x="1445108" y="2240537"/>
                  </a:lnTo>
                  <a:lnTo>
                    <a:pt x="240248" y="2240537"/>
                  </a:lnTo>
                  <a:lnTo>
                    <a:pt x="240248" y="2313835"/>
                  </a:lnTo>
                  <a:lnTo>
                    <a:pt x="0" y="2313835"/>
                  </a:ln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grpSp>
        <p:nvGrpSpPr>
          <p:cNvPr id="278" name="グループ化 277">
            <a:extLst>
              <a:ext uri="{FF2B5EF4-FFF2-40B4-BE49-F238E27FC236}">
                <a16:creationId xmlns:a16="http://schemas.microsoft.com/office/drawing/2014/main" id="{098EC3E8-4A08-6265-2511-8D0236BE3BDD}"/>
              </a:ext>
            </a:extLst>
          </p:cNvPr>
          <p:cNvGrpSpPr/>
          <p:nvPr/>
        </p:nvGrpSpPr>
        <p:grpSpPr>
          <a:xfrm>
            <a:off x="3669760" y="3798277"/>
            <a:ext cx="2571280" cy="2571280"/>
            <a:chOff x="3611225" y="3739742"/>
            <a:chExt cx="2688350" cy="2688350"/>
          </a:xfrm>
        </p:grpSpPr>
        <p:sp>
          <p:nvSpPr>
            <p:cNvPr id="287" name="四角形: 角を丸くする 286">
              <a:extLst>
                <a:ext uri="{FF2B5EF4-FFF2-40B4-BE49-F238E27FC236}">
                  <a16:creationId xmlns:a16="http://schemas.microsoft.com/office/drawing/2014/main" id="{753D3D2C-B59F-518D-DD39-D7A02991E0CC}"/>
                </a:ext>
              </a:extLst>
            </p:cNvPr>
            <p:cNvSpPr/>
            <p:nvPr/>
          </p:nvSpPr>
          <p:spPr bwMode="auto">
            <a:xfrm>
              <a:off x="3611225" y="3739742"/>
              <a:ext cx="2688350" cy="2688350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4" name="四角形: 角を丸くする 703">
              <a:extLst>
                <a:ext uri="{FF2B5EF4-FFF2-40B4-BE49-F238E27FC236}">
                  <a16:creationId xmlns:a16="http://schemas.microsoft.com/office/drawing/2014/main" id="{9876DE5E-D029-F1A2-E9EA-632EDF79783E}"/>
                </a:ext>
              </a:extLst>
            </p:cNvPr>
            <p:cNvSpPr/>
            <p:nvPr/>
          </p:nvSpPr>
          <p:spPr bwMode="auto">
            <a:xfrm>
              <a:off x="3731619" y="3860136"/>
              <a:ext cx="2447562" cy="2447562"/>
            </a:xfrm>
            <a:prstGeom prst="roundRect">
              <a:avLst>
                <a:gd name="adj" fmla="val 1515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709" name="グループ化 708">
              <a:extLst>
                <a:ext uri="{FF2B5EF4-FFF2-40B4-BE49-F238E27FC236}">
                  <a16:creationId xmlns:a16="http://schemas.microsoft.com/office/drawing/2014/main" id="{B0EA7161-5E6D-9171-90BF-02EB1D03B3ED}"/>
                </a:ext>
              </a:extLst>
            </p:cNvPr>
            <p:cNvGrpSpPr/>
            <p:nvPr/>
          </p:nvGrpSpPr>
          <p:grpSpPr>
            <a:xfrm>
              <a:off x="3867371" y="4018085"/>
              <a:ext cx="2169973" cy="2156220"/>
              <a:chOff x="3408974" y="4018085"/>
              <a:chExt cx="2701679" cy="2105181"/>
            </a:xfrm>
          </p:grpSpPr>
          <p:grpSp>
            <p:nvGrpSpPr>
              <p:cNvPr id="710" name="グループ化 709">
                <a:extLst>
                  <a:ext uri="{FF2B5EF4-FFF2-40B4-BE49-F238E27FC236}">
                    <a16:creationId xmlns:a16="http://schemas.microsoft.com/office/drawing/2014/main" id="{14588E37-CD6C-EDD7-E5D2-FA317121B518}"/>
                  </a:ext>
                </a:extLst>
              </p:cNvPr>
              <p:cNvGrpSpPr/>
              <p:nvPr/>
            </p:nvGrpSpPr>
            <p:grpSpPr>
              <a:xfrm>
                <a:off x="3960691" y="4018085"/>
                <a:ext cx="494810" cy="2105181"/>
                <a:chOff x="7629022" y="1231375"/>
                <a:chExt cx="501250" cy="1931700"/>
              </a:xfrm>
            </p:grpSpPr>
            <p:sp>
              <p:nvSpPr>
                <p:cNvPr id="724" name="正方形/長方形 723">
                  <a:extLst>
                    <a:ext uri="{FF2B5EF4-FFF2-40B4-BE49-F238E27FC236}">
                      <a16:creationId xmlns:a16="http://schemas.microsoft.com/office/drawing/2014/main" id="{F386BE38-1680-CECD-9F76-28FD6E71D002}"/>
                    </a:ext>
                  </a:extLst>
                </p:cNvPr>
                <p:cNvSpPr/>
                <p:nvPr/>
              </p:nvSpPr>
              <p:spPr bwMode="auto">
                <a:xfrm>
                  <a:off x="7629022" y="1231375"/>
                  <a:ext cx="501250" cy="1931700"/>
                </a:xfrm>
                <a:prstGeom prst="rect">
                  <a:avLst/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25" name="フリーフォーム: 図形 724">
                  <a:extLst>
                    <a:ext uri="{FF2B5EF4-FFF2-40B4-BE49-F238E27FC236}">
                      <a16:creationId xmlns:a16="http://schemas.microsoft.com/office/drawing/2014/main" id="{4A738FF8-C3EA-DF85-BC47-17541963D390}"/>
                    </a:ext>
                  </a:extLst>
                </p:cNvPr>
                <p:cNvSpPr/>
                <p:nvPr/>
              </p:nvSpPr>
              <p:spPr bwMode="auto">
                <a:xfrm rot="5400000">
                  <a:off x="6980946" y="2097061"/>
                  <a:ext cx="1809195" cy="183284"/>
                </a:xfrm>
                <a:custGeom>
                  <a:avLst/>
                  <a:gdLst>
                    <a:gd name="connsiteX0" fmla="*/ 1199791 w 1809195"/>
                    <a:gd name="connsiteY0" fmla="*/ 28107 h 183284"/>
                    <a:gd name="connsiteX1" fmla="*/ 1199791 w 1809195"/>
                    <a:gd name="connsiteY1" fmla="*/ 0 h 183284"/>
                    <a:gd name="connsiteX2" fmla="*/ 1809195 w 1809195"/>
                    <a:gd name="connsiteY2" fmla="*/ 0 h 183284"/>
                    <a:gd name="connsiteX3" fmla="*/ 1809195 w 1809195"/>
                    <a:gd name="connsiteY3" fmla="*/ 28107 h 183284"/>
                    <a:gd name="connsiteX4" fmla="*/ 1199791 w 1809195"/>
                    <a:gd name="connsiteY4" fmla="*/ 144490 h 183284"/>
                    <a:gd name="connsiteX5" fmla="*/ 1199791 w 1809195"/>
                    <a:gd name="connsiteY5" fmla="*/ 116383 h 183284"/>
                    <a:gd name="connsiteX6" fmla="*/ 1809195 w 1809195"/>
                    <a:gd name="connsiteY6" fmla="*/ 116383 h 183284"/>
                    <a:gd name="connsiteX7" fmla="*/ 1809195 w 1809195"/>
                    <a:gd name="connsiteY7" fmla="*/ 144490 h 183284"/>
                    <a:gd name="connsiteX8" fmla="*/ 1199791 w 1809195"/>
                    <a:gd name="connsiteY8" fmla="*/ 183284 h 183284"/>
                    <a:gd name="connsiteX9" fmla="*/ 1199791 w 1809195"/>
                    <a:gd name="connsiteY9" fmla="*/ 155177 h 183284"/>
                    <a:gd name="connsiteX10" fmla="*/ 1809195 w 1809195"/>
                    <a:gd name="connsiteY10" fmla="*/ 155177 h 183284"/>
                    <a:gd name="connsiteX11" fmla="*/ 1809195 w 1809195"/>
                    <a:gd name="connsiteY11" fmla="*/ 183284 h 183284"/>
                    <a:gd name="connsiteX12" fmla="*/ 1199789 w 1809195"/>
                    <a:gd name="connsiteY12" fmla="*/ 66902 h 183284"/>
                    <a:gd name="connsiteX13" fmla="*/ 1199789 w 1809195"/>
                    <a:gd name="connsiteY13" fmla="*/ 38794 h 183284"/>
                    <a:gd name="connsiteX14" fmla="*/ 1809195 w 1809195"/>
                    <a:gd name="connsiteY14" fmla="*/ 38794 h 183284"/>
                    <a:gd name="connsiteX15" fmla="*/ 1809195 w 1809195"/>
                    <a:gd name="connsiteY15" fmla="*/ 66902 h 183284"/>
                    <a:gd name="connsiteX16" fmla="*/ 1199789 w 1809195"/>
                    <a:gd name="connsiteY16" fmla="*/ 105696 h 183284"/>
                    <a:gd name="connsiteX17" fmla="*/ 1199789 w 1809195"/>
                    <a:gd name="connsiteY17" fmla="*/ 77588 h 183284"/>
                    <a:gd name="connsiteX18" fmla="*/ 1809195 w 1809195"/>
                    <a:gd name="connsiteY18" fmla="*/ 77588 h 183284"/>
                    <a:gd name="connsiteX19" fmla="*/ 1809195 w 1809195"/>
                    <a:gd name="connsiteY19" fmla="*/ 105696 h 183284"/>
                    <a:gd name="connsiteX20" fmla="*/ 994348 w 1809195"/>
                    <a:gd name="connsiteY20" fmla="*/ 136392 h 183284"/>
                    <a:gd name="connsiteX21" fmla="*/ 994348 w 1809195"/>
                    <a:gd name="connsiteY21" fmla="*/ 58689 h 183284"/>
                    <a:gd name="connsiteX22" fmla="*/ 1068807 w 1809195"/>
                    <a:gd name="connsiteY22" fmla="*/ 58689 h 183284"/>
                    <a:gd name="connsiteX23" fmla="*/ 1068807 w 1809195"/>
                    <a:gd name="connsiteY23" fmla="*/ 136392 h 183284"/>
                    <a:gd name="connsiteX24" fmla="*/ 866196 w 1809195"/>
                    <a:gd name="connsiteY24" fmla="*/ 136392 h 183284"/>
                    <a:gd name="connsiteX25" fmla="*/ 866196 w 1809195"/>
                    <a:gd name="connsiteY25" fmla="*/ 58689 h 183284"/>
                    <a:gd name="connsiteX26" fmla="*/ 940655 w 1809195"/>
                    <a:gd name="connsiteY26" fmla="*/ 58689 h 183284"/>
                    <a:gd name="connsiteX27" fmla="*/ 940655 w 1809195"/>
                    <a:gd name="connsiteY27" fmla="*/ 136392 h 183284"/>
                    <a:gd name="connsiteX28" fmla="*/ 0 w 1809195"/>
                    <a:gd name="connsiteY28" fmla="*/ 136392 h 183284"/>
                    <a:gd name="connsiteX29" fmla="*/ 0 w 1809195"/>
                    <a:gd name="connsiteY29" fmla="*/ 58688 h 183284"/>
                    <a:gd name="connsiteX30" fmla="*/ 740598 w 1809195"/>
                    <a:gd name="connsiteY30" fmla="*/ 58688 h 183284"/>
                    <a:gd name="connsiteX31" fmla="*/ 740598 w 1809195"/>
                    <a:gd name="connsiteY31" fmla="*/ 136392 h 1832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809195" h="183284">
                      <a:moveTo>
                        <a:pt x="1199791" y="28107"/>
                      </a:moveTo>
                      <a:lnTo>
                        <a:pt x="1199791" y="0"/>
                      </a:lnTo>
                      <a:lnTo>
                        <a:pt x="1809195" y="0"/>
                      </a:lnTo>
                      <a:lnTo>
                        <a:pt x="1809195" y="28107"/>
                      </a:lnTo>
                      <a:close/>
                      <a:moveTo>
                        <a:pt x="1199791" y="144490"/>
                      </a:moveTo>
                      <a:lnTo>
                        <a:pt x="1199791" y="116383"/>
                      </a:lnTo>
                      <a:lnTo>
                        <a:pt x="1809195" y="116383"/>
                      </a:lnTo>
                      <a:lnTo>
                        <a:pt x="1809195" y="144490"/>
                      </a:lnTo>
                      <a:close/>
                      <a:moveTo>
                        <a:pt x="1199791" y="183284"/>
                      </a:moveTo>
                      <a:lnTo>
                        <a:pt x="1199791" y="155177"/>
                      </a:lnTo>
                      <a:lnTo>
                        <a:pt x="1809195" y="155177"/>
                      </a:lnTo>
                      <a:lnTo>
                        <a:pt x="1809195" y="183284"/>
                      </a:lnTo>
                      <a:close/>
                      <a:moveTo>
                        <a:pt x="1199789" y="66902"/>
                      </a:moveTo>
                      <a:lnTo>
                        <a:pt x="1199789" y="38794"/>
                      </a:lnTo>
                      <a:lnTo>
                        <a:pt x="1809195" y="38794"/>
                      </a:lnTo>
                      <a:lnTo>
                        <a:pt x="1809195" y="66902"/>
                      </a:lnTo>
                      <a:close/>
                      <a:moveTo>
                        <a:pt x="1199789" y="105696"/>
                      </a:moveTo>
                      <a:lnTo>
                        <a:pt x="1199789" y="77588"/>
                      </a:lnTo>
                      <a:lnTo>
                        <a:pt x="1809195" y="77588"/>
                      </a:lnTo>
                      <a:lnTo>
                        <a:pt x="1809195" y="105696"/>
                      </a:lnTo>
                      <a:close/>
                      <a:moveTo>
                        <a:pt x="994348" y="136392"/>
                      </a:moveTo>
                      <a:lnTo>
                        <a:pt x="994348" y="58689"/>
                      </a:lnTo>
                      <a:lnTo>
                        <a:pt x="1068807" y="58689"/>
                      </a:lnTo>
                      <a:lnTo>
                        <a:pt x="1068807" y="136392"/>
                      </a:lnTo>
                      <a:close/>
                      <a:moveTo>
                        <a:pt x="866196" y="136392"/>
                      </a:moveTo>
                      <a:lnTo>
                        <a:pt x="866196" y="58689"/>
                      </a:lnTo>
                      <a:lnTo>
                        <a:pt x="940655" y="58689"/>
                      </a:lnTo>
                      <a:lnTo>
                        <a:pt x="940655" y="136392"/>
                      </a:lnTo>
                      <a:close/>
                      <a:moveTo>
                        <a:pt x="0" y="136392"/>
                      </a:moveTo>
                      <a:lnTo>
                        <a:pt x="0" y="58688"/>
                      </a:lnTo>
                      <a:lnTo>
                        <a:pt x="740598" y="58688"/>
                      </a:lnTo>
                      <a:lnTo>
                        <a:pt x="740598" y="136392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711" name="グループ化 710">
                <a:extLst>
                  <a:ext uri="{FF2B5EF4-FFF2-40B4-BE49-F238E27FC236}">
                    <a16:creationId xmlns:a16="http://schemas.microsoft.com/office/drawing/2014/main" id="{F95F447F-A682-7315-69EB-2ED3EDA33C51}"/>
                  </a:ext>
                </a:extLst>
              </p:cNvPr>
              <p:cNvGrpSpPr/>
              <p:nvPr/>
            </p:nvGrpSpPr>
            <p:grpSpPr>
              <a:xfrm>
                <a:off x="4512408" y="4018085"/>
                <a:ext cx="494810" cy="2105181"/>
                <a:chOff x="7629022" y="1231375"/>
                <a:chExt cx="501250" cy="1931700"/>
              </a:xfrm>
            </p:grpSpPr>
            <p:sp>
              <p:nvSpPr>
                <p:cNvPr id="721" name="正方形/長方形 720">
                  <a:extLst>
                    <a:ext uri="{FF2B5EF4-FFF2-40B4-BE49-F238E27FC236}">
                      <a16:creationId xmlns:a16="http://schemas.microsoft.com/office/drawing/2014/main" id="{D1A36171-9A4A-3110-5CAF-97E1AA792093}"/>
                    </a:ext>
                  </a:extLst>
                </p:cNvPr>
                <p:cNvSpPr/>
                <p:nvPr/>
              </p:nvSpPr>
              <p:spPr bwMode="auto">
                <a:xfrm>
                  <a:off x="7629022" y="1231375"/>
                  <a:ext cx="501250" cy="1931700"/>
                </a:xfrm>
                <a:prstGeom prst="rect">
                  <a:avLst/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23" name="フリーフォーム: 図形 722">
                  <a:extLst>
                    <a:ext uri="{FF2B5EF4-FFF2-40B4-BE49-F238E27FC236}">
                      <a16:creationId xmlns:a16="http://schemas.microsoft.com/office/drawing/2014/main" id="{65D249CD-4102-E810-64DA-7FED68E21DF2}"/>
                    </a:ext>
                  </a:extLst>
                </p:cNvPr>
                <p:cNvSpPr/>
                <p:nvPr/>
              </p:nvSpPr>
              <p:spPr bwMode="auto">
                <a:xfrm rot="5400000">
                  <a:off x="6980946" y="2097061"/>
                  <a:ext cx="1809195" cy="183284"/>
                </a:xfrm>
                <a:custGeom>
                  <a:avLst/>
                  <a:gdLst>
                    <a:gd name="connsiteX0" fmla="*/ 1199791 w 1809195"/>
                    <a:gd name="connsiteY0" fmla="*/ 28107 h 183284"/>
                    <a:gd name="connsiteX1" fmla="*/ 1199791 w 1809195"/>
                    <a:gd name="connsiteY1" fmla="*/ 0 h 183284"/>
                    <a:gd name="connsiteX2" fmla="*/ 1809195 w 1809195"/>
                    <a:gd name="connsiteY2" fmla="*/ 0 h 183284"/>
                    <a:gd name="connsiteX3" fmla="*/ 1809195 w 1809195"/>
                    <a:gd name="connsiteY3" fmla="*/ 28107 h 183284"/>
                    <a:gd name="connsiteX4" fmla="*/ 1199791 w 1809195"/>
                    <a:gd name="connsiteY4" fmla="*/ 144490 h 183284"/>
                    <a:gd name="connsiteX5" fmla="*/ 1199791 w 1809195"/>
                    <a:gd name="connsiteY5" fmla="*/ 116383 h 183284"/>
                    <a:gd name="connsiteX6" fmla="*/ 1809195 w 1809195"/>
                    <a:gd name="connsiteY6" fmla="*/ 116383 h 183284"/>
                    <a:gd name="connsiteX7" fmla="*/ 1809195 w 1809195"/>
                    <a:gd name="connsiteY7" fmla="*/ 144490 h 183284"/>
                    <a:gd name="connsiteX8" fmla="*/ 1199791 w 1809195"/>
                    <a:gd name="connsiteY8" fmla="*/ 183284 h 183284"/>
                    <a:gd name="connsiteX9" fmla="*/ 1199791 w 1809195"/>
                    <a:gd name="connsiteY9" fmla="*/ 155177 h 183284"/>
                    <a:gd name="connsiteX10" fmla="*/ 1809195 w 1809195"/>
                    <a:gd name="connsiteY10" fmla="*/ 155177 h 183284"/>
                    <a:gd name="connsiteX11" fmla="*/ 1809195 w 1809195"/>
                    <a:gd name="connsiteY11" fmla="*/ 183284 h 183284"/>
                    <a:gd name="connsiteX12" fmla="*/ 1199789 w 1809195"/>
                    <a:gd name="connsiteY12" fmla="*/ 66902 h 183284"/>
                    <a:gd name="connsiteX13" fmla="*/ 1199789 w 1809195"/>
                    <a:gd name="connsiteY13" fmla="*/ 38794 h 183284"/>
                    <a:gd name="connsiteX14" fmla="*/ 1809195 w 1809195"/>
                    <a:gd name="connsiteY14" fmla="*/ 38794 h 183284"/>
                    <a:gd name="connsiteX15" fmla="*/ 1809195 w 1809195"/>
                    <a:gd name="connsiteY15" fmla="*/ 66902 h 183284"/>
                    <a:gd name="connsiteX16" fmla="*/ 1199789 w 1809195"/>
                    <a:gd name="connsiteY16" fmla="*/ 105696 h 183284"/>
                    <a:gd name="connsiteX17" fmla="*/ 1199789 w 1809195"/>
                    <a:gd name="connsiteY17" fmla="*/ 77588 h 183284"/>
                    <a:gd name="connsiteX18" fmla="*/ 1809195 w 1809195"/>
                    <a:gd name="connsiteY18" fmla="*/ 77588 h 183284"/>
                    <a:gd name="connsiteX19" fmla="*/ 1809195 w 1809195"/>
                    <a:gd name="connsiteY19" fmla="*/ 105696 h 183284"/>
                    <a:gd name="connsiteX20" fmla="*/ 994348 w 1809195"/>
                    <a:gd name="connsiteY20" fmla="*/ 136392 h 183284"/>
                    <a:gd name="connsiteX21" fmla="*/ 994348 w 1809195"/>
                    <a:gd name="connsiteY21" fmla="*/ 58689 h 183284"/>
                    <a:gd name="connsiteX22" fmla="*/ 1068807 w 1809195"/>
                    <a:gd name="connsiteY22" fmla="*/ 58689 h 183284"/>
                    <a:gd name="connsiteX23" fmla="*/ 1068807 w 1809195"/>
                    <a:gd name="connsiteY23" fmla="*/ 136392 h 183284"/>
                    <a:gd name="connsiteX24" fmla="*/ 866196 w 1809195"/>
                    <a:gd name="connsiteY24" fmla="*/ 136392 h 183284"/>
                    <a:gd name="connsiteX25" fmla="*/ 866196 w 1809195"/>
                    <a:gd name="connsiteY25" fmla="*/ 58689 h 183284"/>
                    <a:gd name="connsiteX26" fmla="*/ 940655 w 1809195"/>
                    <a:gd name="connsiteY26" fmla="*/ 58689 h 183284"/>
                    <a:gd name="connsiteX27" fmla="*/ 940655 w 1809195"/>
                    <a:gd name="connsiteY27" fmla="*/ 136392 h 183284"/>
                    <a:gd name="connsiteX28" fmla="*/ 0 w 1809195"/>
                    <a:gd name="connsiteY28" fmla="*/ 136392 h 183284"/>
                    <a:gd name="connsiteX29" fmla="*/ 0 w 1809195"/>
                    <a:gd name="connsiteY29" fmla="*/ 58688 h 183284"/>
                    <a:gd name="connsiteX30" fmla="*/ 740598 w 1809195"/>
                    <a:gd name="connsiteY30" fmla="*/ 58688 h 183284"/>
                    <a:gd name="connsiteX31" fmla="*/ 740598 w 1809195"/>
                    <a:gd name="connsiteY31" fmla="*/ 136392 h 1832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809195" h="183284">
                      <a:moveTo>
                        <a:pt x="1199791" y="28107"/>
                      </a:moveTo>
                      <a:lnTo>
                        <a:pt x="1199791" y="0"/>
                      </a:lnTo>
                      <a:lnTo>
                        <a:pt x="1809195" y="0"/>
                      </a:lnTo>
                      <a:lnTo>
                        <a:pt x="1809195" y="28107"/>
                      </a:lnTo>
                      <a:close/>
                      <a:moveTo>
                        <a:pt x="1199791" y="144490"/>
                      </a:moveTo>
                      <a:lnTo>
                        <a:pt x="1199791" y="116383"/>
                      </a:lnTo>
                      <a:lnTo>
                        <a:pt x="1809195" y="116383"/>
                      </a:lnTo>
                      <a:lnTo>
                        <a:pt x="1809195" y="144490"/>
                      </a:lnTo>
                      <a:close/>
                      <a:moveTo>
                        <a:pt x="1199791" y="183284"/>
                      </a:moveTo>
                      <a:lnTo>
                        <a:pt x="1199791" y="155177"/>
                      </a:lnTo>
                      <a:lnTo>
                        <a:pt x="1809195" y="155177"/>
                      </a:lnTo>
                      <a:lnTo>
                        <a:pt x="1809195" y="183284"/>
                      </a:lnTo>
                      <a:close/>
                      <a:moveTo>
                        <a:pt x="1199789" y="66902"/>
                      </a:moveTo>
                      <a:lnTo>
                        <a:pt x="1199789" y="38794"/>
                      </a:lnTo>
                      <a:lnTo>
                        <a:pt x="1809195" y="38794"/>
                      </a:lnTo>
                      <a:lnTo>
                        <a:pt x="1809195" y="66902"/>
                      </a:lnTo>
                      <a:close/>
                      <a:moveTo>
                        <a:pt x="1199789" y="105696"/>
                      </a:moveTo>
                      <a:lnTo>
                        <a:pt x="1199789" y="77588"/>
                      </a:lnTo>
                      <a:lnTo>
                        <a:pt x="1809195" y="77588"/>
                      </a:lnTo>
                      <a:lnTo>
                        <a:pt x="1809195" y="105696"/>
                      </a:lnTo>
                      <a:close/>
                      <a:moveTo>
                        <a:pt x="994348" y="136392"/>
                      </a:moveTo>
                      <a:lnTo>
                        <a:pt x="994348" y="58689"/>
                      </a:lnTo>
                      <a:lnTo>
                        <a:pt x="1068807" y="58689"/>
                      </a:lnTo>
                      <a:lnTo>
                        <a:pt x="1068807" y="136392"/>
                      </a:lnTo>
                      <a:close/>
                      <a:moveTo>
                        <a:pt x="866196" y="136392"/>
                      </a:moveTo>
                      <a:lnTo>
                        <a:pt x="866196" y="58689"/>
                      </a:lnTo>
                      <a:lnTo>
                        <a:pt x="940655" y="58689"/>
                      </a:lnTo>
                      <a:lnTo>
                        <a:pt x="940655" y="136392"/>
                      </a:lnTo>
                      <a:close/>
                      <a:moveTo>
                        <a:pt x="0" y="136392"/>
                      </a:moveTo>
                      <a:lnTo>
                        <a:pt x="0" y="58688"/>
                      </a:lnTo>
                      <a:lnTo>
                        <a:pt x="740598" y="58688"/>
                      </a:lnTo>
                      <a:lnTo>
                        <a:pt x="740598" y="136392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712" name="グループ化 711">
                <a:extLst>
                  <a:ext uri="{FF2B5EF4-FFF2-40B4-BE49-F238E27FC236}">
                    <a16:creationId xmlns:a16="http://schemas.microsoft.com/office/drawing/2014/main" id="{5965529F-1F45-CEC0-87E3-0CBEF099E97D}"/>
                  </a:ext>
                </a:extLst>
              </p:cNvPr>
              <p:cNvGrpSpPr/>
              <p:nvPr/>
            </p:nvGrpSpPr>
            <p:grpSpPr>
              <a:xfrm>
                <a:off x="5064125" y="4018085"/>
                <a:ext cx="494810" cy="2105181"/>
                <a:chOff x="7629022" y="1231375"/>
                <a:chExt cx="501250" cy="1931700"/>
              </a:xfrm>
            </p:grpSpPr>
            <p:sp>
              <p:nvSpPr>
                <p:cNvPr id="719" name="正方形/長方形 718">
                  <a:extLst>
                    <a:ext uri="{FF2B5EF4-FFF2-40B4-BE49-F238E27FC236}">
                      <a16:creationId xmlns:a16="http://schemas.microsoft.com/office/drawing/2014/main" id="{CBF958BF-F286-C7C2-8FB2-D8449066DF72}"/>
                    </a:ext>
                  </a:extLst>
                </p:cNvPr>
                <p:cNvSpPr/>
                <p:nvPr/>
              </p:nvSpPr>
              <p:spPr bwMode="auto">
                <a:xfrm>
                  <a:off x="7629022" y="1231375"/>
                  <a:ext cx="501250" cy="1931700"/>
                </a:xfrm>
                <a:prstGeom prst="rect">
                  <a:avLst/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20" name="フリーフォーム: 図形 719">
                  <a:extLst>
                    <a:ext uri="{FF2B5EF4-FFF2-40B4-BE49-F238E27FC236}">
                      <a16:creationId xmlns:a16="http://schemas.microsoft.com/office/drawing/2014/main" id="{30315628-541F-E5AB-56FC-6CB76D6CBB89}"/>
                    </a:ext>
                  </a:extLst>
                </p:cNvPr>
                <p:cNvSpPr/>
                <p:nvPr/>
              </p:nvSpPr>
              <p:spPr bwMode="auto">
                <a:xfrm rot="5400000">
                  <a:off x="6980946" y="2097061"/>
                  <a:ext cx="1809195" cy="183284"/>
                </a:xfrm>
                <a:custGeom>
                  <a:avLst/>
                  <a:gdLst>
                    <a:gd name="connsiteX0" fmla="*/ 1199791 w 1809195"/>
                    <a:gd name="connsiteY0" fmla="*/ 28107 h 183284"/>
                    <a:gd name="connsiteX1" fmla="*/ 1199791 w 1809195"/>
                    <a:gd name="connsiteY1" fmla="*/ 0 h 183284"/>
                    <a:gd name="connsiteX2" fmla="*/ 1809195 w 1809195"/>
                    <a:gd name="connsiteY2" fmla="*/ 0 h 183284"/>
                    <a:gd name="connsiteX3" fmla="*/ 1809195 w 1809195"/>
                    <a:gd name="connsiteY3" fmla="*/ 28107 h 183284"/>
                    <a:gd name="connsiteX4" fmla="*/ 1199791 w 1809195"/>
                    <a:gd name="connsiteY4" fmla="*/ 144490 h 183284"/>
                    <a:gd name="connsiteX5" fmla="*/ 1199791 w 1809195"/>
                    <a:gd name="connsiteY5" fmla="*/ 116383 h 183284"/>
                    <a:gd name="connsiteX6" fmla="*/ 1809195 w 1809195"/>
                    <a:gd name="connsiteY6" fmla="*/ 116383 h 183284"/>
                    <a:gd name="connsiteX7" fmla="*/ 1809195 w 1809195"/>
                    <a:gd name="connsiteY7" fmla="*/ 144490 h 183284"/>
                    <a:gd name="connsiteX8" fmla="*/ 1199791 w 1809195"/>
                    <a:gd name="connsiteY8" fmla="*/ 183284 h 183284"/>
                    <a:gd name="connsiteX9" fmla="*/ 1199791 w 1809195"/>
                    <a:gd name="connsiteY9" fmla="*/ 155177 h 183284"/>
                    <a:gd name="connsiteX10" fmla="*/ 1809195 w 1809195"/>
                    <a:gd name="connsiteY10" fmla="*/ 155177 h 183284"/>
                    <a:gd name="connsiteX11" fmla="*/ 1809195 w 1809195"/>
                    <a:gd name="connsiteY11" fmla="*/ 183284 h 183284"/>
                    <a:gd name="connsiteX12" fmla="*/ 1199789 w 1809195"/>
                    <a:gd name="connsiteY12" fmla="*/ 66902 h 183284"/>
                    <a:gd name="connsiteX13" fmla="*/ 1199789 w 1809195"/>
                    <a:gd name="connsiteY13" fmla="*/ 38794 h 183284"/>
                    <a:gd name="connsiteX14" fmla="*/ 1809195 w 1809195"/>
                    <a:gd name="connsiteY14" fmla="*/ 38794 h 183284"/>
                    <a:gd name="connsiteX15" fmla="*/ 1809195 w 1809195"/>
                    <a:gd name="connsiteY15" fmla="*/ 66902 h 183284"/>
                    <a:gd name="connsiteX16" fmla="*/ 1199789 w 1809195"/>
                    <a:gd name="connsiteY16" fmla="*/ 105696 h 183284"/>
                    <a:gd name="connsiteX17" fmla="*/ 1199789 w 1809195"/>
                    <a:gd name="connsiteY17" fmla="*/ 77588 h 183284"/>
                    <a:gd name="connsiteX18" fmla="*/ 1809195 w 1809195"/>
                    <a:gd name="connsiteY18" fmla="*/ 77588 h 183284"/>
                    <a:gd name="connsiteX19" fmla="*/ 1809195 w 1809195"/>
                    <a:gd name="connsiteY19" fmla="*/ 105696 h 183284"/>
                    <a:gd name="connsiteX20" fmla="*/ 994348 w 1809195"/>
                    <a:gd name="connsiteY20" fmla="*/ 136392 h 183284"/>
                    <a:gd name="connsiteX21" fmla="*/ 994348 w 1809195"/>
                    <a:gd name="connsiteY21" fmla="*/ 58689 h 183284"/>
                    <a:gd name="connsiteX22" fmla="*/ 1068807 w 1809195"/>
                    <a:gd name="connsiteY22" fmla="*/ 58689 h 183284"/>
                    <a:gd name="connsiteX23" fmla="*/ 1068807 w 1809195"/>
                    <a:gd name="connsiteY23" fmla="*/ 136392 h 183284"/>
                    <a:gd name="connsiteX24" fmla="*/ 866196 w 1809195"/>
                    <a:gd name="connsiteY24" fmla="*/ 136392 h 183284"/>
                    <a:gd name="connsiteX25" fmla="*/ 866196 w 1809195"/>
                    <a:gd name="connsiteY25" fmla="*/ 58689 h 183284"/>
                    <a:gd name="connsiteX26" fmla="*/ 940655 w 1809195"/>
                    <a:gd name="connsiteY26" fmla="*/ 58689 h 183284"/>
                    <a:gd name="connsiteX27" fmla="*/ 940655 w 1809195"/>
                    <a:gd name="connsiteY27" fmla="*/ 136392 h 183284"/>
                    <a:gd name="connsiteX28" fmla="*/ 0 w 1809195"/>
                    <a:gd name="connsiteY28" fmla="*/ 136392 h 183284"/>
                    <a:gd name="connsiteX29" fmla="*/ 0 w 1809195"/>
                    <a:gd name="connsiteY29" fmla="*/ 58688 h 183284"/>
                    <a:gd name="connsiteX30" fmla="*/ 740598 w 1809195"/>
                    <a:gd name="connsiteY30" fmla="*/ 58688 h 183284"/>
                    <a:gd name="connsiteX31" fmla="*/ 740598 w 1809195"/>
                    <a:gd name="connsiteY31" fmla="*/ 136392 h 1832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809195" h="183284">
                      <a:moveTo>
                        <a:pt x="1199791" y="28107"/>
                      </a:moveTo>
                      <a:lnTo>
                        <a:pt x="1199791" y="0"/>
                      </a:lnTo>
                      <a:lnTo>
                        <a:pt x="1809195" y="0"/>
                      </a:lnTo>
                      <a:lnTo>
                        <a:pt x="1809195" y="28107"/>
                      </a:lnTo>
                      <a:close/>
                      <a:moveTo>
                        <a:pt x="1199791" y="144490"/>
                      </a:moveTo>
                      <a:lnTo>
                        <a:pt x="1199791" y="116383"/>
                      </a:lnTo>
                      <a:lnTo>
                        <a:pt x="1809195" y="116383"/>
                      </a:lnTo>
                      <a:lnTo>
                        <a:pt x="1809195" y="144490"/>
                      </a:lnTo>
                      <a:close/>
                      <a:moveTo>
                        <a:pt x="1199791" y="183284"/>
                      </a:moveTo>
                      <a:lnTo>
                        <a:pt x="1199791" y="155177"/>
                      </a:lnTo>
                      <a:lnTo>
                        <a:pt x="1809195" y="155177"/>
                      </a:lnTo>
                      <a:lnTo>
                        <a:pt x="1809195" y="183284"/>
                      </a:lnTo>
                      <a:close/>
                      <a:moveTo>
                        <a:pt x="1199789" y="66902"/>
                      </a:moveTo>
                      <a:lnTo>
                        <a:pt x="1199789" y="38794"/>
                      </a:lnTo>
                      <a:lnTo>
                        <a:pt x="1809195" y="38794"/>
                      </a:lnTo>
                      <a:lnTo>
                        <a:pt x="1809195" y="66902"/>
                      </a:lnTo>
                      <a:close/>
                      <a:moveTo>
                        <a:pt x="1199789" y="105696"/>
                      </a:moveTo>
                      <a:lnTo>
                        <a:pt x="1199789" y="77588"/>
                      </a:lnTo>
                      <a:lnTo>
                        <a:pt x="1809195" y="77588"/>
                      </a:lnTo>
                      <a:lnTo>
                        <a:pt x="1809195" y="105696"/>
                      </a:lnTo>
                      <a:close/>
                      <a:moveTo>
                        <a:pt x="994348" y="136392"/>
                      </a:moveTo>
                      <a:lnTo>
                        <a:pt x="994348" y="58689"/>
                      </a:lnTo>
                      <a:lnTo>
                        <a:pt x="1068807" y="58689"/>
                      </a:lnTo>
                      <a:lnTo>
                        <a:pt x="1068807" y="136392"/>
                      </a:lnTo>
                      <a:close/>
                      <a:moveTo>
                        <a:pt x="866196" y="136392"/>
                      </a:moveTo>
                      <a:lnTo>
                        <a:pt x="866196" y="58689"/>
                      </a:lnTo>
                      <a:lnTo>
                        <a:pt x="940655" y="58689"/>
                      </a:lnTo>
                      <a:lnTo>
                        <a:pt x="940655" y="136392"/>
                      </a:lnTo>
                      <a:close/>
                      <a:moveTo>
                        <a:pt x="0" y="136392"/>
                      </a:moveTo>
                      <a:lnTo>
                        <a:pt x="0" y="58688"/>
                      </a:lnTo>
                      <a:lnTo>
                        <a:pt x="740598" y="58688"/>
                      </a:lnTo>
                      <a:lnTo>
                        <a:pt x="740598" y="136392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713" name="グループ化 712">
                <a:extLst>
                  <a:ext uri="{FF2B5EF4-FFF2-40B4-BE49-F238E27FC236}">
                    <a16:creationId xmlns:a16="http://schemas.microsoft.com/office/drawing/2014/main" id="{4515EE87-250D-53BD-D862-44B7EB410DDF}"/>
                  </a:ext>
                </a:extLst>
              </p:cNvPr>
              <p:cNvGrpSpPr/>
              <p:nvPr/>
            </p:nvGrpSpPr>
            <p:grpSpPr>
              <a:xfrm>
                <a:off x="5615843" y="4018085"/>
                <a:ext cx="494810" cy="2105181"/>
                <a:chOff x="7629022" y="1231375"/>
                <a:chExt cx="501250" cy="1931700"/>
              </a:xfrm>
            </p:grpSpPr>
            <p:sp>
              <p:nvSpPr>
                <p:cNvPr id="717" name="正方形/長方形 716">
                  <a:extLst>
                    <a:ext uri="{FF2B5EF4-FFF2-40B4-BE49-F238E27FC236}">
                      <a16:creationId xmlns:a16="http://schemas.microsoft.com/office/drawing/2014/main" id="{6F17C3FC-1172-CB26-00EE-71798AD93F60}"/>
                    </a:ext>
                  </a:extLst>
                </p:cNvPr>
                <p:cNvSpPr/>
                <p:nvPr/>
              </p:nvSpPr>
              <p:spPr bwMode="auto">
                <a:xfrm>
                  <a:off x="7629022" y="1231375"/>
                  <a:ext cx="501250" cy="1931700"/>
                </a:xfrm>
                <a:prstGeom prst="rect">
                  <a:avLst/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18" name="フリーフォーム: 図形 717">
                  <a:extLst>
                    <a:ext uri="{FF2B5EF4-FFF2-40B4-BE49-F238E27FC236}">
                      <a16:creationId xmlns:a16="http://schemas.microsoft.com/office/drawing/2014/main" id="{4413E1C8-968A-239C-1340-FA6073662E7A}"/>
                    </a:ext>
                  </a:extLst>
                </p:cNvPr>
                <p:cNvSpPr/>
                <p:nvPr/>
              </p:nvSpPr>
              <p:spPr bwMode="auto">
                <a:xfrm rot="5400000">
                  <a:off x="6980946" y="2097061"/>
                  <a:ext cx="1809195" cy="183284"/>
                </a:xfrm>
                <a:custGeom>
                  <a:avLst/>
                  <a:gdLst>
                    <a:gd name="connsiteX0" fmla="*/ 1199791 w 1809195"/>
                    <a:gd name="connsiteY0" fmla="*/ 28107 h 183284"/>
                    <a:gd name="connsiteX1" fmla="*/ 1199791 w 1809195"/>
                    <a:gd name="connsiteY1" fmla="*/ 0 h 183284"/>
                    <a:gd name="connsiteX2" fmla="*/ 1809195 w 1809195"/>
                    <a:gd name="connsiteY2" fmla="*/ 0 h 183284"/>
                    <a:gd name="connsiteX3" fmla="*/ 1809195 w 1809195"/>
                    <a:gd name="connsiteY3" fmla="*/ 28107 h 183284"/>
                    <a:gd name="connsiteX4" fmla="*/ 1199791 w 1809195"/>
                    <a:gd name="connsiteY4" fmla="*/ 144490 h 183284"/>
                    <a:gd name="connsiteX5" fmla="*/ 1199791 w 1809195"/>
                    <a:gd name="connsiteY5" fmla="*/ 116383 h 183284"/>
                    <a:gd name="connsiteX6" fmla="*/ 1809195 w 1809195"/>
                    <a:gd name="connsiteY6" fmla="*/ 116383 h 183284"/>
                    <a:gd name="connsiteX7" fmla="*/ 1809195 w 1809195"/>
                    <a:gd name="connsiteY7" fmla="*/ 144490 h 183284"/>
                    <a:gd name="connsiteX8" fmla="*/ 1199791 w 1809195"/>
                    <a:gd name="connsiteY8" fmla="*/ 183284 h 183284"/>
                    <a:gd name="connsiteX9" fmla="*/ 1199791 w 1809195"/>
                    <a:gd name="connsiteY9" fmla="*/ 155177 h 183284"/>
                    <a:gd name="connsiteX10" fmla="*/ 1809195 w 1809195"/>
                    <a:gd name="connsiteY10" fmla="*/ 155177 h 183284"/>
                    <a:gd name="connsiteX11" fmla="*/ 1809195 w 1809195"/>
                    <a:gd name="connsiteY11" fmla="*/ 183284 h 183284"/>
                    <a:gd name="connsiteX12" fmla="*/ 1199789 w 1809195"/>
                    <a:gd name="connsiteY12" fmla="*/ 66902 h 183284"/>
                    <a:gd name="connsiteX13" fmla="*/ 1199789 w 1809195"/>
                    <a:gd name="connsiteY13" fmla="*/ 38794 h 183284"/>
                    <a:gd name="connsiteX14" fmla="*/ 1809195 w 1809195"/>
                    <a:gd name="connsiteY14" fmla="*/ 38794 h 183284"/>
                    <a:gd name="connsiteX15" fmla="*/ 1809195 w 1809195"/>
                    <a:gd name="connsiteY15" fmla="*/ 66902 h 183284"/>
                    <a:gd name="connsiteX16" fmla="*/ 1199789 w 1809195"/>
                    <a:gd name="connsiteY16" fmla="*/ 105696 h 183284"/>
                    <a:gd name="connsiteX17" fmla="*/ 1199789 w 1809195"/>
                    <a:gd name="connsiteY17" fmla="*/ 77588 h 183284"/>
                    <a:gd name="connsiteX18" fmla="*/ 1809195 w 1809195"/>
                    <a:gd name="connsiteY18" fmla="*/ 77588 h 183284"/>
                    <a:gd name="connsiteX19" fmla="*/ 1809195 w 1809195"/>
                    <a:gd name="connsiteY19" fmla="*/ 105696 h 183284"/>
                    <a:gd name="connsiteX20" fmla="*/ 994348 w 1809195"/>
                    <a:gd name="connsiteY20" fmla="*/ 136392 h 183284"/>
                    <a:gd name="connsiteX21" fmla="*/ 994348 w 1809195"/>
                    <a:gd name="connsiteY21" fmla="*/ 58689 h 183284"/>
                    <a:gd name="connsiteX22" fmla="*/ 1068807 w 1809195"/>
                    <a:gd name="connsiteY22" fmla="*/ 58689 h 183284"/>
                    <a:gd name="connsiteX23" fmla="*/ 1068807 w 1809195"/>
                    <a:gd name="connsiteY23" fmla="*/ 136392 h 183284"/>
                    <a:gd name="connsiteX24" fmla="*/ 866196 w 1809195"/>
                    <a:gd name="connsiteY24" fmla="*/ 136392 h 183284"/>
                    <a:gd name="connsiteX25" fmla="*/ 866196 w 1809195"/>
                    <a:gd name="connsiteY25" fmla="*/ 58689 h 183284"/>
                    <a:gd name="connsiteX26" fmla="*/ 940655 w 1809195"/>
                    <a:gd name="connsiteY26" fmla="*/ 58689 h 183284"/>
                    <a:gd name="connsiteX27" fmla="*/ 940655 w 1809195"/>
                    <a:gd name="connsiteY27" fmla="*/ 136392 h 183284"/>
                    <a:gd name="connsiteX28" fmla="*/ 0 w 1809195"/>
                    <a:gd name="connsiteY28" fmla="*/ 136392 h 183284"/>
                    <a:gd name="connsiteX29" fmla="*/ 0 w 1809195"/>
                    <a:gd name="connsiteY29" fmla="*/ 58688 h 183284"/>
                    <a:gd name="connsiteX30" fmla="*/ 740598 w 1809195"/>
                    <a:gd name="connsiteY30" fmla="*/ 58688 h 183284"/>
                    <a:gd name="connsiteX31" fmla="*/ 740598 w 1809195"/>
                    <a:gd name="connsiteY31" fmla="*/ 136392 h 1832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809195" h="183284">
                      <a:moveTo>
                        <a:pt x="1199791" y="28107"/>
                      </a:moveTo>
                      <a:lnTo>
                        <a:pt x="1199791" y="0"/>
                      </a:lnTo>
                      <a:lnTo>
                        <a:pt x="1809195" y="0"/>
                      </a:lnTo>
                      <a:lnTo>
                        <a:pt x="1809195" y="28107"/>
                      </a:lnTo>
                      <a:close/>
                      <a:moveTo>
                        <a:pt x="1199791" y="144490"/>
                      </a:moveTo>
                      <a:lnTo>
                        <a:pt x="1199791" y="116383"/>
                      </a:lnTo>
                      <a:lnTo>
                        <a:pt x="1809195" y="116383"/>
                      </a:lnTo>
                      <a:lnTo>
                        <a:pt x="1809195" y="144490"/>
                      </a:lnTo>
                      <a:close/>
                      <a:moveTo>
                        <a:pt x="1199791" y="183284"/>
                      </a:moveTo>
                      <a:lnTo>
                        <a:pt x="1199791" y="155177"/>
                      </a:lnTo>
                      <a:lnTo>
                        <a:pt x="1809195" y="155177"/>
                      </a:lnTo>
                      <a:lnTo>
                        <a:pt x="1809195" y="183284"/>
                      </a:lnTo>
                      <a:close/>
                      <a:moveTo>
                        <a:pt x="1199789" y="66902"/>
                      </a:moveTo>
                      <a:lnTo>
                        <a:pt x="1199789" y="38794"/>
                      </a:lnTo>
                      <a:lnTo>
                        <a:pt x="1809195" y="38794"/>
                      </a:lnTo>
                      <a:lnTo>
                        <a:pt x="1809195" y="66902"/>
                      </a:lnTo>
                      <a:close/>
                      <a:moveTo>
                        <a:pt x="1199789" y="105696"/>
                      </a:moveTo>
                      <a:lnTo>
                        <a:pt x="1199789" y="77588"/>
                      </a:lnTo>
                      <a:lnTo>
                        <a:pt x="1809195" y="77588"/>
                      </a:lnTo>
                      <a:lnTo>
                        <a:pt x="1809195" y="105696"/>
                      </a:lnTo>
                      <a:close/>
                      <a:moveTo>
                        <a:pt x="994348" y="136392"/>
                      </a:moveTo>
                      <a:lnTo>
                        <a:pt x="994348" y="58689"/>
                      </a:lnTo>
                      <a:lnTo>
                        <a:pt x="1068807" y="58689"/>
                      </a:lnTo>
                      <a:lnTo>
                        <a:pt x="1068807" y="136392"/>
                      </a:lnTo>
                      <a:close/>
                      <a:moveTo>
                        <a:pt x="866196" y="136392"/>
                      </a:moveTo>
                      <a:lnTo>
                        <a:pt x="866196" y="58689"/>
                      </a:lnTo>
                      <a:lnTo>
                        <a:pt x="940655" y="58689"/>
                      </a:lnTo>
                      <a:lnTo>
                        <a:pt x="940655" y="136392"/>
                      </a:lnTo>
                      <a:close/>
                      <a:moveTo>
                        <a:pt x="0" y="136392"/>
                      </a:moveTo>
                      <a:lnTo>
                        <a:pt x="0" y="58688"/>
                      </a:lnTo>
                      <a:lnTo>
                        <a:pt x="740598" y="58688"/>
                      </a:lnTo>
                      <a:lnTo>
                        <a:pt x="740598" y="136392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714" name="グループ化 713">
                <a:extLst>
                  <a:ext uri="{FF2B5EF4-FFF2-40B4-BE49-F238E27FC236}">
                    <a16:creationId xmlns:a16="http://schemas.microsoft.com/office/drawing/2014/main" id="{65969E85-F58C-37A6-03D3-14CCA49B43AF}"/>
                  </a:ext>
                </a:extLst>
              </p:cNvPr>
              <p:cNvGrpSpPr/>
              <p:nvPr/>
            </p:nvGrpSpPr>
            <p:grpSpPr>
              <a:xfrm>
                <a:off x="3408974" y="4018085"/>
                <a:ext cx="494810" cy="2105181"/>
                <a:chOff x="7629022" y="1231375"/>
                <a:chExt cx="501250" cy="1931700"/>
              </a:xfrm>
            </p:grpSpPr>
            <p:sp>
              <p:nvSpPr>
                <p:cNvPr id="715" name="正方形/長方形 714">
                  <a:extLst>
                    <a:ext uri="{FF2B5EF4-FFF2-40B4-BE49-F238E27FC236}">
                      <a16:creationId xmlns:a16="http://schemas.microsoft.com/office/drawing/2014/main" id="{171CE4C9-60D1-FA08-81E8-8D8F0EB9F0DF}"/>
                    </a:ext>
                  </a:extLst>
                </p:cNvPr>
                <p:cNvSpPr/>
                <p:nvPr/>
              </p:nvSpPr>
              <p:spPr bwMode="auto">
                <a:xfrm>
                  <a:off x="7629022" y="1231375"/>
                  <a:ext cx="501250" cy="1931700"/>
                </a:xfrm>
                <a:prstGeom prst="rect">
                  <a:avLst/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16" name="フリーフォーム: 図形 715">
                  <a:extLst>
                    <a:ext uri="{FF2B5EF4-FFF2-40B4-BE49-F238E27FC236}">
                      <a16:creationId xmlns:a16="http://schemas.microsoft.com/office/drawing/2014/main" id="{03DF923B-6120-241D-4591-29B6BE99BC6F}"/>
                    </a:ext>
                  </a:extLst>
                </p:cNvPr>
                <p:cNvSpPr/>
                <p:nvPr/>
              </p:nvSpPr>
              <p:spPr bwMode="auto">
                <a:xfrm rot="5400000">
                  <a:off x="6980946" y="2097061"/>
                  <a:ext cx="1809195" cy="183284"/>
                </a:xfrm>
                <a:custGeom>
                  <a:avLst/>
                  <a:gdLst>
                    <a:gd name="connsiteX0" fmla="*/ 1199791 w 1809195"/>
                    <a:gd name="connsiteY0" fmla="*/ 28107 h 183284"/>
                    <a:gd name="connsiteX1" fmla="*/ 1199791 w 1809195"/>
                    <a:gd name="connsiteY1" fmla="*/ 0 h 183284"/>
                    <a:gd name="connsiteX2" fmla="*/ 1809195 w 1809195"/>
                    <a:gd name="connsiteY2" fmla="*/ 0 h 183284"/>
                    <a:gd name="connsiteX3" fmla="*/ 1809195 w 1809195"/>
                    <a:gd name="connsiteY3" fmla="*/ 28107 h 183284"/>
                    <a:gd name="connsiteX4" fmla="*/ 1199791 w 1809195"/>
                    <a:gd name="connsiteY4" fmla="*/ 144490 h 183284"/>
                    <a:gd name="connsiteX5" fmla="*/ 1199791 w 1809195"/>
                    <a:gd name="connsiteY5" fmla="*/ 116383 h 183284"/>
                    <a:gd name="connsiteX6" fmla="*/ 1809195 w 1809195"/>
                    <a:gd name="connsiteY6" fmla="*/ 116383 h 183284"/>
                    <a:gd name="connsiteX7" fmla="*/ 1809195 w 1809195"/>
                    <a:gd name="connsiteY7" fmla="*/ 144490 h 183284"/>
                    <a:gd name="connsiteX8" fmla="*/ 1199791 w 1809195"/>
                    <a:gd name="connsiteY8" fmla="*/ 183284 h 183284"/>
                    <a:gd name="connsiteX9" fmla="*/ 1199791 w 1809195"/>
                    <a:gd name="connsiteY9" fmla="*/ 155177 h 183284"/>
                    <a:gd name="connsiteX10" fmla="*/ 1809195 w 1809195"/>
                    <a:gd name="connsiteY10" fmla="*/ 155177 h 183284"/>
                    <a:gd name="connsiteX11" fmla="*/ 1809195 w 1809195"/>
                    <a:gd name="connsiteY11" fmla="*/ 183284 h 183284"/>
                    <a:gd name="connsiteX12" fmla="*/ 1199789 w 1809195"/>
                    <a:gd name="connsiteY12" fmla="*/ 66902 h 183284"/>
                    <a:gd name="connsiteX13" fmla="*/ 1199789 w 1809195"/>
                    <a:gd name="connsiteY13" fmla="*/ 38794 h 183284"/>
                    <a:gd name="connsiteX14" fmla="*/ 1809195 w 1809195"/>
                    <a:gd name="connsiteY14" fmla="*/ 38794 h 183284"/>
                    <a:gd name="connsiteX15" fmla="*/ 1809195 w 1809195"/>
                    <a:gd name="connsiteY15" fmla="*/ 66902 h 183284"/>
                    <a:gd name="connsiteX16" fmla="*/ 1199789 w 1809195"/>
                    <a:gd name="connsiteY16" fmla="*/ 105696 h 183284"/>
                    <a:gd name="connsiteX17" fmla="*/ 1199789 w 1809195"/>
                    <a:gd name="connsiteY17" fmla="*/ 77588 h 183284"/>
                    <a:gd name="connsiteX18" fmla="*/ 1809195 w 1809195"/>
                    <a:gd name="connsiteY18" fmla="*/ 77588 h 183284"/>
                    <a:gd name="connsiteX19" fmla="*/ 1809195 w 1809195"/>
                    <a:gd name="connsiteY19" fmla="*/ 105696 h 183284"/>
                    <a:gd name="connsiteX20" fmla="*/ 994348 w 1809195"/>
                    <a:gd name="connsiteY20" fmla="*/ 136392 h 183284"/>
                    <a:gd name="connsiteX21" fmla="*/ 994348 w 1809195"/>
                    <a:gd name="connsiteY21" fmla="*/ 58689 h 183284"/>
                    <a:gd name="connsiteX22" fmla="*/ 1068807 w 1809195"/>
                    <a:gd name="connsiteY22" fmla="*/ 58689 h 183284"/>
                    <a:gd name="connsiteX23" fmla="*/ 1068807 w 1809195"/>
                    <a:gd name="connsiteY23" fmla="*/ 136392 h 183284"/>
                    <a:gd name="connsiteX24" fmla="*/ 866196 w 1809195"/>
                    <a:gd name="connsiteY24" fmla="*/ 136392 h 183284"/>
                    <a:gd name="connsiteX25" fmla="*/ 866196 w 1809195"/>
                    <a:gd name="connsiteY25" fmla="*/ 58689 h 183284"/>
                    <a:gd name="connsiteX26" fmla="*/ 940655 w 1809195"/>
                    <a:gd name="connsiteY26" fmla="*/ 58689 h 183284"/>
                    <a:gd name="connsiteX27" fmla="*/ 940655 w 1809195"/>
                    <a:gd name="connsiteY27" fmla="*/ 136392 h 183284"/>
                    <a:gd name="connsiteX28" fmla="*/ 0 w 1809195"/>
                    <a:gd name="connsiteY28" fmla="*/ 136392 h 183284"/>
                    <a:gd name="connsiteX29" fmla="*/ 0 w 1809195"/>
                    <a:gd name="connsiteY29" fmla="*/ 58688 h 183284"/>
                    <a:gd name="connsiteX30" fmla="*/ 740598 w 1809195"/>
                    <a:gd name="connsiteY30" fmla="*/ 58688 h 183284"/>
                    <a:gd name="connsiteX31" fmla="*/ 740598 w 1809195"/>
                    <a:gd name="connsiteY31" fmla="*/ 136392 h 1832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</a:cxnLst>
                  <a:rect l="l" t="t" r="r" b="b"/>
                  <a:pathLst>
                    <a:path w="1809195" h="183284">
                      <a:moveTo>
                        <a:pt x="1199791" y="28107"/>
                      </a:moveTo>
                      <a:lnTo>
                        <a:pt x="1199791" y="0"/>
                      </a:lnTo>
                      <a:lnTo>
                        <a:pt x="1809195" y="0"/>
                      </a:lnTo>
                      <a:lnTo>
                        <a:pt x="1809195" y="28107"/>
                      </a:lnTo>
                      <a:close/>
                      <a:moveTo>
                        <a:pt x="1199791" y="144490"/>
                      </a:moveTo>
                      <a:lnTo>
                        <a:pt x="1199791" y="116383"/>
                      </a:lnTo>
                      <a:lnTo>
                        <a:pt x="1809195" y="116383"/>
                      </a:lnTo>
                      <a:lnTo>
                        <a:pt x="1809195" y="144490"/>
                      </a:lnTo>
                      <a:close/>
                      <a:moveTo>
                        <a:pt x="1199791" y="183284"/>
                      </a:moveTo>
                      <a:lnTo>
                        <a:pt x="1199791" y="155177"/>
                      </a:lnTo>
                      <a:lnTo>
                        <a:pt x="1809195" y="155177"/>
                      </a:lnTo>
                      <a:lnTo>
                        <a:pt x="1809195" y="183284"/>
                      </a:lnTo>
                      <a:close/>
                      <a:moveTo>
                        <a:pt x="1199789" y="66902"/>
                      </a:moveTo>
                      <a:lnTo>
                        <a:pt x="1199789" y="38794"/>
                      </a:lnTo>
                      <a:lnTo>
                        <a:pt x="1809195" y="38794"/>
                      </a:lnTo>
                      <a:lnTo>
                        <a:pt x="1809195" y="66902"/>
                      </a:lnTo>
                      <a:close/>
                      <a:moveTo>
                        <a:pt x="1199789" y="105696"/>
                      </a:moveTo>
                      <a:lnTo>
                        <a:pt x="1199789" y="77588"/>
                      </a:lnTo>
                      <a:lnTo>
                        <a:pt x="1809195" y="77588"/>
                      </a:lnTo>
                      <a:lnTo>
                        <a:pt x="1809195" y="105696"/>
                      </a:lnTo>
                      <a:close/>
                      <a:moveTo>
                        <a:pt x="994348" y="136392"/>
                      </a:moveTo>
                      <a:lnTo>
                        <a:pt x="994348" y="58689"/>
                      </a:lnTo>
                      <a:lnTo>
                        <a:pt x="1068807" y="58689"/>
                      </a:lnTo>
                      <a:lnTo>
                        <a:pt x="1068807" y="136392"/>
                      </a:lnTo>
                      <a:close/>
                      <a:moveTo>
                        <a:pt x="866196" y="136392"/>
                      </a:moveTo>
                      <a:lnTo>
                        <a:pt x="866196" y="58689"/>
                      </a:lnTo>
                      <a:lnTo>
                        <a:pt x="940655" y="58689"/>
                      </a:lnTo>
                      <a:lnTo>
                        <a:pt x="940655" y="136392"/>
                      </a:lnTo>
                      <a:close/>
                      <a:moveTo>
                        <a:pt x="0" y="136392"/>
                      </a:moveTo>
                      <a:lnTo>
                        <a:pt x="0" y="58688"/>
                      </a:lnTo>
                      <a:lnTo>
                        <a:pt x="740598" y="58688"/>
                      </a:lnTo>
                      <a:lnTo>
                        <a:pt x="740598" y="136392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grpSp>
        <p:nvGrpSpPr>
          <p:cNvPr id="726" name="グループ化 725">
            <a:extLst>
              <a:ext uri="{FF2B5EF4-FFF2-40B4-BE49-F238E27FC236}">
                <a16:creationId xmlns:a16="http://schemas.microsoft.com/office/drawing/2014/main" id="{63864B51-8226-04B1-6B76-E654428BC666}"/>
              </a:ext>
            </a:extLst>
          </p:cNvPr>
          <p:cNvGrpSpPr/>
          <p:nvPr/>
        </p:nvGrpSpPr>
        <p:grpSpPr>
          <a:xfrm>
            <a:off x="3701457" y="942443"/>
            <a:ext cx="2507886" cy="2507886"/>
            <a:chOff x="3701457" y="942443"/>
            <a:chExt cx="2507886" cy="2507886"/>
          </a:xfrm>
        </p:grpSpPr>
        <p:grpSp>
          <p:nvGrpSpPr>
            <p:cNvPr id="727" name="グループ化 726">
              <a:extLst>
                <a:ext uri="{FF2B5EF4-FFF2-40B4-BE49-F238E27FC236}">
                  <a16:creationId xmlns:a16="http://schemas.microsoft.com/office/drawing/2014/main" id="{0C138C9F-9482-5E4F-3878-60DD7BE6529D}"/>
                </a:ext>
              </a:extLst>
            </p:cNvPr>
            <p:cNvGrpSpPr/>
            <p:nvPr/>
          </p:nvGrpSpPr>
          <p:grpSpPr>
            <a:xfrm>
              <a:off x="3701457" y="942443"/>
              <a:ext cx="2507886" cy="2507886"/>
              <a:chOff x="8680856" y="742940"/>
              <a:chExt cx="2735056" cy="2735056"/>
            </a:xfrm>
          </p:grpSpPr>
          <p:sp>
            <p:nvSpPr>
              <p:cNvPr id="506" name="四角形: 角を丸くする 505">
                <a:extLst>
                  <a:ext uri="{FF2B5EF4-FFF2-40B4-BE49-F238E27FC236}">
                    <a16:creationId xmlns:a16="http://schemas.microsoft.com/office/drawing/2014/main" id="{9BB48363-A15B-ADC1-0ED0-E8B9B81C5EF4}"/>
                  </a:ext>
                </a:extLst>
              </p:cNvPr>
              <p:cNvSpPr/>
              <p:nvPr/>
            </p:nvSpPr>
            <p:spPr bwMode="auto">
              <a:xfrm>
                <a:off x="8680856" y="74294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7" name="四角形: 角を丸くする 506">
                <a:extLst>
                  <a:ext uri="{FF2B5EF4-FFF2-40B4-BE49-F238E27FC236}">
                    <a16:creationId xmlns:a16="http://schemas.microsoft.com/office/drawing/2014/main" id="{9A9F7130-2B03-110F-0943-C0BD8C3B3AD3}"/>
                  </a:ext>
                </a:extLst>
              </p:cNvPr>
              <p:cNvSpPr/>
              <p:nvPr/>
            </p:nvSpPr>
            <p:spPr bwMode="auto">
              <a:xfrm>
                <a:off x="8868435" y="93051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8" name="フリーフォーム: 図形 507">
                <a:extLst>
                  <a:ext uri="{FF2B5EF4-FFF2-40B4-BE49-F238E27FC236}">
                    <a16:creationId xmlns:a16="http://schemas.microsoft.com/office/drawing/2014/main" id="{86A49C84-C0BB-2FF6-47B7-826E5401946E}"/>
                  </a:ext>
                </a:extLst>
              </p:cNvPr>
              <p:cNvSpPr/>
              <p:nvPr/>
            </p:nvSpPr>
            <p:spPr bwMode="auto">
              <a:xfrm>
                <a:off x="8759818" y="82190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728" name="グループ化 727">
              <a:extLst>
                <a:ext uri="{FF2B5EF4-FFF2-40B4-BE49-F238E27FC236}">
                  <a16:creationId xmlns:a16="http://schemas.microsoft.com/office/drawing/2014/main" id="{EF34E8FD-D6A3-E450-E341-84C9B373F184}"/>
                </a:ext>
              </a:extLst>
            </p:cNvPr>
            <p:cNvGrpSpPr/>
            <p:nvPr/>
          </p:nvGrpSpPr>
          <p:grpSpPr>
            <a:xfrm>
              <a:off x="4086478" y="1283677"/>
              <a:ext cx="1742822" cy="1828800"/>
              <a:chOff x="4086478" y="1283677"/>
              <a:chExt cx="1867382" cy="1854120"/>
            </a:xfrm>
          </p:grpSpPr>
          <p:grpSp>
            <p:nvGrpSpPr>
              <p:cNvPr id="729" name="グループ化 728">
                <a:extLst>
                  <a:ext uri="{FF2B5EF4-FFF2-40B4-BE49-F238E27FC236}">
                    <a16:creationId xmlns:a16="http://schemas.microsoft.com/office/drawing/2014/main" id="{71DB3083-E4D4-C2E9-AF49-E1D6E1C6996F}"/>
                  </a:ext>
                </a:extLst>
              </p:cNvPr>
              <p:cNvGrpSpPr/>
              <p:nvPr/>
            </p:nvGrpSpPr>
            <p:grpSpPr>
              <a:xfrm>
                <a:off x="4086478" y="1283677"/>
                <a:ext cx="564654" cy="1854120"/>
                <a:chOff x="6843210" y="1231375"/>
                <a:chExt cx="501250" cy="1931700"/>
              </a:xfrm>
            </p:grpSpPr>
            <p:sp>
              <p:nvSpPr>
                <p:cNvPr id="497" name="正方形/長方形 496">
                  <a:extLst>
                    <a:ext uri="{FF2B5EF4-FFF2-40B4-BE49-F238E27FC236}">
                      <a16:creationId xmlns:a16="http://schemas.microsoft.com/office/drawing/2014/main" id="{7A6096CD-E280-5054-3E9A-8D3989987F69}"/>
                    </a:ext>
                  </a:extLst>
                </p:cNvPr>
                <p:cNvSpPr/>
                <p:nvPr/>
              </p:nvSpPr>
              <p:spPr bwMode="auto">
                <a:xfrm>
                  <a:off x="6843210" y="1231375"/>
                  <a:ext cx="501250" cy="1931700"/>
                </a:xfrm>
                <a:prstGeom prst="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9" name="正方形/長方形 498">
                  <a:extLst>
                    <a:ext uri="{FF2B5EF4-FFF2-40B4-BE49-F238E27FC236}">
                      <a16:creationId xmlns:a16="http://schemas.microsoft.com/office/drawing/2014/main" id="{6A742BEE-0529-311F-E40D-C120DB29C139}"/>
                    </a:ext>
                  </a:extLst>
                </p:cNvPr>
                <p:cNvSpPr/>
                <p:nvPr/>
              </p:nvSpPr>
              <p:spPr bwMode="auto">
                <a:xfrm>
                  <a:off x="6961162" y="1231375"/>
                  <a:ext cx="265345" cy="1931700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501" name="フリーフォーム: 図形 500">
                  <a:extLst>
                    <a:ext uri="{FF2B5EF4-FFF2-40B4-BE49-F238E27FC236}">
                      <a16:creationId xmlns:a16="http://schemas.microsoft.com/office/drawing/2014/main" id="{D3DD8175-6D79-09D1-2900-3B526CDC5448}"/>
                    </a:ext>
                  </a:extLst>
                </p:cNvPr>
                <p:cNvSpPr/>
                <p:nvPr/>
              </p:nvSpPr>
              <p:spPr bwMode="auto">
                <a:xfrm rot="5400000">
                  <a:off x="6723534" y="1615554"/>
                  <a:ext cx="740598" cy="77703"/>
                </a:xfrm>
                <a:custGeom>
                  <a:avLst/>
                  <a:gdLst>
                    <a:gd name="connsiteX0" fmla="*/ 0 w 740598"/>
                    <a:gd name="connsiteY0" fmla="*/ 77703 h 77703"/>
                    <a:gd name="connsiteX1" fmla="*/ 0 w 740598"/>
                    <a:gd name="connsiteY1" fmla="*/ 0 h 77703"/>
                    <a:gd name="connsiteX2" fmla="*/ 740598 w 740598"/>
                    <a:gd name="connsiteY2" fmla="*/ 0 h 77703"/>
                    <a:gd name="connsiteX3" fmla="*/ 740598 w 740598"/>
                    <a:gd name="connsiteY3" fmla="*/ 77703 h 77703"/>
                    <a:gd name="connsiteX4" fmla="*/ 0 w 740598"/>
                    <a:gd name="connsiteY4" fmla="*/ 77703 h 77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40598" h="77703">
                      <a:moveTo>
                        <a:pt x="0" y="77703"/>
                      </a:moveTo>
                      <a:lnTo>
                        <a:pt x="0" y="0"/>
                      </a:lnTo>
                      <a:lnTo>
                        <a:pt x="740598" y="0"/>
                      </a:lnTo>
                      <a:lnTo>
                        <a:pt x="740598" y="77703"/>
                      </a:lnTo>
                      <a:lnTo>
                        <a:pt x="0" y="77703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02" name="フリーフォーム: 図形 501">
                  <a:extLst>
                    <a:ext uri="{FF2B5EF4-FFF2-40B4-BE49-F238E27FC236}">
                      <a16:creationId xmlns:a16="http://schemas.microsoft.com/office/drawing/2014/main" id="{DAF4908E-C87F-8D34-B0D7-9520C726E244}"/>
                    </a:ext>
                  </a:extLst>
                </p:cNvPr>
                <p:cNvSpPr/>
                <p:nvPr/>
              </p:nvSpPr>
              <p:spPr bwMode="auto">
                <a:xfrm rot="5400000">
                  <a:off x="6795028" y="2696956"/>
                  <a:ext cx="609406" cy="183284"/>
                </a:xfrm>
                <a:custGeom>
                  <a:avLst/>
                  <a:gdLst>
                    <a:gd name="connsiteX0" fmla="*/ 1 w 404203"/>
                    <a:gd name="connsiteY0" fmla="*/ 28107 h 183284"/>
                    <a:gd name="connsiteX1" fmla="*/ 1 w 404203"/>
                    <a:gd name="connsiteY1" fmla="*/ 0 h 183284"/>
                    <a:gd name="connsiteX2" fmla="*/ 404203 w 404203"/>
                    <a:gd name="connsiteY2" fmla="*/ 0 h 183284"/>
                    <a:gd name="connsiteX3" fmla="*/ 404203 w 404203"/>
                    <a:gd name="connsiteY3" fmla="*/ 28107 h 183284"/>
                    <a:gd name="connsiteX4" fmla="*/ 1 w 404203"/>
                    <a:gd name="connsiteY4" fmla="*/ 144490 h 183284"/>
                    <a:gd name="connsiteX5" fmla="*/ 1 w 404203"/>
                    <a:gd name="connsiteY5" fmla="*/ 116383 h 183284"/>
                    <a:gd name="connsiteX6" fmla="*/ 404203 w 404203"/>
                    <a:gd name="connsiteY6" fmla="*/ 116383 h 183284"/>
                    <a:gd name="connsiteX7" fmla="*/ 404203 w 404203"/>
                    <a:gd name="connsiteY7" fmla="*/ 144490 h 183284"/>
                    <a:gd name="connsiteX8" fmla="*/ 1 w 404203"/>
                    <a:gd name="connsiteY8" fmla="*/ 183284 h 183284"/>
                    <a:gd name="connsiteX9" fmla="*/ 1 w 404203"/>
                    <a:gd name="connsiteY9" fmla="*/ 155177 h 183284"/>
                    <a:gd name="connsiteX10" fmla="*/ 404203 w 404203"/>
                    <a:gd name="connsiteY10" fmla="*/ 155177 h 183284"/>
                    <a:gd name="connsiteX11" fmla="*/ 404203 w 404203"/>
                    <a:gd name="connsiteY11" fmla="*/ 183284 h 183284"/>
                    <a:gd name="connsiteX12" fmla="*/ 0 w 404203"/>
                    <a:gd name="connsiteY12" fmla="*/ 66902 h 183284"/>
                    <a:gd name="connsiteX13" fmla="*/ 0 w 404203"/>
                    <a:gd name="connsiteY13" fmla="*/ 38794 h 183284"/>
                    <a:gd name="connsiteX14" fmla="*/ 404203 w 404203"/>
                    <a:gd name="connsiteY14" fmla="*/ 38794 h 183284"/>
                    <a:gd name="connsiteX15" fmla="*/ 404203 w 404203"/>
                    <a:gd name="connsiteY15" fmla="*/ 66902 h 183284"/>
                    <a:gd name="connsiteX16" fmla="*/ 0 w 404203"/>
                    <a:gd name="connsiteY16" fmla="*/ 105696 h 183284"/>
                    <a:gd name="connsiteX17" fmla="*/ 0 w 404203"/>
                    <a:gd name="connsiteY17" fmla="*/ 77588 h 183284"/>
                    <a:gd name="connsiteX18" fmla="*/ 404203 w 404203"/>
                    <a:gd name="connsiteY18" fmla="*/ 77588 h 183284"/>
                    <a:gd name="connsiteX19" fmla="*/ 404203 w 404203"/>
                    <a:gd name="connsiteY19" fmla="*/ 105696 h 1832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04203" h="183284">
                      <a:moveTo>
                        <a:pt x="1" y="28107"/>
                      </a:moveTo>
                      <a:lnTo>
                        <a:pt x="1" y="0"/>
                      </a:lnTo>
                      <a:lnTo>
                        <a:pt x="404203" y="0"/>
                      </a:lnTo>
                      <a:lnTo>
                        <a:pt x="404203" y="28107"/>
                      </a:lnTo>
                      <a:close/>
                      <a:moveTo>
                        <a:pt x="1" y="144490"/>
                      </a:moveTo>
                      <a:lnTo>
                        <a:pt x="1" y="116383"/>
                      </a:lnTo>
                      <a:lnTo>
                        <a:pt x="404203" y="116383"/>
                      </a:lnTo>
                      <a:lnTo>
                        <a:pt x="404203" y="144490"/>
                      </a:lnTo>
                      <a:close/>
                      <a:moveTo>
                        <a:pt x="1" y="183284"/>
                      </a:moveTo>
                      <a:lnTo>
                        <a:pt x="1" y="155177"/>
                      </a:lnTo>
                      <a:lnTo>
                        <a:pt x="404203" y="155177"/>
                      </a:lnTo>
                      <a:lnTo>
                        <a:pt x="404203" y="183284"/>
                      </a:lnTo>
                      <a:close/>
                      <a:moveTo>
                        <a:pt x="0" y="66902"/>
                      </a:moveTo>
                      <a:lnTo>
                        <a:pt x="0" y="38794"/>
                      </a:lnTo>
                      <a:lnTo>
                        <a:pt x="404203" y="38794"/>
                      </a:lnTo>
                      <a:lnTo>
                        <a:pt x="404203" y="66902"/>
                      </a:lnTo>
                      <a:close/>
                      <a:moveTo>
                        <a:pt x="0" y="105696"/>
                      </a:moveTo>
                      <a:lnTo>
                        <a:pt x="0" y="77588"/>
                      </a:lnTo>
                      <a:lnTo>
                        <a:pt x="404203" y="77588"/>
                      </a:lnTo>
                      <a:lnTo>
                        <a:pt x="404203" y="105696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03" name="フリーフォーム: 図形 502">
                  <a:extLst>
                    <a:ext uri="{FF2B5EF4-FFF2-40B4-BE49-F238E27FC236}">
                      <a16:creationId xmlns:a16="http://schemas.microsoft.com/office/drawing/2014/main" id="{5F5319CE-F27C-B6EF-56C8-A6FBBE6A0719}"/>
                    </a:ext>
                  </a:extLst>
                </p:cNvPr>
                <p:cNvSpPr/>
                <p:nvPr/>
              </p:nvSpPr>
              <p:spPr bwMode="auto">
                <a:xfrm rot="5400000">
                  <a:off x="7056603" y="2276832"/>
                  <a:ext cx="74459" cy="77703"/>
                </a:xfrm>
                <a:custGeom>
                  <a:avLst/>
                  <a:gdLst>
                    <a:gd name="connsiteX0" fmla="*/ 0 w 740598"/>
                    <a:gd name="connsiteY0" fmla="*/ 77703 h 77703"/>
                    <a:gd name="connsiteX1" fmla="*/ 0 w 740598"/>
                    <a:gd name="connsiteY1" fmla="*/ 0 h 77703"/>
                    <a:gd name="connsiteX2" fmla="*/ 740598 w 740598"/>
                    <a:gd name="connsiteY2" fmla="*/ 0 h 77703"/>
                    <a:gd name="connsiteX3" fmla="*/ 740598 w 740598"/>
                    <a:gd name="connsiteY3" fmla="*/ 77703 h 77703"/>
                    <a:gd name="connsiteX4" fmla="*/ 0 w 740598"/>
                    <a:gd name="connsiteY4" fmla="*/ 77703 h 77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40598" h="77703">
                      <a:moveTo>
                        <a:pt x="0" y="77703"/>
                      </a:moveTo>
                      <a:lnTo>
                        <a:pt x="0" y="0"/>
                      </a:lnTo>
                      <a:lnTo>
                        <a:pt x="740598" y="0"/>
                      </a:lnTo>
                      <a:lnTo>
                        <a:pt x="740598" y="77703"/>
                      </a:lnTo>
                      <a:lnTo>
                        <a:pt x="0" y="77703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505" name="フリーフォーム: 図形 504">
                  <a:extLst>
                    <a:ext uri="{FF2B5EF4-FFF2-40B4-BE49-F238E27FC236}">
                      <a16:creationId xmlns:a16="http://schemas.microsoft.com/office/drawing/2014/main" id="{365E9105-34B1-3FFE-F425-C5A074C0BD13}"/>
                    </a:ext>
                  </a:extLst>
                </p:cNvPr>
                <p:cNvSpPr/>
                <p:nvPr/>
              </p:nvSpPr>
              <p:spPr bwMode="auto">
                <a:xfrm rot="5400000">
                  <a:off x="7056603" y="2148680"/>
                  <a:ext cx="74459" cy="77703"/>
                </a:xfrm>
                <a:custGeom>
                  <a:avLst/>
                  <a:gdLst>
                    <a:gd name="connsiteX0" fmla="*/ 0 w 740598"/>
                    <a:gd name="connsiteY0" fmla="*/ 77703 h 77703"/>
                    <a:gd name="connsiteX1" fmla="*/ 0 w 740598"/>
                    <a:gd name="connsiteY1" fmla="*/ 0 h 77703"/>
                    <a:gd name="connsiteX2" fmla="*/ 740598 w 740598"/>
                    <a:gd name="connsiteY2" fmla="*/ 0 h 77703"/>
                    <a:gd name="connsiteX3" fmla="*/ 740598 w 740598"/>
                    <a:gd name="connsiteY3" fmla="*/ 77703 h 77703"/>
                    <a:gd name="connsiteX4" fmla="*/ 0 w 740598"/>
                    <a:gd name="connsiteY4" fmla="*/ 77703 h 77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40598" h="77703">
                      <a:moveTo>
                        <a:pt x="0" y="77703"/>
                      </a:moveTo>
                      <a:lnTo>
                        <a:pt x="0" y="0"/>
                      </a:lnTo>
                      <a:lnTo>
                        <a:pt x="740598" y="0"/>
                      </a:lnTo>
                      <a:lnTo>
                        <a:pt x="740598" y="77703"/>
                      </a:lnTo>
                      <a:lnTo>
                        <a:pt x="0" y="77703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730" name="グループ化 729">
                <a:extLst>
                  <a:ext uri="{FF2B5EF4-FFF2-40B4-BE49-F238E27FC236}">
                    <a16:creationId xmlns:a16="http://schemas.microsoft.com/office/drawing/2014/main" id="{A75C581E-663A-1875-6002-D81CF2FE1E31}"/>
                  </a:ext>
                </a:extLst>
              </p:cNvPr>
              <p:cNvGrpSpPr/>
              <p:nvPr/>
            </p:nvGrpSpPr>
            <p:grpSpPr>
              <a:xfrm>
                <a:off x="4747367" y="1283677"/>
                <a:ext cx="564654" cy="1854120"/>
                <a:chOff x="6843210" y="1231375"/>
                <a:chExt cx="501250" cy="1931700"/>
              </a:xfrm>
            </p:grpSpPr>
            <p:sp>
              <p:nvSpPr>
                <p:cNvPr id="489" name="正方形/長方形 488">
                  <a:extLst>
                    <a:ext uri="{FF2B5EF4-FFF2-40B4-BE49-F238E27FC236}">
                      <a16:creationId xmlns:a16="http://schemas.microsoft.com/office/drawing/2014/main" id="{EB9F44D7-6105-6F0E-EC7C-BFE51EE99D66}"/>
                    </a:ext>
                  </a:extLst>
                </p:cNvPr>
                <p:cNvSpPr/>
                <p:nvPr/>
              </p:nvSpPr>
              <p:spPr bwMode="auto">
                <a:xfrm>
                  <a:off x="6843210" y="1231375"/>
                  <a:ext cx="501250" cy="1931700"/>
                </a:xfrm>
                <a:prstGeom prst="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0" name="正方形/長方形 489">
                  <a:extLst>
                    <a:ext uri="{FF2B5EF4-FFF2-40B4-BE49-F238E27FC236}">
                      <a16:creationId xmlns:a16="http://schemas.microsoft.com/office/drawing/2014/main" id="{66EC4242-9C39-7F13-AF36-486172C79CBB}"/>
                    </a:ext>
                  </a:extLst>
                </p:cNvPr>
                <p:cNvSpPr/>
                <p:nvPr/>
              </p:nvSpPr>
              <p:spPr bwMode="auto">
                <a:xfrm>
                  <a:off x="6961162" y="1231375"/>
                  <a:ext cx="265345" cy="1931700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491" name="フリーフォーム: 図形 490">
                  <a:extLst>
                    <a:ext uri="{FF2B5EF4-FFF2-40B4-BE49-F238E27FC236}">
                      <a16:creationId xmlns:a16="http://schemas.microsoft.com/office/drawing/2014/main" id="{2887CCB9-D2AD-2A52-78D4-93A502604BDA}"/>
                    </a:ext>
                  </a:extLst>
                </p:cNvPr>
                <p:cNvSpPr/>
                <p:nvPr/>
              </p:nvSpPr>
              <p:spPr bwMode="auto">
                <a:xfrm rot="5400000">
                  <a:off x="6723534" y="1615554"/>
                  <a:ext cx="740598" cy="77703"/>
                </a:xfrm>
                <a:custGeom>
                  <a:avLst/>
                  <a:gdLst>
                    <a:gd name="connsiteX0" fmla="*/ 0 w 740598"/>
                    <a:gd name="connsiteY0" fmla="*/ 77703 h 77703"/>
                    <a:gd name="connsiteX1" fmla="*/ 0 w 740598"/>
                    <a:gd name="connsiteY1" fmla="*/ 0 h 77703"/>
                    <a:gd name="connsiteX2" fmla="*/ 740598 w 740598"/>
                    <a:gd name="connsiteY2" fmla="*/ 0 h 77703"/>
                    <a:gd name="connsiteX3" fmla="*/ 740598 w 740598"/>
                    <a:gd name="connsiteY3" fmla="*/ 77703 h 77703"/>
                    <a:gd name="connsiteX4" fmla="*/ 0 w 740598"/>
                    <a:gd name="connsiteY4" fmla="*/ 77703 h 77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40598" h="77703">
                      <a:moveTo>
                        <a:pt x="0" y="77703"/>
                      </a:moveTo>
                      <a:lnTo>
                        <a:pt x="0" y="0"/>
                      </a:lnTo>
                      <a:lnTo>
                        <a:pt x="740598" y="0"/>
                      </a:lnTo>
                      <a:lnTo>
                        <a:pt x="740598" y="77703"/>
                      </a:lnTo>
                      <a:lnTo>
                        <a:pt x="0" y="77703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2" name="フリーフォーム: 図形 491">
                  <a:extLst>
                    <a:ext uri="{FF2B5EF4-FFF2-40B4-BE49-F238E27FC236}">
                      <a16:creationId xmlns:a16="http://schemas.microsoft.com/office/drawing/2014/main" id="{97E11F0E-278C-7DBA-5BB8-15B5B47ACA49}"/>
                    </a:ext>
                  </a:extLst>
                </p:cNvPr>
                <p:cNvSpPr/>
                <p:nvPr/>
              </p:nvSpPr>
              <p:spPr bwMode="auto">
                <a:xfrm rot="5400000">
                  <a:off x="6795028" y="2696956"/>
                  <a:ext cx="609406" cy="183284"/>
                </a:xfrm>
                <a:custGeom>
                  <a:avLst/>
                  <a:gdLst>
                    <a:gd name="connsiteX0" fmla="*/ 1 w 404203"/>
                    <a:gd name="connsiteY0" fmla="*/ 28107 h 183284"/>
                    <a:gd name="connsiteX1" fmla="*/ 1 w 404203"/>
                    <a:gd name="connsiteY1" fmla="*/ 0 h 183284"/>
                    <a:gd name="connsiteX2" fmla="*/ 404203 w 404203"/>
                    <a:gd name="connsiteY2" fmla="*/ 0 h 183284"/>
                    <a:gd name="connsiteX3" fmla="*/ 404203 w 404203"/>
                    <a:gd name="connsiteY3" fmla="*/ 28107 h 183284"/>
                    <a:gd name="connsiteX4" fmla="*/ 1 w 404203"/>
                    <a:gd name="connsiteY4" fmla="*/ 144490 h 183284"/>
                    <a:gd name="connsiteX5" fmla="*/ 1 w 404203"/>
                    <a:gd name="connsiteY5" fmla="*/ 116383 h 183284"/>
                    <a:gd name="connsiteX6" fmla="*/ 404203 w 404203"/>
                    <a:gd name="connsiteY6" fmla="*/ 116383 h 183284"/>
                    <a:gd name="connsiteX7" fmla="*/ 404203 w 404203"/>
                    <a:gd name="connsiteY7" fmla="*/ 144490 h 183284"/>
                    <a:gd name="connsiteX8" fmla="*/ 1 w 404203"/>
                    <a:gd name="connsiteY8" fmla="*/ 183284 h 183284"/>
                    <a:gd name="connsiteX9" fmla="*/ 1 w 404203"/>
                    <a:gd name="connsiteY9" fmla="*/ 155177 h 183284"/>
                    <a:gd name="connsiteX10" fmla="*/ 404203 w 404203"/>
                    <a:gd name="connsiteY10" fmla="*/ 155177 h 183284"/>
                    <a:gd name="connsiteX11" fmla="*/ 404203 w 404203"/>
                    <a:gd name="connsiteY11" fmla="*/ 183284 h 183284"/>
                    <a:gd name="connsiteX12" fmla="*/ 0 w 404203"/>
                    <a:gd name="connsiteY12" fmla="*/ 66902 h 183284"/>
                    <a:gd name="connsiteX13" fmla="*/ 0 w 404203"/>
                    <a:gd name="connsiteY13" fmla="*/ 38794 h 183284"/>
                    <a:gd name="connsiteX14" fmla="*/ 404203 w 404203"/>
                    <a:gd name="connsiteY14" fmla="*/ 38794 h 183284"/>
                    <a:gd name="connsiteX15" fmla="*/ 404203 w 404203"/>
                    <a:gd name="connsiteY15" fmla="*/ 66902 h 183284"/>
                    <a:gd name="connsiteX16" fmla="*/ 0 w 404203"/>
                    <a:gd name="connsiteY16" fmla="*/ 105696 h 183284"/>
                    <a:gd name="connsiteX17" fmla="*/ 0 w 404203"/>
                    <a:gd name="connsiteY17" fmla="*/ 77588 h 183284"/>
                    <a:gd name="connsiteX18" fmla="*/ 404203 w 404203"/>
                    <a:gd name="connsiteY18" fmla="*/ 77588 h 183284"/>
                    <a:gd name="connsiteX19" fmla="*/ 404203 w 404203"/>
                    <a:gd name="connsiteY19" fmla="*/ 105696 h 1832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04203" h="183284">
                      <a:moveTo>
                        <a:pt x="1" y="28107"/>
                      </a:moveTo>
                      <a:lnTo>
                        <a:pt x="1" y="0"/>
                      </a:lnTo>
                      <a:lnTo>
                        <a:pt x="404203" y="0"/>
                      </a:lnTo>
                      <a:lnTo>
                        <a:pt x="404203" y="28107"/>
                      </a:lnTo>
                      <a:close/>
                      <a:moveTo>
                        <a:pt x="1" y="144490"/>
                      </a:moveTo>
                      <a:lnTo>
                        <a:pt x="1" y="116383"/>
                      </a:lnTo>
                      <a:lnTo>
                        <a:pt x="404203" y="116383"/>
                      </a:lnTo>
                      <a:lnTo>
                        <a:pt x="404203" y="144490"/>
                      </a:lnTo>
                      <a:close/>
                      <a:moveTo>
                        <a:pt x="1" y="183284"/>
                      </a:moveTo>
                      <a:lnTo>
                        <a:pt x="1" y="155177"/>
                      </a:lnTo>
                      <a:lnTo>
                        <a:pt x="404203" y="155177"/>
                      </a:lnTo>
                      <a:lnTo>
                        <a:pt x="404203" y="183284"/>
                      </a:lnTo>
                      <a:close/>
                      <a:moveTo>
                        <a:pt x="0" y="66902"/>
                      </a:moveTo>
                      <a:lnTo>
                        <a:pt x="0" y="38794"/>
                      </a:lnTo>
                      <a:lnTo>
                        <a:pt x="404203" y="38794"/>
                      </a:lnTo>
                      <a:lnTo>
                        <a:pt x="404203" y="66902"/>
                      </a:lnTo>
                      <a:close/>
                      <a:moveTo>
                        <a:pt x="0" y="105696"/>
                      </a:moveTo>
                      <a:lnTo>
                        <a:pt x="0" y="77588"/>
                      </a:lnTo>
                      <a:lnTo>
                        <a:pt x="404203" y="77588"/>
                      </a:lnTo>
                      <a:lnTo>
                        <a:pt x="404203" y="105696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3" name="フリーフォーム: 図形 492">
                  <a:extLst>
                    <a:ext uri="{FF2B5EF4-FFF2-40B4-BE49-F238E27FC236}">
                      <a16:creationId xmlns:a16="http://schemas.microsoft.com/office/drawing/2014/main" id="{E845A06F-525D-A8A7-EF57-8B5CA70AE561}"/>
                    </a:ext>
                  </a:extLst>
                </p:cNvPr>
                <p:cNvSpPr/>
                <p:nvPr/>
              </p:nvSpPr>
              <p:spPr bwMode="auto">
                <a:xfrm rot="5400000">
                  <a:off x="7056603" y="2276832"/>
                  <a:ext cx="74459" cy="77703"/>
                </a:xfrm>
                <a:custGeom>
                  <a:avLst/>
                  <a:gdLst>
                    <a:gd name="connsiteX0" fmla="*/ 0 w 740598"/>
                    <a:gd name="connsiteY0" fmla="*/ 77703 h 77703"/>
                    <a:gd name="connsiteX1" fmla="*/ 0 w 740598"/>
                    <a:gd name="connsiteY1" fmla="*/ 0 h 77703"/>
                    <a:gd name="connsiteX2" fmla="*/ 740598 w 740598"/>
                    <a:gd name="connsiteY2" fmla="*/ 0 h 77703"/>
                    <a:gd name="connsiteX3" fmla="*/ 740598 w 740598"/>
                    <a:gd name="connsiteY3" fmla="*/ 77703 h 77703"/>
                    <a:gd name="connsiteX4" fmla="*/ 0 w 740598"/>
                    <a:gd name="connsiteY4" fmla="*/ 77703 h 77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40598" h="77703">
                      <a:moveTo>
                        <a:pt x="0" y="77703"/>
                      </a:moveTo>
                      <a:lnTo>
                        <a:pt x="0" y="0"/>
                      </a:lnTo>
                      <a:lnTo>
                        <a:pt x="740598" y="0"/>
                      </a:lnTo>
                      <a:lnTo>
                        <a:pt x="740598" y="77703"/>
                      </a:lnTo>
                      <a:lnTo>
                        <a:pt x="0" y="77703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95" name="フリーフォーム: 図形 494">
                  <a:extLst>
                    <a:ext uri="{FF2B5EF4-FFF2-40B4-BE49-F238E27FC236}">
                      <a16:creationId xmlns:a16="http://schemas.microsoft.com/office/drawing/2014/main" id="{81F0FA2E-DF6A-433B-D579-AF1ECE6932A3}"/>
                    </a:ext>
                  </a:extLst>
                </p:cNvPr>
                <p:cNvSpPr/>
                <p:nvPr/>
              </p:nvSpPr>
              <p:spPr bwMode="auto">
                <a:xfrm rot="5400000">
                  <a:off x="7056603" y="2148680"/>
                  <a:ext cx="74459" cy="77703"/>
                </a:xfrm>
                <a:custGeom>
                  <a:avLst/>
                  <a:gdLst>
                    <a:gd name="connsiteX0" fmla="*/ 0 w 740598"/>
                    <a:gd name="connsiteY0" fmla="*/ 77703 h 77703"/>
                    <a:gd name="connsiteX1" fmla="*/ 0 w 740598"/>
                    <a:gd name="connsiteY1" fmla="*/ 0 h 77703"/>
                    <a:gd name="connsiteX2" fmla="*/ 740598 w 740598"/>
                    <a:gd name="connsiteY2" fmla="*/ 0 h 77703"/>
                    <a:gd name="connsiteX3" fmla="*/ 740598 w 740598"/>
                    <a:gd name="connsiteY3" fmla="*/ 77703 h 77703"/>
                    <a:gd name="connsiteX4" fmla="*/ 0 w 740598"/>
                    <a:gd name="connsiteY4" fmla="*/ 77703 h 77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40598" h="77703">
                      <a:moveTo>
                        <a:pt x="0" y="77703"/>
                      </a:moveTo>
                      <a:lnTo>
                        <a:pt x="0" y="0"/>
                      </a:lnTo>
                      <a:lnTo>
                        <a:pt x="740598" y="0"/>
                      </a:lnTo>
                      <a:lnTo>
                        <a:pt x="740598" y="77703"/>
                      </a:lnTo>
                      <a:lnTo>
                        <a:pt x="0" y="77703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731" name="グループ化 730">
                <a:extLst>
                  <a:ext uri="{FF2B5EF4-FFF2-40B4-BE49-F238E27FC236}">
                    <a16:creationId xmlns:a16="http://schemas.microsoft.com/office/drawing/2014/main" id="{8D83861E-9F48-8489-7985-2C6BAE44AB09}"/>
                  </a:ext>
                </a:extLst>
              </p:cNvPr>
              <p:cNvGrpSpPr/>
              <p:nvPr/>
            </p:nvGrpSpPr>
            <p:grpSpPr>
              <a:xfrm>
                <a:off x="5389206" y="1283677"/>
                <a:ext cx="564654" cy="1854120"/>
                <a:chOff x="6843210" y="1231375"/>
                <a:chExt cx="501250" cy="1931700"/>
              </a:xfrm>
            </p:grpSpPr>
            <p:sp>
              <p:nvSpPr>
                <p:cNvPr id="732" name="正方形/長方形 731">
                  <a:extLst>
                    <a:ext uri="{FF2B5EF4-FFF2-40B4-BE49-F238E27FC236}">
                      <a16:creationId xmlns:a16="http://schemas.microsoft.com/office/drawing/2014/main" id="{B33C2AC1-3F50-2C8C-F6B6-0A66A244DA28}"/>
                    </a:ext>
                  </a:extLst>
                </p:cNvPr>
                <p:cNvSpPr/>
                <p:nvPr/>
              </p:nvSpPr>
              <p:spPr bwMode="auto">
                <a:xfrm>
                  <a:off x="6843210" y="1231375"/>
                  <a:ext cx="501250" cy="1931700"/>
                </a:xfrm>
                <a:prstGeom prst="rect">
                  <a:avLst/>
                </a:prstGeom>
                <a:solidFill>
                  <a:schemeClr val="tx1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 dirty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33" name="正方形/長方形 732">
                  <a:extLst>
                    <a:ext uri="{FF2B5EF4-FFF2-40B4-BE49-F238E27FC236}">
                      <a16:creationId xmlns:a16="http://schemas.microsoft.com/office/drawing/2014/main" id="{F7C59B17-A570-8232-7884-906487CB42EB}"/>
                    </a:ext>
                  </a:extLst>
                </p:cNvPr>
                <p:cNvSpPr/>
                <p:nvPr/>
              </p:nvSpPr>
              <p:spPr bwMode="auto">
                <a:xfrm>
                  <a:off x="6961162" y="1231375"/>
                  <a:ext cx="265345" cy="1931700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 dirty="0"/>
                </a:p>
              </p:txBody>
            </p:sp>
            <p:sp>
              <p:nvSpPr>
                <p:cNvPr id="734" name="フリーフォーム: 図形 733">
                  <a:extLst>
                    <a:ext uri="{FF2B5EF4-FFF2-40B4-BE49-F238E27FC236}">
                      <a16:creationId xmlns:a16="http://schemas.microsoft.com/office/drawing/2014/main" id="{3B128AC5-8241-A76A-5E20-6F759ABAA8DE}"/>
                    </a:ext>
                  </a:extLst>
                </p:cNvPr>
                <p:cNvSpPr/>
                <p:nvPr/>
              </p:nvSpPr>
              <p:spPr bwMode="auto">
                <a:xfrm rot="5400000">
                  <a:off x="6723534" y="1615554"/>
                  <a:ext cx="740598" cy="77703"/>
                </a:xfrm>
                <a:custGeom>
                  <a:avLst/>
                  <a:gdLst>
                    <a:gd name="connsiteX0" fmla="*/ 0 w 740598"/>
                    <a:gd name="connsiteY0" fmla="*/ 77703 h 77703"/>
                    <a:gd name="connsiteX1" fmla="*/ 0 w 740598"/>
                    <a:gd name="connsiteY1" fmla="*/ 0 h 77703"/>
                    <a:gd name="connsiteX2" fmla="*/ 740598 w 740598"/>
                    <a:gd name="connsiteY2" fmla="*/ 0 h 77703"/>
                    <a:gd name="connsiteX3" fmla="*/ 740598 w 740598"/>
                    <a:gd name="connsiteY3" fmla="*/ 77703 h 77703"/>
                    <a:gd name="connsiteX4" fmla="*/ 0 w 740598"/>
                    <a:gd name="connsiteY4" fmla="*/ 77703 h 77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40598" h="77703">
                      <a:moveTo>
                        <a:pt x="0" y="77703"/>
                      </a:moveTo>
                      <a:lnTo>
                        <a:pt x="0" y="0"/>
                      </a:lnTo>
                      <a:lnTo>
                        <a:pt x="740598" y="0"/>
                      </a:lnTo>
                      <a:lnTo>
                        <a:pt x="740598" y="77703"/>
                      </a:lnTo>
                      <a:lnTo>
                        <a:pt x="0" y="77703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735" name="フリーフォーム: 図形 734">
                  <a:extLst>
                    <a:ext uri="{FF2B5EF4-FFF2-40B4-BE49-F238E27FC236}">
                      <a16:creationId xmlns:a16="http://schemas.microsoft.com/office/drawing/2014/main" id="{92CFFA86-7007-3790-3DB7-66A9A95A33C6}"/>
                    </a:ext>
                  </a:extLst>
                </p:cNvPr>
                <p:cNvSpPr/>
                <p:nvPr/>
              </p:nvSpPr>
              <p:spPr bwMode="auto">
                <a:xfrm rot="5400000">
                  <a:off x="6795028" y="2696956"/>
                  <a:ext cx="609406" cy="183284"/>
                </a:xfrm>
                <a:custGeom>
                  <a:avLst/>
                  <a:gdLst>
                    <a:gd name="connsiteX0" fmla="*/ 1 w 404203"/>
                    <a:gd name="connsiteY0" fmla="*/ 28107 h 183284"/>
                    <a:gd name="connsiteX1" fmla="*/ 1 w 404203"/>
                    <a:gd name="connsiteY1" fmla="*/ 0 h 183284"/>
                    <a:gd name="connsiteX2" fmla="*/ 404203 w 404203"/>
                    <a:gd name="connsiteY2" fmla="*/ 0 h 183284"/>
                    <a:gd name="connsiteX3" fmla="*/ 404203 w 404203"/>
                    <a:gd name="connsiteY3" fmla="*/ 28107 h 183284"/>
                    <a:gd name="connsiteX4" fmla="*/ 1 w 404203"/>
                    <a:gd name="connsiteY4" fmla="*/ 144490 h 183284"/>
                    <a:gd name="connsiteX5" fmla="*/ 1 w 404203"/>
                    <a:gd name="connsiteY5" fmla="*/ 116383 h 183284"/>
                    <a:gd name="connsiteX6" fmla="*/ 404203 w 404203"/>
                    <a:gd name="connsiteY6" fmla="*/ 116383 h 183284"/>
                    <a:gd name="connsiteX7" fmla="*/ 404203 w 404203"/>
                    <a:gd name="connsiteY7" fmla="*/ 144490 h 183284"/>
                    <a:gd name="connsiteX8" fmla="*/ 1 w 404203"/>
                    <a:gd name="connsiteY8" fmla="*/ 183284 h 183284"/>
                    <a:gd name="connsiteX9" fmla="*/ 1 w 404203"/>
                    <a:gd name="connsiteY9" fmla="*/ 155177 h 183284"/>
                    <a:gd name="connsiteX10" fmla="*/ 404203 w 404203"/>
                    <a:gd name="connsiteY10" fmla="*/ 155177 h 183284"/>
                    <a:gd name="connsiteX11" fmla="*/ 404203 w 404203"/>
                    <a:gd name="connsiteY11" fmla="*/ 183284 h 183284"/>
                    <a:gd name="connsiteX12" fmla="*/ 0 w 404203"/>
                    <a:gd name="connsiteY12" fmla="*/ 66902 h 183284"/>
                    <a:gd name="connsiteX13" fmla="*/ 0 w 404203"/>
                    <a:gd name="connsiteY13" fmla="*/ 38794 h 183284"/>
                    <a:gd name="connsiteX14" fmla="*/ 404203 w 404203"/>
                    <a:gd name="connsiteY14" fmla="*/ 38794 h 183284"/>
                    <a:gd name="connsiteX15" fmla="*/ 404203 w 404203"/>
                    <a:gd name="connsiteY15" fmla="*/ 66902 h 183284"/>
                    <a:gd name="connsiteX16" fmla="*/ 0 w 404203"/>
                    <a:gd name="connsiteY16" fmla="*/ 105696 h 183284"/>
                    <a:gd name="connsiteX17" fmla="*/ 0 w 404203"/>
                    <a:gd name="connsiteY17" fmla="*/ 77588 h 183284"/>
                    <a:gd name="connsiteX18" fmla="*/ 404203 w 404203"/>
                    <a:gd name="connsiteY18" fmla="*/ 77588 h 183284"/>
                    <a:gd name="connsiteX19" fmla="*/ 404203 w 404203"/>
                    <a:gd name="connsiteY19" fmla="*/ 105696 h 1832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</a:cxnLst>
                  <a:rect l="l" t="t" r="r" b="b"/>
                  <a:pathLst>
                    <a:path w="404203" h="183284">
                      <a:moveTo>
                        <a:pt x="1" y="28107"/>
                      </a:moveTo>
                      <a:lnTo>
                        <a:pt x="1" y="0"/>
                      </a:lnTo>
                      <a:lnTo>
                        <a:pt x="404203" y="0"/>
                      </a:lnTo>
                      <a:lnTo>
                        <a:pt x="404203" y="28107"/>
                      </a:lnTo>
                      <a:close/>
                      <a:moveTo>
                        <a:pt x="1" y="144490"/>
                      </a:moveTo>
                      <a:lnTo>
                        <a:pt x="1" y="116383"/>
                      </a:lnTo>
                      <a:lnTo>
                        <a:pt x="404203" y="116383"/>
                      </a:lnTo>
                      <a:lnTo>
                        <a:pt x="404203" y="144490"/>
                      </a:lnTo>
                      <a:close/>
                      <a:moveTo>
                        <a:pt x="1" y="183284"/>
                      </a:moveTo>
                      <a:lnTo>
                        <a:pt x="1" y="155177"/>
                      </a:lnTo>
                      <a:lnTo>
                        <a:pt x="404203" y="155177"/>
                      </a:lnTo>
                      <a:lnTo>
                        <a:pt x="404203" y="183284"/>
                      </a:lnTo>
                      <a:close/>
                      <a:moveTo>
                        <a:pt x="0" y="66902"/>
                      </a:moveTo>
                      <a:lnTo>
                        <a:pt x="0" y="38794"/>
                      </a:lnTo>
                      <a:lnTo>
                        <a:pt x="404203" y="38794"/>
                      </a:lnTo>
                      <a:lnTo>
                        <a:pt x="404203" y="66902"/>
                      </a:lnTo>
                      <a:close/>
                      <a:moveTo>
                        <a:pt x="0" y="105696"/>
                      </a:moveTo>
                      <a:lnTo>
                        <a:pt x="0" y="77588"/>
                      </a:lnTo>
                      <a:lnTo>
                        <a:pt x="404203" y="77588"/>
                      </a:lnTo>
                      <a:lnTo>
                        <a:pt x="404203" y="105696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87" name="フリーフォーム: 図形 486">
                  <a:extLst>
                    <a:ext uri="{FF2B5EF4-FFF2-40B4-BE49-F238E27FC236}">
                      <a16:creationId xmlns:a16="http://schemas.microsoft.com/office/drawing/2014/main" id="{8C85A8E2-F813-804A-3BB8-32B7C02CD132}"/>
                    </a:ext>
                  </a:extLst>
                </p:cNvPr>
                <p:cNvSpPr/>
                <p:nvPr/>
              </p:nvSpPr>
              <p:spPr bwMode="auto">
                <a:xfrm rot="5400000">
                  <a:off x="7056603" y="2276832"/>
                  <a:ext cx="74459" cy="77703"/>
                </a:xfrm>
                <a:custGeom>
                  <a:avLst/>
                  <a:gdLst>
                    <a:gd name="connsiteX0" fmla="*/ 0 w 740598"/>
                    <a:gd name="connsiteY0" fmla="*/ 77703 h 77703"/>
                    <a:gd name="connsiteX1" fmla="*/ 0 w 740598"/>
                    <a:gd name="connsiteY1" fmla="*/ 0 h 77703"/>
                    <a:gd name="connsiteX2" fmla="*/ 740598 w 740598"/>
                    <a:gd name="connsiteY2" fmla="*/ 0 h 77703"/>
                    <a:gd name="connsiteX3" fmla="*/ 740598 w 740598"/>
                    <a:gd name="connsiteY3" fmla="*/ 77703 h 77703"/>
                    <a:gd name="connsiteX4" fmla="*/ 0 w 740598"/>
                    <a:gd name="connsiteY4" fmla="*/ 77703 h 77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40598" h="77703">
                      <a:moveTo>
                        <a:pt x="0" y="77703"/>
                      </a:moveTo>
                      <a:lnTo>
                        <a:pt x="0" y="0"/>
                      </a:lnTo>
                      <a:lnTo>
                        <a:pt x="740598" y="0"/>
                      </a:lnTo>
                      <a:lnTo>
                        <a:pt x="740598" y="77703"/>
                      </a:lnTo>
                      <a:lnTo>
                        <a:pt x="0" y="77703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88" name="フリーフォーム: 図形 487">
                  <a:extLst>
                    <a:ext uri="{FF2B5EF4-FFF2-40B4-BE49-F238E27FC236}">
                      <a16:creationId xmlns:a16="http://schemas.microsoft.com/office/drawing/2014/main" id="{1524C173-9137-5671-A7A3-E09F0308093F}"/>
                    </a:ext>
                  </a:extLst>
                </p:cNvPr>
                <p:cNvSpPr/>
                <p:nvPr/>
              </p:nvSpPr>
              <p:spPr bwMode="auto">
                <a:xfrm rot="5400000">
                  <a:off x="7056603" y="2148680"/>
                  <a:ext cx="74459" cy="77703"/>
                </a:xfrm>
                <a:custGeom>
                  <a:avLst/>
                  <a:gdLst>
                    <a:gd name="connsiteX0" fmla="*/ 0 w 740598"/>
                    <a:gd name="connsiteY0" fmla="*/ 77703 h 77703"/>
                    <a:gd name="connsiteX1" fmla="*/ 0 w 740598"/>
                    <a:gd name="connsiteY1" fmla="*/ 0 h 77703"/>
                    <a:gd name="connsiteX2" fmla="*/ 740598 w 740598"/>
                    <a:gd name="connsiteY2" fmla="*/ 0 h 77703"/>
                    <a:gd name="connsiteX3" fmla="*/ 740598 w 740598"/>
                    <a:gd name="connsiteY3" fmla="*/ 77703 h 77703"/>
                    <a:gd name="connsiteX4" fmla="*/ 0 w 740598"/>
                    <a:gd name="connsiteY4" fmla="*/ 77703 h 7770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740598" h="77703">
                      <a:moveTo>
                        <a:pt x="0" y="77703"/>
                      </a:moveTo>
                      <a:lnTo>
                        <a:pt x="0" y="0"/>
                      </a:lnTo>
                      <a:lnTo>
                        <a:pt x="740598" y="0"/>
                      </a:lnTo>
                      <a:lnTo>
                        <a:pt x="740598" y="77703"/>
                      </a:lnTo>
                      <a:lnTo>
                        <a:pt x="0" y="77703"/>
                      </a:ln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grpSp>
        <p:nvGrpSpPr>
          <p:cNvPr id="509" name="グループ化 508">
            <a:extLst>
              <a:ext uri="{FF2B5EF4-FFF2-40B4-BE49-F238E27FC236}">
                <a16:creationId xmlns:a16="http://schemas.microsoft.com/office/drawing/2014/main" id="{1DF66DCC-CE61-B5D3-7BF6-DCD0F0FCDF5B}"/>
              </a:ext>
            </a:extLst>
          </p:cNvPr>
          <p:cNvGrpSpPr/>
          <p:nvPr/>
        </p:nvGrpSpPr>
        <p:grpSpPr>
          <a:xfrm>
            <a:off x="6664465" y="942443"/>
            <a:ext cx="2507886" cy="2507886"/>
            <a:chOff x="6664465" y="942443"/>
            <a:chExt cx="2507886" cy="2507886"/>
          </a:xfrm>
        </p:grpSpPr>
        <p:grpSp>
          <p:nvGrpSpPr>
            <p:cNvPr id="510" name="グループ化 509">
              <a:extLst>
                <a:ext uri="{FF2B5EF4-FFF2-40B4-BE49-F238E27FC236}">
                  <a16:creationId xmlns:a16="http://schemas.microsoft.com/office/drawing/2014/main" id="{95EE3055-A2C6-2AE0-18DC-7FB419FC4756}"/>
                </a:ext>
              </a:extLst>
            </p:cNvPr>
            <p:cNvGrpSpPr/>
            <p:nvPr/>
          </p:nvGrpSpPr>
          <p:grpSpPr>
            <a:xfrm>
              <a:off x="6664465" y="942443"/>
              <a:ext cx="2507886" cy="2507886"/>
              <a:chOff x="8680856" y="742940"/>
              <a:chExt cx="2735056" cy="2735056"/>
            </a:xfrm>
          </p:grpSpPr>
          <p:sp>
            <p:nvSpPr>
              <p:cNvPr id="51" name="四角形: 角を丸くする 50">
                <a:extLst>
                  <a:ext uri="{FF2B5EF4-FFF2-40B4-BE49-F238E27FC236}">
                    <a16:creationId xmlns:a16="http://schemas.microsoft.com/office/drawing/2014/main" id="{26370F52-B561-62C0-A042-0D00D4B98DEE}"/>
                  </a:ext>
                </a:extLst>
              </p:cNvPr>
              <p:cNvSpPr/>
              <p:nvPr/>
            </p:nvSpPr>
            <p:spPr bwMode="auto">
              <a:xfrm>
                <a:off x="8680856" y="74294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2" name="四角形: 角を丸くする 51">
                <a:extLst>
                  <a:ext uri="{FF2B5EF4-FFF2-40B4-BE49-F238E27FC236}">
                    <a16:creationId xmlns:a16="http://schemas.microsoft.com/office/drawing/2014/main" id="{5631DA97-1049-D9D1-3B6E-F352C31E4AB8}"/>
                  </a:ext>
                </a:extLst>
              </p:cNvPr>
              <p:cNvSpPr/>
              <p:nvPr/>
            </p:nvSpPr>
            <p:spPr bwMode="auto">
              <a:xfrm>
                <a:off x="8868435" y="93051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3" name="フリーフォーム: 図形 52">
                <a:extLst>
                  <a:ext uri="{FF2B5EF4-FFF2-40B4-BE49-F238E27FC236}">
                    <a16:creationId xmlns:a16="http://schemas.microsoft.com/office/drawing/2014/main" id="{D9E2FDF8-D42E-F464-14BF-0309BA1AAE98}"/>
                  </a:ext>
                </a:extLst>
              </p:cNvPr>
              <p:cNvSpPr/>
              <p:nvPr/>
            </p:nvSpPr>
            <p:spPr bwMode="auto">
              <a:xfrm>
                <a:off x="8759818" y="821902"/>
                <a:ext cx="2577132" cy="2577132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511" name="グループ化 510">
              <a:extLst>
                <a:ext uri="{FF2B5EF4-FFF2-40B4-BE49-F238E27FC236}">
                  <a16:creationId xmlns:a16="http://schemas.microsoft.com/office/drawing/2014/main" id="{1308EBA4-2251-1190-1367-BD2C2A303148}"/>
                </a:ext>
              </a:extLst>
            </p:cNvPr>
            <p:cNvGrpSpPr/>
            <p:nvPr/>
          </p:nvGrpSpPr>
          <p:grpSpPr>
            <a:xfrm>
              <a:off x="7298167" y="1223755"/>
              <a:ext cx="1240483" cy="1979570"/>
              <a:chOff x="2961606" y="1403815"/>
              <a:chExt cx="2340752" cy="3735387"/>
            </a:xfrm>
          </p:grpSpPr>
          <p:grpSp>
            <p:nvGrpSpPr>
              <p:cNvPr id="32" name="Group 188">
                <a:extLst>
                  <a:ext uri="{FF2B5EF4-FFF2-40B4-BE49-F238E27FC236}">
                    <a16:creationId xmlns:a16="http://schemas.microsoft.com/office/drawing/2014/main" id="{AD9599C9-F478-81C5-8702-A26A3817FC1D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4911946" y="4869327"/>
                <a:ext cx="292379" cy="269875"/>
                <a:chOff x="2597" y="2103"/>
                <a:chExt cx="425" cy="425"/>
              </a:xfrm>
              <a:solidFill>
                <a:schemeClr val="tx1"/>
              </a:solidFill>
            </p:grpSpPr>
            <p:sp>
              <p:nvSpPr>
                <p:cNvPr id="49" name="Oval 189">
                  <a:extLst>
                    <a:ext uri="{FF2B5EF4-FFF2-40B4-BE49-F238E27FC236}">
                      <a16:creationId xmlns:a16="http://schemas.microsoft.com/office/drawing/2014/main" id="{79C15167-6884-61C8-9730-A48E32A67D3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53" y="2160"/>
                  <a:ext cx="312" cy="312"/>
                </a:xfrm>
                <a:prstGeom prst="ellipse">
                  <a:avLst/>
                </a:prstGeom>
                <a:grpFill/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0" name="AutoShape 190">
                  <a:extLst>
                    <a:ext uri="{FF2B5EF4-FFF2-40B4-BE49-F238E27FC236}">
                      <a16:creationId xmlns:a16="http://schemas.microsoft.com/office/drawing/2014/main" id="{FB3C2602-690C-AB90-F2B1-17004C43841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597" y="2103"/>
                  <a:ext cx="425" cy="425"/>
                </a:xfrm>
                <a:custGeom>
                  <a:avLst/>
                  <a:gdLst>
                    <a:gd name="G0" fmla="+- 7346 0 0"/>
                    <a:gd name="G1" fmla="+- -11705488 0 0"/>
                    <a:gd name="G2" fmla="+- 0 0 -11705488"/>
                    <a:gd name="T0" fmla="*/ 0 256 1"/>
                    <a:gd name="T1" fmla="*/ 180 256 1"/>
                    <a:gd name="G3" fmla="+- -11705488 T0 T1"/>
                    <a:gd name="T2" fmla="*/ 0 256 1"/>
                    <a:gd name="T3" fmla="*/ 90 256 1"/>
                    <a:gd name="G4" fmla="+- -11705488 T2 T3"/>
                    <a:gd name="G5" fmla="*/ G4 2 1"/>
                    <a:gd name="T4" fmla="*/ 90 256 1"/>
                    <a:gd name="T5" fmla="*/ 0 256 1"/>
                    <a:gd name="G6" fmla="+- -11705488 T4 T5"/>
                    <a:gd name="G7" fmla="*/ G6 2 1"/>
                    <a:gd name="G8" fmla="abs -11705488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7346"/>
                    <a:gd name="G18" fmla="*/ 7346 1 2"/>
                    <a:gd name="G19" fmla="+- G18 5400 0"/>
                    <a:gd name="G20" fmla="cos G19 -11705488"/>
                    <a:gd name="G21" fmla="sin G19 -11705488"/>
                    <a:gd name="G22" fmla="+- G20 10800 0"/>
                    <a:gd name="G23" fmla="+- G21 10800 0"/>
                    <a:gd name="G24" fmla="+- 10800 0 G20"/>
                    <a:gd name="G25" fmla="+- 7346 10800 0"/>
                    <a:gd name="G26" fmla="?: G9 G17 G25"/>
                    <a:gd name="G27" fmla="?: G9 0 21600"/>
                    <a:gd name="G28" fmla="cos 10800 -11705488"/>
                    <a:gd name="G29" fmla="sin 10800 -11705488"/>
                    <a:gd name="G30" fmla="sin 7346 -11705488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-11705488 G34 0"/>
                    <a:gd name="G36" fmla="?: G6 G35 G31"/>
                    <a:gd name="G37" fmla="+- 21600 0 G36"/>
                    <a:gd name="G38" fmla="?: G4 0 G33"/>
                    <a:gd name="G39" fmla="?: -11705488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1729 w 21600"/>
                    <a:gd name="T15" fmla="*/ 10580 h 21600"/>
                    <a:gd name="T16" fmla="*/ 10800 w 21600"/>
                    <a:gd name="T17" fmla="*/ 3454 h 21600"/>
                    <a:gd name="T18" fmla="*/ 19871 w 21600"/>
                    <a:gd name="T19" fmla="*/ 10580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3456" y="10622"/>
                      </a:moveTo>
                      <a:cubicBezTo>
                        <a:pt x="3552" y="6635"/>
                        <a:pt x="6812" y="3454"/>
                        <a:pt x="10800" y="3454"/>
                      </a:cubicBezTo>
                      <a:cubicBezTo>
                        <a:pt x="14787" y="3454"/>
                        <a:pt x="18047" y="6635"/>
                        <a:pt x="18143" y="10622"/>
                      </a:cubicBezTo>
                      <a:lnTo>
                        <a:pt x="21596" y="10538"/>
                      </a:lnTo>
                      <a:cubicBezTo>
                        <a:pt x="21454" y="4677"/>
                        <a:pt x="16662" y="0"/>
                        <a:pt x="10799" y="0"/>
                      </a:cubicBezTo>
                      <a:cubicBezTo>
                        <a:pt x="4937" y="0"/>
                        <a:pt x="145" y="4677"/>
                        <a:pt x="3" y="10538"/>
                      </a:cubicBezTo>
                      <a:close/>
                    </a:path>
                  </a:pathLst>
                </a:custGeom>
                <a:grpFill/>
                <a:ln w="1905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33" name="Group 193">
                <a:extLst>
                  <a:ext uri="{FF2B5EF4-FFF2-40B4-BE49-F238E27FC236}">
                    <a16:creationId xmlns:a16="http://schemas.microsoft.com/office/drawing/2014/main" id="{8F5B0981-71ED-78F3-FDD7-923C811D52C6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059639" y="4869327"/>
                <a:ext cx="292379" cy="269875"/>
                <a:chOff x="2597" y="2103"/>
                <a:chExt cx="425" cy="425"/>
              </a:xfrm>
              <a:solidFill>
                <a:schemeClr val="tx1"/>
              </a:solidFill>
            </p:grpSpPr>
            <p:sp>
              <p:nvSpPr>
                <p:cNvPr id="47" name="Oval 194">
                  <a:extLst>
                    <a:ext uri="{FF2B5EF4-FFF2-40B4-BE49-F238E27FC236}">
                      <a16:creationId xmlns:a16="http://schemas.microsoft.com/office/drawing/2014/main" id="{A3D17B32-8048-485D-D34A-BC2212D4930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53" y="2160"/>
                  <a:ext cx="312" cy="312"/>
                </a:xfrm>
                <a:prstGeom prst="ellipse">
                  <a:avLst/>
                </a:prstGeom>
                <a:grpFill/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48" name="AutoShape 195">
                  <a:extLst>
                    <a:ext uri="{FF2B5EF4-FFF2-40B4-BE49-F238E27FC236}">
                      <a16:creationId xmlns:a16="http://schemas.microsoft.com/office/drawing/2014/main" id="{CCE95022-E595-6412-B252-D1456E0D134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597" y="2103"/>
                  <a:ext cx="425" cy="425"/>
                </a:xfrm>
                <a:custGeom>
                  <a:avLst/>
                  <a:gdLst>
                    <a:gd name="G0" fmla="+- 7346 0 0"/>
                    <a:gd name="G1" fmla="+- -11705488 0 0"/>
                    <a:gd name="G2" fmla="+- 0 0 -11705488"/>
                    <a:gd name="T0" fmla="*/ 0 256 1"/>
                    <a:gd name="T1" fmla="*/ 180 256 1"/>
                    <a:gd name="G3" fmla="+- -11705488 T0 T1"/>
                    <a:gd name="T2" fmla="*/ 0 256 1"/>
                    <a:gd name="T3" fmla="*/ 90 256 1"/>
                    <a:gd name="G4" fmla="+- -11705488 T2 T3"/>
                    <a:gd name="G5" fmla="*/ G4 2 1"/>
                    <a:gd name="T4" fmla="*/ 90 256 1"/>
                    <a:gd name="T5" fmla="*/ 0 256 1"/>
                    <a:gd name="G6" fmla="+- -11705488 T4 T5"/>
                    <a:gd name="G7" fmla="*/ G6 2 1"/>
                    <a:gd name="G8" fmla="abs -11705488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7346"/>
                    <a:gd name="G18" fmla="*/ 7346 1 2"/>
                    <a:gd name="G19" fmla="+- G18 5400 0"/>
                    <a:gd name="G20" fmla="cos G19 -11705488"/>
                    <a:gd name="G21" fmla="sin G19 -11705488"/>
                    <a:gd name="G22" fmla="+- G20 10800 0"/>
                    <a:gd name="G23" fmla="+- G21 10800 0"/>
                    <a:gd name="G24" fmla="+- 10800 0 G20"/>
                    <a:gd name="G25" fmla="+- 7346 10800 0"/>
                    <a:gd name="G26" fmla="?: G9 G17 G25"/>
                    <a:gd name="G27" fmla="?: G9 0 21600"/>
                    <a:gd name="G28" fmla="cos 10800 -11705488"/>
                    <a:gd name="G29" fmla="sin 10800 -11705488"/>
                    <a:gd name="G30" fmla="sin 7346 -11705488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-11705488 G34 0"/>
                    <a:gd name="G36" fmla="?: G6 G35 G31"/>
                    <a:gd name="G37" fmla="+- 21600 0 G36"/>
                    <a:gd name="G38" fmla="?: G4 0 G33"/>
                    <a:gd name="G39" fmla="?: -11705488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1729 w 21600"/>
                    <a:gd name="T15" fmla="*/ 10580 h 21600"/>
                    <a:gd name="T16" fmla="*/ 10800 w 21600"/>
                    <a:gd name="T17" fmla="*/ 3454 h 21600"/>
                    <a:gd name="T18" fmla="*/ 19871 w 21600"/>
                    <a:gd name="T19" fmla="*/ 10580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3456" y="10622"/>
                      </a:moveTo>
                      <a:cubicBezTo>
                        <a:pt x="3552" y="6635"/>
                        <a:pt x="6812" y="3454"/>
                        <a:pt x="10800" y="3454"/>
                      </a:cubicBezTo>
                      <a:cubicBezTo>
                        <a:pt x="14787" y="3454"/>
                        <a:pt x="18047" y="6635"/>
                        <a:pt x="18143" y="10622"/>
                      </a:cubicBezTo>
                      <a:lnTo>
                        <a:pt x="21596" y="10538"/>
                      </a:lnTo>
                      <a:cubicBezTo>
                        <a:pt x="21454" y="4677"/>
                        <a:pt x="16662" y="0"/>
                        <a:pt x="10799" y="0"/>
                      </a:cubicBezTo>
                      <a:cubicBezTo>
                        <a:pt x="4937" y="0"/>
                        <a:pt x="145" y="4677"/>
                        <a:pt x="3" y="10538"/>
                      </a:cubicBezTo>
                      <a:close/>
                    </a:path>
                  </a:pathLst>
                </a:custGeom>
                <a:grpFill/>
                <a:ln w="1905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34" name="Rectangle 198">
                <a:extLst>
                  <a:ext uri="{FF2B5EF4-FFF2-40B4-BE49-F238E27FC236}">
                    <a16:creationId xmlns:a16="http://schemas.microsoft.com/office/drawing/2014/main" id="{A897ABFE-E75D-C257-0E4C-1B55AF05A33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961606" y="1403815"/>
                <a:ext cx="2340752" cy="3511550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19050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" name="Rectangle 199">
                <a:extLst>
                  <a:ext uri="{FF2B5EF4-FFF2-40B4-BE49-F238E27FC236}">
                    <a16:creationId xmlns:a16="http://schemas.microsoft.com/office/drawing/2014/main" id="{F40777EE-4D2C-4074-B1FA-D825DCCABA7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59639" y="1494302"/>
                <a:ext cx="2144686" cy="3330575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" name="Rectangle 200">
                <a:extLst>
                  <a:ext uri="{FF2B5EF4-FFF2-40B4-BE49-F238E27FC236}">
                    <a16:creationId xmlns:a16="http://schemas.microsoft.com/office/drawing/2014/main" id="{29E0CDD3-1118-ABD8-372D-23A7E2888CE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07795" y="1540340"/>
                <a:ext cx="2048373" cy="3240087"/>
              </a:xfrm>
              <a:prstGeom prst="rect">
                <a:avLst/>
              </a:prstGeom>
              <a:solidFill>
                <a:schemeClr val="bg1">
                  <a:lumMod val="50000"/>
                </a:schemeClr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7" name="Rectangle 200">
                <a:extLst>
                  <a:ext uri="{FF2B5EF4-FFF2-40B4-BE49-F238E27FC236}">
                    <a16:creationId xmlns:a16="http://schemas.microsoft.com/office/drawing/2014/main" id="{843DE5C0-1B9B-2823-CE47-7FCA7780659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1606550"/>
                <a:ext cx="1896038" cy="292279"/>
              </a:xfrm>
              <a:prstGeom prst="rect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" name="Rectangle 200">
                <a:extLst>
                  <a:ext uri="{FF2B5EF4-FFF2-40B4-BE49-F238E27FC236}">
                    <a16:creationId xmlns:a16="http://schemas.microsoft.com/office/drawing/2014/main" id="{B70CF93E-5466-4624-909C-9DA35961AA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1964871"/>
                <a:ext cx="1896038" cy="292279"/>
              </a:xfrm>
              <a:prstGeom prst="rect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9" name="Rectangle 200">
                <a:extLst>
                  <a:ext uri="{FF2B5EF4-FFF2-40B4-BE49-F238E27FC236}">
                    <a16:creationId xmlns:a16="http://schemas.microsoft.com/office/drawing/2014/main" id="{39C18E66-6C4C-C845-2BC1-1DA1A77F7C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2323192"/>
                <a:ext cx="1896038" cy="292279"/>
              </a:xfrm>
              <a:prstGeom prst="rect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0" name="Rectangle 200">
                <a:extLst>
                  <a:ext uri="{FF2B5EF4-FFF2-40B4-BE49-F238E27FC236}">
                    <a16:creationId xmlns:a16="http://schemas.microsoft.com/office/drawing/2014/main" id="{7648615A-6E36-2B29-4E7F-053FE49CB3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2681513"/>
                <a:ext cx="1896038" cy="292279"/>
              </a:xfrm>
              <a:prstGeom prst="rect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1" name="Rectangle 200">
                <a:extLst>
                  <a:ext uri="{FF2B5EF4-FFF2-40B4-BE49-F238E27FC236}">
                    <a16:creationId xmlns:a16="http://schemas.microsoft.com/office/drawing/2014/main" id="{43B3C333-E9D1-8B0D-3415-09CEB422120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3039834"/>
                <a:ext cx="1896038" cy="292279"/>
              </a:xfrm>
              <a:prstGeom prst="rect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2" name="Rectangle 200">
                <a:extLst>
                  <a:ext uri="{FF2B5EF4-FFF2-40B4-BE49-F238E27FC236}">
                    <a16:creationId xmlns:a16="http://schemas.microsoft.com/office/drawing/2014/main" id="{215D899C-D183-9ACB-987C-AA796ABEB8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3398155"/>
                <a:ext cx="1896038" cy="292279"/>
              </a:xfrm>
              <a:prstGeom prst="rect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" name="Rectangle 200">
                <a:extLst>
                  <a:ext uri="{FF2B5EF4-FFF2-40B4-BE49-F238E27FC236}">
                    <a16:creationId xmlns:a16="http://schemas.microsoft.com/office/drawing/2014/main" id="{1E63AC21-0E82-7B38-DF20-F9E0131B15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3756476"/>
                <a:ext cx="1896038" cy="292279"/>
              </a:xfrm>
              <a:prstGeom prst="rect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C92BA1C8-1F80-7D91-CB25-56EE38E7AF5B}"/>
                  </a:ext>
                </a:extLst>
              </p:cNvPr>
              <p:cNvSpPr/>
              <p:nvPr/>
            </p:nvSpPr>
            <p:spPr bwMode="auto">
              <a:xfrm rot="10800000">
                <a:off x="3303926" y="4403627"/>
                <a:ext cx="1661038" cy="322532"/>
              </a:xfrm>
              <a:custGeom>
                <a:avLst/>
                <a:gdLst>
                  <a:gd name="connsiteX0" fmla="*/ 1053459 w 1661038"/>
                  <a:gd name="connsiteY0" fmla="*/ 322532 h 322532"/>
                  <a:gd name="connsiteX1" fmla="*/ 1016000 w 1661038"/>
                  <a:gd name="connsiteY1" fmla="*/ 322532 h 322532"/>
                  <a:gd name="connsiteX2" fmla="*/ 1109740 w 1661038"/>
                  <a:gd name="connsiteY2" fmla="*/ 95197 h 322532"/>
                  <a:gd name="connsiteX3" fmla="*/ 1135911 w 1661038"/>
                  <a:gd name="connsiteY3" fmla="*/ 73447 h 322532"/>
                  <a:gd name="connsiteX4" fmla="*/ 1108707 w 1661038"/>
                  <a:gd name="connsiteY4" fmla="*/ 58977 h 322532"/>
                  <a:gd name="connsiteX5" fmla="*/ 998045 w 1661038"/>
                  <a:gd name="connsiteY5" fmla="*/ 37465 h 322532"/>
                  <a:gd name="connsiteX6" fmla="*/ 887667 w 1661038"/>
                  <a:gd name="connsiteY6" fmla="*/ 60389 h 322532"/>
                  <a:gd name="connsiteX7" fmla="*/ 863817 w 1661038"/>
                  <a:gd name="connsiteY7" fmla="*/ 73468 h 322532"/>
                  <a:gd name="connsiteX8" fmla="*/ 887068 w 1661038"/>
                  <a:gd name="connsiteY8" fmla="*/ 92294 h 322532"/>
                  <a:gd name="connsiteX9" fmla="*/ 983704 w 1661038"/>
                  <a:gd name="connsiteY9" fmla="*/ 318414 h 322532"/>
                  <a:gd name="connsiteX10" fmla="*/ 946248 w 1661038"/>
                  <a:gd name="connsiteY10" fmla="*/ 318892 h 322532"/>
                  <a:gd name="connsiteX11" fmla="*/ 860835 w 1661038"/>
                  <a:gd name="connsiteY11" fmla="*/ 119034 h 322532"/>
                  <a:gd name="connsiteX12" fmla="*/ 830393 w 1661038"/>
                  <a:gd name="connsiteY12" fmla="*/ 94384 h 322532"/>
                  <a:gd name="connsiteX13" fmla="*/ 797646 w 1661038"/>
                  <a:gd name="connsiteY13" fmla="*/ 121600 h 322532"/>
                  <a:gd name="connsiteX14" fmla="*/ 714792 w 1661038"/>
                  <a:gd name="connsiteY14" fmla="*/ 322532 h 322532"/>
                  <a:gd name="connsiteX15" fmla="*/ 677333 w 1661038"/>
                  <a:gd name="connsiteY15" fmla="*/ 322532 h 322532"/>
                  <a:gd name="connsiteX16" fmla="*/ 771074 w 1661038"/>
                  <a:gd name="connsiteY16" fmla="*/ 95197 h 322532"/>
                  <a:gd name="connsiteX17" fmla="*/ 797245 w 1661038"/>
                  <a:gd name="connsiteY17" fmla="*/ 73447 h 322532"/>
                  <a:gd name="connsiteX18" fmla="*/ 770040 w 1661038"/>
                  <a:gd name="connsiteY18" fmla="*/ 58977 h 322532"/>
                  <a:gd name="connsiteX19" fmla="*/ 659378 w 1661038"/>
                  <a:gd name="connsiteY19" fmla="*/ 37465 h 322532"/>
                  <a:gd name="connsiteX20" fmla="*/ 549000 w 1661038"/>
                  <a:gd name="connsiteY20" fmla="*/ 60389 h 322532"/>
                  <a:gd name="connsiteX21" fmla="*/ 525151 w 1661038"/>
                  <a:gd name="connsiteY21" fmla="*/ 73467 h 322532"/>
                  <a:gd name="connsiteX22" fmla="*/ 548403 w 1661038"/>
                  <a:gd name="connsiteY22" fmla="*/ 92294 h 322532"/>
                  <a:gd name="connsiteX23" fmla="*/ 645038 w 1661038"/>
                  <a:gd name="connsiteY23" fmla="*/ 318414 h 322532"/>
                  <a:gd name="connsiteX24" fmla="*/ 607582 w 1661038"/>
                  <a:gd name="connsiteY24" fmla="*/ 318892 h 322532"/>
                  <a:gd name="connsiteX25" fmla="*/ 522170 w 1661038"/>
                  <a:gd name="connsiteY25" fmla="*/ 119034 h 322532"/>
                  <a:gd name="connsiteX26" fmla="*/ 491727 w 1661038"/>
                  <a:gd name="connsiteY26" fmla="*/ 94384 h 322532"/>
                  <a:gd name="connsiteX27" fmla="*/ 458979 w 1661038"/>
                  <a:gd name="connsiteY27" fmla="*/ 121600 h 322532"/>
                  <a:gd name="connsiteX28" fmla="*/ 376125 w 1661038"/>
                  <a:gd name="connsiteY28" fmla="*/ 322532 h 322532"/>
                  <a:gd name="connsiteX29" fmla="*/ 338666 w 1661038"/>
                  <a:gd name="connsiteY29" fmla="*/ 322532 h 322532"/>
                  <a:gd name="connsiteX30" fmla="*/ 432407 w 1661038"/>
                  <a:gd name="connsiteY30" fmla="*/ 95197 h 322532"/>
                  <a:gd name="connsiteX31" fmla="*/ 458578 w 1661038"/>
                  <a:gd name="connsiteY31" fmla="*/ 73447 h 322532"/>
                  <a:gd name="connsiteX32" fmla="*/ 431374 w 1661038"/>
                  <a:gd name="connsiteY32" fmla="*/ 58977 h 322532"/>
                  <a:gd name="connsiteX33" fmla="*/ 320712 w 1661038"/>
                  <a:gd name="connsiteY33" fmla="*/ 37465 h 322532"/>
                  <a:gd name="connsiteX34" fmla="*/ 37459 w 1661038"/>
                  <a:gd name="connsiteY34" fmla="*/ 322532 h 322532"/>
                  <a:gd name="connsiteX35" fmla="*/ 0 w 1661038"/>
                  <a:gd name="connsiteY35" fmla="*/ 322532 h 322532"/>
                  <a:gd name="connsiteX36" fmla="*/ 320473 w 1661038"/>
                  <a:gd name="connsiteY36" fmla="*/ 7 h 322532"/>
                  <a:gd name="connsiteX37" fmla="*/ 445676 w 1661038"/>
                  <a:gd name="connsiteY37" fmla="*/ 24346 h 322532"/>
                  <a:gd name="connsiteX38" fmla="*/ 492121 w 1661038"/>
                  <a:gd name="connsiteY38" fmla="*/ 49049 h 322532"/>
                  <a:gd name="connsiteX39" fmla="*/ 534257 w 1661038"/>
                  <a:gd name="connsiteY39" fmla="*/ 25943 h 322532"/>
                  <a:gd name="connsiteX40" fmla="*/ 659139 w 1661038"/>
                  <a:gd name="connsiteY40" fmla="*/ 7 h 322532"/>
                  <a:gd name="connsiteX41" fmla="*/ 784342 w 1661038"/>
                  <a:gd name="connsiteY41" fmla="*/ 24346 h 322532"/>
                  <a:gd name="connsiteX42" fmla="*/ 830787 w 1661038"/>
                  <a:gd name="connsiteY42" fmla="*/ 49050 h 322532"/>
                  <a:gd name="connsiteX43" fmla="*/ 872924 w 1661038"/>
                  <a:gd name="connsiteY43" fmla="*/ 25943 h 322532"/>
                  <a:gd name="connsiteX44" fmla="*/ 997806 w 1661038"/>
                  <a:gd name="connsiteY44" fmla="*/ 7 h 322532"/>
                  <a:gd name="connsiteX45" fmla="*/ 1123009 w 1661038"/>
                  <a:gd name="connsiteY45" fmla="*/ 24346 h 322532"/>
                  <a:gd name="connsiteX46" fmla="*/ 1169454 w 1661038"/>
                  <a:gd name="connsiteY46" fmla="*/ 49050 h 322532"/>
                  <a:gd name="connsiteX47" fmla="*/ 1211591 w 1661038"/>
                  <a:gd name="connsiteY47" fmla="*/ 25943 h 322532"/>
                  <a:gd name="connsiteX48" fmla="*/ 1336473 w 1661038"/>
                  <a:gd name="connsiteY48" fmla="*/ 7 h 322532"/>
                  <a:gd name="connsiteX49" fmla="*/ 1661038 w 1661038"/>
                  <a:gd name="connsiteY49" fmla="*/ 318414 h 322532"/>
                  <a:gd name="connsiteX50" fmla="*/ 1623582 w 1661038"/>
                  <a:gd name="connsiteY50" fmla="*/ 318892 h 322532"/>
                  <a:gd name="connsiteX51" fmla="*/ 1336712 w 1661038"/>
                  <a:gd name="connsiteY51" fmla="*/ 37465 h 322532"/>
                  <a:gd name="connsiteX52" fmla="*/ 1226334 w 1661038"/>
                  <a:gd name="connsiteY52" fmla="*/ 60389 h 322532"/>
                  <a:gd name="connsiteX53" fmla="*/ 1202484 w 1661038"/>
                  <a:gd name="connsiteY53" fmla="*/ 73468 h 322532"/>
                  <a:gd name="connsiteX54" fmla="*/ 1225735 w 1661038"/>
                  <a:gd name="connsiteY54" fmla="*/ 92294 h 322532"/>
                  <a:gd name="connsiteX55" fmla="*/ 1322371 w 1661038"/>
                  <a:gd name="connsiteY55" fmla="*/ 318414 h 322532"/>
                  <a:gd name="connsiteX56" fmla="*/ 1284915 w 1661038"/>
                  <a:gd name="connsiteY56" fmla="*/ 318892 h 322532"/>
                  <a:gd name="connsiteX57" fmla="*/ 1199503 w 1661038"/>
                  <a:gd name="connsiteY57" fmla="*/ 119034 h 322532"/>
                  <a:gd name="connsiteX58" fmla="*/ 1169060 w 1661038"/>
                  <a:gd name="connsiteY58" fmla="*/ 94384 h 322532"/>
                  <a:gd name="connsiteX59" fmla="*/ 1136313 w 1661038"/>
                  <a:gd name="connsiteY59" fmla="*/ 121600 h 322532"/>
                  <a:gd name="connsiteX60" fmla="*/ 1053459 w 1661038"/>
                  <a:gd name="connsiteY60" fmla="*/ 322532 h 322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</a:cxnLst>
                <a:rect l="l" t="t" r="r" b="b"/>
                <a:pathLst>
                  <a:path w="1661038" h="322532">
                    <a:moveTo>
                      <a:pt x="1053459" y="322532"/>
                    </a:moveTo>
                    <a:lnTo>
                      <a:pt x="1016000" y="322532"/>
                    </a:lnTo>
                    <a:cubicBezTo>
                      <a:pt x="1016000" y="233869"/>
                      <a:pt x="1051788" y="153521"/>
                      <a:pt x="1109740" y="95197"/>
                    </a:cubicBezTo>
                    <a:lnTo>
                      <a:pt x="1135911" y="73447"/>
                    </a:lnTo>
                    <a:lnTo>
                      <a:pt x="1108707" y="58977"/>
                    </a:lnTo>
                    <a:cubicBezTo>
                      <a:pt x="1074622" y="44884"/>
                      <a:pt x="1037227" y="37215"/>
                      <a:pt x="998045" y="37465"/>
                    </a:cubicBezTo>
                    <a:cubicBezTo>
                      <a:pt x="958863" y="37715"/>
                      <a:pt x="921569" y="45862"/>
                      <a:pt x="887667" y="60389"/>
                    </a:cubicBezTo>
                    <a:lnTo>
                      <a:pt x="863817" y="73468"/>
                    </a:lnTo>
                    <a:lnTo>
                      <a:pt x="887068" y="92294"/>
                    </a:lnTo>
                    <a:cubicBezTo>
                      <a:pt x="945761" y="149873"/>
                      <a:pt x="982572" y="229758"/>
                      <a:pt x="983704" y="318414"/>
                    </a:cubicBezTo>
                    <a:lnTo>
                      <a:pt x="946248" y="318892"/>
                    </a:lnTo>
                    <a:cubicBezTo>
                      <a:pt x="945247" y="240533"/>
                      <a:pt x="912712" y="169926"/>
                      <a:pt x="860835" y="119034"/>
                    </a:cubicBezTo>
                    <a:lnTo>
                      <a:pt x="830393" y="94384"/>
                    </a:lnTo>
                    <a:lnTo>
                      <a:pt x="797646" y="121600"/>
                    </a:lnTo>
                    <a:cubicBezTo>
                      <a:pt x="746424" y="173150"/>
                      <a:pt x="714792" y="244167"/>
                      <a:pt x="714792" y="322532"/>
                    </a:cubicBezTo>
                    <a:lnTo>
                      <a:pt x="677333" y="322532"/>
                    </a:lnTo>
                    <a:cubicBezTo>
                      <a:pt x="677333" y="233869"/>
                      <a:pt x="713121" y="153521"/>
                      <a:pt x="771074" y="95197"/>
                    </a:cubicBezTo>
                    <a:lnTo>
                      <a:pt x="797245" y="73447"/>
                    </a:lnTo>
                    <a:lnTo>
                      <a:pt x="770040" y="58977"/>
                    </a:lnTo>
                    <a:cubicBezTo>
                      <a:pt x="735956" y="44884"/>
                      <a:pt x="698560" y="37215"/>
                      <a:pt x="659378" y="37465"/>
                    </a:cubicBezTo>
                    <a:cubicBezTo>
                      <a:pt x="620196" y="37715"/>
                      <a:pt x="582902" y="45862"/>
                      <a:pt x="549000" y="60389"/>
                    </a:cubicBezTo>
                    <a:lnTo>
                      <a:pt x="525151" y="73467"/>
                    </a:lnTo>
                    <a:lnTo>
                      <a:pt x="548403" y="92294"/>
                    </a:lnTo>
                    <a:cubicBezTo>
                      <a:pt x="607096" y="149873"/>
                      <a:pt x="643906" y="229758"/>
                      <a:pt x="645038" y="318414"/>
                    </a:cubicBezTo>
                    <a:lnTo>
                      <a:pt x="607582" y="318892"/>
                    </a:lnTo>
                    <a:cubicBezTo>
                      <a:pt x="606582" y="240533"/>
                      <a:pt x="574046" y="169926"/>
                      <a:pt x="522170" y="119034"/>
                    </a:cubicBezTo>
                    <a:lnTo>
                      <a:pt x="491727" y="94384"/>
                    </a:lnTo>
                    <a:lnTo>
                      <a:pt x="458979" y="121600"/>
                    </a:lnTo>
                    <a:cubicBezTo>
                      <a:pt x="407756" y="173150"/>
                      <a:pt x="376125" y="244167"/>
                      <a:pt x="376125" y="322532"/>
                    </a:cubicBezTo>
                    <a:lnTo>
                      <a:pt x="338666" y="322532"/>
                    </a:lnTo>
                    <a:cubicBezTo>
                      <a:pt x="338666" y="233869"/>
                      <a:pt x="374454" y="153521"/>
                      <a:pt x="432407" y="95197"/>
                    </a:cubicBezTo>
                    <a:lnTo>
                      <a:pt x="458578" y="73447"/>
                    </a:lnTo>
                    <a:lnTo>
                      <a:pt x="431374" y="58977"/>
                    </a:lnTo>
                    <a:cubicBezTo>
                      <a:pt x="397290" y="44884"/>
                      <a:pt x="359894" y="37215"/>
                      <a:pt x="320712" y="37465"/>
                    </a:cubicBezTo>
                    <a:cubicBezTo>
                      <a:pt x="163984" y="38466"/>
                      <a:pt x="37459" y="165801"/>
                      <a:pt x="37459" y="322532"/>
                    </a:cubicBezTo>
                    <a:lnTo>
                      <a:pt x="0" y="322532"/>
                    </a:lnTo>
                    <a:cubicBezTo>
                      <a:pt x="0" y="145206"/>
                      <a:pt x="143150" y="1139"/>
                      <a:pt x="320473" y="7"/>
                    </a:cubicBezTo>
                    <a:cubicBezTo>
                      <a:pt x="364804" y="-276"/>
                      <a:pt x="407113" y="8401"/>
                      <a:pt x="445676" y="24346"/>
                    </a:cubicBezTo>
                    <a:lnTo>
                      <a:pt x="492121" y="49049"/>
                    </a:lnTo>
                    <a:lnTo>
                      <a:pt x="534257" y="25943"/>
                    </a:lnTo>
                    <a:cubicBezTo>
                      <a:pt x="572614" y="9507"/>
                      <a:pt x="614809" y="290"/>
                      <a:pt x="659139" y="7"/>
                    </a:cubicBezTo>
                    <a:cubicBezTo>
                      <a:pt x="703470" y="-276"/>
                      <a:pt x="745779" y="8401"/>
                      <a:pt x="784342" y="24346"/>
                    </a:cubicBezTo>
                    <a:lnTo>
                      <a:pt x="830787" y="49050"/>
                    </a:lnTo>
                    <a:lnTo>
                      <a:pt x="872924" y="25943"/>
                    </a:lnTo>
                    <a:cubicBezTo>
                      <a:pt x="911280" y="9507"/>
                      <a:pt x="953475" y="290"/>
                      <a:pt x="997806" y="7"/>
                    </a:cubicBezTo>
                    <a:cubicBezTo>
                      <a:pt x="1042137" y="-276"/>
                      <a:pt x="1084446" y="8401"/>
                      <a:pt x="1123009" y="24346"/>
                    </a:cubicBezTo>
                    <a:lnTo>
                      <a:pt x="1169454" y="49050"/>
                    </a:lnTo>
                    <a:lnTo>
                      <a:pt x="1211591" y="25943"/>
                    </a:lnTo>
                    <a:cubicBezTo>
                      <a:pt x="1249947" y="9507"/>
                      <a:pt x="1292142" y="290"/>
                      <a:pt x="1336473" y="7"/>
                    </a:cubicBezTo>
                    <a:cubicBezTo>
                      <a:pt x="1513795" y="-1125"/>
                      <a:pt x="1658774" y="141102"/>
                      <a:pt x="1661038" y="318414"/>
                    </a:cubicBezTo>
                    <a:lnTo>
                      <a:pt x="1623582" y="318892"/>
                    </a:lnTo>
                    <a:cubicBezTo>
                      <a:pt x="1621581" y="162174"/>
                      <a:pt x="1493440" y="36464"/>
                      <a:pt x="1336712" y="37465"/>
                    </a:cubicBezTo>
                    <a:cubicBezTo>
                      <a:pt x="1297530" y="37715"/>
                      <a:pt x="1260236" y="45862"/>
                      <a:pt x="1226334" y="60389"/>
                    </a:cubicBezTo>
                    <a:lnTo>
                      <a:pt x="1202484" y="73468"/>
                    </a:lnTo>
                    <a:lnTo>
                      <a:pt x="1225735" y="92294"/>
                    </a:lnTo>
                    <a:cubicBezTo>
                      <a:pt x="1284428" y="149873"/>
                      <a:pt x="1321239" y="229758"/>
                      <a:pt x="1322371" y="318414"/>
                    </a:cubicBezTo>
                    <a:lnTo>
                      <a:pt x="1284915" y="318892"/>
                    </a:lnTo>
                    <a:cubicBezTo>
                      <a:pt x="1283915" y="240533"/>
                      <a:pt x="1251379" y="169926"/>
                      <a:pt x="1199503" y="119034"/>
                    </a:cubicBezTo>
                    <a:lnTo>
                      <a:pt x="1169060" y="94384"/>
                    </a:lnTo>
                    <a:lnTo>
                      <a:pt x="1136313" y="121600"/>
                    </a:lnTo>
                    <a:cubicBezTo>
                      <a:pt x="1085090" y="173150"/>
                      <a:pt x="1053459" y="244167"/>
                      <a:pt x="1053459" y="322532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Rectangle 200">
                <a:extLst>
                  <a:ext uri="{FF2B5EF4-FFF2-40B4-BE49-F238E27FC236}">
                    <a16:creationId xmlns:a16="http://schemas.microsoft.com/office/drawing/2014/main" id="{3FA79FDA-3924-31A5-5427-666462155B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4114800"/>
                <a:ext cx="1896038" cy="292279"/>
              </a:xfrm>
              <a:prstGeom prst="rect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AC03AE74-13B7-F7D8-D69D-5EB3A2BF27AE}"/>
              </a:ext>
            </a:extLst>
          </p:cNvPr>
          <p:cNvGrpSpPr/>
          <p:nvPr/>
        </p:nvGrpSpPr>
        <p:grpSpPr>
          <a:xfrm>
            <a:off x="6632768" y="3798277"/>
            <a:ext cx="2571280" cy="2571280"/>
            <a:chOff x="6574233" y="3739742"/>
            <a:chExt cx="2688350" cy="2688350"/>
          </a:xfrm>
        </p:grpSpPr>
        <p:sp>
          <p:nvSpPr>
            <p:cNvPr id="55" name="四角形: 角を丸くする 54">
              <a:extLst>
                <a:ext uri="{FF2B5EF4-FFF2-40B4-BE49-F238E27FC236}">
                  <a16:creationId xmlns:a16="http://schemas.microsoft.com/office/drawing/2014/main" id="{85A328DD-E9BC-29A4-BE85-4DB6D4DDF680}"/>
                </a:ext>
              </a:extLst>
            </p:cNvPr>
            <p:cNvSpPr/>
            <p:nvPr/>
          </p:nvSpPr>
          <p:spPr bwMode="auto">
            <a:xfrm>
              <a:off x="6574233" y="3739742"/>
              <a:ext cx="2688350" cy="2688350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四角形: 角を丸くする 55">
              <a:extLst>
                <a:ext uri="{FF2B5EF4-FFF2-40B4-BE49-F238E27FC236}">
                  <a16:creationId xmlns:a16="http://schemas.microsoft.com/office/drawing/2014/main" id="{4937B659-E82A-FBC2-F08D-D7A724672D9D}"/>
                </a:ext>
              </a:extLst>
            </p:cNvPr>
            <p:cNvSpPr/>
            <p:nvPr/>
          </p:nvSpPr>
          <p:spPr bwMode="auto">
            <a:xfrm>
              <a:off x="6694627" y="3860136"/>
              <a:ext cx="2447562" cy="2447562"/>
            </a:xfrm>
            <a:prstGeom prst="roundRect">
              <a:avLst>
                <a:gd name="adj" fmla="val 1515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0154006E-1440-B76F-4EF9-D7E4024B957A}"/>
                </a:ext>
              </a:extLst>
            </p:cNvPr>
            <p:cNvGrpSpPr/>
            <p:nvPr/>
          </p:nvGrpSpPr>
          <p:grpSpPr>
            <a:xfrm>
              <a:off x="7181347" y="3919989"/>
              <a:ext cx="1474122" cy="2352411"/>
              <a:chOff x="2961606" y="1403815"/>
              <a:chExt cx="2340752" cy="3735387"/>
            </a:xfrm>
          </p:grpSpPr>
          <p:grpSp>
            <p:nvGrpSpPr>
              <p:cNvPr id="61" name="Group 188">
                <a:extLst>
                  <a:ext uri="{FF2B5EF4-FFF2-40B4-BE49-F238E27FC236}">
                    <a16:creationId xmlns:a16="http://schemas.microsoft.com/office/drawing/2014/main" id="{06D2061E-C023-95FE-3E21-11735347DD40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4911946" y="4869327"/>
                <a:ext cx="292379" cy="269875"/>
                <a:chOff x="2597" y="2103"/>
                <a:chExt cx="425" cy="425"/>
              </a:xfrm>
              <a:solidFill>
                <a:schemeClr val="tx1"/>
              </a:solidFill>
            </p:grpSpPr>
            <p:sp>
              <p:nvSpPr>
                <p:cNvPr id="794" name="Oval 189">
                  <a:extLst>
                    <a:ext uri="{FF2B5EF4-FFF2-40B4-BE49-F238E27FC236}">
                      <a16:creationId xmlns:a16="http://schemas.microsoft.com/office/drawing/2014/main" id="{F603DDD4-D6FA-BB13-AA38-2E2248F2AF7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53" y="2160"/>
                  <a:ext cx="312" cy="312"/>
                </a:xfrm>
                <a:prstGeom prst="ellipse">
                  <a:avLst/>
                </a:prstGeom>
                <a:solidFill>
                  <a:srgbClr val="0070C0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795" name="AutoShape 190">
                  <a:extLst>
                    <a:ext uri="{FF2B5EF4-FFF2-40B4-BE49-F238E27FC236}">
                      <a16:creationId xmlns:a16="http://schemas.microsoft.com/office/drawing/2014/main" id="{1FDE3905-25C6-B11C-0B13-511628CE3D3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597" y="2103"/>
                  <a:ext cx="425" cy="425"/>
                </a:xfrm>
                <a:custGeom>
                  <a:avLst/>
                  <a:gdLst>
                    <a:gd name="G0" fmla="+- 7346 0 0"/>
                    <a:gd name="G1" fmla="+- -11705488 0 0"/>
                    <a:gd name="G2" fmla="+- 0 0 -11705488"/>
                    <a:gd name="T0" fmla="*/ 0 256 1"/>
                    <a:gd name="T1" fmla="*/ 180 256 1"/>
                    <a:gd name="G3" fmla="+- -11705488 T0 T1"/>
                    <a:gd name="T2" fmla="*/ 0 256 1"/>
                    <a:gd name="T3" fmla="*/ 90 256 1"/>
                    <a:gd name="G4" fmla="+- -11705488 T2 T3"/>
                    <a:gd name="G5" fmla="*/ G4 2 1"/>
                    <a:gd name="T4" fmla="*/ 90 256 1"/>
                    <a:gd name="T5" fmla="*/ 0 256 1"/>
                    <a:gd name="G6" fmla="+- -11705488 T4 T5"/>
                    <a:gd name="G7" fmla="*/ G6 2 1"/>
                    <a:gd name="G8" fmla="abs -11705488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7346"/>
                    <a:gd name="G18" fmla="*/ 7346 1 2"/>
                    <a:gd name="G19" fmla="+- G18 5400 0"/>
                    <a:gd name="G20" fmla="cos G19 -11705488"/>
                    <a:gd name="G21" fmla="sin G19 -11705488"/>
                    <a:gd name="G22" fmla="+- G20 10800 0"/>
                    <a:gd name="G23" fmla="+- G21 10800 0"/>
                    <a:gd name="G24" fmla="+- 10800 0 G20"/>
                    <a:gd name="G25" fmla="+- 7346 10800 0"/>
                    <a:gd name="G26" fmla="?: G9 G17 G25"/>
                    <a:gd name="G27" fmla="?: G9 0 21600"/>
                    <a:gd name="G28" fmla="cos 10800 -11705488"/>
                    <a:gd name="G29" fmla="sin 10800 -11705488"/>
                    <a:gd name="G30" fmla="sin 7346 -11705488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-11705488 G34 0"/>
                    <a:gd name="G36" fmla="?: G6 G35 G31"/>
                    <a:gd name="G37" fmla="+- 21600 0 G36"/>
                    <a:gd name="G38" fmla="?: G4 0 G33"/>
                    <a:gd name="G39" fmla="?: -11705488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1729 w 21600"/>
                    <a:gd name="T15" fmla="*/ 10580 h 21600"/>
                    <a:gd name="T16" fmla="*/ 10800 w 21600"/>
                    <a:gd name="T17" fmla="*/ 3454 h 21600"/>
                    <a:gd name="T18" fmla="*/ 19871 w 21600"/>
                    <a:gd name="T19" fmla="*/ 10580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3456" y="10622"/>
                      </a:moveTo>
                      <a:cubicBezTo>
                        <a:pt x="3552" y="6635"/>
                        <a:pt x="6812" y="3454"/>
                        <a:pt x="10800" y="3454"/>
                      </a:cubicBezTo>
                      <a:cubicBezTo>
                        <a:pt x="14787" y="3454"/>
                        <a:pt x="18047" y="6635"/>
                        <a:pt x="18143" y="10622"/>
                      </a:cubicBezTo>
                      <a:lnTo>
                        <a:pt x="21596" y="10538"/>
                      </a:lnTo>
                      <a:cubicBezTo>
                        <a:pt x="21454" y="4677"/>
                        <a:pt x="16662" y="0"/>
                        <a:pt x="10799" y="0"/>
                      </a:cubicBezTo>
                      <a:cubicBezTo>
                        <a:pt x="4937" y="0"/>
                        <a:pt x="145" y="4677"/>
                        <a:pt x="3" y="10538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62" name="Group 193">
                <a:extLst>
                  <a:ext uri="{FF2B5EF4-FFF2-40B4-BE49-F238E27FC236}">
                    <a16:creationId xmlns:a16="http://schemas.microsoft.com/office/drawing/2014/main" id="{9A2A38FB-316F-5C1E-7F11-FB06BECD374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059639" y="4869327"/>
                <a:ext cx="292379" cy="269875"/>
                <a:chOff x="2597" y="2103"/>
                <a:chExt cx="425" cy="425"/>
              </a:xfrm>
              <a:solidFill>
                <a:schemeClr val="tx1"/>
              </a:solidFill>
            </p:grpSpPr>
            <p:sp>
              <p:nvSpPr>
                <p:cNvPr id="792" name="Oval 194">
                  <a:extLst>
                    <a:ext uri="{FF2B5EF4-FFF2-40B4-BE49-F238E27FC236}">
                      <a16:creationId xmlns:a16="http://schemas.microsoft.com/office/drawing/2014/main" id="{E8EDB40B-AB6F-F527-1320-EA543C97315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53" y="2160"/>
                  <a:ext cx="312" cy="312"/>
                </a:xfrm>
                <a:prstGeom prst="ellipse">
                  <a:avLst/>
                </a:prstGeom>
                <a:solidFill>
                  <a:srgbClr val="0070C0"/>
                </a:solidFill>
                <a:ln w="1905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793" name="AutoShape 195">
                  <a:extLst>
                    <a:ext uri="{FF2B5EF4-FFF2-40B4-BE49-F238E27FC236}">
                      <a16:creationId xmlns:a16="http://schemas.microsoft.com/office/drawing/2014/main" id="{83D48B02-E04E-C93F-4B0A-CDA6949C68C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597" y="2103"/>
                  <a:ext cx="425" cy="425"/>
                </a:xfrm>
                <a:custGeom>
                  <a:avLst/>
                  <a:gdLst>
                    <a:gd name="G0" fmla="+- 7346 0 0"/>
                    <a:gd name="G1" fmla="+- -11705488 0 0"/>
                    <a:gd name="G2" fmla="+- 0 0 -11705488"/>
                    <a:gd name="T0" fmla="*/ 0 256 1"/>
                    <a:gd name="T1" fmla="*/ 180 256 1"/>
                    <a:gd name="G3" fmla="+- -11705488 T0 T1"/>
                    <a:gd name="T2" fmla="*/ 0 256 1"/>
                    <a:gd name="T3" fmla="*/ 90 256 1"/>
                    <a:gd name="G4" fmla="+- -11705488 T2 T3"/>
                    <a:gd name="G5" fmla="*/ G4 2 1"/>
                    <a:gd name="T4" fmla="*/ 90 256 1"/>
                    <a:gd name="T5" fmla="*/ 0 256 1"/>
                    <a:gd name="G6" fmla="+- -11705488 T4 T5"/>
                    <a:gd name="G7" fmla="*/ G6 2 1"/>
                    <a:gd name="G8" fmla="abs -11705488"/>
                    <a:gd name="T6" fmla="*/ 0 256 1"/>
                    <a:gd name="T7" fmla="*/ 90 256 1"/>
                    <a:gd name="G9" fmla="+- G8 T6 T7"/>
                    <a:gd name="G10" fmla="?: G9 G7 G5"/>
                    <a:gd name="T8" fmla="*/ 0 256 1"/>
                    <a:gd name="T9" fmla="*/ 360 256 1"/>
                    <a:gd name="G11" fmla="+- G10 T8 T9"/>
                    <a:gd name="G12" fmla="?: G10 G11 G10"/>
                    <a:gd name="T10" fmla="*/ 0 256 1"/>
                    <a:gd name="T11" fmla="*/ 360 256 1"/>
                    <a:gd name="G13" fmla="+- G12 T10 T11"/>
                    <a:gd name="G14" fmla="?: G12 G13 G12"/>
                    <a:gd name="G15" fmla="+- 0 0 G14"/>
                    <a:gd name="G16" fmla="+- 10800 0 0"/>
                    <a:gd name="G17" fmla="+- 10800 0 7346"/>
                    <a:gd name="G18" fmla="*/ 7346 1 2"/>
                    <a:gd name="G19" fmla="+- G18 5400 0"/>
                    <a:gd name="G20" fmla="cos G19 -11705488"/>
                    <a:gd name="G21" fmla="sin G19 -11705488"/>
                    <a:gd name="G22" fmla="+- G20 10800 0"/>
                    <a:gd name="G23" fmla="+- G21 10800 0"/>
                    <a:gd name="G24" fmla="+- 10800 0 G20"/>
                    <a:gd name="G25" fmla="+- 7346 10800 0"/>
                    <a:gd name="G26" fmla="?: G9 G17 G25"/>
                    <a:gd name="G27" fmla="?: G9 0 21600"/>
                    <a:gd name="G28" fmla="cos 10800 -11705488"/>
                    <a:gd name="G29" fmla="sin 10800 -11705488"/>
                    <a:gd name="G30" fmla="sin 7346 -11705488"/>
                    <a:gd name="G31" fmla="+- G28 10800 0"/>
                    <a:gd name="G32" fmla="+- G29 10800 0"/>
                    <a:gd name="G33" fmla="+- G30 10800 0"/>
                    <a:gd name="G34" fmla="?: G4 0 G31"/>
                    <a:gd name="G35" fmla="?: -11705488 G34 0"/>
                    <a:gd name="G36" fmla="?: G6 G35 G31"/>
                    <a:gd name="G37" fmla="+- 21600 0 G36"/>
                    <a:gd name="G38" fmla="?: G4 0 G33"/>
                    <a:gd name="G39" fmla="?: -11705488 G38 G32"/>
                    <a:gd name="G40" fmla="?: G6 G39 0"/>
                    <a:gd name="G41" fmla="?: G4 G32 21600"/>
                    <a:gd name="G42" fmla="?: G6 G41 G33"/>
                    <a:gd name="T12" fmla="*/ 10800 w 21600"/>
                    <a:gd name="T13" fmla="*/ 0 h 21600"/>
                    <a:gd name="T14" fmla="*/ 1729 w 21600"/>
                    <a:gd name="T15" fmla="*/ 10580 h 21600"/>
                    <a:gd name="T16" fmla="*/ 10800 w 21600"/>
                    <a:gd name="T17" fmla="*/ 3454 h 21600"/>
                    <a:gd name="T18" fmla="*/ 19871 w 21600"/>
                    <a:gd name="T19" fmla="*/ 10580 h 21600"/>
                    <a:gd name="T20" fmla="*/ G36 w 21600"/>
                    <a:gd name="T21" fmla="*/ G40 h 21600"/>
                    <a:gd name="T22" fmla="*/ G37 w 21600"/>
                    <a:gd name="T23" fmla="*/ G42 h 21600"/>
                  </a:gdLst>
                  <a:ahLst/>
                  <a:cxnLst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T20" t="T21" r="T22" b="T23"/>
                  <a:pathLst>
                    <a:path w="21600" h="21600">
                      <a:moveTo>
                        <a:pt x="3456" y="10622"/>
                      </a:moveTo>
                      <a:cubicBezTo>
                        <a:pt x="3552" y="6635"/>
                        <a:pt x="6812" y="3454"/>
                        <a:pt x="10800" y="3454"/>
                      </a:cubicBezTo>
                      <a:cubicBezTo>
                        <a:pt x="14787" y="3454"/>
                        <a:pt x="18047" y="6635"/>
                        <a:pt x="18143" y="10622"/>
                      </a:cubicBezTo>
                      <a:lnTo>
                        <a:pt x="21596" y="10538"/>
                      </a:lnTo>
                      <a:cubicBezTo>
                        <a:pt x="21454" y="4677"/>
                        <a:pt x="16662" y="0"/>
                        <a:pt x="10799" y="0"/>
                      </a:cubicBezTo>
                      <a:cubicBezTo>
                        <a:pt x="4937" y="0"/>
                        <a:pt x="145" y="4677"/>
                        <a:pt x="3" y="10538"/>
                      </a:cubicBezTo>
                      <a:close/>
                    </a:path>
                  </a:pathLst>
                </a:custGeom>
                <a:solidFill>
                  <a:srgbClr val="0070C0"/>
                </a:solidFill>
                <a:ln w="1905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63" name="Rectangle 198">
                <a:extLst>
                  <a:ext uri="{FF2B5EF4-FFF2-40B4-BE49-F238E27FC236}">
                    <a16:creationId xmlns:a16="http://schemas.microsoft.com/office/drawing/2014/main" id="{A9890CE8-A61A-D29F-94B8-F75E8B1FF03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961606" y="1403815"/>
                <a:ext cx="2340752" cy="3511550"/>
              </a:xfrm>
              <a:prstGeom prst="rect">
                <a:avLst/>
              </a:prstGeom>
              <a:solidFill>
                <a:srgbClr val="0070C0"/>
              </a:solidFill>
              <a:ln w="19050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12" name="Rectangle 199">
                <a:extLst>
                  <a:ext uri="{FF2B5EF4-FFF2-40B4-BE49-F238E27FC236}">
                    <a16:creationId xmlns:a16="http://schemas.microsoft.com/office/drawing/2014/main" id="{4778D0B7-F439-0837-0B87-B6EB1C8940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59639" y="1494302"/>
                <a:ext cx="2144686" cy="3330575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 w="19050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68" name="Rectangle 200">
                <a:extLst>
                  <a:ext uri="{FF2B5EF4-FFF2-40B4-BE49-F238E27FC236}">
                    <a16:creationId xmlns:a16="http://schemas.microsoft.com/office/drawing/2014/main" id="{E30C3AC4-7DBB-E1BE-C85E-BCABD0D6131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07795" y="1540340"/>
                <a:ext cx="2048373" cy="3240087"/>
              </a:xfrm>
              <a:prstGeom prst="rect">
                <a:avLst/>
              </a:prstGeom>
              <a:solidFill>
                <a:srgbClr val="0070C0"/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3" name="Rectangle 200">
                <a:extLst>
                  <a:ext uri="{FF2B5EF4-FFF2-40B4-BE49-F238E27FC236}">
                    <a16:creationId xmlns:a16="http://schemas.microsoft.com/office/drawing/2014/main" id="{0C36A53A-51A3-8D1A-35D4-8B876810BA7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1606550"/>
                <a:ext cx="1896038" cy="292279"/>
              </a:xfrm>
              <a:prstGeom prst="rect">
                <a:avLst/>
              </a:prstGeom>
              <a:solidFill>
                <a:schemeClr val="bg1"/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4" name="Rectangle 200">
                <a:extLst>
                  <a:ext uri="{FF2B5EF4-FFF2-40B4-BE49-F238E27FC236}">
                    <a16:creationId xmlns:a16="http://schemas.microsoft.com/office/drawing/2014/main" id="{11788E85-B1AA-5D7C-BA7A-0C0725C3CE8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1964871"/>
                <a:ext cx="1896038" cy="292279"/>
              </a:xfrm>
              <a:prstGeom prst="rect">
                <a:avLst/>
              </a:prstGeom>
              <a:solidFill>
                <a:schemeClr val="bg1"/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5" name="Rectangle 200">
                <a:extLst>
                  <a:ext uri="{FF2B5EF4-FFF2-40B4-BE49-F238E27FC236}">
                    <a16:creationId xmlns:a16="http://schemas.microsoft.com/office/drawing/2014/main" id="{813FB060-B7A7-6F10-DE17-F67B6EE16B3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2323192"/>
                <a:ext cx="1896038" cy="292279"/>
              </a:xfrm>
              <a:prstGeom prst="rect">
                <a:avLst/>
              </a:prstGeom>
              <a:solidFill>
                <a:schemeClr val="bg1"/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6" name="Rectangle 200">
                <a:extLst>
                  <a:ext uri="{FF2B5EF4-FFF2-40B4-BE49-F238E27FC236}">
                    <a16:creationId xmlns:a16="http://schemas.microsoft.com/office/drawing/2014/main" id="{4F459FE8-BA8A-D6F8-CD82-9FD61250C1C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2681513"/>
                <a:ext cx="1896038" cy="292279"/>
              </a:xfrm>
              <a:prstGeom prst="rect">
                <a:avLst/>
              </a:prstGeom>
              <a:solidFill>
                <a:schemeClr val="bg1"/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7" name="Rectangle 200">
                <a:extLst>
                  <a:ext uri="{FF2B5EF4-FFF2-40B4-BE49-F238E27FC236}">
                    <a16:creationId xmlns:a16="http://schemas.microsoft.com/office/drawing/2014/main" id="{3A1A48B6-397C-7BFD-FEF9-15001795410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3039834"/>
                <a:ext cx="1896038" cy="292279"/>
              </a:xfrm>
              <a:prstGeom prst="rect">
                <a:avLst/>
              </a:prstGeom>
              <a:solidFill>
                <a:schemeClr val="bg1"/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8" name="Rectangle 200">
                <a:extLst>
                  <a:ext uri="{FF2B5EF4-FFF2-40B4-BE49-F238E27FC236}">
                    <a16:creationId xmlns:a16="http://schemas.microsoft.com/office/drawing/2014/main" id="{43B057B4-1A32-8C5B-0FC3-5A2A1F0437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3398155"/>
                <a:ext cx="1896038" cy="292279"/>
              </a:xfrm>
              <a:prstGeom prst="rect">
                <a:avLst/>
              </a:prstGeom>
              <a:solidFill>
                <a:schemeClr val="bg1"/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89" name="Rectangle 200">
                <a:extLst>
                  <a:ext uri="{FF2B5EF4-FFF2-40B4-BE49-F238E27FC236}">
                    <a16:creationId xmlns:a16="http://schemas.microsoft.com/office/drawing/2014/main" id="{157249E6-B0F4-72C9-855E-E714CB878C1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3756476"/>
                <a:ext cx="1896038" cy="292279"/>
              </a:xfrm>
              <a:prstGeom prst="rect">
                <a:avLst/>
              </a:prstGeom>
              <a:solidFill>
                <a:schemeClr val="bg1"/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790" name="フリーフォーム: 図形 789">
                <a:extLst>
                  <a:ext uri="{FF2B5EF4-FFF2-40B4-BE49-F238E27FC236}">
                    <a16:creationId xmlns:a16="http://schemas.microsoft.com/office/drawing/2014/main" id="{4AF463FE-DD9E-AA75-AA0E-D215C411CAFC}"/>
                  </a:ext>
                </a:extLst>
              </p:cNvPr>
              <p:cNvSpPr/>
              <p:nvPr/>
            </p:nvSpPr>
            <p:spPr bwMode="auto">
              <a:xfrm rot="10800000">
                <a:off x="3303926" y="4403627"/>
                <a:ext cx="1661038" cy="322532"/>
              </a:xfrm>
              <a:custGeom>
                <a:avLst/>
                <a:gdLst>
                  <a:gd name="connsiteX0" fmla="*/ 1053459 w 1661038"/>
                  <a:gd name="connsiteY0" fmla="*/ 322532 h 322532"/>
                  <a:gd name="connsiteX1" fmla="*/ 1016000 w 1661038"/>
                  <a:gd name="connsiteY1" fmla="*/ 322532 h 322532"/>
                  <a:gd name="connsiteX2" fmla="*/ 1109740 w 1661038"/>
                  <a:gd name="connsiteY2" fmla="*/ 95197 h 322532"/>
                  <a:gd name="connsiteX3" fmla="*/ 1135911 w 1661038"/>
                  <a:gd name="connsiteY3" fmla="*/ 73447 h 322532"/>
                  <a:gd name="connsiteX4" fmla="*/ 1108707 w 1661038"/>
                  <a:gd name="connsiteY4" fmla="*/ 58977 h 322532"/>
                  <a:gd name="connsiteX5" fmla="*/ 998045 w 1661038"/>
                  <a:gd name="connsiteY5" fmla="*/ 37465 h 322532"/>
                  <a:gd name="connsiteX6" fmla="*/ 887667 w 1661038"/>
                  <a:gd name="connsiteY6" fmla="*/ 60389 h 322532"/>
                  <a:gd name="connsiteX7" fmla="*/ 863817 w 1661038"/>
                  <a:gd name="connsiteY7" fmla="*/ 73468 h 322532"/>
                  <a:gd name="connsiteX8" fmla="*/ 887068 w 1661038"/>
                  <a:gd name="connsiteY8" fmla="*/ 92294 h 322532"/>
                  <a:gd name="connsiteX9" fmla="*/ 983704 w 1661038"/>
                  <a:gd name="connsiteY9" fmla="*/ 318414 h 322532"/>
                  <a:gd name="connsiteX10" fmla="*/ 946248 w 1661038"/>
                  <a:gd name="connsiteY10" fmla="*/ 318892 h 322532"/>
                  <a:gd name="connsiteX11" fmla="*/ 860835 w 1661038"/>
                  <a:gd name="connsiteY11" fmla="*/ 119034 h 322532"/>
                  <a:gd name="connsiteX12" fmla="*/ 830393 w 1661038"/>
                  <a:gd name="connsiteY12" fmla="*/ 94384 h 322532"/>
                  <a:gd name="connsiteX13" fmla="*/ 797646 w 1661038"/>
                  <a:gd name="connsiteY13" fmla="*/ 121600 h 322532"/>
                  <a:gd name="connsiteX14" fmla="*/ 714792 w 1661038"/>
                  <a:gd name="connsiteY14" fmla="*/ 322532 h 322532"/>
                  <a:gd name="connsiteX15" fmla="*/ 677333 w 1661038"/>
                  <a:gd name="connsiteY15" fmla="*/ 322532 h 322532"/>
                  <a:gd name="connsiteX16" fmla="*/ 771074 w 1661038"/>
                  <a:gd name="connsiteY16" fmla="*/ 95197 h 322532"/>
                  <a:gd name="connsiteX17" fmla="*/ 797245 w 1661038"/>
                  <a:gd name="connsiteY17" fmla="*/ 73447 h 322532"/>
                  <a:gd name="connsiteX18" fmla="*/ 770040 w 1661038"/>
                  <a:gd name="connsiteY18" fmla="*/ 58977 h 322532"/>
                  <a:gd name="connsiteX19" fmla="*/ 659378 w 1661038"/>
                  <a:gd name="connsiteY19" fmla="*/ 37465 h 322532"/>
                  <a:gd name="connsiteX20" fmla="*/ 549000 w 1661038"/>
                  <a:gd name="connsiteY20" fmla="*/ 60389 h 322532"/>
                  <a:gd name="connsiteX21" fmla="*/ 525151 w 1661038"/>
                  <a:gd name="connsiteY21" fmla="*/ 73467 h 322532"/>
                  <a:gd name="connsiteX22" fmla="*/ 548403 w 1661038"/>
                  <a:gd name="connsiteY22" fmla="*/ 92294 h 322532"/>
                  <a:gd name="connsiteX23" fmla="*/ 645038 w 1661038"/>
                  <a:gd name="connsiteY23" fmla="*/ 318414 h 322532"/>
                  <a:gd name="connsiteX24" fmla="*/ 607582 w 1661038"/>
                  <a:gd name="connsiteY24" fmla="*/ 318892 h 322532"/>
                  <a:gd name="connsiteX25" fmla="*/ 522170 w 1661038"/>
                  <a:gd name="connsiteY25" fmla="*/ 119034 h 322532"/>
                  <a:gd name="connsiteX26" fmla="*/ 491727 w 1661038"/>
                  <a:gd name="connsiteY26" fmla="*/ 94384 h 322532"/>
                  <a:gd name="connsiteX27" fmla="*/ 458979 w 1661038"/>
                  <a:gd name="connsiteY27" fmla="*/ 121600 h 322532"/>
                  <a:gd name="connsiteX28" fmla="*/ 376125 w 1661038"/>
                  <a:gd name="connsiteY28" fmla="*/ 322532 h 322532"/>
                  <a:gd name="connsiteX29" fmla="*/ 338666 w 1661038"/>
                  <a:gd name="connsiteY29" fmla="*/ 322532 h 322532"/>
                  <a:gd name="connsiteX30" fmla="*/ 432407 w 1661038"/>
                  <a:gd name="connsiteY30" fmla="*/ 95197 h 322532"/>
                  <a:gd name="connsiteX31" fmla="*/ 458578 w 1661038"/>
                  <a:gd name="connsiteY31" fmla="*/ 73447 h 322532"/>
                  <a:gd name="connsiteX32" fmla="*/ 431374 w 1661038"/>
                  <a:gd name="connsiteY32" fmla="*/ 58977 h 322532"/>
                  <a:gd name="connsiteX33" fmla="*/ 320712 w 1661038"/>
                  <a:gd name="connsiteY33" fmla="*/ 37465 h 322532"/>
                  <a:gd name="connsiteX34" fmla="*/ 37459 w 1661038"/>
                  <a:gd name="connsiteY34" fmla="*/ 322532 h 322532"/>
                  <a:gd name="connsiteX35" fmla="*/ 0 w 1661038"/>
                  <a:gd name="connsiteY35" fmla="*/ 322532 h 322532"/>
                  <a:gd name="connsiteX36" fmla="*/ 320473 w 1661038"/>
                  <a:gd name="connsiteY36" fmla="*/ 7 h 322532"/>
                  <a:gd name="connsiteX37" fmla="*/ 445676 w 1661038"/>
                  <a:gd name="connsiteY37" fmla="*/ 24346 h 322532"/>
                  <a:gd name="connsiteX38" fmla="*/ 492121 w 1661038"/>
                  <a:gd name="connsiteY38" fmla="*/ 49049 h 322532"/>
                  <a:gd name="connsiteX39" fmla="*/ 534257 w 1661038"/>
                  <a:gd name="connsiteY39" fmla="*/ 25943 h 322532"/>
                  <a:gd name="connsiteX40" fmla="*/ 659139 w 1661038"/>
                  <a:gd name="connsiteY40" fmla="*/ 7 h 322532"/>
                  <a:gd name="connsiteX41" fmla="*/ 784342 w 1661038"/>
                  <a:gd name="connsiteY41" fmla="*/ 24346 h 322532"/>
                  <a:gd name="connsiteX42" fmla="*/ 830787 w 1661038"/>
                  <a:gd name="connsiteY42" fmla="*/ 49050 h 322532"/>
                  <a:gd name="connsiteX43" fmla="*/ 872924 w 1661038"/>
                  <a:gd name="connsiteY43" fmla="*/ 25943 h 322532"/>
                  <a:gd name="connsiteX44" fmla="*/ 997806 w 1661038"/>
                  <a:gd name="connsiteY44" fmla="*/ 7 h 322532"/>
                  <a:gd name="connsiteX45" fmla="*/ 1123009 w 1661038"/>
                  <a:gd name="connsiteY45" fmla="*/ 24346 h 322532"/>
                  <a:gd name="connsiteX46" fmla="*/ 1169454 w 1661038"/>
                  <a:gd name="connsiteY46" fmla="*/ 49050 h 322532"/>
                  <a:gd name="connsiteX47" fmla="*/ 1211591 w 1661038"/>
                  <a:gd name="connsiteY47" fmla="*/ 25943 h 322532"/>
                  <a:gd name="connsiteX48" fmla="*/ 1336473 w 1661038"/>
                  <a:gd name="connsiteY48" fmla="*/ 7 h 322532"/>
                  <a:gd name="connsiteX49" fmla="*/ 1661038 w 1661038"/>
                  <a:gd name="connsiteY49" fmla="*/ 318414 h 322532"/>
                  <a:gd name="connsiteX50" fmla="*/ 1623582 w 1661038"/>
                  <a:gd name="connsiteY50" fmla="*/ 318892 h 322532"/>
                  <a:gd name="connsiteX51" fmla="*/ 1336712 w 1661038"/>
                  <a:gd name="connsiteY51" fmla="*/ 37465 h 322532"/>
                  <a:gd name="connsiteX52" fmla="*/ 1226334 w 1661038"/>
                  <a:gd name="connsiteY52" fmla="*/ 60389 h 322532"/>
                  <a:gd name="connsiteX53" fmla="*/ 1202484 w 1661038"/>
                  <a:gd name="connsiteY53" fmla="*/ 73468 h 322532"/>
                  <a:gd name="connsiteX54" fmla="*/ 1225735 w 1661038"/>
                  <a:gd name="connsiteY54" fmla="*/ 92294 h 322532"/>
                  <a:gd name="connsiteX55" fmla="*/ 1322371 w 1661038"/>
                  <a:gd name="connsiteY55" fmla="*/ 318414 h 322532"/>
                  <a:gd name="connsiteX56" fmla="*/ 1284915 w 1661038"/>
                  <a:gd name="connsiteY56" fmla="*/ 318892 h 322532"/>
                  <a:gd name="connsiteX57" fmla="*/ 1199503 w 1661038"/>
                  <a:gd name="connsiteY57" fmla="*/ 119034 h 322532"/>
                  <a:gd name="connsiteX58" fmla="*/ 1169060 w 1661038"/>
                  <a:gd name="connsiteY58" fmla="*/ 94384 h 322532"/>
                  <a:gd name="connsiteX59" fmla="*/ 1136313 w 1661038"/>
                  <a:gd name="connsiteY59" fmla="*/ 121600 h 322532"/>
                  <a:gd name="connsiteX60" fmla="*/ 1053459 w 1661038"/>
                  <a:gd name="connsiteY60" fmla="*/ 322532 h 3225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</a:cxnLst>
                <a:rect l="l" t="t" r="r" b="b"/>
                <a:pathLst>
                  <a:path w="1661038" h="322532">
                    <a:moveTo>
                      <a:pt x="1053459" y="322532"/>
                    </a:moveTo>
                    <a:lnTo>
                      <a:pt x="1016000" y="322532"/>
                    </a:lnTo>
                    <a:cubicBezTo>
                      <a:pt x="1016000" y="233869"/>
                      <a:pt x="1051788" y="153521"/>
                      <a:pt x="1109740" y="95197"/>
                    </a:cubicBezTo>
                    <a:lnTo>
                      <a:pt x="1135911" y="73447"/>
                    </a:lnTo>
                    <a:lnTo>
                      <a:pt x="1108707" y="58977"/>
                    </a:lnTo>
                    <a:cubicBezTo>
                      <a:pt x="1074622" y="44884"/>
                      <a:pt x="1037227" y="37215"/>
                      <a:pt x="998045" y="37465"/>
                    </a:cubicBezTo>
                    <a:cubicBezTo>
                      <a:pt x="958863" y="37715"/>
                      <a:pt x="921569" y="45862"/>
                      <a:pt x="887667" y="60389"/>
                    </a:cubicBezTo>
                    <a:lnTo>
                      <a:pt x="863817" y="73468"/>
                    </a:lnTo>
                    <a:lnTo>
                      <a:pt x="887068" y="92294"/>
                    </a:lnTo>
                    <a:cubicBezTo>
                      <a:pt x="945761" y="149873"/>
                      <a:pt x="982572" y="229758"/>
                      <a:pt x="983704" y="318414"/>
                    </a:cubicBezTo>
                    <a:lnTo>
                      <a:pt x="946248" y="318892"/>
                    </a:lnTo>
                    <a:cubicBezTo>
                      <a:pt x="945247" y="240533"/>
                      <a:pt x="912712" y="169926"/>
                      <a:pt x="860835" y="119034"/>
                    </a:cubicBezTo>
                    <a:lnTo>
                      <a:pt x="830393" y="94384"/>
                    </a:lnTo>
                    <a:lnTo>
                      <a:pt x="797646" y="121600"/>
                    </a:lnTo>
                    <a:cubicBezTo>
                      <a:pt x="746424" y="173150"/>
                      <a:pt x="714792" y="244167"/>
                      <a:pt x="714792" y="322532"/>
                    </a:cubicBezTo>
                    <a:lnTo>
                      <a:pt x="677333" y="322532"/>
                    </a:lnTo>
                    <a:cubicBezTo>
                      <a:pt x="677333" y="233869"/>
                      <a:pt x="713121" y="153521"/>
                      <a:pt x="771074" y="95197"/>
                    </a:cubicBezTo>
                    <a:lnTo>
                      <a:pt x="797245" y="73447"/>
                    </a:lnTo>
                    <a:lnTo>
                      <a:pt x="770040" y="58977"/>
                    </a:lnTo>
                    <a:cubicBezTo>
                      <a:pt x="735956" y="44884"/>
                      <a:pt x="698560" y="37215"/>
                      <a:pt x="659378" y="37465"/>
                    </a:cubicBezTo>
                    <a:cubicBezTo>
                      <a:pt x="620196" y="37715"/>
                      <a:pt x="582902" y="45862"/>
                      <a:pt x="549000" y="60389"/>
                    </a:cubicBezTo>
                    <a:lnTo>
                      <a:pt x="525151" y="73467"/>
                    </a:lnTo>
                    <a:lnTo>
                      <a:pt x="548403" y="92294"/>
                    </a:lnTo>
                    <a:cubicBezTo>
                      <a:pt x="607096" y="149873"/>
                      <a:pt x="643906" y="229758"/>
                      <a:pt x="645038" y="318414"/>
                    </a:cubicBezTo>
                    <a:lnTo>
                      <a:pt x="607582" y="318892"/>
                    </a:lnTo>
                    <a:cubicBezTo>
                      <a:pt x="606582" y="240533"/>
                      <a:pt x="574046" y="169926"/>
                      <a:pt x="522170" y="119034"/>
                    </a:cubicBezTo>
                    <a:lnTo>
                      <a:pt x="491727" y="94384"/>
                    </a:lnTo>
                    <a:lnTo>
                      <a:pt x="458979" y="121600"/>
                    </a:lnTo>
                    <a:cubicBezTo>
                      <a:pt x="407756" y="173150"/>
                      <a:pt x="376125" y="244167"/>
                      <a:pt x="376125" y="322532"/>
                    </a:cubicBezTo>
                    <a:lnTo>
                      <a:pt x="338666" y="322532"/>
                    </a:lnTo>
                    <a:cubicBezTo>
                      <a:pt x="338666" y="233869"/>
                      <a:pt x="374454" y="153521"/>
                      <a:pt x="432407" y="95197"/>
                    </a:cubicBezTo>
                    <a:lnTo>
                      <a:pt x="458578" y="73447"/>
                    </a:lnTo>
                    <a:lnTo>
                      <a:pt x="431374" y="58977"/>
                    </a:lnTo>
                    <a:cubicBezTo>
                      <a:pt x="397290" y="44884"/>
                      <a:pt x="359894" y="37215"/>
                      <a:pt x="320712" y="37465"/>
                    </a:cubicBezTo>
                    <a:cubicBezTo>
                      <a:pt x="163984" y="38466"/>
                      <a:pt x="37459" y="165801"/>
                      <a:pt x="37459" y="322532"/>
                    </a:cubicBezTo>
                    <a:lnTo>
                      <a:pt x="0" y="322532"/>
                    </a:lnTo>
                    <a:cubicBezTo>
                      <a:pt x="0" y="145206"/>
                      <a:pt x="143150" y="1139"/>
                      <a:pt x="320473" y="7"/>
                    </a:cubicBezTo>
                    <a:cubicBezTo>
                      <a:pt x="364804" y="-276"/>
                      <a:pt x="407113" y="8401"/>
                      <a:pt x="445676" y="24346"/>
                    </a:cubicBezTo>
                    <a:lnTo>
                      <a:pt x="492121" y="49049"/>
                    </a:lnTo>
                    <a:lnTo>
                      <a:pt x="534257" y="25943"/>
                    </a:lnTo>
                    <a:cubicBezTo>
                      <a:pt x="572614" y="9507"/>
                      <a:pt x="614809" y="290"/>
                      <a:pt x="659139" y="7"/>
                    </a:cubicBezTo>
                    <a:cubicBezTo>
                      <a:pt x="703470" y="-276"/>
                      <a:pt x="745779" y="8401"/>
                      <a:pt x="784342" y="24346"/>
                    </a:cubicBezTo>
                    <a:lnTo>
                      <a:pt x="830787" y="49050"/>
                    </a:lnTo>
                    <a:lnTo>
                      <a:pt x="872924" y="25943"/>
                    </a:lnTo>
                    <a:cubicBezTo>
                      <a:pt x="911280" y="9507"/>
                      <a:pt x="953475" y="290"/>
                      <a:pt x="997806" y="7"/>
                    </a:cubicBezTo>
                    <a:cubicBezTo>
                      <a:pt x="1042137" y="-276"/>
                      <a:pt x="1084446" y="8401"/>
                      <a:pt x="1123009" y="24346"/>
                    </a:cubicBezTo>
                    <a:lnTo>
                      <a:pt x="1169454" y="49050"/>
                    </a:lnTo>
                    <a:lnTo>
                      <a:pt x="1211591" y="25943"/>
                    </a:lnTo>
                    <a:cubicBezTo>
                      <a:pt x="1249947" y="9507"/>
                      <a:pt x="1292142" y="290"/>
                      <a:pt x="1336473" y="7"/>
                    </a:cubicBezTo>
                    <a:cubicBezTo>
                      <a:pt x="1513795" y="-1125"/>
                      <a:pt x="1658774" y="141102"/>
                      <a:pt x="1661038" y="318414"/>
                    </a:cubicBezTo>
                    <a:lnTo>
                      <a:pt x="1623582" y="318892"/>
                    </a:lnTo>
                    <a:cubicBezTo>
                      <a:pt x="1621581" y="162174"/>
                      <a:pt x="1493440" y="36464"/>
                      <a:pt x="1336712" y="37465"/>
                    </a:cubicBezTo>
                    <a:cubicBezTo>
                      <a:pt x="1297530" y="37715"/>
                      <a:pt x="1260236" y="45862"/>
                      <a:pt x="1226334" y="60389"/>
                    </a:cubicBezTo>
                    <a:lnTo>
                      <a:pt x="1202484" y="73468"/>
                    </a:lnTo>
                    <a:lnTo>
                      <a:pt x="1225735" y="92294"/>
                    </a:lnTo>
                    <a:cubicBezTo>
                      <a:pt x="1284428" y="149873"/>
                      <a:pt x="1321239" y="229758"/>
                      <a:pt x="1322371" y="318414"/>
                    </a:cubicBezTo>
                    <a:lnTo>
                      <a:pt x="1284915" y="318892"/>
                    </a:lnTo>
                    <a:cubicBezTo>
                      <a:pt x="1283915" y="240533"/>
                      <a:pt x="1251379" y="169926"/>
                      <a:pt x="1199503" y="119034"/>
                    </a:cubicBezTo>
                    <a:lnTo>
                      <a:pt x="1169060" y="94384"/>
                    </a:lnTo>
                    <a:lnTo>
                      <a:pt x="1136313" y="121600"/>
                    </a:lnTo>
                    <a:cubicBezTo>
                      <a:pt x="1085090" y="173150"/>
                      <a:pt x="1053459" y="244167"/>
                      <a:pt x="1053459" y="322532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91" name="Rectangle 200">
                <a:extLst>
                  <a:ext uri="{FF2B5EF4-FFF2-40B4-BE49-F238E27FC236}">
                    <a16:creationId xmlns:a16="http://schemas.microsoft.com/office/drawing/2014/main" id="{7EADDCB1-F56B-F556-A30F-7EEABFE0F14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183963" y="4114800"/>
                <a:ext cx="1896038" cy="292279"/>
              </a:xfrm>
              <a:prstGeom prst="rect">
                <a:avLst/>
              </a:prstGeom>
              <a:solidFill>
                <a:schemeClr val="bg1"/>
              </a:solidFill>
              <a:ln w="19050">
                <a:noFill/>
                <a:prstDash val="solid"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1537861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158423</TotalTime>
  <Words>1</Words>
  <Application>Microsoft Office PowerPoint</Application>
  <PresentationFormat>A4 210 x 297 mm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游ゴシック</vt:lpstr>
      <vt:lpstr>Arial</vt:lpstr>
      <vt:lpstr>Office テーマ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pptxn17_サーバーマーク</dc:title>
  <dc:subject>pptxn17_サーバーマーク</dc:subject>
  <dc:creator>でじけろお</dc:creator>
  <cp:revision>1</cp:revision>
  <dcterms:created xsi:type="dcterms:W3CDTF">2018-05-20T00:31:01Z</dcterms:created>
  <dcterms:modified xsi:type="dcterms:W3CDTF">2024-12-30T06:29:47Z</dcterms:modified>
  <cp:version>1</cp:version>
</cp:coreProperties>
</file>

<file path=docProps/thumbnail.jpeg>
</file>