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13" r:id="rId2"/>
    <p:sldId id="91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AA00B-39ED-B434-B109-FDF3B0F05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CC7498-FBC7-5DE9-CE55-5AFF423A8189}"/>
              </a:ext>
            </a:extLst>
          </p:cNvPr>
          <p:cNvSpPr txBox="1"/>
          <p:nvPr/>
        </p:nvSpPr>
        <p:spPr>
          <a:xfrm>
            <a:off x="276046" y="232912"/>
            <a:ext cx="308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引く（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PULL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6742FC3-08CD-34F4-71F4-C0FAF4E80F23}"/>
              </a:ext>
            </a:extLst>
          </p:cNvPr>
          <p:cNvGrpSpPr/>
          <p:nvPr/>
        </p:nvGrpSpPr>
        <p:grpSpPr>
          <a:xfrm>
            <a:off x="769870" y="942443"/>
            <a:ext cx="2507886" cy="2507886"/>
            <a:chOff x="769870" y="942443"/>
            <a:chExt cx="2507886" cy="250788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05625D8-82A8-554A-04DA-F73167ADAD60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9BCD7E3-89DC-C357-2A4A-3FDFFE1B2F2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FB3B9E2-A1F7-BA71-621E-7810DA9E99DD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41BBE06-67D7-68CC-E8E2-31EB45FF569F}"/>
                </a:ext>
              </a:extLst>
            </p:cNvPr>
            <p:cNvGrpSpPr/>
            <p:nvPr/>
          </p:nvGrpSpPr>
          <p:grpSpPr>
            <a:xfrm>
              <a:off x="1305590" y="1409606"/>
              <a:ext cx="1787351" cy="1456953"/>
              <a:chOff x="4232920" y="1114442"/>
              <a:chExt cx="2008194" cy="1636972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3F683BB-637F-CE9E-DABF-B9E4472E9EEF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9B23F30-1186-DDCF-EE21-11899CD76900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EAC07EC-5E1D-976E-A98F-C5DA3DBEE10B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CA1A7786-C688-37BE-FDD9-C6F2905E08BE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23658DEE-10F4-3E54-8BC6-20711A28CFAC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762080CD-C19D-1297-2D99-3B150D030B09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DABF3111-177D-3F1A-2B0A-1EC08CD1BB7A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825EE76-2784-C410-4261-E56045D50C48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3DCCB7E-452E-18F4-197A-7F2B9FD4E31A}"/>
                </a:ext>
              </a:extLst>
            </p:cNvPr>
            <p:cNvSpPr/>
            <p:nvPr/>
          </p:nvSpPr>
          <p:spPr bwMode="auto">
            <a:xfrm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6E1AEBA1-0883-4972-7607-79F31FA1691D}"/>
                </a:ext>
              </a:extLst>
            </p:cNvPr>
            <p:cNvSpPr/>
            <p:nvPr/>
          </p:nvSpPr>
          <p:spPr bwMode="auto">
            <a:xfrm rot="16200000">
              <a:off x="47703" y="1985461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557BC00-93DB-0B44-9DF0-F061CFFA35CF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251234C-023B-F9F3-B0C1-1069868B7319}"/>
              </a:ext>
            </a:extLst>
          </p:cNvPr>
          <p:cNvGrpSpPr/>
          <p:nvPr/>
        </p:nvGrpSpPr>
        <p:grpSpPr>
          <a:xfrm>
            <a:off x="3741670" y="942443"/>
            <a:ext cx="2507886" cy="2507886"/>
            <a:chOff x="3741670" y="942443"/>
            <a:chExt cx="2507886" cy="2507886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46F3CAB-C156-B5B6-BBCC-D9A2BCECB113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9CFC3662-C073-178C-CE17-C71E6F2C9D48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3DF23B46-048E-6C9C-8F4B-54293569560D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B84A187-1CBB-D33C-A18B-B22FC408FE9E}"/>
                </a:ext>
              </a:extLst>
            </p:cNvPr>
            <p:cNvGrpSpPr/>
            <p:nvPr/>
          </p:nvGrpSpPr>
          <p:grpSpPr>
            <a:xfrm>
              <a:off x="4287427" y="1409608"/>
              <a:ext cx="1779669" cy="1456952"/>
              <a:chOff x="4232920" y="3136674"/>
              <a:chExt cx="1999564" cy="1636972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7F6572C-D5F5-827A-D061-9DF226E03DC7}"/>
                  </a:ext>
                </a:extLst>
              </p:cNvPr>
              <p:cNvSpPr/>
              <p:nvPr/>
            </p:nvSpPr>
            <p:spPr bwMode="auto">
              <a:xfrm rot="5400000">
                <a:off x="3920404" y="3449190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6D69CDC-B467-5F2B-FD94-B9F4A9538348}"/>
                  </a:ext>
                </a:extLst>
              </p:cNvPr>
              <p:cNvSpPr/>
              <p:nvPr/>
            </p:nvSpPr>
            <p:spPr bwMode="auto">
              <a:xfrm rot="16200000">
                <a:off x="5028112" y="3228286"/>
                <a:ext cx="1023737" cy="1385007"/>
              </a:xfrm>
              <a:custGeom>
                <a:avLst/>
                <a:gdLst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85486 w 1083695"/>
                  <a:gd name="connsiteY14" fmla="*/ 862581 h 1466124"/>
                  <a:gd name="connsiteX15" fmla="*/ 722141 w 1083695"/>
                  <a:gd name="connsiteY15" fmla="*/ 917436 h 1466124"/>
                  <a:gd name="connsiteX16" fmla="*/ 684422 w 1083695"/>
                  <a:gd name="connsiteY16" fmla="*/ 937910 h 1466124"/>
                  <a:gd name="connsiteX17" fmla="*/ 751220 w 1083695"/>
                  <a:gd name="connsiteY17" fmla="*/ 1466124 h 1466124"/>
                  <a:gd name="connsiteX18" fmla="*/ 125130 w 1083695"/>
                  <a:gd name="connsiteY18" fmla="*/ 1466124 h 1466124"/>
                  <a:gd name="connsiteX19" fmla="*/ 191928 w 1083695"/>
                  <a:gd name="connsiteY19" fmla="*/ 937911 h 1466124"/>
                  <a:gd name="connsiteX20" fmla="*/ 154206 w 1083695"/>
                  <a:gd name="connsiteY20" fmla="*/ 917436 h 1466124"/>
                  <a:gd name="connsiteX21" fmla="*/ 0 w 1083695"/>
                  <a:gd name="connsiteY21" fmla="*/ 627410 h 1466124"/>
                  <a:gd name="connsiteX22" fmla="*/ 0 w 1083695"/>
                  <a:gd name="connsiteY22" fmla="*/ 484825 h 1466124"/>
                  <a:gd name="connsiteX23" fmla="*/ 4577 w 1083695"/>
                  <a:gd name="connsiteY23" fmla="*/ 439425 h 1466124"/>
                  <a:gd name="connsiteX24" fmla="*/ 2 w 1083695"/>
                  <a:gd name="connsiteY24" fmla="*/ 416766 h 1466124"/>
                  <a:gd name="connsiteX25" fmla="*/ 2 w 1083695"/>
                  <a:gd name="connsiteY25" fmla="*/ 136852 h 1466124"/>
                  <a:gd name="connsiteX26" fmla="*/ 98772 w 1083695"/>
                  <a:gd name="connsiteY26" fmla="*/ 38082 h 1466124"/>
                  <a:gd name="connsiteX27" fmla="*/ 189780 w 1083695"/>
                  <a:gd name="connsiteY27" fmla="*/ 98406 h 1466124"/>
                  <a:gd name="connsiteX28" fmla="*/ 195139 w 1083695"/>
                  <a:gd name="connsiteY28" fmla="*/ 124949 h 1466124"/>
                  <a:gd name="connsiteX29" fmla="*/ 195139 w 1083695"/>
                  <a:gd name="connsiteY29" fmla="*/ 123144 h 1466124"/>
                  <a:gd name="connsiteX30" fmla="*/ 309074 w 1083695"/>
                  <a:gd name="connsiteY30" fmla="*/ 9209 h 1466124"/>
                  <a:gd name="connsiteX31" fmla="*/ 423009 w 1083695"/>
                  <a:gd name="connsiteY31" fmla="*/ 123144 h 1466124"/>
                  <a:gd name="connsiteX32" fmla="*/ 423009 w 1083695"/>
                  <a:gd name="connsiteY32" fmla="*/ 135065 h 1466124"/>
                  <a:gd name="connsiteX33" fmla="*/ 423010 w 1083695"/>
                  <a:gd name="connsiteY33" fmla="*/ 135065 h 1466124"/>
                  <a:gd name="connsiteX34" fmla="*/ 423010 w 1083695"/>
                  <a:gd name="connsiteY34" fmla="*/ 113935 h 1466124"/>
                  <a:gd name="connsiteX35" fmla="*/ 536945 w 1083695"/>
                  <a:gd name="connsiteY35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22141 w 1083695"/>
                  <a:gd name="connsiteY14" fmla="*/ 917436 h 1466124"/>
                  <a:gd name="connsiteX15" fmla="*/ 684422 w 1083695"/>
                  <a:gd name="connsiteY15" fmla="*/ 937910 h 1466124"/>
                  <a:gd name="connsiteX16" fmla="*/ 751220 w 1083695"/>
                  <a:gd name="connsiteY16" fmla="*/ 1466124 h 1466124"/>
                  <a:gd name="connsiteX17" fmla="*/ 125130 w 1083695"/>
                  <a:gd name="connsiteY17" fmla="*/ 1466124 h 1466124"/>
                  <a:gd name="connsiteX18" fmla="*/ 191928 w 1083695"/>
                  <a:gd name="connsiteY18" fmla="*/ 937911 h 1466124"/>
                  <a:gd name="connsiteX19" fmla="*/ 154206 w 1083695"/>
                  <a:gd name="connsiteY19" fmla="*/ 917436 h 1466124"/>
                  <a:gd name="connsiteX20" fmla="*/ 0 w 1083695"/>
                  <a:gd name="connsiteY20" fmla="*/ 627410 h 1466124"/>
                  <a:gd name="connsiteX21" fmla="*/ 0 w 1083695"/>
                  <a:gd name="connsiteY21" fmla="*/ 484825 h 1466124"/>
                  <a:gd name="connsiteX22" fmla="*/ 4577 w 1083695"/>
                  <a:gd name="connsiteY22" fmla="*/ 439425 h 1466124"/>
                  <a:gd name="connsiteX23" fmla="*/ 2 w 1083695"/>
                  <a:gd name="connsiteY23" fmla="*/ 416766 h 1466124"/>
                  <a:gd name="connsiteX24" fmla="*/ 2 w 1083695"/>
                  <a:gd name="connsiteY24" fmla="*/ 136852 h 1466124"/>
                  <a:gd name="connsiteX25" fmla="*/ 98772 w 1083695"/>
                  <a:gd name="connsiteY25" fmla="*/ 38082 h 1466124"/>
                  <a:gd name="connsiteX26" fmla="*/ 189780 w 1083695"/>
                  <a:gd name="connsiteY26" fmla="*/ 98406 h 1466124"/>
                  <a:gd name="connsiteX27" fmla="*/ 195139 w 1083695"/>
                  <a:gd name="connsiteY27" fmla="*/ 124949 h 1466124"/>
                  <a:gd name="connsiteX28" fmla="*/ 195139 w 1083695"/>
                  <a:gd name="connsiteY28" fmla="*/ 123144 h 1466124"/>
                  <a:gd name="connsiteX29" fmla="*/ 309074 w 1083695"/>
                  <a:gd name="connsiteY29" fmla="*/ 9209 h 1466124"/>
                  <a:gd name="connsiteX30" fmla="*/ 423009 w 1083695"/>
                  <a:gd name="connsiteY30" fmla="*/ 123144 h 1466124"/>
                  <a:gd name="connsiteX31" fmla="*/ 423009 w 1083695"/>
                  <a:gd name="connsiteY31" fmla="*/ 135065 h 1466124"/>
                  <a:gd name="connsiteX32" fmla="*/ 423010 w 1083695"/>
                  <a:gd name="connsiteY32" fmla="*/ 135065 h 1466124"/>
                  <a:gd name="connsiteX33" fmla="*/ 423010 w 1083695"/>
                  <a:gd name="connsiteY33" fmla="*/ 113935 h 1466124"/>
                  <a:gd name="connsiteX34" fmla="*/ 536945 w 1083695"/>
                  <a:gd name="connsiteY34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416766 h 1466124"/>
                  <a:gd name="connsiteX23" fmla="*/ 2 w 1083695"/>
                  <a:gd name="connsiteY23" fmla="*/ 136852 h 1466124"/>
                  <a:gd name="connsiteX24" fmla="*/ 98772 w 1083695"/>
                  <a:gd name="connsiteY24" fmla="*/ 38082 h 1466124"/>
                  <a:gd name="connsiteX25" fmla="*/ 189780 w 1083695"/>
                  <a:gd name="connsiteY25" fmla="*/ 98406 h 1466124"/>
                  <a:gd name="connsiteX26" fmla="*/ 195139 w 1083695"/>
                  <a:gd name="connsiteY26" fmla="*/ 124949 h 1466124"/>
                  <a:gd name="connsiteX27" fmla="*/ 195139 w 1083695"/>
                  <a:gd name="connsiteY27" fmla="*/ 123144 h 1466124"/>
                  <a:gd name="connsiteX28" fmla="*/ 309074 w 1083695"/>
                  <a:gd name="connsiteY28" fmla="*/ 9209 h 1466124"/>
                  <a:gd name="connsiteX29" fmla="*/ 423009 w 1083695"/>
                  <a:gd name="connsiteY29" fmla="*/ 123144 h 1466124"/>
                  <a:gd name="connsiteX30" fmla="*/ 423009 w 1083695"/>
                  <a:gd name="connsiteY30" fmla="*/ 135065 h 1466124"/>
                  <a:gd name="connsiteX31" fmla="*/ 423010 w 1083695"/>
                  <a:gd name="connsiteY31" fmla="*/ 135065 h 1466124"/>
                  <a:gd name="connsiteX32" fmla="*/ 423010 w 1083695"/>
                  <a:gd name="connsiteY32" fmla="*/ 113935 h 1466124"/>
                  <a:gd name="connsiteX33" fmla="*/ 536945 w 1083695"/>
                  <a:gd name="connsiteY33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136852 h 1466124"/>
                  <a:gd name="connsiteX23" fmla="*/ 98772 w 1083695"/>
                  <a:gd name="connsiteY23" fmla="*/ 38082 h 1466124"/>
                  <a:gd name="connsiteX24" fmla="*/ 189780 w 1083695"/>
                  <a:gd name="connsiteY24" fmla="*/ 98406 h 1466124"/>
                  <a:gd name="connsiteX25" fmla="*/ 195139 w 1083695"/>
                  <a:gd name="connsiteY25" fmla="*/ 124949 h 1466124"/>
                  <a:gd name="connsiteX26" fmla="*/ 195139 w 1083695"/>
                  <a:gd name="connsiteY26" fmla="*/ 123144 h 1466124"/>
                  <a:gd name="connsiteX27" fmla="*/ 309074 w 1083695"/>
                  <a:gd name="connsiteY27" fmla="*/ 9209 h 1466124"/>
                  <a:gd name="connsiteX28" fmla="*/ 423009 w 1083695"/>
                  <a:gd name="connsiteY28" fmla="*/ 123144 h 1466124"/>
                  <a:gd name="connsiteX29" fmla="*/ 423009 w 1083695"/>
                  <a:gd name="connsiteY29" fmla="*/ 135065 h 1466124"/>
                  <a:gd name="connsiteX30" fmla="*/ 423010 w 1083695"/>
                  <a:gd name="connsiteY30" fmla="*/ 135065 h 1466124"/>
                  <a:gd name="connsiteX31" fmla="*/ 423010 w 1083695"/>
                  <a:gd name="connsiteY31" fmla="*/ 113935 h 1466124"/>
                  <a:gd name="connsiteX32" fmla="*/ 536945 w 1083695"/>
                  <a:gd name="connsiteY32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2 w 1083695"/>
                  <a:gd name="connsiteY21" fmla="*/ 136852 h 1466124"/>
                  <a:gd name="connsiteX22" fmla="*/ 98772 w 1083695"/>
                  <a:gd name="connsiteY22" fmla="*/ 38082 h 1466124"/>
                  <a:gd name="connsiteX23" fmla="*/ 189780 w 1083695"/>
                  <a:gd name="connsiteY23" fmla="*/ 98406 h 1466124"/>
                  <a:gd name="connsiteX24" fmla="*/ 195139 w 1083695"/>
                  <a:gd name="connsiteY24" fmla="*/ 124949 h 1466124"/>
                  <a:gd name="connsiteX25" fmla="*/ 195139 w 1083695"/>
                  <a:gd name="connsiteY25" fmla="*/ 123144 h 1466124"/>
                  <a:gd name="connsiteX26" fmla="*/ 309074 w 1083695"/>
                  <a:gd name="connsiteY26" fmla="*/ 9209 h 1466124"/>
                  <a:gd name="connsiteX27" fmla="*/ 423009 w 1083695"/>
                  <a:gd name="connsiteY27" fmla="*/ 123144 h 1466124"/>
                  <a:gd name="connsiteX28" fmla="*/ 423009 w 1083695"/>
                  <a:gd name="connsiteY28" fmla="*/ 135065 h 1466124"/>
                  <a:gd name="connsiteX29" fmla="*/ 423010 w 1083695"/>
                  <a:gd name="connsiteY29" fmla="*/ 135065 h 1466124"/>
                  <a:gd name="connsiteX30" fmla="*/ 423010 w 1083695"/>
                  <a:gd name="connsiteY30" fmla="*/ 113935 h 1466124"/>
                  <a:gd name="connsiteX31" fmla="*/ 536945 w 1083695"/>
                  <a:gd name="connsiteY31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2 w 1083695"/>
                  <a:gd name="connsiteY20" fmla="*/ 136852 h 1466124"/>
                  <a:gd name="connsiteX21" fmla="*/ 98772 w 1083695"/>
                  <a:gd name="connsiteY21" fmla="*/ 38082 h 1466124"/>
                  <a:gd name="connsiteX22" fmla="*/ 189780 w 1083695"/>
                  <a:gd name="connsiteY22" fmla="*/ 98406 h 1466124"/>
                  <a:gd name="connsiteX23" fmla="*/ 195139 w 1083695"/>
                  <a:gd name="connsiteY23" fmla="*/ 124949 h 1466124"/>
                  <a:gd name="connsiteX24" fmla="*/ 195139 w 1083695"/>
                  <a:gd name="connsiteY24" fmla="*/ 123144 h 1466124"/>
                  <a:gd name="connsiteX25" fmla="*/ 309074 w 1083695"/>
                  <a:gd name="connsiteY25" fmla="*/ 9209 h 1466124"/>
                  <a:gd name="connsiteX26" fmla="*/ 423009 w 1083695"/>
                  <a:gd name="connsiteY26" fmla="*/ 123144 h 1466124"/>
                  <a:gd name="connsiteX27" fmla="*/ 423009 w 1083695"/>
                  <a:gd name="connsiteY27" fmla="*/ 135065 h 1466124"/>
                  <a:gd name="connsiteX28" fmla="*/ 423010 w 1083695"/>
                  <a:gd name="connsiteY28" fmla="*/ 135065 h 1466124"/>
                  <a:gd name="connsiteX29" fmla="*/ 423010 w 1083695"/>
                  <a:gd name="connsiteY29" fmla="*/ 113935 h 1466124"/>
                  <a:gd name="connsiteX30" fmla="*/ 536945 w 1083695"/>
                  <a:gd name="connsiteY30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84893 w 1083695"/>
                  <a:gd name="connsiteY6" fmla="*/ 215468 h 1466124"/>
                  <a:gd name="connsiteX7" fmla="*/ 965457 w 1083695"/>
                  <a:gd name="connsiteY7" fmla="*/ 180679 h 1466124"/>
                  <a:gd name="connsiteX8" fmla="*/ 1079393 w 1083695"/>
                  <a:gd name="connsiteY8" fmla="*/ 299454 h 1466124"/>
                  <a:gd name="connsiteX9" fmla="*/ 1079392 w 1083695"/>
                  <a:gd name="connsiteY9" fmla="*/ 477159 h 1466124"/>
                  <a:gd name="connsiteX10" fmla="*/ 1021301 w 1083695"/>
                  <a:gd name="connsiteY10" fmla="*/ 622375 h 1466124"/>
                  <a:gd name="connsiteX11" fmla="*/ 851517 w 1083695"/>
                  <a:gd name="connsiteY11" fmla="*/ 787364 h 1466124"/>
                  <a:gd name="connsiteX12" fmla="*/ 722141 w 1083695"/>
                  <a:gd name="connsiteY12" fmla="*/ 917436 h 1466124"/>
                  <a:gd name="connsiteX13" fmla="*/ 684422 w 1083695"/>
                  <a:gd name="connsiteY13" fmla="*/ 937910 h 1466124"/>
                  <a:gd name="connsiteX14" fmla="*/ 751220 w 1083695"/>
                  <a:gd name="connsiteY14" fmla="*/ 1466124 h 1466124"/>
                  <a:gd name="connsiteX15" fmla="*/ 125130 w 1083695"/>
                  <a:gd name="connsiteY15" fmla="*/ 1466124 h 1466124"/>
                  <a:gd name="connsiteX16" fmla="*/ 191928 w 1083695"/>
                  <a:gd name="connsiteY16" fmla="*/ 937911 h 1466124"/>
                  <a:gd name="connsiteX17" fmla="*/ 154206 w 1083695"/>
                  <a:gd name="connsiteY17" fmla="*/ 917436 h 1466124"/>
                  <a:gd name="connsiteX18" fmla="*/ 0 w 1083695"/>
                  <a:gd name="connsiteY18" fmla="*/ 627410 h 1466124"/>
                  <a:gd name="connsiteX19" fmla="*/ 2 w 1083695"/>
                  <a:gd name="connsiteY19" fmla="*/ 136852 h 1466124"/>
                  <a:gd name="connsiteX20" fmla="*/ 98772 w 1083695"/>
                  <a:gd name="connsiteY20" fmla="*/ 38082 h 1466124"/>
                  <a:gd name="connsiteX21" fmla="*/ 189780 w 1083695"/>
                  <a:gd name="connsiteY21" fmla="*/ 98406 h 1466124"/>
                  <a:gd name="connsiteX22" fmla="*/ 195139 w 1083695"/>
                  <a:gd name="connsiteY22" fmla="*/ 124949 h 1466124"/>
                  <a:gd name="connsiteX23" fmla="*/ 195139 w 1083695"/>
                  <a:gd name="connsiteY23" fmla="*/ 123144 h 1466124"/>
                  <a:gd name="connsiteX24" fmla="*/ 309074 w 1083695"/>
                  <a:gd name="connsiteY24" fmla="*/ 9209 h 1466124"/>
                  <a:gd name="connsiteX25" fmla="*/ 423009 w 1083695"/>
                  <a:gd name="connsiteY25" fmla="*/ 123144 h 1466124"/>
                  <a:gd name="connsiteX26" fmla="*/ 423009 w 1083695"/>
                  <a:gd name="connsiteY26" fmla="*/ 135065 h 1466124"/>
                  <a:gd name="connsiteX27" fmla="*/ 423010 w 1083695"/>
                  <a:gd name="connsiteY27" fmla="*/ 135065 h 1466124"/>
                  <a:gd name="connsiteX28" fmla="*/ 423010 w 1083695"/>
                  <a:gd name="connsiteY28" fmla="*/ 113935 h 1466124"/>
                  <a:gd name="connsiteX29" fmla="*/ 536945 w 1083695"/>
                  <a:gd name="connsiteY29" fmla="*/ 0 h 14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3695" h="1466124">
                    <a:moveTo>
                      <a:pt x="536945" y="0"/>
                    </a:moveTo>
                    <a:cubicBezTo>
                      <a:pt x="584139" y="0"/>
                      <a:pt x="624630" y="28693"/>
                      <a:pt x="641926" y="69586"/>
                    </a:cubicBezTo>
                    <a:lnTo>
                      <a:pt x="649679" y="107986"/>
                    </a:lnTo>
                    <a:lnTo>
                      <a:pt x="657432" y="69586"/>
                    </a:lnTo>
                    <a:cubicBezTo>
                      <a:pt x="674728" y="28693"/>
                      <a:pt x="715219" y="0"/>
                      <a:pt x="762413" y="0"/>
                    </a:cubicBezTo>
                    <a:cubicBezTo>
                      <a:pt x="825338" y="0"/>
                      <a:pt x="876348" y="51010"/>
                      <a:pt x="876348" y="113935"/>
                    </a:cubicBezTo>
                    <a:lnTo>
                      <a:pt x="884893" y="215468"/>
                    </a:lnTo>
                    <a:cubicBezTo>
                      <a:pt x="905511" y="193974"/>
                      <a:pt x="933995" y="180679"/>
                      <a:pt x="965457" y="180679"/>
                    </a:cubicBezTo>
                    <a:cubicBezTo>
                      <a:pt x="1028382" y="180679"/>
                      <a:pt x="1079393" y="233857"/>
                      <a:pt x="1079393" y="299454"/>
                    </a:cubicBezTo>
                    <a:cubicBezTo>
                      <a:pt x="1079393" y="358688"/>
                      <a:pt x="1089074" y="423339"/>
                      <a:pt x="1079392" y="477159"/>
                    </a:cubicBezTo>
                    <a:cubicBezTo>
                      <a:pt x="1069710" y="530979"/>
                      <a:pt x="1068519" y="561731"/>
                      <a:pt x="1021301" y="622375"/>
                    </a:cubicBezTo>
                    <a:cubicBezTo>
                      <a:pt x="985887" y="667859"/>
                      <a:pt x="912753" y="730741"/>
                      <a:pt x="851517" y="787364"/>
                    </a:cubicBezTo>
                    <a:lnTo>
                      <a:pt x="722141" y="917436"/>
                    </a:lnTo>
                    <a:lnTo>
                      <a:pt x="684422" y="937910"/>
                    </a:lnTo>
                    <a:lnTo>
                      <a:pt x="751220" y="1466124"/>
                    </a:lnTo>
                    <a:lnTo>
                      <a:pt x="125130" y="1466124"/>
                    </a:lnTo>
                    <a:lnTo>
                      <a:pt x="191928" y="937911"/>
                    </a:lnTo>
                    <a:lnTo>
                      <a:pt x="154206" y="917436"/>
                    </a:lnTo>
                    <a:cubicBezTo>
                      <a:pt x="61169" y="854582"/>
                      <a:pt x="0" y="748139"/>
                      <a:pt x="0" y="627410"/>
                    </a:cubicBezTo>
                    <a:cubicBezTo>
                      <a:pt x="1" y="463891"/>
                      <a:pt x="1" y="300371"/>
                      <a:pt x="2" y="136852"/>
                    </a:cubicBezTo>
                    <a:cubicBezTo>
                      <a:pt x="2" y="82303"/>
                      <a:pt x="44223" y="38082"/>
                      <a:pt x="98772" y="38082"/>
                    </a:cubicBezTo>
                    <a:cubicBezTo>
                      <a:pt x="139684" y="38082"/>
                      <a:pt x="174786" y="62956"/>
                      <a:pt x="189780" y="98406"/>
                    </a:cubicBezTo>
                    <a:lnTo>
                      <a:pt x="195139" y="124949"/>
                    </a:lnTo>
                    <a:lnTo>
                      <a:pt x="195139" y="123144"/>
                    </a:lnTo>
                    <a:cubicBezTo>
                      <a:pt x="195139" y="60219"/>
                      <a:pt x="246149" y="9209"/>
                      <a:pt x="309074" y="9209"/>
                    </a:cubicBezTo>
                    <a:cubicBezTo>
                      <a:pt x="371999" y="9209"/>
                      <a:pt x="423009" y="60219"/>
                      <a:pt x="423009" y="123144"/>
                    </a:cubicBezTo>
                    <a:lnTo>
                      <a:pt x="423009" y="135065"/>
                    </a:lnTo>
                    <a:lnTo>
                      <a:pt x="423010" y="135065"/>
                    </a:lnTo>
                    <a:lnTo>
                      <a:pt x="423010" y="113935"/>
                    </a:lnTo>
                    <a:cubicBezTo>
                      <a:pt x="423010" y="51010"/>
                      <a:pt x="474020" y="0"/>
                      <a:pt x="53694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969D4B3-A3BD-371C-5684-6AD1E753B544}"/>
                </a:ext>
              </a:extLst>
            </p:cNvPr>
            <p:cNvSpPr/>
            <p:nvPr/>
          </p:nvSpPr>
          <p:spPr bwMode="auto">
            <a:xfrm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4E32D6A8-8BA8-0968-DD55-E7EC8C149105}"/>
                </a:ext>
              </a:extLst>
            </p:cNvPr>
            <p:cNvSpPr/>
            <p:nvPr/>
          </p:nvSpPr>
          <p:spPr bwMode="auto">
            <a:xfrm rot="16200000">
              <a:off x="3029029" y="1985462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D49C1DE-826F-B94F-E926-47ACB5427335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DA04893-1AEB-FB28-2FBE-3D95F8F47183}"/>
              </a:ext>
            </a:extLst>
          </p:cNvPr>
          <p:cNvGrpSpPr/>
          <p:nvPr/>
        </p:nvGrpSpPr>
        <p:grpSpPr>
          <a:xfrm>
            <a:off x="760483" y="3822700"/>
            <a:ext cx="2522434" cy="2522434"/>
            <a:chOff x="677525" y="3739742"/>
            <a:chExt cx="2688350" cy="268835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4C737515-76DE-46F3-E22C-13538D407BF7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EA3583C9-1FAD-14B3-CCDC-98193D9FECA4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C3D232B-1B40-211E-C18C-E98E7051224D}"/>
                </a:ext>
              </a:extLst>
            </p:cNvPr>
            <p:cNvGrpSpPr/>
            <p:nvPr/>
          </p:nvGrpSpPr>
          <p:grpSpPr>
            <a:xfrm>
              <a:off x="1210651" y="4176422"/>
              <a:ext cx="2064246" cy="1682663"/>
              <a:chOff x="4232920" y="1114442"/>
              <a:chExt cx="2008194" cy="1636972"/>
            </a:xfrm>
            <a:solidFill>
              <a:schemeClr val="bg1"/>
            </a:solidFill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84F4EEE-4D59-86F9-A2E4-8F974164473F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5CA85BB-EA18-F623-00FD-F2670BEA535F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  <a:grpFill/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E22AFA99-1F0D-92FA-9F40-77BAB2B0CB2E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1AA5112C-C7F4-6DBC-DAE0-ABD2CF2DD0F4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0136FD8C-4DAB-12B5-3B26-4E2985AABF80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43B46EFB-57E0-56C7-8D28-00C69A45C136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ABFFE715-5FF3-4A97-B642-96FC9DB16E4E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DFBE3154-45B5-C534-5DE4-41B444EB5A71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77371F9-4DC9-8965-7FAE-9F3A796091C7}"/>
                </a:ext>
              </a:extLst>
            </p:cNvPr>
            <p:cNvSpPr/>
            <p:nvPr/>
          </p:nvSpPr>
          <p:spPr bwMode="auto">
            <a:xfrm>
              <a:off x="2220669" y="5845298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E34AAB7E-13D1-47CA-E112-7135CD867B3E}"/>
                </a:ext>
              </a:extLst>
            </p:cNvPr>
            <p:cNvSpPr/>
            <p:nvPr/>
          </p:nvSpPr>
          <p:spPr bwMode="auto">
            <a:xfrm rot="16200000">
              <a:off x="-242106" y="4841488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6293771-6402-10BD-0541-131D881C37E3}"/>
              </a:ext>
            </a:extLst>
          </p:cNvPr>
          <p:cNvGrpSpPr/>
          <p:nvPr/>
        </p:nvGrpSpPr>
        <p:grpSpPr>
          <a:xfrm>
            <a:off x="3732283" y="3822700"/>
            <a:ext cx="2522434" cy="2522434"/>
            <a:chOff x="3649325" y="3739742"/>
            <a:chExt cx="2688350" cy="2688350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92F85ED6-6DD2-5E1F-1F12-10549E42C603}"/>
                </a:ext>
              </a:extLst>
            </p:cNvPr>
            <p:cNvSpPr/>
            <p:nvPr/>
          </p:nvSpPr>
          <p:spPr bwMode="auto">
            <a:xfrm>
              <a:off x="36493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5B32D5EF-EA47-657E-B029-62F88E5536D3}"/>
                </a:ext>
              </a:extLst>
            </p:cNvPr>
            <p:cNvSpPr/>
            <p:nvPr/>
          </p:nvSpPr>
          <p:spPr bwMode="auto">
            <a:xfrm>
              <a:off x="37697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A597F3A-998E-1595-C240-4A49F1B18293}"/>
                </a:ext>
              </a:extLst>
            </p:cNvPr>
            <p:cNvGrpSpPr/>
            <p:nvPr/>
          </p:nvGrpSpPr>
          <p:grpSpPr>
            <a:xfrm>
              <a:off x="4162608" y="4176425"/>
              <a:ext cx="2055374" cy="1682662"/>
              <a:chOff x="4232920" y="3136674"/>
              <a:chExt cx="1999564" cy="1636972"/>
            </a:xfrm>
            <a:solidFill>
              <a:schemeClr val="bg1"/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8FFFDE3-6D4A-90AE-0988-9B2ACC06C109}"/>
                  </a:ext>
                </a:extLst>
              </p:cNvPr>
              <p:cNvSpPr/>
              <p:nvPr/>
            </p:nvSpPr>
            <p:spPr bwMode="auto">
              <a:xfrm rot="5400000">
                <a:off x="3920404" y="3449190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6F38FBD-9EF8-CFC2-6079-56969CB6A57C}"/>
                  </a:ext>
                </a:extLst>
              </p:cNvPr>
              <p:cNvSpPr/>
              <p:nvPr/>
            </p:nvSpPr>
            <p:spPr bwMode="auto">
              <a:xfrm rot="16200000">
                <a:off x="5028112" y="3228286"/>
                <a:ext cx="1023737" cy="1385007"/>
              </a:xfrm>
              <a:custGeom>
                <a:avLst/>
                <a:gdLst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85486 w 1083695"/>
                  <a:gd name="connsiteY14" fmla="*/ 862581 h 1466124"/>
                  <a:gd name="connsiteX15" fmla="*/ 722141 w 1083695"/>
                  <a:gd name="connsiteY15" fmla="*/ 917436 h 1466124"/>
                  <a:gd name="connsiteX16" fmla="*/ 684422 w 1083695"/>
                  <a:gd name="connsiteY16" fmla="*/ 937910 h 1466124"/>
                  <a:gd name="connsiteX17" fmla="*/ 751220 w 1083695"/>
                  <a:gd name="connsiteY17" fmla="*/ 1466124 h 1466124"/>
                  <a:gd name="connsiteX18" fmla="*/ 125130 w 1083695"/>
                  <a:gd name="connsiteY18" fmla="*/ 1466124 h 1466124"/>
                  <a:gd name="connsiteX19" fmla="*/ 191928 w 1083695"/>
                  <a:gd name="connsiteY19" fmla="*/ 937911 h 1466124"/>
                  <a:gd name="connsiteX20" fmla="*/ 154206 w 1083695"/>
                  <a:gd name="connsiteY20" fmla="*/ 917436 h 1466124"/>
                  <a:gd name="connsiteX21" fmla="*/ 0 w 1083695"/>
                  <a:gd name="connsiteY21" fmla="*/ 627410 h 1466124"/>
                  <a:gd name="connsiteX22" fmla="*/ 0 w 1083695"/>
                  <a:gd name="connsiteY22" fmla="*/ 484825 h 1466124"/>
                  <a:gd name="connsiteX23" fmla="*/ 4577 w 1083695"/>
                  <a:gd name="connsiteY23" fmla="*/ 439425 h 1466124"/>
                  <a:gd name="connsiteX24" fmla="*/ 2 w 1083695"/>
                  <a:gd name="connsiteY24" fmla="*/ 416766 h 1466124"/>
                  <a:gd name="connsiteX25" fmla="*/ 2 w 1083695"/>
                  <a:gd name="connsiteY25" fmla="*/ 136852 h 1466124"/>
                  <a:gd name="connsiteX26" fmla="*/ 98772 w 1083695"/>
                  <a:gd name="connsiteY26" fmla="*/ 38082 h 1466124"/>
                  <a:gd name="connsiteX27" fmla="*/ 189780 w 1083695"/>
                  <a:gd name="connsiteY27" fmla="*/ 98406 h 1466124"/>
                  <a:gd name="connsiteX28" fmla="*/ 195139 w 1083695"/>
                  <a:gd name="connsiteY28" fmla="*/ 124949 h 1466124"/>
                  <a:gd name="connsiteX29" fmla="*/ 195139 w 1083695"/>
                  <a:gd name="connsiteY29" fmla="*/ 123144 h 1466124"/>
                  <a:gd name="connsiteX30" fmla="*/ 309074 w 1083695"/>
                  <a:gd name="connsiteY30" fmla="*/ 9209 h 1466124"/>
                  <a:gd name="connsiteX31" fmla="*/ 423009 w 1083695"/>
                  <a:gd name="connsiteY31" fmla="*/ 123144 h 1466124"/>
                  <a:gd name="connsiteX32" fmla="*/ 423009 w 1083695"/>
                  <a:gd name="connsiteY32" fmla="*/ 135065 h 1466124"/>
                  <a:gd name="connsiteX33" fmla="*/ 423010 w 1083695"/>
                  <a:gd name="connsiteY33" fmla="*/ 135065 h 1466124"/>
                  <a:gd name="connsiteX34" fmla="*/ 423010 w 1083695"/>
                  <a:gd name="connsiteY34" fmla="*/ 113935 h 1466124"/>
                  <a:gd name="connsiteX35" fmla="*/ 536945 w 1083695"/>
                  <a:gd name="connsiteY35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22141 w 1083695"/>
                  <a:gd name="connsiteY14" fmla="*/ 917436 h 1466124"/>
                  <a:gd name="connsiteX15" fmla="*/ 684422 w 1083695"/>
                  <a:gd name="connsiteY15" fmla="*/ 937910 h 1466124"/>
                  <a:gd name="connsiteX16" fmla="*/ 751220 w 1083695"/>
                  <a:gd name="connsiteY16" fmla="*/ 1466124 h 1466124"/>
                  <a:gd name="connsiteX17" fmla="*/ 125130 w 1083695"/>
                  <a:gd name="connsiteY17" fmla="*/ 1466124 h 1466124"/>
                  <a:gd name="connsiteX18" fmla="*/ 191928 w 1083695"/>
                  <a:gd name="connsiteY18" fmla="*/ 937911 h 1466124"/>
                  <a:gd name="connsiteX19" fmla="*/ 154206 w 1083695"/>
                  <a:gd name="connsiteY19" fmla="*/ 917436 h 1466124"/>
                  <a:gd name="connsiteX20" fmla="*/ 0 w 1083695"/>
                  <a:gd name="connsiteY20" fmla="*/ 627410 h 1466124"/>
                  <a:gd name="connsiteX21" fmla="*/ 0 w 1083695"/>
                  <a:gd name="connsiteY21" fmla="*/ 484825 h 1466124"/>
                  <a:gd name="connsiteX22" fmla="*/ 4577 w 1083695"/>
                  <a:gd name="connsiteY22" fmla="*/ 439425 h 1466124"/>
                  <a:gd name="connsiteX23" fmla="*/ 2 w 1083695"/>
                  <a:gd name="connsiteY23" fmla="*/ 416766 h 1466124"/>
                  <a:gd name="connsiteX24" fmla="*/ 2 w 1083695"/>
                  <a:gd name="connsiteY24" fmla="*/ 136852 h 1466124"/>
                  <a:gd name="connsiteX25" fmla="*/ 98772 w 1083695"/>
                  <a:gd name="connsiteY25" fmla="*/ 38082 h 1466124"/>
                  <a:gd name="connsiteX26" fmla="*/ 189780 w 1083695"/>
                  <a:gd name="connsiteY26" fmla="*/ 98406 h 1466124"/>
                  <a:gd name="connsiteX27" fmla="*/ 195139 w 1083695"/>
                  <a:gd name="connsiteY27" fmla="*/ 124949 h 1466124"/>
                  <a:gd name="connsiteX28" fmla="*/ 195139 w 1083695"/>
                  <a:gd name="connsiteY28" fmla="*/ 123144 h 1466124"/>
                  <a:gd name="connsiteX29" fmla="*/ 309074 w 1083695"/>
                  <a:gd name="connsiteY29" fmla="*/ 9209 h 1466124"/>
                  <a:gd name="connsiteX30" fmla="*/ 423009 w 1083695"/>
                  <a:gd name="connsiteY30" fmla="*/ 123144 h 1466124"/>
                  <a:gd name="connsiteX31" fmla="*/ 423009 w 1083695"/>
                  <a:gd name="connsiteY31" fmla="*/ 135065 h 1466124"/>
                  <a:gd name="connsiteX32" fmla="*/ 423010 w 1083695"/>
                  <a:gd name="connsiteY32" fmla="*/ 135065 h 1466124"/>
                  <a:gd name="connsiteX33" fmla="*/ 423010 w 1083695"/>
                  <a:gd name="connsiteY33" fmla="*/ 113935 h 1466124"/>
                  <a:gd name="connsiteX34" fmla="*/ 536945 w 1083695"/>
                  <a:gd name="connsiteY34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416766 h 1466124"/>
                  <a:gd name="connsiteX23" fmla="*/ 2 w 1083695"/>
                  <a:gd name="connsiteY23" fmla="*/ 136852 h 1466124"/>
                  <a:gd name="connsiteX24" fmla="*/ 98772 w 1083695"/>
                  <a:gd name="connsiteY24" fmla="*/ 38082 h 1466124"/>
                  <a:gd name="connsiteX25" fmla="*/ 189780 w 1083695"/>
                  <a:gd name="connsiteY25" fmla="*/ 98406 h 1466124"/>
                  <a:gd name="connsiteX26" fmla="*/ 195139 w 1083695"/>
                  <a:gd name="connsiteY26" fmla="*/ 124949 h 1466124"/>
                  <a:gd name="connsiteX27" fmla="*/ 195139 w 1083695"/>
                  <a:gd name="connsiteY27" fmla="*/ 123144 h 1466124"/>
                  <a:gd name="connsiteX28" fmla="*/ 309074 w 1083695"/>
                  <a:gd name="connsiteY28" fmla="*/ 9209 h 1466124"/>
                  <a:gd name="connsiteX29" fmla="*/ 423009 w 1083695"/>
                  <a:gd name="connsiteY29" fmla="*/ 123144 h 1466124"/>
                  <a:gd name="connsiteX30" fmla="*/ 423009 w 1083695"/>
                  <a:gd name="connsiteY30" fmla="*/ 135065 h 1466124"/>
                  <a:gd name="connsiteX31" fmla="*/ 423010 w 1083695"/>
                  <a:gd name="connsiteY31" fmla="*/ 135065 h 1466124"/>
                  <a:gd name="connsiteX32" fmla="*/ 423010 w 1083695"/>
                  <a:gd name="connsiteY32" fmla="*/ 113935 h 1466124"/>
                  <a:gd name="connsiteX33" fmla="*/ 536945 w 1083695"/>
                  <a:gd name="connsiteY33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136852 h 1466124"/>
                  <a:gd name="connsiteX23" fmla="*/ 98772 w 1083695"/>
                  <a:gd name="connsiteY23" fmla="*/ 38082 h 1466124"/>
                  <a:gd name="connsiteX24" fmla="*/ 189780 w 1083695"/>
                  <a:gd name="connsiteY24" fmla="*/ 98406 h 1466124"/>
                  <a:gd name="connsiteX25" fmla="*/ 195139 w 1083695"/>
                  <a:gd name="connsiteY25" fmla="*/ 124949 h 1466124"/>
                  <a:gd name="connsiteX26" fmla="*/ 195139 w 1083695"/>
                  <a:gd name="connsiteY26" fmla="*/ 123144 h 1466124"/>
                  <a:gd name="connsiteX27" fmla="*/ 309074 w 1083695"/>
                  <a:gd name="connsiteY27" fmla="*/ 9209 h 1466124"/>
                  <a:gd name="connsiteX28" fmla="*/ 423009 w 1083695"/>
                  <a:gd name="connsiteY28" fmla="*/ 123144 h 1466124"/>
                  <a:gd name="connsiteX29" fmla="*/ 423009 w 1083695"/>
                  <a:gd name="connsiteY29" fmla="*/ 135065 h 1466124"/>
                  <a:gd name="connsiteX30" fmla="*/ 423010 w 1083695"/>
                  <a:gd name="connsiteY30" fmla="*/ 135065 h 1466124"/>
                  <a:gd name="connsiteX31" fmla="*/ 423010 w 1083695"/>
                  <a:gd name="connsiteY31" fmla="*/ 113935 h 1466124"/>
                  <a:gd name="connsiteX32" fmla="*/ 536945 w 1083695"/>
                  <a:gd name="connsiteY32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2 w 1083695"/>
                  <a:gd name="connsiteY21" fmla="*/ 136852 h 1466124"/>
                  <a:gd name="connsiteX22" fmla="*/ 98772 w 1083695"/>
                  <a:gd name="connsiteY22" fmla="*/ 38082 h 1466124"/>
                  <a:gd name="connsiteX23" fmla="*/ 189780 w 1083695"/>
                  <a:gd name="connsiteY23" fmla="*/ 98406 h 1466124"/>
                  <a:gd name="connsiteX24" fmla="*/ 195139 w 1083695"/>
                  <a:gd name="connsiteY24" fmla="*/ 124949 h 1466124"/>
                  <a:gd name="connsiteX25" fmla="*/ 195139 w 1083695"/>
                  <a:gd name="connsiteY25" fmla="*/ 123144 h 1466124"/>
                  <a:gd name="connsiteX26" fmla="*/ 309074 w 1083695"/>
                  <a:gd name="connsiteY26" fmla="*/ 9209 h 1466124"/>
                  <a:gd name="connsiteX27" fmla="*/ 423009 w 1083695"/>
                  <a:gd name="connsiteY27" fmla="*/ 123144 h 1466124"/>
                  <a:gd name="connsiteX28" fmla="*/ 423009 w 1083695"/>
                  <a:gd name="connsiteY28" fmla="*/ 135065 h 1466124"/>
                  <a:gd name="connsiteX29" fmla="*/ 423010 w 1083695"/>
                  <a:gd name="connsiteY29" fmla="*/ 135065 h 1466124"/>
                  <a:gd name="connsiteX30" fmla="*/ 423010 w 1083695"/>
                  <a:gd name="connsiteY30" fmla="*/ 113935 h 1466124"/>
                  <a:gd name="connsiteX31" fmla="*/ 536945 w 1083695"/>
                  <a:gd name="connsiteY31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2 w 1083695"/>
                  <a:gd name="connsiteY20" fmla="*/ 136852 h 1466124"/>
                  <a:gd name="connsiteX21" fmla="*/ 98772 w 1083695"/>
                  <a:gd name="connsiteY21" fmla="*/ 38082 h 1466124"/>
                  <a:gd name="connsiteX22" fmla="*/ 189780 w 1083695"/>
                  <a:gd name="connsiteY22" fmla="*/ 98406 h 1466124"/>
                  <a:gd name="connsiteX23" fmla="*/ 195139 w 1083695"/>
                  <a:gd name="connsiteY23" fmla="*/ 124949 h 1466124"/>
                  <a:gd name="connsiteX24" fmla="*/ 195139 w 1083695"/>
                  <a:gd name="connsiteY24" fmla="*/ 123144 h 1466124"/>
                  <a:gd name="connsiteX25" fmla="*/ 309074 w 1083695"/>
                  <a:gd name="connsiteY25" fmla="*/ 9209 h 1466124"/>
                  <a:gd name="connsiteX26" fmla="*/ 423009 w 1083695"/>
                  <a:gd name="connsiteY26" fmla="*/ 123144 h 1466124"/>
                  <a:gd name="connsiteX27" fmla="*/ 423009 w 1083695"/>
                  <a:gd name="connsiteY27" fmla="*/ 135065 h 1466124"/>
                  <a:gd name="connsiteX28" fmla="*/ 423010 w 1083695"/>
                  <a:gd name="connsiteY28" fmla="*/ 135065 h 1466124"/>
                  <a:gd name="connsiteX29" fmla="*/ 423010 w 1083695"/>
                  <a:gd name="connsiteY29" fmla="*/ 113935 h 1466124"/>
                  <a:gd name="connsiteX30" fmla="*/ 536945 w 1083695"/>
                  <a:gd name="connsiteY30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84893 w 1083695"/>
                  <a:gd name="connsiteY6" fmla="*/ 215468 h 1466124"/>
                  <a:gd name="connsiteX7" fmla="*/ 965457 w 1083695"/>
                  <a:gd name="connsiteY7" fmla="*/ 180679 h 1466124"/>
                  <a:gd name="connsiteX8" fmla="*/ 1079393 w 1083695"/>
                  <a:gd name="connsiteY8" fmla="*/ 299454 h 1466124"/>
                  <a:gd name="connsiteX9" fmla="*/ 1079392 w 1083695"/>
                  <a:gd name="connsiteY9" fmla="*/ 477159 h 1466124"/>
                  <a:gd name="connsiteX10" fmla="*/ 1021301 w 1083695"/>
                  <a:gd name="connsiteY10" fmla="*/ 622375 h 1466124"/>
                  <a:gd name="connsiteX11" fmla="*/ 851517 w 1083695"/>
                  <a:gd name="connsiteY11" fmla="*/ 787364 h 1466124"/>
                  <a:gd name="connsiteX12" fmla="*/ 722141 w 1083695"/>
                  <a:gd name="connsiteY12" fmla="*/ 917436 h 1466124"/>
                  <a:gd name="connsiteX13" fmla="*/ 684422 w 1083695"/>
                  <a:gd name="connsiteY13" fmla="*/ 937910 h 1466124"/>
                  <a:gd name="connsiteX14" fmla="*/ 751220 w 1083695"/>
                  <a:gd name="connsiteY14" fmla="*/ 1466124 h 1466124"/>
                  <a:gd name="connsiteX15" fmla="*/ 125130 w 1083695"/>
                  <a:gd name="connsiteY15" fmla="*/ 1466124 h 1466124"/>
                  <a:gd name="connsiteX16" fmla="*/ 191928 w 1083695"/>
                  <a:gd name="connsiteY16" fmla="*/ 937911 h 1466124"/>
                  <a:gd name="connsiteX17" fmla="*/ 154206 w 1083695"/>
                  <a:gd name="connsiteY17" fmla="*/ 917436 h 1466124"/>
                  <a:gd name="connsiteX18" fmla="*/ 0 w 1083695"/>
                  <a:gd name="connsiteY18" fmla="*/ 627410 h 1466124"/>
                  <a:gd name="connsiteX19" fmla="*/ 2 w 1083695"/>
                  <a:gd name="connsiteY19" fmla="*/ 136852 h 1466124"/>
                  <a:gd name="connsiteX20" fmla="*/ 98772 w 1083695"/>
                  <a:gd name="connsiteY20" fmla="*/ 38082 h 1466124"/>
                  <a:gd name="connsiteX21" fmla="*/ 189780 w 1083695"/>
                  <a:gd name="connsiteY21" fmla="*/ 98406 h 1466124"/>
                  <a:gd name="connsiteX22" fmla="*/ 195139 w 1083695"/>
                  <a:gd name="connsiteY22" fmla="*/ 124949 h 1466124"/>
                  <a:gd name="connsiteX23" fmla="*/ 195139 w 1083695"/>
                  <a:gd name="connsiteY23" fmla="*/ 123144 h 1466124"/>
                  <a:gd name="connsiteX24" fmla="*/ 309074 w 1083695"/>
                  <a:gd name="connsiteY24" fmla="*/ 9209 h 1466124"/>
                  <a:gd name="connsiteX25" fmla="*/ 423009 w 1083695"/>
                  <a:gd name="connsiteY25" fmla="*/ 123144 h 1466124"/>
                  <a:gd name="connsiteX26" fmla="*/ 423009 w 1083695"/>
                  <a:gd name="connsiteY26" fmla="*/ 135065 h 1466124"/>
                  <a:gd name="connsiteX27" fmla="*/ 423010 w 1083695"/>
                  <a:gd name="connsiteY27" fmla="*/ 135065 h 1466124"/>
                  <a:gd name="connsiteX28" fmla="*/ 423010 w 1083695"/>
                  <a:gd name="connsiteY28" fmla="*/ 113935 h 1466124"/>
                  <a:gd name="connsiteX29" fmla="*/ 536945 w 1083695"/>
                  <a:gd name="connsiteY29" fmla="*/ 0 h 14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3695" h="1466124">
                    <a:moveTo>
                      <a:pt x="536945" y="0"/>
                    </a:moveTo>
                    <a:cubicBezTo>
                      <a:pt x="584139" y="0"/>
                      <a:pt x="624630" y="28693"/>
                      <a:pt x="641926" y="69586"/>
                    </a:cubicBezTo>
                    <a:lnTo>
                      <a:pt x="649679" y="107986"/>
                    </a:lnTo>
                    <a:lnTo>
                      <a:pt x="657432" y="69586"/>
                    </a:lnTo>
                    <a:cubicBezTo>
                      <a:pt x="674728" y="28693"/>
                      <a:pt x="715219" y="0"/>
                      <a:pt x="762413" y="0"/>
                    </a:cubicBezTo>
                    <a:cubicBezTo>
                      <a:pt x="825338" y="0"/>
                      <a:pt x="876348" y="51010"/>
                      <a:pt x="876348" y="113935"/>
                    </a:cubicBezTo>
                    <a:lnTo>
                      <a:pt x="884893" y="215468"/>
                    </a:lnTo>
                    <a:cubicBezTo>
                      <a:pt x="905511" y="193974"/>
                      <a:pt x="933995" y="180679"/>
                      <a:pt x="965457" y="180679"/>
                    </a:cubicBezTo>
                    <a:cubicBezTo>
                      <a:pt x="1028382" y="180679"/>
                      <a:pt x="1079393" y="233857"/>
                      <a:pt x="1079393" y="299454"/>
                    </a:cubicBezTo>
                    <a:cubicBezTo>
                      <a:pt x="1079393" y="358688"/>
                      <a:pt x="1089074" y="423339"/>
                      <a:pt x="1079392" y="477159"/>
                    </a:cubicBezTo>
                    <a:cubicBezTo>
                      <a:pt x="1069710" y="530979"/>
                      <a:pt x="1068519" y="561731"/>
                      <a:pt x="1021301" y="622375"/>
                    </a:cubicBezTo>
                    <a:cubicBezTo>
                      <a:pt x="985887" y="667859"/>
                      <a:pt x="912753" y="730741"/>
                      <a:pt x="851517" y="787364"/>
                    </a:cubicBezTo>
                    <a:lnTo>
                      <a:pt x="722141" y="917436"/>
                    </a:lnTo>
                    <a:lnTo>
                      <a:pt x="684422" y="937910"/>
                    </a:lnTo>
                    <a:lnTo>
                      <a:pt x="751220" y="1466124"/>
                    </a:lnTo>
                    <a:lnTo>
                      <a:pt x="125130" y="1466124"/>
                    </a:lnTo>
                    <a:lnTo>
                      <a:pt x="191928" y="937911"/>
                    </a:lnTo>
                    <a:lnTo>
                      <a:pt x="154206" y="917436"/>
                    </a:lnTo>
                    <a:cubicBezTo>
                      <a:pt x="61169" y="854582"/>
                      <a:pt x="0" y="748139"/>
                      <a:pt x="0" y="627410"/>
                    </a:cubicBezTo>
                    <a:cubicBezTo>
                      <a:pt x="1" y="463891"/>
                      <a:pt x="1" y="300371"/>
                      <a:pt x="2" y="136852"/>
                    </a:cubicBezTo>
                    <a:cubicBezTo>
                      <a:pt x="2" y="82303"/>
                      <a:pt x="44223" y="38082"/>
                      <a:pt x="98772" y="38082"/>
                    </a:cubicBezTo>
                    <a:cubicBezTo>
                      <a:pt x="139684" y="38082"/>
                      <a:pt x="174786" y="62956"/>
                      <a:pt x="189780" y="98406"/>
                    </a:cubicBezTo>
                    <a:lnTo>
                      <a:pt x="195139" y="124949"/>
                    </a:lnTo>
                    <a:lnTo>
                      <a:pt x="195139" y="123144"/>
                    </a:lnTo>
                    <a:cubicBezTo>
                      <a:pt x="195139" y="60219"/>
                      <a:pt x="246149" y="9209"/>
                      <a:pt x="309074" y="9209"/>
                    </a:cubicBezTo>
                    <a:cubicBezTo>
                      <a:pt x="371999" y="9209"/>
                      <a:pt x="423009" y="60219"/>
                      <a:pt x="423009" y="123144"/>
                    </a:cubicBezTo>
                    <a:lnTo>
                      <a:pt x="423009" y="135065"/>
                    </a:lnTo>
                    <a:lnTo>
                      <a:pt x="423010" y="135065"/>
                    </a:lnTo>
                    <a:lnTo>
                      <a:pt x="423010" y="113935"/>
                    </a:lnTo>
                    <a:cubicBezTo>
                      <a:pt x="423010" y="51010"/>
                      <a:pt x="474020" y="0"/>
                      <a:pt x="536945" y="0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0B14373-45D8-3343-09B2-B01A07FB6227}"/>
                </a:ext>
              </a:extLst>
            </p:cNvPr>
            <p:cNvSpPr/>
            <p:nvPr/>
          </p:nvSpPr>
          <p:spPr bwMode="auto">
            <a:xfrm>
              <a:off x="5140460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486AE55E-AFC2-2645-EC01-BFA0A7342259}"/>
                </a:ext>
              </a:extLst>
            </p:cNvPr>
            <p:cNvSpPr/>
            <p:nvPr/>
          </p:nvSpPr>
          <p:spPr bwMode="auto">
            <a:xfrm rot="16200000">
              <a:off x="2709260" y="4841489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9764EE7-6558-EBE7-3823-E34766B68B84}"/>
              </a:ext>
            </a:extLst>
          </p:cNvPr>
          <p:cNvGrpSpPr/>
          <p:nvPr/>
        </p:nvGrpSpPr>
        <p:grpSpPr>
          <a:xfrm>
            <a:off x="6651924" y="942443"/>
            <a:ext cx="2507886" cy="2507886"/>
            <a:chOff x="6651924" y="942443"/>
            <a:chExt cx="2507886" cy="250788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19E63034-858B-0C40-5BEF-D189472CDC10}"/>
                </a:ext>
              </a:extLst>
            </p:cNvPr>
            <p:cNvGrpSpPr/>
            <p:nvPr/>
          </p:nvGrpSpPr>
          <p:grpSpPr>
            <a:xfrm>
              <a:off x="6651924" y="942443"/>
              <a:ext cx="2507886" cy="2507886"/>
              <a:chOff x="8680856" y="742940"/>
              <a:chExt cx="2735056" cy="2735056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9DACF99E-2523-9DDE-9DE9-608C65645F45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B3C4A7AB-5419-3650-8EBC-EB146D06B4B6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1EE6B78-C77F-6A2A-B921-A4E4570E83CE}"/>
                </a:ext>
              </a:extLst>
            </p:cNvPr>
            <p:cNvGrpSpPr/>
            <p:nvPr/>
          </p:nvGrpSpPr>
          <p:grpSpPr>
            <a:xfrm>
              <a:off x="7007469" y="1360488"/>
              <a:ext cx="2005009" cy="1438275"/>
              <a:chOff x="7122527" y="1546900"/>
              <a:chExt cx="2005009" cy="1438275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CBB20AD1-2015-6A55-5DB1-2D94869DA573}"/>
                  </a:ext>
                </a:extLst>
              </p:cNvPr>
              <p:cNvSpPr/>
              <p:nvPr/>
            </p:nvSpPr>
            <p:spPr bwMode="auto">
              <a:xfrm rot="5400000">
                <a:off x="6757219" y="2099111"/>
                <a:ext cx="1251372" cy="520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9BB4537-A8D4-797B-50A5-13E621FCC813}"/>
                  </a:ext>
                </a:extLst>
              </p:cNvPr>
              <p:cNvSpPr/>
              <p:nvPr/>
            </p:nvSpPr>
            <p:spPr bwMode="auto">
              <a:xfrm rot="16200000">
                <a:off x="7626892" y="1302852"/>
                <a:ext cx="1256595" cy="1744692"/>
              </a:xfrm>
              <a:custGeom>
                <a:avLst/>
                <a:gdLst>
                  <a:gd name="connsiteX0" fmla="*/ 1256341 w 1256595"/>
                  <a:gd name="connsiteY0" fmla="*/ 380078 h 1744692"/>
                  <a:gd name="connsiteX1" fmla="*/ 1240504 w 1256595"/>
                  <a:gd name="connsiteY1" fmla="*/ 631314 h 1744692"/>
                  <a:gd name="connsiteX2" fmla="*/ 1205326 w 1256595"/>
                  <a:gd name="connsiteY2" fmla="*/ 718279 h 1744692"/>
                  <a:gd name="connsiteX3" fmla="*/ 923407 w 1256595"/>
                  <a:gd name="connsiteY3" fmla="*/ 1005967 h 1744692"/>
                  <a:gd name="connsiteX4" fmla="*/ 909183 w 1256595"/>
                  <a:gd name="connsiteY4" fmla="*/ 1016961 h 1744692"/>
                  <a:gd name="connsiteX5" fmla="*/ 893584 w 1256595"/>
                  <a:gd name="connsiteY5" fmla="*/ 1067211 h 1744692"/>
                  <a:gd name="connsiteX6" fmla="*/ 703694 w 1256595"/>
                  <a:gd name="connsiteY6" fmla="*/ 1257103 h 1744692"/>
                  <a:gd name="connsiteX7" fmla="*/ 686206 w 1256595"/>
                  <a:gd name="connsiteY7" fmla="*/ 1262532 h 1744692"/>
                  <a:gd name="connsiteX8" fmla="*/ 776028 w 1256595"/>
                  <a:gd name="connsiteY8" fmla="*/ 1744692 h 1744692"/>
                  <a:gd name="connsiteX9" fmla="*/ 132602 w 1256595"/>
                  <a:gd name="connsiteY9" fmla="*/ 1744692 h 1744692"/>
                  <a:gd name="connsiteX10" fmla="*/ 223135 w 1256595"/>
                  <a:gd name="connsiteY10" fmla="*/ 1258718 h 1744692"/>
                  <a:gd name="connsiteX11" fmla="*/ 217931 w 1256595"/>
                  <a:gd name="connsiteY11" fmla="*/ 1257103 h 1744692"/>
                  <a:gd name="connsiteX12" fmla="*/ 0 w 1256595"/>
                  <a:gd name="connsiteY12" fmla="*/ 928319 h 1744692"/>
                  <a:gd name="connsiteX13" fmla="*/ 1 w 1256595"/>
                  <a:gd name="connsiteY13" fmla="*/ 571497 h 1744692"/>
                  <a:gd name="connsiteX14" fmla="*/ 515 w 1256595"/>
                  <a:gd name="connsiteY14" fmla="*/ 571497 h 1744692"/>
                  <a:gd name="connsiteX15" fmla="*/ 515 w 1256595"/>
                  <a:gd name="connsiteY15" fmla="*/ 150272 h 1744692"/>
                  <a:gd name="connsiteX16" fmla="*/ 87431 w 1256595"/>
                  <a:gd name="connsiteY16" fmla="*/ 63356 h 1744692"/>
                  <a:gd name="connsiteX17" fmla="*/ 174347 w 1256595"/>
                  <a:gd name="connsiteY17" fmla="*/ 150272 h 1744692"/>
                  <a:gd name="connsiteX18" fmla="*/ 174347 w 1256595"/>
                  <a:gd name="connsiteY18" fmla="*/ 571497 h 1744692"/>
                  <a:gd name="connsiteX19" fmla="*/ 227075 w 1256595"/>
                  <a:gd name="connsiteY19" fmla="*/ 571497 h 1744692"/>
                  <a:gd name="connsiteX20" fmla="*/ 227075 w 1256595"/>
                  <a:gd name="connsiteY20" fmla="*/ 126213 h 1744692"/>
                  <a:gd name="connsiteX21" fmla="*/ 325213 w 1256595"/>
                  <a:gd name="connsiteY21" fmla="*/ 28075 h 1744692"/>
                  <a:gd name="connsiteX22" fmla="*/ 423351 w 1256595"/>
                  <a:gd name="connsiteY22" fmla="*/ 126213 h 1744692"/>
                  <a:gd name="connsiteX23" fmla="*/ 423351 w 1256595"/>
                  <a:gd name="connsiteY23" fmla="*/ 571497 h 1744692"/>
                  <a:gd name="connsiteX24" fmla="*/ 476079 w 1256595"/>
                  <a:gd name="connsiteY24" fmla="*/ 571497 h 1744692"/>
                  <a:gd name="connsiteX25" fmla="*/ 476079 w 1256595"/>
                  <a:gd name="connsiteY25" fmla="*/ 98138 h 1744692"/>
                  <a:gd name="connsiteX26" fmla="*/ 574217 w 1256595"/>
                  <a:gd name="connsiteY26" fmla="*/ 0 h 1744692"/>
                  <a:gd name="connsiteX27" fmla="*/ 672355 w 1256595"/>
                  <a:gd name="connsiteY27" fmla="*/ 98138 h 1744692"/>
                  <a:gd name="connsiteX28" fmla="*/ 672355 w 1256595"/>
                  <a:gd name="connsiteY28" fmla="*/ 571497 h 1744692"/>
                  <a:gd name="connsiteX29" fmla="*/ 725083 w 1256595"/>
                  <a:gd name="connsiteY29" fmla="*/ 571497 h 1744692"/>
                  <a:gd name="connsiteX30" fmla="*/ 725083 w 1256595"/>
                  <a:gd name="connsiteY30" fmla="*/ 98138 h 1744692"/>
                  <a:gd name="connsiteX31" fmla="*/ 823221 w 1256595"/>
                  <a:gd name="connsiteY31" fmla="*/ 0 h 1744692"/>
                  <a:gd name="connsiteX32" fmla="*/ 921359 w 1256595"/>
                  <a:gd name="connsiteY32" fmla="*/ 98138 h 1744692"/>
                  <a:gd name="connsiteX33" fmla="*/ 921359 w 1256595"/>
                  <a:gd name="connsiteY33" fmla="*/ 571497 h 1744692"/>
                  <a:gd name="connsiteX34" fmla="*/ 921625 w 1256595"/>
                  <a:gd name="connsiteY34" fmla="*/ 571497 h 1744692"/>
                  <a:gd name="connsiteX35" fmla="*/ 921625 w 1256595"/>
                  <a:gd name="connsiteY35" fmla="*/ 692811 h 1744692"/>
                  <a:gd name="connsiteX36" fmla="*/ 1018608 w 1256595"/>
                  <a:gd name="connsiteY36" fmla="*/ 599549 h 1744692"/>
                  <a:gd name="connsiteX37" fmla="*/ 1046071 w 1256595"/>
                  <a:gd name="connsiteY37" fmla="*/ 383179 h 1744692"/>
                  <a:gd name="connsiteX38" fmla="*/ 1165061 w 1256595"/>
                  <a:gd name="connsiteY38" fmla="*/ 270642 h 1744692"/>
                  <a:gd name="connsiteX39" fmla="*/ 1256341 w 1256595"/>
                  <a:gd name="connsiteY39" fmla="*/ 380078 h 174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56595" h="1744692">
                    <a:moveTo>
                      <a:pt x="1256341" y="380078"/>
                    </a:moveTo>
                    <a:lnTo>
                      <a:pt x="1240504" y="631314"/>
                    </a:lnTo>
                    <a:cubicBezTo>
                      <a:pt x="1234961" y="682571"/>
                      <a:pt x="1212937" y="702149"/>
                      <a:pt x="1205326" y="718279"/>
                    </a:cubicBezTo>
                    <a:cubicBezTo>
                      <a:pt x="1135004" y="779118"/>
                      <a:pt x="999074" y="939939"/>
                      <a:pt x="923407" y="1005967"/>
                    </a:cubicBezTo>
                    <a:lnTo>
                      <a:pt x="909183" y="1016961"/>
                    </a:lnTo>
                    <a:lnTo>
                      <a:pt x="893584" y="1067211"/>
                    </a:lnTo>
                    <a:cubicBezTo>
                      <a:pt x="857472" y="1152591"/>
                      <a:pt x="789073" y="1220990"/>
                      <a:pt x="703694" y="1257103"/>
                    </a:cubicBezTo>
                    <a:lnTo>
                      <a:pt x="686206" y="1262532"/>
                    </a:lnTo>
                    <a:lnTo>
                      <a:pt x="776028" y="1744692"/>
                    </a:lnTo>
                    <a:lnTo>
                      <a:pt x="132602" y="1744692"/>
                    </a:lnTo>
                    <a:lnTo>
                      <a:pt x="223135" y="1258718"/>
                    </a:lnTo>
                    <a:lnTo>
                      <a:pt x="217931" y="1257103"/>
                    </a:lnTo>
                    <a:cubicBezTo>
                      <a:pt x="89862" y="1202934"/>
                      <a:pt x="0" y="1076120"/>
                      <a:pt x="0" y="928319"/>
                    </a:cubicBezTo>
                    <a:cubicBezTo>
                      <a:pt x="0" y="809379"/>
                      <a:pt x="1" y="690439"/>
                      <a:pt x="1" y="571497"/>
                    </a:cubicBezTo>
                    <a:lnTo>
                      <a:pt x="515" y="571497"/>
                    </a:lnTo>
                    <a:lnTo>
                      <a:pt x="515" y="150272"/>
                    </a:lnTo>
                    <a:cubicBezTo>
                      <a:pt x="515" y="102270"/>
                      <a:pt x="39429" y="63356"/>
                      <a:pt x="87431" y="63356"/>
                    </a:cubicBezTo>
                    <a:cubicBezTo>
                      <a:pt x="135433" y="63356"/>
                      <a:pt x="174347" y="102270"/>
                      <a:pt x="174347" y="150272"/>
                    </a:cubicBezTo>
                    <a:lnTo>
                      <a:pt x="174347" y="571497"/>
                    </a:lnTo>
                    <a:lnTo>
                      <a:pt x="227075" y="571497"/>
                    </a:lnTo>
                    <a:lnTo>
                      <a:pt x="227075" y="126213"/>
                    </a:lnTo>
                    <a:cubicBezTo>
                      <a:pt x="227075" y="72013"/>
                      <a:pt x="271013" y="28075"/>
                      <a:pt x="325213" y="28075"/>
                    </a:cubicBezTo>
                    <a:cubicBezTo>
                      <a:pt x="379413" y="28075"/>
                      <a:pt x="423351" y="72013"/>
                      <a:pt x="423351" y="126213"/>
                    </a:cubicBezTo>
                    <a:lnTo>
                      <a:pt x="423351" y="571497"/>
                    </a:lnTo>
                    <a:lnTo>
                      <a:pt x="476079" y="571497"/>
                    </a:lnTo>
                    <a:lnTo>
                      <a:pt x="476079" y="98138"/>
                    </a:lnTo>
                    <a:cubicBezTo>
                      <a:pt x="476079" y="43938"/>
                      <a:pt x="520017" y="0"/>
                      <a:pt x="574217" y="0"/>
                    </a:cubicBezTo>
                    <a:cubicBezTo>
                      <a:pt x="628417" y="0"/>
                      <a:pt x="672355" y="43938"/>
                      <a:pt x="672355" y="98138"/>
                    </a:cubicBezTo>
                    <a:lnTo>
                      <a:pt x="672355" y="571497"/>
                    </a:lnTo>
                    <a:lnTo>
                      <a:pt x="725083" y="571497"/>
                    </a:lnTo>
                    <a:lnTo>
                      <a:pt x="725083" y="98138"/>
                    </a:lnTo>
                    <a:cubicBezTo>
                      <a:pt x="725083" y="43938"/>
                      <a:pt x="769021" y="0"/>
                      <a:pt x="823221" y="0"/>
                    </a:cubicBezTo>
                    <a:cubicBezTo>
                      <a:pt x="877421" y="0"/>
                      <a:pt x="921359" y="43938"/>
                      <a:pt x="921359" y="98138"/>
                    </a:cubicBezTo>
                    <a:lnTo>
                      <a:pt x="921359" y="571497"/>
                    </a:lnTo>
                    <a:lnTo>
                      <a:pt x="921625" y="571497"/>
                    </a:lnTo>
                    <a:lnTo>
                      <a:pt x="921625" y="692811"/>
                    </a:lnTo>
                    <a:lnTo>
                      <a:pt x="1018608" y="599549"/>
                    </a:lnTo>
                    <a:cubicBezTo>
                      <a:pt x="1022989" y="530049"/>
                      <a:pt x="1021662" y="437997"/>
                      <a:pt x="1046071" y="383179"/>
                    </a:cubicBezTo>
                    <a:cubicBezTo>
                      <a:pt x="1070479" y="328362"/>
                      <a:pt x="1115428" y="270693"/>
                      <a:pt x="1165061" y="270642"/>
                    </a:cubicBezTo>
                    <a:cubicBezTo>
                      <a:pt x="1214695" y="270592"/>
                      <a:pt x="1260430" y="315218"/>
                      <a:pt x="1256341" y="380078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4E3B11B-1EC8-DC9D-6EDE-83043735CD60}"/>
                </a:ext>
              </a:extLst>
            </p:cNvPr>
            <p:cNvSpPr/>
            <p:nvPr/>
          </p:nvSpPr>
          <p:spPr bwMode="auto">
            <a:xfrm>
              <a:off x="6724328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95C85F4-FCF5-24AD-485D-5EAF2D846DED}"/>
                </a:ext>
              </a:extLst>
            </p:cNvPr>
            <p:cNvSpPr/>
            <p:nvPr/>
          </p:nvSpPr>
          <p:spPr bwMode="auto">
            <a:xfrm>
              <a:off x="8035572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E556F416-3622-672D-9D5A-7DEA32C467DC}"/>
              </a:ext>
            </a:extLst>
          </p:cNvPr>
          <p:cNvGrpSpPr/>
          <p:nvPr/>
        </p:nvGrpSpPr>
        <p:grpSpPr>
          <a:xfrm>
            <a:off x="6642537" y="3822700"/>
            <a:ext cx="2522434" cy="2522434"/>
            <a:chOff x="6559579" y="3739742"/>
            <a:chExt cx="2688350" cy="2688350"/>
          </a:xfrm>
        </p:grpSpPr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D5EBDBBD-EBEE-FC08-E633-772823EB9F83}"/>
                </a:ext>
              </a:extLst>
            </p:cNvPr>
            <p:cNvSpPr/>
            <p:nvPr/>
          </p:nvSpPr>
          <p:spPr bwMode="auto">
            <a:xfrm>
              <a:off x="6559579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573D8869-3B55-F850-5658-9491E0889EC9}"/>
                </a:ext>
              </a:extLst>
            </p:cNvPr>
            <p:cNvSpPr/>
            <p:nvPr/>
          </p:nvSpPr>
          <p:spPr bwMode="auto">
            <a:xfrm>
              <a:off x="6679973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5A3EC57-F359-FAEC-00CC-648C6F29801C}"/>
                </a:ext>
              </a:extLst>
            </p:cNvPr>
            <p:cNvGrpSpPr/>
            <p:nvPr/>
          </p:nvGrpSpPr>
          <p:grpSpPr>
            <a:xfrm>
              <a:off x="6977190" y="4237515"/>
              <a:ext cx="2175360" cy="1560475"/>
              <a:chOff x="7122527" y="1546900"/>
              <a:chExt cx="2005009" cy="1438275"/>
            </a:xfrm>
            <a:solidFill>
              <a:schemeClr val="bg1"/>
            </a:solidFill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6D494D9F-6ED0-2139-A419-DB83EFDA97CB}"/>
                  </a:ext>
                </a:extLst>
              </p:cNvPr>
              <p:cNvSpPr/>
              <p:nvPr/>
            </p:nvSpPr>
            <p:spPr bwMode="auto">
              <a:xfrm rot="5400000">
                <a:off x="6757219" y="2099111"/>
                <a:ext cx="1251372" cy="5207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F61E064-12BF-2528-40E3-1A67347361D6}"/>
                  </a:ext>
                </a:extLst>
              </p:cNvPr>
              <p:cNvSpPr/>
              <p:nvPr/>
            </p:nvSpPr>
            <p:spPr bwMode="auto">
              <a:xfrm rot="16200000">
                <a:off x="7626892" y="1302852"/>
                <a:ext cx="1256595" cy="1744692"/>
              </a:xfrm>
              <a:custGeom>
                <a:avLst/>
                <a:gdLst>
                  <a:gd name="connsiteX0" fmla="*/ 1256341 w 1256595"/>
                  <a:gd name="connsiteY0" fmla="*/ 380078 h 1744692"/>
                  <a:gd name="connsiteX1" fmla="*/ 1240504 w 1256595"/>
                  <a:gd name="connsiteY1" fmla="*/ 631314 h 1744692"/>
                  <a:gd name="connsiteX2" fmla="*/ 1205326 w 1256595"/>
                  <a:gd name="connsiteY2" fmla="*/ 718279 h 1744692"/>
                  <a:gd name="connsiteX3" fmla="*/ 923407 w 1256595"/>
                  <a:gd name="connsiteY3" fmla="*/ 1005967 h 1744692"/>
                  <a:gd name="connsiteX4" fmla="*/ 909183 w 1256595"/>
                  <a:gd name="connsiteY4" fmla="*/ 1016961 h 1744692"/>
                  <a:gd name="connsiteX5" fmla="*/ 893584 w 1256595"/>
                  <a:gd name="connsiteY5" fmla="*/ 1067211 h 1744692"/>
                  <a:gd name="connsiteX6" fmla="*/ 703694 w 1256595"/>
                  <a:gd name="connsiteY6" fmla="*/ 1257103 h 1744692"/>
                  <a:gd name="connsiteX7" fmla="*/ 686206 w 1256595"/>
                  <a:gd name="connsiteY7" fmla="*/ 1262532 h 1744692"/>
                  <a:gd name="connsiteX8" fmla="*/ 776028 w 1256595"/>
                  <a:gd name="connsiteY8" fmla="*/ 1744692 h 1744692"/>
                  <a:gd name="connsiteX9" fmla="*/ 132602 w 1256595"/>
                  <a:gd name="connsiteY9" fmla="*/ 1744692 h 1744692"/>
                  <a:gd name="connsiteX10" fmla="*/ 223135 w 1256595"/>
                  <a:gd name="connsiteY10" fmla="*/ 1258718 h 1744692"/>
                  <a:gd name="connsiteX11" fmla="*/ 217931 w 1256595"/>
                  <a:gd name="connsiteY11" fmla="*/ 1257103 h 1744692"/>
                  <a:gd name="connsiteX12" fmla="*/ 0 w 1256595"/>
                  <a:gd name="connsiteY12" fmla="*/ 928319 h 1744692"/>
                  <a:gd name="connsiteX13" fmla="*/ 1 w 1256595"/>
                  <a:gd name="connsiteY13" fmla="*/ 571497 h 1744692"/>
                  <a:gd name="connsiteX14" fmla="*/ 515 w 1256595"/>
                  <a:gd name="connsiteY14" fmla="*/ 571497 h 1744692"/>
                  <a:gd name="connsiteX15" fmla="*/ 515 w 1256595"/>
                  <a:gd name="connsiteY15" fmla="*/ 150272 h 1744692"/>
                  <a:gd name="connsiteX16" fmla="*/ 87431 w 1256595"/>
                  <a:gd name="connsiteY16" fmla="*/ 63356 h 1744692"/>
                  <a:gd name="connsiteX17" fmla="*/ 174347 w 1256595"/>
                  <a:gd name="connsiteY17" fmla="*/ 150272 h 1744692"/>
                  <a:gd name="connsiteX18" fmla="*/ 174347 w 1256595"/>
                  <a:gd name="connsiteY18" fmla="*/ 571497 h 1744692"/>
                  <a:gd name="connsiteX19" fmla="*/ 227075 w 1256595"/>
                  <a:gd name="connsiteY19" fmla="*/ 571497 h 1744692"/>
                  <a:gd name="connsiteX20" fmla="*/ 227075 w 1256595"/>
                  <a:gd name="connsiteY20" fmla="*/ 126213 h 1744692"/>
                  <a:gd name="connsiteX21" fmla="*/ 325213 w 1256595"/>
                  <a:gd name="connsiteY21" fmla="*/ 28075 h 1744692"/>
                  <a:gd name="connsiteX22" fmla="*/ 423351 w 1256595"/>
                  <a:gd name="connsiteY22" fmla="*/ 126213 h 1744692"/>
                  <a:gd name="connsiteX23" fmla="*/ 423351 w 1256595"/>
                  <a:gd name="connsiteY23" fmla="*/ 571497 h 1744692"/>
                  <a:gd name="connsiteX24" fmla="*/ 476079 w 1256595"/>
                  <a:gd name="connsiteY24" fmla="*/ 571497 h 1744692"/>
                  <a:gd name="connsiteX25" fmla="*/ 476079 w 1256595"/>
                  <a:gd name="connsiteY25" fmla="*/ 98138 h 1744692"/>
                  <a:gd name="connsiteX26" fmla="*/ 574217 w 1256595"/>
                  <a:gd name="connsiteY26" fmla="*/ 0 h 1744692"/>
                  <a:gd name="connsiteX27" fmla="*/ 672355 w 1256595"/>
                  <a:gd name="connsiteY27" fmla="*/ 98138 h 1744692"/>
                  <a:gd name="connsiteX28" fmla="*/ 672355 w 1256595"/>
                  <a:gd name="connsiteY28" fmla="*/ 571497 h 1744692"/>
                  <a:gd name="connsiteX29" fmla="*/ 725083 w 1256595"/>
                  <a:gd name="connsiteY29" fmla="*/ 571497 h 1744692"/>
                  <a:gd name="connsiteX30" fmla="*/ 725083 w 1256595"/>
                  <a:gd name="connsiteY30" fmla="*/ 98138 h 1744692"/>
                  <a:gd name="connsiteX31" fmla="*/ 823221 w 1256595"/>
                  <a:gd name="connsiteY31" fmla="*/ 0 h 1744692"/>
                  <a:gd name="connsiteX32" fmla="*/ 921359 w 1256595"/>
                  <a:gd name="connsiteY32" fmla="*/ 98138 h 1744692"/>
                  <a:gd name="connsiteX33" fmla="*/ 921359 w 1256595"/>
                  <a:gd name="connsiteY33" fmla="*/ 571497 h 1744692"/>
                  <a:gd name="connsiteX34" fmla="*/ 921625 w 1256595"/>
                  <a:gd name="connsiteY34" fmla="*/ 571497 h 1744692"/>
                  <a:gd name="connsiteX35" fmla="*/ 921625 w 1256595"/>
                  <a:gd name="connsiteY35" fmla="*/ 692811 h 1744692"/>
                  <a:gd name="connsiteX36" fmla="*/ 1018608 w 1256595"/>
                  <a:gd name="connsiteY36" fmla="*/ 599549 h 1744692"/>
                  <a:gd name="connsiteX37" fmla="*/ 1046071 w 1256595"/>
                  <a:gd name="connsiteY37" fmla="*/ 383179 h 1744692"/>
                  <a:gd name="connsiteX38" fmla="*/ 1165061 w 1256595"/>
                  <a:gd name="connsiteY38" fmla="*/ 270642 h 1744692"/>
                  <a:gd name="connsiteX39" fmla="*/ 1256341 w 1256595"/>
                  <a:gd name="connsiteY39" fmla="*/ 380078 h 174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256595" h="1744692">
                    <a:moveTo>
                      <a:pt x="1256341" y="380078"/>
                    </a:moveTo>
                    <a:lnTo>
                      <a:pt x="1240504" y="631314"/>
                    </a:lnTo>
                    <a:cubicBezTo>
                      <a:pt x="1234961" y="682571"/>
                      <a:pt x="1212937" y="702149"/>
                      <a:pt x="1205326" y="718279"/>
                    </a:cubicBezTo>
                    <a:cubicBezTo>
                      <a:pt x="1135004" y="779118"/>
                      <a:pt x="999074" y="939939"/>
                      <a:pt x="923407" y="1005967"/>
                    </a:cubicBezTo>
                    <a:lnTo>
                      <a:pt x="909183" y="1016961"/>
                    </a:lnTo>
                    <a:lnTo>
                      <a:pt x="893584" y="1067211"/>
                    </a:lnTo>
                    <a:cubicBezTo>
                      <a:pt x="857472" y="1152591"/>
                      <a:pt x="789073" y="1220990"/>
                      <a:pt x="703694" y="1257103"/>
                    </a:cubicBezTo>
                    <a:lnTo>
                      <a:pt x="686206" y="1262532"/>
                    </a:lnTo>
                    <a:lnTo>
                      <a:pt x="776028" y="1744692"/>
                    </a:lnTo>
                    <a:lnTo>
                      <a:pt x="132602" y="1744692"/>
                    </a:lnTo>
                    <a:lnTo>
                      <a:pt x="223135" y="1258718"/>
                    </a:lnTo>
                    <a:lnTo>
                      <a:pt x="217931" y="1257103"/>
                    </a:lnTo>
                    <a:cubicBezTo>
                      <a:pt x="89862" y="1202934"/>
                      <a:pt x="0" y="1076120"/>
                      <a:pt x="0" y="928319"/>
                    </a:cubicBezTo>
                    <a:cubicBezTo>
                      <a:pt x="0" y="809379"/>
                      <a:pt x="1" y="690439"/>
                      <a:pt x="1" y="571497"/>
                    </a:cubicBezTo>
                    <a:lnTo>
                      <a:pt x="515" y="571497"/>
                    </a:lnTo>
                    <a:lnTo>
                      <a:pt x="515" y="150272"/>
                    </a:lnTo>
                    <a:cubicBezTo>
                      <a:pt x="515" y="102270"/>
                      <a:pt x="39429" y="63356"/>
                      <a:pt x="87431" y="63356"/>
                    </a:cubicBezTo>
                    <a:cubicBezTo>
                      <a:pt x="135433" y="63356"/>
                      <a:pt x="174347" y="102270"/>
                      <a:pt x="174347" y="150272"/>
                    </a:cubicBezTo>
                    <a:lnTo>
                      <a:pt x="174347" y="571497"/>
                    </a:lnTo>
                    <a:lnTo>
                      <a:pt x="227075" y="571497"/>
                    </a:lnTo>
                    <a:lnTo>
                      <a:pt x="227075" y="126213"/>
                    </a:lnTo>
                    <a:cubicBezTo>
                      <a:pt x="227075" y="72013"/>
                      <a:pt x="271013" y="28075"/>
                      <a:pt x="325213" y="28075"/>
                    </a:cubicBezTo>
                    <a:cubicBezTo>
                      <a:pt x="379413" y="28075"/>
                      <a:pt x="423351" y="72013"/>
                      <a:pt x="423351" y="126213"/>
                    </a:cubicBezTo>
                    <a:lnTo>
                      <a:pt x="423351" y="571497"/>
                    </a:lnTo>
                    <a:lnTo>
                      <a:pt x="476079" y="571497"/>
                    </a:lnTo>
                    <a:lnTo>
                      <a:pt x="476079" y="98138"/>
                    </a:lnTo>
                    <a:cubicBezTo>
                      <a:pt x="476079" y="43938"/>
                      <a:pt x="520017" y="0"/>
                      <a:pt x="574217" y="0"/>
                    </a:cubicBezTo>
                    <a:cubicBezTo>
                      <a:pt x="628417" y="0"/>
                      <a:pt x="672355" y="43938"/>
                      <a:pt x="672355" y="98138"/>
                    </a:cubicBezTo>
                    <a:lnTo>
                      <a:pt x="672355" y="571497"/>
                    </a:lnTo>
                    <a:lnTo>
                      <a:pt x="725083" y="571497"/>
                    </a:lnTo>
                    <a:lnTo>
                      <a:pt x="725083" y="98138"/>
                    </a:lnTo>
                    <a:cubicBezTo>
                      <a:pt x="725083" y="43938"/>
                      <a:pt x="769021" y="0"/>
                      <a:pt x="823221" y="0"/>
                    </a:cubicBezTo>
                    <a:cubicBezTo>
                      <a:pt x="877421" y="0"/>
                      <a:pt x="921359" y="43938"/>
                      <a:pt x="921359" y="98138"/>
                    </a:cubicBezTo>
                    <a:lnTo>
                      <a:pt x="921359" y="571497"/>
                    </a:lnTo>
                    <a:lnTo>
                      <a:pt x="921625" y="571497"/>
                    </a:lnTo>
                    <a:lnTo>
                      <a:pt x="921625" y="692811"/>
                    </a:lnTo>
                    <a:lnTo>
                      <a:pt x="1018608" y="599549"/>
                    </a:lnTo>
                    <a:cubicBezTo>
                      <a:pt x="1022989" y="530049"/>
                      <a:pt x="1021662" y="437997"/>
                      <a:pt x="1046071" y="383179"/>
                    </a:cubicBezTo>
                    <a:cubicBezTo>
                      <a:pt x="1070479" y="328362"/>
                      <a:pt x="1115428" y="270693"/>
                      <a:pt x="1165061" y="270642"/>
                    </a:cubicBezTo>
                    <a:cubicBezTo>
                      <a:pt x="1214695" y="270592"/>
                      <a:pt x="1260430" y="315218"/>
                      <a:pt x="1256341" y="380078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FCB31FC-C96F-C5B8-F142-28D9BDCA4B7D}"/>
                </a:ext>
              </a:extLst>
            </p:cNvPr>
            <p:cNvSpPr/>
            <p:nvPr/>
          </p:nvSpPr>
          <p:spPr bwMode="auto">
            <a:xfrm>
              <a:off x="7962791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782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3039A-3894-CA18-2703-1F87A1B3F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D8033B-E494-8288-6D29-7845B7A7BE63}"/>
              </a:ext>
            </a:extLst>
          </p:cNvPr>
          <p:cNvSpPr txBox="1"/>
          <p:nvPr/>
        </p:nvSpPr>
        <p:spPr>
          <a:xfrm>
            <a:off x="276046" y="232912"/>
            <a:ext cx="308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引く（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PULL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AC42A6-2F5C-9850-DF30-B3A90D910C12}"/>
              </a:ext>
            </a:extLst>
          </p:cNvPr>
          <p:cNvGrpSpPr/>
          <p:nvPr/>
        </p:nvGrpSpPr>
        <p:grpSpPr>
          <a:xfrm>
            <a:off x="3741670" y="942443"/>
            <a:ext cx="2507886" cy="2507886"/>
            <a:chOff x="3741670" y="942443"/>
            <a:chExt cx="2507886" cy="250788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B517B8F-1B40-87D8-5266-6A95FF5DB93B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3500262A-3D49-05D4-3137-46EEE8CB7746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FE88D9BF-9143-9EAF-7EC7-B73DABC3F6E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B0BB06B-C1D3-7A16-9BBB-321FF3A0D728}"/>
                </a:ext>
              </a:extLst>
            </p:cNvPr>
            <p:cNvSpPr/>
            <p:nvPr/>
          </p:nvSpPr>
          <p:spPr bwMode="auto">
            <a:xfrm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70BA9499-5437-8C1A-62C3-34BE1D807D1C}"/>
                </a:ext>
              </a:extLst>
            </p:cNvPr>
            <p:cNvSpPr/>
            <p:nvPr/>
          </p:nvSpPr>
          <p:spPr bwMode="auto">
            <a:xfrm rot="16200000">
              <a:off x="2951746" y="2062744"/>
              <a:ext cx="2182015" cy="26474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030C690-763F-EC4F-5C6F-5C05D4CBDAA7}"/>
                </a:ext>
              </a:extLst>
            </p:cNvPr>
            <p:cNvGrpSpPr/>
            <p:nvPr/>
          </p:nvGrpSpPr>
          <p:grpSpPr>
            <a:xfrm>
              <a:off x="4144963" y="1527206"/>
              <a:ext cx="1968796" cy="1221886"/>
              <a:chOff x="6590399" y="3148415"/>
              <a:chExt cx="2118190" cy="1314604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7B405A7-AE65-770E-A951-21ED97696DC4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EE8AAB05-8297-8CDA-CE0D-063079DFFE6C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8928BF2A-34DD-3C22-61AE-8AF83FFC3CB0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6BB9224A-BC61-5267-F749-77427995711E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F165C70-D78B-8BC0-6689-5FA812C324EA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FA2164C0-D8AC-F8D7-940D-C2D45BC5B037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57A3E6C3-6560-AABB-4485-CC002D7F1166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90EF1564-1EF1-CD20-67F2-DDBD13431851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703F9745-76BD-25ED-D744-024F3D95E3B0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9193C15-9759-A4A8-4D4F-EEC2C27FEB3B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C80166-A56F-2860-AC37-53FC2AB09137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110A4AB-0567-7612-4C7C-0664186B72DD}"/>
              </a:ext>
            </a:extLst>
          </p:cNvPr>
          <p:cNvGrpSpPr/>
          <p:nvPr/>
        </p:nvGrpSpPr>
        <p:grpSpPr>
          <a:xfrm>
            <a:off x="769870" y="942443"/>
            <a:ext cx="2507886" cy="2507886"/>
            <a:chOff x="769870" y="942443"/>
            <a:chExt cx="2507886" cy="250788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1FDF081-F573-AC3E-A18A-33B00C906706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C63477B2-7573-F4C1-848F-158E7201A2F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67B12AF4-FD17-3C03-49C5-3A0D5E2DAB58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EC5B6A3-FA7F-2220-8382-E09116ABFB62}"/>
                </a:ext>
              </a:extLst>
            </p:cNvPr>
            <p:cNvSpPr/>
            <p:nvPr/>
          </p:nvSpPr>
          <p:spPr bwMode="auto">
            <a:xfrm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2A1C5F9-E265-E0BF-D20D-D729A9F65A80}"/>
                </a:ext>
              </a:extLst>
            </p:cNvPr>
            <p:cNvSpPr/>
            <p:nvPr/>
          </p:nvSpPr>
          <p:spPr bwMode="auto">
            <a:xfrm rot="16200000">
              <a:off x="-29579" y="2062743"/>
              <a:ext cx="2182015" cy="26474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0FCA205-ABE3-947B-4391-F810C6D84A18}"/>
                </a:ext>
              </a:extLst>
            </p:cNvPr>
            <p:cNvGrpSpPr/>
            <p:nvPr/>
          </p:nvGrpSpPr>
          <p:grpSpPr>
            <a:xfrm>
              <a:off x="1157218" y="1657685"/>
              <a:ext cx="1973357" cy="1065954"/>
              <a:chOff x="1112005" y="-438051"/>
              <a:chExt cx="2165751" cy="1169880"/>
            </a:xfrm>
          </p:grpSpPr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9D7A8782-A338-F1C8-BD48-C15EFEEE1F28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7E5CC943-5214-69EE-1A3F-F3D24C688FBB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0309A386-72B4-448B-31B9-8C6A93B6CDC7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E3DD4C6-22F9-0B14-5D7A-16C0AEB0B4B4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19C0699-D339-686B-C16A-4D8CEE9C78D0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2768CB6-BDDD-327B-4B5D-3B8D0A6B45D0}"/>
              </a:ext>
            </a:extLst>
          </p:cNvPr>
          <p:cNvGrpSpPr/>
          <p:nvPr/>
        </p:nvGrpSpPr>
        <p:grpSpPr>
          <a:xfrm>
            <a:off x="749300" y="3811517"/>
            <a:ext cx="2544800" cy="2544800"/>
            <a:chOff x="677525" y="3739742"/>
            <a:chExt cx="2688350" cy="268835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042C5391-D674-7B96-36C3-E7B437CAFB7E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300AEB81-CF70-A80B-B00D-7E97670D1969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6E46662-747E-F03F-BAFD-3FFFED49C2B3}"/>
                </a:ext>
              </a:extLst>
            </p:cNvPr>
            <p:cNvSpPr/>
            <p:nvPr/>
          </p:nvSpPr>
          <p:spPr bwMode="auto">
            <a:xfrm>
              <a:off x="2220669" y="5845298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3BA538E0-6FF4-98BC-2AAA-41DF993AF3D5}"/>
                </a:ext>
              </a:extLst>
            </p:cNvPr>
            <p:cNvSpPr/>
            <p:nvPr/>
          </p:nvSpPr>
          <p:spPr bwMode="auto">
            <a:xfrm rot="16200000">
              <a:off x="-331361" y="4930742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14FFEA5-9D2A-45C3-9178-D2AC8A6081CB}"/>
                </a:ext>
              </a:extLst>
            </p:cNvPr>
            <p:cNvGrpSpPr/>
            <p:nvPr/>
          </p:nvGrpSpPr>
          <p:grpSpPr>
            <a:xfrm>
              <a:off x="1008466" y="4365035"/>
              <a:ext cx="2282522" cy="1232956"/>
              <a:chOff x="1112005" y="-438051"/>
              <a:chExt cx="2165751" cy="1169880"/>
            </a:xfrm>
            <a:solidFill>
              <a:schemeClr val="bg1"/>
            </a:solidFill>
          </p:grpSpPr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90217A06-232F-E432-11F8-3D10C969514F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ABC1812E-35F4-B4A8-3EB1-FAB8FB9313B3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1AE7405F-3612-78C2-2573-A6E4FC75A082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4D9F0C8-2339-05A5-5876-610F6A5C9D62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32952E05-E3CF-1F26-F383-A9EDA1DD4FDF}"/>
              </a:ext>
            </a:extLst>
          </p:cNvPr>
          <p:cNvGrpSpPr/>
          <p:nvPr/>
        </p:nvGrpSpPr>
        <p:grpSpPr>
          <a:xfrm>
            <a:off x="3721100" y="3811517"/>
            <a:ext cx="2544800" cy="2544800"/>
            <a:chOff x="3649325" y="3739742"/>
            <a:chExt cx="2688350" cy="2688350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A29E1248-AF9D-9E5B-7587-07A9CCE906BF}"/>
                </a:ext>
              </a:extLst>
            </p:cNvPr>
            <p:cNvSpPr/>
            <p:nvPr/>
          </p:nvSpPr>
          <p:spPr bwMode="auto">
            <a:xfrm>
              <a:off x="36493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980C3A37-8EBD-BF0E-7014-D961A8655A56}"/>
                </a:ext>
              </a:extLst>
            </p:cNvPr>
            <p:cNvSpPr/>
            <p:nvPr/>
          </p:nvSpPr>
          <p:spPr bwMode="auto">
            <a:xfrm>
              <a:off x="37697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28C137D-BE9C-DB74-31D1-C055D82CD3C4}"/>
                </a:ext>
              </a:extLst>
            </p:cNvPr>
            <p:cNvSpPr/>
            <p:nvPr/>
          </p:nvSpPr>
          <p:spPr bwMode="auto">
            <a:xfrm>
              <a:off x="5140460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8462D2E3-E6CC-9005-15D9-76D54289ADC9}"/>
                </a:ext>
              </a:extLst>
            </p:cNvPr>
            <p:cNvSpPr/>
            <p:nvPr/>
          </p:nvSpPr>
          <p:spPr bwMode="auto">
            <a:xfrm rot="16200000">
              <a:off x="2620005" y="4930743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31CF6A1-FEF6-82D8-F850-F157F0169FE1}"/>
                </a:ext>
              </a:extLst>
            </p:cNvPr>
            <p:cNvGrpSpPr/>
            <p:nvPr/>
          </p:nvGrpSpPr>
          <p:grpSpPr>
            <a:xfrm>
              <a:off x="3996554" y="4221880"/>
              <a:ext cx="2277245" cy="1413318"/>
              <a:chOff x="6590399" y="3148415"/>
              <a:chExt cx="2118190" cy="1314604"/>
            </a:xfrm>
            <a:solidFill>
              <a:schemeClr val="bg1"/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23F9E48-C50D-5D8A-C3B6-8D3072721696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A36B894E-F2BD-F46C-24F9-7DF0F4294834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15DBAF28-2550-08DF-C84A-85B3DA3B9949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E3735DA5-5A04-1781-70B1-2F23344B52F3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3E89F60-6457-FBAB-F6D4-0DDE48608164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  <a:grpFill/>
            </p:grpSpPr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7313E20E-DE29-A7E8-389E-00E0629947FD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1038E469-61EC-6EE7-64CB-CB9363E95A42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10924281-3015-E50D-4945-0E6DDD4566F3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0832A3DA-2CFE-02CD-F35A-ABD9C98906F2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B1D9E1F-ADA2-6D32-7D8B-38EC63B6298B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755D29A-CE55-5F6A-AD8B-91A8FC7E5642}"/>
              </a:ext>
            </a:extLst>
          </p:cNvPr>
          <p:cNvGrpSpPr/>
          <p:nvPr/>
        </p:nvGrpSpPr>
        <p:grpSpPr>
          <a:xfrm>
            <a:off x="6651924" y="942443"/>
            <a:ext cx="2507886" cy="2507886"/>
            <a:chOff x="6651924" y="942443"/>
            <a:chExt cx="2507886" cy="250788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069E171-B11F-3547-D4D7-69D5CCD9065E}"/>
                </a:ext>
              </a:extLst>
            </p:cNvPr>
            <p:cNvGrpSpPr/>
            <p:nvPr/>
          </p:nvGrpSpPr>
          <p:grpSpPr>
            <a:xfrm>
              <a:off x="6651924" y="942443"/>
              <a:ext cx="2507886" cy="2507886"/>
              <a:chOff x="8680856" y="742940"/>
              <a:chExt cx="2735056" cy="2735056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BC63BBD5-EDF4-BF92-0BA4-50F3A8E6F02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1677632B-ED0F-DDDC-DC3B-46B02689551F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5B6A0B3-C6BB-58EC-3C09-57E039C28AD5}"/>
                </a:ext>
              </a:extLst>
            </p:cNvPr>
            <p:cNvGrpSpPr/>
            <p:nvPr/>
          </p:nvGrpSpPr>
          <p:grpSpPr>
            <a:xfrm>
              <a:off x="6928868" y="1492154"/>
              <a:ext cx="2075430" cy="1287255"/>
              <a:chOff x="8282354" y="3594745"/>
              <a:chExt cx="2571249" cy="1594780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7416E3D-0EEA-FE76-8CD0-936DB7C6DD5A}"/>
                  </a:ext>
                </a:extLst>
              </p:cNvPr>
              <p:cNvSpPr/>
              <p:nvPr/>
            </p:nvSpPr>
            <p:spPr bwMode="auto">
              <a:xfrm rot="16200000">
                <a:off x="9813281" y="3814325"/>
                <a:ext cx="826022" cy="1254622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6347" h="1331059">
                    <a:moveTo>
                      <a:pt x="876347" y="349760"/>
                    </a:moveTo>
                    <a:lnTo>
                      <a:pt x="876347" y="492345"/>
                    </a:lnTo>
                    <a:cubicBezTo>
                      <a:pt x="876347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876347" y="156593"/>
                      <a:pt x="876347" y="3497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7EC97A3-DF19-143E-2EC2-B0F02DD169E1}"/>
                  </a:ext>
                </a:extLst>
              </p:cNvPr>
              <p:cNvSpPr/>
              <p:nvPr/>
            </p:nvSpPr>
            <p:spPr bwMode="auto">
              <a:xfrm>
                <a:off x="8282354" y="3594745"/>
                <a:ext cx="1594780" cy="1594780"/>
              </a:xfrm>
              <a:custGeom>
                <a:avLst/>
                <a:gdLst>
                  <a:gd name="connsiteX0" fmla="*/ 797390 w 1594780"/>
                  <a:gd name="connsiteY0" fmla="*/ 0 h 1594780"/>
                  <a:gd name="connsiteX1" fmla="*/ 1594780 w 1594780"/>
                  <a:gd name="connsiteY1" fmla="*/ 797390 h 1594780"/>
                  <a:gd name="connsiteX2" fmla="*/ 797390 w 1594780"/>
                  <a:gd name="connsiteY2" fmla="*/ 1594780 h 1594780"/>
                  <a:gd name="connsiteX3" fmla="*/ 0 w 1594780"/>
                  <a:gd name="connsiteY3" fmla="*/ 797390 h 1594780"/>
                  <a:gd name="connsiteX4" fmla="*/ 797390 w 1594780"/>
                  <a:gd name="connsiteY4" fmla="*/ 0 h 1594780"/>
                  <a:gd name="connsiteX5" fmla="*/ 797390 w 1594780"/>
                  <a:gd name="connsiteY5" fmla="*/ 184293 h 1594780"/>
                  <a:gd name="connsiteX6" fmla="*/ 184293 w 1594780"/>
                  <a:gd name="connsiteY6" fmla="*/ 797390 h 1594780"/>
                  <a:gd name="connsiteX7" fmla="*/ 797390 w 1594780"/>
                  <a:gd name="connsiteY7" fmla="*/ 1410487 h 1594780"/>
                  <a:gd name="connsiteX8" fmla="*/ 1410487 w 1594780"/>
                  <a:gd name="connsiteY8" fmla="*/ 797390 h 1594780"/>
                  <a:gd name="connsiteX9" fmla="*/ 797390 w 1594780"/>
                  <a:gd name="connsiteY9" fmla="*/ 184293 h 159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4780" h="1594780">
                    <a:moveTo>
                      <a:pt x="797390" y="0"/>
                    </a:moveTo>
                    <a:cubicBezTo>
                      <a:pt x="1237776" y="0"/>
                      <a:pt x="1594780" y="357004"/>
                      <a:pt x="1594780" y="797390"/>
                    </a:cubicBezTo>
                    <a:cubicBezTo>
                      <a:pt x="1594780" y="1237776"/>
                      <a:pt x="1237776" y="1594780"/>
                      <a:pt x="797390" y="1594780"/>
                    </a:cubicBezTo>
                    <a:cubicBezTo>
                      <a:pt x="357004" y="1594780"/>
                      <a:pt x="0" y="1237776"/>
                      <a:pt x="0" y="797390"/>
                    </a:cubicBezTo>
                    <a:cubicBezTo>
                      <a:pt x="0" y="357004"/>
                      <a:pt x="357004" y="0"/>
                      <a:pt x="797390" y="0"/>
                    </a:cubicBezTo>
                    <a:close/>
                    <a:moveTo>
                      <a:pt x="797390" y="184293"/>
                    </a:moveTo>
                    <a:cubicBezTo>
                      <a:pt x="458786" y="184293"/>
                      <a:pt x="184293" y="458786"/>
                      <a:pt x="184293" y="797390"/>
                    </a:cubicBezTo>
                    <a:cubicBezTo>
                      <a:pt x="184293" y="1135994"/>
                      <a:pt x="458786" y="1410487"/>
                      <a:pt x="797390" y="1410487"/>
                    </a:cubicBezTo>
                    <a:cubicBezTo>
                      <a:pt x="1135994" y="1410487"/>
                      <a:pt x="1410487" y="1135994"/>
                      <a:pt x="1410487" y="797390"/>
                    </a:cubicBezTo>
                    <a:cubicBezTo>
                      <a:pt x="1410487" y="458786"/>
                      <a:pt x="1135994" y="184293"/>
                      <a:pt x="797390" y="18429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DC750C54-D09B-E43C-8F9E-8570CA296B25}"/>
                  </a:ext>
                </a:extLst>
              </p:cNvPr>
              <p:cNvGrpSpPr/>
              <p:nvPr/>
            </p:nvGrpSpPr>
            <p:grpSpPr>
              <a:xfrm rot="16200000">
                <a:off x="9354134" y="3944376"/>
                <a:ext cx="1027810" cy="792731"/>
                <a:chOff x="9739027" y="1997679"/>
                <a:chExt cx="1090429" cy="841027"/>
              </a:xfrm>
            </p:grpSpPr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F39DFC7D-642B-E404-4F26-0E34EE56DC1E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138475A6-8C18-24FC-A87B-6A6E1E7A1DED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F02AB8D5-0357-4D7E-7671-AABD56435AA1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D2F2AC48-AE28-355F-9CB5-450B42505EFD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FC06193-6756-05C8-1004-5C6F11FBDC92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1D9BB87-EF12-EC02-4E05-9CC48607BB97}"/>
                </a:ext>
              </a:extLst>
            </p:cNvPr>
            <p:cNvSpPr/>
            <p:nvPr/>
          </p:nvSpPr>
          <p:spPr bwMode="auto">
            <a:xfrm>
              <a:off x="8070742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389EFFF-72B4-8065-782E-CEA9B9915CFE}"/>
                </a:ext>
              </a:extLst>
            </p:cNvPr>
            <p:cNvSpPr/>
            <p:nvPr/>
          </p:nvSpPr>
          <p:spPr bwMode="auto">
            <a:xfrm>
              <a:off x="6724328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7018351A-64EE-52E1-AC75-30858C70E19E}"/>
                </a:ext>
              </a:extLst>
            </p:cNvPr>
            <p:cNvSpPr/>
            <p:nvPr/>
          </p:nvSpPr>
          <p:spPr bwMode="auto">
            <a:xfrm rot="5400000">
              <a:off x="6914418" y="2061065"/>
              <a:ext cx="198374" cy="216327"/>
            </a:xfrm>
            <a:prstGeom prst="round2SameRect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09AAC4FC-F408-035F-A685-D75B1128F3BB}"/>
              </a:ext>
            </a:extLst>
          </p:cNvPr>
          <p:cNvGrpSpPr/>
          <p:nvPr/>
        </p:nvGrpSpPr>
        <p:grpSpPr>
          <a:xfrm>
            <a:off x="6631354" y="3811517"/>
            <a:ext cx="2544800" cy="2544800"/>
            <a:chOff x="6559579" y="3739742"/>
            <a:chExt cx="2688350" cy="2688350"/>
          </a:xfrm>
        </p:grpSpPr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83DB9EC2-C112-86E1-F254-990DC91D043A}"/>
                </a:ext>
              </a:extLst>
            </p:cNvPr>
            <p:cNvSpPr/>
            <p:nvPr/>
          </p:nvSpPr>
          <p:spPr bwMode="auto">
            <a:xfrm>
              <a:off x="6559579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1D620F7F-E4D9-AA58-1919-83376D2A7BA5}"/>
                </a:ext>
              </a:extLst>
            </p:cNvPr>
            <p:cNvSpPr/>
            <p:nvPr/>
          </p:nvSpPr>
          <p:spPr bwMode="auto">
            <a:xfrm>
              <a:off x="6679973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59206813-C6E9-910F-342E-713D34851294}"/>
                </a:ext>
              </a:extLst>
            </p:cNvPr>
            <p:cNvGrpSpPr/>
            <p:nvPr/>
          </p:nvGrpSpPr>
          <p:grpSpPr>
            <a:xfrm>
              <a:off x="6646984" y="4288031"/>
              <a:ext cx="2496531" cy="1458022"/>
              <a:chOff x="6800169" y="4314484"/>
              <a:chExt cx="2204129" cy="1287255"/>
            </a:xfrm>
            <a:solidFill>
              <a:schemeClr val="bg1"/>
            </a:solidFill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F211046-DF3C-B9F2-70EA-0E7EF2C207A9}"/>
                  </a:ext>
                </a:extLst>
              </p:cNvPr>
              <p:cNvGrpSpPr/>
              <p:nvPr/>
            </p:nvGrpSpPr>
            <p:grpSpPr>
              <a:xfrm>
                <a:off x="6928868" y="4314484"/>
                <a:ext cx="2075430" cy="1287255"/>
                <a:chOff x="8282354" y="3594745"/>
                <a:chExt cx="2571249" cy="1594780"/>
              </a:xfrm>
              <a:grpFill/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28CAF54-E123-3C74-E364-B51281A201D8}"/>
                    </a:ext>
                  </a:extLst>
                </p:cNvPr>
                <p:cNvSpPr/>
                <p:nvPr/>
              </p:nvSpPr>
              <p:spPr bwMode="auto">
                <a:xfrm rot="16200000">
                  <a:off x="9813281" y="3814325"/>
                  <a:ext cx="826022" cy="1254622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F11847A0-D3A0-AA6B-6904-B84F02C78B90}"/>
                    </a:ext>
                  </a:extLst>
                </p:cNvPr>
                <p:cNvSpPr/>
                <p:nvPr/>
              </p:nvSpPr>
              <p:spPr bwMode="auto">
                <a:xfrm>
                  <a:off x="8282354" y="3594745"/>
                  <a:ext cx="1594780" cy="1594780"/>
                </a:xfrm>
                <a:custGeom>
                  <a:avLst/>
                  <a:gdLst>
                    <a:gd name="connsiteX0" fmla="*/ 797390 w 1594780"/>
                    <a:gd name="connsiteY0" fmla="*/ 0 h 1594780"/>
                    <a:gd name="connsiteX1" fmla="*/ 1594780 w 1594780"/>
                    <a:gd name="connsiteY1" fmla="*/ 797390 h 1594780"/>
                    <a:gd name="connsiteX2" fmla="*/ 797390 w 1594780"/>
                    <a:gd name="connsiteY2" fmla="*/ 1594780 h 1594780"/>
                    <a:gd name="connsiteX3" fmla="*/ 0 w 1594780"/>
                    <a:gd name="connsiteY3" fmla="*/ 797390 h 1594780"/>
                    <a:gd name="connsiteX4" fmla="*/ 797390 w 1594780"/>
                    <a:gd name="connsiteY4" fmla="*/ 0 h 1594780"/>
                    <a:gd name="connsiteX5" fmla="*/ 797390 w 1594780"/>
                    <a:gd name="connsiteY5" fmla="*/ 184293 h 1594780"/>
                    <a:gd name="connsiteX6" fmla="*/ 184293 w 1594780"/>
                    <a:gd name="connsiteY6" fmla="*/ 797390 h 1594780"/>
                    <a:gd name="connsiteX7" fmla="*/ 797390 w 1594780"/>
                    <a:gd name="connsiteY7" fmla="*/ 1410487 h 1594780"/>
                    <a:gd name="connsiteX8" fmla="*/ 1410487 w 1594780"/>
                    <a:gd name="connsiteY8" fmla="*/ 797390 h 1594780"/>
                    <a:gd name="connsiteX9" fmla="*/ 797390 w 1594780"/>
                    <a:gd name="connsiteY9" fmla="*/ 184293 h 159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4780" h="1594780">
                      <a:moveTo>
                        <a:pt x="797390" y="0"/>
                      </a:moveTo>
                      <a:cubicBezTo>
                        <a:pt x="1237776" y="0"/>
                        <a:pt x="1594780" y="357004"/>
                        <a:pt x="1594780" y="797390"/>
                      </a:cubicBezTo>
                      <a:cubicBezTo>
                        <a:pt x="1594780" y="1237776"/>
                        <a:pt x="1237776" y="1594780"/>
                        <a:pt x="797390" y="1594780"/>
                      </a:cubicBezTo>
                      <a:cubicBezTo>
                        <a:pt x="357004" y="1594780"/>
                        <a:pt x="0" y="1237776"/>
                        <a:pt x="0" y="797390"/>
                      </a:cubicBezTo>
                      <a:cubicBezTo>
                        <a:pt x="0" y="357004"/>
                        <a:pt x="357004" y="0"/>
                        <a:pt x="797390" y="0"/>
                      </a:cubicBezTo>
                      <a:close/>
                      <a:moveTo>
                        <a:pt x="797390" y="184293"/>
                      </a:moveTo>
                      <a:cubicBezTo>
                        <a:pt x="458786" y="184293"/>
                        <a:pt x="184293" y="458786"/>
                        <a:pt x="184293" y="797390"/>
                      </a:cubicBezTo>
                      <a:cubicBezTo>
                        <a:pt x="184293" y="1135994"/>
                        <a:pt x="458786" y="1410487"/>
                        <a:pt x="797390" y="1410487"/>
                      </a:cubicBezTo>
                      <a:cubicBezTo>
                        <a:pt x="1135994" y="1410487"/>
                        <a:pt x="1410487" y="1135994"/>
                        <a:pt x="1410487" y="797390"/>
                      </a:cubicBezTo>
                      <a:cubicBezTo>
                        <a:pt x="1410487" y="458786"/>
                        <a:pt x="1135994" y="184293"/>
                        <a:pt x="797390" y="184293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EFD2EA55-FDA2-FB15-22AA-168AFDF93B2F}"/>
                    </a:ext>
                  </a:extLst>
                </p:cNvPr>
                <p:cNvGrpSpPr/>
                <p:nvPr/>
              </p:nvGrpSpPr>
              <p:grpSpPr>
                <a:xfrm rot="16200000">
                  <a:off x="9354134" y="3944376"/>
                  <a:ext cx="1027810" cy="792731"/>
                  <a:chOff x="9739027" y="1997679"/>
                  <a:chExt cx="1090429" cy="841027"/>
                </a:xfrm>
                <a:grpFill/>
              </p:grpSpPr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575065A7-DB57-978D-AC59-0F36FFCAB7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39027" y="2035761"/>
                    <a:ext cx="197539" cy="4774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5C975B45-C3CB-4AB9-3C09-4A7EF2D668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34164" y="2006888"/>
                    <a:ext cx="227870" cy="51938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24C28788-58EE-B73A-76C5-F410BC6D58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162035" y="1997679"/>
                    <a:ext cx="227870" cy="51938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FAFEE592-7257-2F3A-9A1B-BF034662AB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87503" y="1997679"/>
                    <a:ext cx="227870" cy="51938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4B449610-2715-A1BF-10D8-9ED60762B5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414764" y="2178360"/>
                    <a:ext cx="414692" cy="660346"/>
                  </a:xfrm>
                  <a:custGeom>
                    <a:avLst/>
                    <a:gdLst>
                      <a:gd name="connsiteX0" fmla="*/ 253762 w 341422"/>
                      <a:gd name="connsiteY0" fmla="*/ 0 h 498744"/>
                      <a:gd name="connsiteX1" fmla="*/ 341422 w 341422"/>
                      <a:gd name="connsiteY1" fmla="*/ 87660 h 498744"/>
                      <a:gd name="connsiteX2" fmla="*/ 341421 w 341422"/>
                      <a:gd name="connsiteY2" fmla="*/ 218812 h 498744"/>
                      <a:gd name="connsiteX3" fmla="*/ 334532 w 341422"/>
                      <a:gd name="connsiteY3" fmla="*/ 252933 h 498744"/>
                      <a:gd name="connsiteX4" fmla="*/ 320508 w 341422"/>
                      <a:gd name="connsiteY4" fmla="*/ 273734 h 498744"/>
                      <a:gd name="connsiteX5" fmla="*/ 315983 w 341422"/>
                      <a:gd name="connsiteY5" fmla="*/ 296989 h 498744"/>
                      <a:gd name="connsiteX6" fmla="*/ 296727 w 341422"/>
                      <a:gd name="connsiteY6" fmla="*/ 325987 h 498744"/>
                      <a:gd name="connsiteX7" fmla="*/ 149643 w 341422"/>
                      <a:gd name="connsiteY7" fmla="*/ 473070 h 498744"/>
                      <a:gd name="connsiteX8" fmla="*/ 25673 w 341422"/>
                      <a:gd name="connsiteY8" fmla="*/ 473070 h 498744"/>
                      <a:gd name="connsiteX9" fmla="*/ 25674 w 341422"/>
                      <a:gd name="connsiteY9" fmla="*/ 473070 h 498744"/>
                      <a:gd name="connsiteX10" fmla="*/ 25674 w 341422"/>
                      <a:gd name="connsiteY10" fmla="*/ 349100 h 498744"/>
                      <a:gd name="connsiteX11" fmla="*/ 166102 w 341422"/>
                      <a:gd name="connsiteY11" fmla="*/ 208672 h 498744"/>
                      <a:gd name="connsiteX12" fmla="*/ 166102 w 341422"/>
                      <a:gd name="connsiteY12" fmla="*/ 87660 h 498744"/>
                      <a:gd name="connsiteX13" fmla="*/ 253762 w 341422"/>
                      <a:gd name="connsiteY13" fmla="*/ 0 h 498744"/>
                      <a:gd name="connsiteX0" fmla="*/ 253762 w 341422"/>
                      <a:gd name="connsiteY0" fmla="*/ 0 h 498744"/>
                      <a:gd name="connsiteX1" fmla="*/ 341422 w 341422"/>
                      <a:gd name="connsiteY1" fmla="*/ 87660 h 498744"/>
                      <a:gd name="connsiteX2" fmla="*/ 341421 w 341422"/>
                      <a:gd name="connsiteY2" fmla="*/ 218812 h 498744"/>
                      <a:gd name="connsiteX3" fmla="*/ 334532 w 341422"/>
                      <a:gd name="connsiteY3" fmla="*/ 252933 h 498744"/>
                      <a:gd name="connsiteX4" fmla="*/ 315983 w 341422"/>
                      <a:gd name="connsiteY4" fmla="*/ 296989 h 498744"/>
                      <a:gd name="connsiteX5" fmla="*/ 296727 w 341422"/>
                      <a:gd name="connsiteY5" fmla="*/ 325987 h 498744"/>
                      <a:gd name="connsiteX6" fmla="*/ 149643 w 341422"/>
                      <a:gd name="connsiteY6" fmla="*/ 473070 h 498744"/>
                      <a:gd name="connsiteX7" fmla="*/ 25673 w 341422"/>
                      <a:gd name="connsiteY7" fmla="*/ 473070 h 498744"/>
                      <a:gd name="connsiteX8" fmla="*/ 25674 w 341422"/>
                      <a:gd name="connsiteY8" fmla="*/ 473070 h 498744"/>
                      <a:gd name="connsiteX9" fmla="*/ 25674 w 341422"/>
                      <a:gd name="connsiteY9" fmla="*/ 349100 h 498744"/>
                      <a:gd name="connsiteX10" fmla="*/ 166102 w 341422"/>
                      <a:gd name="connsiteY10" fmla="*/ 208672 h 498744"/>
                      <a:gd name="connsiteX11" fmla="*/ 166102 w 341422"/>
                      <a:gd name="connsiteY11" fmla="*/ 87660 h 498744"/>
                      <a:gd name="connsiteX12" fmla="*/ 253762 w 341422"/>
                      <a:gd name="connsiteY12" fmla="*/ 0 h 498744"/>
                      <a:gd name="connsiteX0" fmla="*/ 253762 w 341422"/>
                      <a:gd name="connsiteY0" fmla="*/ 0 h 498744"/>
                      <a:gd name="connsiteX1" fmla="*/ 341422 w 341422"/>
                      <a:gd name="connsiteY1" fmla="*/ 87660 h 498744"/>
                      <a:gd name="connsiteX2" fmla="*/ 341421 w 341422"/>
                      <a:gd name="connsiteY2" fmla="*/ 218812 h 498744"/>
                      <a:gd name="connsiteX3" fmla="*/ 334532 w 341422"/>
                      <a:gd name="connsiteY3" fmla="*/ 252933 h 498744"/>
                      <a:gd name="connsiteX4" fmla="*/ 296727 w 341422"/>
                      <a:gd name="connsiteY4" fmla="*/ 325987 h 498744"/>
                      <a:gd name="connsiteX5" fmla="*/ 149643 w 341422"/>
                      <a:gd name="connsiteY5" fmla="*/ 473070 h 498744"/>
                      <a:gd name="connsiteX6" fmla="*/ 25673 w 341422"/>
                      <a:gd name="connsiteY6" fmla="*/ 473070 h 498744"/>
                      <a:gd name="connsiteX7" fmla="*/ 25674 w 341422"/>
                      <a:gd name="connsiteY7" fmla="*/ 473070 h 498744"/>
                      <a:gd name="connsiteX8" fmla="*/ 25674 w 341422"/>
                      <a:gd name="connsiteY8" fmla="*/ 349100 h 498744"/>
                      <a:gd name="connsiteX9" fmla="*/ 166102 w 341422"/>
                      <a:gd name="connsiteY9" fmla="*/ 208672 h 498744"/>
                      <a:gd name="connsiteX10" fmla="*/ 166102 w 341422"/>
                      <a:gd name="connsiteY10" fmla="*/ 87660 h 498744"/>
                      <a:gd name="connsiteX11" fmla="*/ 253762 w 341422"/>
                      <a:gd name="connsiteY11" fmla="*/ 0 h 498744"/>
                      <a:gd name="connsiteX0" fmla="*/ 253762 w 344731"/>
                      <a:gd name="connsiteY0" fmla="*/ 0 h 498744"/>
                      <a:gd name="connsiteX1" fmla="*/ 341422 w 344731"/>
                      <a:gd name="connsiteY1" fmla="*/ 87660 h 498744"/>
                      <a:gd name="connsiteX2" fmla="*/ 341421 w 344731"/>
                      <a:gd name="connsiteY2" fmla="*/ 218812 h 498744"/>
                      <a:gd name="connsiteX3" fmla="*/ 296727 w 344731"/>
                      <a:gd name="connsiteY3" fmla="*/ 325987 h 498744"/>
                      <a:gd name="connsiteX4" fmla="*/ 149643 w 344731"/>
                      <a:gd name="connsiteY4" fmla="*/ 473070 h 498744"/>
                      <a:gd name="connsiteX5" fmla="*/ 25673 w 344731"/>
                      <a:gd name="connsiteY5" fmla="*/ 473070 h 498744"/>
                      <a:gd name="connsiteX6" fmla="*/ 25674 w 344731"/>
                      <a:gd name="connsiteY6" fmla="*/ 473070 h 498744"/>
                      <a:gd name="connsiteX7" fmla="*/ 25674 w 344731"/>
                      <a:gd name="connsiteY7" fmla="*/ 349100 h 498744"/>
                      <a:gd name="connsiteX8" fmla="*/ 166102 w 344731"/>
                      <a:gd name="connsiteY8" fmla="*/ 208672 h 498744"/>
                      <a:gd name="connsiteX9" fmla="*/ 166102 w 344731"/>
                      <a:gd name="connsiteY9" fmla="*/ 87660 h 498744"/>
                      <a:gd name="connsiteX10" fmla="*/ 253762 w 344731"/>
                      <a:gd name="connsiteY10" fmla="*/ 0 h 498744"/>
                      <a:gd name="connsiteX0" fmla="*/ 25674 w 344731"/>
                      <a:gd name="connsiteY0" fmla="*/ 473070 h 564510"/>
                      <a:gd name="connsiteX1" fmla="*/ 25674 w 344731"/>
                      <a:gd name="connsiteY1" fmla="*/ 349100 h 564510"/>
                      <a:gd name="connsiteX2" fmla="*/ 166102 w 344731"/>
                      <a:gd name="connsiteY2" fmla="*/ 208672 h 564510"/>
                      <a:gd name="connsiteX3" fmla="*/ 166102 w 344731"/>
                      <a:gd name="connsiteY3" fmla="*/ 87660 h 564510"/>
                      <a:gd name="connsiteX4" fmla="*/ 253762 w 344731"/>
                      <a:gd name="connsiteY4" fmla="*/ 0 h 564510"/>
                      <a:gd name="connsiteX5" fmla="*/ 341422 w 344731"/>
                      <a:gd name="connsiteY5" fmla="*/ 87660 h 564510"/>
                      <a:gd name="connsiteX6" fmla="*/ 341421 w 344731"/>
                      <a:gd name="connsiteY6" fmla="*/ 218812 h 564510"/>
                      <a:gd name="connsiteX7" fmla="*/ 296727 w 344731"/>
                      <a:gd name="connsiteY7" fmla="*/ 325987 h 564510"/>
                      <a:gd name="connsiteX8" fmla="*/ 149643 w 344731"/>
                      <a:gd name="connsiteY8" fmla="*/ 473070 h 564510"/>
                      <a:gd name="connsiteX9" fmla="*/ 25673 w 344731"/>
                      <a:gd name="connsiteY9" fmla="*/ 473070 h 564510"/>
                      <a:gd name="connsiteX10" fmla="*/ 117114 w 344731"/>
                      <a:gd name="connsiteY10" fmla="*/ 564510 h 564510"/>
                      <a:gd name="connsiteX0" fmla="*/ 25674 w 344731"/>
                      <a:gd name="connsiteY0" fmla="*/ 473070 h 498744"/>
                      <a:gd name="connsiteX1" fmla="*/ 25674 w 344731"/>
                      <a:gd name="connsiteY1" fmla="*/ 349100 h 498744"/>
                      <a:gd name="connsiteX2" fmla="*/ 166102 w 344731"/>
                      <a:gd name="connsiteY2" fmla="*/ 208672 h 498744"/>
                      <a:gd name="connsiteX3" fmla="*/ 166102 w 344731"/>
                      <a:gd name="connsiteY3" fmla="*/ 87660 h 498744"/>
                      <a:gd name="connsiteX4" fmla="*/ 253762 w 344731"/>
                      <a:gd name="connsiteY4" fmla="*/ 0 h 498744"/>
                      <a:gd name="connsiteX5" fmla="*/ 341422 w 344731"/>
                      <a:gd name="connsiteY5" fmla="*/ 87660 h 498744"/>
                      <a:gd name="connsiteX6" fmla="*/ 341421 w 344731"/>
                      <a:gd name="connsiteY6" fmla="*/ 218812 h 498744"/>
                      <a:gd name="connsiteX7" fmla="*/ 296727 w 344731"/>
                      <a:gd name="connsiteY7" fmla="*/ 325987 h 498744"/>
                      <a:gd name="connsiteX8" fmla="*/ 149643 w 344731"/>
                      <a:gd name="connsiteY8" fmla="*/ 473070 h 498744"/>
                      <a:gd name="connsiteX9" fmla="*/ 25673 w 344731"/>
                      <a:gd name="connsiteY9" fmla="*/ 473070 h 498744"/>
                      <a:gd name="connsiteX0" fmla="*/ 25674 w 344731"/>
                      <a:gd name="connsiteY0" fmla="*/ 473070 h 473070"/>
                      <a:gd name="connsiteX1" fmla="*/ 25674 w 344731"/>
                      <a:gd name="connsiteY1" fmla="*/ 349100 h 473070"/>
                      <a:gd name="connsiteX2" fmla="*/ 166102 w 344731"/>
                      <a:gd name="connsiteY2" fmla="*/ 208672 h 473070"/>
                      <a:gd name="connsiteX3" fmla="*/ 166102 w 344731"/>
                      <a:gd name="connsiteY3" fmla="*/ 87660 h 473070"/>
                      <a:gd name="connsiteX4" fmla="*/ 253762 w 344731"/>
                      <a:gd name="connsiteY4" fmla="*/ 0 h 473070"/>
                      <a:gd name="connsiteX5" fmla="*/ 341422 w 344731"/>
                      <a:gd name="connsiteY5" fmla="*/ 87660 h 473070"/>
                      <a:gd name="connsiteX6" fmla="*/ 341421 w 344731"/>
                      <a:gd name="connsiteY6" fmla="*/ 218812 h 473070"/>
                      <a:gd name="connsiteX7" fmla="*/ 296727 w 344731"/>
                      <a:gd name="connsiteY7" fmla="*/ 325987 h 473070"/>
                      <a:gd name="connsiteX8" fmla="*/ 149643 w 344731"/>
                      <a:gd name="connsiteY8" fmla="*/ 473070 h 473070"/>
                      <a:gd name="connsiteX0" fmla="*/ 0 w 319057"/>
                      <a:gd name="connsiteY0" fmla="*/ 349100 h 473070"/>
                      <a:gd name="connsiteX1" fmla="*/ 140428 w 319057"/>
                      <a:gd name="connsiteY1" fmla="*/ 208672 h 473070"/>
                      <a:gd name="connsiteX2" fmla="*/ 140428 w 319057"/>
                      <a:gd name="connsiteY2" fmla="*/ 87660 h 473070"/>
                      <a:gd name="connsiteX3" fmla="*/ 228088 w 319057"/>
                      <a:gd name="connsiteY3" fmla="*/ 0 h 473070"/>
                      <a:gd name="connsiteX4" fmla="*/ 315748 w 319057"/>
                      <a:gd name="connsiteY4" fmla="*/ 87660 h 473070"/>
                      <a:gd name="connsiteX5" fmla="*/ 315747 w 319057"/>
                      <a:gd name="connsiteY5" fmla="*/ 218812 h 473070"/>
                      <a:gd name="connsiteX6" fmla="*/ 271053 w 319057"/>
                      <a:gd name="connsiteY6" fmla="*/ 325987 h 473070"/>
                      <a:gd name="connsiteX7" fmla="*/ 123969 w 319057"/>
                      <a:gd name="connsiteY7" fmla="*/ 473070 h 473070"/>
                      <a:gd name="connsiteX0" fmla="*/ 0 w 319057"/>
                      <a:gd name="connsiteY0" fmla="*/ 349100 h 492120"/>
                      <a:gd name="connsiteX1" fmla="*/ 140428 w 319057"/>
                      <a:gd name="connsiteY1" fmla="*/ 208672 h 492120"/>
                      <a:gd name="connsiteX2" fmla="*/ 140428 w 319057"/>
                      <a:gd name="connsiteY2" fmla="*/ 87660 h 492120"/>
                      <a:gd name="connsiteX3" fmla="*/ 228088 w 319057"/>
                      <a:gd name="connsiteY3" fmla="*/ 0 h 492120"/>
                      <a:gd name="connsiteX4" fmla="*/ 315748 w 319057"/>
                      <a:gd name="connsiteY4" fmla="*/ 87660 h 492120"/>
                      <a:gd name="connsiteX5" fmla="*/ 315747 w 319057"/>
                      <a:gd name="connsiteY5" fmla="*/ 218812 h 492120"/>
                      <a:gd name="connsiteX6" fmla="*/ 271053 w 319057"/>
                      <a:gd name="connsiteY6" fmla="*/ 325987 h 492120"/>
                      <a:gd name="connsiteX7" fmla="*/ 83488 w 319057"/>
                      <a:gd name="connsiteY7" fmla="*/ 492120 h 492120"/>
                      <a:gd name="connsiteX0" fmla="*/ 0 w 285719"/>
                      <a:gd name="connsiteY0" fmla="*/ 299094 h 492120"/>
                      <a:gd name="connsiteX1" fmla="*/ 107090 w 285719"/>
                      <a:gd name="connsiteY1" fmla="*/ 208672 h 492120"/>
                      <a:gd name="connsiteX2" fmla="*/ 107090 w 285719"/>
                      <a:gd name="connsiteY2" fmla="*/ 87660 h 492120"/>
                      <a:gd name="connsiteX3" fmla="*/ 194750 w 285719"/>
                      <a:gd name="connsiteY3" fmla="*/ 0 h 492120"/>
                      <a:gd name="connsiteX4" fmla="*/ 282410 w 285719"/>
                      <a:gd name="connsiteY4" fmla="*/ 87660 h 492120"/>
                      <a:gd name="connsiteX5" fmla="*/ 282409 w 285719"/>
                      <a:gd name="connsiteY5" fmla="*/ 218812 h 492120"/>
                      <a:gd name="connsiteX6" fmla="*/ 237715 w 285719"/>
                      <a:gd name="connsiteY6" fmla="*/ 325987 h 492120"/>
                      <a:gd name="connsiteX7" fmla="*/ 50150 w 285719"/>
                      <a:gd name="connsiteY7" fmla="*/ 492120 h 492120"/>
                      <a:gd name="connsiteX0" fmla="*/ 0 w 285719"/>
                      <a:gd name="connsiteY0" fmla="*/ 299094 h 492120"/>
                      <a:gd name="connsiteX1" fmla="*/ 107090 w 285719"/>
                      <a:gd name="connsiteY1" fmla="*/ 208672 h 492120"/>
                      <a:gd name="connsiteX2" fmla="*/ 107090 w 285719"/>
                      <a:gd name="connsiteY2" fmla="*/ 87660 h 492120"/>
                      <a:gd name="connsiteX3" fmla="*/ 194750 w 285719"/>
                      <a:gd name="connsiteY3" fmla="*/ 0 h 492120"/>
                      <a:gd name="connsiteX4" fmla="*/ 282410 w 285719"/>
                      <a:gd name="connsiteY4" fmla="*/ 87660 h 492120"/>
                      <a:gd name="connsiteX5" fmla="*/ 282409 w 285719"/>
                      <a:gd name="connsiteY5" fmla="*/ 218812 h 492120"/>
                      <a:gd name="connsiteX6" fmla="*/ 237715 w 285719"/>
                      <a:gd name="connsiteY6" fmla="*/ 325987 h 492120"/>
                      <a:gd name="connsiteX7" fmla="*/ 59675 w 285719"/>
                      <a:gd name="connsiteY7" fmla="*/ 492120 h 492120"/>
                      <a:gd name="connsiteX0" fmla="*/ 0 w 285719"/>
                      <a:gd name="connsiteY0" fmla="*/ 299094 h 492120"/>
                      <a:gd name="connsiteX1" fmla="*/ 107090 w 285719"/>
                      <a:gd name="connsiteY1" fmla="*/ 208672 h 492120"/>
                      <a:gd name="connsiteX2" fmla="*/ 107090 w 285719"/>
                      <a:gd name="connsiteY2" fmla="*/ 87660 h 492120"/>
                      <a:gd name="connsiteX3" fmla="*/ 194750 w 285719"/>
                      <a:gd name="connsiteY3" fmla="*/ 0 h 492120"/>
                      <a:gd name="connsiteX4" fmla="*/ 282410 w 285719"/>
                      <a:gd name="connsiteY4" fmla="*/ 87660 h 492120"/>
                      <a:gd name="connsiteX5" fmla="*/ 282409 w 285719"/>
                      <a:gd name="connsiteY5" fmla="*/ 218812 h 492120"/>
                      <a:gd name="connsiteX6" fmla="*/ 237715 w 285719"/>
                      <a:gd name="connsiteY6" fmla="*/ 325987 h 492120"/>
                      <a:gd name="connsiteX7" fmla="*/ 66818 w 285719"/>
                      <a:gd name="connsiteY7" fmla="*/ 492120 h 492120"/>
                      <a:gd name="connsiteX0" fmla="*/ 0 w 285719"/>
                      <a:gd name="connsiteY0" fmla="*/ 299094 h 487358"/>
                      <a:gd name="connsiteX1" fmla="*/ 107090 w 285719"/>
                      <a:gd name="connsiteY1" fmla="*/ 208672 h 487358"/>
                      <a:gd name="connsiteX2" fmla="*/ 107090 w 285719"/>
                      <a:gd name="connsiteY2" fmla="*/ 87660 h 487358"/>
                      <a:gd name="connsiteX3" fmla="*/ 194750 w 285719"/>
                      <a:gd name="connsiteY3" fmla="*/ 0 h 487358"/>
                      <a:gd name="connsiteX4" fmla="*/ 282410 w 285719"/>
                      <a:gd name="connsiteY4" fmla="*/ 87660 h 487358"/>
                      <a:gd name="connsiteX5" fmla="*/ 282409 w 285719"/>
                      <a:gd name="connsiteY5" fmla="*/ 218812 h 487358"/>
                      <a:gd name="connsiteX6" fmla="*/ 237715 w 285719"/>
                      <a:gd name="connsiteY6" fmla="*/ 325987 h 487358"/>
                      <a:gd name="connsiteX7" fmla="*/ 64437 w 285719"/>
                      <a:gd name="connsiteY7" fmla="*/ 487358 h 487358"/>
                      <a:gd name="connsiteX0" fmla="*/ 0 w 319056"/>
                      <a:gd name="connsiteY0" fmla="*/ 315763 h 487358"/>
                      <a:gd name="connsiteX1" fmla="*/ 140427 w 319056"/>
                      <a:gd name="connsiteY1" fmla="*/ 208672 h 487358"/>
                      <a:gd name="connsiteX2" fmla="*/ 140427 w 319056"/>
                      <a:gd name="connsiteY2" fmla="*/ 87660 h 487358"/>
                      <a:gd name="connsiteX3" fmla="*/ 228087 w 319056"/>
                      <a:gd name="connsiteY3" fmla="*/ 0 h 487358"/>
                      <a:gd name="connsiteX4" fmla="*/ 315747 w 319056"/>
                      <a:gd name="connsiteY4" fmla="*/ 87660 h 487358"/>
                      <a:gd name="connsiteX5" fmla="*/ 315746 w 319056"/>
                      <a:gd name="connsiteY5" fmla="*/ 218812 h 487358"/>
                      <a:gd name="connsiteX6" fmla="*/ 271052 w 319056"/>
                      <a:gd name="connsiteY6" fmla="*/ 325987 h 487358"/>
                      <a:gd name="connsiteX7" fmla="*/ 97774 w 319056"/>
                      <a:gd name="connsiteY7" fmla="*/ 487358 h 487358"/>
                      <a:gd name="connsiteX0" fmla="*/ 0 w 319056"/>
                      <a:gd name="connsiteY0" fmla="*/ 315763 h 487358"/>
                      <a:gd name="connsiteX1" fmla="*/ 140427 w 319056"/>
                      <a:gd name="connsiteY1" fmla="*/ 208672 h 487358"/>
                      <a:gd name="connsiteX2" fmla="*/ 140427 w 319056"/>
                      <a:gd name="connsiteY2" fmla="*/ 87660 h 487358"/>
                      <a:gd name="connsiteX3" fmla="*/ 228087 w 319056"/>
                      <a:gd name="connsiteY3" fmla="*/ 0 h 487358"/>
                      <a:gd name="connsiteX4" fmla="*/ 315747 w 319056"/>
                      <a:gd name="connsiteY4" fmla="*/ 87660 h 487358"/>
                      <a:gd name="connsiteX5" fmla="*/ 315746 w 319056"/>
                      <a:gd name="connsiteY5" fmla="*/ 218812 h 487358"/>
                      <a:gd name="connsiteX6" fmla="*/ 271052 w 319056"/>
                      <a:gd name="connsiteY6" fmla="*/ 325987 h 487358"/>
                      <a:gd name="connsiteX7" fmla="*/ 97774 w 319056"/>
                      <a:gd name="connsiteY7" fmla="*/ 487358 h 487358"/>
                      <a:gd name="connsiteX0" fmla="*/ 0 w 319056"/>
                      <a:gd name="connsiteY0" fmla="*/ 315763 h 487358"/>
                      <a:gd name="connsiteX1" fmla="*/ 140427 w 319056"/>
                      <a:gd name="connsiteY1" fmla="*/ 208672 h 487358"/>
                      <a:gd name="connsiteX2" fmla="*/ 140427 w 319056"/>
                      <a:gd name="connsiteY2" fmla="*/ 87660 h 487358"/>
                      <a:gd name="connsiteX3" fmla="*/ 228087 w 319056"/>
                      <a:gd name="connsiteY3" fmla="*/ 0 h 487358"/>
                      <a:gd name="connsiteX4" fmla="*/ 315747 w 319056"/>
                      <a:gd name="connsiteY4" fmla="*/ 87660 h 487358"/>
                      <a:gd name="connsiteX5" fmla="*/ 315746 w 319056"/>
                      <a:gd name="connsiteY5" fmla="*/ 218812 h 487358"/>
                      <a:gd name="connsiteX6" fmla="*/ 271052 w 319056"/>
                      <a:gd name="connsiteY6" fmla="*/ 325987 h 487358"/>
                      <a:gd name="connsiteX7" fmla="*/ 97774 w 319056"/>
                      <a:gd name="connsiteY7" fmla="*/ 487358 h 487358"/>
                      <a:gd name="connsiteX0" fmla="*/ 0 w 319056"/>
                      <a:gd name="connsiteY0" fmla="*/ 315763 h 487358"/>
                      <a:gd name="connsiteX1" fmla="*/ 140427 w 319056"/>
                      <a:gd name="connsiteY1" fmla="*/ 208672 h 487358"/>
                      <a:gd name="connsiteX2" fmla="*/ 140427 w 319056"/>
                      <a:gd name="connsiteY2" fmla="*/ 87660 h 487358"/>
                      <a:gd name="connsiteX3" fmla="*/ 228087 w 319056"/>
                      <a:gd name="connsiteY3" fmla="*/ 0 h 487358"/>
                      <a:gd name="connsiteX4" fmla="*/ 315747 w 319056"/>
                      <a:gd name="connsiteY4" fmla="*/ 87660 h 487358"/>
                      <a:gd name="connsiteX5" fmla="*/ 315746 w 319056"/>
                      <a:gd name="connsiteY5" fmla="*/ 218812 h 487358"/>
                      <a:gd name="connsiteX6" fmla="*/ 271052 w 319056"/>
                      <a:gd name="connsiteY6" fmla="*/ 325987 h 487358"/>
                      <a:gd name="connsiteX7" fmla="*/ 97774 w 319056"/>
                      <a:gd name="connsiteY7" fmla="*/ 487358 h 487358"/>
                      <a:gd name="connsiteX0" fmla="*/ 0 w 319056"/>
                      <a:gd name="connsiteY0" fmla="*/ 315763 h 487358"/>
                      <a:gd name="connsiteX1" fmla="*/ 140427 w 319056"/>
                      <a:gd name="connsiteY1" fmla="*/ 208672 h 487358"/>
                      <a:gd name="connsiteX2" fmla="*/ 140427 w 319056"/>
                      <a:gd name="connsiteY2" fmla="*/ 87660 h 487358"/>
                      <a:gd name="connsiteX3" fmla="*/ 228087 w 319056"/>
                      <a:gd name="connsiteY3" fmla="*/ 0 h 487358"/>
                      <a:gd name="connsiteX4" fmla="*/ 315747 w 319056"/>
                      <a:gd name="connsiteY4" fmla="*/ 87660 h 487358"/>
                      <a:gd name="connsiteX5" fmla="*/ 315746 w 319056"/>
                      <a:gd name="connsiteY5" fmla="*/ 218812 h 487358"/>
                      <a:gd name="connsiteX6" fmla="*/ 271052 w 319056"/>
                      <a:gd name="connsiteY6" fmla="*/ 325987 h 487358"/>
                      <a:gd name="connsiteX7" fmla="*/ 97774 w 319056"/>
                      <a:gd name="connsiteY7" fmla="*/ 487358 h 487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9056" h="487358">
                        <a:moveTo>
                          <a:pt x="0" y="315763"/>
                        </a:moveTo>
                        <a:cubicBezTo>
                          <a:pt x="49190" y="251491"/>
                          <a:pt x="84093" y="225319"/>
                          <a:pt x="140427" y="208672"/>
                        </a:cubicBezTo>
                        <a:lnTo>
                          <a:pt x="140427" y="87660"/>
                        </a:lnTo>
                        <a:cubicBezTo>
                          <a:pt x="140427" y="39247"/>
                          <a:pt x="179674" y="0"/>
                          <a:pt x="228087" y="0"/>
                        </a:cubicBezTo>
                        <a:cubicBezTo>
                          <a:pt x="276500" y="0"/>
                          <a:pt x="315747" y="39247"/>
                          <a:pt x="315747" y="87660"/>
                        </a:cubicBezTo>
                        <a:cubicBezTo>
                          <a:pt x="315747" y="131377"/>
                          <a:pt x="323195" y="179091"/>
                          <a:pt x="315746" y="218812"/>
                        </a:cubicBezTo>
                        <a:cubicBezTo>
                          <a:pt x="308297" y="258533"/>
                          <a:pt x="307381" y="281229"/>
                          <a:pt x="271052" y="325987"/>
                        </a:cubicBezTo>
                        <a:lnTo>
                          <a:pt x="97774" y="487358"/>
                        </a:lnTo>
                      </a:path>
                    </a:pathLst>
                  </a:custGeom>
                  <a:grpFill/>
                  <a:ln w="57150">
                    <a:solidFill>
                      <a:srgbClr val="0070C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63031F77-DB82-A4ED-79F8-4840E068606F}"/>
                  </a:ext>
                </a:extLst>
              </p:cNvPr>
              <p:cNvSpPr/>
              <p:nvPr/>
            </p:nvSpPr>
            <p:spPr bwMode="auto">
              <a:xfrm rot="5400000">
                <a:off x="6861783" y="4830757"/>
                <a:ext cx="198374" cy="321601"/>
              </a:xfrm>
              <a:prstGeom prst="round2SameRect">
                <a:avLst/>
              </a:prstGeom>
              <a:solidFill>
                <a:srgbClr val="0070C0"/>
              </a:solidFill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432DB74-869D-EEE5-523B-685D58D63C6B}"/>
                </a:ext>
              </a:extLst>
            </p:cNvPr>
            <p:cNvSpPr/>
            <p:nvPr/>
          </p:nvSpPr>
          <p:spPr bwMode="auto">
            <a:xfrm>
              <a:off x="7989167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8093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158423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pptxn18_引く（PULL）マーク</dc:title>
  <dc:subject>pptxn18_引く（PULL）マーク</dc:subject>
  <dc:creator>でじけろお</dc:creator>
  <cp:revision>1</cp:revision>
  <dcterms:created xsi:type="dcterms:W3CDTF">2018-05-20T00:31:01Z</dcterms:created>
  <dcterms:modified xsi:type="dcterms:W3CDTF">2024-12-30T06:29:30Z</dcterms:modified>
  <cp:version>1</cp:version>
</cp:coreProperties>
</file>