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09" r:id="rId2"/>
    <p:sldId id="91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BAAEF-8100-A497-6C54-EE5BE15FF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E2C8793-11ED-CECE-3035-863A4C4B0CC7}"/>
              </a:ext>
            </a:extLst>
          </p:cNvPr>
          <p:cNvSpPr txBox="1"/>
          <p:nvPr/>
        </p:nvSpPr>
        <p:spPr>
          <a:xfrm>
            <a:off x="276046" y="232912"/>
            <a:ext cx="3171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PUSH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6925EC-1435-D3A0-DDD1-19D31482E1A5}"/>
              </a:ext>
            </a:extLst>
          </p:cNvPr>
          <p:cNvGrpSpPr/>
          <p:nvPr/>
        </p:nvGrpSpPr>
        <p:grpSpPr>
          <a:xfrm>
            <a:off x="769870" y="942443"/>
            <a:ext cx="2507886" cy="2507886"/>
            <a:chOff x="769870" y="942443"/>
            <a:chExt cx="2507886" cy="250788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8C8723B-D067-AB63-0D68-1B532ADEAF2C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54FAA34-6ACE-D213-A3E2-8776C9602D3D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DE140CB3-FDF5-D408-CCA5-ABB5178A425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4C6D05B-AA9B-CC8C-2FD3-A49760D63279}"/>
                </a:ext>
              </a:extLst>
            </p:cNvPr>
            <p:cNvGrpSpPr/>
            <p:nvPr/>
          </p:nvGrpSpPr>
          <p:grpSpPr>
            <a:xfrm>
              <a:off x="1305590" y="1409606"/>
              <a:ext cx="1787351" cy="1456953"/>
              <a:chOff x="4232920" y="1114442"/>
              <a:chExt cx="2008194" cy="1636972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0E0CFDA-A366-DF82-61FC-DF1C3B76EFDE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6F2BC024-73E7-9292-3F91-A4D2BC28CB73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C40D4176-9D6E-61BA-6CC9-AA0941454D60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643C3376-D640-1CBB-9304-6298CFA3751A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D74F7B86-9569-12F7-88D7-FFCAC185B26C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85C2EDC2-C5C4-DEF6-7A98-F207E9DC4F53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FF26F9FD-1039-11A9-3062-38F7F709E4DD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A89480C-30ED-8DAE-D4BA-226099D73332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65E233B-9764-A658-C80A-D214A0EBE974}"/>
                </a:ext>
              </a:extLst>
            </p:cNvPr>
            <p:cNvSpPr/>
            <p:nvPr/>
          </p:nvSpPr>
          <p:spPr bwMode="auto">
            <a:xfrm flipH="1"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381707F3-0725-10C2-0501-51D8C8C0586E}"/>
                </a:ext>
              </a:extLst>
            </p:cNvPr>
            <p:cNvSpPr/>
            <p:nvPr/>
          </p:nvSpPr>
          <p:spPr bwMode="auto">
            <a:xfrm rot="16200000">
              <a:off x="47703" y="1985461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1DF69945-AE99-113F-6CF9-3E8C19193BB6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27AF061-16E9-F740-D492-82C2A490EDFE}"/>
              </a:ext>
            </a:extLst>
          </p:cNvPr>
          <p:cNvGrpSpPr/>
          <p:nvPr/>
        </p:nvGrpSpPr>
        <p:grpSpPr>
          <a:xfrm>
            <a:off x="3741670" y="942443"/>
            <a:ext cx="2507886" cy="2507886"/>
            <a:chOff x="3741670" y="942443"/>
            <a:chExt cx="2507886" cy="250788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4A7238C-0210-7CF3-6573-7584C44D956E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264" name="四角形: 角を丸くする 263">
                <a:extLst>
                  <a:ext uri="{FF2B5EF4-FFF2-40B4-BE49-F238E27FC236}">
                    <a16:creationId xmlns:a16="http://schemas.microsoft.com/office/drawing/2014/main" id="{E6CF6E46-17B4-A99C-D8C8-74C0F2779752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四角形: 角を丸くする 264">
                <a:extLst>
                  <a:ext uri="{FF2B5EF4-FFF2-40B4-BE49-F238E27FC236}">
                    <a16:creationId xmlns:a16="http://schemas.microsoft.com/office/drawing/2014/main" id="{B56E20ED-F6A9-E398-C257-71B4650B5204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44A5EEF8-838A-7DCA-EDCD-BFD3504CE0C4}"/>
                </a:ext>
              </a:extLst>
            </p:cNvPr>
            <p:cNvGrpSpPr/>
            <p:nvPr/>
          </p:nvGrpSpPr>
          <p:grpSpPr>
            <a:xfrm>
              <a:off x="4287427" y="1409608"/>
              <a:ext cx="1779669" cy="1456952"/>
              <a:chOff x="4232920" y="3136674"/>
              <a:chExt cx="1999564" cy="1636972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0F9FDA93-9E23-9ADC-A66E-6D56587DDE8D}"/>
                  </a:ext>
                </a:extLst>
              </p:cNvPr>
              <p:cNvSpPr/>
              <p:nvPr/>
            </p:nvSpPr>
            <p:spPr bwMode="auto">
              <a:xfrm rot="5400000">
                <a:off x="3920404" y="3449190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571FB19-8922-EC13-AEC8-74DA722B22A8}"/>
                  </a:ext>
                </a:extLst>
              </p:cNvPr>
              <p:cNvSpPr/>
              <p:nvPr/>
            </p:nvSpPr>
            <p:spPr bwMode="auto">
              <a:xfrm rot="16200000">
                <a:off x="5028112" y="3228286"/>
                <a:ext cx="1023737" cy="1385007"/>
              </a:xfrm>
              <a:custGeom>
                <a:avLst/>
                <a:gdLst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85486 w 1083695"/>
                  <a:gd name="connsiteY14" fmla="*/ 862581 h 1466124"/>
                  <a:gd name="connsiteX15" fmla="*/ 722141 w 1083695"/>
                  <a:gd name="connsiteY15" fmla="*/ 917436 h 1466124"/>
                  <a:gd name="connsiteX16" fmla="*/ 684422 w 1083695"/>
                  <a:gd name="connsiteY16" fmla="*/ 937910 h 1466124"/>
                  <a:gd name="connsiteX17" fmla="*/ 751220 w 1083695"/>
                  <a:gd name="connsiteY17" fmla="*/ 1466124 h 1466124"/>
                  <a:gd name="connsiteX18" fmla="*/ 125130 w 1083695"/>
                  <a:gd name="connsiteY18" fmla="*/ 1466124 h 1466124"/>
                  <a:gd name="connsiteX19" fmla="*/ 191928 w 1083695"/>
                  <a:gd name="connsiteY19" fmla="*/ 937911 h 1466124"/>
                  <a:gd name="connsiteX20" fmla="*/ 154206 w 1083695"/>
                  <a:gd name="connsiteY20" fmla="*/ 917436 h 1466124"/>
                  <a:gd name="connsiteX21" fmla="*/ 0 w 1083695"/>
                  <a:gd name="connsiteY21" fmla="*/ 627410 h 1466124"/>
                  <a:gd name="connsiteX22" fmla="*/ 0 w 1083695"/>
                  <a:gd name="connsiteY22" fmla="*/ 484825 h 1466124"/>
                  <a:gd name="connsiteX23" fmla="*/ 4577 w 1083695"/>
                  <a:gd name="connsiteY23" fmla="*/ 439425 h 1466124"/>
                  <a:gd name="connsiteX24" fmla="*/ 2 w 1083695"/>
                  <a:gd name="connsiteY24" fmla="*/ 416766 h 1466124"/>
                  <a:gd name="connsiteX25" fmla="*/ 2 w 1083695"/>
                  <a:gd name="connsiteY25" fmla="*/ 136852 h 1466124"/>
                  <a:gd name="connsiteX26" fmla="*/ 98772 w 1083695"/>
                  <a:gd name="connsiteY26" fmla="*/ 38082 h 1466124"/>
                  <a:gd name="connsiteX27" fmla="*/ 189780 w 1083695"/>
                  <a:gd name="connsiteY27" fmla="*/ 98406 h 1466124"/>
                  <a:gd name="connsiteX28" fmla="*/ 195139 w 1083695"/>
                  <a:gd name="connsiteY28" fmla="*/ 124949 h 1466124"/>
                  <a:gd name="connsiteX29" fmla="*/ 195139 w 1083695"/>
                  <a:gd name="connsiteY29" fmla="*/ 123144 h 1466124"/>
                  <a:gd name="connsiteX30" fmla="*/ 309074 w 1083695"/>
                  <a:gd name="connsiteY30" fmla="*/ 9209 h 1466124"/>
                  <a:gd name="connsiteX31" fmla="*/ 423009 w 1083695"/>
                  <a:gd name="connsiteY31" fmla="*/ 123144 h 1466124"/>
                  <a:gd name="connsiteX32" fmla="*/ 423009 w 1083695"/>
                  <a:gd name="connsiteY32" fmla="*/ 135065 h 1466124"/>
                  <a:gd name="connsiteX33" fmla="*/ 423010 w 1083695"/>
                  <a:gd name="connsiteY33" fmla="*/ 135065 h 1466124"/>
                  <a:gd name="connsiteX34" fmla="*/ 423010 w 1083695"/>
                  <a:gd name="connsiteY34" fmla="*/ 113935 h 1466124"/>
                  <a:gd name="connsiteX35" fmla="*/ 536945 w 1083695"/>
                  <a:gd name="connsiteY35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22141 w 1083695"/>
                  <a:gd name="connsiteY14" fmla="*/ 917436 h 1466124"/>
                  <a:gd name="connsiteX15" fmla="*/ 684422 w 1083695"/>
                  <a:gd name="connsiteY15" fmla="*/ 937910 h 1466124"/>
                  <a:gd name="connsiteX16" fmla="*/ 751220 w 1083695"/>
                  <a:gd name="connsiteY16" fmla="*/ 1466124 h 1466124"/>
                  <a:gd name="connsiteX17" fmla="*/ 125130 w 1083695"/>
                  <a:gd name="connsiteY17" fmla="*/ 1466124 h 1466124"/>
                  <a:gd name="connsiteX18" fmla="*/ 191928 w 1083695"/>
                  <a:gd name="connsiteY18" fmla="*/ 937911 h 1466124"/>
                  <a:gd name="connsiteX19" fmla="*/ 154206 w 1083695"/>
                  <a:gd name="connsiteY19" fmla="*/ 917436 h 1466124"/>
                  <a:gd name="connsiteX20" fmla="*/ 0 w 1083695"/>
                  <a:gd name="connsiteY20" fmla="*/ 627410 h 1466124"/>
                  <a:gd name="connsiteX21" fmla="*/ 0 w 1083695"/>
                  <a:gd name="connsiteY21" fmla="*/ 484825 h 1466124"/>
                  <a:gd name="connsiteX22" fmla="*/ 4577 w 1083695"/>
                  <a:gd name="connsiteY22" fmla="*/ 439425 h 1466124"/>
                  <a:gd name="connsiteX23" fmla="*/ 2 w 1083695"/>
                  <a:gd name="connsiteY23" fmla="*/ 416766 h 1466124"/>
                  <a:gd name="connsiteX24" fmla="*/ 2 w 1083695"/>
                  <a:gd name="connsiteY24" fmla="*/ 136852 h 1466124"/>
                  <a:gd name="connsiteX25" fmla="*/ 98772 w 1083695"/>
                  <a:gd name="connsiteY25" fmla="*/ 38082 h 1466124"/>
                  <a:gd name="connsiteX26" fmla="*/ 189780 w 1083695"/>
                  <a:gd name="connsiteY26" fmla="*/ 98406 h 1466124"/>
                  <a:gd name="connsiteX27" fmla="*/ 195139 w 1083695"/>
                  <a:gd name="connsiteY27" fmla="*/ 124949 h 1466124"/>
                  <a:gd name="connsiteX28" fmla="*/ 195139 w 1083695"/>
                  <a:gd name="connsiteY28" fmla="*/ 123144 h 1466124"/>
                  <a:gd name="connsiteX29" fmla="*/ 309074 w 1083695"/>
                  <a:gd name="connsiteY29" fmla="*/ 9209 h 1466124"/>
                  <a:gd name="connsiteX30" fmla="*/ 423009 w 1083695"/>
                  <a:gd name="connsiteY30" fmla="*/ 123144 h 1466124"/>
                  <a:gd name="connsiteX31" fmla="*/ 423009 w 1083695"/>
                  <a:gd name="connsiteY31" fmla="*/ 135065 h 1466124"/>
                  <a:gd name="connsiteX32" fmla="*/ 423010 w 1083695"/>
                  <a:gd name="connsiteY32" fmla="*/ 135065 h 1466124"/>
                  <a:gd name="connsiteX33" fmla="*/ 423010 w 1083695"/>
                  <a:gd name="connsiteY33" fmla="*/ 113935 h 1466124"/>
                  <a:gd name="connsiteX34" fmla="*/ 536945 w 1083695"/>
                  <a:gd name="connsiteY34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416766 h 1466124"/>
                  <a:gd name="connsiteX23" fmla="*/ 2 w 1083695"/>
                  <a:gd name="connsiteY23" fmla="*/ 136852 h 1466124"/>
                  <a:gd name="connsiteX24" fmla="*/ 98772 w 1083695"/>
                  <a:gd name="connsiteY24" fmla="*/ 38082 h 1466124"/>
                  <a:gd name="connsiteX25" fmla="*/ 189780 w 1083695"/>
                  <a:gd name="connsiteY25" fmla="*/ 98406 h 1466124"/>
                  <a:gd name="connsiteX26" fmla="*/ 195139 w 1083695"/>
                  <a:gd name="connsiteY26" fmla="*/ 124949 h 1466124"/>
                  <a:gd name="connsiteX27" fmla="*/ 195139 w 1083695"/>
                  <a:gd name="connsiteY27" fmla="*/ 123144 h 1466124"/>
                  <a:gd name="connsiteX28" fmla="*/ 309074 w 1083695"/>
                  <a:gd name="connsiteY28" fmla="*/ 9209 h 1466124"/>
                  <a:gd name="connsiteX29" fmla="*/ 423009 w 1083695"/>
                  <a:gd name="connsiteY29" fmla="*/ 123144 h 1466124"/>
                  <a:gd name="connsiteX30" fmla="*/ 423009 w 1083695"/>
                  <a:gd name="connsiteY30" fmla="*/ 135065 h 1466124"/>
                  <a:gd name="connsiteX31" fmla="*/ 423010 w 1083695"/>
                  <a:gd name="connsiteY31" fmla="*/ 135065 h 1466124"/>
                  <a:gd name="connsiteX32" fmla="*/ 423010 w 1083695"/>
                  <a:gd name="connsiteY32" fmla="*/ 113935 h 1466124"/>
                  <a:gd name="connsiteX33" fmla="*/ 536945 w 1083695"/>
                  <a:gd name="connsiteY33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136852 h 1466124"/>
                  <a:gd name="connsiteX23" fmla="*/ 98772 w 1083695"/>
                  <a:gd name="connsiteY23" fmla="*/ 38082 h 1466124"/>
                  <a:gd name="connsiteX24" fmla="*/ 189780 w 1083695"/>
                  <a:gd name="connsiteY24" fmla="*/ 98406 h 1466124"/>
                  <a:gd name="connsiteX25" fmla="*/ 195139 w 1083695"/>
                  <a:gd name="connsiteY25" fmla="*/ 124949 h 1466124"/>
                  <a:gd name="connsiteX26" fmla="*/ 195139 w 1083695"/>
                  <a:gd name="connsiteY26" fmla="*/ 123144 h 1466124"/>
                  <a:gd name="connsiteX27" fmla="*/ 309074 w 1083695"/>
                  <a:gd name="connsiteY27" fmla="*/ 9209 h 1466124"/>
                  <a:gd name="connsiteX28" fmla="*/ 423009 w 1083695"/>
                  <a:gd name="connsiteY28" fmla="*/ 123144 h 1466124"/>
                  <a:gd name="connsiteX29" fmla="*/ 423009 w 1083695"/>
                  <a:gd name="connsiteY29" fmla="*/ 135065 h 1466124"/>
                  <a:gd name="connsiteX30" fmla="*/ 423010 w 1083695"/>
                  <a:gd name="connsiteY30" fmla="*/ 135065 h 1466124"/>
                  <a:gd name="connsiteX31" fmla="*/ 423010 w 1083695"/>
                  <a:gd name="connsiteY31" fmla="*/ 113935 h 1466124"/>
                  <a:gd name="connsiteX32" fmla="*/ 536945 w 1083695"/>
                  <a:gd name="connsiteY32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2 w 1083695"/>
                  <a:gd name="connsiteY21" fmla="*/ 136852 h 1466124"/>
                  <a:gd name="connsiteX22" fmla="*/ 98772 w 1083695"/>
                  <a:gd name="connsiteY22" fmla="*/ 38082 h 1466124"/>
                  <a:gd name="connsiteX23" fmla="*/ 189780 w 1083695"/>
                  <a:gd name="connsiteY23" fmla="*/ 98406 h 1466124"/>
                  <a:gd name="connsiteX24" fmla="*/ 195139 w 1083695"/>
                  <a:gd name="connsiteY24" fmla="*/ 124949 h 1466124"/>
                  <a:gd name="connsiteX25" fmla="*/ 195139 w 1083695"/>
                  <a:gd name="connsiteY25" fmla="*/ 123144 h 1466124"/>
                  <a:gd name="connsiteX26" fmla="*/ 309074 w 1083695"/>
                  <a:gd name="connsiteY26" fmla="*/ 9209 h 1466124"/>
                  <a:gd name="connsiteX27" fmla="*/ 423009 w 1083695"/>
                  <a:gd name="connsiteY27" fmla="*/ 123144 h 1466124"/>
                  <a:gd name="connsiteX28" fmla="*/ 423009 w 1083695"/>
                  <a:gd name="connsiteY28" fmla="*/ 135065 h 1466124"/>
                  <a:gd name="connsiteX29" fmla="*/ 423010 w 1083695"/>
                  <a:gd name="connsiteY29" fmla="*/ 135065 h 1466124"/>
                  <a:gd name="connsiteX30" fmla="*/ 423010 w 1083695"/>
                  <a:gd name="connsiteY30" fmla="*/ 113935 h 1466124"/>
                  <a:gd name="connsiteX31" fmla="*/ 536945 w 1083695"/>
                  <a:gd name="connsiteY31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2 w 1083695"/>
                  <a:gd name="connsiteY20" fmla="*/ 136852 h 1466124"/>
                  <a:gd name="connsiteX21" fmla="*/ 98772 w 1083695"/>
                  <a:gd name="connsiteY21" fmla="*/ 38082 h 1466124"/>
                  <a:gd name="connsiteX22" fmla="*/ 189780 w 1083695"/>
                  <a:gd name="connsiteY22" fmla="*/ 98406 h 1466124"/>
                  <a:gd name="connsiteX23" fmla="*/ 195139 w 1083695"/>
                  <a:gd name="connsiteY23" fmla="*/ 124949 h 1466124"/>
                  <a:gd name="connsiteX24" fmla="*/ 195139 w 1083695"/>
                  <a:gd name="connsiteY24" fmla="*/ 123144 h 1466124"/>
                  <a:gd name="connsiteX25" fmla="*/ 309074 w 1083695"/>
                  <a:gd name="connsiteY25" fmla="*/ 9209 h 1466124"/>
                  <a:gd name="connsiteX26" fmla="*/ 423009 w 1083695"/>
                  <a:gd name="connsiteY26" fmla="*/ 123144 h 1466124"/>
                  <a:gd name="connsiteX27" fmla="*/ 423009 w 1083695"/>
                  <a:gd name="connsiteY27" fmla="*/ 135065 h 1466124"/>
                  <a:gd name="connsiteX28" fmla="*/ 423010 w 1083695"/>
                  <a:gd name="connsiteY28" fmla="*/ 135065 h 1466124"/>
                  <a:gd name="connsiteX29" fmla="*/ 423010 w 1083695"/>
                  <a:gd name="connsiteY29" fmla="*/ 113935 h 1466124"/>
                  <a:gd name="connsiteX30" fmla="*/ 536945 w 1083695"/>
                  <a:gd name="connsiteY30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84893 w 1083695"/>
                  <a:gd name="connsiteY6" fmla="*/ 215468 h 1466124"/>
                  <a:gd name="connsiteX7" fmla="*/ 965457 w 1083695"/>
                  <a:gd name="connsiteY7" fmla="*/ 180679 h 1466124"/>
                  <a:gd name="connsiteX8" fmla="*/ 1079393 w 1083695"/>
                  <a:gd name="connsiteY8" fmla="*/ 299454 h 1466124"/>
                  <a:gd name="connsiteX9" fmla="*/ 1079392 w 1083695"/>
                  <a:gd name="connsiteY9" fmla="*/ 477159 h 1466124"/>
                  <a:gd name="connsiteX10" fmla="*/ 1021301 w 1083695"/>
                  <a:gd name="connsiteY10" fmla="*/ 622375 h 1466124"/>
                  <a:gd name="connsiteX11" fmla="*/ 851517 w 1083695"/>
                  <a:gd name="connsiteY11" fmla="*/ 787364 h 1466124"/>
                  <a:gd name="connsiteX12" fmla="*/ 722141 w 1083695"/>
                  <a:gd name="connsiteY12" fmla="*/ 917436 h 1466124"/>
                  <a:gd name="connsiteX13" fmla="*/ 684422 w 1083695"/>
                  <a:gd name="connsiteY13" fmla="*/ 937910 h 1466124"/>
                  <a:gd name="connsiteX14" fmla="*/ 751220 w 1083695"/>
                  <a:gd name="connsiteY14" fmla="*/ 1466124 h 1466124"/>
                  <a:gd name="connsiteX15" fmla="*/ 125130 w 1083695"/>
                  <a:gd name="connsiteY15" fmla="*/ 1466124 h 1466124"/>
                  <a:gd name="connsiteX16" fmla="*/ 191928 w 1083695"/>
                  <a:gd name="connsiteY16" fmla="*/ 937911 h 1466124"/>
                  <a:gd name="connsiteX17" fmla="*/ 154206 w 1083695"/>
                  <a:gd name="connsiteY17" fmla="*/ 917436 h 1466124"/>
                  <a:gd name="connsiteX18" fmla="*/ 0 w 1083695"/>
                  <a:gd name="connsiteY18" fmla="*/ 627410 h 1466124"/>
                  <a:gd name="connsiteX19" fmla="*/ 2 w 1083695"/>
                  <a:gd name="connsiteY19" fmla="*/ 136852 h 1466124"/>
                  <a:gd name="connsiteX20" fmla="*/ 98772 w 1083695"/>
                  <a:gd name="connsiteY20" fmla="*/ 38082 h 1466124"/>
                  <a:gd name="connsiteX21" fmla="*/ 189780 w 1083695"/>
                  <a:gd name="connsiteY21" fmla="*/ 98406 h 1466124"/>
                  <a:gd name="connsiteX22" fmla="*/ 195139 w 1083695"/>
                  <a:gd name="connsiteY22" fmla="*/ 124949 h 1466124"/>
                  <a:gd name="connsiteX23" fmla="*/ 195139 w 1083695"/>
                  <a:gd name="connsiteY23" fmla="*/ 123144 h 1466124"/>
                  <a:gd name="connsiteX24" fmla="*/ 309074 w 1083695"/>
                  <a:gd name="connsiteY24" fmla="*/ 9209 h 1466124"/>
                  <a:gd name="connsiteX25" fmla="*/ 423009 w 1083695"/>
                  <a:gd name="connsiteY25" fmla="*/ 123144 h 1466124"/>
                  <a:gd name="connsiteX26" fmla="*/ 423009 w 1083695"/>
                  <a:gd name="connsiteY26" fmla="*/ 135065 h 1466124"/>
                  <a:gd name="connsiteX27" fmla="*/ 423010 w 1083695"/>
                  <a:gd name="connsiteY27" fmla="*/ 135065 h 1466124"/>
                  <a:gd name="connsiteX28" fmla="*/ 423010 w 1083695"/>
                  <a:gd name="connsiteY28" fmla="*/ 113935 h 1466124"/>
                  <a:gd name="connsiteX29" fmla="*/ 536945 w 1083695"/>
                  <a:gd name="connsiteY29" fmla="*/ 0 h 14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3695" h="1466124">
                    <a:moveTo>
                      <a:pt x="536945" y="0"/>
                    </a:moveTo>
                    <a:cubicBezTo>
                      <a:pt x="584139" y="0"/>
                      <a:pt x="624630" y="28693"/>
                      <a:pt x="641926" y="69586"/>
                    </a:cubicBezTo>
                    <a:lnTo>
                      <a:pt x="649679" y="107986"/>
                    </a:lnTo>
                    <a:lnTo>
                      <a:pt x="657432" y="69586"/>
                    </a:lnTo>
                    <a:cubicBezTo>
                      <a:pt x="674728" y="28693"/>
                      <a:pt x="715219" y="0"/>
                      <a:pt x="762413" y="0"/>
                    </a:cubicBezTo>
                    <a:cubicBezTo>
                      <a:pt x="825338" y="0"/>
                      <a:pt x="876348" y="51010"/>
                      <a:pt x="876348" y="113935"/>
                    </a:cubicBezTo>
                    <a:lnTo>
                      <a:pt x="884893" y="215468"/>
                    </a:lnTo>
                    <a:cubicBezTo>
                      <a:pt x="905511" y="193974"/>
                      <a:pt x="933995" y="180679"/>
                      <a:pt x="965457" y="180679"/>
                    </a:cubicBezTo>
                    <a:cubicBezTo>
                      <a:pt x="1028382" y="180679"/>
                      <a:pt x="1079393" y="233857"/>
                      <a:pt x="1079393" y="299454"/>
                    </a:cubicBezTo>
                    <a:cubicBezTo>
                      <a:pt x="1079393" y="358688"/>
                      <a:pt x="1089074" y="423339"/>
                      <a:pt x="1079392" y="477159"/>
                    </a:cubicBezTo>
                    <a:cubicBezTo>
                      <a:pt x="1069710" y="530979"/>
                      <a:pt x="1068519" y="561731"/>
                      <a:pt x="1021301" y="622375"/>
                    </a:cubicBezTo>
                    <a:cubicBezTo>
                      <a:pt x="985887" y="667859"/>
                      <a:pt x="912753" y="730741"/>
                      <a:pt x="851517" y="787364"/>
                    </a:cubicBezTo>
                    <a:lnTo>
                      <a:pt x="722141" y="917436"/>
                    </a:lnTo>
                    <a:lnTo>
                      <a:pt x="684422" y="937910"/>
                    </a:lnTo>
                    <a:lnTo>
                      <a:pt x="751220" y="1466124"/>
                    </a:lnTo>
                    <a:lnTo>
                      <a:pt x="125130" y="1466124"/>
                    </a:lnTo>
                    <a:lnTo>
                      <a:pt x="191928" y="937911"/>
                    </a:lnTo>
                    <a:lnTo>
                      <a:pt x="154206" y="917436"/>
                    </a:lnTo>
                    <a:cubicBezTo>
                      <a:pt x="61169" y="854582"/>
                      <a:pt x="0" y="748139"/>
                      <a:pt x="0" y="627410"/>
                    </a:cubicBezTo>
                    <a:cubicBezTo>
                      <a:pt x="1" y="463891"/>
                      <a:pt x="1" y="300371"/>
                      <a:pt x="2" y="136852"/>
                    </a:cubicBezTo>
                    <a:cubicBezTo>
                      <a:pt x="2" y="82303"/>
                      <a:pt x="44223" y="38082"/>
                      <a:pt x="98772" y="38082"/>
                    </a:cubicBezTo>
                    <a:cubicBezTo>
                      <a:pt x="139684" y="38082"/>
                      <a:pt x="174786" y="62956"/>
                      <a:pt x="189780" y="98406"/>
                    </a:cubicBezTo>
                    <a:lnTo>
                      <a:pt x="195139" y="124949"/>
                    </a:lnTo>
                    <a:lnTo>
                      <a:pt x="195139" y="123144"/>
                    </a:lnTo>
                    <a:cubicBezTo>
                      <a:pt x="195139" y="60219"/>
                      <a:pt x="246149" y="9209"/>
                      <a:pt x="309074" y="9209"/>
                    </a:cubicBezTo>
                    <a:cubicBezTo>
                      <a:pt x="371999" y="9209"/>
                      <a:pt x="423009" y="60219"/>
                      <a:pt x="423009" y="123144"/>
                    </a:cubicBezTo>
                    <a:lnTo>
                      <a:pt x="423009" y="135065"/>
                    </a:lnTo>
                    <a:lnTo>
                      <a:pt x="423010" y="135065"/>
                    </a:lnTo>
                    <a:lnTo>
                      <a:pt x="423010" y="113935"/>
                    </a:lnTo>
                    <a:cubicBezTo>
                      <a:pt x="423010" y="51010"/>
                      <a:pt x="474020" y="0"/>
                      <a:pt x="536945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09475267-F65E-E6BA-48FA-BE64F980A5ED}"/>
                </a:ext>
              </a:extLst>
            </p:cNvPr>
            <p:cNvSpPr/>
            <p:nvPr/>
          </p:nvSpPr>
          <p:spPr bwMode="auto">
            <a:xfrm flipH="1"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ED584A1E-4957-B425-88BB-0D9B2E769752}"/>
                </a:ext>
              </a:extLst>
            </p:cNvPr>
            <p:cNvSpPr/>
            <p:nvPr/>
          </p:nvSpPr>
          <p:spPr bwMode="auto">
            <a:xfrm rot="16200000">
              <a:off x="3029029" y="1985462"/>
              <a:ext cx="2182015" cy="419312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A24212A1-621C-2161-54C8-FE36AE16384A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1361579A-BF44-BD55-7089-18ED862F1400}"/>
              </a:ext>
            </a:extLst>
          </p:cNvPr>
          <p:cNvGrpSpPr/>
          <p:nvPr/>
        </p:nvGrpSpPr>
        <p:grpSpPr>
          <a:xfrm>
            <a:off x="771229" y="3833446"/>
            <a:ext cx="2500942" cy="2500942"/>
            <a:chOff x="677525" y="3739742"/>
            <a:chExt cx="2688350" cy="2688350"/>
          </a:xfrm>
        </p:grpSpPr>
        <p:sp>
          <p:nvSpPr>
            <p:cNvPr id="267" name="四角形: 角を丸くする 266">
              <a:extLst>
                <a:ext uri="{FF2B5EF4-FFF2-40B4-BE49-F238E27FC236}">
                  <a16:creationId xmlns:a16="http://schemas.microsoft.com/office/drawing/2014/main" id="{706D620A-3BFC-5D73-09CA-95B3B93C53A2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四角形: 角を丸くする 267">
              <a:extLst>
                <a:ext uri="{FF2B5EF4-FFF2-40B4-BE49-F238E27FC236}">
                  <a16:creationId xmlns:a16="http://schemas.microsoft.com/office/drawing/2014/main" id="{CFFFD131-EEDF-F02F-58B2-AA69F0908B2C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7E77592D-E1D1-5880-698E-FB451B705EB5}"/>
                </a:ext>
              </a:extLst>
            </p:cNvPr>
            <p:cNvGrpSpPr/>
            <p:nvPr/>
          </p:nvGrpSpPr>
          <p:grpSpPr>
            <a:xfrm>
              <a:off x="1210651" y="4176422"/>
              <a:ext cx="2064246" cy="1682663"/>
              <a:chOff x="4232920" y="1114442"/>
              <a:chExt cx="2008194" cy="1636972"/>
            </a:xfrm>
            <a:solidFill>
              <a:schemeClr val="bg1"/>
            </a:solidFill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259141C-E59E-0436-3BD2-4203A1E5A675}"/>
                  </a:ext>
                </a:extLst>
              </p:cNvPr>
              <p:cNvSpPr/>
              <p:nvPr/>
            </p:nvSpPr>
            <p:spPr bwMode="auto">
              <a:xfrm rot="5400000">
                <a:off x="3920404" y="1426958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BA99AFFC-6D39-81B4-EED4-A46FCDF5A71A}"/>
                  </a:ext>
                </a:extLst>
              </p:cNvPr>
              <p:cNvGrpSpPr/>
              <p:nvPr/>
            </p:nvGrpSpPr>
            <p:grpSpPr>
              <a:xfrm rot="16200000">
                <a:off x="5036245" y="1198629"/>
                <a:ext cx="1027810" cy="1381929"/>
                <a:chOff x="9739027" y="1997679"/>
                <a:chExt cx="1090429" cy="1466122"/>
              </a:xfrm>
              <a:grpFill/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C884A776-A530-2206-99F5-1C9F6F977858}"/>
                    </a:ext>
                  </a:extLst>
                </p:cNvPr>
                <p:cNvSpPr/>
                <p:nvPr/>
              </p:nvSpPr>
              <p:spPr bwMode="auto">
                <a:xfrm>
                  <a:off x="9739028" y="2132742"/>
                  <a:ext cx="876346" cy="1331059"/>
                </a:xfrm>
                <a:custGeom>
                  <a:avLst/>
                  <a:gdLst>
                    <a:gd name="connsiteX0" fmla="*/ 876347 w 876347"/>
                    <a:gd name="connsiteY0" fmla="*/ 349760 h 1331059"/>
                    <a:gd name="connsiteX1" fmla="*/ 876347 w 876347"/>
                    <a:gd name="connsiteY1" fmla="*/ 492345 h 1331059"/>
                    <a:gd name="connsiteX2" fmla="*/ 722141 w 876347"/>
                    <a:gd name="connsiteY2" fmla="*/ 782371 h 1331059"/>
                    <a:gd name="connsiteX3" fmla="*/ 684422 w 876347"/>
                    <a:gd name="connsiteY3" fmla="*/ 802845 h 1331059"/>
                    <a:gd name="connsiteX4" fmla="*/ 751220 w 876347"/>
                    <a:gd name="connsiteY4" fmla="*/ 1331059 h 1331059"/>
                    <a:gd name="connsiteX5" fmla="*/ 125130 w 876347"/>
                    <a:gd name="connsiteY5" fmla="*/ 1331059 h 1331059"/>
                    <a:gd name="connsiteX6" fmla="*/ 191928 w 876347"/>
                    <a:gd name="connsiteY6" fmla="*/ 802846 h 1331059"/>
                    <a:gd name="connsiteX7" fmla="*/ 154206 w 876347"/>
                    <a:gd name="connsiteY7" fmla="*/ 782371 h 1331059"/>
                    <a:gd name="connsiteX8" fmla="*/ 0 w 876347"/>
                    <a:gd name="connsiteY8" fmla="*/ 492345 h 1331059"/>
                    <a:gd name="connsiteX9" fmla="*/ 0 w 876347"/>
                    <a:gd name="connsiteY9" fmla="*/ 349760 h 1331059"/>
                    <a:gd name="connsiteX10" fmla="*/ 349760 w 876347"/>
                    <a:gd name="connsiteY10" fmla="*/ 0 h 1331059"/>
                    <a:gd name="connsiteX11" fmla="*/ 526587 w 876347"/>
                    <a:gd name="connsiteY11" fmla="*/ 0 h 1331059"/>
                    <a:gd name="connsiteX12" fmla="*/ 876347 w 876347"/>
                    <a:gd name="connsiteY12" fmla="*/ 349760 h 1331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76347" h="1331059">
                      <a:moveTo>
                        <a:pt x="876347" y="349760"/>
                      </a:moveTo>
                      <a:lnTo>
                        <a:pt x="876347" y="492345"/>
                      </a:lnTo>
                      <a:cubicBezTo>
                        <a:pt x="876347" y="613075"/>
                        <a:pt x="815178" y="719517"/>
                        <a:pt x="722141" y="782371"/>
                      </a:cubicBezTo>
                      <a:lnTo>
                        <a:pt x="684422" y="802845"/>
                      </a:lnTo>
                      <a:lnTo>
                        <a:pt x="751220" y="1331059"/>
                      </a:lnTo>
                      <a:lnTo>
                        <a:pt x="125130" y="1331059"/>
                      </a:lnTo>
                      <a:lnTo>
                        <a:pt x="191928" y="802846"/>
                      </a:lnTo>
                      <a:lnTo>
                        <a:pt x="154206" y="782371"/>
                      </a:lnTo>
                      <a:cubicBezTo>
                        <a:pt x="61169" y="719517"/>
                        <a:pt x="0" y="613074"/>
                        <a:pt x="0" y="492345"/>
                      </a:cubicBezTo>
                      <a:lnTo>
                        <a:pt x="0" y="349760"/>
                      </a:lnTo>
                      <a:cubicBezTo>
                        <a:pt x="0" y="156593"/>
                        <a:pt x="156593" y="0"/>
                        <a:pt x="349760" y="0"/>
                      </a:cubicBezTo>
                      <a:lnTo>
                        <a:pt x="526587" y="0"/>
                      </a:lnTo>
                      <a:cubicBezTo>
                        <a:pt x="719754" y="0"/>
                        <a:pt x="876347" y="156593"/>
                        <a:pt x="876347" y="349760"/>
                      </a:cubicBezTo>
                      <a:close/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四角形: 角を丸くする 274">
                  <a:extLst>
                    <a:ext uri="{FF2B5EF4-FFF2-40B4-BE49-F238E27FC236}">
                      <a16:creationId xmlns:a16="http://schemas.microsoft.com/office/drawing/2014/main" id="{74043858-04E5-1407-8AE5-A53EA2D0D1E2}"/>
                    </a:ext>
                  </a:extLst>
                </p:cNvPr>
                <p:cNvSpPr/>
                <p:nvPr/>
              </p:nvSpPr>
              <p:spPr bwMode="auto">
                <a:xfrm>
                  <a:off x="9739027" y="2035761"/>
                  <a:ext cx="197539" cy="477454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" name="四角形: 角を丸くする 275">
                  <a:extLst>
                    <a:ext uri="{FF2B5EF4-FFF2-40B4-BE49-F238E27FC236}">
                      <a16:creationId xmlns:a16="http://schemas.microsoft.com/office/drawing/2014/main" id="{598EE5B0-AFE0-B122-DA14-17B1B564FF2A}"/>
                    </a:ext>
                  </a:extLst>
                </p:cNvPr>
                <p:cNvSpPr/>
                <p:nvPr/>
              </p:nvSpPr>
              <p:spPr bwMode="auto">
                <a:xfrm>
                  <a:off x="9934164" y="2006888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DDC4F2C3-55AB-C0E2-62B5-C52428944805}"/>
                    </a:ext>
                  </a:extLst>
                </p:cNvPr>
                <p:cNvSpPr/>
                <p:nvPr/>
              </p:nvSpPr>
              <p:spPr bwMode="auto">
                <a:xfrm>
                  <a:off x="10162035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" name="四角形: 角を丸くする 277">
                  <a:extLst>
                    <a:ext uri="{FF2B5EF4-FFF2-40B4-BE49-F238E27FC236}">
                      <a16:creationId xmlns:a16="http://schemas.microsoft.com/office/drawing/2014/main" id="{BB982F30-EFF4-CEC8-663B-601315E281BD}"/>
                    </a:ext>
                  </a:extLst>
                </p:cNvPr>
                <p:cNvSpPr/>
                <p:nvPr/>
              </p:nvSpPr>
              <p:spPr bwMode="auto">
                <a:xfrm>
                  <a:off x="10387503" y="1997679"/>
                  <a:ext cx="227870" cy="51938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0" name="フリーフォーム: 図形 279">
                  <a:extLst>
                    <a:ext uri="{FF2B5EF4-FFF2-40B4-BE49-F238E27FC236}">
                      <a16:creationId xmlns:a16="http://schemas.microsoft.com/office/drawing/2014/main" id="{409600C6-CF34-AC1E-676A-F9E673D93212}"/>
                    </a:ext>
                  </a:extLst>
                </p:cNvPr>
                <p:cNvSpPr/>
                <p:nvPr/>
              </p:nvSpPr>
              <p:spPr bwMode="auto">
                <a:xfrm>
                  <a:off x="10414764" y="2178360"/>
                  <a:ext cx="414692" cy="660346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lnTo>
                        <a:pt x="97774" y="487358"/>
                      </a:lnTo>
                    </a:path>
                  </a:pathLst>
                </a:cu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AD925AAF-BD15-AD33-1EC4-9A11262F12FC}"/>
                </a:ext>
              </a:extLst>
            </p:cNvPr>
            <p:cNvSpPr/>
            <p:nvPr/>
          </p:nvSpPr>
          <p:spPr bwMode="auto">
            <a:xfrm flipH="1">
              <a:off x="2220669" y="5845298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08D24F3E-A2BB-5C73-6850-E336DC0BF6E8}"/>
                </a:ext>
              </a:extLst>
            </p:cNvPr>
            <p:cNvSpPr/>
            <p:nvPr/>
          </p:nvSpPr>
          <p:spPr bwMode="auto">
            <a:xfrm rot="16200000">
              <a:off x="-242106" y="4841488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71EBBCD5-BA3D-990A-80D7-52BBAD9BFFEB}"/>
              </a:ext>
            </a:extLst>
          </p:cNvPr>
          <p:cNvGrpSpPr/>
          <p:nvPr/>
        </p:nvGrpSpPr>
        <p:grpSpPr>
          <a:xfrm>
            <a:off x="3743029" y="3833446"/>
            <a:ext cx="2500942" cy="2500942"/>
            <a:chOff x="3649325" y="3739742"/>
            <a:chExt cx="2688350" cy="2688350"/>
          </a:xfrm>
        </p:grpSpPr>
        <p:sp>
          <p:nvSpPr>
            <p:cNvPr id="282" name="四角形: 角を丸くする 281">
              <a:extLst>
                <a:ext uri="{FF2B5EF4-FFF2-40B4-BE49-F238E27FC236}">
                  <a16:creationId xmlns:a16="http://schemas.microsoft.com/office/drawing/2014/main" id="{90B359DB-0789-616A-1897-FDF5A35EB795}"/>
                </a:ext>
              </a:extLst>
            </p:cNvPr>
            <p:cNvSpPr/>
            <p:nvPr/>
          </p:nvSpPr>
          <p:spPr bwMode="auto">
            <a:xfrm>
              <a:off x="36493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四角形: 角を丸くする 282">
              <a:extLst>
                <a:ext uri="{FF2B5EF4-FFF2-40B4-BE49-F238E27FC236}">
                  <a16:creationId xmlns:a16="http://schemas.microsoft.com/office/drawing/2014/main" id="{ABB3C682-E3AE-E6D2-11F5-2ECA88B05130}"/>
                </a:ext>
              </a:extLst>
            </p:cNvPr>
            <p:cNvSpPr/>
            <p:nvPr/>
          </p:nvSpPr>
          <p:spPr bwMode="auto">
            <a:xfrm>
              <a:off x="37697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A097CEF7-B9B6-2E77-4336-1DAC19659B82}"/>
                </a:ext>
              </a:extLst>
            </p:cNvPr>
            <p:cNvGrpSpPr/>
            <p:nvPr/>
          </p:nvGrpSpPr>
          <p:grpSpPr>
            <a:xfrm>
              <a:off x="4162608" y="4176425"/>
              <a:ext cx="2055374" cy="1682662"/>
              <a:chOff x="4232920" y="3136674"/>
              <a:chExt cx="1999564" cy="1636972"/>
            </a:xfrm>
            <a:solidFill>
              <a:schemeClr val="bg1"/>
            </a:solidFill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5625477E-467E-C423-02F6-E7D4CCBD1B35}"/>
                  </a:ext>
                </a:extLst>
              </p:cNvPr>
              <p:cNvSpPr/>
              <p:nvPr/>
            </p:nvSpPr>
            <p:spPr bwMode="auto">
              <a:xfrm rot="5400000">
                <a:off x="3920404" y="3449190"/>
                <a:ext cx="1636972" cy="1011940"/>
              </a:xfrm>
              <a:custGeom>
                <a:avLst/>
                <a:gdLst>
                  <a:gd name="connsiteX0" fmla="*/ 0 w 1380959"/>
                  <a:gd name="connsiteY0" fmla="*/ 853678 h 853678"/>
                  <a:gd name="connsiteX1" fmla="*/ 0 w 1380959"/>
                  <a:gd name="connsiteY1" fmla="*/ 258859 h 853678"/>
                  <a:gd name="connsiteX2" fmla="*/ 258859 w 1380959"/>
                  <a:gd name="connsiteY2" fmla="*/ 0 h 853678"/>
                  <a:gd name="connsiteX3" fmla="*/ 1122100 w 1380959"/>
                  <a:gd name="connsiteY3" fmla="*/ 0 h 853678"/>
                  <a:gd name="connsiteX4" fmla="*/ 1380959 w 1380959"/>
                  <a:gd name="connsiteY4" fmla="*/ 258859 h 853678"/>
                  <a:gd name="connsiteX5" fmla="*/ 1380959 w 1380959"/>
                  <a:gd name="connsiteY5" fmla="*/ 853678 h 853678"/>
                  <a:gd name="connsiteX6" fmla="*/ 1221967 w 1380959"/>
                  <a:gd name="connsiteY6" fmla="*/ 853678 h 853678"/>
                  <a:gd name="connsiteX7" fmla="*/ 1221967 w 1380959"/>
                  <a:gd name="connsiteY7" fmla="*/ 258859 h 853678"/>
                  <a:gd name="connsiteX8" fmla="*/ 1122100 w 1380959"/>
                  <a:gd name="connsiteY8" fmla="*/ 158992 h 853678"/>
                  <a:gd name="connsiteX9" fmla="*/ 258859 w 1380959"/>
                  <a:gd name="connsiteY9" fmla="*/ 158992 h 853678"/>
                  <a:gd name="connsiteX10" fmla="*/ 158992 w 1380959"/>
                  <a:gd name="connsiteY10" fmla="*/ 258859 h 853678"/>
                  <a:gd name="connsiteX11" fmla="*/ 158992 w 1380959"/>
                  <a:gd name="connsiteY11" fmla="*/ 853678 h 853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80959" h="853678">
                    <a:moveTo>
                      <a:pt x="0" y="853678"/>
                    </a:moveTo>
                    <a:lnTo>
                      <a:pt x="0" y="258859"/>
                    </a:lnTo>
                    <a:cubicBezTo>
                      <a:pt x="0" y="115895"/>
                      <a:pt x="115895" y="0"/>
                      <a:pt x="258859" y="0"/>
                    </a:cubicBezTo>
                    <a:lnTo>
                      <a:pt x="1122100" y="0"/>
                    </a:lnTo>
                    <a:cubicBezTo>
                      <a:pt x="1265064" y="0"/>
                      <a:pt x="1380959" y="115895"/>
                      <a:pt x="1380959" y="258859"/>
                    </a:cubicBezTo>
                    <a:lnTo>
                      <a:pt x="1380959" y="853678"/>
                    </a:lnTo>
                    <a:lnTo>
                      <a:pt x="1221967" y="853678"/>
                    </a:lnTo>
                    <a:lnTo>
                      <a:pt x="1221967" y="258859"/>
                    </a:lnTo>
                    <a:cubicBezTo>
                      <a:pt x="1221967" y="203704"/>
                      <a:pt x="1177255" y="158992"/>
                      <a:pt x="1122100" y="158992"/>
                    </a:cubicBezTo>
                    <a:lnTo>
                      <a:pt x="258859" y="158992"/>
                    </a:lnTo>
                    <a:cubicBezTo>
                      <a:pt x="203704" y="158992"/>
                      <a:pt x="158992" y="203704"/>
                      <a:pt x="158992" y="258859"/>
                    </a:cubicBezTo>
                    <a:lnTo>
                      <a:pt x="158992" y="853678"/>
                    </a:ln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A7C3C7E-427C-6E97-2966-92C72045D6AE}"/>
                  </a:ext>
                </a:extLst>
              </p:cNvPr>
              <p:cNvSpPr/>
              <p:nvPr/>
            </p:nvSpPr>
            <p:spPr bwMode="auto">
              <a:xfrm rot="16200000">
                <a:off x="5028112" y="3228286"/>
                <a:ext cx="1023737" cy="1385007"/>
              </a:xfrm>
              <a:custGeom>
                <a:avLst/>
                <a:gdLst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85486 w 1083695"/>
                  <a:gd name="connsiteY14" fmla="*/ 862581 h 1466124"/>
                  <a:gd name="connsiteX15" fmla="*/ 722141 w 1083695"/>
                  <a:gd name="connsiteY15" fmla="*/ 917436 h 1466124"/>
                  <a:gd name="connsiteX16" fmla="*/ 684422 w 1083695"/>
                  <a:gd name="connsiteY16" fmla="*/ 937910 h 1466124"/>
                  <a:gd name="connsiteX17" fmla="*/ 751220 w 1083695"/>
                  <a:gd name="connsiteY17" fmla="*/ 1466124 h 1466124"/>
                  <a:gd name="connsiteX18" fmla="*/ 125130 w 1083695"/>
                  <a:gd name="connsiteY18" fmla="*/ 1466124 h 1466124"/>
                  <a:gd name="connsiteX19" fmla="*/ 191928 w 1083695"/>
                  <a:gd name="connsiteY19" fmla="*/ 937911 h 1466124"/>
                  <a:gd name="connsiteX20" fmla="*/ 154206 w 1083695"/>
                  <a:gd name="connsiteY20" fmla="*/ 917436 h 1466124"/>
                  <a:gd name="connsiteX21" fmla="*/ 0 w 1083695"/>
                  <a:gd name="connsiteY21" fmla="*/ 627410 h 1466124"/>
                  <a:gd name="connsiteX22" fmla="*/ 0 w 1083695"/>
                  <a:gd name="connsiteY22" fmla="*/ 484825 h 1466124"/>
                  <a:gd name="connsiteX23" fmla="*/ 4577 w 1083695"/>
                  <a:gd name="connsiteY23" fmla="*/ 439425 h 1466124"/>
                  <a:gd name="connsiteX24" fmla="*/ 2 w 1083695"/>
                  <a:gd name="connsiteY24" fmla="*/ 416766 h 1466124"/>
                  <a:gd name="connsiteX25" fmla="*/ 2 w 1083695"/>
                  <a:gd name="connsiteY25" fmla="*/ 136852 h 1466124"/>
                  <a:gd name="connsiteX26" fmla="*/ 98772 w 1083695"/>
                  <a:gd name="connsiteY26" fmla="*/ 38082 h 1466124"/>
                  <a:gd name="connsiteX27" fmla="*/ 189780 w 1083695"/>
                  <a:gd name="connsiteY27" fmla="*/ 98406 h 1466124"/>
                  <a:gd name="connsiteX28" fmla="*/ 195139 w 1083695"/>
                  <a:gd name="connsiteY28" fmla="*/ 124949 h 1466124"/>
                  <a:gd name="connsiteX29" fmla="*/ 195139 w 1083695"/>
                  <a:gd name="connsiteY29" fmla="*/ 123144 h 1466124"/>
                  <a:gd name="connsiteX30" fmla="*/ 309074 w 1083695"/>
                  <a:gd name="connsiteY30" fmla="*/ 9209 h 1466124"/>
                  <a:gd name="connsiteX31" fmla="*/ 423009 w 1083695"/>
                  <a:gd name="connsiteY31" fmla="*/ 123144 h 1466124"/>
                  <a:gd name="connsiteX32" fmla="*/ 423009 w 1083695"/>
                  <a:gd name="connsiteY32" fmla="*/ 135065 h 1466124"/>
                  <a:gd name="connsiteX33" fmla="*/ 423010 w 1083695"/>
                  <a:gd name="connsiteY33" fmla="*/ 135065 h 1466124"/>
                  <a:gd name="connsiteX34" fmla="*/ 423010 w 1083695"/>
                  <a:gd name="connsiteY34" fmla="*/ 113935 h 1466124"/>
                  <a:gd name="connsiteX35" fmla="*/ 536945 w 1083695"/>
                  <a:gd name="connsiteY35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811212 w 1083695"/>
                  <a:gd name="connsiteY13" fmla="*/ 826380 h 1466124"/>
                  <a:gd name="connsiteX14" fmla="*/ 722141 w 1083695"/>
                  <a:gd name="connsiteY14" fmla="*/ 917436 h 1466124"/>
                  <a:gd name="connsiteX15" fmla="*/ 684422 w 1083695"/>
                  <a:gd name="connsiteY15" fmla="*/ 937910 h 1466124"/>
                  <a:gd name="connsiteX16" fmla="*/ 751220 w 1083695"/>
                  <a:gd name="connsiteY16" fmla="*/ 1466124 h 1466124"/>
                  <a:gd name="connsiteX17" fmla="*/ 125130 w 1083695"/>
                  <a:gd name="connsiteY17" fmla="*/ 1466124 h 1466124"/>
                  <a:gd name="connsiteX18" fmla="*/ 191928 w 1083695"/>
                  <a:gd name="connsiteY18" fmla="*/ 937911 h 1466124"/>
                  <a:gd name="connsiteX19" fmla="*/ 154206 w 1083695"/>
                  <a:gd name="connsiteY19" fmla="*/ 917436 h 1466124"/>
                  <a:gd name="connsiteX20" fmla="*/ 0 w 1083695"/>
                  <a:gd name="connsiteY20" fmla="*/ 627410 h 1466124"/>
                  <a:gd name="connsiteX21" fmla="*/ 0 w 1083695"/>
                  <a:gd name="connsiteY21" fmla="*/ 484825 h 1466124"/>
                  <a:gd name="connsiteX22" fmla="*/ 4577 w 1083695"/>
                  <a:gd name="connsiteY22" fmla="*/ 439425 h 1466124"/>
                  <a:gd name="connsiteX23" fmla="*/ 2 w 1083695"/>
                  <a:gd name="connsiteY23" fmla="*/ 416766 h 1466124"/>
                  <a:gd name="connsiteX24" fmla="*/ 2 w 1083695"/>
                  <a:gd name="connsiteY24" fmla="*/ 136852 h 1466124"/>
                  <a:gd name="connsiteX25" fmla="*/ 98772 w 1083695"/>
                  <a:gd name="connsiteY25" fmla="*/ 38082 h 1466124"/>
                  <a:gd name="connsiteX26" fmla="*/ 189780 w 1083695"/>
                  <a:gd name="connsiteY26" fmla="*/ 98406 h 1466124"/>
                  <a:gd name="connsiteX27" fmla="*/ 195139 w 1083695"/>
                  <a:gd name="connsiteY27" fmla="*/ 124949 h 1466124"/>
                  <a:gd name="connsiteX28" fmla="*/ 195139 w 1083695"/>
                  <a:gd name="connsiteY28" fmla="*/ 123144 h 1466124"/>
                  <a:gd name="connsiteX29" fmla="*/ 309074 w 1083695"/>
                  <a:gd name="connsiteY29" fmla="*/ 9209 h 1466124"/>
                  <a:gd name="connsiteX30" fmla="*/ 423009 w 1083695"/>
                  <a:gd name="connsiteY30" fmla="*/ 123144 h 1466124"/>
                  <a:gd name="connsiteX31" fmla="*/ 423009 w 1083695"/>
                  <a:gd name="connsiteY31" fmla="*/ 135065 h 1466124"/>
                  <a:gd name="connsiteX32" fmla="*/ 423010 w 1083695"/>
                  <a:gd name="connsiteY32" fmla="*/ 135065 h 1466124"/>
                  <a:gd name="connsiteX33" fmla="*/ 423010 w 1083695"/>
                  <a:gd name="connsiteY33" fmla="*/ 113935 h 1466124"/>
                  <a:gd name="connsiteX34" fmla="*/ 536945 w 1083695"/>
                  <a:gd name="connsiteY34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416766 h 1466124"/>
                  <a:gd name="connsiteX23" fmla="*/ 2 w 1083695"/>
                  <a:gd name="connsiteY23" fmla="*/ 136852 h 1466124"/>
                  <a:gd name="connsiteX24" fmla="*/ 98772 w 1083695"/>
                  <a:gd name="connsiteY24" fmla="*/ 38082 h 1466124"/>
                  <a:gd name="connsiteX25" fmla="*/ 189780 w 1083695"/>
                  <a:gd name="connsiteY25" fmla="*/ 98406 h 1466124"/>
                  <a:gd name="connsiteX26" fmla="*/ 195139 w 1083695"/>
                  <a:gd name="connsiteY26" fmla="*/ 124949 h 1466124"/>
                  <a:gd name="connsiteX27" fmla="*/ 195139 w 1083695"/>
                  <a:gd name="connsiteY27" fmla="*/ 123144 h 1466124"/>
                  <a:gd name="connsiteX28" fmla="*/ 309074 w 1083695"/>
                  <a:gd name="connsiteY28" fmla="*/ 9209 h 1466124"/>
                  <a:gd name="connsiteX29" fmla="*/ 423009 w 1083695"/>
                  <a:gd name="connsiteY29" fmla="*/ 123144 h 1466124"/>
                  <a:gd name="connsiteX30" fmla="*/ 423009 w 1083695"/>
                  <a:gd name="connsiteY30" fmla="*/ 135065 h 1466124"/>
                  <a:gd name="connsiteX31" fmla="*/ 423010 w 1083695"/>
                  <a:gd name="connsiteY31" fmla="*/ 135065 h 1466124"/>
                  <a:gd name="connsiteX32" fmla="*/ 423010 w 1083695"/>
                  <a:gd name="connsiteY32" fmla="*/ 113935 h 1466124"/>
                  <a:gd name="connsiteX33" fmla="*/ 536945 w 1083695"/>
                  <a:gd name="connsiteY33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4577 w 1083695"/>
                  <a:gd name="connsiteY21" fmla="*/ 439425 h 1466124"/>
                  <a:gd name="connsiteX22" fmla="*/ 2 w 1083695"/>
                  <a:gd name="connsiteY22" fmla="*/ 136852 h 1466124"/>
                  <a:gd name="connsiteX23" fmla="*/ 98772 w 1083695"/>
                  <a:gd name="connsiteY23" fmla="*/ 38082 h 1466124"/>
                  <a:gd name="connsiteX24" fmla="*/ 189780 w 1083695"/>
                  <a:gd name="connsiteY24" fmla="*/ 98406 h 1466124"/>
                  <a:gd name="connsiteX25" fmla="*/ 195139 w 1083695"/>
                  <a:gd name="connsiteY25" fmla="*/ 124949 h 1466124"/>
                  <a:gd name="connsiteX26" fmla="*/ 195139 w 1083695"/>
                  <a:gd name="connsiteY26" fmla="*/ 123144 h 1466124"/>
                  <a:gd name="connsiteX27" fmla="*/ 309074 w 1083695"/>
                  <a:gd name="connsiteY27" fmla="*/ 9209 h 1466124"/>
                  <a:gd name="connsiteX28" fmla="*/ 423009 w 1083695"/>
                  <a:gd name="connsiteY28" fmla="*/ 123144 h 1466124"/>
                  <a:gd name="connsiteX29" fmla="*/ 423009 w 1083695"/>
                  <a:gd name="connsiteY29" fmla="*/ 135065 h 1466124"/>
                  <a:gd name="connsiteX30" fmla="*/ 423010 w 1083695"/>
                  <a:gd name="connsiteY30" fmla="*/ 135065 h 1466124"/>
                  <a:gd name="connsiteX31" fmla="*/ 423010 w 1083695"/>
                  <a:gd name="connsiteY31" fmla="*/ 113935 h 1466124"/>
                  <a:gd name="connsiteX32" fmla="*/ 536945 w 1083695"/>
                  <a:gd name="connsiteY32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0 w 1083695"/>
                  <a:gd name="connsiteY20" fmla="*/ 484825 h 1466124"/>
                  <a:gd name="connsiteX21" fmla="*/ 2 w 1083695"/>
                  <a:gd name="connsiteY21" fmla="*/ 136852 h 1466124"/>
                  <a:gd name="connsiteX22" fmla="*/ 98772 w 1083695"/>
                  <a:gd name="connsiteY22" fmla="*/ 38082 h 1466124"/>
                  <a:gd name="connsiteX23" fmla="*/ 189780 w 1083695"/>
                  <a:gd name="connsiteY23" fmla="*/ 98406 h 1466124"/>
                  <a:gd name="connsiteX24" fmla="*/ 195139 w 1083695"/>
                  <a:gd name="connsiteY24" fmla="*/ 124949 h 1466124"/>
                  <a:gd name="connsiteX25" fmla="*/ 195139 w 1083695"/>
                  <a:gd name="connsiteY25" fmla="*/ 123144 h 1466124"/>
                  <a:gd name="connsiteX26" fmla="*/ 309074 w 1083695"/>
                  <a:gd name="connsiteY26" fmla="*/ 9209 h 1466124"/>
                  <a:gd name="connsiteX27" fmla="*/ 423009 w 1083695"/>
                  <a:gd name="connsiteY27" fmla="*/ 123144 h 1466124"/>
                  <a:gd name="connsiteX28" fmla="*/ 423009 w 1083695"/>
                  <a:gd name="connsiteY28" fmla="*/ 135065 h 1466124"/>
                  <a:gd name="connsiteX29" fmla="*/ 423010 w 1083695"/>
                  <a:gd name="connsiteY29" fmla="*/ 135065 h 1466124"/>
                  <a:gd name="connsiteX30" fmla="*/ 423010 w 1083695"/>
                  <a:gd name="connsiteY30" fmla="*/ 113935 h 1466124"/>
                  <a:gd name="connsiteX31" fmla="*/ 536945 w 1083695"/>
                  <a:gd name="connsiteY31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76348 w 1083695"/>
                  <a:gd name="connsiteY6" fmla="*/ 228680 h 1466124"/>
                  <a:gd name="connsiteX7" fmla="*/ 884893 w 1083695"/>
                  <a:gd name="connsiteY7" fmla="*/ 215468 h 1466124"/>
                  <a:gd name="connsiteX8" fmla="*/ 965457 w 1083695"/>
                  <a:gd name="connsiteY8" fmla="*/ 180679 h 1466124"/>
                  <a:gd name="connsiteX9" fmla="*/ 1079393 w 1083695"/>
                  <a:gd name="connsiteY9" fmla="*/ 299454 h 1466124"/>
                  <a:gd name="connsiteX10" fmla="*/ 1079392 w 1083695"/>
                  <a:gd name="connsiteY10" fmla="*/ 477159 h 1466124"/>
                  <a:gd name="connsiteX11" fmla="*/ 1021301 w 1083695"/>
                  <a:gd name="connsiteY11" fmla="*/ 622375 h 1466124"/>
                  <a:gd name="connsiteX12" fmla="*/ 851517 w 1083695"/>
                  <a:gd name="connsiteY12" fmla="*/ 787364 h 1466124"/>
                  <a:gd name="connsiteX13" fmla="*/ 722141 w 1083695"/>
                  <a:gd name="connsiteY13" fmla="*/ 917436 h 1466124"/>
                  <a:gd name="connsiteX14" fmla="*/ 684422 w 1083695"/>
                  <a:gd name="connsiteY14" fmla="*/ 937910 h 1466124"/>
                  <a:gd name="connsiteX15" fmla="*/ 751220 w 1083695"/>
                  <a:gd name="connsiteY15" fmla="*/ 1466124 h 1466124"/>
                  <a:gd name="connsiteX16" fmla="*/ 125130 w 1083695"/>
                  <a:gd name="connsiteY16" fmla="*/ 1466124 h 1466124"/>
                  <a:gd name="connsiteX17" fmla="*/ 191928 w 1083695"/>
                  <a:gd name="connsiteY17" fmla="*/ 937911 h 1466124"/>
                  <a:gd name="connsiteX18" fmla="*/ 154206 w 1083695"/>
                  <a:gd name="connsiteY18" fmla="*/ 917436 h 1466124"/>
                  <a:gd name="connsiteX19" fmla="*/ 0 w 1083695"/>
                  <a:gd name="connsiteY19" fmla="*/ 627410 h 1466124"/>
                  <a:gd name="connsiteX20" fmla="*/ 2 w 1083695"/>
                  <a:gd name="connsiteY20" fmla="*/ 136852 h 1466124"/>
                  <a:gd name="connsiteX21" fmla="*/ 98772 w 1083695"/>
                  <a:gd name="connsiteY21" fmla="*/ 38082 h 1466124"/>
                  <a:gd name="connsiteX22" fmla="*/ 189780 w 1083695"/>
                  <a:gd name="connsiteY22" fmla="*/ 98406 h 1466124"/>
                  <a:gd name="connsiteX23" fmla="*/ 195139 w 1083695"/>
                  <a:gd name="connsiteY23" fmla="*/ 124949 h 1466124"/>
                  <a:gd name="connsiteX24" fmla="*/ 195139 w 1083695"/>
                  <a:gd name="connsiteY24" fmla="*/ 123144 h 1466124"/>
                  <a:gd name="connsiteX25" fmla="*/ 309074 w 1083695"/>
                  <a:gd name="connsiteY25" fmla="*/ 9209 h 1466124"/>
                  <a:gd name="connsiteX26" fmla="*/ 423009 w 1083695"/>
                  <a:gd name="connsiteY26" fmla="*/ 123144 h 1466124"/>
                  <a:gd name="connsiteX27" fmla="*/ 423009 w 1083695"/>
                  <a:gd name="connsiteY27" fmla="*/ 135065 h 1466124"/>
                  <a:gd name="connsiteX28" fmla="*/ 423010 w 1083695"/>
                  <a:gd name="connsiteY28" fmla="*/ 135065 h 1466124"/>
                  <a:gd name="connsiteX29" fmla="*/ 423010 w 1083695"/>
                  <a:gd name="connsiteY29" fmla="*/ 113935 h 1466124"/>
                  <a:gd name="connsiteX30" fmla="*/ 536945 w 1083695"/>
                  <a:gd name="connsiteY30" fmla="*/ 0 h 1466124"/>
                  <a:gd name="connsiteX0" fmla="*/ 536945 w 1083695"/>
                  <a:gd name="connsiteY0" fmla="*/ 0 h 1466124"/>
                  <a:gd name="connsiteX1" fmla="*/ 641926 w 1083695"/>
                  <a:gd name="connsiteY1" fmla="*/ 69586 h 1466124"/>
                  <a:gd name="connsiteX2" fmla="*/ 649679 w 1083695"/>
                  <a:gd name="connsiteY2" fmla="*/ 107986 h 1466124"/>
                  <a:gd name="connsiteX3" fmla="*/ 657432 w 1083695"/>
                  <a:gd name="connsiteY3" fmla="*/ 69586 h 1466124"/>
                  <a:gd name="connsiteX4" fmla="*/ 762413 w 1083695"/>
                  <a:gd name="connsiteY4" fmla="*/ 0 h 1466124"/>
                  <a:gd name="connsiteX5" fmla="*/ 876348 w 1083695"/>
                  <a:gd name="connsiteY5" fmla="*/ 113935 h 1466124"/>
                  <a:gd name="connsiteX6" fmla="*/ 884893 w 1083695"/>
                  <a:gd name="connsiteY6" fmla="*/ 215468 h 1466124"/>
                  <a:gd name="connsiteX7" fmla="*/ 965457 w 1083695"/>
                  <a:gd name="connsiteY7" fmla="*/ 180679 h 1466124"/>
                  <a:gd name="connsiteX8" fmla="*/ 1079393 w 1083695"/>
                  <a:gd name="connsiteY8" fmla="*/ 299454 h 1466124"/>
                  <a:gd name="connsiteX9" fmla="*/ 1079392 w 1083695"/>
                  <a:gd name="connsiteY9" fmla="*/ 477159 h 1466124"/>
                  <a:gd name="connsiteX10" fmla="*/ 1021301 w 1083695"/>
                  <a:gd name="connsiteY10" fmla="*/ 622375 h 1466124"/>
                  <a:gd name="connsiteX11" fmla="*/ 851517 w 1083695"/>
                  <a:gd name="connsiteY11" fmla="*/ 787364 h 1466124"/>
                  <a:gd name="connsiteX12" fmla="*/ 722141 w 1083695"/>
                  <a:gd name="connsiteY12" fmla="*/ 917436 h 1466124"/>
                  <a:gd name="connsiteX13" fmla="*/ 684422 w 1083695"/>
                  <a:gd name="connsiteY13" fmla="*/ 937910 h 1466124"/>
                  <a:gd name="connsiteX14" fmla="*/ 751220 w 1083695"/>
                  <a:gd name="connsiteY14" fmla="*/ 1466124 h 1466124"/>
                  <a:gd name="connsiteX15" fmla="*/ 125130 w 1083695"/>
                  <a:gd name="connsiteY15" fmla="*/ 1466124 h 1466124"/>
                  <a:gd name="connsiteX16" fmla="*/ 191928 w 1083695"/>
                  <a:gd name="connsiteY16" fmla="*/ 937911 h 1466124"/>
                  <a:gd name="connsiteX17" fmla="*/ 154206 w 1083695"/>
                  <a:gd name="connsiteY17" fmla="*/ 917436 h 1466124"/>
                  <a:gd name="connsiteX18" fmla="*/ 0 w 1083695"/>
                  <a:gd name="connsiteY18" fmla="*/ 627410 h 1466124"/>
                  <a:gd name="connsiteX19" fmla="*/ 2 w 1083695"/>
                  <a:gd name="connsiteY19" fmla="*/ 136852 h 1466124"/>
                  <a:gd name="connsiteX20" fmla="*/ 98772 w 1083695"/>
                  <a:gd name="connsiteY20" fmla="*/ 38082 h 1466124"/>
                  <a:gd name="connsiteX21" fmla="*/ 189780 w 1083695"/>
                  <a:gd name="connsiteY21" fmla="*/ 98406 h 1466124"/>
                  <a:gd name="connsiteX22" fmla="*/ 195139 w 1083695"/>
                  <a:gd name="connsiteY22" fmla="*/ 124949 h 1466124"/>
                  <a:gd name="connsiteX23" fmla="*/ 195139 w 1083695"/>
                  <a:gd name="connsiteY23" fmla="*/ 123144 h 1466124"/>
                  <a:gd name="connsiteX24" fmla="*/ 309074 w 1083695"/>
                  <a:gd name="connsiteY24" fmla="*/ 9209 h 1466124"/>
                  <a:gd name="connsiteX25" fmla="*/ 423009 w 1083695"/>
                  <a:gd name="connsiteY25" fmla="*/ 123144 h 1466124"/>
                  <a:gd name="connsiteX26" fmla="*/ 423009 w 1083695"/>
                  <a:gd name="connsiteY26" fmla="*/ 135065 h 1466124"/>
                  <a:gd name="connsiteX27" fmla="*/ 423010 w 1083695"/>
                  <a:gd name="connsiteY27" fmla="*/ 135065 h 1466124"/>
                  <a:gd name="connsiteX28" fmla="*/ 423010 w 1083695"/>
                  <a:gd name="connsiteY28" fmla="*/ 113935 h 1466124"/>
                  <a:gd name="connsiteX29" fmla="*/ 536945 w 1083695"/>
                  <a:gd name="connsiteY29" fmla="*/ 0 h 1466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83695" h="1466124">
                    <a:moveTo>
                      <a:pt x="536945" y="0"/>
                    </a:moveTo>
                    <a:cubicBezTo>
                      <a:pt x="584139" y="0"/>
                      <a:pt x="624630" y="28693"/>
                      <a:pt x="641926" y="69586"/>
                    </a:cubicBezTo>
                    <a:lnTo>
                      <a:pt x="649679" y="107986"/>
                    </a:lnTo>
                    <a:lnTo>
                      <a:pt x="657432" y="69586"/>
                    </a:lnTo>
                    <a:cubicBezTo>
                      <a:pt x="674728" y="28693"/>
                      <a:pt x="715219" y="0"/>
                      <a:pt x="762413" y="0"/>
                    </a:cubicBezTo>
                    <a:cubicBezTo>
                      <a:pt x="825338" y="0"/>
                      <a:pt x="876348" y="51010"/>
                      <a:pt x="876348" y="113935"/>
                    </a:cubicBezTo>
                    <a:lnTo>
                      <a:pt x="884893" y="215468"/>
                    </a:lnTo>
                    <a:cubicBezTo>
                      <a:pt x="905511" y="193974"/>
                      <a:pt x="933995" y="180679"/>
                      <a:pt x="965457" y="180679"/>
                    </a:cubicBezTo>
                    <a:cubicBezTo>
                      <a:pt x="1028382" y="180679"/>
                      <a:pt x="1079393" y="233857"/>
                      <a:pt x="1079393" y="299454"/>
                    </a:cubicBezTo>
                    <a:cubicBezTo>
                      <a:pt x="1079393" y="358688"/>
                      <a:pt x="1089074" y="423339"/>
                      <a:pt x="1079392" y="477159"/>
                    </a:cubicBezTo>
                    <a:cubicBezTo>
                      <a:pt x="1069710" y="530979"/>
                      <a:pt x="1068519" y="561731"/>
                      <a:pt x="1021301" y="622375"/>
                    </a:cubicBezTo>
                    <a:cubicBezTo>
                      <a:pt x="985887" y="667859"/>
                      <a:pt x="912753" y="730741"/>
                      <a:pt x="851517" y="787364"/>
                    </a:cubicBezTo>
                    <a:lnTo>
                      <a:pt x="722141" y="917436"/>
                    </a:lnTo>
                    <a:lnTo>
                      <a:pt x="684422" y="937910"/>
                    </a:lnTo>
                    <a:lnTo>
                      <a:pt x="751220" y="1466124"/>
                    </a:lnTo>
                    <a:lnTo>
                      <a:pt x="125130" y="1466124"/>
                    </a:lnTo>
                    <a:lnTo>
                      <a:pt x="191928" y="937911"/>
                    </a:lnTo>
                    <a:lnTo>
                      <a:pt x="154206" y="917436"/>
                    </a:lnTo>
                    <a:cubicBezTo>
                      <a:pt x="61169" y="854582"/>
                      <a:pt x="0" y="748139"/>
                      <a:pt x="0" y="627410"/>
                    </a:cubicBezTo>
                    <a:cubicBezTo>
                      <a:pt x="1" y="463891"/>
                      <a:pt x="1" y="300371"/>
                      <a:pt x="2" y="136852"/>
                    </a:cubicBezTo>
                    <a:cubicBezTo>
                      <a:pt x="2" y="82303"/>
                      <a:pt x="44223" y="38082"/>
                      <a:pt x="98772" y="38082"/>
                    </a:cubicBezTo>
                    <a:cubicBezTo>
                      <a:pt x="139684" y="38082"/>
                      <a:pt x="174786" y="62956"/>
                      <a:pt x="189780" y="98406"/>
                    </a:cubicBezTo>
                    <a:lnTo>
                      <a:pt x="195139" y="124949"/>
                    </a:lnTo>
                    <a:lnTo>
                      <a:pt x="195139" y="123144"/>
                    </a:lnTo>
                    <a:cubicBezTo>
                      <a:pt x="195139" y="60219"/>
                      <a:pt x="246149" y="9209"/>
                      <a:pt x="309074" y="9209"/>
                    </a:cubicBezTo>
                    <a:cubicBezTo>
                      <a:pt x="371999" y="9209"/>
                      <a:pt x="423009" y="60219"/>
                      <a:pt x="423009" y="123144"/>
                    </a:cubicBezTo>
                    <a:lnTo>
                      <a:pt x="423009" y="135065"/>
                    </a:lnTo>
                    <a:lnTo>
                      <a:pt x="423010" y="135065"/>
                    </a:lnTo>
                    <a:lnTo>
                      <a:pt x="423010" y="113935"/>
                    </a:lnTo>
                    <a:cubicBezTo>
                      <a:pt x="423010" y="51010"/>
                      <a:pt x="474020" y="0"/>
                      <a:pt x="536945" y="0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40ED81D0-81A3-A497-58D7-8E6903DB0C21}"/>
                </a:ext>
              </a:extLst>
            </p:cNvPr>
            <p:cNvSpPr/>
            <p:nvPr/>
          </p:nvSpPr>
          <p:spPr bwMode="auto">
            <a:xfrm flipH="1">
              <a:off x="5140460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27ED8B82-C89B-2651-747B-307E3C9E5C9C}"/>
                </a:ext>
              </a:extLst>
            </p:cNvPr>
            <p:cNvSpPr/>
            <p:nvPr/>
          </p:nvSpPr>
          <p:spPr bwMode="auto">
            <a:xfrm rot="16200000">
              <a:off x="2709260" y="4841489"/>
              <a:ext cx="2520051" cy="48427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FF5E66B1-A857-729B-09E6-3A7095AF41FA}"/>
              </a:ext>
            </a:extLst>
          </p:cNvPr>
          <p:cNvGrpSpPr/>
          <p:nvPr/>
        </p:nvGrpSpPr>
        <p:grpSpPr>
          <a:xfrm>
            <a:off x="6660716" y="942443"/>
            <a:ext cx="2507886" cy="2507886"/>
            <a:chOff x="6660716" y="942443"/>
            <a:chExt cx="2507886" cy="2507886"/>
          </a:xfrm>
        </p:grpSpPr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54BA08A2-D112-DA05-739F-E7C2E8C04B76}"/>
                </a:ext>
              </a:extLst>
            </p:cNvPr>
            <p:cNvGrpSpPr/>
            <p:nvPr/>
          </p:nvGrpSpPr>
          <p:grpSpPr>
            <a:xfrm>
              <a:off x="6660716" y="942443"/>
              <a:ext cx="2507886" cy="2507886"/>
              <a:chOff x="8680856" y="742940"/>
              <a:chExt cx="2735056" cy="2735056"/>
            </a:xfrm>
          </p:grpSpPr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3D6BD8D9-AF46-24F5-E386-4AC1F7892B8D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1AC48AAA-5E75-F21F-34DF-9286AE4951BD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D6E3EBB4-6453-B65A-7915-B14155D0E021}"/>
                </a:ext>
              </a:extLst>
            </p:cNvPr>
            <p:cNvSpPr/>
            <p:nvPr/>
          </p:nvSpPr>
          <p:spPr bwMode="auto">
            <a:xfrm flipH="1">
              <a:off x="8053157" y="1466237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四角形: 上の 2 つの角を丸める 328">
              <a:extLst>
                <a:ext uri="{FF2B5EF4-FFF2-40B4-BE49-F238E27FC236}">
                  <a16:creationId xmlns:a16="http://schemas.microsoft.com/office/drawing/2014/main" id="{8568763A-2F36-7363-F2EA-51FD950CC0C8}"/>
                </a:ext>
              </a:extLst>
            </p:cNvPr>
            <p:cNvSpPr/>
            <p:nvPr/>
          </p:nvSpPr>
          <p:spPr bwMode="auto">
            <a:xfrm rot="16200000">
              <a:off x="5836749" y="2096788"/>
              <a:ext cx="2182015" cy="19665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6A5366DC-FEDD-9E32-E3CC-62F56DDED45E}"/>
                </a:ext>
              </a:extLst>
            </p:cNvPr>
            <p:cNvGrpSpPr/>
            <p:nvPr/>
          </p:nvGrpSpPr>
          <p:grpSpPr>
            <a:xfrm>
              <a:off x="7289802" y="1738621"/>
              <a:ext cx="1736024" cy="1042679"/>
              <a:chOff x="5588935" y="477489"/>
              <a:chExt cx="1871862" cy="1124265"/>
            </a:xfrm>
          </p:grpSpPr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5C0C545C-FC78-BE48-1AF8-B40B40D6822C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F71BB935-B150-F54A-E9AC-326B15BF177F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60DEB52D-7C81-9AEC-0C8F-057871123B4E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FEE19B26-9EDF-449E-2F78-B5F165141CF7}"/>
                </a:ext>
              </a:extLst>
            </p:cNvPr>
            <p:cNvSpPr/>
            <p:nvPr/>
          </p:nvSpPr>
          <p:spPr bwMode="auto">
            <a:xfrm>
              <a:off x="6733120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32" name="四角形: 上の 2 つの角を丸める 331">
              <a:extLst>
                <a:ext uri="{FF2B5EF4-FFF2-40B4-BE49-F238E27FC236}">
                  <a16:creationId xmlns:a16="http://schemas.microsoft.com/office/drawing/2014/main" id="{A13B1286-745C-C862-8B25-3AE47037FECC}"/>
                </a:ext>
              </a:extLst>
            </p:cNvPr>
            <p:cNvSpPr/>
            <p:nvPr/>
          </p:nvSpPr>
          <p:spPr bwMode="auto">
            <a:xfrm rot="5400000">
              <a:off x="6902227" y="1698391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3" name="四角形: 上の 2 つの角を丸める 332">
              <a:extLst>
                <a:ext uri="{FF2B5EF4-FFF2-40B4-BE49-F238E27FC236}">
                  <a16:creationId xmlns:a16="http://schemas.microsoft.com/office/drawing/2014/main" id="{F3964390-93E2-A8E2-552C-A634EFC38609}"/>
                </a:ext>
              </a:extLst>
            </p:cNvPr>
            <p:cNvSpPr/>
            <p:nvPr/>
          </p:nvSpPr>
          <p:spPr bwMode="auto">
            <a:xfrm rot="5400000">
              <a:off x="6669373" y="1748745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9F5DBA23-F689-2D75-8C00-F6CC0C373B23}"/>
              </a:ext>
            </a:extLst>
          </p:cNvPr>
          <p:cNvGrpSpPr/>
          <p:nvPr/>
        </p:nvGrpSpPr>
        <p:grpSpPr>
          <a:xfrm>
            <a:off x="6669109" y="3833446"/>
            <a:ext cx="2500942" cy="2500942"/>
            <a:chOff x="6575405" y="3739742"/>
            <a:chExt cx="2688350" cy="2688350"/>
          </a:xfrm>
        </p:grpSpPr>
        <p:sp>
          <p:nvSpPr>
            <p:cNvPr id="340" name="四角形: 角を丸くする 339">
              <a:extLst>
                <a:ext uri="{FF2B5EF4-FFF2-40B4-BE49-F238E27FC236}">
                  <a16:creationId xmlns:a16="http://schemas.microsoft.com/office/drawing/2014/main" id="{F7FBE933-3F2D-4FA2-A778-3E0E8A6998A0}"/>
                </a:ext>
              </a:extLst>
            </p:cNvPr>
            <p:cNvSpPr/>
            <p:nvPr/>
          </p:nvSpPr>
          <p:spPr bwMode="auto">
            <a:xfrm>
              <a:off x="657540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四角形: 角を丸くする 340">
              <a:extLst>
                <a:ext uri="{FF2B5EF4-FFF2-40B4-BE49-F238E27FC236}">
                  <a16:creationId xmlns:a16="http://schemas.microsoft.com/office/drawing/2014/main" id="{CE6F4E18-71F0-9123-152A-C014529209AB}"/>
                </a:ext>
              </a:extLst>
            </p:cNvPr>
            <p:cNvSpPr/>
            <p:nvPr/>
          </p:nvSpPr>
          <p:spPr bwMode="auto">
            <a:xfrm>
              <a:off x="669579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四角形: 上の 2 つの角を丸める 341">
              <a:extLst>
                <a:ext uri="{FF2B5EF4-FFF2-40B4-BE49-F238E27FC236}">
                  <a16:creationId xmlns:a16="http://schemas.microsoft.com/office/drawing/2014/main" id="{6CD707EE-80B3-5F40-8D09-4D356239210F}"/>
                </a:ext>
              </a:extLst>
            </p:cNvPr>
            <p:cNvSpPr/>
            <p:nvPr/>
          </p:nvSpPr>
          <p:spPr bwMode="auto">
            <a:xfrm rot="5400000">
              <a:off x="6833647" y="4579778"/>
              <a:ext cx="560140" cy="21500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3" name="四角形: 上の 2 つの角を丸める 342">
              <a:extLst>
                <a:ext uri="{FF2B5EF4-FFF2-40B4-BE49-F238E27FC236}">
                  <a16:creationId xmlns:a16="http://schemas.microsoft.com/office/drawing/2014/main" id="{AD552D8A-E2B8-0037-DABF-01BF90F57B99}"/>
                </a:ext>
              </a:extLst>
            </p:cNvPr>
            <p:cNvSpPr/>
            <p:nvPr/>
          </p:nvSpPr>
          <p:spPr bwMode="auto">
            <a:xfrm rot="5400000">
              <a:off x="6600793" y="4630132"/>
              <a:ext cx="828568" cy="11430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4" name="四角形: 上の 2 つの角を丸める 343">
              <a:extLst>
                <a:ext uri="{FF2B5EF4-FFF2-40B4-BE49-F238E27FC236}">
                  <a16:creationId xmlns:a16="http://schemas.microsoft.com/office/drawing/2014/main" id="{F4A49CC4-FE73-03A6-DCD5-229605C910AB}"/>
                </a:ext>
              </a:extLst>
            </p:cNvPr>
            <p:cNvSpPr/>
            <p:nvPr/>
          </p:nvSpPr>
          <p:spPr bwMode="auto">
            <a:xfrm rot="16200000">
              <a:off x="5555702" y="4921126"/>
              <a:ext cx="2520051" cy="32499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34FC384C-2B0F-EE17-F8BA-1DCF4DAC3E9E}"/>
                </a:ext>
              </a:extLst>
            </p:cNvPr>
            <p:cNvGrpSpPr/>
            <p:nvPr/>
          </p:nvGrpSpPr>
          <p:grpSpPr>
            <a:xfrm>
              <a:off x="7289801" y="4589527"/>
              <a:ext cx="1875581" cy="1126499"/>
              <a:chOff x="5588935" y="477489"/>
              <a:chExt cx="1871862" cy="1124265"/>
            </a:xfrm>
            <a:solidFill>
              <a:schemeClr val="bg1"/>
            </a:solidFill>
          </p:grpSpPr>
          <p:sp>
            <p:nvSpPr>
              <p:cNvPr id="347" name="四角形: 角を丸くする 346">
                <a:extLst>
                  <a:ext uri="{FF2B5EF4-FFF2-40B4-BE49-F238E27FC236}">
                    <a16:creationId xmlns:a16="http://schemas.microsoft.com/office/drawing/2014/main" id="{104DAF64-C1D8-47A7-AACE-07D199CAB5F8}"/>
                  </a:ext>
                </a:extLst>
              </p:cNvPr>
              <p:cNvSpPr/>
              <p:nvPr/>
            </p:nvSpPr>
            <p:spPr bwMode="auto">
              <a:xfrm rot="4500000">
                <a:off x="6232503" y="876959"/>
                <a:ext cx="447370" cy="464046"/>
              </a:xfrm>
              <a:prstGeom prst="roundRect">
                <a:avLst>
                  <a:gd name="adj" fmla="val 2657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17C50E70-15BD-0C4F-2E1E-69C53B4D4EBE}"/>
                  </a:ext>
                </a:extLst>
              </p:cNvPr>
              <p:cNvSpPr/>
              <p:nvPr/>
            </p:nvSpPr>
            <p:spPr bwMode="auto">
              <a:xfrm rot="4500000">
                <a:off x="6382386" y="1022006"/>
                <a:ext cx="192930" cy="200122"/>
              </a:xfrm>
              <a:prstGeom prst="roundRect">
                <a:avLst>
                  <a:gd name="adj" fmla="val 20178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5D0B5AB2-E037-4E7F-B56F-9A7A1C21DAA3}"/>
                  </a:ext>
                </a:extLst>
              </p:cNvPr>
              <p:cNvSpPr/>
              <p:nvPr/>
            </p:nvSpPr>
            <p:spPr bwMode="auto">
              <a:xfrm rot="16200000">
                <a:off x="5962733" y="103691"/>
                <a:ext cx="1124265" cy="1871862"/>
              </a:xfrm>
              <a:custGeom>
                <a:avLst/>
                <a:gdLst>
                  <a:gd name="connsiteX0" fmla="*/ 1123343 w 1124265"/>
                  <a:gd name="connsiteY0" fmla="*/ 86891 h 1871862"/>
                  <a:gd name="connsiteX1" fmla="*/ 1120389 w 1124265"/>
                  <a:gd name="connsiteY1" fmla="*/ 130689 h 1871862"/>
                  <a:gd name="connsiteX2" fmla="*/ 1031541 w 1124265"/>
                  <a:gd name="connsiteY2" fmla="*/ 561282 h 1871862"/>
                  <a:gd name="connsiteX3" fmla="*/ 1031601 w 1124265"/>
                  <a:gd name="connsiteY3" fmla="*/ 562148 h 1871862"/>
                  <a:gd name="connsiteX4" fmla="*/ 1030162 w 1124265"/>
                  <a:gd name="connsiteY4" fmla="*/ 566427 h 1871862"/>
                  <a:gd name="connsiteX5" fmla="*/ 1028196 w 1124265"/>
                  <a:gd name="connsiteY5" fmla="*/ 573765 h 1871862"/>
                  <a:gd name="connsiteX6" fmla="*/ 1026644 w 1124265"/>
                  <a:gd name="connsiteY6" fmla="*/ 576889 h 1871862"/>
                  <a:gd name="connsiteX7" fmla="*/ 1017968 w 1124265"/>
                  <a:gd name="connsiteY7" fmla="*/ 602688 h 1871862"/>
                  <a:gd name="connsiteX8" fmla="*/ 728663 w 1124265"/>
                  <a:gd name="connsiteY8" fmla="*/ 1103779 h 1871862"/>
                  <a:gd name="connsiteX9" fmla="*/ 707059 w 1124265"/>
                  <a:gd name="connsiteY9" fmla="*/ 1141198 h 1871862"/>
                  <a:gd name="connsiteX10" fmla="*/ 624480 w 1124265"/>
                  <a:gd name="connsiteY10" fmla="*/ 1284230 h 1871862"/>
                  <a:gd name="connsiteX11" fmla="*/ 568857 w 1124265"/>
                  <a:gd name="connsiteY11" fmla="*/ 1347291 h 1871862"/>
                  <a:gd name="connsiteX12" fmla="*/ 553805 w 1124265"/>
                  <a:gd name="connsiteY12" fmla="*/ 1354636 h 1871862"/>
                  <a:gd name="connsiteX13" fmla="*/ 635319 w 1124265"/>
                  <a:gd name="connsiteY13" fmla="*/ 1871862 h 1871862"/>
                  <a:gd name="connsiteX14" fmla="*/ 0 w 1124265"/>
                  <a:gd name="connsiteY14" fmla="*/ 1871862 h 1871862"/>
                  <a:gd name="connsiteX15" fmla="*/ 90338 w 1124265"/>
                  <a:gd name="connsiteY15" fmla="*/ 1298644 h 1871862"/>
                  <a:gd name="connsiteX16" fmla="*/ 84119 w 1124265"/>
                  <a:gd name="connsiteY16" fmla="*/ 1290285 h 1871862"/>
                  <a:gd name="connsiteX17" fmla="*/ 16107 w 1124265"/>
                  <a:gd name="connsiteY17" fmla="*/ 1105882 h 1871862"/>
                  <a:gd name="connsiteX18" fmla="*/ 37261 w 1124265"/>
                  <a:gd name="connsiteY18" fmla="*/ 945199 h 1871862"/>
                  <a:gd name="connsiteX19" fmla="*/ 141445 w 1124265"/>
                  <a:gd name="connsiteY19" fmla="*/ 764748 h 1871862"/>
                  <a:gd name="connsiteX20" fmla="*/ 156003 w 1124265"/>
                  <a:gd name="connsiteY20" fmla="*/ 744530 h 1871862"/>
                  <a:gd name="connsiteX21" fmla="*/ 160028 w 1124265"/>
                  <a:gd name="connsiteY21" fmla="*/ 732561 h 1871862"/>
                  <a:gd name="connsiteX22" fmla="*/ 335349 w 1124265"/>
                  <a:gd name="connsiteY22" fmla="*/ 428895 h 1871862"/>
                  <a:gd name="connsiteX23" fmla="*/ 509766 w 1124265"/>
                  <a:gd name="connsiteY23" fmla="*/ 382160 h 1871862"/>
                  <a:gd name="connsiteX24" fmla="*/ 556501 w 1124265"/>
                  <a:gd name="connsiteY24" fmla="*/ 556577 h 1871862"/>
                  <a:gd name="connsiteX25" fmla="*/ 447534 w 1124265"/>
                  <a:gd name="connsiteY25" fmla="*/ 745314 h 1871862"/>
                  <a:gd name="connsiteX26" fmla="*/ 465663 w 1124265"/>
                  <a:gd name="connsiteY26" fmla="*/ 783808 h 1871862"/>
                  <a:gd name="connsiteX27" fmla="*/ 514546 w 1124265"/>
                  <a:gd name="connsiteY27" fmla="*/ 827436 h 1871862"/>
                  <a:gd name="connsiteX28" fmla="*/ 576772 w 1124265"/>
                  <a:gd name="connsiteY28" fmla="*/ 847957 h 1871862"/>
                  <a:gd name="connsiteX29" fmla="*/ 630203 w 1124265"/>
                  <a:gd name="connsiteY29" fmla="*/ 843486 h 1871862"/>
                  <a:gd name="connsiteX30" fmla="*/ 811777 w 1124265"/>
                  <a:gd name="connsiteY30" fmla="*/ 528991 h 1871862"/>
                  <a:gd name="connsiteX31" fmla="*/ 940931 w 1124265"/>
                  <a:gd name="connsiteY31" fmla="*/ 87821 h 1871862"/>
                  <a:gd name="connsiteX32" fmla="*/ 1054897 w 1124265"/>
                  <a:gd name="connsiteY32" fmla="*/ 1753 h 1871862"/>
                  <a:gd name="connsiteX33" fmla="*/ 1123343 w 1124265"/>
                  <a:gd name="connsiteY33" fmla="*/ 86891 h 1871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4265" h="1871862">
                    <a:moveTo>
                      <a:pt x="1123343" y="86891"/>
                    </a:moveTo>
                    <a:cubicBezTo>
                      <a:pt x="1125148" y="100956"/>
                      <a:pt x="1124377" y="115805"/>
                      <a:pt x="1120389" y="130689"/>
                    </a:cubicBezTo>
                    <a:lnTo>
                      <a:pt x="1031541" y="561282"/>
                    </a:lnTo>
                    <a:lnTo>
                      <a:pt x="1031601" y="562148"/>
                    </a:lnTo>
                    <a:lnTo>
                      <a:pt x="1030162" y="566427"/>
                    </a:lnTo>
                    <a:lnTo>
                      <a:pt x="1028196" y="573765"/>
                    </a:lnTo>
                    <a:cubicBezTo>
                      <a:pt x="1027678" y="574806"/>
                      <a:pt x="1027161" y="575848"/>
                      <a:pt x="1026644" y="576889"/>
                    </a:cubicBezTo>
                    <a:lnTo>
                      <a:pt x="1017968" y="602688"/>
                    </a:lnTo>
                    <a:lnTo>
                      <a:pt x="728663" y="1103779"/>
                    </a:lnTo>
                    <a:lnTo>
                      <a:pt x="707059" y="1141198"/>
                    </a:lnTo>
                    <a:lnTo>
                      <a:pt x="624480" y="1284230"/>
                    </a:lnTo>
                    <a:cubicBezTo>
                      <a:pt x="609861" y="1309550"/>
                      <a:pt x="590803" y="1330709"/>
                      <a:pt x="568857" y="1347291"/>
                    </a:cubicBezTo>
                    <a:lnTo>
                      <a:pt x="553805" y="1354636"/>
                    </a:lnTo>
                    <a:lnTo>
                      <a:pt x="635319" y="1871862"/>
                    </a:lnTo>
                    <a:lnTo>
                      <a:pt x="0" y="1871862"/>
                    </a:lnTo>
                    <a:lnTo>
                      <a:pt x="90338" y="1298644"/>
                    </a:lnTo>
                    <a:lnTo>
                      <a:pt x="84119" y="1290285"/>
                    </a:lnTo>
                    <a:cubicBezTo>
                      <a:pt x="38231" y="1221673"/>
                      <a:pt x="30740" y="1165563"/>
                      <a:pt x="16107" y="1105882"/>
                    </a:cubicBezTo>
                    <a:cubicBezTo>
                      <a:pt x="2081" y="1053535"/>
                      <a:pt x="8024" y="995839"/>
                      <a:pt x="37261" y="945199"/>
                    </a:cubicBezTo>
                    <a:lnTo>
                      <a:pt x="141445" y="764748"/>
                    </a:lnTo>
                    <a:lnTo>
                      <a:pt x="156003" y="744530"/>
                    </a:lnTo>
                    <a:lnTo>
                      <a:pt x="160028" y="732561"/>
                    </a:lnTo>
                    <a:lnTo>
                      <a:pt x="335349" y="428895"/>
                    </a:lnTo>
                    <a:cubicBezTo>
                      <a:pt x="370608" y="367825"/>
                      <a:pt x="448697" y="346901"/>
                      <a:pt x="509766" y="382160"/>
                    </a:cubicBezTo>
                    <a:cubicBezTo>
                      <a:pt x="570836" y="417418"/>
                      <a:pt x="591760" y="495507"/>
                      <a:pt x="556501" y="556577"/>
                    </a:cubicBezTo>
                    <a:lnTo>
                      <a:pt x="447534" y="745314"/>
                    </a:lnTo>
                    <a:lnTo>
                      <a:pt x="465663" y="783808"/>
                    </a:lnTo>
                    <a:cubicBezTo>
                      <a:pt x="478443" y="801106"/>
                      <a:pt x="494841" y="816059"/>
                      <a:pt x="514546" y="827436"/>
                    </a:cubicBezTo>
                    <a:cubicBezTo>
                      <a:pt x="534253" y="838814"/>
                      <a:pt x="555401" y="845538"/>
                      <a:pt x="576772" y="847957"/>
                    </a:cubicBezTo>
                    <a:lnTo>
                      <a:pt x="630203" y="843486"/>
                    </a:lnTo>
                    <a:lnTo>
                      <a:pt x="811777" y="528991"/>
                    </a:lnTo>
                    <a:lnTo>
                      <a:pt x="940931" y="87821"/>
                    </a:lnTo>
                    <a:cubicBezTo>
                      <a:pt x="956883" y="28284"/>
                      <a:pt x="1008979" y="-8667"/>
                      <a:pt x="1054897" y="1753"/>
                    </a:cubicBezTo>
                    <a:cubicBezTo>
                      <a:pt x="1089336" y="9569"/>
                      <a:pt x="1117929" y="44698"/>
                      <a:pt x="1123343" y="86891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9033941E-AB8E-55A2-5361-0ADF45A0004A}"/>
                </a:ext>
              </a:extLst>
            </p:cNvPr>
            <p:cNvSpPr/>
            <p:nvPr/>
          </p:nvSpPr>
          <p:spPr bwMode="auto">
            <a:xfrm flipH="1">
              <a:off x="8013200" y="4252292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678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BB019-7EAC-EE6A-83A0-E03E2DC6C3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51D18-693A-3948-1EE1-5426FB664764}"/>
              </a:ext>
            </a:extLst>
          </p:cNvPr>
          <p:cNvSpPr txBox="1"/>
          <p:nvPr/>
        </p:nvSpPr>
        <p:spPr>
          <a:xfrm>
            <a:off x="276046" y="232912"/>
            <a:ext cx="3171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押す（</a:t>
            </a: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PUSH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）マーク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210D532-DDD8-BE6B-193B-48EE4FED3ABA}"/>
              </a:ext>
            </a:extLst>
          </p:cNvPr>
          <p:cNvGrpSpPr/>
          <p:nvPr/>
        </p:nvGrpSpPr>
        <p:grpSpPr>
          <a:xfrm>
            <a:off x="3741670" y="942443"/>
            <a:ext cx="2507886" cy="2507886"/>
            <a:chOff x="3741670" y="942443"/>
            <a:chExt cx="2507886" cy="250788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283DB42-F912-C82C-2697-801933DEE3AF}"/>
                </a:ext>
              </a:extLst>
            </p:cNvPr>
            <p:cNvGrpSpPr/>
            <p:nvPr/>
          </p:nvGrpSpPr>
          <p:grpSpPr>
            <a:xfrm>
              <a:off x="3741670" y="942443"/>
              <a:ext cx="2507886" cy="2507886"/>
              <a:chOff x="8680856" y="742940"/>
              <a:chExt cx="2735056" cy="2735056"/>
            </a:xfrm>
          </p:grpSpPr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84E43091-2A96-FF7E-7A62-2EA2B191BC06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C27B230C-0DE4-B911-C73D-7AC5597A6C01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E2C5A58-5353-B013-80BC-D3C03C79B315}"/>
                </a:ext>
              </a:extLst>
            </p:cNvPr>
            <p:cNvSpPr/>
            <p:nvPr/>
          </p:nvSpPr>
          <p:spPr bwMode="auto">
            <a:xfrm flipH="1">
              <a:off x="5134111" y="2866560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E0ADCE99-11E4-3E9D-9F74-EFD7328A91E5}"/>
                </a:ext>
              </a:extLst>
            </p:cNvPr>
            <p:cNvSpPr/>
            <p:nvPr/>
          </p:nvSpPr>
          <p:spPr bwMode="auto">
            <a:xfrm rot="16200000">
              <a:off x="2951746" y="2062744"/>
              <a:ext cx="2182015" cy="26474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8718C482-88C0-192C-3AC1-F56385F4C79B}"/>
                </a:ext>
              </a:extLst>
            </p:cNvPr>
            <p:cNvGrpSpPr/>
            <p:nvPr/>
          </p:nvGrpSpPr>
          <p:grpSpPr>
            <a:xfrm>
              <a:off x="4144963" y="1527206"/>
              <a:ext cx="1968796" cy="1221886"/>
              <a:chOff x="6590399" y="3148415"/>
              <a:chExt cx="2118190" cy="1314604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0E24CA9-3B7D-6DDC-6313-9768DED3802E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5BCA46FD-5F2F-55F0-958A-9CC3BA08D794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四角形: 上の 2 つの角を丸める 49">
                <a:extLst>
                  <a:ext uri="{FF2B5EF4-FFF2-40B4-BE49-F238E27FC236}">
                    <a16:creationId xmlns:a16="http://schemas.microsoft.com/office/drawing/2014/main" id="{AAEAFA4B-BBB5-B09E-18CE-E357C8CD077F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四角形: 上の 2 つの角を丸める 50">
                <a:extLst>
                  <a:ext uri="{FF2B5EF4-FFF2-40B4-BE49-F238E27FC236}">
                    <a16:creationId xmlns:a16="http://schemas.microsoft.com/office/drawing/2014/main" id="{BAF1CBA6-2A1B-8A11-65CB-D7B5B13DE274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8A0506BA-89E0-4370-FCAE-9945CEED36D6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E52E4EDD-A5E8-B2B7-AE9E-94D12F8AF2B3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CB7209C1-039D-C1E6-3796-6D5859DD62FE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CA7664F0-60E5-F193-222E-89ABA784C4F0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" name="四角形: 角を丸くする 56">
                  <a:extLst>
                    <a:ext uri="{FF2B5EF4-FFF2-40B4-BE49-F238E27FC236}">
                      <a16:creationId xmlns:a16="http://schemas.microsoft.com/office/drawing/2014/main" id="{6C47D123-FC82-2933-581C-D9FE3A0C2F7C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EC73ABA-77C0-2CC3-9E33-68FCE51784CD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BB6ABF2-BAA8-5652-833A-027A6960C02F}"/>
                </a:ext>
              </a:extLst>
            </p:cNvPr>
            <p:cNvSpPr/>
            <p:nvPr/>
          </p:nvSpPr>
          <p:spPr bwMode="auto">
            <a:xfrm>
              <a:off x="38140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6CDFF50-6AFE-2E65-6152-66078266B9BE}"/>
              </a:ext>
            </a:extLst>
          </p:cNvPr>
          <p:cNvGrpSpPr/>
          <p:nvPr/>
        </p:nvGrpSpPr>
        <p:grpSpPr>
          <a:xfrm>
            <a:off x="769870" y="942443"/>
            <a:ext cx="2507886" cy="2507886"/>
            <a:chOff x="769870" y="942443"/>
            <a:chExt cx="2507886" cy="2507886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8F512551-4721-5834-7CC5-6F74D76633CE}"/>
                </a:ext>
              </a:extLst>
            </p:cNvPr>
            <p:cNvGrpSpPr/>
            <p:nvPr/>
          </p:nvGrpSpPr>
          <p:grpSpPr>
            <a:xfrm>
              <a:off x="769870" y="942443"/>
              <a:ext cx="2507886" cy="2507886"/>
              <a:chOff x="8680856" y="742940"/>
              <a:chExt cx="2735056" cy="2735056"/>
            </a:xfrm>
          </p:grpSpPr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B0E702AE-F5F3-728E-DEA6-8BD20D7ADCA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4B843BC8-1728-8649-A7AA-0EBBC2F68EA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1FB61F5-9008-7898-FA6F-6179DCAF1D92}"/>
                </a:ext>
              </a:extLst>
            </p:cNvPr>
            <p:cNvSpPr/>
            <p:nvPr/>
          </p:nvSpPr>
          <p:spPr bwMode="auto">
            <a:xfrm flipH="1">
              <a:off x="2180125" y="2854621"/>
              <a:ext cx="776828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6A1FDF28-8CE7-0BCB-5F13-AA2B3C3BACE2}"/>
                </a:ext>
              </a:extLst>
            </p:cNvPr>
            <p:cNvSpPr/>
            <p:nvPr/>
          </p:nvSpPr>
          <p:spPr bwMode="auto">
            <a:xfrm rot="16200000">
              <a:off x="-29579" y="2062743"/>
              <a:ext cx="2182015" cy="26474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846A183E-C9A2-0FD8-9356-2DF792422BB8}"/>
                </a:ext>
              </a:extLst>
            </p:cNvPr>
            <p:cNvGrpSpPr/>
            <p:nvPr/>
          </p:nvGrpSpPr>
          <p:grpSpPr>
            <a:xfrm>
              <a:off x="1157218" y="1657685"/>
              <a:ext cx="1973357" cy="1065954"/>
              <a:chOff x="1112005" y="-438051"/>
              <a:chExt cx="2165751" cy="1169880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60A0CD2B-02BD-B9F9-B18B-8FC1716D9FB6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A6EE2AC2-7C5C-FEFB-FDFF-2550FD8F940E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527BEC37-15ED-6453-C97C-4B4AB062331A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F3F81C0-D0DF-D488-230C-7513AE019F5C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6178F22-20B7-128F-6927-7EBA4DE3DDDF}"/>
                </a:ext>
              </a:extLst>
            </p:cNvPr>
            <p:cNvSpPr/>
            <p:nvPr/>
          </p:nvSpPr>
          <p:spPr bwMode="auto">
            <a:xfrm>
              <a:off x="8422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F3A49818-5998-FF0F-A0F4-B4AC2A26F60C}"/>
              </a:ext>
            </a:extLst>
          </p:cNvPr>
          <p:cNvGrpSpPr/>
          <p:nvPr/>
        </p:nvGrpSpPr>
        <p:grpSpPr>
          <a:xfrm>
            <a:off x="764931" y="3827148"/>
            <a:ext cx="2513538" cy="2513538"/>
            <a:chOff x="677525" y="3739742"/>
            <a:chExt cx="2688350" cy="2688350"/>
          </a:xfrm>
        </p:grpSpPr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28C77200-6C89-167A-F95A-4C31A41805B0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BA213B74-B0E4-55B5-EA60-14BF59F750E7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0F0A150A-1B5A-A288-64D9-25BB43A4FD4A}"/>
                </a:ext>
              </a:extLst>
            </p:cNvPr>
            <p:cNvSpPr/>
            <p:nvPr/>
          </p:nvSpPr>
          <p:spPr bwMode="auto">
            <a:xfrm flipH="1">
              <a:off x="2220669" y="5845298"/>
              <a:ext cx="897174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CB52DB5E-E9CB-6096-40B3-37808006503F}"/>
                </a:ext>
              </a:extLst>
            </p:cNvPr>
            <p:cNvSpPr/>
            <p:nvPr/>
          </p:nvSpPr>
          <p:spPr bwMode="auto">
            <a:xfrm rot="16200000">
              <a:off x="-331361" y="4930742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EF0B352A-6853-806E-D876-FB652AEF73F0}"/>
                </a:ext>
              </a:extLst>
            </p:cNvPr>
            <p:cNvGrpSpPr/>
            <p:nvPr/>
          </p:nvGrpSpPr>
          <p:grpSpPr>
            <a:xfrm>
              <a:off x="1008466" y="4365035"/>
              <a:ext cx="2282522" cy="1232956"/>
              <a:chOff x="1112005" y="-438051"/>
              <a:chExt cx="2165751" cy="1169880"/>
            </a:xfrm>
            <a:solidFill>
              <a:schemeClr val="bg1"/>
            </a:solidFill>
          </p:grpSpPr>
          <p:sp>
            <p:nvSpPr>
              <p:cNvPr id="78" name="台形 77">
                <a:extLst>
                  <a:ext uri="{FF2B5EF4-FFF2-40B4-BE49-F238E27FC236}">
                    <a16:creationId xmlns:a16="http://schemas.microsoft.com/office/drawing/2014/main" id="{302F01D8-C211-432B-9CD8-F92BB49DE2E2}"/>
                  </a:ext>
                </a:extLst>
              </p:cNvPr>
              <p:cNvSpPr/>
              <p:nvPr/>
            </p:nvSpPr>
            <p:spPr bwMode="auto">
              <a:xfrm rot="5400000">
                <a:off x="1168608" y="-23049"/>
                <a:ext cx="497002" cy="376086"/>
              </a:xfrm>
              <a:prstGeom prst="trapezoid">
                <a:avLst/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B45D030D-2925-154E-9D86-E5D5C795046C}"/>
                  </a:ext>
                </a:extLst>
              </p:cNvPr>
              <p:cNvSpPr/>
              <p:nvPr/>
            </p:nvSpPr>
            <p:spPr bwMode="auto">
              <a:xfrm rot="16200000">
                <a:off x="1520477" y="-271412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17D57BE2-D936-63DC-9858-6B678E44DF51}"/>
                  </a:ext>
                </a:extLst>
              </p:cNvPr>
              <p:cNvSpPr/>
              <p:nvPr/>
            </p:nvSpPr>
            <p:spPr bwMode="auto">
              <a:xfrm rot="16200000">
                <a:off x="677243" y="96278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F24172F-0956-F3A1-35A3-3DD7400254C5}"/>
                  </a:ext>
                </a:extLst>
              </p:cNvPr>
              <p:cNvSpPr/>
              <p:nvPr/>
            </p:nvSpPr>
            <p:spPr bwMode="auto">
              <a:xfrm>
                <a:off x="1566476" y="-438051"/>
                <a:ext cx="1711280" cy="1169880"/>
              </a:xfrm>
              <a:custGeom>
                <a:avLst/>
                <a:gdLst>
                  <a:gd name="connsiteX0" fmla="*/ 983974 w 1865806"/>
                  <a:gd name="connsiteY0" fmla="*/ 944 h 1275518"/>
                  <a:gd name="connsiteX1" fmla="*/ 1273353 w 1865806"/>
                  <a:gd name="connsiteY1" fmla="*/ 88456 h 1275518"/>
                  <a:gd name="connsiteX2" fmla="*/ 1299723 w 1865806"/>
                  <a:gd name="connsiteY2" fmla="*/ 116088 h 1275518"/>
                  <a:gd name="connsiteX3" fmla="*/ 1865806 w 1865806"/>
                  <a:gd name="connsiteY3" fmla="*/ 10631 h 1275518"/>
                  <a:gd name="connsiteX4" fmla="*/ 1865806 w 1865806"/>
                  <a:gd name="connsiteY4" fmla="*/ 654058 h 1275518"/>
                  <a:gd name="connsiteX5" fmla="*/ 1456250 w 1865806"/>
                  <a:gd name="connsiteY5" fmla="*/ 577762 h 1275518"/>
                  <a:gd name="connsiteX6" fmla="*/ 1457423 w 1865806"/>
                  <a:gd name="connsiteY6" fmla="*/ 622346 h 1275518"/>
                  <a:gd name="connsiteX7" fmla="*/ 1279841 w 1865806"/>
                  <a:gd name="connsiteY7" fmla="*/ 906530 h 1275518"/>
                  <a:gd name="connsiteX8" fmla="*/ 1204935 w 1865806"/>
                  <a:gd name="connsiteY8" fmla="*/ 949778 h 1275518"/>
                  <a:gd name="connsiteX9" fmla="*/ 1050928 w 1865806"/>
                  <a:gd name="connsiteY9" fmla="*/ 1216524 h 1275518"/>
                  <a:gd name="connsiteX10" fmla="*/ 889810 w 1865806"/>
                  <a:gd name="connsiteY10" fmla="*/ 1259697 h 1275518"/>
                  <a:gd name="connsiteX11" fmla="*/ 846638 w 1865806"/>
                  <a:gd name="connsiteY11" fmla="*/ 1098578 h 1275518"/>
                  <a:gd name="connsiteX12" fmla="*/ 771530 w 1865806"/>
                  <a:gd name="connsiteY12" fmla="*/ 1216524 h 1275518"/>
                  <a:gd name="connsiteX13" fmla="*/ 610411 w 1865806"/>
                  <a:gd name="connsiteY13" fmla="*/ 1259696 h 1275518"/>
                  <a:gd name="connsiteX14" fmla="*/ 552311 w 1865806"/>
                  <a:gd name="connsiteY14" fmla="*/ 1142971 h 1275518"/>
                  <a:gd name="connsiteX15" fmla="*/ 556934 w 1865806"/>
                  <a:gd name="connsiteY15" fmla="*/ 1129224 h 1275518"/>
                  <a:gd name="connsiteX16" fmla="*/ 517529 w 1865806"/>
                  <a:gd name="connsiteY16" fmla="*/ 1197475 h 1275518"/>
                  <a:gd name="connsiteX17" fmla="*/ 356411 w 1865806"/>
                  <a:gd name="connsiteY17" fmla="*/ 1240647 h 1275518"/>
                  <a:gd name="connsiteX18" fmla="*/ 313239 w 1865806"/>
                  <a:gd name="connsiteY18" fmla="*/ 1079527 h 1275518"/>
                  <a:gd name="connsiteX19" fmla="*/ 352432 w 1865806"/>
                  <a:gd name="connsiteY19" fmla="*/ 1006976 h 1275518"/>
                  <a:gd name="connsiteX20" fmla="*/ 191313 w 1865806"/>
                  <a:gd name="connsiteY20" fmla="*/ 1050147 h 1275518"/>
                  <a:gd name="connsiteX21" fmla="*/ 148141 w 1865806"/>
                  <a:gd name="connsiteY21" fmla="*/ 889030 h 1275518"/>
                  <a:gd name="connsiteX22" fmla="*/ 460431 w 1865806"/>
                  <a:gd name="connsiteY22" fmla="*/ 348129 h 1275518"/>
                  <a:gd name="connsiteX23" fmla="*/ 491413 w 1865806"/>
                  <a:gd name="connsiteY23" fmla="*/ 313003 h 1275518"/>
                  <a:gd name="connsiteX24" fmla="*/ 496733 w 1865806"/>
                  <a:gd name="connsiteY24" fmla="*/ 310408 h 1275518"/>
                  <a:gd name="connsiteX25" fmla="*/ 433375 w 1865806"/>
                  <a:gd name="connsiteY25" fmla="*/ 293431 h 1275518"/>
                  <a:gd name="connsiteX26" fmla="*/ 214022 w 1865806"/>
                  <a:gd name="connsiteY26" fmla="*/ 420075 h 1275518"/>
                  <a:gd name="connsiteX27" fmla="*/ 19137 w 1865806"/>
                  <a:gd name="connsiteY27" fmla="*/ 367854 h 1275518"/>
                  <a:gd name="connsiteX28" fmla="*/ 71356 w 1865806"/>
                  <a:gd name="connsiteY28" fmla="*/ 172970 h 1275518"/>
                  <a:gd name="connsiteX29" fmla="*/ 335671 w 1865806"/>
                  <a:gd name="connsiteY29" fmla="*/ 20367 h 1275518"/>
                  <a:gd name="connsiteX30" fmla="*/ 389369 w 1865806"/>
                  <a:gd name="connsiteY30" fmla="*/ 2311 h 1275518"/>
                  <a:gd name="connsiteX31" fmla="*/ 397929 w 1865806"/>
                  <a:gd name="connsiteY31" fmla="*/ 2908 h 1275518"/>
                  <a:gd name="connsiteX32" fmla="*/ 402445 w 1865806"/>
                  <a:gd name="connsiteY32" fmla="*/ 1353 h 1275518"/>
                  <a:gd name="connsiteX33" fmla="*/ 458987 w 1865806"/>
                  <a:gd name="connsiteY33" fmla="*/ 4896 h 1275518"/>
                  <a:gd name="connsiteX34" fmla="*/ 715935 w 1865806"/>
                  <a:gd name="connsiteY34" fmla="*/ 73745 h 1275518"/>
                  <a:gd name="connsiteX35" fmla="*/ 737209 w 1865806"/>
                  <a:gd name="connsiteY35" fmla="*/ 59080 h 1275518"/>
                  <a:gd name="connsiteX36" fmla="*/ 983974 w 1865806"/>
                  <a:gd name="connsiteY36" fmla="*/ 944 h 1275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65806" h="1275518">
                    <a:moveTo>
                      <a:pt x="983974" y="944"/>
                    </a:moveTo>
                    <a:cubicBezTo>
                      <a:pt x="1104434" y="944"/>
                      <a:pt x="1210639" y="35658"/>
                      <a:pt x="1273353" y="88456"/>
                    </a:cubicBezTo>
                    <a:lnTo>
                      <a:pt x="1299723" y="116088"/>
                    </a:lnTo>
                    <a:lnTo>
                      <a:pt x="1865806" y="10631"/>
                    </a:lnTo>
                    <a:lnTo>
                      <a:pt x="1865806" y="654058"/>
                    </a:lnTo>
                    <a:lnTo>
                      <a:pt x="1456250" y="577762"/>
                    </a:lnTo>
                    <a:lnTo>
                      <a:pt x="1457423" y="622346"/>
                    </a:lnTo>
                    <a:cubicBezTo>
                      <a:pt x="1449349" y="736607"/>
                      <a:pt x="1386508" y="844947"/>
                      <a:pt x="1279841" y="906530"/>
                    </a:cubicBezTo>
                    <a:lnTo>
                      <a:pt x="1204935" y="949778"/>
                    </a:lnTo>
                    <a:lnTo>
                      <a:pt x="1050928" y="1216524"/>
                    </a:lnTo>
                    <a:cubicBezTo>
                      <a:pt x="1018359" y="1272938"/>
                      <a:pt x="946223" y="1292267"/>
                      <a:pt x="889810" y="1259697"/>
                    </a:cubicBezTo>
                    <a:cubicBezTo>
                      <a:pt x="833397" y="1227127"/>
                      <a:pt x="814069" y="1154991"/>
                      <a:pt x="846638" y="1098578"/>
                    </a:cubicBezTo>
                    <a:lnTo>
                      <a:pt x="771530" y="1216524"/>
                    </a:lnTo>
                    <a:cubicBezTo>
                      <a:pt x="738960" y="1272937"/>
                      <a:pt x="666824" y="1292267"/>
                      <a:pt x="610411" y="1259696"/>
                    </a:cubicBezTo>
                    <a:cubicBezTo>
                      <a:pt x="568101" y="1235268"/>
                      <a:pt x="546652" y="1188585"/>
                      <a:pt x="552311" y="1142971"/>
                    </a:cubicBezTo>
                    <a:cubicBezTo>
                      <a:pt x="553852" y="1138388"/>
                      <a:pt x="555393" y="1133807"/>
                      <a:pt x="556934" y="1129224"/>
                    </a:cubicBezTo>
                    <a:lnTo>
                      <a:pt x="517529" y="1197475"/>
                    </a:lnTo>
                    <a:cubicBezTo>
                      <a:pt x="484960" y="1253888"/>
                      <a:pt x="412824" y="1273218"/>
                      <a:pt x="356411" y="1240647"/>
                    </a:cubicBezTo>
                    <a:cubicBezTo>
                      <a:pt x="299998" y="1208077"/>
                      <a:pt x="280670" y="1135941"/>
                      <a:pt x="313239" y="1079527"/>
                    </a:cubicBezTo>
                    <a:lnTo>
                      <a:pt x="352432" y="1006976"/>
                    </a:lnTo>
                    <a:cubicBezTo>
                      <a:pt x="319861" y="1063389"/>
                      <a:pt x="247726" y="1082718"/>
                      <a:pt x="191313" y="1050147"/>
                    </a:cubicBezTo>
                    <a:cubicBezTo>
                      <a:pt x="134900" y="1017578"/>
                      <a:pt x="115571" y="945442"/>
                      <a:pt x="148141" y="889030"/>
                    </a:cubicBezTo>
                    <a:lnTo>
                      <a:pt x="460431" y="348129"/>
                    </a:lnTo>
                    <a:cubicBezTo>
                      <a:pt x="468573" y="334025"/>
                      <a:pt x="479188" y="322240"/>
                      <a:pt x="491413" y="313003"/>
                    </a:cubicBezTo>
                    <a:lnTo>
                      <a:pt x="496733" y="310408"/>
                    </a:lnTo>
                    <a:lnTo>
                      <a:pt x="433375" y="293431"/>
                    </a:lnTo>
                    <a:lnTo>
                      <a:pt x="214022" y="420075"/>
                    </a:lnTo>
                    <a:cubicBezTo>
                      <a:pt x="145785" y="459470"/>
                      <a:pt x="58533" y="436091"/>
                      <a:pt x="19137" y="367854"/>
                    </a:cubicBezTo>
                    <a:cubicBezTo>
                      <a:pt x="-20259" y="299619"/>
                      <a:pt x="3120" y="212366"/>
                      <a:pt x="71356" y="172970"/>
                    </a:cubicBezTo>
                    <a:lnTo>
                      <a:pt x="335671" y="20367"/>
                    </a:lnTo>
                    <a:cubicBezTo>
                      <a:pt x="352730" y="10518"/>
                      <a:pt x="370978" y="4594"/>
                      <a:pt x="389369" y="2311"/>
                    </a:cubicBezTo>
                    <a:lnTo>
                      <a:pt x="397929" y="2908"/>
                    </a:lnTo>
                    <a:lnTo>
                      <a:pt x="402445" y="1353"/>
                    </a:lnTo>
                    <a:cubicBezTo>
                      <a:pt x="420800" y="-1202"/>
                      <a:pt x="439960" y="-202"/>
                      <a:pt x="458987" y="4896"/>
                    </a:cubicBezTo>
                    <a:lnTo>
                      <a:pt x="715935" y="73745"/>
                    </a:lnTo>
                    <a:lnTo>
                      <a:pt x="737209" y="59080"/>
                    </a:lnTo>
                    <a:cubicBezTo>
                      <a:pt x="800361" y="23161"/>
                      <a:pt x="887606" y="944"/>
                      <a:pt x="983974" y="944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1D5144E-CFB0-AE68-6975-72DA49E1358F}"/>
              </a:ext>
            </a:extLst>
          </p:cNvPr>
          <p:cNvGrpSpPr/>
          <p:nvPr/>
        </p:nvGrpSpPr>
        <p:grpSpPr>
          <a:xfrm>
            <a:off x="3736731" y="3827148"/>
            <a:ext cx="2513538" cy="2513538"/>
            <a:chOff x="3649325" y="3739742"/>
            <a:chExt cx="2688350" cy="2688350"/>
          </a:xfrm>
        </p:grpSpPr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56A5A93A-87DB-8841-1FBB-949439459997}"/>
                </a:ext>
              </a:extLst>
            </p:cNvPr>
            <p:cNvSpPr/>
            <p:nvPr/>
          </p:nvSpPr>
          <p:spPr bwMode="auto">
            <a:xfrm>
              <a:off x="36493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DC00D469-B15B-6FF0-782B-FEB1059D0BFC}"/>
                </a:ext>
              </a:extLst>
            </p:cNvPr>
            <p:cNvSpPr/>
            <p:nvPr/>
          </p:nvSpPr>
          <p:spPr bwMode="auto">
            <a:xfrm>
              <a:off x="37697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B83C1FE-5F09-502B-42A8-607C8BAA140D}"/>
                </a:ext>
              </a:extLst>
            </p:cNvPr>
            <p:cNvSpPr/>
            <p:nvPr/>
          </p:nvSpPr>
          <p:spPr bwMode="auto">
            <a:xfrm flipH="1">
              <a:off x="5140460" y="5859086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FFC8DFE0-1A45-2DFF-D47D-20914BA5B1E2}"/>
                </a:ext>
              </a:extLst>
            </p:cNvPr>
            <p:cNvSpPr/>
            <p:nvPr/>
          </p:nvSpPr>
          <p:spPr bwMode="auto">
            <a:xfrm rot="16200000">
              <a:off x="2620005" y="4930743"/>
              <a:ext cx="2520051" cy="305761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B453E8F8-7DB8-B216-5E60-0F08F47B427A}"/>
                </a:ext>
              </a:extLst>
            </p:cNvPr>
            <p:cNvGrpSpPr/>
            <p:nvPr/>
          </p:nvGrpSpPr>
          <p:grpSpPr>
            <a:xfrm>
              <a:off x="3996554" y="4221880"/>
              <a:ext cx="2277245" cy="1413318"/>
              <a:chOff x="6590399" y="3148415"/>
              <a:chExt cx="2118190" cy="1314604"/>
            </a:xfrm>
            <a:solidFill>
              <a:schemeClr val="bg1"/>
            </a:solidFill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5884547-62A7-7F01-885F-685962982070}"/>
                  </a:ext>
                </a:extLst>
              </p:cNvPr>
              <p:cNvSpPr/>
              <p:nvPr/>
            </p:nvSpPr>
            <p:spPr bwMode="auto">
              <a:xfrm rot="16200000">
                <a:off x="7480678" y="3094310"/>
                <a:ext cx="1043891" cy="1411931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  <a:gd name="connsiteX0" fmla="*/ 876347 w 984100"/>
                  <a:gd name="connsiteY0" fmla="*/ 34976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876347 w 984100"/>
                  <a:gd name="connsiteY12" fmla="*/ 349760 h 1331059"/>
                  <a:gd name="connsiteX0" fmla="*/ 984100 w 984100"/>
                  <a:gd name="connsiteY0" fmla="*/ 291740 h 1331059"/>
                  <a:gd name="connsiteX1" fmla="*/ 984100 w 984100"/>
                  <a:gd name="connsiteY1" fmla="*/ 492345 h 1331059"/>
                  <a:gd name="connsiteX2" fmla="*/ 722141 w 984100"/>
                  <a:gd name="connsiteY2" fmla="*/ 782371 h 1331059"/>
                  <a:gd name="connsiteX3" fmla="*/ 684422 w 984100"/>
                  <a:gd name="connsiteY3" fmla="*/ 802845 h 1331059"/>
                  <a:gd name="connsiteX4" fmla="*/ 751220 w 984100"/>
                  <a:gd name="connsiteY4" fmla="*/ 1331059 h 1331059"/>
                  <a:gd name="connsiteX5" fmla="*/ 125130 w 984100"/>
                  <a:gd name="connsiteY5" fmla="*/ 1331059 h 1331059"/>
                  <a:gd name="connsiteX6" fmla="*/ 191928 w 984100"/>
                  <a:gd name="connsiteY6" fmla="*/ 802846 h 1331059"/>
                  <a:gd name="connsiteX7" fmla="*/ 154206 w 984100"/>
                  <a:gd name="connsiteY7" fmla="*/ 782371 h 1331059"/>
                  <a:gd name="connsiteX8" fmla="*/ 0 w 984100"/>
                  <a:gd name="connsiteY8" fmla="*/ 492345 h 1331059"/>
                  <a:gd name="connsiteX9" fmla="*/ 0 w 984100"/>
                  <a:gd name="connsiteY9" fmla="*/ 349760 h 1331059"/>
                  <a:gd name="connsiteX10" fmla="*/ 349760 w 984100"/>
                  <a:gd name="connsiteY10" fmla="*/ 0 h 1331059"/>
                  <a:gd name="connsiteX11" fmla="*/ 526587 w 984100"/>
                  <a:gd name="connsiteY11" fmla="*/ 0 h 1331059"/>
                  <a:gd name="connsiteX12" fmla="*/ 984100 w 984100"/>
                  <a:gd name="connsiteY12" fmla="*/ 29174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84100" h="1331059">
                    <a:moveTo>
                      <a:pt x="984100" y="291740"/>
                    </a:moveTo>
                    <a:lnTo>
                      <a:pt x="984100" y="492345"/>
                    </a:lnTo>
                    <a:cubicBezTo>
                      <a:pt x="984100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984100" y="98573"/>
                      <a:pt x="984100" y="291740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3A6E69A2-1696-A714-51F2-3D22418398F8}"/>
                  </a:ext>
                </a:extLst>
              </p:cNvPr>
              <p:cNvSpPr/>
              <p:nvPr/>
            </p:nvSpPr>
            <p:spPr bwMode="auto">
              <a:xfrm rot="5400000">
                <a:off x="6647002" y="3717276"/>
                <a:ext cx="497002" cy="376086"/>
              </a:xfrm>
              <a:prstGeom prst="trapezoid">
                <a:avLst/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0ACBD6B2-41EC-58DE-CDED-36DF13200840}"/>
                  </a:ext>
                </a:extLst>
              </p:cNvPr>
              <p:cNvSpPr/>
              <p:nvPr/>
            </p:nvSpPr>
            <p:spPr bwMode="auto">
              <a:xfrm rot="16200000">
                <a:off x="6998871" y="3468913"/>
                <a:ext cx="872813" cy="872813"/>
              </a:xfrm>
              <a:prstGeom prst="round2SameRect">
                <a:avLst>
                  <a:gd name="adj1" fmla="val 50000"/>
                  <a:gd name="adj2" fmla="val 8059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A1BD0DA3-D6EF-82B0-7FF0-48E5BC0EF9C8}"/>
                  </a:ext>
                </a:extLst>
              </p:cNvPr>
              <p:cNvSpPr/>
              <p:nvPr/>
            </p:nvSpPr>
            <p:spPr bwMode="auto">
              <a:xfrm rot="16200000">
                <a:off x="6155637" y="3836603"/>
                <a:ext cx="1006956" cy="137431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1EB87620-1DF2-4ABD-CE8A-6CDA56AE2DDA}"/>
                  </a:ext>
                </a:extLst>
              </p:cNvPr>
              <p:cNvGrpSpPr/>
              <p:nvPr/>
            </p:nvGrpSpPr>
            <p:grpSpPr>
              <a:xfrm>
                <a:off x="7000724" y="3897591"/>
                <a:ext cx="665000" cy="565428"/>
                <a:chOff x="3687061" y="4509280"/>
                <a:chExt cx="809909" cy="613524"/>
              </a:xfrm>
              <a:grpFill/>
            </p:grpSpPr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EB02F5C0-39EC-EB0E-1710-F60695B32B17}"/>
                    </a:ext>
                  </a:extLst>
                </p:cNvPr>
                <p:cNvSpPr/>
                <p:nvPr/>
              </p:nvSpPr>
              <p:spPr bwMode="auto">
                <a:xfrm rot="13339011">
                  <a:off x="4318896" y="4778057"/>
                  <a:ext cx="178074" cy="344747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DD609643-6961-8E07-B7EE-9E3B5142903A}"/>
                    </a:ext>
                  </a:extLst>
                </p:cNvPr>
                <p:cNvSpPr/>
                <p:nvPr/>
              </p:nvSpPr>
              <p:spPr bwMode="auto">
                <a:xfrm rot="13339011">
                  <a:off x="4096096" y="4682707"/>
                  <a:ext cx="205415" cy="427055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1D2ACFF8-8121-73E0-4709-23CA003BF8AF}"/>
                    </a:ext>
                  </a:extLst>
                </p:cNvPr>
                <p:cNvSpPr/>
                <p:nvPr/>
              </p:nvSpPr>
              <p:spPr bwMode="auto">
                <a:xfrm rot="13339011">
                  <a:off x="3899082" y="4578713"/>
                  <a:ext cx="205415" cy="447799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EF5B7E2F-78E1-BDC4-A392-E6BCDD937BBE}"/>
                    </a:ext>
                  </a:extLst>
                </p:cNvPr>
                <p:cNvSpPr/>
                <p:nvPr/>
              </p:nvSpPr>
              <p:spPr bwMode="auto">
                <a:xfrm rot="13339011">
                  <a:off x="3687061" y="4509280"/>
                  <a:ext cx="205415" cy="393283"/>
                </a:xfrm>
                <a:prstGeom prst="roundRect">
                  <a:avLst>
                    <a:gd name="adj" fmla="val 50000"/>
                  </a:avLst>
                </a:prstGeom>
                <a:grpFill/>
                <a:ln w="57150">
                  <a:solidFill>
                    <a:srgbClr val="0070C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A155F75B-3B29-A362-151F-895D27EC1989}"/>
                  </a:ext>
                </a:extLst>
              </p:cNvPr>
              <p:cNvSpPr/>
              <p:nvPr/>
            </p:nvSpPr>
            <p:spPr bwMode="auto">
              <a:xfrm rot="14400000">
                <a:off x="7242939" y="2953151"/>
                <a:ext cx="433273" cy="823802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9056"/>
                  <a:gd name="connsiteY0" fmla="*/ 315763 h 548693"/>
                  <a:gd name="connsiteX1" fmla="*/ 140427 w 319056"/>
                  <a:gd name="connsiteY1" fmla="*/ 208672 h 548693"/>
                  <a:gd name="connsiteX2" fmla="*/ 140427 w 319056"/>
                  <a:gd name="connsiteY2" fmla="*/ 87660 h 548693"/>
                  <a:gd name="connsiteX3" fmla="*/ 228087 w 319056"/>
                  <a:gd name="connsiteY3" fmla="*/ 0 h 548693"/>
                  <a:gd name="connsiteX4" fmla="*/ 315747 w 319056"/>
                  <a:gd name="connsiteY4" fmla="*/ 87660 h 548693"/>
                  <a:gd name="connsiteX5" fmla="*/ 315746 w 319056"/>
                  <a:gd name="connsiteY5" fmla="*/ 218812 h 548693"/>
                  <a:gd name="connsiteX6" fmla="*/ 271052 w 319056"/>
                  <a:gd name="connsiteY6" fmla="*/ 325987 h 548693"/>
                  <a:gd name="connsiteX7" fmla="*/ 68223 w 319056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0 w 313137"/>
                  <a:gd name="connsiteY0" fmla="*/ 403806 h 548693"/>
                  <a:gd name="connsiteX1" fmla="*/ 134508 w 313137"/>
                  <a:gd name="connsiteY1" fmla="*/ 208672 h 548693"/>
                  <a:gd name="connsiteX2" fmla="*/ 134508 w 313137"/>
                  <a:gd name="connsiteY2" fmla="*/ 87660 h 548693"/>
                  <a:gd name="connsiteX3" fmla="*/ 222168 w 313137"/>
                  <a:gd name="connsiteY3" fmla="*/ 0 h 548693"/>
                  <a:gd name="connsiteX4" fmla="*/ 309828 w 313137"/>
                  <a:gd name="connsiteY4" fmla="*/ 87660 h 548693"/>
                  <a:gd name="connsiteX5" fmla="*/ 309827 w 313137"/>
                  <a:gd name="connsiteY5" fmla="*/ 218812 h 548693"/>
                  <a:gd name="connsiteX6" fmla="*/ 265133 w 313137"/>
                  <a:gd name="connsiteY6" fmla="*/ 325987 h 548693"/>
                  <a:gd name="connsiteX7" fmla="*/ 62304 w 313137"/>
                  <a:gd name="connsiteY7" fmla="*/ 548693 h 548693"/>
                  <a:gd name="connsiteX0" fmla="*/ 1122 w 314259"/>
                  <a:gd name="connsiteY0" fmla="*/ 403806 h 548693"/>
                  <a:gd name="connsiteX1" fmla="*/ 135630 w 314259"/>
                  <a:gd name="connsiteY1" fmla="*/ 208672 h 548693"/>
                  <a:gd name="connsiteX2" fmla="*/ 135630 w 314259"/>
                  <a:gd name="connsiteY2" fmla="*/ 87660 h 548693"/>
                  <a:gd name="connsiteX3" fmla="*/ 223290 w 314259"/>
                  <a:gd name="connsiteY3" fmla="*/ 0 h 548693"/>
                  <a:gd name="connsiteX4" fmla="*/ 310950 w 314259"/>
                  <a:gd name="connsiteY4" fmla="*/ 87660 h 548693"/>
                  <a:gd name="connsiteX5" fmla="*/ 310949 w 314259"/>
                  <a:gd name="connsiteY5" fmla="*/ 218812 h 548693"/>
                  <a:gd name="connsiteX6" fmla="*/ 266255 w 314259"/>
                  <a:gd name="connsiteY6" fmla="*/ 325987 h 548693"/>
                  <a:gd name="connsiteX7" fmla="*/ 63426 w 314259"/>
                  <a:gd name="connsiteY7" fmla="*/ 548693 h 54869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59403"/>
                  <a:gd name="connsiteX1" fmla="*/ 135630 w 314259"/>
                  <a:gd name="connsiteY1" fmla="*/ 208672 h 559403"/>
                  <a:gd name="connsiteX2" fmla="*/ 135630 w 314259"/>
                  <a:gd name="connsiteY2" fmla="*/ 87660 h 559403"/>
                  <a:gd name="connsiteX3" fmla="*/ 223290 w 314259"/>
                  <a:gd name="connsiteY3" fmla="*/ 0 h 559403"/>
                  <a:gd name="connsiteX4" fmla="*/ 310950 w 314259"/>
                  <a:gd name="connsiteY4" fmla="*/ 87660 h 559403"/>
                  <a:gd name="connsiteX5" fmla="*/ 310949 w 314259"/>
                  <a:gd name="connsiteY5" fmla="*/ 218812 h 559403"/>
                  <a:gd name="connsiteX6" fmla="*/ 266255 w 314259"/>
                  <a:gd name="connsiteY6" fmla="*/ 325987 h 559403"/>
                  <a:gd name="connsiteX7" fmla="*/ 68947 w 314259"/>
                  <a:gd name="connsiteY7" fmla="*/ 559403 h 559403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  <a:gd name="connsiteX0" fmla="*/ 1122 w 314259"/>
                  <a:gd name="connsiteY0" fmla="*/ 403806 h 569550"/>
                  <a:gd name="connsiteX1" fmla="*/ 135630 w 314259"/>
                  <a:gd name="connsiteY1" fmla="*/ 208672 h 569550"/>
                  <a:gd name="connsiteX2" fmla="*/ 135630 w 314259"/>
                  <a:gd name="connsiteY2" fmla="*/ 87660 h 569550"/>
                  <a:gd name="connsiteX3" fmla="*/ 223290 w 314259"/>
                  <a:gd name="connsiteY3" fmla="*/ 0 h 569550"/>
                  <a:gd name="connsiteX4" fmla="*/ 310950 w 314259"/>
                  <a:gd name="connsiteY4" fmla="*/ 87660 h 569550"/>
                  <a:gd name="connsiteX5" fmla="*/ 310949 w 314259"/>
                  <a:gd name="connsiteY5" fmla="*/ 218812 h 569550"/>
                  <a:gd name="connsiteX6" fmla="*/ 266255 w 314259"/>
                  <a:gd name="connsiteY6" fmla="*/ 325987 h 569550"/>
                  <a:gd name="connsiteX7" fmla="*/ 38908 w 314259"/>
                  <a:gd name="connsiteY7" fmla="*/ 569550 h 56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259" h="569550">
                    <a:moveTo>
                      <a:pt x="1122" y="403806"/>
                    </a:moveTo>
                    <a:cubicBezTo>
                      <a:pt x="-11103" y="278442"/>
                      <a:pt x="79296" y="225319"/>
                      <a:pt x="135630" y="208672"/>
                    </a:cubicBezTo>
                    <a:lnTo>
                      <a:pt x="135630" y="87660"/>
                    </a:lnTo>
                    <a:cubicBezTo>
                      <a:pt x="135630" y="39247"/>
                      <a:pt x="174877" y="0"/>
                      <a:pt x="223290" y="0"/>
                    </a:cubicBezTo>
                    <a:cubicBezTo>
                      <a:pt x="271703" y="0"/>
                      <a:pt x="310950" y="39247"/>
                      <a:pt x="310950" y="87660"/>
                    </a:cubicBezTo>
                    <a:cubicBezTo>
                      <a:pt x="310950" y="131377"/>
                      <a:pt x="318398" y="179091"/>
                      <a:pt x="310949" y="218812"/>
                    </a:cubicBezTo>
                    <a:cubicBezTo>
                      <a:pt x="303500" y="258533"/>
                      <a:pt x="302584" y="281229"/>
                      <a:pt x="266255" y="325987"/>
                    </a:cubicBezTo>
                    <a:cubicBezTo>
                      <a:pt x="198645" y="400222"/>
                      <a:pt x="214066" y="465992"/>
                      <a:pt x="38908" y="569550"/>
                    </a:cubicBez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6B63A7A7-5057-C511-C17C-35B669EE34D0}"/>
              </a:ext>
            </a:extLst>
          </p:cNvPr>
          <p:cNvGrpSpPr/>
          <p:nvPr/>
        </p:nvGrpSpPr>
        <p:grpSpPr>
          <a:xfrm>
            <a:off x="6675370" y="942443"/>
            <a:ext cx="2507886" cy="2507886"/>
            <a:chOff x="6675370" y="942443"/>
            <a:chExt cx="2507886" cy="2507886"/>
          </a:xfrm>
        </p:grpSpPr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8035CAD0-79FE-D8F1-CD99-AA51A38A7C68}"/>
                </a:ext>
              </a:extLst>
            </p:cNvPr>
            <p:cNvGrpSpPr/>
            <p:nvPr/>
          </p:nvGrpSpPr>
          <p:grpSpPr>
            <a:xfrm>
              <a:off x="6675370" y="942443"/>
              <a:ext cx="2507886" cy="2507886"/>
              <a:chOff x="8680856" y="742940"/>
              <a:chExt cx="2735056" cy="2735056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E7BAA930-79AD-76E5-D384-85D15C45341C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A4442A4F-DD3E-FE60-6A65-FD64F1D7BD27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419AC5F-D1E8-5747-CF9A-C3B8536C248C}"/>
                </a:ext>
              </a:extLst>
            </p:cNvPr>
            <p:cNvSpPr/>
            <p:nvPr/>
          </p:nvSpPr>
          <p:spPr bwMode="auto">
            <a:xfrm flipH="1">
              <a:off x="8033174" y="2006207"/>
              <a:ext cx="776829" cy="272383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37832A0B-CF6C-F2BA-F236-37B9FA0B8DCB}"/>
                </a:ext>
              </a:extLst>
            </p:cNvPr>
            <p:cNvSpPr/>
            <p:nvPr/>
          </p:nvSpPr>
          <p:spPr bwMode="auto">
            <a:xfrm rot="16200000">
              <a:off x="6098370" y="1849819"/>
              <a:ext cx="2182015" cy="690596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0EC9DD63-CA17-7AF3-F49C-B405BE51F954}"/>
                </a:ext>
              </a:extLst>
            </p:cNvPr>
            <p:cNvGrpSpPr/>
            <p:nvPr/>
          </p:nvGrpSpPr>
          <p:grpSpPr>
            <a:xfrm>
              <a:off x="7405775" y="1253548"/>
              <a:ext cx="1650831" cy="1809178"/>
              <a:chOff x="1367034" y="3445354"/>
              <a:chExt cx="1630378" cy="178676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6018946-59DD-375B-E31D-E67DDBDE8E1E}"/>
                  </a:ext>
                </a:extLst>
              </p:cNvPr>
              <p:cNvSpPr/>
              <p:nvPr/>
            </p:nvSpPr>
            <p:spPr bwMode="auto">
              <a:xfrm rot="16200000">
                <a:off x="1309802" y="3544506"/>
                <a:ext cx="1786762" cy="1588458"/>
              </a:xfrm>
              <a:custGeom>
                <a:avLst/>
                <a:gdLst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68852 w 1831923"/>
                  <a:gd name="connsiteY12" fmla="*/ 349851 h 896099"/>
                  <a:gd name="connsiteX13" fmla="*/ 964662 w 1831923"/>
                  <a:gd name="connsiteY13" fmla="*/ 349646 h 896099"/>
                  <a:gd name="connsiteX14" fmla="*/ 948029 w 1831923"/>
                  <a:gd name="connsiteY14" fmla="*/ 364312 h 896099"/>
                  <a:gd name="connsiteX15" fmla="*/ 601572 w 1831923"/>
                  <a:gd name="connsiteY15" fmla="*/ 427165 h 896099"/>
                  <a:gd name="connsiteX16" fmla="*/ 455214 w 1831923"/>
                  <a:gd name="connsiteY16" fmla="*/ 419078 h 896099"/>
                  <a:gd name="connsiteX17" fmla="*/ 452179 w 1831923"/>
                  <a:gd name="connsiteY17" fmla="*/ 418518 h 896099"/>
                  <a:gd name="connsiteX18" fmla="*/ 495731 w 1831923"/>
                  <a:gd name="connsiteY18" fmla="*/ 896099 h 896099"/>
                  <a:gd name="connsiteX19" fmla="*/ 0 w 1831923"/>
                  <a:gd name="connsiteY19" fmla="*/ 896099 h 896099"/>
                  <a:gd name="connsiteX20" fmla="*/ 66160 w 1831923"/>
                  <a:gd name="connsiteY20" fmla="*/ 170614 h 896099"/>
                  <a:gd name="connsiteX21" fmla="*/ 63540 w 1831923"/>
                  <a:gd name="connsiteY21" fmla="*/ 157638 h 896099"/>
                  <a:gd name="connsiteX22" fmla="*/ 221178 w 1831923"/>
                  <a:gd name="connsiteY22" fmla="*/ 0 h 896099"/>
                  <a:gd name="connsiteX23" fmla="*/ 994629 w 1831923"/>
                  <a:gd name="connsiteY23" fmla="*/ 0 h 896099"/>
                  <a:gd name="connsiteX24" fmla="*/ 1314725 w 1831923"/>
                  <a:gd name="connsiteY24" fmla="*/ 86817 h 896099"/>
                  <a:gd name="connsiteX25" fmla="*/ 1605004 w 1831923"/>
                  <a:gd name="connsiteY25" fmla="*/ 9037 h 896099"/>
                  <a:gd name="connsiteX26" fmla="*/ 1717561 w 1831923"/>
                  <a:gd name="connsiteY26" fmla="*/ 46781 h 896099"/>
                  <a:gd name="connsiteX27" fmla="*/ 1720560 w 1831923"/>
                  <a:gd name="connsiteY27" fmla="*/ 52819 h 896099"/>
                  <a:gd name="connsiteX28" fmla="*/ 1739272 w 1831923"/>
                  <a:gd name="connsiteY28" fmla="*/ 51646 h 896099"/>
                  <a:gd name="connsiteX29" fmla="*/ 1828238 w 1831923"/>
                  <a:gd name="connsiteY29" fmla="*/ 130251 h 896099"/>
                  <a:gd name="connsiteX30" fmla="*/ 1830905 w 1831923"/>
                  <a:gd name="connsiteY30" fmla="*/ 172813 h 896099"/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68852 w 1831923"/>
                  <a:gd name="connsiteY12" fmla="*/ 349851 h 896099"/>
                  <a:gd name="connsiteX13" fmla="*/ 948029 w 1831923"/>
                  <a:gd name="connsiteY13" fmla="*/ 364312 h 896099"/>
                  <a:gd name="connsiteX14" fmla="*/ 601572 w 1831923"/>
                  <a:gd name="connsiteY14" fmla="*/ 427165 h 896099"/>
                  <a:gd name="connsiteX15" fmla="*/ 455214 w 1831923"/>
                  <a:gd name="connsiteY15" fmla="*/ 419078 h 896099"/>
                  <a:gd name="connsiteX16" fmla="*/ 452179 w 1831923"/>
                  <a:gd name="connsiteY16" fmla="*/ 418518 h 896099"/>
                  <a:gd name="connsiteX17" fmla="*/ 495731 w 1831923"/>
                  <a:gd name="connsiteY17" fmla="*/ 896099 h 896099"/>
                  <a:gd name="connsiteX18" fmla="*/ 0 w 1831923"/>
                  <a:gd name="connsiteY18" fmla="*/ 896099 h 896099"/>
                  <a:gd name="connsiteX19" fmla="*/ 66160 w 1831923"/>
                  <a:gd name="connsiteY19" fmla="*/ 170614 h 896099"/>
                  <a:gd name="connsiteX20" fmla="*/ 63540 w 1831923"/>
                  <a:gd name="connsiteY20" fmla="*/ 157638 h 896099"/>
                  <a:gd name="connsiteX21" fmla="*/ 221178 w 1831923"/>
                  <a:gd name="connsiteY21" fmla="*/ 0 h 896099"/>
                  <a:gd name="connsiteX22" fmla="*/ 994629 w 1831923"/>
                  <a:gd name="connsiteY22" fmla="*/ 0 h 896099"/>
                  <a:gd name="connsiteX23" fmla="*/ 1314725 w 1831923"/>
                  <a:gd name="connsiteY23" fmla="*/ 86817 h 896099"/>
                  <a:gd name="connsiteX24" fmla="*/ 1605004 w 1831923"/>
                  <a:gd name="connsiteY24" fmla="*/ 9037 h 896099"/>
                  <a:gd name="connsiteX25" fmla="*/ 1717561 w 1831923"/>
                  <a:gd name="connsiteY25" fmla="*/ 46781 h 896099"/>
                  <a:gd name="connsiteX26" fmla="*/ 1720560 w 1831923"/>
                  <a:gd name="connsiteY26" fmla="*/ 52819 h 896099"/>
                  <a:gd name="connsiteX27" fmla="*/ 1739272 w 1831923"/>
                  <a:gd name="connsiteY27" fmla="*/ 51646 h 896099"/>
                  <a:gd name="connsiteX28" fmla="*/ 1828238 w 1831923"/>
                  <a:gd name="connsiteY28" fmla="*/ 130251 h 896099"/>
                  <a:gd name="connsiteX29" fmla="*/ 1830905 w 1831923"/>
                  <a:gd name="connsiteY29" fmla="*/ 172813 h 896099"/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48029 w 1831923"/>
                  <a:gd name="connsiteY12" fmla="*/ 364312 h 896099"/>
                  <a:gd name="connsiteX13" fmla="*/ 601572 w 1831923"/>
                  <a:gd name="connsiteY13" fmla="*/ 427165 h 896099"/>
                  <a:gd name="connsiteX14" fmla="*/ 455214 w 1831923"/>
                  <a:gd name="connsiteY14" fmla="*/ 419078 h 896099"/>
                  <a:gd name="connsiteX15" fmla="*/ 452179 w 1831923"/>
                  <a:gd name="connsiteY15" fmla="*/ 418518 h 896099"/>
                  <a:gd name="connsiteX16" fmla="*/ 495731 w 1831923"/>
                  <a:gd name="connsiteY16" fmla="*/ 896099 h 896099"/>
                  <a:gd name="connsiteX17" fmla="*/ 0 w 1831923"/>
                  <a:gd name="connsiteY17" fmla="*/ 896099 h 896099"/>
                  <a:gd name="connsiteX18" fmla="*/ 66160 w 1831923"/>
                  <a:gd name="connsiteY18" fmla="*/ 170614 h 896099"/>
                  <a:gd name="connsiteX19" fmla="*/ 63540 w 1831923"/>
                  <a:gd name="connsiteY19" fmla="*/ 157638 h 896099"/>
                  <a:gd name="connsiteX20" fmla="*/ 221178 w 1831923"/>
                  <a:gd name="connsiteY20" fmla="*/ 0 h 896099"/>
                  <a:gd name="connsiteX21" fmla="*/ 994629 w 1831923"/>
                  <a:gd name="connsiteY21" fmla="*/ 0 h 896099"/>
                  <a:gd name="connsiteX22" fmla="*/ 1314725 w 1831923"/>
                  <a:gd name="connsiteY22" fmla="*/ 86817 h 896099"/>
                  <a:gd name="connsiteX23" fmla="*/ 1605004 w 1831923"/>
                  <a:gd name="connsiteY23" fmla="*/ 9037 h 896099"/>
                  <a:gd name="connsiteX24" fmla="*/ 1717561 w 1831923"/>
                  <a:gd name="connsiteY24" fmla="*/ 46781 h 896099"/>
                  <a:gd name="connsiteX25" fmla="*/ 1720560 w 1831923"/>
                  <a:gd name="connsiteY25" fmla="*/ 52819 h 896099"/>
                  <a:gd name="connsiteX26" fmla="*/ 1739272 w 1831923"/>
                  <a:gd name="connsiteY26" fmla="*/ 51646 h 896099"/>
                  <a:gd name="connsiteX27" fmla="*/ 1828238 w 1831923"/>
                  <a:gd name="connsiteY27" fmla="*/ 130251 h 896099"/>
                  <a:gd name="connsiteX28" fmla="*/ 1830905 w 1831923"/>
                  <a:gd name="connsiteY28" fmla="*/ 172813 h 896099"/>
                  <a:gd name="connsiteX0" fmla="*/ 1830905 w 1831923"/>
                  <a:gd name="connsiteY0" fmla="*/ 172813 h 1520725"/>
                  <a:gd name="connsiteX1" fmla="*/ 1752300 w 1831923"/>
                  <a:gd name="connsiteY1" fmla="*/ 261779 h 1520725"/>
                  <a:gd name="connsiteX2" fmla="*/ 1736917 w 1831923"/>
                  <a:gd name="connsiteY2" fmla="*/ 265901 h 1520725"/>
                  <a:gd name="connsiteX3" fmla="*/ 1713845 w 1831923"/>
                  <a:gd name="connsiteY3" fmla="*/ 316596 h 1520725"/>
                  <a:gd name="connsiteX4" fmla="*/ 1660595 w 1831923"/>
                  <a:gd name="connsiteY4" fmla="*/ 349852 h 1520725"/>
                  <a:gd name="connsiteX5" fmla="*/ 1348292 w 1831923"/>
                  <a:gd name="connsiteY5" fmla="*/ 433533 h 1520725"/>
                  <a:gd name="connsiteX6" fmla="*/ 1327716 w 1831923"/>
                  <a:gd name="connsiteY6" fmla="*/ 434823 h 1520725"/>
                  <a:gd name="connsiteX7" fmla="*/ 1323715 w 1831923"/>
                  <a:gd name="connsiteY7" fmla="*/ 436200 h 1520725"/>
                  <a:gd name="connsiteX8" fmla="*/ 1314731 w 1831923"/>
                  <a:gd name="connsiteY8" fmla="*/ 435637 h 1520725"/>
                  <a:gd name="connsiteX9" fmla="*/ 1305731 w 1831923"/>
                  <a:gd name="connsiteY9" fmla="*/ 436201 h 1520725"/>
                  <a:gd name="connsiteX10" fmla="*/ 1301722 w 1831923"/>
                  <a:gd name="connsiteY10" fmla="*/ 434821 h 1520725"/>
                  <a:gd name="connsiteX11" fmla="*/ 1281153 w 1831923"/>
                  <a:gd name="connsiteY11" fmla="*/ 433532 h 1520725"/>
                  <a:gd name="connsiteX12" fmla="*/ 948029 w 1831923"/>
                  <a:gd name="connsiteY12" fmla="*/ 364312 h 1520725"/>
                  <a:gd name="connsiteX13" fmla="*/ 601572 w 1831923"/>
                  <a:gd name="connsiteY13" fmla="*/ 427165 h 1520725"/>
                  <a:gd name="connsiteX14" fmla="*/ 455214 w 1831923"/>
                  <a:gd name="connsiteY14" fmla="*/ 419078 h 1520725"/>
                  <a:gd name="connsiteX15" fmla="*/ 452179 w 1831923"/>
                  <a:gd name="connsiteY15" fmla="*/ 418518 h 1520725"/>
                  <a:gd name="connsiteX16" fmla="*/ 563460 w 1831923"/>
                  <a:gd name="connsiteY16" fmla="*/ 1520725 h 1520725"/>
                  <a:gd name="connsiteX17" fmla="*/ 0 w 1831923"/>
                  <a:gd name="connsiteY17" fmla="*/ 896099 h 1520725"/>
                  <a:gd name="connsiteX18" fmla="*/ 66160 w 1831923"/>
                  <a:gd name="connsiteY18" fmla="*/ 170614 h 1520725"/>
                  <a:gd name="connsiteX19" fmla="*/ 63540 w 1831923"/>
                  <a:gd name="connsiteY19" fmla="*/ 157638 h 1520725"/>
                  <a:gd name="connsiteX20" fmla="*/ 221178 w 1831923"/>
                  <a:gd name="connsiteY20" fmla="*/ 0 h 1520725"/>
                  <a:gd name="connsiteX21" fmla="*/ 994629 w 1831923"/>
                  <a:gd name="connsiteY21" fmla="*/ 0 h 1520725"/>
                  <a:gd name="connsiteX22" fmla="*/ 1314725 w 1831923"/>
                  <a:gd name="connsiteY22" fmla="*/ 86817 h 1520725"/>
                  <a:gd name="connsiteX23" fmla="*/ 1605004 w 1831923"/>
                  <a:gd name="connsiteY23" fmla="*/ 9037 h 1520725"/>
                  <a:gd name="connsiteX24" fmla="*/ 1717561 w 1831923"/>
                  <a:gd name="connsiteY24" fmla="*/ 46781 h 1520725"/>
                  <a:gd name="connsiteX25" fmla="*/ 1720560 w 1831923"/>
                  <a:gd name="connsiteY25" fmla="*/ 52819 h 1520725"/>
                  <a:gd name="connsiteX26" fmla="*/ 1739272 w 1831923"/>
                  <a:gd name="connsiteY26" fmla="*/ 51646 h 1520725"/>
                  <a:gd name="connsiteX27" fmla="*/ 1828238 w 1831923"/>
                  <a:gd name="connsiteY27" fmla="*/ 130251 h 1520725"/>
                  <a:gd name="connsiteX28" fmla="*/ 1830905 w 1831923"/>
                  <a:gd name="connsiteY28" fmla="*/ 172813 h 1520725"/>
                  <a:gd name="connsiteX0" fmla="*/ 1815851 w 1816869"/>
                  <a:gd name="connsiteY0" fmla="*/ 172813 h 1528251"/>
                  <a:gd name="connsiteX1" fmla="*/ 1737246 w 1816869"/>
                  <a:gd name="connsiteY1" fmla="*/ 261779 h 1528251"/>
                  <a:gd name="connsiteX2" fmla="*/ 1721863 w 1816869"/>
                  <a:gd name="connsiteY2" fmla="*/ 265901 h 1528251"/>
                  <a:gd name="connsiteX3" fmla="*/ 1698791 w 1816869"/>
                  <a:gd name="connsiteY3" fmla="*/ 316596 h 1528251"/>
                  <a:gd name="connsiteX4" fmla="*/ 1645541 w 1816869"/>
                  <a:gd name="connsiteY4" fmla="*/ 349852 h 1528251"/>
                  <a:gd name="connsiteX5" fmla="*/ 1333238 w 1816869"/>
                  <a:gd name="connsiteY5" fmla="*/ 433533 h 1528251"/>
                  <a:gd name="connsiteX6" fmla="*/ 1312662 w 1816869"/>
                  <a:gd name="connsiteY6" fmla="*/ 434823 h 1528251"/>
                  <a:gd name="connsiteX7" fmla="*/ 1308661 w 1816869"/>
                  <a:gd name="connsiteY7" fmla="*/ 436200 h 1528251"/>
                  <a:gd name="connsiteX8" fmla="*/ 1299677 w 1816869"/>
                  <a:gd name="connsiteY8" fmla="*/ 435637 h 1528251"/>
                  <a:gd name="connsiteX9" fmla="*/ 1290677 w 1816869"/>
                  <a:gd name="connsiteY9" fmla="*/ 436201 h 1528251"/>
                  <a:gd name="connsiteX10" fmla="*/ 1286668 w 1816869"/>
                  <a:gd name="connsiteY10" fmla="*/ 434821 h 1528251"/>
                  <a:gd name="connsiteX11" fmla="*/ 1266099 w 1816869"/>
                  <a:gd name="connsiteY11" fmla="*/ 433532 h 1528251"/>
                  <a:gd name="connsiteX12" fmla="*/ 932975 w 1816869"/>
                  <a:gd name="connsiteY12" fmla="*/ 364312 h 1528251"/>
                  <a:gd name="connsiteX13" fmla="*/ 586518 w 1816869"/>
                  <a:gd name="connsiteY13" fmla="*/ 427165 h 1528251"/>
                  <a:gd name="connsiteX14" fmla="*/ 440160 w 1816869"/>
                  <a:gd name="connsiteY14" fmla="*/ 419078 h 1528251"/>
                  <a:gd name="connsiteX15" fmla="*/ 437125 w 1816869"/>
                  <a:gd name="connsiteY15" fmla="*/ 418518 h 1528251"/>
                  <a:gd name="connsiteX16" fmla="*/ 548406 w 1816869"/>
                  <a:gd name="connsiteY16" fmla="*/ 1520725 h 1528251"/>
                  <a:gd name="connsiteX17" fmla="*/ 0 w 1816869"/>
                  <a:gd name="connsiteY17" fmla="*/ 1528251 h 1528251"/>
                  <a:gd name="connsiteX18" fmla="*/ 51106 w 1816869"/>
                  <a:gd name="connsiteY18" fmla="*/ 170614 h 1528251"/>
                  <a:gd name="connsiteX19" fmla="*/ 48486 w 1816869"/>
                  <a:gd name="connsiteY19" fmla="*/ 157638 h 1528251"/>
                  <a:gd name="connsiteX20" fmla="*/ 206124 w 1816869"/>
                  <a:gd name="connsiteY20" fmla="*/ 0 h 1528251"/>
                  <a:gd name="connsiteX21" fmla="*/ 979575 w 1816869"/>
                  <a:gd name="connsiteY21" fmla="*/ 0 h 1528251"/>
                  <a:gd name="connsiteX22" fmla="*/ 1299671 w 1816869"/>
                  <a:gd name="connsiteY22" fmla="*/ 86817 h 1528251"/>
                  <a:gd name="connsiteX23" fmla="*/ 1589950 w 1816869"/>
                  <a:gd name="connsiteY23" fmla="*/ 9037 h 1528251"/>
                  <a:gd name="connsiteX24" fmla="*/ 1702507 w 1816869"/>
                  <a:gd name="connsiteY24" fmla="*/ 46781 h 1528251"/>
                  <a:gd name="connsiteX25" fmla="*/ 1705506 w 1816869"/>
                  <a:gd name="connsiteY25" fmla="*/ 52819 h 1528251"/>
                  <a:gd name="connsiteX26" fmla="*/ 1724218 w 1816869"/>
                  <a:gd name="connsiteY26" fmla="*/ 51646 h 1528251"/>
                  <a:gd name="connsiteX27" fmla="*/ 1813184 w 1816869"/>
                  <a:gd name="connsiteY27" fmla="*/ 130251 h 1528251"/>
                  <a:gd name="connsiteX28" fmla="*/ 1815851 w 1816869"/>
                  <a:gd name="connsiteY28" fmla="*/ 172813 h 1528251"/>
                  <a:gd name="connsiteX0" fmla="*/ 1778221 w 1779239"/>
                  <a:gd name="connsiteY0" fmla="*/ 172813 h 1528253"/>
                  <a:gd name="connsiteX1" fmla="*/ 1699616 w 1779239"/>
                  <a:gd name="connsiteY1" fmla="*/ 261779 h 1528253"/>
                  <a:gd name="connsiteX2" fmla="*/ 1684233 w 1779239"/>
                  <a:gd name="connsiteY2" fmla="*/ 265901 h 1528253"/>
                  <a:gd name="connsiteX3" fmla="*/ 1661161 w 1779239"/>
                  <a:gd name="connsiteY3" fmla="*/ 316596 h 1528253"/>
                  <a:gd name="connsiteX4" fmla="*/ 1607911 w 1779239"/>
                  <a:gd name="connsiteY4" fmla="*/ 349852 h 1528253"/>
                  <a:gd name="connsiteX5" fmla="*/ 1295608 w 1779239"/>
                  <a:gd name="connsiteY5" fmla="*/ 433533 h 1528253"/>
                  <a:gd name="connsiteX6" fmla="*/ 1275032 w 1779239"/>
                  <a:gd name="connsiteY6" fmla="*/ 434823 h 1528253"/>
                  <a:gd name="connsiteX7" fmla="*/ 1271031 w 1779239"/>
                  <a:gd name="connsiteY7" fmla="*/ 436200 h 1528253"/>
                  <a:gd name="connsiteX8" fmla="*/ 1262047 w 1779239"/>
                  <a:gd name="connsiteY8" fmla="*/ 435637 h 1528253"/>
                  <a:gd name="connsiteX9" fmla="*/ 1253047 w 1779239"/>
                  <a:gd name="connsiteY9" fmla="*/ 436201 h 1528253"/>
                  <a:gd name="connsiteX10" fmla="*/ 1249038 w 1779239"/>
                  <a:gd name="connsiteY10" fmla="*/ 434821 h 1528253"/>
                  <a:gd name="connsiteX11" fmla="*/ 1228469 w 1779239"/>
                  <a:gd name="connsiteY11" fmla="*/ 433532 h 1528253"/>
                  <a:gd name="connsiteX12" fmla="*/ 895345 w 1779239"/>
                  <a:gd name="connsiteY12" fmla="*/ 364312 h 1528253"/>
                  <a:gd name="connsiteX13" fmla="*/ 548888 w 1779239"/>
                  <a:gd name="connsiteY13" fmla="*/ 427165 h 1528253"/>
                  <a:gd name="connsiteX14" fmla="*/ 402530 w 1779239"/>
                  <a:gd name="connsiteY14" fmla="*/ 419078 h 1528253"/>
                  <a:gd name="connsiteX15" fmla="*/ 399495 w 1779239"/>
                  <a:gd name="connsiteY15" fmla="*/ 418518 h 1528253"/>
                  <a:gd name="connsiteX16" fmla="*/ 510776 w 1779239"/>
                  <a:gd name="connsiteY16" fmla="*/ 1520725 h 1528253"/>
                  <a:gd name="connsiteX17" fmla="*/ 0 w 1779239"/>
                  <a:gd name="connsiteY17" fmla="*/ 1528253 h 1528253"/>
                  <a:gd name="connsiteX18" fmla="*/ 13476 w 1779239"/>
                  <a:gd name="connsiteY18" fmla="*/ 170614 h 1528253"/>
                  <a:gd name="connsiteX19" fmla="*/ 10856 w 1779239"/>
                  <a:gd name="connsiteY19" fmla="*/ 157638 h 1528253"/>
                  <a:gd name="connsiteX20" fmla="*/ 168494 w 1779239"/>
                  <a:gd name="connsiteY20" fmla="*/ 0 h 1528253"/>
                  <a:gd name="connsiteX21" fmla="*/ 941945 w 1779239"/>
                  <a:gd name="connsiteY21" fmla="*/ 0 h 1528253"/>
                  <a:gd name="connsiteX22" fmla="*/ 1262041 w 1779239"/>
                  <a:gd name="connsiteY22" fmla="*/ 86817 h 1528253"/>
                  <a:gd name="connsiteX23" fmla="*/ 1552320 w 1779239"/>
                  <a:gd name="connsiteY23" fmla="*/ 9037 h 1528253"/>
                  <a:gd name="connsiteX24" fmla="*/ 1664877 w 1779239"/>
                  <a:gd name="connsiteY24" fmla="*/ 46781 h 1528253"/>
                  <a:gd name="connsiteX25" fmla="*/ 1667876 w 1779239"/>
                  <a:gd name="connsiteY25" fmla="*/ 52819 h 1528253"/>
                  <a:gd name="connsiteX26" fmla="*/ 1686588 w 1779239"/>
                  <a:gd name="connsiteY26" fmla="*/ 51646 h 1528253"/>
                  <a:gd name="connsiteX27" fmla="*/ 1775554 w 1779239"/>
                  <a:gd name="connsiteY27" fmla="*/ 130251 h 1528253"/>
                  <a:gd name="connsiteX28" fmla="*/ 1778221 w 1779239"/>
                  <a:gd name="connsiteY28" fmla="*/ 172813 h 1528253"/>
                  <a:gd name="connsiteX0" fmla="*/ 1778221 w 1779239"/>
                  <a:gd name="connsiteY0" fmla="*/ 172813 h 1565881"/>
                  <a:gd name="connsiteX1" fmla="*/ 1699616 w 1779239"/>
                  <a:gd name="connsiteY1" fmla="*/ 261779 h 1565881"/>
                  <a:gd name="connsiteX2" fmla="*/ 1684233 w 1779239"/>
                  <a:gd name="connsiteY2" fmla="*/ 265901 h 1565881"/>
                  <a:gd name="connsiteX3" fmla="*/ 1661161 w 1779239"/>
                  <a:gd name="connsiteY3" fmla="*/ 316596 h 1565881"/>
                  <a:gd name="connsiteX4" fmla="*/ 1607911 w 1779239"/>
                  <a:gd name="connsiteY4" fmla="*/ 349852 h 1565881"/>
                  <a:gd name="connsiteX5" fmla="*/ 1295608 w 1779239"/>
                  <a:gd name="connsiteY5" fmla="*/ 433533 h 1565881"/>
                  <a:gd name="connsiteX6" fmla="*/ 1275032 w 1779239"/>
                  <a:gd name="connsiteY6" fmla="*/ 434823 h 1565881"/>
                  <a:gd name="connsiteX7" fmla="*/ 1271031 w 1779239"/>
                  <a:gd name="connsiteY7" fmla="*/ 436200 h 1565881"/>
                  <a:gd name="connsiteX8" fmla="*/ 1262047 w 1779239"/>
                  <a:gd name="connsiteY8" fmla="*/ 435637 h 1565881"/>
                  <a:gd name="connsiteX9" fmla="*/ 1253047 w 1779239"/>
                  <a:gd name="connsiteY9" fmla="*/ 436201 h 1565881"/>
                  <a:gd name="connsiteX10" fmla="*/ 1249038 w 1779239"/>
                  <a:gd name="connsiteY10" fmla="*/ 434821 h 1565881"/>
                  <a:gd name="connsiteX11" fmla="*/ 1228469 w 1779239"/>
                  <a:gd name="connsiteY11" fmla="*/ 433532 h 1565881"/>
                  <a:gd name="connsiteX12" fmla="*/ 895345 w 1779239"/>
                  <a:gd name="connsiteY12" fmla="*/ 364312 h 1565881"/>
                  <a:gd name="connsiteX13" fmla="*/ 548888 w 1779239"/>
                  <a:gd name="connsiteY13" fmla="*/ 427165 h 1565881"/>
                  <a:gd name="connsiteX14" fmla="*/ 402530 w 1779239"/>
                  <a:gd name="connsiteY14" fmla="*/ 419078 h 1565881"/>
                  <a:gd name="connsiteX15" fmla="*/ 399495 w 1779239"/>
                  <a:gd name="connsiteY15" fmla="*/ 418518 h 1565881"/>
                  <a:gd name="connsiteX16" fmla="*/ 503253 w 1779239"/>
                  <a:gd name="connsiteY16" fmla="*/ 1565881 h 1565881"/>
                  <a:gd name="connsiteX17" fmla="*/ 0 w 1779239"/>
                  <a:gd name="connsiteY17" fmla="*/ 1528253 h 1565881"/>
                  <a:gd name="connsiteX18" fmla="*/ 13476 w 1779239"/>
                  <a:gd name="connsiteY18" fmla="*/ 170614 h 1565881"/>
                  <a:gd name="connsiteX19" fmla="*/ 10856 w 1779239"/>
                  <a:gd name="connsiteY19" fmla="*/ 157638 h 1565881"/>
                  <a:gd name="connsiteX20" fmla="*/ 168494 w 1779239"/>
                  <a:gd name="connsiteY20" fmla="*/ 0 h 1565881"/>
                  <a:gd name="connsiteX21" fmla="*/ 941945 w 1779239"/>
                  <a:gd name="connsiteY21" fmla="*/ 0 h 1565881"/>
                  <a:gd name="connsiteX22" fmla="*/ 1262041 w 1779239"/>
                  <a:gd name="connsiteY22" fmla="*/ 86817 h 1565881"/>
                  <a:gd name="connsiteX23" fmla="*/ 1552320 w 1779239"/>
                  <a:gd name="connsiteY23" fmla="*/ 9037 h 1565881"/>
                  <a:gd name="connsiteX24" fmla="*/ 1664877 w 1779239"/>
                  <a:gd name="connsiteY24" fmla="*/ 46781 h 1565881"/>
                  <a:gd name="connsiteX25" fmla="*/ 1667876 w 1779239"/>
                  <a:gd name="connsiteY25" fmla="*/ 52819 h 1565881"/>
                  <a:gd name="connsiteX26" fmla="*/ 1686588 w 1779239"/>
                  <a:gd name="connsiteY26" fmla="*/ 51646 h 1565881"/>
                  <a:gd name="connsiteX27" fmla="*/ 1775554 w 1779239"/>
                  <a:gd name="connsiteY27" fmla="*/ 130251 h 1565881"/>
                  <a:gd name="connsiteX28" fmla="*/ 1778221 w 1779239"/>
                  <a:gd name="connsiteY28" fmla="*/ 172813 h 1565881"/>
                  <a:gd name="connsiteX0" fmla="*/ 1785744 w 1786762"/>
                  <a:gd name="connsiteY0" fmla="*/ 172813 h 1588460"/>
                  <a:gd name="connsiteX1" fmla="*/ 1707139 w 1786762"/>
                  <a:gd name="connsiteY1" fmla="*/ 261779 h 1588460"/>
                  <a:gd name="connsiteX2" fmla="*/ 1691756 w 1786762"/>
                  <a:gd name="connsiteY2" fmla="*/ 265901 h 1588460"/>
                  <a:gd name="connsiteX3" fmla="*/ 1668684 w 1786762"/>
                  <a:gd name="connsiteY3" fmla="*/ 316596 h 1588460"/>
                  <a:gd name="connsiteX4" fmla="*/ 1615434 w 1786762"/>
                  <a:gd name="connsiteY4" fmla="*/ 349852 h 1588460"/>
                  <a:gd name="connsiteX5" fmla="*/ 1303131 w 1786762"/>
                  <a:gd name="connsiteY5" fmla="*/ 433533 h 1588460"/>
                  <a:gd name="connsiteX6" fmla="*/ 1282555 w 1786762"/>
                  <a:gd name="connsiteY6" fmla="*/ 434823 h 1588460"/>
                  <a:gd name="connsiteX7" fmla="*/ 1278554 w 1786762"/>
                  <a:gd name="connsiteY7" fmla="*/ 436200 h 1588460"/>
                  <a:gd name="connsiteX8" fmla="*/ 1269570 w 1786762"/>
                  <a:gd name="connsiteY8" fmla="*/ 435637 h 1588460"/>
                  <a:gd name="connsiteX9" fmla="*/ 1260570 w 1786762"/>
                  <a:gd name="connsiteY9" fmla="*/ 436201 h 1588460"/>
                  <a:gd name="connsiteX10" fmla="*/ 1256561 w 1786762"/>
                  <a:gd name="connsiteY10" fmla="*/ 434821 h 1588460"/>
                  <a:gd name="connsiteX11" fmla="*/ 1235992 w 1786762"/>
                  <a:gd name="connsiteY11" fmla="*/ 433532 h 1588460"/>
                  <a:gd name="connsiteX12" fmla="*/ 902868 w 1786762"/>
                  <a:gd name="connsiteY12" fmla="*/ 364312 h 1588460"/>
                  <a:gd name="connsiteX13" fmla="*/ 556411 w 1786762"/>
                  <a:gd name="connsiteY13" fmla="*/ 427165 h 1588460"/>
                  <a:gd name="connsiteX14" fmla="*/ 410053 w 1786762"/>
                  <a:gd name="connsiteY14" fmla="*/ 419078 h 1588460"/>
                  <a:gd name="connsiteX15" fmla="*/ 407018 w 1786762"/>
                  <a:gd name="connsiteY15" fmla="*/ 418518 h 1588460"/>
                  <a:gd name="connsiteX16" fmla="*/ 510776 w 1786762"/>
                  <a:gd name="connsiteY16" fmla="*/ 1565881 h 1588460"/>
                  <a:gd name="connsiteX17" fmla="*/ 0 w 1786762"/>
                  <a:gd name="connsiteY17" fmla="*/ 1588460 h 1588460"/>
                  <a:gd name="connsiteX18" fmla="*/ 20999 w 1786762"/>
                  <a:gd name="connsiteY18" fmla="*/ 170614 h 1588460"/>
                  <a:gd name="connsiteX19" fmla="*/ 18379 w 1786762"/>
                  <a:gd name="connsiteY19" fmla="*/ 157638 h 1588460"/>
                  <a:gd name="connsiteX20" fmla="*/ 176017 w 1786762"/>
                  <a:gd name="connsiteY20" fmla="*/ 0 h 1588460"/>
                  <a:gd name="connsiteX21" fmla="*/ 949468 w 1786762"/>
                  <a:gd name="connsiteY21" fmla="*/ 0 h 1588460"/>
                  <a:gd name="connsiteX22" fmla="*/ 1269564 w 1786762"/>
                  <a:gd name="connsiteY22" fmla="*/ 86817 h 1588460"/>
                  <a:gd name="connsiteX23" fmla="*/ 1559843 w 1786762"/>
                  <a:gd name="connsiteY23" fmla="*/ 9037 h 1588460"/>
                  <a:gd name="connsiteX24" fmla="*/ 1672400 w 1786762"/>
                  <a:gd name="connsiteY24" fmla="*/ 46781 h 1588460"/>
                  <a:gd name="connsiteX25" fmla="*/ 1675399 w 1786762"/>
                  <a:gd name="connsiteY25" fmla="*/ 52819 h 1588460"/>
                  <a:gd name="connsiteX26" fmla="*/ 1694111 w 1786762"/>
                  <a:gd name="connsiteY26" fmla="*/ 51646 h 1588460"/>
                  <a:gd name="connsiteX27" fmla="*/ 1783077 w 1786762"/>
                  <a:gd name="connsiteY27" fmla="*/ 130251 h 1588460"/>
                  <a:gd name="connsiteX28" fmla="*/ 1785744 w 1786762"/>
                  <a:gd name="connsiteY28" fmla="*/ 172813 h 1588460"/>
                  <a:gd name="connsiteX0" fmla="*/ 1778218 w 1779236"/>
                  <a:gd name="connsiteY0" fmla="*/ 172813 h 1565881"/>
                  <a:gd name="connsiteX1" fmla="*/ 1699613 w 1779236"/>
                  <a:gd name="connsiteY1" fmla="*/ 261779 h 1565881"/>
                  <a:gd name="connsiteX2" fmla="*/ 1684230 w 1779236"/>
                  <a:gd name="connsiteY2" fmla="*/ 265901 h 1565881"/>
                  <a:gd name="connsiteX3" fmla="*/ 1661158 w 1779236"/>
                  <a:gd name="connsiteY3" fmla="*/ 316596 h 1565881"/>
                  <a:gd name="connsiteX4" fmla="*/ 1607908 w 1779236"/>
                  <a:gd name="connsiteY4" fmla="*/ 349852 h 1565881"/>
                  <a:gd name="connsiteX5" fmla="*/ 1295605 w 1779236"/>
                  <a:gd name="connsiteY5" fmla="*/ 433533 h 1565881"/>
                  <a:gd name="connsiteX6" fmla="*/ 1275029 w 1779236"/>
                  <a:gd name="connsiteY6" fmla="*/ 434823 h 1565881"/>
                  <a:gd name="connsiteX7" fmla="*/ 1271028 w 1779236"/>
                  <a:gd name="connsiteY7" fmla="*/ 436200 h 1565881"/>
                  <a:gd name="connsiteX8" fmla="*/ 1262044 w 1779236"/>
                  <a:gd name="connsiteY8" fmla="*/ 435637 h 1565881"/>
                  <a:gd name="connsiteX9" fmla="*/ 1253044 w 1779236"/>
                  <a:gd name="connsiteY9" fmla="*/ 436201 h 1565881"/>
                  <a:gd name="connsiteX10" fmla="*/ 1249035 w 1779236"/>
                  <a:gd name="connsiteY10" fmla="*/ 434821 h 1565881"/>
                  <a:gd name="connsiteX11" fmla="*/ 1228466 w 1779236"/>
                  <a:gd name="connsiteY11" fmla="*/ 433532 h 1565881"/>
                  <a:gd name="connsiteX12" fmla="*/ 895342 w 1779236"/>
                  <a:gd name="connsiteY12" fmla="*/ 364312 h 1565881"/>
                  <a:gd name="connsiteX13" fmla="*/ 548885 w 1779236"/>
                  <a:gd name="connsiteY13" fmla="*/ 427165 h 1565881"/>
                  <a:gd name="connsiteX14" fmla="*/ 402527 w 1779236"/>
                  <a:gd name="connsiteY14" fmla="*/ 419078 h 1565881"/>
                  <a:gd name="connsiteX15" fmla="*/ 399492 w 1779236"/>
                  <a:gd name="connsiteY15" fmla="*/ 418518 h 1565881"/>
                  <a:gd name="connsiteX16" fmla="*/ 503250 w 1779236"/>
                  <a:gd name="connsiteY16" fmla="*/ 1565881 h 1565881"/>
                  <a:gd name="connsiteX17" fmla="*/ 0 w 1779236"/>
                  <a:gd name="connsiteY17" fmla="*/ 1558358 h 1565881"/>
                  <a:gd name="connsiteX18" fmla="*/ 13473 w 1779236"/>
                  <a:gd name="connsiteY18" fmla="*/ 170614 h 1565881"/>
                  <a:gd name="connsiteX19" fmla="*/ 10853 w 1779236"/>
                  <a:gd name="connsiteY19" fmla="*/ 157638 h 1565881"/>
                  <a:gd name="connsiteX20" fmla="*/ 168491 w 1779236"/>
                  <a:gd name="connsiteY20" fmla="*/ 0 h 1565881"/>
                  <a:gd name="connsiteX21" fmla="*/ 941942 w 1779236"/>
                  <a:gd name="connsiteY21" fmla="*/ 0 h 1565881"/>
                  <a:gd name="connsiteX22" fmla="*/ 1262038 w 1779236"/>
                  <a:gd name="connsiteY22" fmla="*/ 86817 h 1565881"/>
                  <a:gd name="connsiteX23" fmla="*/ 1552317 w 1779236"/>
                  <a:gd name="connsiteY23" fmla="*/ 9037 h 1565881"/>
                  <a:gd name="connsiteX24" fmla="*/ 1664874 w 1779236"/>
                  <a:gd name="connsiteY24" fmla="*/ 46781 h 1565881"/>
                  <a:gd name="connsiteX25" fmla="*/ 1667873 w 1779236"/>
                  <a:gd name="connsiteY25" fmla="*/ 52819 h 1565881"/>
                  <a:gd name="connsiteX26" fmla="*/ 1686585 w 1779236"/>
                  <a:gd name="connsiteY26" fmla="*/ 51646 h 1565881"/>
                  <a:gd name="connsiteX27" fmla="*/ 1775551 w 1779236"/>
                  <a:gd name="connsiteY27" fmla="*/ 130251 h 1565881"/>
                  <a:gd name="connsiteX28" fmla="*/ 1778218 w 1779236"/>
                  <a:gd name="connsiteY28" fmla="*/ 172813 h 1565881"/>
                  <a:gd name="connsiteX0" fmla="*/ 1785744 w 1786762"/>
                  <a:gd name="connsiteY0" fmla="*/ 172813 h 1580935"/>
                  <a:gd name="connsiteX1" fmla="*/ 1707139 w 1786762"/>
                  <a:gd name="connsiteY1" fmla="*/ 261779 h 1580935"/>
                  <a:gd name="connsiteX2" fmla="*/ 1691756 w 1786762"/>
                  <a:gd name="connsiteY2" fmla="*/ 265901 h 1580935"/>
                  <a:gd name="connsiteX3" fmla="*/ 1668684 w 1786762"/>
                  <a:gd name="connsiteY3" fmla="*/ 316596 h 1580935"/>
                  <a:gd name="connsiteX4" fmla="*/ 1615434 w 1786762"/>
                  <a:gd name="connsiteY4" fmla="*/ 349852 h 1580935"/>
                  <a:gd name="connsiteX5" fmla="*/ 1303131 w 1786762"/>
                  <a:gd name="connsiteY5" fmla="*/ 433533 h 1580935"/>
                  <a:gd name="connsiteX6" fmla="*/ 1282555 w 1786762"/>
                  <a:gd name="connsiteY6" fmla="*/ 434823 h 1580935"/>
                  <a:gd name="connsiteX7" fmla="*/ 1278554 w 1786762"/>
                  <a:gd name="connsiteY7" fmla="*/ 436200 h 1580935"/>
                  <a:gd name="connsiteX8" fmla="*/ 1269570 w 1786762"/>
                  <a:gd name="connsiteY8" fmla="*/ 435637 h 1580935"/>
                  <a:gd name="connsiteX9" fmla="*/ 1260570 w 1786762"/>
                  <a:gd name="connsiteY9" fmla="*/ 436201 h 1580935"/>
                  <a:gd name="connsiteX10" fmla="*/ 1256561 w 1786762"/>
                  <a:gd name="connsiteY10" fmla="*/ 434821 h 1580935"/>
                  <a:gd name="connsiteX11" fmla="*/ 1235992 w 1786762"/>
                  <a:gd name="connsiteY11" fmla="*/ 433532 h 1580935"/>
                  <a:gd name="connsiteX12" fmla="*/ 902868 w 1786762"/>
                  <a:gd name="connsiteY12" fmla="*/ 364312 h 1580935"/>
                  <a:gd name="connsiteX13" fmla="*/ 556411 w 1786762"/>
                  <a:gd name="connsiteY13" fmla="*/ 427165 h 1580935"/>
                  <a:gd name="connsiteX14" fmla="*/ 410053 w 1786762"/>
                  <a:gd name="connsiteY14" fmla="*/ 419078 h 1580935"/>
                  <a:gd name="connsiteX15" fmla="*/ 407018 w 1786762"/>
                  <a:gd name="connsiteY15" fmla="*/ 418518 h 1580935"/>
                  <a:gd name="connsiteX16" fmla="*/ 510776 w 1786762"/>
                  <a:gd name="connsiteY16" fmla="*/ 1565881 h 1580935"/>
                  <a:gd name="connsiteX17" fmla="*/ 0 w 1786762"/>
                  <a:gd name="connsiteY17" fmla="*/ 1580935 h 1580935"/>
                  <a:gd name="connsiteX18" fmla="*/ 20999 w 1786762"/>
                  <a:gd name="connsiteY18" fmla="*/ 170614 h 1580935"/>
                  <a:gd name="connsiteX19" fmla="*/ 18379 w 1786762"/>
                  <a:gd name="connsiteY19" fmla="*/ 157638 h 1580935"/>
                  <a:gd name="connsiteX20" fmla="*/ 176017 w 1786762"/>
                  <a:gd name="connsiteY20" fmla="*/ 0 h 1580935"/>
                  <a:gd name="connsiteX21" fmla="*/ 949468 w 1786762"/>
                  <a:gd name="connsiteY21" fmla="*/ 0 h 1580935"/>
                  <a:gd name="connsiteX22" fmla="*/ 1269564 w 1786762"/>
                  <a:gd name="connsiteY22" fmla="*/ 86817 h 1580935"/>
                  <a:gd name="connsiteX23" fmla="*/ 1559843 w 1786762"/>
                  <a:gd name="connsiteY23" fmla="*/ 9037 h 1580935"/>
                  <a:gd name="connsiteX24" fmla="*/ 1672400 w 1786762"/>
                  <a:gd name="connsiteY24" fmla="*/ 46781 h 1580935"/>
                  <a:gd name="connsiteX25" fmla="*/ 1675399 w 1786762"/>
                  <a:gd name="connsiteY25" fmla="*/ 52819 h 1580935"/>
                  <a:gd name="connsiteX26" fmla="*/ 1694111 w 1786762"/>
                  <a:gd name="connsiteY26" fmla="*/ 51646 h 1580935"/>
                  <a:gd name="connsiteX27" fmla="*/ 1783077 w 1786762"/>
                  <a:gd name="connsiteY27" fmla="*/ 130251 h 1580935"/>
                  <a:gd name="connsiteX28" fmla="*/ 1785744 w 1786762"/>
                  <a:gd name="connsiteY28" fmla="*/ 172813 h 1580935"/>
                  <a:gd name="connsiteX0" fmla="*/ 1785744 w 1786762"/>
                  <a:gd name="connsiteY0" fmla="*/ 172813 h 1588460"/>
                  <a:gd name="connsiteX1" fmla="*/ 1707139 w 1786762"/>
                  <a:gd name="connsiteY1" fmla="*/ 261779 h 1588460"/>
                  <a:gd name="connsiteX2" fmla="*/ 1691756 w 1786762"/>
                  <a:gd name="connsiteY2" fmla="*/ 265901 h 1588460"/>
                  <a:gd name="connsiteX3" fmla="*/ 1668684 w 1786762"/>
                  <a:gd name="connsiteY3" fmla="*/ 316596 h 1588460"/>
                  <a:gd name="connsiteX4" fmla="*/ 1615434 w 1786762"/>
                  <a:gd name="connsiteY4" fmla="*/ 349852 h 1588460"/>
                  <a:gd name="connsiteX5" fmla="*/ 1303131 w 1786762"/>
                  <a:gd name="connsiteY5" fmla="*/ 433533 h 1588460"/>
                  <a:gd name="connsiteX6" fmla="*/ 1282555 w 1786762"/>
                  <a:gd name="connsiteY6" fmla="*/ 434823 h 1588460"/>
                  <a:gd name="connsiteX7" fmla="*/ 1278554 w 1786762"/>
                  <a:gd name="connsiteY7" fmla="*/ 436200 h 1588460"/>
                  <a:gd name="connsiteX8" fmla="*/ 1269570 w 1786762"/>
                  <a:gd name="connsiteY8" fmla="*/ 435637 h 1588460"/>
                  <a:gd name="connsiteX9" fmla="*/ 1260570 w 1786762"/>
                  <a:gd name="connsiteY9" fmla="*/ 436201 h 1588460"/>
                  <a:gd name="connsiteX10" fmla="*/ 1256561 w 1786762"/>
                  <a:gd name="connsiteY10" fmla="*/ 434821 h 1588460"/>
                  <a:gd name="connsiteX11" fmla="*/ 1235992 w 1786762"/>
                  <a:gd name="connsiteY11" fmla="*/ 433532 h 1588460"/>
                  <a:gd name="connsiteX12" fmla="*/ 902868 w 1786762"/>
                  <a:gd name="connsiteY12" fmla="*/ 364312 h 1588460"/>
                  <a:gd name="connsiteX13" fmla="*/ 556411 w 1786762"/>
                  <a:gd name="connsiteY13" fmla="*/ 427165 h 1588460"/>
                  <a:gd name="connsiteX14" fmla="*/ 410053 w 1786762"/>
                  <a:gd name="connsiteY14" fmla="*/ 419078 h 1588460"/>
                  <a:gd name="connsiteX15" fmla="*/ 407018 w 1786762"/>
                  <a:gd name="connsiteY15" fmla="*/ 418518 h 1588460"/>
                  <a:gd name="connsiteX16" fmla="*/ 510778 w 1786762"/>
                  <a:gd name="connsiteY16" fmla="*/ 1588460 h 1588460"/>
                  <a:gd name="connsiteX17" fmla="*/ 0 w 1786762"/>
                  <a:gd name="connsiteY17" fmla="*/ 1580935 h 1588460"/>
                  <a:gd name="connsiteX18" fmla="*/ 20999 w 1786762"/>
                  <a:gd name="connsiteY18" fmla="*/ 170614 h 1588460"/>
                  <a:gd name="connsiteX19" fmla="*/ 18379 w 1786762"/>
                  <a:gd name="connsiteY19" fmla="*/ 157638 h 1588460"/>
                  <a:gd name="connsiteX20" fmla="*/ 176017 w 1786762"/>
                  <a:gd name="connsiteY20" fmla="*/ 0 h 1588460"/>
                  <a:gd name="connsiteX21" fmla="*/ 949468 w 1786762"/>
                  <a:gd name="connsiteY21" fmla="*/ 0 h 1588460"/>
                  <a:gd name="connsiteX22" fmla="*/ 1269564 w 1786762"/>
                  <a:gd name="connsiteY22" fmla="*/ 86817 h 1588460"/>
                  <a:gd name="connsiteX23" fmla="*/ 1559843 w 1786762"/>
                  <a:gd name="connsiteY23" fmla="*/ 9037 h 1588460"/>
                  <a:gd name="connsiteX24" fmla="*/ 1672400 w 1786762"/>
                  <a:gd name="connsiteY24" fmla="*/ 46781 h 1588460"/>
                  <a:gd name="connsiteX25" fmla="*/ 1675399 w 1786762"/>
                  <a:gd name="connsiteY25" fmla="*/ 52819 h 1588460"/>
                  <a:gd name="connsiteX26" fmla="*/ 1694111 w 1786762"/>
                  <a:gd name="connsiteY26" fmla="*/ 51646 h 1588460"/>
                  <a:gd name="connsiteX27" fmla="*/ 1783077 w 1786762"/>
                  <a:gd name="connsiteY27" fmla="*/ 130251 h 1588460"/>
                  <a:gd name="connsiteX28" fmla="*/ 1785744 w 1786762"/>
                  <a:gd name="connsiteY28" fmla="*/ 172813 h 158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86762" h="1588460">
                    <a:moveTo>
                      <a:pt x="1785744" y="172813"/>
                    </a:moveTo>
                    <a:cubicBezTo>
                      <a:pt x="1779972" y="214264"/>
                      <a:pt x="1750107" y="250266"/>
                      <a:pt x="1707139" y="261779"/>
                    </a:cubicBezTo>
                    <a:lnTo>
                      <a:pt x="1691756" y="265901"/>
                    </a:lnTo>
                    <a:lnTo>
                      <a:pt x="1668684" y="316596"/>
                    </a:lnTo>
                    <a:cubicBezTo>
                      <a:pt x="1655126" y="332217"/>
                      <a:pt x="1636917" y="344096"/>
                      <a:pt x="1615434" y="349852"/>
                    </a:cubicBezTo>
                    <a:lnTo>
                      <a:pt x="1303131" y="433533"/>
                    </a:lnTo>
                    <a:lnTo>
                      <a:pt x="1282555" y="434823"/>
                    </a:lnTo>
                    <a:lnTo>
                      <a:pt x="1278554" y="436200"/>
                    </a:lnTo>
                    <a:lnTo>
                      <a:pt x="1269570" y="435637"/>
                    </a:lnTo>
                    <a:lnTo>
                      <a:pt x="1260570" y="436201"/>
                    </a:lnTo>
                    <a:lnTo>
                      <a:pt x="1256561" y="434821"/>
                    </a:lnTo>
                    <a:lnTo>
                      <a:pt x="1235992" y="433532"/>
                    </a:lnTo>
                    <a:lnTo>
                      <a:pt x="902868" y="364312"/>
                    </a:lnTo>
                    <a:cubicBezTo>
                      <a:pt x="845787" y="401248"/>
                      <a:pt x="712158" y="427165"/>
                      <a:pt x="556411" y="427165"/>
                    </a:cubicBezTo>
                    <a:cubicBezTo>
                      <a:pt x="504496" y="427165"/>
                      <a:pt x="455038" y="424285"/>
                      <a:pt x="410053" y="419078"/>
                    </a:cubicBezTo>
                    <a:lnTo>
                      <a:pt x="407018" y="418518"/>
                    </a:lnTo>
                    <a:lnTo>
                      <a:pt x="510778" y="1588460"/>
                    </a:lnTo>
                    <a:lnTo>
                      <a:pt x="0" y="1580935"/>
                    </a:lnTo>
                    <a:lnTo>
                      <a:pt x="20999" y="170614"/>
                    </a:lnTo>
                    <a:lnTo>
                      <a:pt x="18379" y="157638"/>
                    </a:lnTo>
                    <a:cubicBezTo>
                      <a:pt x="18379" y="70577"/>
                      <a:pt x="88956" y="0"/>
                      <a:pt x="176017" y="0"/>
                    </a:cubicBezTo>
                    <a:lnTo>
                      <a:pt x="949468" y="0"/>
                    </a:lnTo>
                    <a:cubicBezTo>
                      <a:pt x="1131726" y="14469"/>
                      <a:pt x="1167835" y="85311"/>
                      <a:pt x="1269564" y="86817"/>
                    </a:cubicBezTo>
                    <a:lnTo>
                      <a:pt x="1559843" y="9037"/>
                    </a:lnTo>
                    <a:cubicBezTo>
                      <a:pt x="1602811" y="-2476"/>
                      <a:pt x="1646677" y="13770"/>
                      <a:pt x="1672400" y="46781"/>
                    </a:cubicBezTo>
                    <a:lnTo>
                      <a:pt x="1675399" y="52819"/>
                    </a:lnTo>
                    <a:lnTo>
                      <a:pt x="1694111" y="51646"/>
                    </a:lnTo>
                    <a:cubicBezTo>
                      <a:pt x="1735561" y="57417"/>
                      <a:pt x="1771564" y="87283"/>
                      <a:pt x="1783077" y="130251"/>
                    </a:cubicBezTo>
                    <a:cubicBezTo>
                      <a:pt x="1786914" y="144574"/>
                      <a:pt x="1787668" y="158996"/>
                      <a:pt x="1785744" y="172813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四角形: 角を丸くする 19703">
                <a:extLst>
                  <a:ext uri="{FF2B5EF4-FFF2-40B4-BE49-F238E27FC236}">
                    <a16:creationId xmlns:a16="http://schemas.microsoft.com/office/drawing/2014/main" id="{4C88F353-64BC-DDCA-71D9-0044E9848578}"/>
                  </a:ext>
                </a:extLst>
              </p:cNvPr>
              <p:cNvSpPr/>
              <p:nvPr/>
            </p:nvSpPr>
            <p:spPr bwMode="auto">
              <a:xfrm rot="21122955">
                <a:off x="1367034" y="4080970"/>
                <a:ext cx="233116" cy="617860"/>
              </a:xfrm>
              <a:custGeom>
                <a:avLst/>
                <a:gdLst>
                  <a:gd name="connsiteX0" fmla="*/ 0 w 233116"/>
                  <a:gd name="connsiteY0" fmla="*/ 116558 h 734418"/>
                  <a:gd name="connsiteX1" fmla="*/ 116558 w 233116"/>
                  <a:gd name="connsiteY1" fmla="*/ 0 h 734418"/>
                  <a:gd name="connsiteX2" fmla="*/ 116558 w 233116"/>
                  <a:gd name="connsiteY2" fmla="*/ 0 h 734418"/>
                  <a:gd name="connsiteX3" fmla="*/ 233116 w 233116"/>
                  <a:gd name="connsiteY3" fmla="*/ 116558 h 734418"/>
                  <a:gd name="connsiteX4" fmla="*/ 233116 w 233116"/>
                  <a:gd name="connsiteY4" fmla="*/ 617860 h 734418"/>
                  <a:gd name="connsiteX5" fmla="*/ 116558 w 233116"/>
                  <a:gd name="connsiteY5" fmla="*/ 734418 h 734418"/>
                  <a:gd name="connsiteX6" fmla="*/ 116558 w 233116"/>
                  <a:gd name="connsiteY6" fmla="*/ 734418 h 734418"/>
                  <a:gd name="connsiteX7" fmla="*/ 0 w 233116"/>
                  <a:gd name="connsiteY7" fmla="*/ 617860 h 734418"/>
                  <a:gd name="connsiteX8" fmla="*/ 0 w 233116"/>
                  <a:gd name="connsiteY8" fmla="*/ 116558 h 734418"/>
                  <a:gd name="connsiteX0" fmla="*/ 116558 w 233116"/>
                  <a:gd name="connsiteY0" fmla="*/ 734418 h 825858"/>
                  <a:gd name="connsiteX1" fmla="*/ 0 w 233116"/>
                  <a:gd name="connsiteY1" fmla="*/ 617860 h 825858"/>
                  <a:gd name="connsiteX2" fmla="*/ 0 w 233116"/>
                  <a:gd name="connsiteY2" fmla="*/ 116558 h 825858"/>
                  <a:gd name="connsiteX3" fmla="*/ 116558 w 233116"/>
                  <a:gd name="connsiteY3" fmla="*/ 0 h 825858"/>
                  <a:gd name="connsiteX4" fmla="*/ 116558 w 233116"/>
                  <a:gd name="connsiteY4" fmla="*/ 0 h 825858"/>
                  <a:gd name="connsiteX5" fmla="*/ 233116 w 233116"/>
                  <a:gd name="connsiteY5" fmla="*/ 116558 h 825858"/>
                  <a:gd name="connsiteX6" fmla="*/ 233116 w 233116"/>
                  <a:gd name="connsiteY6" fmla="*/ 617860 h 825858"/>
                  <a:gd name="connsiteX7" fmla="*/ 116558 w 233116"/>
                  <a:gd name="connsiteY7" fmla="*/ 734418 h 825858"/>
                  <a:gd name="connsiteX8" fmla="*/ 207998 w 233116"/>
                  <a:gd name="connsiteY8" fmla="*/ 825858 h 825858"/>
                  <a:gd name="connsiteX0" fmla="*/ 116558 w 233116"/>
                  <a:gd name="connsiteY0" fmla="*/ 734418 h 825858"/>
                  <a:gd name="connsiteX1" fmla="*/ 0 w 233116"/>
                  <a:gd name="connsiteY1" fmla="*/ 617860 h 825858"/>
                  <a:gd name="connsiteX2" fmla="*/ 0 w 233116"/>
                  <a:gd name="connsiteY2" fmla="*/ 116558 h 825858"/>
                  <a:gd name="connsiteX3" fmla="*/ 116558 w 233116"/>
                  <a:gd name="connsiteY3" fmla="*/ 0 h 825858"/>
                  <a:gd name="connsiteX4" fmla="*/ 116558 w 233116"/>
                  <a:gd name="connsiteY4" fmla="*/ 0 h 825858"/>
                  <a:gd name="connsiteX5" fmla="*/ 233116 w 233116"/>
                  <a:gd name="connsiteY5" fmla="*/ 116558 h 825858"/>
                  <a:gd name="connsiteX6" fmla="*/ 233116 w 233116"/>
                  <a:gd name="connsiteY6" fmla="*/ 617860 h 825858"/>
                  <a:gd name="connsiteX7" fmla="*/ 207998 w 233116"/>
                  <a:gd name="connsiteY7" fmla="*/ 825858 h 825858"/>
                  <a:gd name="connsiteX0" fmla="*/ 116558 w 233116"/>
                  <a:gd name="connsiteY0" fmla="*/ 734418 h 734418"/>
                  <a:gd name="connsiteX1" fmla="*/ 0 w 233116"/>
                  <a:gd name="connsiteY1" fmla="*/ 617860 h 734418"/>
                  <a:gd name="connsiteX2" fmla="*/ 0 w 233116"/>
                  <a:gd name="connsiteY2" fmla="*/ 116558 h 734418"/>
                  <a:gd name="connsiteX3" fmla="*/ 116558 w 233116"/>
                  <a:gd name="connsiteY3" fmla="*/ 0 h 734418"/>
                  <a:gd name="connsiteX4" fmla="*/ 116558 w 233116"/>
                  <a:gd name="connsiteY4" fmla="*/ 0 h 734418"/>
                  <a:gd name="connsiteX5" fmla="*/ 233116 w 233116"/>
                  <a:gd name="connsiteY5" fmla="*/ 116558 h 734418"/>
                  <a:gd name="connsiteX6" fmla="*/ 233116 w 233116"/>
                  <a:gd name="connsiteY6" fmla="*/ 617860 h 734418"/>
                  <a:gd name="connsiteX0" fmla="*/ 0 w 233116"/>
                  <a:gd name="connsiteY0" fmla="*/ 617860 h 617860"/>
                  <a:gd name="connsiteX1" fmla="*/ 0 w 233116"/>
                  <a:gd name="connsiteY1" fmla="*/ 116558 h 617860"/>
                  <a:gd name="connsiteX2" fmla="*/ 116558 w 233116"/>
                  <a:gd name="connsiteY2" fmla="*/ 0 h 617860"/>
                  <a:gd name="connsiteX3" fmla="*/ 116558 w 233116"/>
                  <a:gd name="connsiteY3" fmla="*/ 0 h 617860"/>
                  <a:gd name="connsiteX4" fmla="*/ 233116 w 233116"/>
                  <a:gd name="connsiteY4" fmla="*/ 116558 h 617860"/>
                  <a:gd name="connsiteX5" fmla="*/ 233116 w 233116"/>
                  <a:gd name="connsiteY5" fmla="*/ 617860 h 617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3116" h="617860">
                    <a:moveTo>
                      <a:pt x="0" y="617860"/>
                    </a:moveTo>
                    <a:lnTo>
                      <a:pt x="0" y="116558"/>
                    </a:lnTo>
                    <a:cubicBezTo>
                      <a:pt x="0" y="52185"/>
                      <a:pt x="52185" y="0"/>
                      <a:pt x="116558" y="0"/>
                    </a:cubicBezTo>
                    <a:lnTo>
                      <a:pt x="116558" y="0"/>
                    </a:lnTo>
                    <a:cubicBezTo>
                      <a:pt x="180931" y="0"/>
                      <a:pt x="233116" y="52185"/>
                      <a:pt x="233116" y="116558"/>
                    </a:cubicBezTo>
                    <a:lnTo>
                      <a:pt x="233116" y="617860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DC35D322-CC59-0571-6AB5-914ED31481D8}"/>
                  </a:ext>
                </a:extLst>
              </p:cNvPr>
              <p:cNvSpPr/>
              <p:nvPr/>
            </p:nvSpPr>
            <p:spPr bwMode="auto">
              <a:xfrm rot="900000">
                <a:off x="1590095" y="3571570"/>
                <a:ext cx="218060" cy="670428"/>
              </a:xfrm>
              <a:custGeom>
                <a:avLst/>
                <a:gdLst>
                  <a:gd name="connsiteX0" fmla="*/ 94134 w 379449"/>
                  <a:gd name="connsiteY0" fmla="*/ 813 h 829278"/>
                  <a:gd name="connsiteX1" fmla="*/ 200414 w 379449"/>
                  <a:gd name="connsiteY1" fmla="*/ 53713 h 829278"/>
                  <a:gd name="connsiteX2" fmla="*/ 362073 w 379449"/>
                  <a:gd name="connsiteY2" fmla="*/ 333715 h 829278"/>
                  <a:gd name="connsiteX3" fmla="*/ 368644 w 379449"/>
                  <a:gd name="connsiteY3" fmla="*/ 353257 h 829278"/>
                  <a:gd name="connsiteX4" fmla="*/ 371010 w 379449"/>
                  <a:gd name="connsiteY4" fmla="*/ 356765 h 829278"/>
                  <a:gd name="connsiteX5" fmla="*/ 372791 w 379449"/>
                  <a:gd name="connsiteY5" fmla="*/ 365589 h 829278"/>
                  <a:gd name="connsiteX6" fmla="*/ 375665 w 379449"/>
                  <a:gd name="connsiteY6" fmla="*/ 374137 h 829278"/>
                  <a:gd name="connsiteX7" fmla="*/ 375370 w 379449"/>
                  <a:gd name="connsiteY7" fmla="*/ 378365 h 829278"/>
                  <a:gd name="connsiteX8" fmla="*/ 379449 w 379449"/>
                  <a:gd name="connsiteY8" fmla="*/ 398567 h 829278"/>
                  <a:gd name="connsiteX9" fmla="*/ 379449 w 379449"/>
                  <a:gd name="connsiteY9" fmla="*/ 721886 h 829278"/>
                  <a:gd name="connsiteX10" fmla="*/ 272057 w 379449"/>
                  <a:gd name="connsiteY10" fmla="*/ 829278 h 829278"/>
                  <a:gd name="connsiteX11" fmla="*/ 164665 w 379449"/>
                  <a:gd name="connsiteY11" fmla="*/ 721886 h 829278"/>
                  <a:gd name="connsiteX12" fmla="*/ 164665 w 379449"/>
                  <a:gd name="connsiteY12" fmla="*/ 421363 h 829278"/>
                  <a:gd name="connsiteX13" fmla="*/ 14405 w 379449"/>
                  <a:gd name="connsiteY13" fmla="*/ 161105 h 829278"/>
                  <a:gd name="connsiteX14" fmla="*/ 53713 w 379449"/>
                  <a:gd name="connsiteY14" fmla="*/ 14405 h 829278"/>
                  <a:gd name="connsiteX15" fmla="*/ 94134 w 379449"/>
                  <a:gd name="connsiteY15" fmla="*/ 813 h 829278"/>
                  <a:gd name="connsiteX0" fmla="*/ 164665 w 379449"/>
                  <a:gd name="connsiteY0" fmla="*/ 421363 h 829278"/>
                  <a:gd name="connsiteX1" fmla="*/ 14405 w 379449"/>
                  <a:gd name="connsiteY1" fmla="*/ 161105 h 829278"/>
                  <a:gd name="connsiteX2" fmla="*/ 53713 w 379449"/>
                  <a:gd name="connsiteY2" fmla="*/ 14405 h 829278"/>
                  <a:gd name="connsiteX3" fmla="*/ 94134 w 379449"/>
                  <a:gd name="connsiteY3" fmla="*/ 813 h 829278"/>
                  <a:gd name="connsiteX4" fmla="*/ 200414 w 379449"/>
                  <a:gd name="connsiteY4" fmla="*/ 53713 h 829278"/>
                  <a:gd name="connsiteX5" fmla="*/ 362073 w 379449"/>
                  <a:gd name="connsiteY5" fmla="*/ 333715 h 829278"/>
                  <a:gd name="connsiteX6" fmla="*/ 368644 w 379449"/>
                  <a:gd name="connsiteY6" fmla="*/ 353257 h 829278"/>
                  <a:gd name="connsiteX7" fmla="*/ 371010 w 379449"/>
                  <a:gd name="connsiteY7" fmla="*/ 356765 h 829278"/>
                  <a:gd name="connsiteX8" fmla="*/ 372791 w 379449"/>
                  <a:gd name="connsiteY8" fmla="*/ 365589 h 829278"/>
                  <a:gd name="connsiteX9" fmla="*/ 375665 w 379449"/>
                  <a:gd name="connsiteY9" fmla="*/ 374137 h 829278"/>
                  <a:gd name="connsiteX10" fmla="*/ 375370 w 379449"/>
                  <a:gd name="connsiteY10" fmla="*/ 378365 h 829278"/>
                  <a:gd name="connsiteX11" fmla="*/ 379449 w 379449"/>
                  <a:gd name="connsiteY11" fmla="*/ 398567 h 829278"/>
                  <a:gd name="connsiteX12" fmla="*/ 379449 w 379449"/>
                  <a:gd name="connsiteY12" fmla="*/ 721886 h 829278"/>
                  <a:gd name="connsiteX13" fmla="*/ 272057 w 379449"/>
                  <a:gd name="connsiteY13" fmla="*/ 829278 h 829278"/>
                  <a:gd name="connsiteX14" fmla="*/ 164665 w 379449"/>
                  <a:gd name="connsiteY14" fmla="*/ 721886 h 829278"/>
                  <a:gd name="connsiteX15" fmla="*/ 256105 w 379449"/>
                  <a:gd name="connsiteY15" fmla="*/ 512803 h 829278"/>
                  <a:gd name="connsiteX0" fmla="*/ 14405 w 379449"/>
                  <a:gd name="connsiteY0" fmla="*/ 161105 h 829278"/>
                  <a:gd name="connsiteX1" fmla="*/ 53713 w 379449"/>
                  <a:gd name="connsiteY1" fmla="*/ 14405 h 829278"/>
                  <a:gd name="connsiteX2" fmla="*/ 94134 w 379449"/>
                  <a:gd name="connsiteY2" fmla="*/ 813 h 829278"/>
                  <a:gd name="connsiteX3" fmla="*/ 200414 w 379449"/>
                  <a:gd name="connsiteY3" fmla="*/ 53713 h 829278"/>
                  <a:gd name="connsiteX4" fmla="*/ 362073 w 379449"/>
                  <a:gd name="connsiteY4" fmla="*/ 333715 h 829278"/>
                  <a:gd name="connsiteX5" fmla="*/ 368644 w 379449"/>
                  <a:gd name="connsiteY5" fmla="*/ 353257 h 829278"/>
                  <a:gd name="connsiteX6" fmla="*/ 371010 w 379449"/>
                  <a:gd name="connsiteY6" fmla="*/ 356765 h 829278"/>
                  <a:gd name="connsiteX7" fmla="*/ 372791 w 379449"/>
                  <a:gd name="connsiteY7" fmla="*/ 365589 h 829278"/>
                  <a:gd name="connsiteX8" fmla="*/ 375665 w 379449"/>
                  <a:gd name="connsiteY8" fmla="*/ 374137 h 829278"/>
                  <a:gd name="connsiteX9" fmla="*/ 375370 w 379449"/>
                  <a:gd name="connsiteY9" fmla="*/ 378365 h 829278"/>
                  <a:gd name="connsiteX10" fmla="*/ 379449 w 379449"/>
                  <a:gd name="connsiteY10" fmla="*/ 398567 h 829278"/>
                  <a:gd name="connsiteX11" fmla="*/ 379449 w 379449"/>
                  <a:gd name="connsiteY11" fmla="*/ 721886 h 829278"/>
                  <a:gd name="connsiteX12" fmla="*/ 272057 w 379449"/>
                  <a:gd name="connsiteY12" fmla="*/ 829278 h 829278"/>
                  <a:gd name="connsiteX13" fmla="*/ 164665 w 379449"/>
                  <a:gd name="connsiteY13" fmla="*/ 721886 h 829278"/>
                  <a:gd name="connsiteX14" fmla="*/ 256105 w 379449"/>
                  <a:gd name="connsiteY14" fmla="*/ 512803 h 829278"/>
                  <a:gd name="connsiteX0" fmla="*/ 0 w 325736"/>
                  <a:gd name="connsiteY0" fmla="*/ 14405 h 829278"/>
                  <a:gd name="connsiteX1" fmla="*/ 40421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202392 w 325736"/>
                  <a:gd name="connsiteY13" fmla="*/ 512803 h 829278"/>
                  <a:gd name="connsiteX0" fmla="*/ 0 w 285315"/>
                  <a:gd name="connsiteY0" fmla="*/ 813 h 829278"/>
                  <a:gd name="connsiteX1" fmla="*/ 106280 w 285315"/>
                  <a:gd name="connsiteY1" fmla="*/ 53713 h 829278"/>
                  <a:gd name="connsiteX2" fmla="*/ 267939 w 285315"/>
                  <a:gd name="connsiteY2" fmla="*/ 333715 h 829278"/>
                  <a:gd name="connsiteX3" fmla="*/ 274510 w 285315"/>
                  <a:gd name="connsiteY3" fmla="*/ 353257 h 829278"/>
                  <a:gd name="connsiteX4" fmla="*/ 276876 w 285315"/>
                  <a:gd name="connsiteY4" fmla="*/ 356765 h 829278"/>
                  <a:gd name="connsiteX5" fmla="*/ 278657 w 285315"/>
                  <a:gd name="connsiteY5" fmla="*/ 365589 h 829278"/>
                  <a:gd name="connsiteX6" fmla="*/ 281531 w 285315"/>
                  <a:gd name="connsiteY6" fmla="*/ 374137 h 829278"/>
                  <a:gd name="connsiteX7" fmla="*/ 281236 w 285315"/>
                  <a:gd name="connsiteY7" fmla="*/ 378365 h 829278"/>
                  <a:gd name="connsiteX8" fmla="*/ 285315 w 285315"/>
                  <a:gd name="connsiteY8" fmla="*/ 398567 h 829278"/>
                  <a:gd name="connsiteX9" fmla="*/ 285315 w 285315"/>
                  <a:gd name="connsiteY9" fmla="*/ 721886 h 829278"/>
                  <a:gd name="connsiteX10" fmla="*/ 177923 w 285315"/>
                  <a:gd name="connsiteY10" fmla="*/ 829278 h 829278"/>
                  <a:gd name="connsiteX11" fmla="*/ 70531 w 285315"/>
                  <a:gd name="connsiteY11" fmla="*/ 721886 h 829278"/>
                  <a:gd name="connsiteX12" fmla="*/ 161971 w 285315"/>
                  <a:gd name="connsiteY12" fmla="*/ 512803 h 829278"/>
                  <a:gd name="connsiteX0" fmla="*/ 35749 w 214784"/>
                  <a:gd name="connsiteY0" fmla="*/ 0 h 775565"/>
                  <a:gd name="connsiteX1" fmla="*/ 197408 w 214784"/>
                  <a:gd name="connsiteY1" fmla="*/ 280002 h 775565"/>
                  <a:gd name="connsiteX2" fmla="*/ 203979 w 214784"/>
                  <a:gd name="connsiteY2" fmla="*/ 299544 h 775565"/>
                  <a:gd name="connsiteX3" fmla="*/ 206345 w 214784"/>
                  <a:gd name="connsiteY3" fmla="*/ 303052 h 775565"/>
                  <a:gd name="connsiteX4" fmla="*/ 208126 w 214784"/>
                  <a:gd name="connsiteY4" fmla="*/ 311876 h 775565"/>
                  <a:gd name="connsiteX5" fmla="*/ 211000 w 214784"/>
                  <a:gd name="connsiteY5" fmla="*/ 320424 h 775565"/>
                  <a:gd name="connsiteX6" fmla="*/ 210705 w 214784"/>
                  <a:gd name="connsiteY6" fmla="*/ 324652 h 775565"/>
                  <a:gd name="connsiteX7" fmla="*/ 214784 w 214784"/>
                  <a:gd name="connsiteY7" fmla="*/ 344854 h 775565"/>
                  <a:gd name="connsiteX8" fmla="*/ 214784 w 214784"/>
                  <a:gd name="connsiteY8" fmla="*/ 668173 h 775565"/>
                  <a:gd name="connsiteX9" fmla="*/ 107392 w 214784"/>
                  <a:gd name="connsiteY9" fmla="*/ 775565 h 775565"/>
                  <a:gd name="connsiteX10" fmla="*/ 0 w 214784"/>
                  <a:gd name="connsiteY10" fmla="*/ 668173 h 775565"/>
                  <a:gd name="connsiteX11" fmla="*/ 91440 w 214784"/>
                  <a:gd name="connsiteY11" fmla="*/ 459090 h 775565"/>
                  <a:gd name="connsiteX0" fmla="*/ 35749 w 214784"/>
                  <a:gd name="connsiteY0" fmla="*/ 0 h 775565"/>
                  <a:gd name="connsiteX1" fmla="*/ 197408 w 214784"/>
                  <a:gd name="connsiteY1" fmla="*/ 280002 h 775565"/>
                  <a:gd name="connsiteX2" fmla="*/ 203979 w 214784"/>
                  <a:gd name="connsiteY2" fmla="*/ 299544 h 775565"/>
                  <a:gd name="connsiteX3" fmla="*/ 206345 w 214784"/>
                  <a:gd name="connsiteY3" fmla="*/ 303052 h 775565"/>
                  <a:gd name="connsiteX4" fmla="*/ 208126 w 214784"/>
                  <a:gd name="connsiteY4" fmla="*/ 311876 h 775565"/>
                  <a:gd name="connsiteX5" fmla="*/ 211000 w 214784"/>
                  <a:gd name="connsiteY5" fmla="*/ 320424 h 775565"/>
                  <a:gd name="connsiteX6" fmla="*/ 210705 w 214784"/>
                  <a:gd name="connsiteY6" fmla="*/ 324652 h 775565"/>
                  <a:gd name="connsiteX7" fmla="*/ 214784 w 214784"/>
                  <a:gd name="connsiteY7" fmla="*/ 344854 h 775565"/>
                  <a:gd name="connsiteX8" fmla="*/ 214784 w 214784"/>
                  <a:gd name="connsiteY8" fmla="*/ 668173 h 775565"/>
                  <a:gd name="connsiteX9" fmla="*/ 107392 w 214784"/>
                  <a:gd name="connsiteY9" fmla="*/ 775565 h 775565"/>
                  <a:gd name="connsiteX10" fmla="*/ 0 w 214784"/>
                  <a:gd name="connsiteY10" fmla="*/ 668173 h 775565"/>
                  <a:gd name="connsiteX0" fmla="*/ 0 w 179035"/>
                  <a:gd name="connsiteY0" fmla="*/ 0 h 775565"/>
                  <a:gd name="connsiteX1" fmla="*/ 161659 w 179035"/>
                  <a:gd name="connsiteY1" fmla="*/ 280002 h 775565"/>
                  <a:gd name="connsiteX2" fmla="*/ 168230 w 179035"/>
                  <a:gd name="connsiteY2" fmla="*/ 299544 h 775565"/>
                  <a:gd name="connsiteX3" fmla="*/ 170596 w 179035"/>
                  <a:gd name="connsiteY3" fmla="*/ 303052 h 775565"/>
                  <a:gd name="connsiteX4" fmla="*/ 172377 w 179035"/>
                  <a:gd name="connsiteY4" fmla="*/ 311876 h 775565"/>
                  <a:gd name="connsiteX5" fmla="*/ 175251 w 179035"/>
                  <a:gd name="connsiteY5" fmla="*/ 320424 h 775565"/>
                  <a:gd name="connsiteX6" fmla="*/ 174956 w 179035"/>
                  <a:gd name="connsiteY6" fmla="*/ 324652 h 775565"/>
                  <a:gd name="connsiteX7" fmla="*/ 179035 w 179035"/>
                  <a:gd name="connsiteY7" fmla="*/ 344854 h 775565"/>
                  <a:gd name="connsiteX8" fmla="*/ 179035 w 179035"/>
                  <a:gd name="connsiteY8" fmla="*/ 668173 h 775565"/>
                  <a:gd name="connsiteX9" fmla="*/ 71643 w 179035"/>
                  <a:gd name="connsiteY9" fmla="*/ 775565 h 775565"/>
                  <a:gd name="connsiteX0" fmla="*/ 0 w 179035"/>
                  <a:gd name="connsiteY0" fmla="*/ 0 h 668173"/>
                  <a:gd name="connsiteX1" fmla="*/ 161659 w 179035"/>
                  <a:gd name="connsiteY1" fmla="*/ 280002 h 668173"/>
                  <a:gd name="connsiteX2" fmla="*/ 168230 w 179035"/>
                  <a:gd name="connsiteY2" fmla="*/ 299544 h 668173"/>
                  <a:gd name="connsiteX3" fmla="*/ 170596 w 179035"/>
                  <a:gd name="connsiteY3" fmla="*/ 303052 h 668173"/>
                  <a:gd name="connsiteX4" fmla="*/ 172377 w 179035"/>
                  <a:gd name="connsiteY4" fmla="*/ 311876 h 668173"/>
                  <a:gd name="connsiteX5" fmla="*/ 175251 w 179035"/>
                  <a:gd name="connsiteY5" fmla="*/ 320424 h 668173"/>
                  <a:gd name="connsiteX6" fmla="*/ 174956 w 179035"/>
                  <a:gd name="connsiteY6" fmla="*/ 324652 h 668173"/>
                  <a:gd name="connsiteX7" fmla="*/ 179035 w 179035"/>
                  <a:gd name="connsiteY7" fmla="*/ 344854 h 668173"/>
                  <a:gd name="connsiteX8" fmla="*/ 179035 w 179035"/>
                  <a:gd name="connsiteY8" fmla="*/ 668173 h 668173"/>
                  <a:gd name="connsiteX0" fmla="*/ 0 w 218060"/>
                  <a:gd name="connsiteY0" fmla="*/ 0 h 721812"/>
                  <a:gd name="connsiteX1" fmla="*/ 200684 w 218060"/>
                  <a:gd name="connsiteY1" fmla="*/ 333641 h 721812"/>
                  <a:gd name="connsiteX2" fmla="*/ 207255 w 218060"/>
                  <a:gd name="connsiteY2" fmla="*/ 353183 h 721812"/>
                  <a:gd name="connsiteX3" fmla="*/ 209621 w 218060"/>
                  <a:gd name="connsiteY3" fmla="*/ 356691 h 721812"/>
                  <a:gd name="connsiteX4" fmla="*/ 211402 w 218060"/>
                  <a:gd name="connsiteY4" fmla="*/ 365515 h 721812"/>
                  <a:gd name="connsiteX5" fmla="*/ 214276 w 218060"/>
                  <a:gd name="connsiteY5" fmla="*/ 374063 h 721812"/>
                  <a:gd name="connsiteX6" fmla="*/ 213981 w 218060"/>
                  <a:gd name="connsiteY6" fmla="*/ 378291 h 721812"/>
                  <a:gd name="connsiteX7" fmla="*/ 218060 w 218060"/>
                  <a:gd name="connsiteY7" fmla="*/ 398493 h 721812"/>
                  <a:gd name="connsiteX8" fmla="*/ 218060 w 218060"/>
                  <a:gd name="connsiteY8" fmla="*/ 721812 h 721812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09621 w 230793"/>
                  <a:gd name="connsiteY3" fmla="*/ 356691 h 723330"/>
                  <a:gd name="connsiteX4" fmla="*/ 211402 w 230793"/>
                  <a:gd name="connsiteY4" fmla="*/ 365515 h 723330"/>
                  <a:gd name="connsiteX5" fmla="*/ 214276 w 230793"/>
                  <a:gd name="connsiteY5" fmla="*/ 374063 h 723330"/>
                  <a:gd name="connsiteX6" fmla="*/ 213981 w 230793"/>
                  <a:gd name="connsiteY6" fmla="*/ 378291 h 723330"/>
                  <a:gd name="connsiteX7" fmla="*/ 218060 w 230793"/>
                  <a:gd name="connsiteY7" fmla="*/ 398493 h 723330"/>
                  <a:gd name="connsiteX8" fmla="*/ 230793 w 230793"/>
                  <a:gd name="connsiteY8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09621 w 230793"/>
                  <a:gd name="connsiteY3" fmla="*/ 356691 h 723330"/>
                  <a:gd name="connsiteX4" fmla="*/ 211402 w 230793"/>
                  <a:gd name="connsiteY4" fmla="*/ 365515 h 723330"/>
                  <a:gd name="connsiteX5" fmla="*/ 214276 w 230793"/>
                  <a:gd name="connsiteY5" fmla="*/ 374063 h 723330"/>
                  <a:gd name="connsiteX6" fmla="*/ 218060 w 230793"/>
                  <a:gd name="connsiteY6" fmla="*/ 398493 h 723330"/>
                  <a:gd name="connsiteX7" fmla="*/ 230793 w 230793"/>
                  <a:gd name="connsiteY7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11402 w 230793"/>
                  <a:gd name="connsiteY3" fmla="*/ 365515 h 723330"/>
                  <a:gd name="connsiteX4" fmla="*/ 214276 w 230793"/>
                  <a:gd name="connsiteY4" fmla="*/ 374063 h 723330"/>
                  <a:gd name="connsiteX5" fmla="*/ 218060 w 230793"/>
                  <a:gd name="connsiteY5" fmla="*/ 398493 h 723330"/>
                  <a:gd name="connsiteX6" fmla="*/ 230793 w 230793"/>
                  <a:gd name="connsiteY6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11402 w 230793"/>
                  <a:gd name="connsiteY3" fmla="*/ 365515 h 723330"/>
                  <a:gd name="connsiteX4" fmla="*/ 218060 w 230793"/>
                  <a:gd name="connsiteY4" fmla="*/ 398493 h 723330"/>
                  <a:gd name="connsiteX5" fmla="*/ 230793 w 230793"/>
                  <a:gd name="connsiteY5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11402 w 230793"/>
                  <a:gd name="connsiteY2" fmla="*/ 365515 h 723330"/>
                  <a:gd name="connsiteX3" fmla="*/ 218060 w 230793"/>
                  <a:gd name="connsiteY3" fmla="*/ 398493 h 723330"/>
                  <a:gd name="connsiteX4" fmla="*/ 230793 w 230793"/>
                  <a:gd name="connsiteY4" fmla="*/ 723330 h 723330"/>
                  <a:gd name="connsiteX0" fmla="*/ 0 w 218060"/>
                  <a:gd name="connsiteY0" fmla="*/ 0 h 660776"/>
                  <a:gd name="connsiteX1" fmla="*/ 200684 w 218060"/>
                  <a:gd name="connsiteY1" fmla="*/ 333641 h 660776"/>
                  <a:gd name="connsiteX2" fmla="*/ 211402 w 218060"/>
                  <a:gd name="connsiteY2" fmla="*/ 365515 h 660776"/>
                  <a:gd name="connsiteX3" fmla="*/ 218060 w 218060"/>
                  <a:gd name="connsiteY3" fmla="*/ 398493 h 660776"/>
                  <a:gd name="connsiteX4" fmla="*/ 206635 w 218060"/>
                  <a:gd name="connsiteY4" fmla="*/ 660776 h 660776"/>
                  <a:gd name="connsiteX0" fmla="*/ 0 w 218060"/>
                  <a:gd name="connsiteY0" fmla="*/ 0 h 670428"/>
                  <a:gd name="connsiteX1" fmla="*/ 200684 w 218060"/>
                  <a:gd name="connsiteY1" fmla="*/ 333641 h 670428"/>
                  <a:gd name="connsiteX2" fmla="*/ 211402 w 218060"/>
                  <a:gd name="connsiteY2" fmla="*/ 365515 h 670428"/>
                  <a:gd name="connsiteX3" fmla="*/ 218060 w 218060"/>
                  <a:gd name="connsiteY3" fmla="*/ 398493 h 670428"/>
                  <a:gd name="connsiteX4" fmla="*/ 216616 w 218060"/>
                  <a:gd name="connsiteY4" fmla="*/ 670428 h 67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60" h="670428">
                    <a:moveTo>
                      <a:pt x="0" y="0"/>
                    </a:moveTo>
                    <a:lnTo>
                      <a:pt x="200684" y="333641"/>
                    </a:lnTo>
                    <a:lnTo>
                      <a:pt x="211402" y="365515"/>
                    </a:lnTo>
                    <a:lnTo>
                      <a:pt x="218060" y="398493"/>
                    </a:lnTo>
                    <a:cubicBezTo>
                      <a:pt x="217579" y="489138"/>
                      <a:pt x="217097" y="579783"/>
                      <a:pt x="216616" y="670428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B816410-8C49-0F7D-E50E-E1781711BF04}"/>
                  </a:ext>
                </a:extLst>
              </p:cNvPr>
              <p:cNvSpPr/>
              <p:nvPr/>
            </p:nvSpPr>
            <p:spPr bwMode="auto">
              <a:xfrm rot="900000">
                <a:off x="1383782" y="3554404"/>
                <a:ext cx="352556" cy="652101"/>
              </a:xfrm>
              <a:custGeom>
                <a:avLst/>
                <a:gdLst>
                  <a:gd name="connsiteX0" fmla="*/ 94135 w 379449"/>
                  <a:gd name="connsiteY0" fmla="*/ 813 h 829278"/>
                  <a:gd name="connsiteX1" fmla="*/ 200414 w 379449"/>
                  <a:gd name="connsiteY1" fmla="*/ 53713 h 829278"/>
                  <a:gd name="connsiteX2" fmla="*/ 362073 w 379449"/>
                  <a:gd name="connsiteY2" fmla="*/ 333715 h 829278"/>
                  <a:gd name="connsiteX3" fmla="*/ 368644 w 379449"/>
                  <a:gd name="connsiteY3" fmla="*/ 353257 h 829278"/>
                  <a:gd name="connsiteX4" fmla="*/ 371010 w 379449"/>
                  <a:gd name="connsiteY4" fmla="*/ 356765 h 829278"/>
                  <a:gd name="connsiteX5" fmla="*/ 372791 w 379449"/>
                  <a:gd name="connsiteY5" fmla="*/ 365589 h 829278"/>
                  <a:gd name="connsiteX6" fmla="*/ 375665 w 379449"/>
                  <a:gd name="connsiteY6" fmla="*/ 374137 h 829278"/>
                  <a:gd name="connsiteX7" fmla="*/ 375370 w 379449"/>
                  <a:gd name="connsiteY7" fmla="*/ 378365 h 829278"/>
                  <a:gd name="connsiteX8" fmla="*/ 379449 w 379449"/>
                  <a:gd name="connsiteY8" fmla="*/ 398567 h 829278"/>
                  <a:gd name="connsiteX9" fmla="*/ 379449 w 379449"/>
                  <a:gd name="connsiteY9" fmla="*/ 721886 h 829278"/>
                  <a:gd name="connsiteX10" fmla="*/ 272057 w 379449"/>
                  <a:gd name="connsiteY10" fmla="*/ 829278 h 829278"/>
                  <a:gd name="connsiteX11" fmla="*/ 164665 w 379449"/>
                  <a:gd name="connsiteY11" fmla="*/ 721886 h 829278"/>
                  <a:gd name="connsiteX12" fmla="*/ 164665 w 379449"/>
                  <a:gd name="connsiteY12" fmla="*/ 421363 h 829278"/>
                  <a:gd name="connsiteX13" fmla="*/ 14405 w 379449"/>
                  <a:gd name="connsiteY13" fmla="*/ 161105 h 829278"/>
                  <a:gd name="connsiteX14" fmla="*/ 53713 w 379449"/>
                  <a:gd name="connsiteY14" fmla="*/ 14405 h 829278"/>
                  <a:gd name="connsiteX15" fmla="*/ 94135 w 379449"/>
                  <a:gd name="connsiteY15" fmla="*/ 813 h 829278"/>
                  <a:gd name="connsiteX0" fmla="*/ 14405 w 379449"/>
                  <a:gd name="connsiteY0" fmla="*/ 161105 h 829278"/>
                  <a:gd name="connsiteX1" fmla="*/ 53713 w 379449"/>
                  <a:gd name="connsiteY1" fmla="*/ 14405 h 829278"/>
                  <a:gd name="connsiteX2" fmla="*/ 94135 w 379449"/>
                  <a:gd name="connsiteY2" fmla="*/ 813 h 829278"/>
                  <a:gd name="connsiteX3" fmla="*/ 200414 w 379449"/>
                  <a:gd name="connsiteY3" fmla="*/ 53713 h 829278"/>
                  <a:gd name="connsiteX4" fmla="*/ 362073 w 379449"/>
                  <a:gd name="connsiteY4" fmla="*/ 333715 h 829278"/>
                  <a:gd name="connsiteX5" fmla="*/ 368644 w 379449"/>
                  <a:gd name="connsiteY5" fmla="*/ 353257 h 829278"/>
                  <a:gd name="connsiteX6" fmla="*/ 371010 w 379449"/>
                  <a:gd name="connsiteY6" fmla="*/ 356765 h 829278"/>
                  <a:gd name="connsiteX7" fmla="*/ 372791 w 379449"/>
                  <a:gd name="connsiteY7" fmla="*/ 365589 h 829278"/>
                  <a:gd name="connsiteX8" fmla="*/ 375665 w 379449"/>
                  <a:gd name="connsiteY8" fmla="*/ 374137 h 829278"/>
                  <a:gd name="connsiteX9" fmla="*/ 375370 w 379449"/>
                  <a:gd name="connsiteY9" fmla="*/ 378365 h 829278"/>
                  <a:gd name="connsiteX10" fmla="*/ 379449 w 379449"/>
                  <a:gd name="connsiteY10" fmla="*/ 398567 h 829278"/>
                  <a:gd name="connsiteX11" fmla="*/ 379449 w 379449"/>
                  <a:gd name="connsiteY11" fmla="*/ 721886 h 829278"/>
                  <a:gd name="connsiteX12" fmla="*/ 272057 w 379449"/>
                  <a:gd name="connsiteY12" fmla="*/ 829278 h 829278"/>
                  <a:gd name="connsiteX13" fmla="*/ 164665 w 379449"/>
                  <a:gd name="connsiteY13" fmla="*/ 721886 h 829278"/>
                  <a:gd name="connsiteX14" fmla="*/ 164665 w 379449"/>
                  <a:gd name="connsiteY14" fmla="*/ 421363 h 829278"/>
                  <a:gd name="connsiteX15" fmla="*/ 105845 w 379449"/>
                  <a:gd name="connsiteY15" fmla="*/ 252545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110952 w 325736"/>
                  <a:gd name="connsiteY13" fmla="*/ 421363 h 829278"/>
                  <a:gd name="connsiteX14" fmla="*/ 52132 w 325736"/>
                  <a:gd name="connsiteY14" fmla="*/ 252545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110952 w 325736"/>
                  <a:gd name="connsiteY13" fmla="*/ 421363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0" fmla="*/ 0 w 325736"/>
                  <a:gd name="connsiteY0" fmla="*/ 14405 h 721886"/>
                  <a:gd name="connsiteX1" fmla="*/ 40422 w 325736"/>
                  <a:gd name="connsiteY1" fmla="*/ 813 h 721886"/>
                  <a:gd name="connsiteX2" fmla="*/ 146701 w 325736"/>
                  <a:gd name="connsiteY2" fmla="*/ 53713 h 721886"/>
                  <a:gd name="connsiteX3" fmla="*/ 308360 w 325736"/>
                  <a:gd name="connsiteY3" fmla="*/ 333715 h 721886"/>
                  <a:gd name="connsiteX4" fmla="*/ 314931 w 325736"/>
                  <a:gd name="connsiteY4" fmla="*/ 353257 h 721886"/>
                  <a:gd name="connsiteX5" fmla="*/ 317297 w 325736"/>
                  <a:gd name="connsiteY5" fmla="*/ 356765 h 721886"/>
                  <a:gd name="connsiteX6" fmla="*/ 319078 w 325736"/>
                  <a:gd name="connsiteY6" fmla="*/ 365589 h 721886"/>
                  <a:gd name="connsiteX7" fmla="*/ 321952 w 325736"/>
                  <a:gd name="connsiteY7" fmla="*/ 374137 h 721886"/>
                  <a:gd name="connsiteX8" fmla="*/ 321657 w 325736"/>
                  <a:gd name="connsiteY8" fmla="*/ 378365 h 721886"/>
                  <a:gd name="connsiteX9" fmla="*/ 325736 w 325736"/>
                  <a:gd name="connsiteY9" fmla="*/ 398567 h 721886"/>
                  <a:gd name="connsiteX10" fmla="*/ 325736 w 325736"/>
                  <a:gd name="connsiteY10" fmla="*/ 721886 h 721886"/>
                  <a:gd name="connsiteX0" fmla="*/ 0 w 352556"/>
                  <a:gd name="connsiteY0" fmla="*/ 33917 h 721886"/>
                  <a:gd name="connsiteX1" fmla="*/ 67242 w 352556"/>
                  <a:gd name="connsiteY1" fmla="*/ 813 h 721886"/>
                  <a:gd name="connsiteX2" fmla="*/ 173521 w 352556"/>
                  <a:gd name="connsiteY2" fmla="*/ 53713 h 721886"/>
                  <a:gd name="connsiteX3" fmla="*/ 335180 w 352556"/>
                  <a:gd name="connsiteY3" fmla="*/ 333715 h 721886"/>
                  <a:gd name="connsiteX4" fmla="*/ 341751 w 352556"/>
                  <a:gd name="connsiteY4" fmla="*/ 353257 h 721886"/>
                  <a:gd name="connsiteX5" fmla="*/ 344117 w 352556"/>
                  <a:gd name="connsiteY5" fmla="*/ 356765 h 721886"/>
                  <a:gd name="connsiteX6" fmla="*/ 345898 w 352556"/>
                  <a:gd name="connsiteY6" fmla="*/ 365589 h 721886"/>
                  <a:gd name="connsiteX7" fmla="*/ 348772 w 352556"/>
                  <a:gd name="connsiteY7" fmla="*/ 374137 h 721886"/>
                  <a:gd name="connsiteX8" fmla="*/ 348477 w 352556"/>
                  <a:gd name="connsiteY8" fmla="*/ 378365 h 721886"/>
                  <a:gd name="connsiteX9" fmla="*/ 352556 w 352556"/>
                  <a:gd name="connsiteY9" fmla="*/ 398567 h 721886"/>
                  <a:gd name="connsiteX10" fmla="*/ 352556 w 352556"/>
                  <a:gd name="connsiteY10" fmla="*/ 721886 h 721886"/>
                  <a:gd name="connsiteX0" fmla="*/ 0 w 352556"/>
                  <a:gd name="connsiteY0" fmla="*/ 33917 h 634152"/>
                  <a:gd name="connsiteX1" fmla="*/ 67242 w 352556"/>
                  <a:gd name="connsiteY1" fmla="*/ 813 h 634152"/>
                  <a:gd name="connsiteX2" fmla="*/ 173521 w 352556"/>
                  <a:gd name="connsiteY2" fmla="*/ 53713 h 634152"/>
                  <a:gd name="connsiteX3" fmla="*/ 335180 w 352556"/>
                  <a:gd name="connsiteY3" fmla="*/ 333715 h 634152"/>
                  <a:gd name="connsiteX4" fmla="*/ 341751 w 352556"/>
                  <a:gd name="connsiteY4" fmla="*/ 353257 h 634152"/>
                  <a:gd name="connsiteX5" fmla="*/ 344117 w 352556"/>
                  <a:gd name="connsiteY5" fmla="*/ 356765 h 634152"/>
                  <a:gd name="connsiteX6" fmla="*/ 345898 w 352556"/>
                  <a:gd name="connsiteY6" fmla="*/ 365589 h 634152"/>
                  <a:gd name="connsiteX7" fmla="*/ 348772 w 352556"/>
                  <a:gd name="connsiteY7" fmla="*/ 374137 h 634152"/>
                  <a:gd name="connsiteX8" fmla="*/ 348477 w 352556"/>
                  <a:gd name="connsiteY8" fmla="*/ 378365 h 634152"/>
                  <a:gd name="connsiteX9" fmla="*/ 352556 w 352556"/>
                  <a:gd name="connsiteY9" fmla="*/ 398567 h 634152"/>
                  <a:gd name="connsiteX10" fmla="*/ 348769 w 352556"/>
                  <a:gd name="connsiteY10" fmla="*/ 634152 h 634152"/>
                  <a:gd name="connsiteX0" fmla="*/ 0 w 352556"/>
                  <a:gd name="connsiteY0" fmla="*/ 33917 h 652101"/>
                  <a:gd name="connsiteX1" fmla="*/ 67242 w 352556"/>
                  <a:gd name="connsiteY1" fmla="*/ 813 h 652101"/>
                  <a:gd name="connsiteX2" fmla="*/ 173521 w 352556"/>
                  <a:gd name="connsiteY2" fmla="*/ 53713 h 652101"/>
                  <a:gd name="connsiteX3" fmla="*/ 335180 w 352556"/>
                  <a:gd name="connsiteY3" fmla="*/ 333715 h 652101"/>
                  <a:gd name="connsiteX4" fmla="*/ 341751 w 352556"/>
                  <a:gd name="connsiteY4" fmla="*/ 353257 h 652101"/>
                  <a:gd name="connsiteX5" fmla="*/ 344117 w 352556"/>
                  <a:gd name="connsiteY5" fmla="*/ 356765 h 652101"/>
                  <a:gd name="connsiteX6" fmla="*/ 345898 w 352556"/>
                  <a:gd name="connsiteY6" fmla="*/ 365589 h 652101"/>
                  <a:gd name="connsiteX7" fmla="*/ 348772 w 352556"/>
                  <a:gd name="connsiteY7" fmla="*/ 374137 h 652101"/>
                  <a:gd name="connsiteX8" fmla="*/ 348477 w 352556"/>
                  <a:gd name="connsiteY8" fmla="*/ 378365 h 652101"/>
                  <a:gd name="connsiteX9" fmla="*/ 352556 w 352556"/>
                  <a:gd name="connsiteY9" fmla="*/ 398567 h 652101"/>
                  <a:gd name="connsiteX10" fmla="*/ 346182 w 352556"/>
                  <a:gd name="connsiteY10" fmla="*/ 652101 h 652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2556" h="652101">
                    <a:moveTo>
                      <a:pt x="0" y="33917"/>
                    </a:moveTo>
                    <a:cubicBezTo>
                      <a:pt x="12842" y="26503"/>
                      <a:pt x="53398" y="2531"/>
                      <a:pt x="67242" y="813"/>
                    </a:cubicBezTo>
                    <a:cubicBezTo>
                      <a:pt x="108774" y="-4341"/>
                      <a:pt x="151279" y="15189"/>
                      <a:pt x="173521" y="53713"/>
                    </a:cubicBezTo>
                    <a:lnTo>
                      <a:pt x="335180" y="333715"/>
                    </a:lnTo>
                    <a:lnTo>
                      <a:pt x="341751" y="353257"/>
                    </a:lnTo>
                    <a:lnTo>
                      <a:pt x="344117" y="356765"/>
                    </a:lnTo>
                    <a:lnTo>
                      <a:pt x="345898" y="365589"/>
                    </a:lnTo>
                    <a:lnTo>
                      <a:pt x="348772" y="374137"/>
                    </a:lnTo>
                    <a:cubicBezTo>
                      <a:pt x="348674" y="375546"/>
                      <a:pt x="348575" y="376956"/>
                      <a:pt x="348477" y="378365"/>
                    </a:cubicBezTo>
                    <a:lnTo>
                      <a:pt x="352556" y="398567"/>
                    </a:lnTo>
                    <a:cubicBezTo>
                      <a:pt x="351294" y="477095"/>
                      <a:pt x="347444" y="573573"/>
                      <a:pt x="346182" y="652101"/>
                    </a:cubicBez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4B62D365-650A-B4BB-B482-FF26B4CB7705}"/>
                </a:ext>
              </a:extLst>
            </p:cNvPr>
            <p:cNvSpPr/>
            <p:nvPr/>
          </p:nvSpPr>
          <p:spPr bwMode="auto">
            <a:xfrm>
              <a:off x="6747774" y="10148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9D480105-6483-D51E-9F49-F29285208123}"/>
              </a:ext>
            </a:extLst>
          </p:cNvPr>
          <p:cNvGrpSpPr/>
          <p:nvPr/>
        </p:nvGrpSpPr>
        <p:grpSpPr>
          <a:xfrm>
            <a:off x="6670431" y="3827148"/>
            <a:ext cx="2513538" cy="2513538"/>
            <a:chOff x="6583025" y="3739742"/>
            <a:chExt cx="2688350" cy="2688350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031B7949-058B-171B-A911-D546E8FC7E57}"/>
                </a:ext>
              </a:extLst>
            </p:cNvPr>
            <p:cNvSpPr/>
            <p:nvPr/>
          </p:nvSpPr>
          <p:spPr bwMode="auto">
            <a:xfrm>
              <a:off x="65830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F92CA3F8-7570-56F3-D63A-8BDD2968B96C}"/>
                </a:ext>
              </a:extLst>
            </p:cNvPr>
            <p:cNvSpPr/>
            <p:nvPr/>
          </p:nvSpPr>
          <p:spPr bwMode="auto">
            <a:xfrm>
              <a:off x="67034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657B6609-77BD-A2DF-BBA9-4B4BD5DDB96F}"/>
                </a:ext>
              </a:extLst>
            </p:cNvPr>
            <p:cNvSpPr/>
            <p:nvPr/>
          </p:nvSpPr>
          <p:spPr bwMode="auto">
            <a:xfrm flipH="1">
              <a:off x="8094199" y="4778294"/>
              <a:ext cx="897175" cy="314580"/>
            </a:xfrm>
            <a:custGeom>
              <a:avLst/>
              <a:gdLst>
                <a:gd name="connsiteX0" fmla="*/ 614419 w 872813"/>
                <a:gd name="connsiteY0" fmla="*/ 0 h 306038"/>
                <a:gd name="connsiteX1" fmla="*/ 872813 w 872813"/>
                <a:gd name="connsiteY1" fmla="*/ 153019 h 306038"/>
                <a:gd name="connsiteX2" fmla="*/ 614419 w 872813"/>
                <a:gd name="connsiteY2" fmla="*/ 306038 h 306038"/>
                <a:gd name="connsiteX3" fmla="*/ 614419 w 872813"/>
                <a:gd name="connsiteY3" fmla="*/ 215478 h 306038"/>
                <a:gd name="connsiteX4" fmla="*/ 0 w 872813"/>
                <a:gd name="connsiteY4" fmla="*/ 215478 h 306038"/>
                <a:gd name="connsiteX5" fmla="*/ 0 w 872813"/>
                <a:gd name="connsiteY5" fmla="*/ 90560 h 306038"/>
                <a:gd name="connsiteX6" fmla="*/ 614419 w 872813"/>
                <a:gd name="connsiteY6" fmla="*/ 90560 h 306038"/>
                <a:gd name="connsiteX7" fmla="*/ 614419 w 872813"/>
                <a:gd name="connsiteY7" fmla="*/ 0 h 306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2813" h="306038">
                  <a:moveTo>
                    <a:pt x="614419" y="0"/>
                  </a:moveTo>
                  <a:lnTo>
                    <a:pt x="872813" y="153019"/>
                  </a:lnTo>
                  <a:lnTo>
                    <a:pt x="614419" y="306038"/>
                  </a:lnTo>
                  <a:lnTo>
                    <a:pt x="614419" y="215478"/>
                  </a:lnTo>
                  <a:lnTo>
                    <a:pt x="0" y="215478"/>
                  </a:lnTo>
                  <a:lnTo>
                    <a:pt x="0" y="90560"/>
                  </a:lnTo>
                  <a:lnTo>
                    <a:pt x="614419" y="90560"/>
                  </a:lnTo>
                  <a:lnTo>
                    <a:pt x="614419" y="0"/>
                  </a:lnTo>
                  <a:close/>
                </a:path>
              </a:pathLst>
            </a:custGeom>
            <a:solidFill>
              <a:srgbClr val="0070C0"/>
            </a:solidFill>
            <a:ln w="57150">
              <a:solidFill>
                <a:srgbClr val="0070C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F5F6958-182E-4A1C-A38E-2C9EAE1DFFCF}"/>
                </a:ext>
              </a:extLst>
            </p:cNvPr>
            <p:cNvSpPr/>
            <p:nvPr/>
          </p:nvSpPr>
          <p:spPr bwMode="auto">
            <a:xfrm rot="16200000">
              <a:off x="5851092" y="4633355"/>
              <a:ext cx="2520051" cy="90053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42384A37-DFEC-34E3-06D6-AF23334AEA86}"/>
                </a:ext>
              </a:extLst>
            </p:cNvPr>
            <p:cNvGrpSpPr/>
            <p:nvPr/>
          </p:nvGrpSpPr>
          <p:grpSpPr>
            <a:xfrm>
              <a:off x="7405775" y="4030990"/>
              <a:ext cx="1776455" cy="1946852"/>
              <a:chOff x="1367034" y="3445354"/>
              <a:chExt cx="1630378" cy="1786762"/>
            </a:xfrm>
            <a:solidFill>
              <a:schemeClr val="bg1"/>
            </a:solidFill>
          </p:grpSpPr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F5A2CD3D-4DE2-3211-9778-1390DE31DC44}"/>
                  </a:ext>
                </a:extLst>
              </p:cNvPr>
              <p:cNvSpPr/>
              <p:nvPr/>
            </p:nvSpPr>
            <p:spPr bwMode="auto">
              <a:xfrm rot="16200000">
                <a:off x="1309802" y="3544506"/>
                <a:ext cx="1786762" cy="1588458"/>
              </a:xfrm>
              <a:custGeom>
                <a:avLst/>
                <a:gdLst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68852 w 1831923"/>
                  <a:gd name="connsiteY12" fmla="*/ 349851 h 896099"/>
                  <a:gd name="connsiteX13" fmla="*/ 964662 w 1831923"/>
                  <a:gd name="connsiteY13" fmla="*/ 349646 h 896099"/>
                  <a:gd name="connsiteX14" fmla="*/ 948029 w 1831923"/>
                  <a:gd name="connsiteY14" fmla="*/ 364312 h 896099"/>
                  <a:gd name="connsiteX15" fmla="*/ 601572 w 1831923"/>
                  <a:gd name="connsiteY15" fmla="*/ 427165 h 896099"/>
                  <a:gd name="connsiteX16" fmla="*/ 455214 w 1831923"/>
                  <a:gd name="connsiteY16" fmla="*/ 419078 h 896099"/>
                  <a:gd name="connsiteX17" fmla="*/ 452179 w 1831923"/>
                  <a:gd name="connsiteY17" fmla="*/ 418518 h 896099"/>
                  <a:gd name="connsiteX18" fmla="*/ 495731 w 1831923"/>
                  <a:gd name="connsiteY18" fmla="*/ 896099 h 896099"/>
                  <a:gd name="connsiteX19" fmla="*/ 0 w 1831923"/>
                  <a:gd name="connsiteY19" fmla="*/ 896099 h 896099"/>
                  <a:gd name="connsiteX20" fmla="*/ 66160 w 1831923"/>
                  <a:gd name="connsiteY20" fmla="*/ 170614 h 896099"/>
                  <a:gd name="connsiteX21" fmla="*/ 63540 w 1831923"/>
                  <a:gd name="connsiteY21" fmla="*/ 157638 h 896099"/>
                  <a:gd name="connsiteX22" fmla="*/ 221178 w 1831923"/>
                  <a:gd name="connsiteY22" fmla="*/ 0 h 896099"/>
                  <a:gd name="connsiteX23" fmla="*/ 994629 w 1831923"/>
                  <a:gd name="connsiteY23" fmla="*/ 0 h 896099"/>
                  <a:gd name="connsiteX24" fmla="*/ 1314725 w 1831923"/>
                  <a:gd name="connsiteY24" fmla="*/ 86817 h 896099"/>
                  <a:gd name="connsiteX25" fmla="*/ 1605004 w 1831923"/>
                  <a:gd name="connsiteY25" fmla="*/ 9037 h 896099"/>
                  <a:gd name="connsiteX26" fmla="*/ 1717561 w 1831923"/>
                  <a:gd name="connsiteY26" fmla="*/ 46781 h 896099"/>
                  <a:gd name="connsiteX27" fmla="*/ 1720560 w 1831923"/>
                  <a:gd name="connsiteY27" fmla="*/ 52819 h 896099"/>
                  <a:gd name="connsiteX28" fmla="*/ 1739272 w 1831923"/>
                  <a:gd name="connsiteY28" fmla="*/ 51646 h 896099"/>
                  <a:gd name="connsiteX29" fmla="*/ 1828238 w 1831923"/>
                  <a:gd name="connsiteY29" fmla="*/ 130251 h 896099"/>
                  <a:gd name="connsiteX30" fmla="*/ 1830905 w 1831923"/>
                  <a:gd name="connsiteY30" fmla="*/ 172813 h 896099"/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68852 w 1831923"/>
                  <a:gd name="connsiteY12" fmla="*/ 349851 h 896099"/>
                  <a:gd name="connsiteX13" fmla="*/ 948029 w 1831923"/>
                  <a:gd name="connsiteY13" fmla="*/ 364312 h 896099"/>
                  <a:gd name="connsiteX14" fmla="*/ 601572 w 1831923"/>
                  <a:gd name="connsiteY14" fmla="*/ 427165 h 896099"/>
                  <a:gd name="connsiteX15" fmla="*/ 455214 w 1831923"/>
                  <a:gd name="connsiteY15" fmla="*/ 419078 h 896099"/>
                  <a:gd name="connsiteX16" fmla="*/ 452179 w 1831923"/>
                  <a:gd name="connsiteY16" fmla="*/ 418518 h 896099"/>
                  <a:gd name="connsiteX17" fmla="*/ 495731 w 1831923"/>
                  <a:gd name="connsiteY17" fmla="*/ 896099 h 896099"/>
                  <a:gd name="connsiteX18" fmla="*/ 0 w 1831923"/>
                  <a:gd name="connsiteY18" fmla="*/ 896099 h 896099"/>
                  <a:gd name="connsiteX19" fmla="*/ 66160 w 1831923"/>
                  <a:gd name="connsiteY19" fmla="*/ 170614 h 896099"/>
                  <a:gd name="connsiteX20" fmla="*/ 63540 w 1831923"/>
                  <a:gd name="connsiteY20" fmla="*/ 157638 h 896099"/>
                  <a:gd name="connsiteX21" fmla="*/ 221178 w 1831923"/>
                  <a:gd name="connsiteY21" fmla="*/ 0 h 896099"/>
                  <a:gd name="connsiteX22" fmla="*/ 994629 w 1831923"/>
                  <a:gd name="connsiteY22" fmla="*/ 0 h 896099"/>
                  <a:gd name="connsiteX23" fmla="*/ 1314725 w 1831923"/>
                  <a:gd name="connsiteY23" fmla="*/ 86817 h 896099"/>
                  <a:gd name="connsiteX24" fmla="*/ 1605004 w 1831923"/>
                  <a:gd name="connsiteY24" fmla="*/ 9037 h 896099"/>
                  <a:gd name="connsiteX25" fmla="*/ 1717561 w 1831923"/>
                  <a:gd name="connsiteY25" fmla="*/ 46781 h 896099"/>
                  <a:gd name="connsiteX26" fmla="*/ 1720560 w 1831923"/>
                  <a:gd name="connsiteY26" fmla="*/ 52819 h 896099"/>
                  <a:gd name="connsiteX27" fmla="*/ 1739272 w 1831923"/>
                  <a:gd name="connsiteY27" fmla="*/ 51646 h 896099"/>
                  <a:gd name="connsiteX28" fmla="*/ 1828238 w 1831923"/>
                  <a:gd name="connsiteY28" fmla="*/ 130251 h 896099"/>
                  <a:gd name="connsiteX29" fmla="*/ 1830905 w 1831923"/>
                  <a:gd name="connsiteY29" fmla="*/ 172813 h 896099"/>
                  <a:gd name="connsiteX0" fmla="*/ 1830905 w 1831923"/>
                  <a:gd name="connsiteY0" fmla="*/ 172813 h 896099"/>
                  <a:gd name="connsiteX1" fmla="*/ 1752300 w 1831923"/>
                  <a:gd name="connsiteY1" fmla="*/ 261779 h 896099"/>
                  <a:gd name="connsiteX2" fmla="*/ 1736917 w 1831923"/>
                  <a:gd name="connsiteY2" fmla="*/ 265901 h 896099"/>
                  <a:gd name="connsiteX3" fmla="*/ 1713845 w 1831923"/>
                  <a:gd name="connsiteY3" fmla="*/ 316596 h 896099"/>
                  <a:gd name="connsiteX4" fmla="*/ 1660595 w 1831923"/>
                  <a:gd name="connsiteY4" fmla="*/ 349852 h 896099"/>
                  <a:gd name="connsiteX5" fmla="*/ 1348292 w 1831923"/>
                  <a:gd name="connsiteY5" fmla="*/ 433533 h 896099"/>
                  <a:gd name="connsiteX6" fmla="*/ 1327716 w 1831923"/>
                  <a:gd name="connsiteY6" fmla="*/ 434823 h 896099"/>
                  <a:gd name="connsiteX7" fmla="*/ 1323715 w 1831923"/>
                  <a:gd name="connsiteY7" fmla="*/ 436200 h 896099"/>
                  <a:gd name="connsiteX8" fmla="*/ 1314731 w 1831923"/>
                  <a:gd name="connsiteY8" fmla="*/ 435637 h 896099"/>
                  <a:gd name="connsiteX9" fmla="*/ 1305731 w 1831923"/>
                  <a:gd name="connsiteY9" fmla="*/ 436201 h 896099"/>
                  <a:gd name="connsiteX10" fmla="*/ 1301722 w 1831923"/>
                  <a:gd name="connsiteY10" fmla="*/ 434821 h 896099"/>
                  <a:gd name="connsiteX11" fmla="*/ 1281153 w 1831923"/>
                  <a:gd name="connsiteY11" fmla="*/ 433532 h 896099"/>
                  <a:gd name="connsiteX12" fmla="*/ 948029 w 1831923"/>
                  <a:gd name="connsiteY12" fmla="*/ 364312 h 896099"/>
                  <a:gd name="connsiteX13" fmla="*/ 601572 w 1831923"/>
                  <a:gd name="connsiteY13" fmla="*/ 427165 h 896099"/>
                  <a:gd name="connsiteX14" fmla="*/ 455214 w 1831923"/>
                  <a:gd name="connsiteY14" fmla="*/ 419078 h 896099"/>
                  <a:gd name="connsiteX15" fmla="*/ 452179 w 1831923"/>
                  <a:gd name="connsiteY15" fmla="*/ 418518 h 896099"/>
                  <a:gd name="connsiteX16" fmla="*/ 495731 w 1831923"/>
                  <a:gd name="connsiteY16" fmla="*/ 896099 h 896099"/>
                  <a:gd name="connsiteX17" fmla="*/ 0 w 1831923"/>
                  <a:gd name="connsiteY17" fmla="*/ 896099 h 896099"/>
                  <a:gd name="connsiteX18" fmla="*/ 66160 w 1831923"/>
                  <a:gd name="connsiteY18" fmla="*/ 170614 h 896099"/>
                  <a:gd name="connsiteX19" fmla="*/ 63540 w 1831923"/>
                  <a:gd name="connsiteY19" fmla="*/ 157638 h 896099"/>
                  <a:gd name="connsiteX20" fmla="*/ 221178 w 1831923"/>
                  <a:gd name="connsiteY20" fmla="*/ 0 h 896099"/>
                  <a:gd name="connsiteX21" fmla="*/ 994629 w 1831923"/>
                  <a:gd name="connsiteY21" fmla="*/ 0 h 896099"/>
                  <a:gd name="connsiteX22" fmla="*/ 1314725 w 1831923"/>
                  <a:gd name="connsiteY22" fmla="*/ 86817 h 896099"/>
                  <a:gd name="connsiteX23" fmla="*/ 1605004 w 1831923"/>
                  <a:gd name="connsiteY23" fmla="*/ 9037 h 896099"/>
                  <a:gd name="connsiteX24" fmla="*/ 1717561 w 1831923"/>
                  <a:gd name="connsiteY24" fmla="*/ 46781 h 896099"/>
                  <a:gd name="connsiteX25" fmla="*/ 1720560 w 1831923"/>
                  <a:gd name="connsiteY25" fmla="*/ 52819 h 896099"/>
                  <a:gd name="connsiteX26" fmla="*/ 1739272 w 1831923"/>
                  <a:gd name="connsiteY26" fmla="*/ 51646 h 896099"/>
                  <a:gd name="connsiteX27" fmla="*/ 1828238 w 1831923"/>
                  <a:gd name="connsiteY27" fmla="*/ 130251 h 896099"/>
                  <a:gd name="connsiteX28" fmla="*/ 1830905 w 1831923"/>
                  <a:gd name="connsiteY28" fmla="*/ 172813 h 896099"/>
                  <a:gd name="connsiteX0" fmla="*/ 1830905 w 1831923"/>
                  <a:gd name="connsiteY0" fmla="*/ 172813 h 1520725"/>
                  <a:gd name="connsiteX1" fmla="*/ 1752300 w 1831923"/>
                  <a:gd name="connsiteY1" fmla="*/ 261779 h 1520725"/>
                  <a:gd name="connsiteX2" fmla="*/ 1736917 w 1831923"/>
                  <a:gd name="connsiteY2" fmla="*/ 265901 h 1520725"/>
                  <a:gd name="connsiteX3" fmla="*/ 1713845 w 1831923"/>
                  <a:gd name="connsiteY3" fmla="*/ 316596 h 1520725"/>
                  <a:gd name="connsiteX4" fmla="*/ 1660595 w 1831923"/>
                  <a:gd name="connsiteY4" fmla="*/ 349852 h 1520725"/>
                  <a:gd name="connsiteX5" fmla="*/ 1348292 w 1831923"/>
                  <a:gd name="connsiteY5" fmla="*/ 433533 h 1520725"/>
                  <a:gd name="connsiteX6" fmla="*/ 1327716 w 1831923"/>
                  <a:gd name="connsiteY6" fmla="*/ 434823 h 1520725"/>
                  <a:gd name="connsiteX7" fmla="*/ 1323715 w 1831923"/>
                  <a:gd name="connsiteY7" fmla="*/ 436200 h 1520725"/>
                  <a:gd name="connsiteX8" fmla="*/ 1314731 w 1831923"/>
                  <a:gd name="connsiteY8" fmla="*/ 435637 h 1520725"/>
                  <a:gd name="connsiteX9" fmla="*/ 1305731 w 1831923"/>
                  <a:gd name="connsiteY9" fmla="*/ 436201 h 1520725"/>
                  <a:gd name="connsiteX10" fmla="*/ 1301722 w 1831923"/>
                  <a:gd name="connsiteY10" fmla="*/ 434821 h 1520725"/>
                  <a:gd name="connsiteX11" fmla="*/ 1281153 w 1831923"/>
                  <a:gd name="connsiteY11" fmla="*/ 433532 h 1520725"/>
                  <a:gd name="connsiteX12" fmla="*/ 948029 w 1831923"/>
                  <a:gd name="connsiteY12" fmla="*/ 364312 h 1520725"/>
                  <a:gd name="connsiteX13" fmla="*/ 601572 w 1831923"/>
                  <a:gd name="connsiteY13" fmla="*/ 427165 h 1520725"/>
                  <a:gd name="connsiteX14" fmla="*/ 455214 w 1831923"/>
                  <a:gd name="connsiteY14" fmla="*/ 419078 h 1520725"/>
                  <a:gd name="connsiteX15" fmla="*/ 452179 w 1831923"/>
                  <a:gd name="connsiteY15" fmla="*/ 418518 h 1520725"/>
                  <a:gd name="connsiteX16" fmla="*/ 563460 w 1831923"/>
                  <a:gd name="connsiteY16" fmla="*/ 1520725 h 1520725"/>
                  <a:gd name="connsiteX17" fmla="*/ 0 w 1831923"/>
                  <a:gd name="connsiteY17" fmla="*/ 896099 h 1520725"/>
                  <a:gd name="connsiteX18" fmla="*/ 66160 w 1831923"/>
                  <a:gd name="connsiteY18" fmla="*/ 170614 h 1520725"/>
                  <a:gd name="connsiteX19" fmla="*/ 63540 w 1831923"/>
                  <a:gd name="connsiteY19" fmla="*/ 157638 h 1520725"/>
                  <a:gd name="connsiteX20" fmla="*/ 221178 w 1831923"/>
                  <a:gd name="connsiteY20" fmla="*/ 0 h 1520725"/>
                  <a:gd name="connsiteX21" fmla="*/ 994629 w 1831923"/>
                  <a:gd name="connsiteY21" fmla="*/ 0 h 1520725"/>
                  <a:gd name="connsiteX22" fmla="*/ 1314725 w 1831923"/>
                  <a:gd name="connsiteY22" fmla="*/ 86817 h 1520725"/>
                  <a:gd name="connsiteX23" fmla="*/ 1605004 w 1831923"/>
                  <a:gd name="connsiteY23" fmla="*/ 9037 h 1520725"/>
                  <a:gd name="connsiteX24" fmla="*/ 1717561 w 1831923"/>
                  <a:gd name="connsiteY24" fmla="*/ 46781 h 1520725"/>
                  <a:gd name="connsiteX25" fmla="*/ 1720560 w 1831923"/>
                  <a:gd name="connsiteY25" fmla="*/ 52819 h 1520725"/>
                  <a:gd name="connsiteX26" fmla="*/ 1739272 w 1831923"/>
                  <a:gd name="connsiteY26" fmla="*/ 51646 h 1520725"/>
                  <a:gd name="connsiteX27" fmla="*/ 1828238 w 1831923"/>
                  <a:gd name="connsiteY27" fmla="*/ 130251 h 1520725"/>
                  <a:gd name="connsiteX28" fmla="*/ 1830905 w 1831923"/>
                  <a:gd name="connsiteY28" fmla="*/ 172813 h 1520725"/>
                  <a:gd name="connsiteX0" fmla="*/ 1815851 w 1816869"/>
                  <a:gd name="connsiteY0" fmla="*/ 172813 h 1528251"/>
                  <a:gd name="connsiteX1" fmla="*/ 1737246 w 1816869"/>
                  <a:gd name="connsiteY1" fmla="*/ 261779 h 1528251"/>
                  <a:gd name="connsiteX2" fmla="*/ 1721863 w 1816869"/>
                  <a:gd name="connsiteY2" fmla="*/ 265901 h 1528251"/>
                  <a:gd name="connsiteX3" fmla="*/ 1698791 w 1816869"/>
                  <a:gd name="connsiteY3" fmla="*/ 316596 h 1528251"/>
                  <a:gd name="connsiteX4" fmla="*/ 1645541 w 1816869"/>
                  <a:gd name="connsiteY4" fmla="*/ 349852 h 1528251"/>
                  <a:gd name="connsiteX5" fmla="*/ 1333238 w 1816869"/>
                  <a:gd name="connsiteY5" fmla="*/ 433533 h 1528251"/>
                  <a:gd name="connsiteX6" fmla="*/ 1312662 w 1816869"/>
                  <a:gd name="connsiteY6" fmla="*/ 434823 h 1528251"/>
                  <a:gd name="connsiteX7" fmla="*/ 1308661 w 1816869"/>
                  <a:gd name="connsiteY7" fmla="*/ 436200 h 1528251"/>
                  <a:gd name="connsiteX8" fmla="*/ 1299677 w 1816869"/>
                  <a:gd name="connsiteY8" fmla="*/ 435637 h 1528251"/>
                  <a:gd name="connsiteX9" fmla="*/ 1290677 w 1816869"/>
                  <a:gd name="connsiteY9" fmla="*/ 436201 h 1528251"/>
                  <a:gd name="connsiteX10" fmla="*/ 1286668 w 1816869"/>
                  <a:gd name="connsiteY10" fmla="*/ 434821 h 1528251"/>
                  <a:gd name="connsiteX11" fmla="*/ 1266099 w 1816869"/>
                  <a:gd name="connsiteY11" fmla="*/ 433532 h 1528251"/>
                  <a:gd name="connsiteX12" fmla="*/ 932975 w 1816869"/>
                  <a:gd name="connsiteY12" fmla="*/ 364312 h 1528251"/>
                  <a:gd name="connsiteX13" fmla="*/ 586518 w 1816869"/>
                  <a:gd name="connsiteY13" fmla="*/ 427165 h 1528251"/>
                  <a:gd name="connsiteX14" fmla="*/ 440160 w 1816869"/>
                  <a:gd name="connsiteY14" fmla="*/ 419078 h 1528251"/>
                  <a:gd name="connsiteX15" fmla="*/ 437125 w 1816869"/>
                  <a:gd name="connsiteY15" fmla="*/ 418518 h 1528251"/>
                  <a:gd name="connsiteX16" fmla="*/ 548406 w 1816869"/>
                  <a:gd name="connsiteY16" fmla="*/ 1520725 h 1528251"/>
                  <a:gd name="connsiteX17" fmla="*/ 0 w 1816869"/>
                  <a:gd name="connsiteY17" fmla="*/ 1528251 h 1528251"/>
                  <a:gd name="connsiteX18" fmla="*/ 51106 w 1816869"/>
                  <a:gd name="connsiteY18" fmla="*/ 170614 h 1528251"/>
                  <a:gd name="connsiteX19" fmla="*/ 48486 w 1816869"/>
                  <a:gd name="connsiteY19" fmla="*/ 157638 h 1528251"/>
                  <a:gd name="connsiteX20" fmla="*/ 206124 w 1816869"/>
                  <a:gd name="connsiteY20" fmla="*/ 0 h 1528251"/>
                  <a:gd name="connsiteX21" fmla="*/ 979575 w 1816869"/>
                  <a:gd name="connsiteY21" fmla="*/ 0 h 1528251"/>
                  <a:gd name="connsiteX22" fmla="*/ 1299671 w 1816869"/>
                  <a:gd name="connsiteY22" fmla="*/ 86817 h 1528251"/>
                  <a:gd name="connsiteX23" fmla="*/ 1589950 w 1816869"/>
                  <a:gd name="connsiteY23" fmla="*/ 9037 h 1528251"/>
                  <a:gd name="connsiteX24" fmla="*/ 1702507 w 1816869"/>
                  <a:gd name="connsiteY24" fmla="*/ 46781 h 1528251"/>
                  <a:gd name="connsiteX25" fmla="*/ 1705506 w 1816869"/>
                  <a:gd name="connsiteY25" fmla="*/ 52819 h 1528251"/>
                  <a:gd name="connsiteX26" fmla="*/ 1724218 w 1816869"/>
                  <a:gd name="connsiteY26" fmla="*/ 51646 h 1528251"/>
                  <a:gd name="connsiteX27" fmla="*/ 1813184 w 1816869"/>
                  <a:gd name="connsiteY27" fmla="*/ 130251 h 1528251"/>
                  <a:gd name="connsiteX28" fmla="*/ 1815851 w 1816869"/>
                  <a:gd name="connsiteY28" fmla="*/ 172813 h 1528251"/>
                  <a:gd name="connsiteX0" fmla="*/ 1778221 w 1779239"/>
                  <a:gd name="connsiteY0" fmla="*/ 172813 h 1528253"/>
                  <a:gd name="connsiteX1" fmla="*/ 1699616 w 1779239"/>
                  <a:gd name="connsiteY1" fmla="*/ 261779 h 1528253"/>
                  <a:gd name="connsiteX2" fmla="*/ 1684233 w 1779239"/>
                  <a:gd name="connsiteY2" fmla="*/ 265901 h 1528253"/>
                  <a:gd name="connsiteX3" fmla="*/ 1661161 w 1779239"/>
                  <a:gd name="connsiteY3" fmla="*/ 316596 h 1528253"/>
                  <a:gd name="connsiteX4" fmla="*/ 1607911 w 1779239"/>
                  <a:gd name="connsiteY4" fmla="*/ 349852 h 1528253"/>
                  <a:gd name="connsiteX5" fmla="*/ 1295608 w 1779239"/>
                  <a:gd name="connsiteY5" fmla="*/ 433533 h 1528253"/>
                  <a:gd name="connsiteX6" fmla="*/ 1275032 w 1779239"/>
                  <a:gd name="connsiteY6" fmla="*/ 434823 h 1528253"/>
                  <a:gd name="connsiteX7" fmla="*/ 1271031 w 1779239"/>
                  <a:gd name="connsiteY7" fmla="*/ 436200 h 1528253"/>
                  <a:gd name="connsiteX8" fmla="*/ 1262047 w 1779239"/>
                  <a:gd name="connsiteY8" fmla="*/ 435637 h 1528253"/>
                  <a:gd name="connsiteX9" fmla="*/ 1253047 w 1779239"/>
                  <a:gd name="connsiteY9" fmla="*/ 436201 h 1528253"/>
                  <a:gd name="connsiteX10" fmla="*/ 1249038 w 1779239"/>
                  <a:gd name="connsiteY10" fmla="*/ 434821 h 1528253"/>
                  <a:gd name="connsiteX11" fmla="*/ 1228469 w 1779239"/>
                  <a:gd name="connsiteY11" fmla="*/ 433532 h 1528253"/>
                  <a:gd name="connsiteX12" fmla="*/ 895345 w 1779239"/>
                  <a:gd name="connsiteY12" fmla="*/ 364312 h 1528253"/>
                  <a:gd name="connsiteX13" fmla="*/ 548888 w 1779239"/>
                  <a:gd name="connsiteY13" fmla="*/ 427165 h 1528253"/>
                  <a:gd name="connsiteX14" fmla="*/ 402530 w 1779239"/>
                  <a:gd name="connsiteY14" fmla="*/ 419078 h 1528253"/>
                  <a:gd name="connsiteX15" fmla="*/ 399495 w 1779239"/>
                  <a:gd name="connsiteY15" fmla="*/ 418518 h 1528253"/>
                  <a:gd name="connsiteX16" fmla="*/ 510776 w 1779239"/>
                  <a:gd name="connsiteY16" fmla="*/ 1520725 h 1528253"/>
                  <a:gd name="connsiteX17" fmla="*/ 0 w 1779239"/>
                  <a:gd name="connsiteY17" fmla="*/ 1528253 h 1528253"/>
                  <a:gd name="connsiteX18" fmla="*/ 13476 w 1779239"/>
                  <a:gd name="connsiteY18" fmla="*/ 170614 h 1528253"/>
                  <a:gd name="connsiteX19" fmla="*/ 10856 w 1779239"/>
                  <a:gd name="connsiteY19" fmla="*/ 157638 h 1528253"/>
                  <a:gd name="connsiteX20" fmla="*/ 168494 w 1779239"/>
                  <a:gd name="connsiteY20" fmla="*/ 0 h 1528253"/>
                  <a:gd name="connsiteX21" fmla="*/ 941945 w 1779239"/>
                  <a:gd name="connsiteY21" fmla="*/ 0 h 1528253"/>
                  <a:gd name="connsiteX22" fmla="*/ 1262041 w 1779239"/>
                  <a:gd name="connsiteY22" fmla="*/ 86817 h 1528253"/>
                  <a:gd name="connsiteX23" fmla="*/ 1552320 w 1779239"/>
                  <a:gd name="connsiteY23" fmla="*/ 9037 h 1528253"/>
                  <a:gd name="connsiteX24" fmla="*/ 1664877 w 1779239"/>
                  <a:gd name="connsiteY24" fmla="*/ 46781 h 1528253"/>
                  <a:gd name="connsiteX25" fmla="*/ 1667876 w 1779239"/>
                  <a:gd name="connsiteY25" fmla="*/ 52819 h 1528253"/>
                  <a:gd name="connsiteX26" fmla="*/ 1686588 w 1779239"/>
                  <a:gd name="connsiteY26" fmla="*/ 51646 h 1528253"/>
                  <a:gd name="connsiteX27" fmla="*/ 1775554 w 1779239"/>
                  <a:gd name="connsiteY27" fmla="*/ 130251 h 1528253"/>
                  <a:gd name="connsiteX28" fmla="*/ 1778221 w 1779239"/>
                  <a:gd name="connsiteY28" fmla="*/ 172813 h 1528253"/>
                  <a:gd name="connsiteX0" fmla="*/ 1778221 w 1779239"/>
                  <a:gd name="connsiteY0" fmla="*/ 172813 h 1565881"/>
                  <a:gd name="connsiteX1" fmla="*/ 1699616 w 1779239"/>
                  <a:gd name="connsiteY1" fmla="*/ 261779 h 1565881"/>
                  <a:gd name="connsiteX2" fmla="*/ 1684233 w 1779239"/>
                  <a:gd name="connsiteY2" fmla="*/ 265901 h 1565881"/>
                  <a:gd name="connsiteX3" fmla="*/ 1661161 w 1779239"/>
                  <a:gd name="connsiteY3" fmla="*/ 316596 h 1565881"/>
                  <a:gd name="connsiteX4" fmla="*/ 1607911 w 1779239"/>
                  <a:gd name="connsiteY4" fmla="*/ 349852 h 1565881"/>
                  <a:gd name="connsiteX5" fmla="*/ 1295608 w 1779239"/>
                  <a:gd name="connsiteY5" fmla="*/ 433533 h 1565881"/>
                  <a:gd name="connsiteX6" fmla="*/ 1275032 w 1779239"/>
                  <a:gd name="connsiteY6" fmla="*/ 434823 h 1565881"/>
                  <a:gd name="connsiteX7" fmla="*/ 1271031 w 1779239"/>
                  <a:gd name="connsiteY7" fmla="*/ 436200 h 1565881"/>
                  <a:gd name="connsiteX8" fmla="*/ 1262047 w 1779239"/>
                  <a:gd name="connsiteY8" fmla="*/ 435637 h 1565881"/>
                  <a:gd name="connsiteX9" fmla="*/ 1253047 w 1779239"/>
                  <a:gd name="connsiteY9" fmla="*/ 436201 h 1565881"/>
                  <a:gd name="connsiteX10" fmla="*/ 1249038 w 1779239"/>
                  <a:gd name="connsiteY10" fmla="*/ 434821 h 1565881"/>
                  <a:gd name="connsiteX11" fmla="*/ 1228469 w 1779239"/>
                  <a:gd name="connsiteY11" fmla="*/ 433532 h 1565881"/>
                  <a:gd name="connsiteX12" fmla="*/ 895345 w 1779239"/>
                  <a:gd name="connsiteY12" fmla="*/ 364312 h 1565881"/>
                  <a:gd name="connsiteX13" fmla="*/ 548888 w 1779239"/>
                  <a:gd name="connsiteY13" fmla="*/ 427165 h 1565881"/>
                  <a:gd name="connsiteX14" fmla="*/ 402530 w 1779239"/>
                  <a:gd name="connsiteY14" fmla="*/ 419078 h 1565881"/>
                  <a:gd name="connsiteX15" fmla="*/ 399495 w 1779239"/>
                  <a:gd name="connsiteY15" fmla="*/ 418518 h 1565881"/>
                  <a:gd name="connsiteX16" fmla="*/ 503253 w 1779239"/>
                  <a:gd name="connsiteY16" fmla="*/ 1565881 h 1565881"/>
                  <a:gd name="connsiteX17" fmla="*/ 0 w 1779239"/>
                  <a:gd name="connsiteY17" fmla="*/ 1528253 h 1565881"/>
                  <a:gd name="connsiteX18" fmla="*/ 13476 w 1779239"/>
                  <a:gd name="connsiteY18" fmla="*/ 170614 h 1565881"/>
                  <a:gd name="connsiteX19" fmla="*/ 10856 w 1779239"/>
                  <a:gd name="connsiteY19" fmla="*/ 157638 h 1565881"/>
                  <a:gd name="connsiteX20" fmla="*/ 168494 w 1779239"/>
                  <a:gd name="connsiteY20" fmla="*/ 0 h 1565881"/>
                  <a:gd name="connsiteX21" fmla="*/ 941945 w 1779239"/>
                  <a:gd name="connsiteY21" fmla="*/ 0 h 1565881"/>
                  <a:gd name="connsiteX22" fmla="*/ 1262041 w 1779239"/>
                  <a:gd name="connsiteY22" fmla="*/ 86817 h 1565881"/>
                  <a:gd name="connsiteX23" fmla="*/ 1552320 w 1779239"/>
                  <a:gd name="connsiteY23" fmla="*/ 9037 h 1565881"/>
                  <a:gd name="connsiteX24" fmla="*/ 1664877 w 1779239"/>
                  <a:gd name="connsiteY24" fmla="*/ 46781 h 1565881"/>
                  <a:gd name="connsiteX25" fmla="*/ 1667876 w 1779239"/>
                  <a:gd name="connsiteY25" fmla="*/ 52819 h 1565881"/>
                  <a:gd name="connsiteX26" fmla="*/ 1686588 w 1779239"/>
                  <a:gd name="connsiteY26" fmla="*/ 51646 h 1565881"/>
                  <a:gd name="connsiteX27" fmla="*/ 1775554 w 1779239"/>
                  <a:gd name="connsiteY27" fmla="*/ 130251 h 1565881"/>
                  <a:gd name="connsiteX28" fmla="*/ 1778221 w 1779239"/>
                  <a:gd name="connsiteY28" fmla="*/ 172813 h 1565881"/>
                  <a:gd name="connsiteX0" fmla="*/ 1785744 w 1786762"/>
                  <a:gd name="connsiteY0" fmla="*/ 172813 h 1588460"/>
                  <a:gd name="connsiteX1" fmla="*/ 1707139 w 1786762"/>
                  <a:gd name="connsiteY1" fmla="*/ 261779 h 1588460"/>
                  <a:gd name="connsiteX2" fmla="*/ 1691756 w 1786762"/>
                  <a:gd name="connsiteY2" fmla="*/ 265901 h 1588460"/>
                  <a:gd name="connsiteX3" fmla="*/ 1668684 w 1786762"/>
                  <a:gd name="connsiteY3" fmla="*/ 316596 h 1588460"/>
                  <a:gd name="connsiteX4" fmla="*/ 1615434 w 1786762"/>
                  <a:gd name="connsiteY4" fmla="*/ 349852 h 1588460"/>
                  <a:gd name="connsiteX5" fmla="*/ 1303131 w 1786762"/>
                  <a:gd name="connsiteY5" fmla="*/ 433533 h 1588460"/>
                  <a:gd name="connsiteX6" fmla="*/ 1282555 w 1786762"/>
                  <a:gd name="connsiteY6" fmla="*/ 434823 h 1588460"/>
                  <a:gd name="connsiteX7" fmla="*/ 1278554 w 1786762"/>
                  <a:gd name="connsiteY7" fmla="*/ 436200 h 1588460"/>
                  <a:gd name="connsiteX8" fmla="*/ 1269570 w 1786762"/>
                  <a:gd name="connsiteY8" fmla="*/ 435637 h 1588460"/>
                  <a:gd name="connsiteX9" fmla="*/ 1260570 w 1786762"/>
                  <a:gd name="connsiteY9" fmla="*/ 436201 h 1588460"/>
                  <a:gd name="connsiteX10" fmla="*/ 1256561 w 1786762"/>
                  <a:gd name="connsiteY10" fmla="*/ 434821 h 1588460"/>
                  <a:gd name="connsiteX11" fmla="*/ 1235992 w 1786762"/>
                  <a:gd name="connsiteY11" fmla="*/ 433532 h 1588460"/>
                  <a:gd name="connsiteX12" fmla="*/ 902868 w 1786762"/>
                  <a:gd name="connsiteY12" fmla="*/ 364312 h 1588460"/>
                  <a:gd name="connsiteX13" fmla="*/ 556411 w 1786762"/>
                  <a:gd name="connsiteY13" fmla="*/ 427165 h 1588460"/>
                  <a:gd name="connsiteX14" fmla="*/ 410053 w 1786762"/>
                  <a:gd name="connsiteY14" fmla="*/ 419078 h 1588460"/>
                  <a:gd name="connsiteX15" fmla="*/ 407018 w 1786762"/>
                  <a:gd name="connsiteY15" fmla="*/ 418518 h 1588460"/>
                  <a:gd name="connsiteX16" fmla="*/ 510776 w 1786762"/>
                  <a:gd name="connsiteY16" fmla="*/ 1565881 h 1588460"/>
                  <a:gd name="connsiteX17" fmla="*/ 0 w 1786762"/>
                  <a:gd name="connsiteY17" fmla="*/ 1588460 h 1588460"/>
                  <a:gd name="connsiteX18" fmla="*/ 20999 w 1786762"/>
                  <a:gd name="connsiteY18" fmla="*/ 170614 h 1588460"/>
                  <a:gd name="connsiteX19" fmla="*/ 18379 w 1786762"/>
                  <a:gd name="connsiteY19" fmla="*/ 157638 h 1588460"/>
                  <a:gd name="connsiteX20" fmla="*/ 176017 w 1786762"/>
                  <a:gd name="connsiteY20" fmla="*/ 0 h 1588460"/>
                  <a:gd name="connsiteX21" fmla="*/ 949468 w 1786762"/>
                  <a:gd name="connsiteY21" fmla="*/ 0 h 1588460"/>
                  <a:gd name="connsiteX22" fmla="*/ 1269564 w 1786762"/>
                  <a:gd name="connsiteY22" fmla="*/ 86817 h 1588460"/>
                  <a:gd name="connsiteX23" fmla="*/ 1559843 w 1786762"/>
                  <a:gd name="connsiteY23" fmla="*/ 9037 h 1588460"/>
                  <a:gd name="connsiteX24" fmla="*/ 1672400 w 1786762"/>
                  <a:gd name="connsiteY24" fmla="*/ 46781 h 1588460"/>
                  <a:gd name="connsiteX25" fmla="*/ 1675399 w 1786762"/>
                  <a:gd name="connsiteY25" fmla="*/ 52819 h 1588460"/>
                  <a:gd name="connsiteX26" fmla="*/ 1694111 w 1786762"/>
                  <a:gd name="connsiteY26" fmla="*/ 51646 h 1588460"/>
                  <a:gd name="connsiteX27" fmla="*/ 1783077 w 1786762"/>
                  <a:gd name="connsiteY27" fmla="*/ 130251 h 1588460"/>
                  <a:gd name="connsiteX28" fmla="*/ 1785744 w 1786762"/>
                  <a:gd name="connsiteY28" fmla="*/ 172813 h 1588460"/>
                  <a:gd name="connsiteX0" fmla="*/ 1778218 w 1779236"/>
                  <a:gd name="connsiteY0" fmla="*/ 172813 h 1565881"/>
                  <a:gd name="connsiteX1" fmla="*/ 1699613 w 1779236"/>
                  <a:gd name="connsiteY1" fmla="*/ 261779 h 1565881"/>
                  <a:gd name="connsiteX2" fmla="*/ 1684230 w 1779236"/>
                  <a:gd name="connsiteY2" fmla="*/ 265901 h 1565881"/>
                  <a:gd name="connsiteX3" fmla="*/ 1661158 w 1779236"/>
                  <a:gd name="connsiteY3" fmla="*/ 316596 h 1565881"/>
                  <a:gd name="connsiteX4" fmla="*/ 1607908 w 1779236"/>
                  <a:gd name="connsiteY4" fmla="*/ 349852 h 1565881"/>
                  <a:gd name="connsiteX5" fmla="*/ 1295605 w 1779236"/>
                  <a:gd name="connsiteY5" fmla="*/ 433533 h 1565881"/>
                  <a:gd name="connsiteX6" fmla="*/ 1275029 w 1779236"/>
                  <a:gd name="connsiteY6" fmla="*/ 434823 h 1565881"/>
                  <a:gd name="connsiteX7" fmla="*/ 1271028 w 1779236"/>
                  <a:gd name="connsiteY7" fmla="*/ 436200 h 1565881"/>
                  <a:gd name="connsiteX8" fmla="*/ 1262044 w 1779236"/>
                  <a:gd name="connsiteY8" fmla="*/ 435637 h 1565881"/>
                  <a:gd name="connsiteX9" fmla="*/ 1253044 w 1779236"/>
                  <a:gd name="connsiteY9" fmla="*/ 436201 h 1565881"/>
                  <a:gd name="connsiteX10" fmla="*/ 1249035 w 1779236"/>
                  <a:gd name="connsiteY10" fmla="*/ 434821 h 1565881"/>
                  <a:gd name="connsiteX11" fmla="*/ 1228466 w 1779236"/>
                  <a:gd name="connsiteY11" fmla="*/ 433532 h 1565881"/>
                  <a:gd name="connsiteX12" fmla="*/ 895342 w 1779236"/>
                  <a:gd name="connsiteY12" fmla="*/ 364312 h 1565881"/>
                  <a:gd name="connsiteX13" fmla="*/ 548885 w 1779236"/>
                  <a:gd name="connsiteY13" fmla="*/ 427165 h 1565881"/>
                  <a:gd name="connsiteX14" fmla="*/ 402527 w 1779236"/>
                  <a:gd name="connsiteY14" fmla="*/ 419078 h 1565881"/>
                  <a:gd name="connsiteX15" fmla="*/ 399492 w 1779236"/>
                  <a:gd name="connsiteY15" fmla="*/ 418518 h 1565881"/>
                  <a:gd name="connsiteX16" fmla="*/ 503250 w 1779236"/>
                  <a:gd name="connsiteY16" fmla="*/ 1565881 h 1565881"/>
                  <a:gd name="connsiteX17" fmla="*/ 0 w 1779236"/>
                  <a:gd name="connsiteY17" fmla="*/ 1558358 h 1565881"/>
                  <a:gd name="connsiteX18" fmla="*/ 13473 w 1779236"/>
                  <a:gd name="connsiteY18" fmla="*/ 170614 h 1565881"/>
                  <a:gd name="connsiteX19" fmla="*/ 10853 w 1779236"/>
                  <a:gd name="connsiteY19" fmla="*/ 157638 h 1565881"/>
                  <a:gd name="connsiteX20" fmla="*/ 168491 w 1779236"/>
                  <a:gd name="connsiteY20" fmla="*/ 0 h 1565881"/>
                  <a:gd name="connsiteX21" fmla="*/ 941942 w 1779236"/>
                  <a:gd name="connsiteY21" fmla="*/ 0 h 1565881"/>
                  <a:gd name="connsiteX22" fmla="*/ 1262038 w 1779236"/>
                  <a:gd name="connsiteY22" fmla="*/ 86817 h 1565881"/>
                  <a:gd name="connsiteX23" fmla="*/ 1552317 w 1779236"/>
                  <a:gd name="connsiteY23" fmla="*/ 9037 h 1565881"/>
                  <a:gd name="connsiteX24" fmla="*/ 1664874 w 1779236"/>
                  <a:gd name="connsiteY24" fmla="*/ 46781 h 1565881"/>
                  <a:gd name="connsiteX25" fmla="*/ 1667873 w 1779236"/>
                  <a:gd name="connsiteY25" fmla="*/ 52819 h 1565881"/>
                  <a:gd name="connsiteX26" fmla="*/ 1686585 w 1779236"/>
                  <a:gd name="connsiteY26" fmla="*/ 51646 h 1565881"/>
                  <a:gd name="connsiteX27" fmla="*/ 1775551 w 1779236"/>
                  <a:gd name="connsiteY27" fmla="*/ 130251 h 1565881"/>
                  <a:gd name="connsiteX28" fmla="*/ 1778218 w 1779236"/>
                  <a:gd name="connsiteY28" fmla="*/ 172813 h 1565881"/>
                  <a:gd name="connsiteX0" fmla="*/ 1785744 w 1786762"/>
                  <a:gd name="connsiteY0" fmla="*/ 172813 h 1580935"/>
                  <a:gd name="connsiteX1" fmla="*/ 1707139 w 1786762"/>
                  <a:gd name="connsiteY1" fmla="*/ 261779 h 1580935"/>
                  <a:gd name="connsiteX2" fmla="*/ 1691756 w 1786762"/>
                  <a:gd name="connsiteY2" fmla="*/ 265901 h 1580935"/>
                  <a:gd name="connsiteX3" fmla="*/ 1668684 w 1786762"/>
                  <a:gd name="connsiteY3" fmla="*/ 316596 h 1580935"/>
                  <a:gd name="connsiteX4" fmla="*/ 1615434 w 1786762"/>
                  <a:gd name="connsiteY4" fmla="*/ 349852 h 1580935"/>
                  <a:gd name="connsiteX5" fmla="*/ 1303131 w 1786762"/>
                  <a:gd name="connsiteY5" fmla="*/ 433533 h 1580935"/>
                  <a:gd name="connsiteX6" fmla="*/ 1282555 w 1786762"/>
                  <a:gd name="connsiteY6" fmla="*/ 434823 h 1580935"/>
                  <a:gd name="connsiteX7" fmla="*/ 1278554 w 1786762"/>
                  <a:gd name="connsiteY7" fmla="*/ 436200 h 1580935"/>
                  <a:gd name="connsiteX8" fmla="*/ 1269570 w 1786762"/>
                  <a:gd name="connsiteY8" fmla="*/ 435637 h 1580935"/>
                  <a:gd name="connsiteX9" fmla="*/ 1260570 w 1786762"/>
                  <a:gd name="connsiteY9" fmla="*/ 436201 h 1580935"/>
                  <a:gd name="connsiteX10" fmla="*/ 1256561 w 1786762"/>
                  <a:gd name="connsiteY10" fmla="*/ 434821 h 1580935"/>
                  <a:gd name="connsiteX11" fmla="*/ 1235992 w 1786762"/>
                  <a:gd name="connsiteY11" fmla="*/ 433532 h 1580935"/>
                  <a:gd name="connsiteX12" fmla="*/ 902868 w 1786762"/>
                  <a:gd name="connsiteY12" fmla="*/ 364312 h 1580935"/>
                  <a:gd name="connsiteX13" fmla="*/ 556411 w 1786762"/>
                  <a:gd name="connsiteY13" fmla="*/ 427165 h 1580935"/>
                  <a:gd name="connsiteX14" fmla="*/ 410053 w 1786762"/>
                  <a:gd name="connsiteY14" fmla="*/ 419078 h 1580935"/>
                  <a:gd name="connsiteX15" fmla="*/ 407018 w 1786762"/>
                  <a:gd name="connsiteY15" fmla="*/ 418518 h 1580935"/>
                  <a:gd name="connsiteX16" fmla="*/ 510776 w 1786762"/>
                  <a:gd name="connsiteY16" fmla="*/ 1565881 h 1580935"/>
                  <a:gd name="connsiteX17" fmla="*/ 0 w 1786762"/>
                  <a:gd name="connsiteY17" fmla="*/ 1580935 h 1580935"/>
                  <a:gd name="connsiteX18" fmla="*/ 20999 w 1786762"/>
                  <a:gd name="connsiteY18" fmla="*/ 170614 h 1580935"/>
                  <a:gd name="connsiteX19" fmla="*/ 18379 w 1786762"/>
                  <a:gd name="connsiteY19" fmla="*/ 157638 h 1580935"/>
                  <a:gd name="connsiteX20" fmla="*/ 176017 w 1786762"/>
                  <a:gd name="connsiteY20" fmla="*/ 0 h 1580935"/>
                  <a:gd name="connsiteX21" fmla="*/ 949468 w 1786762"/>
                  <a:gd name="connsiteY21" fmla="*/ 0 h 1580935"/>
                  <a:gd name="connsiteX22" fmla="*/ 1269564 w 1786762"/>
                  <a:gd name="connsiteY22" fmla="*/ 86817 h 1580935"/>
                  <a:gd name="connsiteX23" fmla="*/ 1559843 w 1786762"/>
                  <a:gd name="connsiteY23" fmla="*/ 9037 h 1580935"/>
                  <a:gd name="connsiteX24" fmla="*/ 1672400 w 1786762"/>
                  <a:gd name="connsiteY24" fmla="*/ 46781 h 1580935"/>
                  <a:gd name="connsiteX25" fmla="*/ 1675399 w 1786762"/>
                  <a:gd name="connsiteY25" fmla="*/ 52819 h 1580935"/>
                  <a:gd name="connsiteX26" fmla="*/ 1694111 w 1786762"/>
                  <a:gd name="connsiteY26" fmla="*/ 51646 h 1580935"/>
                  <a:gd name="connsiteX27" fmla="*/ 1783077 w 1786762"/>
                  <a:gd name="connsiteY27" fmla="*/ 130251 h 1580935"/>
                  <a:gd name="connsiteX28" fmla="*/ 1785744 w 1786762"/>
                  <a:gd name="connsiteY28" fmla="*/ 172813 h 1580935"/>
                  <a:gd name="connsiteX0" fmla="*/ 1785744 w 1786762"/>
                  <a:gd name="connsiteY0" fmla="*/ 172813 h 1588460"/>
                  <a:gd name="connsiteX1" fmla="*/ 1707139 w 1786762"/>
                  <a:gd name="connsiteY1" fmla="*/ 261779 h 1588460"/>
                  <a:gd name="connsiteX2" fmla="*/ 1691756 w 1786762"/>
                  <a:gd name="connsiteY2" fmla="*/ 265901 h 1588460"/>
                  <a:gd name="connsiteX3" fmla="*/ 1668684 w 1786762"/>
                  <a:gd name="connsiteY3" fmla="*/ 316596 h 1588460"/>
                  <a:gd name="connsiteX4" fmla="*/ 1615434 w 1786762"/>
                  <a:gd name="connsiteY4" fmla="*/ 349852 h 1588460"/>
                  <a:gd name="connsiteX5" fmla="*/ 1303131 w 1786762"/>
                  <a:gd name="connsiteY5" fmla="*/ 433533 h 1588460"/>
                  <a:gd name="connsiteX6" fmla="*/ 1282555 w 1786762"/>
                  <a:gd name="connsiteY6" fmla="*/ 434823 h 1588460"/>
                  <a:gd name="connsiteX7" fmla="*/ 1278554 w 1786762"/>
                  <a:gd name="connsiteY7" fmla="*/ 436200 h 1588460"/>
                  <a:gd name="connsiteX8" fmla="*/ 1269570 w 1786762"/>
                  <a:gd name="connsiteY8" fmla="*/ 435637 h 1588460"/>
                  <a:gd name="connsiteX9" fmla="*/ 1260570 w 1786762"/>
                  <a:gd name="connsiteY9" fmla="*/ 436201 h 1588460"/>
                  <a:gd name="connsiteX10" fmla="*/ 1256561 w 1786762"/>
                  <a:gd name="connsiteY10" fmla="*/ 434821 h 1588460"/>
                  <a:gd name="connsiteX11" fmla="*/ 1235992 w 1786762"/>
                  <a:gd name="connsiteY11" fmla="*/ 433532 h 1588460"/>
                  <a:gd name="connsiteX12" fmla="*/ 902868 w 1786762"/>
                  <a:gd name="connsiteY12" fmla="*/ 364312 h 1588460"/>
                  <a:gd name="connsiteX13" fmla="*/ 556411 w 1786762"/>
                  <a:gd name="connsiteY13" fmla="*/ 427165 h 1588460"/>
                  <a:gd name="connsiteX14" fmla="*/ 410053 w 1786762"/>
                  <a:gd name="connsiteY14" fmla="*/ 419078 h 1588460"/>
                  <a:gd name="connsiteX15" fmla="*/ 407018 w 1786762"/>
                  <a:gd name="connsiteY15" fmla="*/ 418518 h 1588460"/>
                  <a:gd name="connsiteX16" fmla="*/ 510778 w 1786762"/>
                  <a:gd name="connsiteY16" fmla="*/ 1588460 h 1588460"/>
                  <a:gd name="connsiteX17" fmla="*/ 0 w 1786762"/>
                  <a:gd name="connsiteY17" fmla="*/ 1580935 h 1588460"/>
                  <a:gd name="connsiteX18" fmla="*/ 20999 w 1786762"/>
                  <a:gd name="connsiteY18" fmla="*/ 170614 h 1588460"/>
                  <a:gd name="connsiteX19" fmla="*/ 18379 w 1786762"/>
                  <a:gd name="connsiteY19" fmla="*/ 157638 h 1588460"/>
                  <a:gd name="connsiteX20" fmla="*/ 176017 w 1786762"/>
                  <a:gd name="connsiteY20" fmla="*/ 0 h 1588460"/>
                  <a:gd name="connsiteX21" fmla="*/ 949468 w 1786762"/>
                  <a:gd name="connsiteY21" fmla="*/ 0 h 1588460"/>
                  <a:gd name="connsiteX22" fmla="*/ 1269564 w 1786762"/>
                  <a:gd name="connsiteY22" fmla="*/ 86817 h 1588460"/>
                  <a:gd name="connsiteX23" fmla="*/ 1559843 w 1786762"/>
                  <a:gd name="connsiteY23" fmla="*/ 9037 h 1588460"/>
                  <a:gd name="connsiteX24" fmla="*/ 1672400 w 1786762"/>
                  <a:gd name="connsiteY24" fmla="*/ 46781 h 1588460"/>
                  <a:gd name="connsiteX25" fmla="*/ 1675399 w 1786762"/>
                  <a:gd name="connsiteY25" fmla="*/ 52819 h 1588460"/>
                  <a:gd name="connsiteX26" fmla="*/ 1694111 w 1786762"/>
                  <a:gd name="connsiteY26" fmla="*/ 51646 h 1588460"/>
                  <a:gd name="connsiteX27" fmla="*/ 1783077 w 1786762"/>
                  <a:gd name="connsiteY27" fmla="*/ 130251 h 1588460"/>
                  <a:gd name="connsiteX28" fmla="*/ 1785744 w 1786762"/>
                  <a:gd name="connsiteY28" fmla="*/ 172813 h 158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786762" h="1588460">
                    <a:moveTo>
                      <a:pt x="1785744" y="172813"/>
                    </a:moveTo>
                    <a:cubicBezTo>
                      <a:pt x="1779972" y="214264"/>
                      <a:pt x="1750107" y="250266"/>
                      <a:pt x="1707139" y="261779"/>
                    </a:cubicBezTo>
                    <a:lnTo>
                      <a:pt x="1691756" y="265901"/>
                    </a:lnTo>
                    <a:lnTo>
                      <a:pt x="1668684" y="316596"/>
                    </a:lnTo>
                    <a:cubicBezTo>
                      <a:pt x="1655126" y="332217"/>
                      <a:pt x="1636917" y="344096"/>
                      <a:pt x="1615434" y="349852"/>
                    </a:cubicBezTo>
                    <a:lnTo>
                      <a:pt x="1303131" y="433533"/>
                    </a:lnTo>
                    <a:lnTo>
                      <a:pt x="1282555" y="434823"/>
                    </a:lnTo>
                    <a:lnTo>
                      <a:pt x="1278554" y="436200"/>
                    </a:lnTo>
                    <a:lnTo>
                      <a:pt x="1269570" y="435637"/>
                    </a:lnTo>
                    <a:lnTo>
                      <a:pt x="1260570" y="436201"/>
                    </a:lnTo>
                    <a:lnTo>
                      <a:pt x="1256561" y="434821"/>
                    </a:lnTo>
                    <a:lnTo>
                      <a:pt x="1235992" y="433532"/>
                    </a:lnTo>
                    <a:lnTo>
                      <a:pt x="902868" y="364312"/>
                    </a:lnTo>
                    <a:cubicBezTo>
                      <a:pt x="845787" y="401248"/>
                      <a:pt x="712158" y="427165"/>
                      <a:pt x="556411" y="427165"/>
                    </a:cubicBezTo>
                    <a:cubicBezTo>
                      <a:pt x="504496" y="427165"/>
                      <a:pt x="455038" y="424285"/>
                      <a:pt x="410053" y="419078"/>
                    </a:cubicBezTo>
                    <a:lnTo>
                      <a:pt x="407018" y="418518"/>
                    </a:lnTo>
                    <a:lnTo>
                      <a:pt x="510778" y="1588460"/>
                    </a:lnTo>
                    <a:lnTo>
                      <a:pt x="0" y="1580935"/>
                    </a:lnTo>
                    <a:lnTo>
                      <a:pt x="20999" y="170614"/>
                    </a:lnTo>
                    <a:lnTo>
                      <a:pt x="18379" y="157638"/>
                    </a:lnTo>
                    <a:cubicBezTo>
                      <a:pt x="18379" y="70577"/>
                      <a:pt x="88956" y="0"/>
                      <a:pt x="176017" y="0"/>
                    </a:cubicBezTo>
                    <a:lnTo>
                      <a:pt x="949468" y="0"/>
                    </a:lnTo>
                    <a:cubicBezTo>
                      <a:pt x="1131726" y="14469"/>
                      <a:pt x="1167835" y="85311"/>
                      <a:pt x="1269564" y="86817"/>
                    </a:cubicBezTo>
                    <a:lnTo>
                      <a:pt x="1559843" y="9037"/>
                    </a:lnTo>
                    <a:cubicBezTo>
                      <a:pt x="1602811" y="-2476"/>
                      <a:pt x="1646677" y="13770"/>
                      <a:pt x="1672400" y="46781"/>
                    </a:cubicBezTo>
                    <a:lnTo>
                      <a:pt x="1675399" y="52819"/>
                    </a:lnTo>
                    <a:lnTo>
                      <a:pt x="1694111" y="51646"/>
                    </a:lnTo>
                    <a:cubicBezTo>
                      <a:pt x="1735561" y="57417"/>
                      <a:pt x="1771564" y="87283"/>
                      <a:pt x="1783077" y="130251"/>
                    </a:cubicBezTo>
                    <a:cubicBezTo>
                      <a:pt x="1786914" y="144574"/>
                      <a:pt x="1787668" y="158996"/>
                      <a:pt x="1785744" y="172813"/>
                    </a:cubicBezTo>
                    <a:close/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四角形: 角を丸くする 19703">
                <a:extLst>
                  <a:ext uri="{FF2B5EF4-FFF2-40B4-BE49-F238E27FC236}">
                    <a16:creationId xmlns:a16="http://schemas.microsoft.com/office/drawing/2014/main" id="{889F1BF1-4BD8-CD44-88ED-D1E9686B4737}"/>
                  </a:ext>
                </a:extLst>
              </p:cNvPr>
              <p:cNvSpPr/>
              <p:nvPr/>
            </p:nvSpPr>
            <p:spPr bwMode="auto">
              <a:xfrm rot="21122955">
                <a:off x="1367034" y="4080970"/>
                <a:ext cx="233116" cy="617860"/>
              </a:xfrm>
              <a:custGeom>
                <a:avLst/>
                <a:gdLst>
                  <a:gd name="connsiteX0" fmla="*/ 0 w 233116"/>
                  <a:gd name="connsiteY0" fmla="*/ 116558 h 734418"/>
                  <a:gd name="connsiteX1" fmla="*/ 116558 w 233116"/>
                  <a:gd name="connsiteY1" fmla="*/ 0 h 734418"/>
                  <a:gd name="connsiteX2" fmla="*/ 116558 w 233116"/>
                  <a:gd name="connsiteY2" fmla="*/ 0 h 734418"/>
                  <a:gd name="connsiteX3" fmla="*/ 233116 w 233116"/>
                  <a:gd name="connsiteY3" fmla="*/ 116558 h 734418"/>
                  <a:gd name="connsiteX4" fmla="*/ 233116 w 233116"/>
                  <a:gd name="connsiteY4" fmla="*/ 617860 h 734418"/>
                  <a:gd name="connsiteX5" fmla="*/ 116558 w 233116"/>
                  <a:gd name="connsiteY5" fmla="*/ 734418 h 734418"/>
                  <a:gd name="connsiteX6" fmla="*/ 116558 w 233116"/>
                  <a:gd name="connsiteY6" fmla="*/ 734418 h 734418"/>
                  <a:gd name="connsiteX7" fmla="*/ 0 w 233116"/>
                  <a:gd name="connsiteY7" fmla="*/ 617860 h 734418"/>
                  <a:gd name="connsiteX8" fmla="*/ 0 w 233116"/>
                  <a:gd name="connsiteY8" fmla="*/ 116558 h 734418"/>
                  <a:gd name="connsiteX0" fmla="*/ 116558 w 233116"/>
                  <a:gd name="connsiteY0" fmla="*/ 734418 h 825858"/>
                  <a:gd name="connsiteX1" fmla="*/ 0 w 233116"/>
                  <a:gd name="connsiteY1" fmla="*/ 617860 h 825858"/>
                  <a:gd name="connsiteX2" fmla="*/ 0 w 233116"/>
                  <a:gd name="connsiteY2" fmla="*/ 116558 h 825858"/>
                  <a:gd name="connsiteX3" fmla="*/ 116558 w 233116"/>
                  <a:gd name="connsiteY3" fmla="*/ 0 h 825858"/>
                  <a:gd name="connsiteX4" fmla="*/ 116558 w 233116"/>
                  <a:gd name="connsiteY4" fmla="*/ 0 h 825858"/>
                  <a:gd name="connsiteX5" fmla="*/ 233116 w 233116"/>
                  <a:gd name="connsiteY5" fmla="*/ 116558 h 825858"/>
                  <a:gd name="connsiteX6" fmla="*/ 233116 w 233116"/>
                  <a:gd name="connsiteY6" fmla="*/ 617860 h 825858"/>
                  <a:gd name="connsiteX7" fmla="*/ 116558 w 233116"/>
                  <a:gd name="connsiteY7" fmla="*/ 734418 h 825858"/>
                  <a:gd name="connsiteX8" fmla="*/ 207998 w 233116"/>
                  <a:gd name="connsiteY8" fmla="*/ 825858 h 825858"/>
                  <a:gd name="connsiteX0" fmla="*/ 116558 w 233116"/>
                  <a:gd name="connsiteY0" fmla="*/ 734418 h 825858"/>
                  <a:gd name="connsiteX1" fmla="*/ 0 w 233116"/>
                  <a:gd name="connsiteY1" fmla="*/ 617860 h 825858"/>
                  <a:gd name="connsiteX2" fmla="*/ 0 w 233116"/>
                  <a:gd name="connsiteY2" fmla="*/ 116558 h 825858"/>
                  <a:gd name="connsiteX3" fmla="*/ 116558 w 233116"/>
                  <a:gd name="connsiteY3" fmla="*/ 0 h 825858"/>
                  <a:gd name="connsiteX4" fmla="*/ 116558 w 233116"/>
                  <a:gd name="connsiteY4" fmla="*/ 0 h 825858"/>
                  <a:gd name="connsiteX5" fmla="*/ 233116 w 233116"/>
                  <a:gd name="connsiteY5" fmla="*/ 116558 h 825858"/>
                  <a:gd name="connsiteX6" fmla="*/ 233116 w 233116"/>
                  <a:gd name="connsiteY6" fmla="*/ 617860 h 825858"/>
                  <a:gd name="connsiteX7" fmla="*/ 207998 w 233116"/>
                  <a:gd name="connsiteY7" fmla="*/ 825858 h 825858"/>
                  <a:gd name="connsiteX0" fmla="*/ 116558 w 233116"/>
                  <a:gd name="connsiteY0" fmla="*/ 734418 h 734418"/>
                  <a:gd name="connsiteX1" fmla="*/ 0 w 233116"/>
                  <a:gd name="connsiteY1" fmla="*/ 617860 h 734418"/>
                  <a:gd name="connsiteX2" fmla="*/ 0 w 233116"/>
                  <a:gd name="connsiteY2" fmla="*/ 116558 h 734418"/>
                  <a:gd name="connsiteX3" fmla="*/ 116558 w 233116"/>
                  <a:gd name="connsiteY3" fmla="*/ 0 h 734418"/>
                  <a:gd name="connsiteX4" fmla="*/ 116558 w 233116"/>
                  <a:gd name="connsiteY4" fmla="*/ 0 h 734418"/>
                  <a:gd name="connsiteX5" fmla="*/ 233116 w 233116"/>
                  <a:gd name="connsiteY5" fmla="*/ 116558 h 734418"/>
                  <a:gd name="connsiteX6" fmla="*/ 233116 w 233116"/>
                  <a:gd name="connsiteY6" fmla="*/ 617860 h 734418"/>
                  <a:gd name="connsiteX0" fmla="*/ 0 w 233116"/>
                  <a:gd name="connsiteY0" fmla="*/ 617860 h 617860"/>
                  <a:gd name="connsiteX1" fmla="*/ 0 w 233116"/>
                  <a:gd name="connsiteY1" fmla="*/ 116558 h 617860"/>
                  <a:gd name="connsiteX2" fmla="*/ 116558 w 233116"/>
                  <a:gd name="connsiteY2" fmla="*/ 0 h 617860"/>
                  <a:gd name="connsiteX3" fmla="*/ 116558 w 233116"/>
                  <a:gd name="connsiteY3" fmla="*/ 0 h 617860"/>
                  <a:gd name="connsiteX4" fmla="*/ 233116 w 233116"/>
                  <a:gd name="connsiteY4" fmla="*/ 116558 h 617860"/>
                  <a:gd name="connsiteX5" fmla="*/ 233116 w 233116"/>
                  <a:gd name="connsiteY5" fmla="*/ 617860 h 617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3116" h="617860">
                    <a:moveTo>
                      <a:pt x="0" y="617860"/>
                    </a:moveTo>
                    <a:lnTo>
                      <a:pt x="0" y="116558"/>
                    </a:lnTo>
                    <a:cubicBezTo>
                      <a:pt x="0" y="52185"/>
                      <a:pt x="52185" y="0"/>
                      <a:pt x="116558" y="0"/>
                    </a:cubicBezTo>
                    <a:lnTo>
                      <a:pt x="116558" y="0"/>
                    </a:lnTo>
                    <a:cubicBezTo>
                      <a:pt x="180931" y="0"/>
                      <a:pt x="233116" y="52185"/>
                      <a:pt x="233116" y="116558"/>
                    </a:cubicBezTo>
                    <a:lnTo>
                      <a:pt x="233116" y="617860"/>
                    </a:ln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8E8F6A9-7F48-C281-05BE-C42C6874DA39}"/>
                  </a:ext>
                </a:extLst>
              </p:cNvPr>
              <p:cNvSpPr/>
              <p:nvPr/>
            </p:nvSpPr>
            <p:spPr bwMode="auto">
              <a:xfrm rot="900000">
                <a:off x="1590095" y="3571570"/>
                <a:ext cx="218060" cy="670428"/>
              </a:xfrm>
              <a:custGeom>
                <a:avLst/>
                <a:gdLst>
                  <a:gd name="connsiteX0" fmla="*/ 94134 w 379449"/>
                  <a:gd name="connsiteY0" fmla="*/ 813 h 829278"/>
                  <a:gd name="connsiteX1" fmla="*/ 200414 w 379449"/>
                  <a:gd name="connsiteY1" fmla="*/ 53713 h 829278"/>
                  <a:gd name="connsiteX2" fmla="*/ 362073 w 379449"/>
                  <a:gd name="connsiteY2" fmla="*/ 333715 h 829278"/>
                  <a:gd name="connsiteX3" fmla="*/ 368644 w 379449"/>
                  <a:gd name="connsiteY3" fmla="*/ 353257 h 829278"/>
                  <a:gd name="connsiteX4" fmla="*/ 371010 w 379449"/>
                  <a:gd name="connsiteY4" fmla="*/ 356765 h 829278"/>
                  <a:gd name="connsiteX5" fmla="*/ 372791 w 379449"/>
                  <a:gd name="connsiteY5" fmla="*/ 365589 h 829278"/>
                  <a:gd name="connsiteX6" fmla="*/ 375665 w 379449"/>
                  <a:gd name="connsiteY6" fmla="*/ 374137 h 829278"/>
                  <a:gd name="connsiteX7" fmla="*/ 375370 w 379449"/>
                  <a:gd name="connsiteY7" fmla="*/ 378365 h 829278"/>
                  <a:gd name="connsiteX8" fmla="*/ 379449 w 379449"/>
                  <a:gd name="connsiteY8" fmla="*/ 398567 h 829278"/>
                  <a:gd name="connsiteX9" fmla="*/ 379449 w 379449"/>
                  <a:gd name="connsiteY9" fmla="*/ 721886 h 829278"/>
                  <a:gd name="connsiteX10" fmla="*/ 272057 w 379449"/>
                  <a:gd name="connsiteY10" fmla="*/ 829278 h 829278"/>
                  <a:gd name="connsiteX11" fmla="*/ 164665 w 379449"/>
                  <a:gd name="connsiteY11" fmla="*/ 721886 h 829278"/>
                  <a:gd name="connsiteX12" fmla="*/ 164665 w 379449"/>
                  <a:gd name="connsiteY12" fmla="*/ 421363 h 829278"/>
                  <a:gd name="connsiteX13" fmla="*/ 14405 w 379449"/>
                  <a:gd name="connsiteY13" fmla="*/ 161105 h 829278"/>
                  <a:gd name="connsiteX14" fmla="*/ 53713 w 379449"/>
                  <a:gd name="connsiteY14" fmla="*/ 14405 h 829278"/>
                  <a:gd name="connsiteX15" fmla="*/ 94134 w 379449"/>
                  <a:gd name="connsiteY15" fmla="*/ 813 h 829278"/>
                  <a:gd name="connsiteX0" fmla="*/ 164665 w 379449"/>
                  <a:gd name="connsiteY0" fmla="*/ 421363 h 829278"/>
                  <a:gd name="connsiteX1" fmla="*/ 14405 w 379449"/>
                  <a:gd name="connsiteY1" fmla="*/ 161105 h 829278"/>
                  <a:gd name="connsiteX2" fmla="*/ 53713 w 379449"/>
                  <a:gd name="connsiteY2" fmla="*/ 14405 h 829278"/>
                  <a:gd name="connsiteX3" fmla="*/ 94134 w 379449"/>
                  <a:gd name="connsiteY3" fmla="*/ 813 h 829278"/>
                  <a:gd name="connsiteX4" fmla="*/ 200414 w 379449"/>
                  <a:gd name="connsiteY4" fmla="*/ 53713 h 829278"/>
                  <a:gd name="connsiteX5" fmla="*/ 362073 w 379449"/>
                  <a:gd name="connsiteY5" fmla="*/ 333715 h 829278"/>
                  <a:gd name="connsiteX6" fmla="*/ 368644 w 379449"/>
                  <a:gd name="connsiteY6" fmla="*/ 353257 h 829278"/>
                  <a:gd name="connsiteX7" fmla="*/ 371010 w 379449"/>
                  <a:gd name="connsiteY7" fmla="*/ 356765 h 829278"/>
                  <a:gd name="connsiteX8" fmla="*/ 372791 w 379449"/>
                  <a:gd name="connsiteY8" fmla="*/ 365589 h 829278"/>
                  <a:gd name="connsiteX9" fmla="*/ 375665 w 379449"/>
                  <a:gd name="connsiteY9" fmla="*/ 374137 h 829278"/>
                  <a:gd name="connsiteX10" fmla="*/ 375370 w 379449"/>
                  <a:gd name="connsiteY10" fmla="*/ 378365 h 829278"/>
                  <a:gd name="connsiteX11" fmla="*/ 379449 w 379449"/>
                  <a:gd name="connsiteY11" fmla="*/ 398567 h 829278"/>
                  <a:gd name="connsiteX12" fmla="*/ 379449 w 379449"/>
                  <a:gd name="connsiteY12" fmla="*/ 721886 h 829278"/>
                  <a:gd name="connsiteX13" fmla="*/ 272057 w 379449"/>
                  <a:gd name="connsiteY13" fmla="*/ 829278 h 829278"/>
                  <a:gd name="connsiteX14" fmla="*/ 164665 w 379449"/>
                  <a:gd name="connsiteY14" fmla="*/ 721886 h 829278"/>
                  <a:gd name="connsiteX15" fmla="*/ 256105 w 379449"/>
                  <a:gd name="connsiteY15" fmla="*/ 512803 h 829278"/>
                  <a:gd name="connsiteX0" fmla="*/ 14405 w 379449"/>
                  <a:gd name="connsiteY0" fmla="*/ 161105 h 829278"/>
                  <a:gd name="connsiteX1" fmla="*/ 53713 w 379449"/>
                  <a:gd name="connsiteY1" fmla="*/ 14405 h 829278"/>
                  <a:gd name="connsiteX2" fmla="*/ 94134 w 379449"/>
                  <a:gd name="connsiteY2" fmla="*/ 813 h 829278"/>
                  <a:gd name="connsiteX3" fmla="*/ 200414 w 379449"/>
                  <a:gd name="connsiteY3" fmla="*/ 53713 h 829278"/>
                  <a:gd name="connsiteX4" fmla="*/ 362073 w 379449"/>
                  <a:gd name="connsiteY4" fmla="*/ 333715 h 829278"/>
                  <a:gd name="connsiteX5" fmla="*/ 368644 w 379449"/>
                  <a:gd name="connsiteY5" fmla="*/ 353257 h 829278"/>
                  <a:gd name="connsiteX6" fmla="*/ 371010 w 379449"/>
                  <a:gd name="connsiteY6" fmla="*/ 356765 h 829278"/>
                  <a:gd name="connsiteX7" fmla="*/ 372791 w 379449"/>
                  <a:gd name="connsiteY7" fmla="*/ 365589 h 829278"/>
                  <a:gd name="connsiteX8" fmla="*/ 375665 w 379449"/>
                  <a:gd name="connsiteY8" fmla="*/ 374137 h 829278"/>
                  <a:gd name="connsiteX9" fmla="*/ 375370 w 379449"/>
                  <a:gd name="connsiteY9" fmla="*/ 378365 h 829278"/>
                  <a:gd name="connsiteX10" fmla="*/ 379449 w 379449"/>
                  <a:gd name="connsiteY10" fmla="*/ 398567 h 829278"/>
                  <a:gd name="connsiteX11" fmla="*/ 379449 w 379449"/>
                  <a:gd name="connsiteY11" fmla="*/ 721886 h 829278"/>
                  <a:gd name="connsiteX12" fmla="*/ 272057 w 379449"/>
                  <a:gd name="connsiteY12" fmla="*/ 829278 h 829278"/>
                  <a:gd name="connsiteX13" fmla="*/ 164665 w 379449"/>
                  <a:gd name="connsiteY13" fmla="*/ 721886 h 829278"/>
                  <a:gd name="connsiteX14" fmla="*/ 256105 w 379449"/>
                  <a:gd name="connsiteY14" fmla="*/ 512803 h 829278"/>
                  <a:gd name="connsiteX0" fmla="*/ 0 w 325736"/>
                  <a:gd name="connsiteY0" fmla="*/ 14405 h 829278"/>
                  <a:gd name="connsiteX1" fmla="*/ 40421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202392 w 325736"/>
                  <a:gd name="connsiteY13" fmla="*/ 512803 h 829278"/>
                  <a:gd name="connsiteX0" fmla="*/ 0 w 285315"/>
                  <a:gd name="connsiteY0" fmla="*/ 813 h 829278"/>
                  <a:gd name="connsiteX1" fmla="*/ 106280 w 285315"/>
                  <a:gd name="connsiteY1" fmla="*/ 53713 h 829278"/>
                  <a:gd name="connsiteX2" fmla="*/ 267939 w 285315"/>
                  <a:gd name="connsiteY2" fmla="*/ 333715 h 829278"/>
                  <a:gd name="connsiteX3" fmla="*/ 274510 w 285315"/>
                  <a:gd name="connsiteY3" fmla="*/ 353257 h 829278"/>
                  <a:gd name="connsiteX4" fmla="*/ 276876 w 285315"/>
                  <a:gd name="connsiteY4" fmla="*/ 356765 h 829278"/>
                  <a:gd name="connsiteX5" fmla="*/ 278657 w 285315"/>
                  <a:gd name="connsiteY5" fmla="*/ 365589 h 829278"/>
                  <a:gd name="connsiteX6" fmla="*/ 281531 w 285315"/>
                  <a:gd name="connsiteY6" fmla="*/ 374137 h 829278"/>
                  <a:gd name="connsiteX7" fmla="*/ 281236 w 285315"/>
                  <a:gd name="connsiteY7" fmla="*/ 378365 h 829278"/>
                  <a:gd name="connsiteX8" fmla="*/ 285315 w 285315"/>
                  <a:gd name="connsiteY8" fmla="*/ 398567 h 829278"/>
                  <a:gd name="connsiteX9" fmla="*/ 285315 w 285315"/>
                  <a:gd name="connsiteY9" fmla="*/ 721886 h 829278"/>
                  <a:gd name="connsiteX10" fmla="*/ 177923 w 285315"/>
                  <a:gd name="connsiteY10" fmla="*/ 829278 h 829278"/>
                  <a:gd name="connsiteX11" fmla="*/ 70531 w 285315"/>
                  <a:gd name="connsiteY11" fmla="*/ 721886 h 829278"/>
                  <a:gd name="connsiteX12" fmla="*/ 161971 w 285315"/>
                  <a:gd name="connsiteY12" fmla="*/ 512803 h 829278"/>
                  <a:gd name="connsiteX0" fmla="*/ 35749 w 214784"/>
                  <a:gd name="connsiteY0" fmla="*/ 0 h 775565"/>
                  <a:gd name="connsiteX1" fmla="*/ 197408 w 214784"/>
                  <a:gd name="connsiteY1" fmla="*/ 280002 h 775565"/>
                  <a:gd name="connsiteX2" fmla="*/ 203979 w 214784"/>
                  <a:gd name="connsiteY2" fmla="*/ 299544 h 775565"/>
                  <a:gd name="connsiteX3" fmla="*/ 206345 w 214784"/>
                  <a:gd name="connsiteY3" fmla="*/ 303052 h 775565"/>
                  <a:gd name="connsiteX4" fmla="*/ 208126 w 214784"/>
                  <a:gd name="connsiteY4" fmla="*/ 311876 h 775565"/>
                  <a:gd name="connsiteX5" fmla="*/ 211000 w 214784"/>
                  <a:gd name="connsiteY5" fmla="*/ 320424 h 775565"/>
                  <a:gd name="connsiteX6" fmla="*/ 210705 w 214784"/>
                  <a:gd name="connsiteY6" fmla="*/ 324652 h 775565"/>
                  <a:gd name="connsiteX7" fmla="*/ 214784 w 214784"/>
                  <a:gd name="connsiteY7" fmla="*/ 344854 h 775565"/>
                  <a:gd name="connsiteX8" fmla="*/ 214784 w 214784"/>
                  <a:gd name="connsiteY8" fmla="*/ 668173 h 775565"/>
                  <a:gd name="connsiteX9" fmla="*/ 107392 w 214784"/>
                  <a:gd name="connsiteY9" fmla="*/ 775565 h 775565"/>
                  <a:gd name="connsiteX10" fmla="*/ 0 w 214784"/>
                  <a:gd name="connsiteY10" fmla="*/ 668173 h 775565"/>
                  <a:gd name="connsiteX11" fmla="*/ 91440 w 214784"/>
                  <a:gd name="connsiteY11" fmla="*/ 459090 h 775565"/>
                  <a:gd name="connsiteX0" fmla="*/ 35749 w 214784"/>
                  <a:gd name="connsiteY0" fmla="*/ 0 h 775565"/>
                  <a:gd name="connsiteX1" fmla="*/ 197408 w 214784"/>
                  <a:gd name="connsiteY1" fmla="*/ 280002 h 775565"/>
                  <a:gd name="connsiteX2" fmla="*/ 203979 w 214784"/>
                  <a:gd name="connsiteY2" fmla="*/ 299544 h 775565"/>
                  <a:gd name="connsiteX3" fmla="*/ 206345 w 214784"/>
                  <a:gd name="connsiteY3" fmla="*/ 303052 h 775565"/>
                  <a:gd name="connsiteX4" fmla="*/ 208126 w 214784"/>
                  <a:gd name="connsiteY4" fmla="*/ 311876 h 775565"/>
                  <a:gd name="connsiteX5" fmla="*/ 211000 w 214784"/>
                  <a:gd name="connsiteY5" fmla="*/ 320424 h 775565"/>
                  <a:gd name="connsiteX6" fmla="*/ 210705 w 214784"/>
                  <a:gd name="connsiteY6" fmla="*/ 324652 h 775565"/>
                  <a:gd name="connsiteX7" fmla="*/ 214784 w 214784"/>
                  <a:gd name="connsiteY7" fmla="*/ 344854 h 775565"/>
                  <a:gd name="connsiteX8" fmla="*/ 214784 w 214784"/>
                  <a:gd name="connsiteY8" fmla="*/ 668173 h 775565"/>
                  <a:gd name="connsiteX9" fmla="*/ 107392 w 214784"/>
                  <a:gd name="connsiteY9" fmla="*/ 775565 h 775565"/>
                  <a:gd name="connsiteX10" fmla="*/ 0 w 214784"/>
                  <a:gd name="connsiteY10" fmla="*/ 668173 h 775565"/>
                  <a:gd name="connsiteX0" fmla="*/ 0 w 179035"/>
                  <a:gd name="connsiteY0" fmla="*/ 0 h 775565"/>
                  <a:gd name="connsiteX1" fmla="*/ 161659 w 179035"/>
                  <a:gd name="connsiteY1" fmla="*/ 280002 h 775565"/>
                  <a:gd name="connsiteX2" fmla="*/ 168230 w 179035"/>
                  <a:gd name="connsiteY2" fmla="*/ 299544 h 775565"/>
                  <a:gd name="connsiteX3" fmla="*/ 170596 w 179035"/>
                  <a:gd name="connsiteY3" fmla="*/ 303052 h 775565"/>
                  <a:gd name="connsiteX4" fmla="*/ 172377 w 179035"/>
                  <a:gd name="connsiteY4" fmla="*/ 311876 h 775565"/>
                  <a:gd name="connsiteX5" fmla="*/ 175251 w 179035"/>
                  <a:gd name="connsiteY5" fmla="*/ 320424 h 775565"/>
                  <a:gd name="connsiteX6" fmla="*/ 174956 w 179035"/>
                  <a:gd name="connsiteY6" fmla="*/ 324652 h 775565"/>
                  <a:gd name="connsiteX7" fmla="*/ 179035 w 179035"/>
                  <a:gd name="connsiteY7" fmla="*/ 344854 h 775565"/>
                  <a:gd name="connsiteX8" fmla="*/ 179035 w 179035"/>
                  <a:gd name="connsiteY8" fmla="*/ 668173 h 775565"/>
                  <a:gd name="connsiteX9" fmla="*/ 71643 w 179035"/>
                  <a:gd name="connsiteY9" fmla="*/ 775565 h 775565"/>
                  <a:gd name="connsiteX0" fmla="*/ 0 w 179035"/>
                  <a:gd name="connsiteY0" fmla="*/ 0 h 668173"/>
                  <a:gd name="connsiteX1" fmla="*/ 161659 w 179035"/>
                  <a:gd name="connsiteY1" fmla="*/ 280002 h 668173"/>
                  <a:gd name="connsiteX2" fmla="*/ 168230 w 179035"/>
                  <a:gd name="connsiteY2" fmla="*/ 299544 h 668173"/>
                  <a:gd name="connsiteX3" fmla="*/ 170596 w 179035"/>
                  <a:gd name="connsiteY3" fmla="*/ 303052 h 668173"/>
                  <a:gd name="connsiteX4" fmla="*/ 172377 w 179035"/>
                  <a:gd name="connsiteY4" fmla="*/ 311876 h 668173"/>
                  <a:gd name="connsiteX5" fmla="*/ 175251 w 179035"/>
                  <a:gd name="connsiteY5" fmla="*/ 320424 h 668173"/>
                  <a:gd name="connsiteX6" fmla="*/ 174956 w 179035"/>
                  <a:gd name="connsiteY6" fmla="*/ 324652 h 668173"/>
                  <a:gd name="connsiteX7" fmla="*/ 179035 w 179035"/>
                  <a:gd name="connsiteY7" fmla="*/ 344854 h 668173"/>
                  <a:gd name="connsiteX8" fmla="*/ 179035 w 179035"/>
                  <a:gd name="connsiteY8" fmla="*/ 668173 h 668173"/>
                  <a:gd name="connsiteX0" fmla="*/ 0 w 218060"/>
                  <a:gd name="connsiteY0" fmla="*/ 0 h 721812"/>
                  <a:gd name="connsiteX1" fmla="*/ 200684 w 218060"/>
                  <a:gd name="connsiteY1" fmla="*/ 333641 h 721812"/>
                  <a:gd name="connsiteX2" fmla="*/ 207255 w 218060"/>
                  <a:gd name="connsiteY2" fmla="*/ 353183 h 721812"/>
                  <a:gd name="connsiteX3" fmla="*/ 209621 w 218060"/>
                  <a:gd name="connsiteY3" fmla="*/ 356691 h 721812"/>
                  <a:gd name="connsiteX4" fmla="*/ 211402 w 218060"/>
                  <a:gd name="connsiteY4" fmla="*/ 365515 h 721812"/>
                  <a:gd name="connsiteX5" fmla="*/ 214276 w 218060"/>
                  <a:gd name="connsiteY5" fmla="*/ 374063 h 721812"/>
                  <a:gd name="connsiteX6" fmla="*/ 213981 w 218060"/>
                  <a:gd name="connsiteY6" fmla="*/ 378291 h 721812"/>
                  <a:gd name="connsiteX7" fmla="*/ 218060 w 218060"/>
                  <a:gd name="connsiteY7" fmla="*/ 398493 h 721812"/>
                  <a:gd name="connsiteX8" fmla="*/ 218060 w 218060"/>
                  <a:gd name="connsiteY8" fmla="*/ 721812 h 721812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09621 w 230793"/>
                  <a:gd name="connsiteY3" fmla="*/ 356691 h 723330"/>
                  <a:gd name="connsiteX4" fmla="*/ 211402 w 230793"/>
                  <a:gd name="connsiteY4" fmla="*/ 365515 h 723330"/>
                  <a:gd name="connsiteX5" fmla="*/ 214276 w 230793"/>
                  <a:gd name="connsiteY5" fmla="*/ 374063 h 723330"/>
                  <a:gd name="connsiteX6" fmla="*/ 213981 w 230793"/>
                  <a:gd name="connsiteY6" fmla="*/ 378291 h 723330"/>
                  <a:gd name="connsiteX7" fmla="*/ 218060 w 230793"/>
                  <a:gd name="connsiteY7" fmla="*/ 398493 h 723330"/>
                  <a:gd name="connsiteX8" fmla="*/ 230793 w 230793"/>
                  <a:gd name="connsiteY8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09621 w 230793"/>
                  <a:gd name="connsiteY3" fmla="*/ 356691 h 723330"/>
                  <a:gd name="connsiteX4" fmla="*/ 211402 w 230793"/>
                  <a:gd name="connsiteY4" fmla="*/ 365515 h 723330"/>
                  <a:gd name="connsiteX5" fmla="*/ 214276 w 230793"/>
                  <a:gd name="connsiteY5" fmla="*/ 374063 h 723330"/>
                  <a:gd name="connsiteX6" fmla="*/ 218060 w 230793"/>
                  <a:gd name="connsiteY6" fmla="*/ 398493 h 723330"/>
                  <a:gd name="connsiteX7" fmla="*/ 230793 w 230793"/>
                  <a:gd name="connsiteY7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11402 w 230793"/>
                  <a:gd name="connsiteY3" fmla="*/ 365515 h 723330"/>
                  <a:gd name="connsiteX4" fmla="*/ 214276 w 230793"/>
                  <a:gd name="connsiteY4" fmla="*/ 374063 h 723330"/>
                  <a:gd name="connsiteX5" fmla="*/ 218060 w 230793"/>
                  <a:gd name="connsiteY5" fmla="*/ 398493 h 723330"/>
                  <a:gd name="connsiteX6" fmla="*/ 230793 w 230793"/>
                  <a:gd name="connsiteY6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07255 w 230793"/>
                  <a:gd name="connsiteY2" fmla="*/ 353183 h 723330"/>
                  <a:gd name="connsiteX3" fmla="*/ 211402 w 230793"/>
                  <a:gd name="connsiteY3" fmla="*/ 365515 h 723330"/>
                  <a:gd name="connsiteX4" fmla="*/ 218060 w 230793"/>
                  <a:gd name="connsiteY4" fmla="*/ 398493 h 723330"/>
                  <a:gd name="connsiteX5" fmla="*/ 230793 w 230793"/>
                  <a:gd name="connsiteY5" fmla="*/ 723330 h 723330"/>
                  <a:gd name="connsiteX0" fmla="*/ 0 w 230793"/>
                  <a:gd name="connsiteY0" fmla="*/ 0 h 723330"/>
                  <a:gd name="connsiteX1" fmla="*/ 200684 w 230793"/>
                  <a:gd name="connsiteY1" fmla="*/ 333641 h 723330"/>
                  <a:gd name="connsiteX2" fmla="*/ 211402 w 230793"/>
                  <a:gd name="connsiteY2" fmla="*/ 365515 h 723330"/>
                  <a:gd name="connsiteX3" fmla="*/ 218060 w 230793"/>
                  <a:gd name="connsiteY3" fmla="*/ 398493 h 723330"/>
                  <a:gd name="connsiteX4" fmla="*/ 230793 w 230793"/>
                  <a:gd name="connsiteY4" fmla="*/ 723330 h 723330"/>
                  <a:gd name="connsiteX0" fmla="*/ 0 w 218060"/>
                  <a:gd name="connsiteY0" fmla="*/ 0 h 660776"/>
                  <a:gd name="connsiteX1" fmla="*/ 200684 w 218060"/>
                  <a:gd name="connsiteY1" fmla="*/ 333641 h 660776"/>
                  <a:gd name="connsiteX2" fmla="*/ 211402 w 218060"/>
                  <a:gd name="connsiteY2" fmla="*/ 365515 h 660776"/>
                  <a:gd name="connsiteX3" fmla="*/ 218060 w 218060"/>
                  <a:gd name="connsiteY3" fmla="*/ 398493 h 660776"/>
                  <a:gd name="connsiteX4" fmla="*/ 206635 w 218060"/>
                  <a:gd name="connsiteY4" fmla="*/ 660776 h 660776"/>
                  <a:gd name="connsiteX0" fmla="*/ 0 w 218060"/>
                  <a:gd name="connsiteY0" fmla="*/ 0 h 670428"/>
                  <a:gd name="connsiteX1" fmla="*/ 200684 w 218060"/>
                  <a:gd name="connsiteY1" fmla="*/ 333641 h 670428"/>
                  <a:gd name="connsiteX2" fmla="*/ 211402 w 218060"/>
                  <a:gd name="connsiteY2" fmla="*/ 365515 h 670428"/>
                  <a:gd name="connsiteX3" fmla="*/ 218060 w 218060"/>
                  <a:gd name="connsiteY3" fmla="*/ 398493 h 670428"/>
                  <a:gd name="connsiteX4" fmla="*/ 216616 w 218060"/>
                  <a:gd name="connsiteY4" fmla="*/ 670428 h 670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60" h="670428">
                    <a:moveTo>
                      <a:pt x="0" y="0"/>
                    </a:moveTo>
                    <a:lnTo>
                      <a:pt x="200684" y="333641"/>
                    </a:lnTo>
                    <a:lnTo>
                      <a:pt x="211402" y="365515"/>
                    </a:lnTo>
                    <a:lnTo>
                      <a:pt x="218060" y="398493"/>
                    </a:lnTo>
                    <a:cubicBezTo>
                      <a:pt x="217579" y="489138"/>
                      <a:pt x="217097" y="579783"/>
                      <a:pt x="216616" y="670428"/>
                    </a:cubicBez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097FE245-F7F7-7733-F426-C772EB80816C}"/>
                  </a:ext>
                </a:extLst>
              </p:cNvPr>
              <p:cNvSpPr/>
              <p:nvPr/>
            </p:nvSpPr>
            <p:spPr bwMode="auto">
              <a:xfrm rot="900000">
                <a:off x="1383782" y="3554404"/>
                <a:ext cx="352556" cy="652101"/>
              </a:xfrm>
              <a:custGeom>
                <a:avLst/>
                <a:gdLst>
                  <a:gd name="connsiteX0" fmla="*/ 94135 w 379449"/>
                  <a:gd name="connsiteY0" fmla="*/ 813 h 829278"/>
                  <a:gd name="connsiteX1" fmla="*/ 200414 w 379449"/>
                  <a:gd name="connsiteY1" fmla="*/ 53713 h 829278"/>
                  <a:gd name="connsiteX2" fmla="*/ 362073 w 379449"/>
                  <a:gd name="connsiteY2" fmla="*/ 333715 h 829278"/>
                  <a:gd name="connsiteX3" fmla="*/ 368644 w 379449"/>
                  <a:gd name="connsiteY3" fmla="*/ 353257 h 829278"/>
                  <a:gd name="connsiteX4" fmla="*/ 371010 w 379449"/>
                  <a:gd name="connsiteY4" fmla="*/ 356765 h 829278"/>
                  <a:gd name="connsiteX5" fmla="*/ 372791 w 379449"/>
                  <a:gd name="connsiteY5" fmla="*/ 365589 h 829278"/>
                  <a:gd name="connsiteX6" fmla="*/ 375665 w 379449"/>
                  <a:gd name="connsiteY6" fmla="*/ 374137 h 829278"/>
                  <a:gd name="connsiteX7" fmla="*/ 375370 w 379449"/>
                  <a:gd name="connsiteY7" fmla="*/ 378365 h 829278"/>
                  <a:gd name="connsiteX8" fmla="*/ 379449 w 379449"/>
                  <a:gd name="connsiteY8" fmla="*/ 398567 h 829278"/>
                  <a:gd name="connsiteX9" fmla="*/ 379449 w 379449"/>
                  <a:gd name="connsiteY9" fmla="*/ 721886 h 829278"/>
                  <a:gd name="connsiteX10" fmla="*/ 272057 w 379449"/>
                  <a:gd name="connsiteY10" fmla="*/ 829278 h 829278"/>
                  <a:gd name="connsiteX11" fmla="*/ 164665 w 379449"/>
                  <a:gd name="connsiteY11" fmla="*/ 721886 h 829278"/>
                  <a:gd name="connsiteX12" fmla="*/ 164665 w 379449"/>
                  <a:gd name="connsiteY12" fmla="*/ 421363 h 829278"/>
                  <a:gd name="connsiteX13" fmla="*/ 14405 w 379449"/>
                  <a:gd name="connsiteY13" fmla="*/ 161105 h 829278"/>
                  <a:gd name="connsiteX14" fmla="*/ 53713 w 379449"/>
                  <a:gd name="connsiteY14" fmla="*/ 14405 h 829278"/>
                  <a:gd name="connsiteX15" fmla="*/ 94135 w 379449"/>
                  <a:gd name="connsiteY15" fmla="*/ 813 h 829278"/>
                  <a:gd name="connsiteX0" fmla="*/ 14405 w 379449"/>
                  <a:gd name="connsiteY0" fmla="*/ 161105 h 829278"/>
                  <a:gd name="connsiteX1" fmla="*/ 53713 w 379449"/>
                  <a:gd name="connsiteY1" fmla="*/ 14405 h 829278"/>
                  <a:gd name="connsiteX2" fmla="*/ 94135 w 379449"/>
                  <a:gd name="connsiteY2" fmla="*/ 813 h 829278"/>
                  <a:gd name="connsiteX3" fmla="*/ 200414 w 379449"/>
                  <a:gd name="connsiteY3" fmla="*/ 53713 h 829278"/>
                  <a:gd name="connsiteX4" fmla="*/ 362073 w 379449"/>
                  <a:gd name="connsiteY4" fmla="*/ 333715 h 829278"/>
                  <a:gd name="connsiteX5" fmla="*/ 368644 w 379449"/>
                  <a:gd name="connsiteY5" fmla="*/ 353257 h 829278"/>
                  <a:gd name="connsiteX6" fmla="*/ 371010 w 379449"/>
                  <a:gd name="connsiteY6" fmla="*/ 356765 h 829278"/>
                  <a:gd name="connsiteX7" fmla="*/ 372791 w 379449"/>
                  <a:gd name="connsiteY7" fmla="*/ 365589 h 829278"/>
                  <a:gd name="connsiteX8" fmla="*/ 375665 w 379449"/>
                  <a:gd name="connsiteY8" fmla="*/ 374137 h 829278"/>
                  <a:gd name="connsiteX9" fmla="*/ 375370 w 379449"/>
                  <a:gd name="connsiteY9" fmla="*/ 378365 h 829278"/>
                  <a:gd name="connsiteX10" fmla="*/ 379449 w 379449"/>
                  <a:gd name="connsiteY10" fmla="*/ 398567 h 829278"/>
                  <a:gd name="connsiteX11" fmla="*/ 379449 w 379449"/>
                  <a:gd name="connsiteY11" fmla="*/ 721886 h 829278"/>
                  <a:gd name="connsiteX12" fmla="*/ 272057 w 379449"/>
                  <a:gd name="connsiteY12" fmla="*/ 829278 h 829278"/>
                  <a:gd name="connsiteX13" fmla="*/ 164665 w 379449"/>
                  <a:gd name="connsiteY13" fmla="*/ 721886 h 829278"/>
                  <a:gd name="connsiteX14" fmla="*/ 164665 w 379449"/>
                  <a:gd name="connsiteY14" fmla="*/ 421363 h 829278"/>
                  <a:gd name="connsiteX15" fmla="*/ 105845 w 379449"/>
                  <a:gd name="connsiteY15" fmla="*/ 252545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110952 w 325736"/>
                  <a:gd name="connsiteY13" fmla="*/ 421363 h 829278"/>
                  <a:gd name="connsiteX14" fmla="*/ 52132 w 325736"/>
                  <a:gd name="connsiteY14" fmla="*/ 252545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13" fmla="*/ 110952 w 325736"/>
                  <a:gd name="connsiteY13" fmla="*/ 421363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12" fmla="*/ 110952 w 325736"/>
                  <a:gd name="connsiteY12" fmla="*/ 721886 h 829278"/>
                  <a:gd name="connsiteX0" fmla="*/ 0 w 325736"/>
                  <a:gd name="connsiteY0" fmla="*/ 14405 h 829278"/>
                  <a:gd name="connsiteX1" fmla="*/ 40422 w 325736"/>
                  <a:gd name="connsiteY1" fmla="*/ 813 h 829278"/>
                  <a:gd name="connsiteX2" fmla="*/ 146701 w 325736"/>
                  <a:gd name="connsiteY2" fmla="*/ 53713 h 829278"/>
                  <a:gd name="connsiteX3" fmla="*/ 308360 w 325736"/>
                  <a:gd name="connsiteY3" fmla="*/ 333715 h 829278"/>
                  <a:gd name="connsiteX4" fmla="*/ 314931 w 325736"/>
                  <a:gd name="connsiteY4" fmla="*/ 353257 h 829278"/>
                  <a:gd name="connsiteX5" fmla="*/ 317297 w 325736"/>
                  <a:gd name="connsiteY5" fmla="*/ 356765 h 829278"/>
                  <a:gd name="connsiteX6" fmla="*/ 319078 w 325736"/>
                  <a:gd name="connsiteY6" fmla="*/ 365589 h 829278"/>
                  <a:gd name="connsiteX7" fmla="*/ 321952 w 325736"/>
                  <a:gd name="connsiteY7" fmla="*/ 374137 h 829278"/>
                  <a:gd name="connsiteX8" fmla="*/ 321657 w 325736"/>
                  <a:gd name="connsiteY8" fmla="*/ 378365 h 829278"/>
                  <a:gd name="connsiteX9" fmla="*/ 325736 w 325736"/>
                  <a:gd name="connsiteY9" fmla="*/ 398567 h 829278"/>
                  <a:gd name="connsiteX10" fmla="*/ 325736 w 325736"/>
                  <a:gd name="connsiteY10" fmla="*/ 721886 h 829278"/>
                  <a:gd name="connsiteX11" fmla="*/ 218344 w 325736"/>
                  <a:gd name="connsiteY11" fmla="*/ 829278 h 829278"/>
                  <a:gd name="connsiteX0" fmla="*/ 0 w 325736"/>
                  <a:gd name="connsiteY0" fmla="*/ 14405 h 721886"/>
                  <a:gd name="connsiteX1" fmla="*/ 40422 w 325736"/>
                  <a:gd name="connsiteY1" fmla="*/ 813 h 721886"/>
                  <a:gd name="connsiteX2" fmla="*/ 146701 w 325736"/>
                  <a:gd name="connsiteY2" fmla="*/ 53713 h 721886"/>
                  <a:gd name="connsiteX3" fmla="*/ 308360 w 325736"/>
                  <a:gd name="connsiteY3" fmla="*/ 333715 h 721886"/>
                  <a:gd name="connsiteX4" fmla="*/ 314931 w 325736"/>
                  <a:gd name="connsiteY4" fmla="*/ 353257 h 721886"/>
                  <a:gd name="connsiteX5" fmla="*/ 317297 w 325736"/>
                  <a:gd name="connsiteY5" fmla="*/ 356765 h 721886"/>
                  <a:gd name="connsiteX6" fmla="*/ 319078 w 325736"/>
                  <a:gd name="connsiteY6" fmla="*/ 365589 h 721886"/>
                  <a:gd name="connsiteX7" fmla="*/ 321952 w 325736"/>
                  <a:gd name="connsiteY7" fmla="*/ 374137 h 721886"/>
                  <a:gd name="connsiteX8" fmla="*/ 321657 w 325736"/>
                  <a:gd name="connsiteY8" fmla="*/ 378365 h 721886"/>
                  <a:gd name="connsiteX9" fmla="*/ 325736 w 325736"/>
                  <a:gd name="connsiteY9" fmla="*/ 398567 h 721886"/>
                  <a:gd name="connsiteX10" fmla="*/ 325736 w 325736"/>
                  <a:gd name="connsiteY10" fmla="*/ 721886 h 721886"/>
                  <a:gd name="connsiteX0" fmla="*/ 0 w 352556"/>
                  <a:gd name="connsiteY0" fmla="*/ 33917 h 721886"/>
                  <a:gd name="connsiteX1" fmla="*/ 67242 w 352556"/>
                  <a:gd name="connsiteY1" fmla="*/ 813 h 721886"/>
                  <a:gd name="connsiteX2" fmla="*/ 173521 w 352556"/>
                  <a:gd name="connsiteY2" fmla="*/ 53713 h 721886"/>
                  <a:gd name="connsiteX3" fmla="*/ 335180 w 352556"/>
                  <a:gd name="connsiteY3" fmla="*/ 333715 h 721886"/>
                  <a:gd name="connsiteX4" fmla="*/ 341751 w 352556"/>
                  <a:gd name="connsiteY4" fmla="*/ 353257 h 721886"/>
                  <a:gd name="connsiteX5" fmla="*/ 344117 w 352556"/>
                  <a:gd name="connsiteY5" fmla="*/ 356765 h 721886"/>
                  <a:gd name="connsiteX6" fmla="*/ 345898 w 352556"/>
                  <a:gd name="connsiteY6" fmla="*/ 365589 h 721886"/>
                  <a:gd name="connsiteX7" fmla="*/ 348772 w 352556"/>
                  <a:gd name="connsiteY7" fmla="*/ 374137 h 721886"/>
                  <a:gd name="connsiteX8" fmla="*/ 348477 w 352556"/>
                  <a:gd name="connsiteY8" fmla="*/ 378365 h 721886"/>
                  <a:gd name="connsiteX9" fmla="*/ 352556 w 352556"/>
                  <a:gd name="connsiteY9" fmla="*/ 398567 h 721886"/>
                  <a:gd name="connsiteX10" fmla="*/ 352556 w 352556"/>
                  <a:gd name="connsiteY10" fmla="*/ 721886 h 721886"/>
                  <a:gd name="connsiteX0" fmla="*/ 0 w 352556"/>
                  <a:gd name="connsiteY0" fmla="*/ 33917 h 634152"/>
                  <a:gd name="connsiteX1" fmla="*/ 67242 w 352556"/>
                  <a:gd name="connsiteY1" fmla="*/ 813 h 634152"/>
                  <a:gd name="connsiteX2" fmla="*/ 173521 w 352556"/>
                  <a:gd name="connsiteY2" fmla="*/ 53713 h 634152"/>
                  <a:gd name="connsiteX3" fmla="*/ 335180 w 352556"/>
                  <a:gd name="connsiteY3" fmla="*/ 333715 h 634152"/>
                  <a:gd name="connsiteX4" fmla="*/ 341751 w 352556"/>
                  <a:gd name="connsiteY4" fmla="*/ 353257 h 634152"/>
                  <a:gd name="connsiteX5" fmla="*/ 344117 w 352556"/>
                  <a:gd name="connsiteY5" fmla="*/ 356765 h 634152"/>
                  <a:gd name="connsiteX6" fmla="*/ 345898 w 352556"/>
                  <a:gd name="connsiteY6" fmla="*/ 365589 h 634152"/>
                  <a:gd name="connsiteX7" fmla="*/ 348772 w 352556"/>
                  <a:gd name="connsiteY7" fmla="*/ 374137 h 634152"/>
                  <a:gd name="connsiteX8" fmla="*/ 348477 w 352556"/>
                  <a:gd name="connsiteY8" fmla="*/ 378365 h 634152"/>
                  <a:gd name="connsiteX9" fmla="*/ 352556 w 352556"/>
                  <a:gd name="connsiteY9" fmla="*/ 398567 h 634152"/>
                  <a:gd name="connsiteX10" fmla="*/ 348769 w 352556"/>
                  <a:gd name="connsiteY10" fmla="*/ 634152 h 634152"/>
                  <a:gd name="connsiteX0" fmla="*/ 0 w 352556"/>
                  <a:gd name="connsiteY0" fmla="*/ 33917 h 652101"/>
                  <a:gd name="connsiteX1" fmla="*/ 67242 w 352556"/>
                  <a:gd name="connsiteY1" fmla="*/ 813 h 652101"/>
                  <a:gd name="connsiteX2" fmla="*/ 173521 w 352556"/>
                  <a:gd name="connsiteY2" fmla="*/ 53713 h 652101"/>
                  <a:gd name="connsiteX3" fmla="*/ 335180 w 352556"/>
                  <a:gd name="connsiteY3" fmla="*/ 333715 h 652101"/>
                  <a:gd name="connsiteX4" fmla="*/ 341751 w 352556"/>
                  <a:gd name="connsiteY4" fmla="*/ 353257 h 652101"/>
                  <a:gd name="connsiteX5" fmla="*/ 344117 w 352556"/>
                  <a:gd name="connsiteY5" fmla="*/ 356765 h 652101"/>
                  <a:gd name="connsiteX6" fmla="*/ 345898 w 352556"/>
                  <a:gd name="connsiteY6" fmla="*/ 365589 h 652101"/>
                  <a:gd name="connsiteX7" fmla="*/ 348772 w 352556"/>
                  <a:gd name="connsiteY7" fmla="*/ 374137 h 652101"/>
                  <a:gd name="connsiteX8" fmla="*/ 348477 w 352556"/>
                  <a:gd name="connsiteY8" fmla="*/ 378365 h 652101"/>
                  <a:gd name="connsiteX9" fmla="*/ 352556 w 352556"/>
                  <a:gd name="connsiteY9" fmla="*/ 398567 h 652101"/>
                  <a:gd name="connsiteX10" fmla="*/ 346182 w 352556"/>
                  <a:gd name="connsiteY10" fmla="*/ 652101 h 652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2556" h="652101">
                    <a:moveTo>
                      <a:pt x="0" y="33917"/>
                    </a:moveTo>
                    <a:cubicBezTo>
                      <a:pt x="12842" y="26503"/>
                      <a:pt x="53398" y="2531"/>
                      <a:pt x="67242" y="813"/>
                    </a:cubicBezTo>
                    <a:cubicBezTo>
                      <a:pt x="108774" y="-4341"/>
                      <a:pt x="151279" y="15189"/>
                      <a:pt x="173521" y="53713"/>
                    </a:cubicBezTo>
                    <a:lnTo>
                      <a:pt x="335180" y="333715"/>
                    </a:lnTo>
                    <a:lnTo>
                      <a:pt x="341751" y="353257"/>
                    </a:lnTo>
                    <a:lnTo>
                      <a:pt x="344117" y="356765"/>
                    </a:lnTo>
                    <a:lnTo>
                      <a:pt x="345898" y="365589"/>
                    </a:lnTo>
                    <a:lnTo>
                      <a:pt x="348772" y="374137"/>
                    </a:lnTo>
                    <a:cubicBezTo>
                      <a:pt x="348674" y="375546"/>
                      <a:pt x="348575" y="376956"/>
                      <a:pt x="348477" y="378365"/>
                    </a:cubicBezTo>
                    <a:lnTo>
                      <a:pt x="352556" y="398567"/>
                    </a:lnTo>
                    <a:cubicBezTo>
                      <a:pt x="351294" y="477095"/>
                      <a:pt x="347444" y="573573"/>
                      <a:pt x="346182" y="652101"/>
                    </a:cubicBezTo>
                  </a:path>
                </a:pathLst>
              </a:custGeom>
              <a:grpFill/>
              <a:ln w="5715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63237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158423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pptxn19_押す（PUSH）マーク</dc:title>
  <dc:subject>pptxn19_押す（PUSH）マーク</dc:subject>
  <dc:creator>でじけろお</dc:creator>
  <cp:revision>1</cp:revision>
  <dcterms:created xsi:type="dcterms:W3CDTF">2018-05-20T00:31:01Z</dcterms:created>
  <dcterms:modified xsi:type="dcterms:W3CDTF">2024-12-30T06:29:16Z</dcterms:modified>
  <cp:version>1</cp:version>
</cp:coreProperties>
</file>